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Staatliches"/>
      <p:regular r:id="rId26"/>
    </p:embeddedFont>
    <p:embeddedFont>
      <p:font typeface="Nunito Sans Medium"/>
      <p:regular r:id="rId27"/>
      <p:bold r:id="rId28"/>
      <p:italic r:id="rId29"/>
      <p:boldItalic r:id="rId30"/>
    </p:embeddedFont>
    <p:embeddedFont>
      <p:font typeface="Nunito Sans Black"/>
      <p:bold r:id="rId31"/>
      <p:boldItalic r:id="rId32"/>
    </p:embeddedFont>
    <p:embeddedFont>
      <p:font typeface="Nunito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taatliches-regular.fntdata"/><Relationship Id="rId25" Type="http://schemas.openxmlformats.org/officeDocument/2006/relationships/slide" Target="slides/slide20.xml"/><Relationship Id="rId28" Type="http://schemas.openxmlformats.org/officeDocument/2006/relationships/font" Target="fonts/NunitoSansMedium-bold.fntdata"/><Relationship Id="rId27" Type="http://schemas.openxmlformats.org/officeDocument/2006/relationships/font" Target="fonts/Nunito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SansBlack-bold.fntdata"/><Relationship Id="rId30" Type="http://schemas.openxmlformats.org/officeDocument/2006/relationships/font" Target="fonts/NunitoSansMedium-boldItalic.fntdata"/><Relationship Id="rId11" Type="http://schemas.openxmlformats.org/officeDocument/2006/relationships/slide" Target="slides/slide6.xml"/><Relationship Id="rId33" Type="http://schemas.openxmlformats.org/officeDocument/2006/relationships/font" Target="fonts/NunitoSans-regular.fntdata"/><Relationship Id="rId10" Type="http://schemas.openxmlformats.org/officeDocument/2006/relationships/slide" Target="slides/slide5.xml"/><Relationship Id="rId32" Type="http://schemas.openxmlformats.org/officeDocument/2006/relationships/font" Target="fonts/NunitoSansBlack-boldItalic.fntdata"/><Relationship Id="rId13" Type="http://schemas.openxmlformats.org/officeDocument/2006/relationships/slide" Target="slides/slide8.xml"/><Relationship Id="rId35" Type="http://schemas.openxmlformats.org/officeDocument/2006/relationships/font" Target="fonts/NunitoSans-italic.fntdata"/><Relationship Id="rId12" Type="http://schemas.openxmlformats.org/officeDocument/2006/relationships/slide" Target="slides/slide7.xml"/><Relationship Id="rId34" Type="http://schemas.openxmlformats.org/officeDocument/2006/relationships/font" Target="fonts/Nunito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Nuni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sp>
        <p:nvSpPr>
          <p:cNvPr id="10" name="Google Shape;10;p3"/>
          <p:cNvSpPr txBox="1"/>
          <p:nvPr>
            <p:ph type="title"/>
          </p:nvPr>
        </p:nvSpPr>
        <p:spPr>
          <a:xfrm>
            <a:off x="11517" y="2985425"/>
            <a:ext cx="11031600" cy="1850400"/>
          </a:xfrm>
          <a:prstGeom prst="rect">
            <a:avLst/>
          </a:prstGeom>
        </p:spPr>
        <p:txBody>
          <a:bodyPr anchorCtr="0" anchor="t" bIns="45700" lIns="91425" spcFirstLastPara="1" rIns="91425" wrap="square" tIns="45700">
            <a:normAutofit/>
          </a:bodyPr>
          <a:lstStyle>
            <a:lvl1pPr lvl="0">
              <a:spcBef>
                <a:spcPts val="0"/>
              </a:spcBef>
              <a:spcAft>
                <a:spcPts val="0"/>
              </a:spcAft>
              <a:buSzPts val="16050"/>
              <a:buNone/>
              <a:defRPr sz="16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 name="Google Shape;11;p3"/>
          <p:cNvPicPr preferRelativeResize="0"/>
          <p:nvPr/>
        </p:nvPicPr>
        <p:blipFill rotWithShape="1">
          <a:blip r:embed="rId2">
            <a:alphaModFix/>
          </a:blip>
          <a:srcRect b="0" l="11964" r="0" t="0"/>
          <a:stretch/>
        </p:blipFill>
        <p:spPr>
          <a:xfrm>
            <a:off x="0" y="5311650"/>
            <a:ext cx="10732800" cy="1028625"/>
          </a:xfrm>
          <a:prstGeom prst="rect">
            <a:avLst/>
          </a:prstGeom>
          <a:noFill/>
          <a:ln>
            <a:noFill/>
          </a:ln>
        </p:spPr>
      </p:pic>
      <p:sp>
        <p:nvSpPr>
          <p:cNvPr id="12" name="Google Shape;12;p3"/>
          <p:cNvSpPr/>
          <p:nvPr/>
        </p:nvSpPr>
        <p:spPr>
          <a:xfrm>
            <a:off x="2801048" y="987358"/>
            <a:ext cx="2948497" cy="2037144"/>
          </a:xfrm>
          <a:custGeom>
            <a:rect b="b" l="l" r="r" t="t"/>
            <a:pathLst>
              <a:path extrusionOk="0" h="2037144" w="2948497">
                <a:moveTo>
                  <a:pt x="0" y="0"/>
                </a:moveTo>
                <a:lnTo>
                  <a:pt x="2948497" y="0"/>
                </a:lnTo>
                <a:lnTo>
                  <a:pt x="2948497" y="2037143"/>
                </a:lnTo>
                <a:lnTo>
                  <a:pt x="0" y="2037143"/>
                </a:lnTo>
                <a:lnTo>
                  <a:pt x="0" y="0"/>
                </a:lnTo>
                <a:close/>
              </a:path>
            </a:pathLst>
          </a:custGeom>
          <a:blipFill rotWithShape="1">
            <a:blip r:embed="rId3">
              <a:alphaModFix/>
            </a:blip>
            <a:stretch>
              <a:fillRect b="0" l="0" r="0" t="0"/>
            </a:stretch>
          </a:blipFill>
          <a:ln>
            <a:noFill/>
          </a:ln>
        </p:spPr>
      </p:sp>
      <p:sp>
        <p:nvSpPr>
          <p:cNvPr id="13" name="Google Shape;13;p3"/>
          <p:cNvSpPr/>
          <p:nvPr/>
        </p:nvSpPr>
        <p:spPr>
          <a:xfrm rot="921333">
            <a:off x="7371645" y="387972"/>
            <a:ext cx="2885541" cy="2366144"/>
          </a:xfrm>
          <a:custGeom>
            <a:rect b="b" l="l" r="r" t="t"/>
            <a:pathLst>
              <a:path extrusionOk="0" h="2364430" w="2883451">
                <a:moveTo>
                  <a:pt x="0" y="0"/>
                </a:moveTo>
                <a:lnTo>
                  <a:pt x="2883451" y="0"/>
                </a:lnTo>
                <a:lnTo>
                  <a:pt x="2883451" y="2364430"/>
                </a:lnTo>
                <a:lnTo>
                  <a:pt x="0" y="2364430"/>
                </a:lnTo>
                <a:lnTo>
                  <a:pt x="0" y="0"/>
                </a:lnTo>
                <a:close/>
              </a:path>
            </a:pathLst>
          </a:custGeom>
          <a:blipFill rotWithShape="1">
            <a:blip r:embed="rId4">
              <a:alphaModFix amt="17000"/>
            </a:blip>
            <a:stretch>
              <a:fillRect b="0" l="0" r="0" t="0"/>
            </a:stretch>
          </a:blipFill>
          <a:ln>
            <a:noFill/>
          </a:ln>
        </p:spPr>
      </p:sp>
      <p:sp>
        <p:nvSpPr>
          <p:cNvPr id="14" name="Google Shape;14;p3"/>
          <p:cNvSpPr/>
          <p:nvPr/>
        </p:nvSpPr>
        <p:spPr>
          <a:xfrm rot="-1482302">
            <a:off x="3267271" y="7616312"/>
            <a:ext cx="1568051" cy="2574413"/>
          </a:xfrm>
          <a:custGeom>
            <a:rect b="b" l="l" r="r" t="t"/>
            <a:pathLst>
              <a:path extrusionOk="0" h="2577169" w="1569730">
                <a:moveTo>
                  <a:pt x="0" y="0"/>
                </a:moveTo>
                <a:lnTo>
                  <a:pt x="1569731" y="0"/>
                </a:lnTo>
                <a:lnTo>
                  <a:pt x="1569731" y="2577169"/>
                </a:lnTo>
                <a:lnTo>
                  <a:pt x="0" y="2577169"/>
                </a:lnTo>
                <a:lnTo>
                  <a:pt x="0" y="0"/>
                </a:lnTo>
                <a:close/>
              </a:path>
            </a:pathLst>
          </a:custGeom>
          <a:blipFill rotWithShape="1">
            <a:blip r:embed="rId5">
              <a:alphaModFix amt="20000"/>
            </a:blip>
            <a:stretch>
              <a:fillRect b="0" l="0" r="0" t="0"/>
            </a:stretch>
          </a:blipFill>
          <a:ln>
            <a:noFill/>
          </a:ln>
        </p:spPr>
      </p:sp>
      <p:pic>
        <p:nvPicPr>
          <p:cNvPr id="15" name="Google Shape;15;p3"/>
          <p:cNvPicPr preferRelativeResize="0"/>
          <p:nvPr/>
        </p:nvPicPr>
        <p:blipFill rotWithShape="1">
          <a:blip r:embed="rId6">
            <a:alphaModFix/>
          </a:blip>
          <a:srcRect b="0" l="0" r="12869" t="0"/>
          <a:stretch/>
        </p:blipFill>
        <p:spPr>
          <a:xfrm>
            <a:off x="11052525" y="920825"/>
            <a:ext cx="7235474" cy="8445349"/>
          </a:xfrm>
          <a:prstGeom prst="rect">
            <a:avLst/>
          </a:prstGeom>
          <a:noFill/>
          <a:ln>
            <a:noFill/>
          </a:ln>
        </p:spPr>
      </p:pic>
      <p:sp>
        <p:nvSpPr>
          <p:cNvPr id="16" name="Google Shape;16;p3"/>
          <p:cNvSpPr txBox="1"/>
          <p:nvPr>
            <p:ph idx="1" type="subTitle"/>
          </p:nvPr>
        </p:nvSpPr>
        <p:spPr>
          <a:xfrm>
            <a:off x="-124600" y="5311625"/>
            <a:ext cx="11304000" cy="1028700"/>
          </a:xfrm>
          <a:prstGeom prst="rect">
            <a:avLst/>
          </a:prstGeom>
        </p:spPr>
        <p:txBody>
          <a:bodyPr anchorCtr="0" anchor="t" bIns="45700" lIns="91425" spcFirstLastPara="1" rIns="91425" wrap="square" tIns="45700">
            <a:normAutofit/>
          </a:bodyPr>
          <a:lstStyle>
            <a:lvl1pPr lvl="0">
              <a:spcBef>
                <a:spcPts val="640"/>
              </a:spcBef>
              <a:spcAft>
                <a:spcPts val="0"/>
              </a:spcAft>
              <a:buClr>
                <a:srgbClr val="43AB53"/>
              </a:buClr>
              <a:buSzPts val="5800"/>
              <a:buNone/>
              <a:defRPr b="1" sz="5800">
                <a:solidFill>
                  <a:srgbClr val="43AB53"/>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7" name="Google Shape;17;p3"/>
          <p:cNvSpPr txBox="1"/>
          <p:nvPr>
            <p:ph idx="2" type="subTitle"/>
          </p:nvPr>
        </p:nvSpPr>
        <p:spPr>
          <a:xfrm>
            <a:off x="-124600" y="6720650"/>
            <a:ext cx="11304000" cy="10287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FFFFFF"/>
              </a:buClr>
              <a:buSzPts val="2750"/>
              <a:buNone/>
              <a:defRPr sz="2750">
                <a:solidFill>
                  <a:srgbClr val="FFFFFF"/>
                </a:solidFill>
              </a:defRPr>
            </a:lvl1pPr>
            <a:lvl2pPr lvl="1" rtl="0">
              <a:spcBef>
                <a:spcPts val="560"/>
              </a:spcBef>
              <a:spcAft>
                <a:spcPts val="0"/>
              </a:spcAft>
              <a:buClr>
                <a:srgbClr val="FFFFFF"/>
              </a:buClr>
              <a:buSzPts val="2750"/>
              <a:buNone/>
              <a:defRPr sz="2750">
                <a:solidFill>
                  <a:srgbClr val="FFFFFF"/>
                </a:solidFill>
              </a:defRPr>
            </a:lvl2pPr>
            <a:lvl3pPr lvl="2" rtl="0">
              <a:spcBef>
                <a:spcPts val="480"/>
              </a:spcBef>
              <a:spcAft>
                <a:spcPts val="0"/>
              </a:spcAft>
              <a:buClr>
                <a:srgbClr val="FFFFFF"/>
              </a:buClr>
              <a:buSzPts val="2750"/>
              <a:buNone/>
              <a:defRPr sz="2750">
                <a:solidFill>
                  <a:srgbClr val="FFFFFF"/>
                </a:solidFill>
              </a:defRPr>
            </a:lvl3pPr>
            <a:lvl4pPr lvl="3" rtl="0">
              <a:spcBef>
                <a:spcPts val="400"/>
              </a:spcBef>
              <a:spcAft>
                <a:spcPts val="0"/>
              </a:spcAft>
              <a:buClr>
                <a:srgbClr val="FFFFFF"/>
              </a:buClr>
              <a:buSzPts val="2750"/>
              <a:buNone/>
              <a:defRPr sz="2750">
                <a:solidFill>
                  <a:srgbClr val="FFFFFF"/>
                </a:solidFill>
              </a:defRPr>
            </a:lvl4pPr>
            <a:lvl5pPr lvl="4" rtl="0">
              <a:spcBef>
                <a:spcPts val="400"/>
              </a:spcBef>
              <a:spcAft>
                <a:spcPts val="0"/>
              </a:spcAft>
              <a:buClr>
                <a:srgbClr val="FFFFFF"/>
              </a:buClr>
              <a:buSzPts val="2750"/>
              <a:buNone/>
              <a:defRPr sz="2750">
                <a:solidFill>
                  <a:srgbClr val="FFFFFF"/>
                </a:solidFill>
              </a:defRPr>
            </a:lvl5pPr>
            <a:lvl6pPr lvl="5" rtl="0">
              <a:spcBef>
                <a:spcPts val="400"/>
              </a:spcBef>
              <a:spcAft>
                <a:spcPts val="0"/>
              </a:spcAft>
              <a:buClr>
                <a:srgbClr val="FFFFFF"/>
              </a:buClr>
              <a:buSzPts val="2750"/>
              <a:buNone/>
              <a:defRPr sz="2750">
                <a:solidFill>
                  <a:srgbClr val="FFFFFF"/>
                </a:solidFill>
              </a:defRPr>
            </a:lvl6pPr>
            <a:lvl7pPr lvl="6" rtl="0">
              <a:spcBef>
                <a:spcPts val="400"/>
              </a:spcBef>
              <a:spcAft>
                <a:spcPts val="0"/>
              </a:spcAft>
              <a:buClr>
                <a:srgbClr val="FFFFFF"/>
              </a:buClr>
              <a:buSzPts val="2750"/>
              <a:buNone/>
              <a:defRPr sz="2750">
                <a:solidFill>
                  <a:srgbClr val="FFFFFF"/>
                </a:solidFill>
              </a:defRPr>
            </a:lvl7pPr>
            <a:lvl8pPr lvl="7" rtl="0">
              <a:spcBef>
                <a:spcPts val="400"/>
              </a:spcBef>
              <a:spcAft>
                <a:spcPts val="0"/>
              </a:spcAft>
              <a:buClr>
                <a:srgbClr val="FFFFFF"/>
              </a:buClr>
              <a:buSzPts val="2750"/>
              <a:buNone/>
              <a:defRPr sz="2750">
                <a:solidFill>
                  <a:srgbClr val="FFFFFF"/>
                </a:solidFill>
              </a:defRPr>
            </a:lvl8pPr>
            <a:lvl9pPr lvl="8" rtl="0">
              <a:spcBef>
                <a:spcPts val="400"/>
              </a:spcBef>
              <a:spcAft>
                <a:spcPts val="0"/>
              </a:spcAft>
              <a:buClr>
                <a:srgbClr val="FFFFFF"/>
              </a:buClr>
              <a:buSzPts val="2750"/>
              <a:buNone/>
              <a:defRPr sz="275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A6DCE4"/>
        </a:solidFill>
      </p:bgPr>
    </p:bg>
    <p:spTree>
      <p:nvGrpSpPr>
        <p:cNvPr id="18" name="Shape 18"/>
        <p:cNvGrpSpPr/>
        <p:nvPr/>
      </p:nvGrpSpPr>
      <p:grpSpPr>
        <a:xfrm>
          <a:off x="0" y="0"/>
          <a:ext cx="0" cy="0"/>
          <a:chOff x="0" y="0"/>
          <a:chExt cx="0" cy="0"/>
        </a:xfrm>
      </p:grpSpPr>
      <p:sp>
        <p:nvSpPr>
          <p:cNvPr id="19" name="Google Shape;19;p4"/>
          <p:cNvSpPr/>
          <p:nvPr/>
        </p:nvSpPr>
        <p:spPr>
          <a:xfrm>
            <a:off x="415550" y="414125"/>
            <a:ext cx="17457000" cy="9456000"/>
          </a:xfrm>
          <a:prstGeom prst="roundRect">
            <a:avLst>
              <a:gd fmla="val 6335" name="adj"/>
            </a:avLst>
          </a:prstGeom>
          <a:solidFill>
            <a:srgbClr val="43AB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0" name="Google Shape;20;p4"/>
          <p:cNvGrpSpPr/>
          <p:nvPr/>
        </p:nvGrpSpPr>
        <p:grpSpPr>
          <a:xfrm>
            <a:off x="5254975" y="3470723"/>
            <a:ext cx="3398985" cy="4677500"/>
            <a:chOff x="0" y="-76200"/>
            <a:chExt cx="895200" cy="1231926"/>
          </a:xfrm>
        </p:grpSpPr>
        <p:sp>
          <p:nvSpPr>
            <p:cNvPr id="21" name="Google Shape;21;p4"/>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nvSpPr>
          <p:spPr>
            <a:xfrm>
              <a:off x="0" y="-76200"/>
              <a:ext cx="895200" cy="12318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 name="Google Shape;23;p4"/>
          <p:cNvGrpSpPr/>
          <p:nvPr/>
        </p:nvGrpSpPr>
        <p:grpSpPr>
          <a:xfrm>
            <a:off x="9572543" y="3470723"/>
            <a:ext cx="3398985" cy="4677500"/>
            <a:chOff x="0" y="-76200"/>
            <a:chExt cx="895200" cy="1231926"/>
          </a:xfrm>
        </p:grpSpPr>
        <p:sp>
          <p:nvSpPr>
            <p:cNvPr id="24" name="Google Shape;24;p4"/>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0" y="-76200"/>
              <a:ext cx="895200" cy="12318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 name="Google Shape;26;p4"/>
          <p:cNvSpPr/>
          <p:nvPr/>
        </p:nvSpPr>
        <p:spPr>
          <a:xfrm>
            <a:off x="5963397" y="4456462"/>
            <a:ext cx="1981200" cy="19812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10280965" y="4456462"/>
            <a:ext cx="1981200" cy="19812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 name="Google Shape;28;p4"/>
          <p:cNvGrpSpPr/>
          <p:nvPr/>
        </p:nvGrpSpPr>
        <p:grpSpPr>
          <a:xfrm>
            <a:off x="937407" y="3470723"/>
            <a:ext cx="3398985" cy="4677500"/>
            <a:chOff x="0" y="-76200"/>
            <a:chExt cx="895200" cy="1231926"/>
          </a:xfrm>
        </p:grpSpPr>
        <p:sp>
          <p:nvSpPr>
            <p:cNvPr id="29" name="Google Shape;29;p4"/>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0" y="-76200"/>
              <a:ext cx="895200" cy="12318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4"/>
          <p:cNvGrpSpPr/>
          <p:nvPr/>
        </p:nvGrpSpPr>
        <p:grpSpPr>
          <a:xfrm>
            <a:off x="13890110" y="3470723"/>
            <a:ext cx="3398985" cy="4677500"/>
            <a:chOff x="0" y="-76200"/>
            <a:chExt cx="895200" cy="1231926"/>
          </a:xfrm>
        </p:grpSpPr>
        <p:sp>
          <p:nvSpPr>
            <p:cNvPr id="32" name="Google Shape;32;p4"/>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76200"/>
              <a:ext cx="895200" cy="12318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 name="Google Shape;34;p4"/>
          <p:cNvSpPr/>
          <p:nvPr/>
        </p:nvSpPr>
        <p:spPr>
          <a:xfrm>
            <a:off x="1645829" y="4456462"/>
            <a:ext cx="1981200" cy="19812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4598532" y="4456462"/>
            <a:ext cx="1981200" cy="19812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nvSpPr>
        <p:spPr>
          <a:xfrm>
            <a:off x="5912529" y="4608653"/>
            <a:ext cx="2083500" cy="16161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02</a:t>
            </a:r>
            <a:endParaRPr/>
          </a:p>
        </p:txBody>
      </p:sp>
      <p:sp>
        <p:nvSpPr>
          <p:cNvPr id="37" name="Google Shape;37;p4"/>
          <p:cNvSpPr txBox="1"/>
          <p:nvPr/>
        </p:nvSpPr>
        <p:spPr>
          <a:xfrm>
            <a:off x="10280965" y="4608653"/>
            <a:ext cx="1981800" cy="16161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03</a:t>
            </a:r>
            <a:endParaRPr/>
          </a:p>
        </p:txBody>
      </p:sp>
      <p:sp>
        <p:nvSpPr>
          <p:cNvPr id="38" name="Google Shape;38;p4"/>
          <p:cNvSpPr txBox="1"/>
          <p:nvPr/>
        </p:nvSpPr>
        <p:spPr>
          <a:xfrm>
            <a:off x="1175183" y="4608653"/>
            <a:ext cx="2922900" cy="16161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01</a:t>
            </a:r>
            <a:endParaRPr/>
          </a:p>
        </p:txBody>
      </p:sp>
      <p:sp>
        <p:nvSpPr>
          <p:cNvPr id="39" name="Google Shape;39;p4"/>
          <p:cNvSpPr txBox="1"/>
          <p:nvPr/>
        </p:nvSpPr>
        <p:spPr>
          <a:xfrm>
            <a:off x="14157481" y="4608653"/>
            <a:ext cx="2863800" cy="16161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04</a:t>
            </a:r>
            <a:endParaRPr/>
          </a:p>
        </p:txBody>
      </p:sp>
      <p:sp>
        <p:nvSpPr>
          <p:cNvPr id="40" name="Google Shape;40;p4"/>
          <p:cNvSpPr txBox="1"/>
          <p:nvPr>
            <p:ph type="title"/>
          </p:nvPr>
        </p:nvSpPr>
        <p:spPr>
          <a:xfrm>
            <a:off x="1777950" y="846061"/>
            <a:ext cx="14732100" cy="1850400"/>
          </a:xfrm>
          <a:prstGeom prst="rect">
            <a:avLst/>
          </a:prstGeom>
        </p:spPr>
        <p:txBody>
          <a:bodyPr anchorCtr="0" anchor="t" bIns="45700" lIns="91425" spcFirstLastPara="1" rIns="91425" wrap="square" tIns="45700">
            <a:normAutofit/>
          </a:bodyPr>
          <a:lstStyle>
            <a:lvl1pPr lvl="0">
              <a:spcBef>
                <a:spcPts val="0"/>
              </a:spcBef>
              <a:spcAft>
                <a:spcPts val="0"/>
              </a:spcAft>
              <a:buSzPts val="14300"/>
              <a:buNone/>
              <a:defRPr sz="14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
          <p:cNvSpPr txBox="1"/>
          <p:nvPr>
            <p:ph idx="1" type="subTitle"/>
          </p:nvPr>
        </p:nvSpPr>
        <p:spPr>
          <a:xfrm>
            <a:off x="807050" y="6767325"/>
            <a:ext cx="3659700" cy="641100"/>
          </a:xfrm>
          <a:prstGeom prst="rect">
            <a:avLst/>
          </a:prstGeom>
        </p:spPr>
        <p:txBody>
          <a:bodyPr anchorCtr="0" anchor="t" bIns="45700" lIns="91425" spcFirstLastPara="1" rIns="91425" wrap="square" tIns="45700">
            <a:normAutofit/>
          </a:bodyPr>
          <a:lstStyle>
            <a:lvl1pPr lvl="0">
              <a:spcBef>
                <a:spcPts val="640"/>
              </a:spcBef>
              <a:spcAft>
                <a:spcPts val="0"/>
              </a:spcAft>
              <a:buClr>
                <a:srgbClr val="414D43"/>
              </a:buClr>
              <a:buSzPts val="2850"/>
              <a:buNone/>
              <a:defRPr b="1" sz="2850">
                <a:solidFill>
                  <a:srgbClr val="414D43"/>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42" name="Google Shape;42;p4"/>
          <p:cNvSpPr txBox="1"/>
          <p:nvPr>
            <p:ph idx="2" type="subTitle"/>
          </p:nvPr>
        </p:nvSpPr>
        <p:spPr>
          <a:xfrm>
            <a:off x="5124625" y="6767325"/>
            <a:ext cx="3659700" cy="6411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414D43"/>
              </a:buClr>
              <a:buSzPts val="2850"/>
              <a:buNone/>
              <a:defRPr b="1" sz="2850">
                <a:solidFill>
                  <a:srgbClr val="414D43"/>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3" name="Google Shape;43;p4"/>
          <p:cNvSpPr txBox="1"/>
          <p:nvPr>
            <p:ph idx="3" type="subTitle"/>
          </p:nvPr>
        </p:nvSpPr>
        <p:spPr>
          <a:xfrm>
            <a:off x="9442175" y="6767325"/>
            <a:ext cx="3659700" cy="6411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414D43"/>
              </a:buClr>
              <a:buSzPts val="2850"/>
              <a:buNone/>
              <a:defRPr b="1" sz="2850">
                <a:solidFill>
                  <a:srgbClr val="414D43"/>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4" name="Google Shape;44;p4"/>
          <p:cNvSpPr txBox="1"/>
          <p:nvPr>
            <p:ph idx="4" type="subTitle"/>
          </p:nvPr>
        </p:nvSpPr>
        <p:spPr>
          <a:xfrm>
            <a:off x="13759725" y="6767325"/>
            <a:ext cx="3659700" cy="6411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414D43"/>
              </a:buClr>
              <a:buSzPts val="2850"/>
              <a:buNone/>
              <a:defRPr b="1" sz="2850">
                <a:solidFill>
                  <a:srgbClr val="414D43"/>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FAD76C"/>
        </a:solidFill>
      </p:bgPr>
    </p:bg>
    <p:spTree>
      <p:nvGrpSpPr>
        <p:cNvPr id="45" name="Shape 45"/>
        <p:cNvGrpSpPr/>
        <p:nvPr/>
      </p:nvGrpSpPr>
      <p:grpSpPr>
        <a:xfrm>
          <a:off x="0" y="0"/>
          <a:ext cx="0" cy="0"/>
          <a:chOff x="0" y="0"/>
          <a:chExt cx="0" cy="0"/>
        </a:xfrm>
      </p:grpSpPr>
      <p:sp>
        <p:nvSpPr>
          <p:cNvPr id="46" name="Google Shape;46;p5"/>
          <p:cNvSpPr/>
          <p:nvPr/>
        </p:nvSpPr>
        <p:spPr>
          <a:xfrm rot="-526732">
            <a:off x="1293189" y="260140"/>
            <a:ext cx="3631843" cy="2978110"/>
          </a:xfrm>
          <a:custGeom>
            <a:rect b="b" l="l" r="r" t="t"/>
            <a:pathLst>
              <a:path extrusionOk="0" h="2980477" w="3634729">
                <a:moveTo>
                  <a:pt x="0" y="0"/>
                </a:moveTo>
                <a:lnTo>
                  <a:pt x="3634728" y="0"/>
                </a:lnTo>
                <a:lnTo>
                  <a:pt x="3634728" y="2980478"/>
                </a:lnTo>
                <a:lnTo>
                  <a:pt x="0" y="2980478"/>
                </a:lnTo>
                <a:lnTo>
                  <a:pt x="0" y="0"/>
                </a:lnTo>
                <a:close/>
              </a:path>
            </a:pathLst>
          </a:custGeom>
          <a:blipFill rotWithShape="1">
            <a:blip r:embed="rId2">
              <a:alphaModFix amt="60000"/>
            </a:blip>
            <a:stretch>
              <a:fillRect b="0" l="0" r="0" t="0"/>
            </a:stretch>
          </a:blipFill>
          <a:ln>
            <a:noFill/>
          </a:ln>
        </p:spPr>
      </p:sp>
      <p:grpSp>
        <p:nvGrpSpPr>
          <p:cNvPr id="47" name="Google Shape;47;p5"/>
          <p:cNvGrpSpPr/>
          <p:nvPr/>
        </p:nvGrpSpPr>
        <p:grpSpPr>
          <a:xfrm>
            <a:off x="0" y="4854176"/>
            <a:ext cx="18288118" cy="5433364"/>
            <a:chOff x="0" y="-76200"/>
            <a:chExt cx="4816592" cy="1431000"/>
          </a:xfrm>
        </p:grpSpPr>
        <p:sp>
          <p:nvSpPr>
            <p:cNvPr id="48" name="Google Shape;48;p5"/>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A6DCE4"/>
            </a:solidFill>
            <a:ln>
              <a:noFill/>
            </a:ln>
          </p:spPr>
        </p:sp>
        <p:sp>
          <p:nvSpPr>
            <p:cNvPr id="49" name="Google Shape;49;p5"/>
            <p:cNvSpPr txBox="1"/>
            <p:nvPr/>
          </p:nvSpPr>
          <p:spPr>
            <a:xfrm>
              <a:off x="0" y="-76200"/>
              <a:ext cx="4816500" cy="14310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 name="Google Shape;50;p5"/>
          <p:cNvPicPr preferRelativeResize="0"/>
          <p:nvPr/>
        </p:nvPicPr>
        <p:blipFill rotWithShape="1">
          <a:blip r:embed="rId3">
            <a:alphaModFix/>
          </a:blip>
          <a:srcRect b="21537" l="0" r="0" t="0"/>
          <a:stretch/>
        </p:blipFill>
        <p:spPr>
          <a:xfrm>
            <a:off x="14745700" y="7885725"/>
            <a:ext cx="3228524" cy="2503775"/>
          </a:xfrm>
          <a:prstGeom prst="rect">
            <a:avLst/>
          </a:prstGeom>
          <a:noFill/>
          <a:ln>
            <a:noFill/>
          </a:ln>
        </p:spPr>
      </p:pic>
      <p:pic>
        <p:nvPicPr>
          <p:cNvPr id="51" name="Google Shape;51;p5"/>
          <p:cNvPicPr preferRelativeResize="0"/>
          <p:nvPr/>
        </p:nvPicPr>
        <p:blipFill rotWithShape="1">
          <a:blip r:embed="rId4">
            <a:alphaModFix/>
          </a:blip>
          <a:srcRect b="43601" l="0" r="0" t="0"/>
          <a:stretch/>
        </p:blipFill>
        <p:spPr>
          <a:xfrm>
            <a:off x="6888800" y="7395728"/>
            <a:ext cx="4919800" cy="2897425"/>
          </a:xfrm>
          <a:prstGeom prst="rect">
            <a:avLst/>
          </a:prstGeom>
          <a:noFill/>
          <a:ln>
            <a:noFill/>
          </a:ln>
        </p:spPr>
      </p:pic>
      <p:pic>
        <p:nvPicPr>
          <p:cNvPr id="52" name="Google Shape;52;p5"/>
          <p:cNvPicPr preferRelativeResize="0"/>
          <p:nvPr/>
        </p:nvPicPr>
        <p:blipFill rotWithShape="1">
          <a:blip r:embed="rId5">
            <a:alphaModFix/>
          </a:blip>
          <a:srcRect b="0" l="4470" r="4470" t="0"/>
          <a:stretch/>
        </p:blipFill>
        <p:spPr>
          <a:xfrm>
            <a:off x="-63" y="3201775"/>
            <a:ext cx="18288123" cy="3883450"/>
          </a:xfrm>
          <a:prstGeom prst="rect">
            <a:avLst/>
          </a:prstGeom>
          <a:noFill/>
          <a:ln>
            <a:noFill/>
          </a:ln>
        </p:spPr>
      </p:pic>
      <p:grpSp>
        <p:nvGrpSpPr>
          <p:cNvPr id="53" name="Google Shape;53;p5"/>
          <p:cNvGrpSpPr/>
          <p:nvPr/>
        </p:nvGrpSpPr>
        <p:grpSpPr>
          <a:xfrm>
            <a:off x="7529723" y="1028700"/>
            <a:ext cx="3228523" cy="3228523"/>
            <a:chOff x="0" y="0"/>
            <a:chExt cx="812800" cy="812800"/>
          </a:xfrm>
        </p:grpSpPr>
        <p:sp>
          <p:nvSpPr>
            <p:cNvPr id="54" name="Google Shape;5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txBox="1"/>
            <p:nvPr/>
          </p:nvSpPr>
          <p:spPr>
            <a:xfrm>
              <a:off x="76200" y="0"/>
              <a:ext cx="660300" cy="7365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5"/>
          <p:cNvSpPr/>
          <p:nvPr/>
        </p:nvSpPr>
        <p:spPr>
          <a:xfrm rot="7844469">
            <a:off x="7810264" y="-1493498"/>
            <a:ext cx="3633934" cy="2979825"/>
          </a:xfrm>
          <a:custGeom>
            <a:rect b="b" l="l" r="r" t="t"/>
            <a:pathLst>
              <a:path extrusionOk="0" h="2980477" w="3634729">
                <a:moveTo>
                  <a:pt x="0" y="0"/>
                </a:moveTo>
                <a:lnTo>
                  <a:pt x="3634729" y="0"/>
                </a:lnTo>
                <a:lnTo>
                  <a:pt x="3634729" y="2980478"/>
                </a:lnTo>
                <a:lnTo>
                  <a:pt x="0" y="2980478"/>
                </a:lnTo>
                <a:lnTo>
                  <a:pt x="0" y="0"/>
                </a:lnTo>
                <a:close/>
              </a:path>
            </a:pathLst>
          </a:custGeom>
          <a:blipFill rotWithShape="1">
            <a:blip r:embed="rId2">
              <a:alphaModFix amt="60000"/>
            </a:blip>
            <a:stretch>
              <a:fillRect b="0" l="0" r="0" t="0"/>
            </a:stretch>
          </a:blipFill>
          <a:ln>
            <a:noFill/>
          </a:ln>
        </p:spPr>
      </p:sp>
      <p:sp>
        <p:nvSpPr>
          <p:cNvPr id="57" name="Google Shape;57;p5"/>
          <p:cNvSpPr/>
          <p:nvPr/>
        </p:nvSpPr>
        <p:spPr>
          <a:xfrm rot="-1840136">
            <a:off x="1831268" y="8062437"/>
            <a:ext cx="1859032" cy="1808332"/>
          </a:xfrm>
          <a:custGeom>
            <a:rect b="b" l="l" r="r" t="t"/>
            <a:pathLst>
              <a:path extrusionOk="0" h="1808603" w="1859311">
                <a:moveTo>
                  <a:pt x="0" y="0"/>
                </a:moveTo>
                <a:lnTo>
                  <a:pt x="1859311" y="0"/>
                </a:lnTo>
                <a:lnTo>
                  <a:pt x="1859311" y="1808603"/>
                </a:lnTo>
                <a:lnTo>
                  <a:pt x="0" y="1808603"/>
                </a:lnTo>
                <a:lnTo>
                  <a:pt x="0" y="0"/>
                </a:lnTo>
                <a:close/>
              </a:path>
            </a:pathLst>
          </a:custGeom>
          <a:blipFill rotWithShape="1">
            <a:blip r:embed="rId6">
              <a:alphaModFix amt="60000"/>
            </a:blip>
            <a:stretch>
              <a:fillRect b="0" l="0" r="0" t="0"/>
            </a:stretch>
          </a:blipFill>
          <a:ln>
            <a:noFill/>
          </a:ln>
        </p:spPr>
      </p:sp>
      <p:sp>
        <p:nvSpPr>
          <p:cNvPr id="58" name="Google Shape;58;p5"/>
          <p:cNvSpPr/>
          <p:nvPr/>
        </p:nvSpPr>
        <p:spPr>
          <a:xfrm rot="2138257">
            <a:off x="13553615" y="-980037"/>
            <a:ext cx="2347333" cy="3853830"/>
          </a:xfrm>
          <a:custGeom>
            <a:rect b="b" l="l" r="r" t="t"/>
            <a:pathLst>
              <a:path extrusionOk="0" h="3854866" w="2347964">
                <a:moveTo>
                  <a:pt x="0" y="0"/>
                </a:moveTo>
                <a:lnTo>
                  <a:pt x="2347964" y="0"/>
                </a:lnTo>
                <a:lnTo>
                  <a:pt x="2347964" y="3854865"/>
                </a:lnTo>
                <a:lnTo>
                  <a:pt x="0" y="3854865"/>
                </a:lnTo>
                <a:lnTo>
                  <a:pt x="0" y="0"/>
                </a:lnTo>
                <a:close/>
              </a:path>
            </a:pathLst>
          </a:custGeom>
          <a:blipFill rotWithShape="1">
            <a:blip r:embed="rId7">
              <a:alphaModFix amt="60000"/>
            </a:blip>
            <a:stretch>
              <a:fillRect b="0" l="0" r="0" t="0"/>
            </a:stretch>
          </a:blipFill>
          <a:ln>
            <a:noFill/>
          </a:ln>
        </p:spPr>
      </p:sp>
      <p:sp>
        <p:nvSpPr>
          <p:cNvPr id="59" name="Google Shape;59;p5"/>
          <p:cNvSpPr txBox="1"/>
          <p:nvPr>
            <p:ph type="title"/>
          </p:nvPr>
        </p:nvSpPr>
        <p:spPr>
          <a:xfrm>
            <a:off x="558125" y="4164771"/>
            <a:ext cx="17171700" cy="1850400"/>
          </a:xfrm>
          <a:prstGeom prst="rect">
            <a:avLst/>
          </a:prstGeom>
        </p:spPr>
        <p:txBody>
          <a:bodyPr anchorCtr="0" anchor="t" bIns="45700" lIns="91425" spcFirstLastPara="1" rIns="91425" wrap="square" tIns="45700">
            <a:normAutofit/>
          </a:bodyPr>
          <a:lstStyle>
            <a:lvl1pPr lvl="0">
              <a:spcBef>
                <a:spcPts val="0"/>
              </a:spcBef>
              <a:spcAft>
                <a:spcPts val="0"/>
              </a:spcAft>
              <a:buSzPts val="18700"/>
              <a:buNone/>
              <a:defRPr sz="18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
          <p:cNvSpPr txBox="1"/>
          <p:nvPr>
            <p:ph idx="2" type="title"/>
          </p:nvPr>
        </p:nvSpPr>
        <p:spPr>
          <a:xfrm>
            <a:off x="8014550" y="2038675"/>
            <a:ext cx="2259000" cy="1850400"/>
          </a:xfrm>
          <a:prstGeom prst="rect">
            <a:avLst/>
          </a:prstGeom>
        </p:spPr>
        <p:txBody>
          <a:bodyPr anchorCtr="0" anchor="t" bIns="45700" lIns="91425" spcFirstLastPara="1" rIns="91425" wrap="square" tIns="45700">
            <a:normAutofit/>
          </a:bodyPr>
          <a:lstStyle>
            <a:lvl1pPr lvl="0" rtl="0">
              <a:spcBef>
                <a:spcPts val="0"/>
              </a:spcBef>
              <a:spcAft>
                <a:spcPts val="0"/>
              </a:spcAft>
              <a:buClr>
                <a:srgbClr val="43AB53"/>
              </a:buClr>
              <a:buSzPts val="14950"/>
              <a:buNone/>
              <a:defRPr sz="14950">
                <a:solidFill>
                  <a:srgbClr val="43AB53"/>
                </a:solidFill>
              </a:defRPr>
            </a:lvl1pPr>
            <a:lvl2pPr lvl="1" rtl="0">
              <a:spcBef>
                <a:spcPts val="0"/>
              </a:spcBef>
              <a:spcAft>
                <a:spcPts val="0"/>
              </a:spcAft>
              <a:buClr>
                <a:srgbClr val="43AB53"/>
              </a:buClr>
              <a:buSzPts val="14950"/>
              <a:buNone/>
              <a:defRPr sz="14950">
                <a:solidFill>
                  <a:srgbClr val="43AB53"/>
                </a:solidFill>
              </a:defRPr>
            </a:lvl2pPr>
            <a:lvl3pPr lvl="2" rtl="0">
              <a:spcBef>
                <a:spcPts val="0"/>
              </a:spcBef>
              <a:spcAft>
                <a:spcPts val="0"/>
              </a:spcAft>
              <a:buClr>
                <a:srgbClr val="43AB53"/>
              </a:buClr>
              <a:buSzPts val="14950"/>
              <a:buNone/>
              <a:defRPr sz="14950">
                <a:solidFill>
                  <a:srgbClr val="43AB53"/>
                </a:solidFill>
              </a:defRPr>
            </a:lvl3pPr>
            <a:lvl4pPr lvl="3" rtl="0">
              <a:spcBef>
                <a:spcPts val="0"/>
              </a:spcBef>
              <a:spcAft>
                <a:spcPts val="0"/>
              </a:spcAft>
              <a:buClr>
                <a:srgbClr val="43AB53"/>
              </a:buClr>
              <a:buSzPts val="14950"/>
              <a:buNone/>
              <a:defRPr sz="14950">
                <a:solidFill>
                  <a:srgbClr val="43AB53"/>
                </a:solidFill>
              </a:defRPr>
            </a:lvl4pPr>
            <a:lvl5pPr lvl="4" rtl="0">
              <a:spcBef>
                <a:spcPts val="0"/>
              </a:spcBef>
              <a:spcAft>
                <a:spcPts val="0"/>
              </a:spcAft>
              <a:buClr>
                <a:srgbClr val="43AB53"/>
              </a:buClr>
              <a:buSzPts val="14950"/>
              <a:buNone/>
              <a:defRPr sz="14950">
                <a:solidFill>
                  <a:srgbClr val="43AB53"/>
                </a:solidFill>
              </a:defRPr>
            </a:lvl5pPr>
            <a:lvl6pPr lvl="5" rtl="0">
              <a:spcBef>
                <a:spcPts val="0"/>
              </a:spcBef>
              <a:spcAft>
                <a:spcPts val="0"/>
              </a:spcAft>
              <a:buClr>
                <a:srgbClr val="43AB53"/>
              </a:buClr>
              <a:buSzPts val="14950"/>
              <a:buNone/>
              <a:defRPr sz="14950">
                <a:solidFill>
                  <a:srgbClr val="43AB53"/>
                </a:solidFill>
              </a:defRPr>
            </a:lvl6pPr>
            <a:lvl7pPr lvl="6" rtl="0">
              <a:spcBef>
                <a:spcPts val="0"/>
              </a:spcBef>
              <a:spcAft>
                <a:spcPts val="0"/>
              </a:spcAft>
              <a:buClr>
                <a:srgbClr val="43AB53"/>
              </a:buClr>
              <a:buSzPts val="14950"/>
              <a:buNone/>
              <a:defRPr sz="14950">
                <a:solidFill>
                  <a:srgbClr val="43AB53"/>
                </a:solidFill>
              </a:defRPr>
            </a:lvl7pPr>
            <a:lvl8pPr lvl="7" rtl="0">
              <a:spcBef>
                <a:spcPts val="0"/>
              </a:spcBef>
              <a:spcAft>
                <a:spcPts val="0"/>
              </a:spcAft>
              <a:buClr>
                <a:srgbClr val="43AB53"/>
              </a:buClr>
              <a:buSzPts val="14950"/>
              <a:buNone/>
              <a:defRPr sz="14950">
                <a:solidFill>
                  <a:srgbClr val="43AB53"/>
                </a:solidFill>
              </a:defRPr>
            </a:lvl8pPr>
            <a:lvl9pPr lvl="8" rtl="0">
              <a:spcBef>
                <a:spcPts val="0"/>
              </a:spcBef>
              <a:spcAft>
                <a:spcPts val="0"/>
              </a:spcAft>
              <a:buClr>
                <a:srgbClr val="43AB53"/>
              </a:buClr>
              <a:buSzPts val="14950"/>
              <a:buNone/>
              <a:defRPr sz="14950">
                <a:solidFill>
                  <a:srgbClr val="43AB53"/>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1" name="Shape 61"/>
        <p:cNvGrpSpPr/>
        <p:nvPr/>
      </p:nvGrpSpPr>
      <p:grpSpPr>
        <a:xfrm>
          <a:off x="0" y="0"/>
          <a:ext cx="0" cy="0"/>
          <a:chOff x="0" y="0"/>
          <a:chExt cx="0" cy="0"/>
        </a:xfrm>
      </p:grpSpPr>
      <p:sp>
        <p:nvSpPr>
          <p:cNvPr id="62" name="Google Shape;62;p6"/>
          <p:cNvSpPr txBox="1"/>
          <p:nvPr>
            <p:ph type="title"/>
          </p:nvPr>
        </p:nvSpPr>
        <p:spPr>
          <a:xfrm>
            <a:off x="1123950" y="636025"/>
            <a:ext cx="8196900" cy="3206700"/>
          </a:xfrm>
          <a:prstGeom prst="rect">
            <a:avLst/>
          </a:prstGeom>
        </p:spPr>
        <p:txBody>
          <a:bodyPr anchorCtr="0" anchor="t" bIns="45700" lIns="91425" spcFirstLastPara="1" rIns="91425" wrap="square" tIns="45700">
            <a:normAutofit/>
          </a:bodyPr>
          <a:lstStyle>
            <a:lvl1pPr lvl="0" algn="l">
              <a:lnSpc>
                <a:spcPct val="80000"/>
              </a:lnSpc>
              <a:spcBef>
                <a:spcPts val="0"/>
              </a:spcBef>
              <a:spcAft>
                <a:spcPts val="0"/>
              </a:spcAft>
              <a:buSzPts val="15550"/>
              <a:buNone/>
              <a:defRPr sz="1555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pic>
        <p:nvPicPr>
          <p:cNvPr id="63" name="Google Shape;63;p6"/>
          <p:cNvPicPr preferRelativeResize="0"/>
          <p:nvPr/>
        </p:nvPicPr>
        <p:blipFill rotWithShape="1">
          <a:blip r:embed="rId2">
            <a:alphaModFix/>
          </a:blip>
          <a:srcRect b="2865" l="0" r="9099" t="0"/>
          <a:stretch/>
        </p:blipFill>
        <p:spPr>
          <a:xfrm>
            <a:off x="9692575" y="1034600"/>
            <a:ext cx="8600548" cy="9252399"/>
          </a:xfrm>
          <a:prstGeom prst="rect">
            <a:avLst/>
          </a:prstGeom>
          <a:noFill/>
          <a:ln>
            <a:noFill/>
          </a:ln>
        </p:spPr>
      </p:pic>
      <p:sp>
        <p:nvSpPr>
          <p:cNvPr id="64" name="Google Shape;64;p6"/>
          <p:cNvSpPr/>
          <p:nvPr/>
        </p:nvSpPr>
        <p:spPr>
          <a:xfrm>
            <a:off x="-890375" y="3458000"/>
            <a:ext cx="9835500" cy="7930500"/>
          </a:xfrm>
          <a:prstGeom prst="roundRect">
            <a:avLst>
              <a:gd fmla="val 14105" name="adj"/>
            </a:avLst>
          </a:prstGeom>
          <a:solidFill>
            <a:srgbClr val="A6DC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 name="Google Shape;65;p6"/>
          <p:cNvSpPr txBox="1"/>
          <p:nvPr>
            <p:ph idx="1" type="body"/>
          </p:nvPr>
        </p:nvSpPr>
        <p:spPr>
          <a:xfrm>
            <a:off x="1123950" y="4499875"/>
            <a:ext cx="7245900" cy="5042100"/>
          </a:xfrm>
          <a:prstGeom prst="rect">
            <a:avLst/>
          </a:prstGeom>
        </p:spPr>
        <p:txBody>
          <a:bodyPr anchorCtr="0" anchor="t" bIns="45700" lIns="91425" spcFirstLastPara="1" rIns="91425" wrap="square" tIns="45700">
            <a:normAutofit/>
          </a:bodyPr>
          <a:lstStyle>
            <a:lvl1pPr indent="-358775" lvl="0" marL="457200" algn="l">
              <a:spcBef>
                <a:spcPts val="640"/>
              </a:spcBef>
              <a:spcAft>
                <a:spcPts val="0"/>
              </a:spcAft>
              <a:buSzPts val="2050"/>
              <a:buChar char="•"/>
              <a:defRPr sz="2050"/>
            </a:lvl1pPr>
            <a:lvl2pPr indent="-358775" lvl="1" marL="914400" algn="l">
              <a:spcBef>
                <a:spcPts val="560"/>
              </a:spcBef>
              <a:spcAft>
                <a:spcPts val="0"/>
              </a:spcAft>
              <a:buSzPts val="2050"/>
              <a:buChar char="–"/>
              <a:defRPr sz="2050"/>
            </a:lvl2pPr>
            <a:lvl3pPr indent="-358775" lvl="2" marL="1371600" algn="l">
              <a:spcBef>
                <a:spcPts val="480"/>
              </a:spcBef>
              <a:spcAft>
                <a:spcPts val="0"/>
              </a:spcAft>
              <a:buSzPts val="2050"/>
              <a:buChar char="•"/>
              <a:defRPr sz="2050"/>
            </a:lvl3pPr>
            <a:lvl4pPr indent="-358775" lvl="3" marL="1828800" algn="l">
              <a:spcBef>
                <a:spcPts val="400"/>
              </a:spcBef>
              <a:spcAft>
                <a:spcPts val="0"/>
              </a:spcAft>
              <a:buSzPts val="2050"/>
              <a:buChar char="–"/>
              <a:defRPr sz="2050"/>
            </a:lvl4pPr>
            <a:lvl5pPr indent="-358775" lvl="4" marL="2286000" algn="l">
              <a:spcBef>
                <a:spcPts val="400"/>
              </a:spcBef>
              <a:spcAft>
                <a:spcPts val="0"/>
              </a:spcAft>
              <a:buSzPts val="2050"/>
              <a:buChar char="»"/>
              <a:defRPr sz="2050"/>
            </a:lvl5pPr>
            <a:lvl6pPr indent="-358775" lvl="5" marL="2743200" algn="l">
              <a:spcBef>
                <a:spcPts val="400"/>
              </a:spcBef>
              <a:spcAft>
                <a:spcPts val="0"/>
              </a:spcAft>
              <a:buSzPts val="2050"/>
              <a:buChar char="•"/>
              <a:defRPr sz="2050"/>
            </a:lvl6pPr>
            <a:lvl7pPr indent="-358775" lvl="6" marL="3200400" algn="l">
              <a:spcBef>
                <a:spcPts val="400"/>
              </a:spcBef>
              <a:spcAft>
                <a:spcPts val="0"/>
              </a:spcAft>
              <a:buSzPts val="2050"/>
              <a:buChar char="•"/>
              <a:defRPr sz="2050"/>
            </a:lvl7pPr>
            <a:lvl8pPr indent="-358775" lvl="7" marL="3657600" algn="l">
              <a:spcBef>
                <a:spcPts val="400"/>
              </a:spcBef>
              <a:spcAft>
                <a:spcPts val="0"/>
              </a:spcAft>
              <a:buSzPts val="2050"/>
              <a:buChar char="•"/>
              <a:defRPr sz="2050"/>
            </a:lvl8pPr>
            <a:lvl9pPr indent="-358775" lvl="8" marL="4114800" algn="l">
              <a:spcBef>
                <a:spcPts val="400"/>
              </a:spcBef>
              <a:spcAft>
                <a:spcPts val="0"/>
              </a:spcAft>
              <a:buSzPts val="2050"/>
              <a:buChar char="•"/>
              <a:defRPr sz="20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6" name="Shape 66"/>
        <p:cNvGrpSpPr/>
        <p:nvPr/>
      </p:nvGrpSpPr>
      <p:grpSpPr>
        <a:xfrm>
          <a:off x="0" y="0"/>
          <a:ext cx="0" cy="0"/>
          <a:chOff x="0" y="0"/>
          <a:chExt cx="0" cy="0"/>
        </a:xfrm>
      </p:grpSpPr>
      <p:sp>
        <p:nvSpPr>
          <p:cNvPr id="67" name="Google Shape;67;p7"/>
          <p:cNvSpPr/>
          <p:nvPr>
            <p:ph idx="2" type="pic"/>
          </p:nvPr>
        </p:nvSpPr>
        <p:spPr>
          <a:xfrm>
            <a:off x="1201825" y="2895300"/>
            <a:ext cx="3448800" cy="5847600"/>
          </a:xfrm>
          <a:prstGeom prst="rect">
            <a:avLst/>
          </a:prstGeom>
          <a:noFill/>
          <a:ln>
            <a:noFill/>
          </a:ln>
        </p:spPr>
      </p:sp>
      <p:sp>
        <p:nvSpPr>
          <p:cNvPr id="68" name="Google Shape;68;p7"/>
          <p:cNvSpPr/>
          <p:nvPr>
            <p:ph idx="3" type="pic"/>
          </p:nvPr>
        </p:nvSpPr>
        <p:spPr>
          <a:xfrm>
            <a:off x="5346975" y="2895300"/>
            <a:ext cx="3448800" cy="5847600"/>
          </a:xfrm>
          <a:prstGeom prst="rect">
            <a:avLst/>
          </a:prstGeom>
          <a:noFill/>
          <a:ln>
            <a:noFill/>
          </a:ln>
        </p:spPr>
      </p:sp>
      <p:sp>
        <p:nvSpPr>
          <p:cNvPr id="69" name="Google Shape;69;p7"/>
          <p:cNvSpPr/>
          <p:nvPr>
            <p:ph idx="4" type="pic"/>
          </p:nvPr>
        </p:nvSpPr>
        <p:spPr>
          <a:xfrm>
            <a:off x="9493450" y="2895300"/>
            <a:ext cx="3448800" cy="5847600"/>
          </a:xfrm>
          <a:prstGeom prst="rect">
            <a:avLst/>
          </a:prstGeom>
          <a:noFill/>
          <a:ln>
            <a:noFill/>
          </a:ln>
        </p:spPr>
      </p:sp>
      <p:sp>
        <p:nvSpPr>
          <p:cNvPr id="70" name="Google Shape;70;p7"/>
          <p:cNvSpPr/>
          <p:nvPr>
            <p:ph idx="5" type="pic"/>
          </p:nvPr>
        </p:nvSpPr>
        <p:spPr>
          <a:xfrm>
            <a:off x="13639825" y="2895300"/>
            <a:ext cx="3448800" cy="5847600"/>
          </a:xfrm>
          <a:prstGeom prst="rect">
            <a:avLst/>
          </a:prstGeom>
          <a:noFill/>
          <a:ln>
            <a:noFill/>
          </a:ln>
        </p:spPr>
      </p:sp>
      <p:sp>
        <p:nvSpPr>
          <p:cNvPr id="71" name="Google Shape;71;p7"/>
          <p:cNvSpPr txBox="1"/>
          <p:nvPr>
            <p:ph type="title"/>
          </p:nvPr>
        </p:nvSpPr>
        <p:spPr>
          <a:xfrm>
            <a:off x="1221625" y="585000"/>
            <a:ext cx="8745600" cy="1850400"/>
          </a:xfrm>
          <a:prstGeom prst="rect">
            <a:avLst/>
          </a:prstGeom>
        </p:spPr>
        <p:txBody>
          <a:bodyPr anchorCtr="0" anchor="t" bIns="45700" lIns="91425" spcFirstLastPara="1" rIns="91425" wrap="square" tIns="45700">
            <a:normAutofit/>
          </a:bodyPr>
          <a:lstStyle>
            <a:lvl1pPr lvl="0" algn="l">
              <a:spcBef>
                <a:spcPts val="0"/>
              </a:spcBef>
              <a:spcAft>
                <a:spcPts val="0"/>
              </a:spcAft>
              <a:buClr>
                <a:srgbClr val="414D43"/>
              </a:buClr>
              <a:buSzPts val="10600"/>
              <a:buNone/>
              <a:defRPr sz="10600">
                <a:solidFill>
                  <a:srgbClr val="414D4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7"/>
          <p:cNvSpPr txBox="1"/>
          <p:nvPr>
            <p:ph idx="1" type="body"/>
          </p:nvPr>
        </p:nvSpPr>
        <p:spPr>
          <a:xfrm>
            <a:off x="10619875" y="776975"/>
            <a:ext cx="6446400" cy="1658400"/>
          </a:xfrm>
          <a:prstGeom prst="rect">
            <a:avLst/>
          </a:prstGeom>
        </p:spPr>
        <p:txBody>
          <a:bodyPr anchorCtr="0" anchor="ctr" bIns="45700" lIns="91425" spcFirstLastPara="1" rIns="91425" wrap="square" tIns="45700">
            <a:normAutofit/>
          </a:bodyPr>
          <a:lstStyle>
            <a:lvl1pPr indent="-355600" lvl="0" marL="457200" algn="r">
              <a:spcBef>
                <a:spcPts val="640"/>
              </a:spcBef>
              <a:spcAft>
                <a:spcPts val="0"/>
              </a:spcAft>
              <a:buSzPts val="2000"/>
              <a:buChar char="•"/>
              <a:defRPr/>
            </a:lvl1pPr>
            <a:lvl2pPr indent="-355600" lvl="1" marL="914400" algn="r">
              <a:spcBef>
                <a:spcPts val="560"/>
              </a:spcBef>
              <a:spcAft>
                <a:spcPts val="0"/>
              </a:spcAft>
              <a:buSzPts val="2000"/>
              <a:buChar char="–"/>
              <a:defRPr/>
            </a:lvl2pPr>
            <a:lvl3pPr indent="-355600" lvl="2" marL="1371600" algn="r">
              <a:spcBef>
                <a:spcPts val="480"/>
              </a:spcBef>
              <a:spcAft>
                <a:spcPts val="0"/>
              </a:spcAft>
              <a:buSzPts val="2000"/>
              <a:buChar char="•"/>
              <a:defRPr/>
            </a:lvl3pPr>
            <a:lvl4pPr indent="-355600" lvl="3" marL="1828800" algn="r">
              <a:spcBef>
                <a:spcPts val="400"/>
              </a:spcBef>
              <a:spcAft>
                <a:spcPts val="0"/>
              </a:spcAft>
              <a:buSzPts val="2000"/>
              <a:buChar char="–"/>
              <a:defRPr/>
            </a:lvl4pPr>
            <a:lvl5pPr indent="-355600" lvl="4" marL="2286000" algn="r">
              <a:spcBef>
                <a:spcPts val="400"/>
              </a:spcBef>
              <a:spcAft>
                <a:spcPts val="0"/>
              </a:spcAft>
              <a:buSzPts val="2000"/>
              <a:buChar char="»"/>
              <a:defRPr/>
            </a:lvl5pPr>
            <a:lvl6pPr indent="-355600" lvl="5" marL="2743200" algn="r">
              <a:spcBef>
                <a:spcPts val="400"/>
              </a:spcBef>
              <a:spcAft>
                <a:spcPts val="0"/>
              </a:spcAft>
              <a:buSzPts val="2000"/>
              <a:buChar char="•"/>
              <a:defRPr/>
            </a:lvl6pPr>
            <a:lvl7pPr indent="-355600" lvl="6" marL="3200400" algn="r">
              <a:spcBef>
                <a:spcPts val="400"/>
              </a:spcBef>
              <a:spcAft>
                <a:spcPts val="0"/>
              </a:spcAft>
              <a:buSzPts val="2000"/>
              <a:buChar char="•"/>
              <a:defRPr/>
            </a:lvl7pPr>
            <a:lvl8pPr indent="-355600" lvl="7" marL="3657600" algn="r">
              <a:spcBef>
                <a:spcPts val="400"/>
              </a:spcBef>
              <a:spcAft>
                <a:spcPts val="0"/>
              </a:spcAft>
              <a:buSzPts val="2000"/>
              <a:buChar char="•"/>
              <a:defRPr/>
            </a:lvl8pPr>
            <a:lvl9pPr indent="-355600" lvl="8" marL="4114800" algn="r">
              <a:spcBef>
                <a:spcPts val="400"/>
              </a:spcBef>
              <a:spcAft>
                <a:spcPts val="0"/>
              </a:spcAft>
              <a:buSzPts val="2000"/>
              <a:buChar char="•"/>
              <a:defRPr/>
            </a:lvl9pPr>
          </a:lstStyle>
          <a:p/>
        </p:txBody>
      </p:sp>
      <p:sp>
        <p:nvSpPr>
          <p:cNvPr id="73" name="Google Shape;73;p7"/>
          <p:cNvSpPr txBox="1"/>
          <p:nvPr>
            <p:ph idx="6" type="subTitle"/>
          </p:nvPr>
        </p:nvSpPr>
        <p:spPr>
          <a:xfrm>
            <a:off x="10010200" y="8972861"/>
            <a:ext cx="2415300" cy="561300"/>
          </a:xfrm>
          <a:prstGeom prst="rect">
            <a:avLst/>
          </a:prstGeom>
        </p:spPr>
        <p:txBody>
          <a:bodyPr anchorCtr="0" anchor="t" bIns="45700" lIns="91425" spcFirstLastPara="1" rIns="91425" wrap="square" tIns="45700">
            <a:normAutofit/>
          </a:bodyPr>
          <a:lstStyle>
            <a:lvl1pPr lvl="0">
              <a:spcBef>
                <a:spcPts val="640"/>
              </a:spcBef>
              <a:spcAft>
                <a:spcPts val="0"/>
              </a:spcAft>
              <a:buSzPts val="2450"/>
              <a:buNone/>
              <a:defRPr b="1"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4" name="Google Shape;74;p7"/>
          <p:cNvSpPr txBox="1"/>
          <p:nvPr>
            <p:ph idx="7" type="subTitle"/>
          </p:nvPr>
        </p:nvSpPr>
        <p:spPr>
          <a:xfrm>
            <a:off x="5863725" y="8972861"/>
            <a:ext cx="2415300" cy="561300"/>
          </a:xfrm>
          <a:prstGeom prst="rect">
            <a:avLst/>
          </a:prstGeom>
        </p:spPr>
        <p:txBody>
          <a:bodyPr anchorCtr="0" anchor="t" bIns="45700" lIns="91425" spcFirstLastPara="1" rIns="91425" wrap="square" tIns="45700">
            <a:norm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5" name="Google Shape;75;p7"/>
          <p:cNvSpPr txBox="1"/>
          <p:nvPr>
            <p:ph idx="8" type="subTitle"/>
          </p:nvPr>
        </p:nvSpPr>
        <p:spPr>
          <a:xfrm>
            <a:off x="1717250" y="8972861"/>
            <a:ext cx="2415300" cy="561300"/>
          </a:xfrm>
          <a:prstGeom prst="rect">
            <a:avLst/>
          </a:prstGeom>
        </p:spPr>
        <p:txBody>
          <a:bodyPr anchorCtr="0" anchor="t" bIns="45700" lIns="91425" spcFirstLastPara="1" rIns="91425" wrap="square" tIns="45700">
            <a:norm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6" name="Google Shape;76;p7"/>
          <p:cNvSpPr txBox="1"/>
          <p:nvPr>
            <p:ph idx="9" type="subTitle"/>
          </p:nvPr>
        </p:nvSpPr>
        <p:spPr>
          <a:xfrm>
            <a:off x="14156675" y="8972861"/>
            <a:ext cx="2415300" cy="561300"/>
          </a:xfrm>
          <a:prstGeom prst="rect">
            <a:avLst/>
          </a:prstGeom>
        </p:spPr>
        <p:txBody>
          <a:bodyPr anchorCtr="0" anchor="t" bIns="45700" lIns="91425" spcFirstLastPara="1" rIns="91425" wrap="square" tIns="45700">
            <a:norm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77" name="Shape 77"/>
        <p:cNvGrpSpPr/>
        <p:nvPr/>
      </p:nvGrpSpPr>
      <p:grpSpPr>
        <a:xfrm>
          <a:off x="0" y="0"/>
          <a:ext cx="0" cy="0"/>
          <a:chOff x="0" y="0"/>
          <a:chExt cx="0" cy="0"/>
        </a:xfrm>
      </p:grpSpPr>
      <p:grpSp>
        <p:nvGrpSpPr>
          <p:cNvPr id="78" name="Google Shape;78;p8"/>
          <p:cNvGrpSpPr/>
          <p:nvPr/>
        </p:nvGrpSpPr>
        <p:grpSpPr>
          <a:xfrm>
            <a:off x="1028700" y="2241937"/>
            <a:ext cx="15664200" cy="15664200"/>
            <a:chOff x="0" y="0"/>
            <a:chExt cx="812800" cy="812800"/>
          </a:xfrm>
        </p:grpSpPr>
        <p:sp>
          <p:nvSpPr>
            <p:cNvPr id="79" name="Google Shape;7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txBox="1"/>
            <p:nvPr/>
          </p:nvSpPr>
          <p:spPr>
            <a:xfrm>
              <a:off x="76200" y="0"/>
              <a:ext cx="660300" cy="7365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1" name="Google Shape;81;p8"/>
          <p:cNvPicPr preferRelativeResize="0"/>
          <p:nvPr/>
        </p:nvPicPr>
        <p:blipFill>
          <a:blip r:embed="rId2">
            <a:alphaModFix/>
          </a:blip>
          <a:stretch>
            <a:fillRect/>
          </a:stretch>
        </p:blipFill>
        <p:spPr>
          <a:xfrm>
            <a:off x="3640345" y="2426919"/>
            <a:ext cx="10619684" cy="6293149"/>
          </a:xfrm>
          <a:prstGeom prst="rect">
            <a:avLst/>
          </a:prstGeom>
          <a:noFill/>
          <a:ln>
            <a:noFill/>
          </a:ln>
        </p:spPr>
      </p:pic>
      <p:grpSp>
        <p:nvGrpSpPr>
          <p:cNvPr id="82" name="Google Shape;82;p8"/>
          <p:cNvGrpSpPr/>
          <p:nvPr/>
        </p:nvGrpSpPr>
        <p:grpSpPr>
          <a:xfrm>
            <a:off x="0" y="7600252"/>
            <a:ext cx="18288118" cy="2687066"/>
            <a:chOff x="0" y="-76200"/>
            <a:chExt cx="4816592" cy="707700"/>
          </a:xfrm>
        </p:grpSpPr>
        <p:sp>
          <p:nvSpPr>
            <p:cNvPr id="83" name="Google Shape;83;p8"/>
            <p:cNvSpPr/>
            <p:nvPr/>
          </p:nvSpPr>
          <p:spPr>
            <a:xfrm>
              <a:off x="0" y="0"/>
              <a:ext cx="4816592" cy="631420"/>
            </a:xfrm>
            <a:custGeom>
              <a:rect b="b" l="l" r="r" t="t"/>
              <a:pathLst>
                <a:path extrusionOk="0" h="631420" w="4816592">
                  <a:moveTo>
                    <a:pt x="0" y="0"/>
                  </a:moveTo>
                  <a:lnTo>
                    <a:pt x="4816592" y="0"/>
                  </a:lnTo>
                  <a:lnTo>
                    <a:pt x="4816592" y="631420"/>
                  </a:lnTo>
                  <a:lnTo>
                    <a:pt x="0" y="631420"/>
                  </a:lnTo>
                  <a:close/>
                </a:path>
              </a:pathLst>
            </a:custGeom>
            <a:solidFill>
              <a:srgbClr val="FAD76C"/>
            </a:solidFill>
            <a:ln>
              <a:noFill/>
            </a:ln>
          </p:spPr>
        </p:sp>
        <p:sp>
          <p:nvSpPr>
            <p:cNvPr id="84" name="Google Shape;84;p8"/>
            <p:cNvSpPr txBox="1"/>
            <p:nvPr/>
          </p:nvSpPr>
          <p:spPr>
            <a:xfrm>
              <a:off x="0" y="-76200"/>
              <a:ext cx="4816500" cy="7077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 name="Google Shape;85;p8"/>
          <p:cNvSpPr txBox="1"/>
          <p:nvPr>
            <p:ph idx="1" type="subTitle"/>
          </p:nvPr>
        </p:nvSpPr>
        <p:spPr>
          <a:xfrm>
            <a:off x="13139150" y="8349475"/>
            <a:ext cx="3316800" cy="44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350"/>
              <a:buNone/>
              <a:defRPr b="1" sz="23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6" name="Google Shape;86;p8"/>
          <p:cNvSpPr txBox="1"/>
          <p:nvPr>
            <p:ph idx="2" type="body"/>
          </p:nvPr>
        </p:nvSpPr>
        <p:spPr>
          <a:xfrm>
            <a:off x="12875600" y="9013775"/>
            <a:ext cx="3843900" cy="9525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87" name="Google Shape;87;p8"/>
          <p:cNvSpPr txBox="1"/>
          <p:nvPr>
            <p:ph type="title"/>
          </p:nvPr>
        </p:nvSpPr>
        <p:spPr>
          <a:xfrm>
            <a:off x="558125" y="184966"/>
            <a:ext cx="17171700" cy="1850400"/>
          </a:xfrm>
          <a:prstGeom prst="rect">
            <a:avLst/>
          </a:prstGeom>
        </p:spPr>
        <p:txBody>
          <a:bodyPr anchorCtr="0" anchor="t" bIns="45700" lIns="91425" spcFirstLastPara="1" rIns="91425" wrap="square" tIns="45700">
            <a:normAutofit/>
          </a:bodyPr>
          <a:lstStyle>
            <a:lvl1pPr lvl="0">
              <a:spcBef>
                <a:spcPts val="0"/>
              </a:spcBef>
              <a:spcAft>
                <a:spcPts val="0"/>
              </a:spcAft>
              <a:buSzPts val="118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8"/>
          <p:cNvSpPr txBox="1"/>
          <p:nvPr>
            <p:ph idx="3" type="subTitle"/>
          </p:nvPr>
        </p:nvSpPr>
        <p:spPr>
          <a:xfrm>
            <a:off x="1518925" y="8349475"/>
            <a:ext cx="3316800" cy="446400"/>
          </a:xfrm>
          <a:prstGeom prst="rect">
            <a:avLst/>
          </a:prstGeom>
        </p:spPr>
        <p:txBody>
          <a:bodyPr anchorCtr="0" anchor="t" bIns="45700" lIns="91425" spcFirstLastPara="1" rIns="91425" wrap="square" tIns="45700">
            <a:normAutofit/>
          </a:bodyPr>
          <a:lstStyle>
            <a:lvl1pPr lvl="0">
              <a:spcBef>
                <a:spcPts val="640"/>
              </a:spcBef>
              <a:spcAft>
                <a:spcPts val="0"/>
              </a:spcAft>
              <a:buSzPts val="2350"/>
              <a:buNone/>
              <a:defRPr b="1" sz="23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89" name="Google Shape;89;p8"/>
          <p:cNvSpPr txBox="1"/>
          <p:nvPr>
            <p:ph idx="4" type="body"/>
          </p:nvPr>
        </p:nvSpPr>
        <p:spPr>
          <a:xfrm>
            <a:off x="1255375" y="9013775"/>
            <a:ext cx="3843900" cy="9525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90" name="Google Shape;90;p8"/>
          <p:cNvSpPr txBox="1"/>
          <p:nvPr>
            <p:ph idx="5" type="subTitle"/>
          </p:nvPr>
        </p:nvSpPr>
        <p:spPr>
          <a:xfrm>
            <a:off x="7485575" y="8349475"/>
            <a:ext cx="3316800" cy="44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350"/>
              <a:buNone/>
              <a:defRPr b="1" sz="23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91" name="Google Shape;91;p8"/>
          <p:cNvSpPr txBox="1"/>
          <p:nvPr>
            <p:ph idx="6" type="body"/>
          </p:nvPr>
        </p:nvSpPr>
        <p:spPr>
          <a:xfrm>
            <a:off x="7222025" y="9013775"/>
            <a:ext cx="3843900" cy="9525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58125" y="378175"/>
            <a:ext cx="17171700" cy="1850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11850"/>
              <a:buFont typeface="Staatliches"/>
              <a:buNone/>
              <a:defRPr i="0" sz="11850" u="none" cap="none" strike="noStrike">
                <a:solidFill>
                  <a:schemeClr val="lt1"/>
                </a:solidFill>
                <a:latin typeface="Staatliches"/>
                <a:ea typeface="Staatliches"/>
                <a:cs typeface="Staatliches"/>
                <a:sym typeface="Staatliche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3005221"/>
            <a:ext cx="8229600" cy="4526100"/>
          </a:xfrm>
          <a:prstGeom prst="rect">
            <a:avLst/>
          </a:prstGeom>
          <a:noFill/>
          <a:ln>
            <a:noFill/>
          </a:ln>
        </p:spPr>
        <p:txBody>
          <a:bodyPr anchorCtr="0" anchor="t" bIns="45700" lIns="91425" spcFirstLastPara="1" rIns="91425" wrap="square" tIns="45700">
            <a:normAutofit/>
          </a:bodyPr>
          <a:lstStyle>
            <a:lvl1pPr indent="-355600" lvl="0" marL="457200" marR="0" rtl="0" algn="ctr">
              <a:spcBef>
                <a:spcPts val="64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1pPr>
            <a:lvl2pPr indent="-355600" lvl="1" marL="914400" marR="0" rtl="0" algn="ctr">
              <a:spcBef>
                <a:spcPts val="56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2pPr>
            <a:lvl3pPr indent="-355600" lvl="2" marL="1371600" marR="0" rtl="0" algn="ctr">
              <a:spcBef>
                <a:spcPts val="48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3pPr>
            <a:lvl4pPr indent="-355600" lvl="3" marL="18288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4pPr>
            <a:lvl5pPr indent="-355600" lvl="4" marL="22860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5pPr>
            <a:lvl6pPr indent="-355600" lvl="5" marL="27432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6pPr>
            <a:lvl7pPr indent="-355600" lvl="6" marL="32004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7pPr>
            <a:lvl8pPr indent="-355600" lvl="7" marL="36576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8pPr>
            <a:lvl9pPr indent="-355600" lvl="8" marL="4114800" marR="0" rtl="0" algn="ctr">
              <a:spcBef>
                <a:spcPts val="400"/>
              </a:spcBef>
              <a:spcAft>
                <a:spcPts val="0"/>
              </a:spcAft>
              <a:buClr>
                <a:schemeClr val="dk1"/>
              </a:buClr>
              <a:buSzPts val="2000"/>
              <a:buFont typeface="Nunito Sans"/>
              <a:buChar char="•"/>
              <a:defRPr i="0" sz="2000" u="none" cap="none" strike="noStrike">
                <a:solidFill>
                  <a:schemeClr val="dk1"/>
                </a:solidFill>
                <a:latin typeface="Nunito Sans"/>
                <a:ea typeface="Nunito Sans"/>
                <a:cs typeface="Nunito Sans"/>
                <a:sym typeface="Nuni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8.png"/><Relationship Id="rId7"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40.png"/><Relationship Id="rId6" Type="http://schemas.openxmlformats.org/officeDocument/2006/relationships/image" Target="../media/image26.png"/><Relationship Id="rId7" Type="http://schemas.openxmlformats.org/officeDocument/2006/relationships/image" Target="../media/image37.png"/></Relationships>
</file>

<file path=ppt/slides/_rels/slide19.xml.rels><?xml version="1.0" encoding="UTF-8" standalone="yes"?><Relationships xmlns="http://schemas.openxmlformats.org/package/2006/relationships"><Relationship Id="rId20" Type="http://schemas.openxmlformats.org/officeDocument/2006/relationships/image" Target="../media/image49.png"/><Relationship Id="rId11" Type="http://schemas.openxmlformats.org/officeDocument/2006/relationships/image" Target="../media/image48.png"/><Relationship Id="rId22" Type="http://schemas.openxmlformats.org/officeDocument/2006/relationships/image" Target="../media/image59.png"/><Relationship Id="rId10" Type="http://schemas.openxmlformats.org/officeDocument/2006/relationships/image" Target="../media/image58.png"/><Relationship Id="rId21" Type="http://schemas.openxmlformats.org/officeDocument/2006/relationships/image" Target="../media/image57.png"/><Relationship Id="rId13" Type="http://schemas.openxmlformats.org/officeDocument/2006/relationships/image" Target="../media/image62.png"/><Relationship Id="rId12"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55.png"/><Relationship Id="rId15" Type="http://schemas.openxmlformats.org/officeDocument/2006/relationships/image" Target="../media/image61.png"/><Relationship Id="rId14" Type="http://schemas.openxmlformats.org/officeDocument/2006/relationships/image" Target="../media/image60.png"/><Relationship Id="rId17" Type="http://schemas.openxmlformats.org/officeDocument/2006/relationships/image" Target="../media/image52.png"/><Relationship Id="rId16" Type="http://schemas.openxmlformats.org/officeDocument/2006/relationships/image" Target="../media/image65.png"/><Relationship Id="rId5" Type="http://schemas.openxmlformats.org/officeDocument/2006/relationships/image" Target="../media/image45.png"/><Relationship Id="rId19" Type="http://schemas.openxmlformats.org/officeDocument/2006/relationships/image" Target="../media/image54.png"/><Relationship Id="rId6" Type="http://schemas.openxmlformats.org/officeDocument/2006/relationships/image" Target="../media/image43.png"/><Relationship Id="rId18" Type="http://schemas.openxmlformats.org/officeDocument/2006/relationships/image" Target="../media/image63.png"/><Relationship Id="rId7" Type="http://schemas.openxmlformats.org/officeDocument/2006/relationships/image" Target="../media/image50.png"/><Relationship Id="rId8"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2.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6.jpg"/><Relationship Id="rId5" Type="http://schemas.openxmlformats.org/officeDocument/2006/relationships/image" Target="../media/image23.jpg"/><Relationship Id="rId6"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95" name="Shape 95"/>
        <p:cNvGrpSpPr/>
        <p:nvPr/>
      </p:nvGrpSpPr>
      <p:grpSpPr>
        <a:xfrm>
          <a:off x="0" y="0"/>
          <a:ext cx="0" cy="0"/>
          <a:chOff x="0" y="0"/>
          <a:chExt cx="0" cy="0"/>
        </a:xfrm>
      </p:grpSpPr>
      <p:pic>
        <p:nvPicPr>
          <p:cNvPr id="96" name="Google Shape;96;p9"/>
          <p:cNvPicPr preferRelativeResize="0"/>
          <p:nvPr/>
        </p:nvPicPr>
        <p:blipFill rotWithShape="1">
          <a:blip r:embed="rId3">
            <a:alphaModFix/>
          </a:blip>
          <a:srcRect b="0" l="11964" r="0" t="0"/>
          <a:stretch/>
        </p:blipFill>
        <p:spPr>
          <a:xfrm>
            <a:off x="0" y="5311650"/>
            <a:ext cx="10732800" cy="1028625"/>
          </a:xfrm>
          <a:prstGeom prst="rect">
            <a:avLst/>
          </a:prstGeom>
          <a:noFill/>
          <a:ln>
            <a:noFill/>
          </a:ln>
        </p:spPr>
      </p:pic>
      <p:sp>
        <p:nvSpPr>
          <p:cNvPr id="97" name="Google Shape;97;p9"/>
          <p:cNvSpPr/>
          <p:nvPr/>
        </p:nvSpPr>
        <p:spPr>
          <a:xfrm>
            <a:off x="2801048" y="987358"/>
            <a:ext cx="2948497" cy="2037144"/>
          </a:xfrm>
          <a:custGeom>
            <a:rect b="b" l="l" r="r" t="t"/>
            <a:pathLst>
              <a:path extrusionOk="0" h="2037144" w="2948497">
                <a:moveTo>
                  <a:pt x="0" y="0"/>
                </a:moveTo>
                <a:lnTo>
                  <a:pt x="2948497" y="0"/>
                </a:lnTo>
                <a:lnTo>
                  <a:pt x="2948497" y="2037143"/>
                </a:lnTo>
                <a:lnTo>
                  <a:pt x="0" y="2037143"/>
                </a:lnTo>
                <a:lnTo>
                  <a:pt x="0" y="0"/>
                </a:lnTo>
                <a:close/>
              </a:path>
            </a:pathLst>
          </a:custGeom>
          <a:blipFill rotWithShape="1">
            <a:blip r:embed="rId4">
              <a:alphaModFix/>
            </a:blip>
            <a:stretch>
              <a:fillRect b="0" l="0" r="0" t="0"/>
            </a:stretch>
          </a:blipFill>
          <a:ln>
            <a:noFill/>
          </a:ln>
        </p:spPr>
      </p:sp>
      <p:sp>
        <p:nvSpPr>
          <p:cNvPr id="98" name="Google Shape;98;p9"/>
          <p:cNvSpPr/>
          <p:nvPr/>
        </p:nvSpPr>
        <p:spPr>
          <a:xfrm rot="924894">
            <a:off x="7370332" y="388841"/>
            <a:ext cx="2883451" cy="2364430"/>
          </a:xfrm>
          <a:custGeom>
            <a:rect b="b" l="l" r="r" t="t"/>
            <a:pathLst>
              <a:path extrusionOk="0" h="2364430" w="2883451">
                <a:moveTo>
                  <a:pt x="0" y="0"/>
                </a:moveTo>
                <a:lnTo>
                  <a:pt x="2883451" y="0"/>
                </a:lnTo>
                <a:lnTo>
                  <a:pt x="2883451" y="2364430"/>
                </a:lnTo>
                <a:lnTo>
                  <a:pt x="0" y="2364430"/>
                </a:lnTo>
                <a:lnTo>
                  <a:pt x="0" y="0"/>
                </a:lnTo>
                <a:close/>
              </a:path>
            </a:pathLst>
          </a:custGeom>
          <a:blipFill rotWithShape="1">
            <a:blip r:embed="rId5">
              <a:alphaModFix amt="17000"/>
            </a:blip>
            <a:stretch>
              <a:fillRect b="0" l="0" r="0" t="0"/>
            </a:stretch>
          </a:blipFill>
          <a:ln>
            <a:noFill/>
          </a:ln>
        </p:spPr>
      </p:sp>
      <p:sp>
        <p:nvSpPr>
          <p:cNvPr id="99" name="Google Shape;99;p9"/>
          <p:cNvSpPr/>
          <p:nvPr/>
        </p:nvSpPr>
        <p:spPr>
          <a:xfrm rot="-1481521">
            <a:off x="3267579" y="7616119"/>
            <a:ext cx="1569730" cy="2577169"/>
          </a:xfrm>
          <a:custGeom>
            <a:rect b="b" l="l" r="r" t="t"/>
            <a:pathLst>
              <a:path extrusionOk="0" h="2577169" w="1569730">
                <a:moveTo>
                  <a:pt x="0" y="0"/>
                </a:moveTo>
                <a:lnTo>
                  <a:pt x="1569731" y="0"/>
                </a:lnTo>
                <a:lnTo>
                  <a:pt x="1569731" y="2577169"/>
                </a:lnTo>
                <a:lnTo>
                  <a:pt x="0" y="2577169"/>
                </a:lnTo>
                <a:lnTo>
                  <a:pt x="0" y="0"/>
                </a:lnTo>
                <a:close/>
              </a:path>
            </a:pathLst>
          </a:custGeom>
          <a:blipFill rotWithShape="1">
            <a:blip r:embed="rId6">
              <a:alphaModFix amt="19999"/>
            </a:blip>
            <a:stretch>
              <a:fillRect b="0" l="0" r="0" t="0"/>
            </a:stretch>
          </a:blipFill>
          <a:ln>
            <a:noFill/>
          </a:ln>
        </p:spPr>
      </p:sp>
      <p:sp>
        <p:nvSpPr>
          <p:cNvPr id="100" name="Google Shape;100;p9"/>
          <p:cNvSpPr txBox="1"/>
          <p:nvPr/>
        </p:nvSpPr>
        <p:spPr>
          <a:xfrm>
            <a:off x="768947" y="3046338"/>
            <a:ext cx="10110771" cy="2488553"/>
          </a:xfrm>
          <a:prstGeom prst="rect">
            <a:avLst/>
          </a:prstGeom>
          <a:noFill/>
          <a:ln>
            <a:noFill/>
          </a:ln>
        </p:spPr>
        <p:txBody>
          <a:bodyPr anchorCtr="0" anchor="t" bIns="0" lIns="0" spcFirstLastPara="1" rIns="0" wrap="square" tIns="0">
            <a:spAutoFit/>
          </a:bodyPr>
          <a:lstStyle/>
          <a:p>
            <a:pPr indent="0" lvl="0" marL="0" marR="0" rtl="0" algn="l">
              <a:lnSpc>
                <a:spcPct val="123009"/>
              </a:lnSpc>
              <a:spcBef>
                <a:spcPts val="0"/>
              </a:spcBef>
              <a:spcAft>
                <a:spcPts val="0"/>
              </a:spcAft>
              <a:buNone/>
            </a:pPr>
            <a:r>
              <a:rPr b="0" i="0" lang="en-US" sz="16089" u="none" cap="none" strike="noStrike">
                <a:solidFill>
                  <a:srgbClr val="FFFFFF"/>
                </a:solidFill>
                <a:latin typeface="Staatliches"/>
                <a:ea typeface="Staatliches"/>
                <a:cs typeface="Staatliches"/>
                <a:sym typeface="Staatliches"/>
              </a:rPr>
              <a:t>EMPATHY MAP</a:t>
            </a:r>
            <a:endParaRPr/>
          </a:p>
        </p:txBody>
      </p:sp>
      <p:sp>
        <p:nvSpPr>
          <p:cNvPr id="101" name="Google Shape;101;p9"/>
          <p:cNvSpPr txBox="1"/>
          <p:nvPr/>
        </p:nvSpPr>
        <p:spPr>
          <a:xfrm>
            <a:off x="768947" y="6816106"/>
            <a:ext cx="9931465" cy="523288"/>
          </a:xfrm>
          <a:prstGeom prst="rect">
            <a:avLst/>
          </a:prstGeom>
          <a:noFill/>
          <a:ln>
            <a:noFill/>
          </a:ln>
        </p:spPr>
        <p:txBody>
          <a:bodyPr anchorCtr="0" anchor="t" bIns="0" lIns="0" spcFirstLastPara="1" rIns="0" wrap="square" tIns="0">
            <a:spAutoFit/>
          </a:bodyPr>
          <a:lstStyle/>
          <a:p>
            <a:pPr indent="0" lvl="0" marL="0" marR="0" rtl="0" algn="l">
              <a:lnSpc>
                <a:spcPct val="160028"/>
              </a:lnSpc>
              <a:spcBef>
                <a:spcPts val="0"/>
              </a:spcBef>
              <a:spcAft>
                <a:spcPts val="0"/>
              </a:spcAft>
              <a:buNone/>
            </a:pPr>
            <a:r>
              <a:rPr b="0" i="0" lang="en-US" sz="2792" u="none" cap="none" strike="noStrike">
                <a:solidFill>
                  <a:srgbClr val="FFFFFF"/>
                </a:solidFill>
                <a:latin typeface="Nunito Sans Medium"/>
                <a:ea typeface="Nunito Sans Medium"/>
                <a:cs typeface="Nunito Sans Medium"/>
                <a:sym typeface="Nunito Sans Medium"/>
              </a:rPr>
              <a:t>Creating Compelling Value Propositions</a:t>
            </a:r>
            <a:endParaRPr/>
          </a:p>
        </p:txBody>
      </p:sp>
      <p:sp>
        <p:nvSpPr>
          <p:cNvPr id="102" name="Google Shape;102;p9"/>
          <p:cNvSpPr txBox="1"/>
          <p:nvPr/>
        </p:nvSpPr>
        <p:spPr>
          <a:xfrm>
            <a:off x="768947" y="5365493"/>
            <a:ext cx="9535549" cy="901695"/>
          </a:xfrm>
          <a:prstGeom prst="rect">
            <a:avLst/>
          </a:prstGeom>
          <a:noFill/>
          <a:ln>
            <a:noFill/>
          </a:ln>
        </p:spPr>
        <p:txBody>
          <a:bodyPr anchorCtr="0" anchor="t" bIns="0" lIns="0" spcFirstLastPara="1" rIns="0" wrap="square" tIns="0">
            <a:spAutoFit/>
          </a:bodyPr>
          <a:lstStyle/>
          <a:p>
            <a:pPr indent="0" lvl="0" marL="0" marR="0" rtl="0" algn="l">
              <a:lnSpc>
                <a:spcPct val="123003"/>
              </a:lnSpc>
              <a:spcBef>
                <a:spcPts val="0"/>
              </a:spcBef>
              <a:spcAft>
                <a:spcPts val="0"/>
              </a:spcAft>
              <a:buNone/>
            </a:pPr>
            <a:r>
              <a:rPr b="1" i="0" lang="en-US" sz="5834" u="none" cap="none" strike="noStrike">
                <a:solidFill>
                  <a:srgbClr val="43AB53"/>
                </a:solidFill>
                <a:latin typeface="Nunito Sans"/>
                <a:ea typeface="Nunito Sans"/>
                <a:cs typeface="Nunito Sans"/>
                <a:sym typeface="Nunito Sans"/>
              </a:rPr>
              <a:t>CANVAS INFOGRAPHICS</a:t>
            </a:r>
            <a:endParaRPr/>
          </a:p>
        </p:txBody>
      </p:sp>
      <p:pic>
        <p:nvPicPr>
          <p:cNvPr id="103" name="Google Shape;103;p9"/>
          <p:cNvPicPr preferRelativeResize="0"/>
          <p:nvPr/>
        </p:nvPicPr>
        <p:blipFill rotWithShape="1">
          <a:blip r:embed="rId7">
            <a:alphaModFix/>
          </a:blip>
          <a:srcRect b="0" l="0" r="12869" t="0"/>
          <a:stretch/>
        </p:blipFill>
        <p:spPr>
          <a:xfrm>
            <a:off x="11052525" y="920825"/>
            <a:ext cx="7235474" cy="8445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DCE4"/>
        </a:solidFill>
      </p:bgPr>
    </p:bg>
    <p:spTree>
      <p:nvGrpSpPr>
        <p:cNvPr id="271" name="Shape 271"/>
        <p:cNvGrpSpPr/>
        <p:nvPr/>
      </p:nvGrpSpPr>
      <p:grpSpPr>
        <a:xfrm>
          <a:off x="0" y="0"/>
          <a:ext cx="0" cy="0"/>
          <a:chOff x="0" y="0"/>
          <a:chExt cx="0" cy="0"/>
        </a:xfrm>
      </p:grpSpPr>
      <p:pic>
        <p:nvPicPr>
          <p:cNvPr id="272" name="Google Shape;272;p18"/>
          <p:cNvPicPr preferRelativeResize="0"/>
          <p:nvPr/>
        </p:nvPicPr>
        <p:blipFill rotWithShape="1">
          <a:blip r:embed="rId3">
            <a:alphaModFix/>
          </a:blip>
          <a:srcRect b="8361" l="4246" r="4237" t="8361"/>
          <a:stretch/>
        </p:blipFill>
        <p:spPr>
          <a:xfrm>
            <a:off x="0" y="0"/>
            <a:ext cx="18288000" cy="10287000"/>
          </a:xfrm>
          <a:prstGeom prst="rect">
            <a:avLst/>
          </a:prstGeom>
          <a:noFill/>
          <a:ln>
            <a:noFill/>
          </a:ln>
        </p:spPr>
      </p:pic>
      <p:grpSp>
        <p:nvGrpSpPr>
          <p:cNvPr id="273" name="Google Shape;273;p18"/>
          <p:cNvGrpSpPr/>
          <p:nvPr/>
        </p:nvGrpSpPr>
        <p:grpSpPr>
          <a:xfrm>
            <a:off x="6738809" y="2738309"/>
            <a:ext cx="4810382" cy="4810382"/>
            <a:chOff x="0" y="0"/>
            <a:chExt cx="812800" cy="812800"/>
          </a:xfrm>
        </p:grpSpPr>
        <p:sp>
          <p:nvSpPr>
            <p:cNvPr id="274" name="Google Shape;27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D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8"/>
          <p:cNvGrpSpPr/>
          <p:nvPr/>
        </p:nvGrpSpPr>
        <p:grpSpPr>
          <a:xfrm>
            <a:off x="7065095" y="3064595"/>
            <a:ext cx="4157811" cy="4157811"/>
            <a:chOff x="0" y="0"/>
            <a:chExt cx="812800" cy="812800"/>
          </a:xfrm>
        </p:grpSpPr>
        <p:sp>
          <p:nvSpPr>
            <p:cNvPr id="277" name="Google Shape;27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9" name="Google Shape;279;p18"/>
          <p:cNvPicPr preferRelativeResize="0"/>
          <p:nvPr/>
        </p:nvPicPr>
        <p:blipFill>
          <a:blip r:embed="rId4">
            <a:alphaModFix/>
          </a:blip>
          <a:stretch>
            <a:fillRect/>
          </a:stretch>
        </p:blipFill>
        <p:spPr>
          <a:xfrm>
            <a:off x="7065100" y="3064600"/>
            <a:ext cx="4157700" cy="4157700"/>
          </a:xfrm>
          <a:prstGeom prst="ellipse">
            <a:avLst/>
          </a:prstGeom>
          <a:noFill/>
          <a:ln>
            <a:noFill/>
          </a:ln>
        </p:spPr>
      </p:pic>
      <p:sp>
        <p:nvSpPr>
          <p:cNvPr id="280" name="Google Shape;280;p18"/>
          <p:cNvSpPr txBox="1"/>
          <p:nvPr/>
        </p:nvSpPr>
        <p:spPr>
          <a:xfrm>
            <a:off x="11043657" y="1532577"/>
            <a:ext cx="5974790" cy="1394461"/>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0" i="0" lang="en-US" sz="8999" u="none" cap="none" strike="noStrike">
                <a:solidFill>
                  <a:srgbClr val="FAD76C"/>
                </a:solidFill>
                <a:latin typeface="Staatliches"/>
                <a:ea typeface="Staatliches"/>
                <a:cs typeface="Staatliches"/>
                <a:sym typeface="Staatliches"/>
              </a:rPr>
              <a:t>Thinking </a:t>
            </a:r>
            <a:endParaRPr/>
          </a:p>
        </p:txBody>
      </p:sp>
      <p:sp>
        <p:nvSpPr>
          <p:cNvPr id="281" name="Google Shape;281;p18"/>
          <p:cNvSpPr txBox="1"/>
          <p:nvPr/>
        </p:nvSpPr>
        <p:spPr>
          <a:xfrm>
            <a:off x="1131456" y="1532577"/>
            <a:ext cx="5974790" cy="1394461"/>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0" i="0" lang="en-US" sz="8999" u="none" cap="none" strike="noStrike">
                <a:solidFill>
                  <a:srgbClr val="A6DCE4"/>
                </a:solidFill>
                <a:latin typeface="Staatliches"/>
                <a:ea typeface="Staatliches"/>
                <a:cs typeface="Staatliches"/>
                <a:sym typeface="Staatliches"/>
              </a:rPr>
              <a:t>Saying</a:t>
            </a:r>
            <a:endParaRPr/>
          </a:p>
        </p:txBody>
      </p:sp>
      <p:sp>
        <p:nvSpPr>
          <p:cNvPr id="282" name="Google Shape;282;p18"/>
          <p:cNvSpPr txBox="1"/>
          <p:nvPr/>
        </p:nvSpPr>
        <p:spPr>
          <a:xfrm>
            <a:off x="1131456" y="7014582"/>
            <a:ext cx="5974790" cy="1394461"/>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0" i="0" lang="en-US" sz="8999" u="none" cap="none" strike="noStrike">
                <a:solidFill>
                  <a:srgbClr val="FAD76C"/>
                </a:solidFill>
                <a:latin typeface="Staatliches"/>
                <a:ea typeface="Staatliches"/>
                <a:cs typeface="Staatliches"/>
                <a:sym typeface="Staatliches"/>
              </a:rPr>
              <a:t>Hearing</a:t>
            </a:r>
            <a:endParaRPr/>
          </a:p>
        </p:txBody>
      </p:sp>
      <p:sp>
        <p:nvSpPr>
          <p:cNvPr id="283" name="Google Shape;283;p18"/>
          <p:cNvSpPr txBox="1"/>
          <p:nvPr/>
        </p:nvSpPr>
        <p:spPr>
          <a:xfrm>
            <a:off x="11043657" y="7014582"/>
            <a:ext cx="5974790" cy="1394461"/>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0" i="0" lang="en-US" sz="8999" u="none" cap="none" strike="noStrike">
                <a:solidFill>
                  <a:srgbClr val="A6DCE4"/>
                </a:solidFill>
                <a:latin typeface="Staatliches"/>
                <a:ea typeface="Staatliches"/>
                <a:cs typeface="Staatliches"/>
                <a:sym typeface="Staatliches"/>
              </a:rPr>
              <a:t>Seeing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DCE4"/>
        </a:solidFill>
      </p:bgPr>
    </p:bg>
    <p:spTree>
      <p:nvGrpSpPr>
        <p:cNvPr id="287" name="Shape 287"/>
        <p:cNvGrpSpPr/>
        <p:nvPr/>
      </p:nvGrpSpPr>
      <p:grpSpPr>
        <a:xfrm>
          <a:off x="0" y="0"/>
          <a:ext cx="0" cy="0"/>
          <a:chOff x="0" y="0"/>
          <a:chExt cx="0" cy="0"/>
        </a:xfrm>
      </p:grpSpPr>
      <p:pic>
        <p:nvPicPr>
          <p:cNvPr id="288" name="Google Shape;288;p19"/>
          <p:cNvPicPr preferRelativeResize="0"/>
          <p:nvPr/>
        </p:nvPicPr>
        <p:blipFill rotWithShape="1">
          <a:blip r:embed="rId3">
            <a:alphaModFix/>
          </a:blip>
          <a:srcRect b="10233" l="12180" r="0" t="853"/>
          <a:stretch/>
        </p:blipFill>
        <p:spPr>
          <a:xfrm>
            <a:off x="0" y="0"/>
            <a:ext cx="9625349" cy="10287000"/>
          </a:xfrm>
          <a:prstGeom prst="rect">
            <a:avLst/>
          </a:prstGeom>
          <a:noFill/>
          <a:ln>
            <a:noFill/>
          </a:ln>
        </p:spPr>
      </p:pic>
      <p:pic>
        <p:nvPicPr>
          <p:cNvPr id="289" name="Google Shape;289;p19"/>
          <p:cNvPicPr preferRelativeResize="0"/>
          <p:nvPr/>
        </p:nvPicPr>
        <p:blipFill rotWithShape="1">
          <a:blip r:embed="rId4">
            <a:alphaModFix/>
          </a:blip>
          <a:srcRect b="5053" l="0" r="8020" t="7510"/>
          <a:stretch/>
        </p:blipFill>
        <p:spPr>
          <a:xfrm>
            <a:off x="8272675" y="0"/>
            <a:ext cx="10015327" cy="10286998"/>
          </a:xfrm>
          <a:prstGeom prst="rect">
            <a:avLst/>
          </a:prstGeom>
          <a:noFill/>
          <a:ln>
            <a:noFill/>
          </a:ln>
        </p:spPr>
      </p:pic>
      <p:sp>
        <p:nvSpPr>
          <p:cNvPr id="290" name="Google Shape;290;p19"/>
          <p:cNvSpPr txBox="1"/>
          <p:nvPr/>
        </p:nvSpPr>
        <p:spPr>
          <a:xfrm>
            <a:off x="8832879" y="3308292"/>
            <a:ext cx="8616900" cy="2328300"/>
          </a:xfrm>
          <a:prstGeom prst="rect">
            <a:avLst/>
          </a:prstGeom>
          <a:noFill/>
          <a:ln>
            <a:noFill/>
          </a:ln>
        </p:spPr>
        <p:txBody>
          <a:bodyPr anchorCtr="0" anchor="t" bIns="0" lIns="0" spcFirstLastPara="1" rIns="0" wrap="square" tIns="0">
            <a:spAutoFit/>
          </a:bodyPr>
          <a:lstStyle/>
          <a:p>
            <a:pPr indent="0" lvl="0" marL="0" marR="0" rtl="0" algn="r">
              <a:lnSpc>
                <a:spcPct val="122998"/>
              </a:lnSpc>
              <a:spcBef>
                <a:spcPts val="0"/>
              </a:spcBef>
              <a:spcAft>
                <a:spcPts val="0"/>
              </a:spcAft>
              <a:buNone/>
            </a:pPr>
            <a:r>
              <a:rPr b="0" i="0" lang="en-US" sz="15127" u="none" cap="none" strike="noStrike">
                <a:solidFill>
                  <a:srgbClr val="43AB53"/>
                </a:solidFill>
                <a:latin typeface="Staatliches"/>
                <a:ea typeface="Staatliches"/>
                <a:cs typeface="Staatliches"/>
                <a:sym typeface="Staatliches"/>
              </a:rPr>
              <a:t>123,456,789</a:t>
            </a:r>
            <a:endParaRPr/>
          </a:p>
        </p:txBody>
      </p:sp>
      <p:sp>
        <p:nvSpPr>
          <p:cNvPr id="291" name="Google Shape;291;p19"/>
          <p:cNvSpPr txBox="1"/>
          <p:nvPr/>
        </p:nvSpPr>
        <p:spPr>
          <a:xfrm>
            <a:off x="8832879" y="5677042"/>
            <a:ext cx="8616900" cy="83190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2162" u="none" cap="none" strike="noStrike">
                <a:solidFill>
                  <a:srgbClr val="000000"/>
                </a:solidFill>
                <a:latin typeface="Nunito Sans Medium"/>
                <a:ea typeface="Nunito Sans Medium"/>
                <a:cs typeface="Nunito Sans Medium"/>
                <a:sym typeface="Nunito Sans Medium"/>
              </a:rPr>
              <a:t>Lorem ipsum dolor sit amet, consectetur adipiscing elit, sed do eiusmod tempor incididunt ut labore et dolore magna aliqua.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295" name="Shape 295"/>
        <p:cNvGrpSpPr/>
        <p:nvPr/>
      </p:nvGrpSpPr>
      <p:grpSpPr>
        <a:xfrm>
          <a:off x="0" y="0"/>
          <a:ext cx="0" cy="0"/>
          <a:chOff x="0" y="0"/>
          <a:chExt cx="0" cy="0"/>
        </a:xfrm>
      </p:grpSpPr>
      <p:grpSp>
        <p:nvGrpSpPr>
          <p:cNvPr id="296" name="Google Shape;296;p20"/>
          <p:cNvGrpSpPr/>
          <p:nvPr/>
        </p:nvGrpSpPr>
        <p:grpSpPr>
          <a:xfrm>
            <a:off x="677109" y="6303183"/>
            <a:ext cx="6640582" cy="3247202"/>
            <a:chOff x="0" y="-76200"/>
            <a:chExt cx="1748960" cy="855230"/>
          </a:xfrm>
        </p:grpSpPr>
        <p:sp>
          <p:nvSpPr>
            <p:cNvPr id="297" name="Google Shape;297;p20"/>
            <p:cNvSpPr/>
            <p:nvPr/>
          </p:nvSpPr>
          <p:spPr>
            <a:xfrm>
              <a:off x="0" y="0"/>
              <a:ext cx="1748960" cy="779030"/>
            </a:xfrm>
            <a:custGeom>
              <a:rect b="b" l="l" r="r" t="t"/>
              <a:pathLst>
                <a:path extrusionOk="0" h="779030" w="1748960">
                  <a:moveTo>
                    <a:pt x="59458" y="0"/>
                  </a:moveTo>
                  <a:lnTo>
                    <a:pt x="1689502" y="0"/>
                  </a:lnTo>
                  <a:cubicBezTo>
                    <a:pt x="1705271" y="0"/>
                    <a:pt x="1720394" y="6264"/>
                    <a:pt x="1731545" y="17415"/>
                  </a:cubicBezTo>
                  <a:cubicBezTo>
                    <a:pt x="1742696" y="28566"/>
                    <a:pt x="1748960" y="43689"/>
                    <a:pt x="1748960" y="59458"/>
                  </a:cubicBezTo>
                  <a:lnTo>
                    <a:pt x="1748960" y="719572"/>
                  </a:lnTo>
                  <a:cubicBezTo>
                    <a:pt x="1748960" y="735341"/>
                    <a:pt x="1742696" y="750465"/>
                    <a:pt x="1731545" y="761615"/>
                  </a:cubicBezTo>
                  <a:cubicBezTo>
                    <a:pt x="1720394" y="772766"/>
                    <a:pt x="1705271" y="779030"/>
                    <a:pt x="1689502" y="779030"/>
                  </a:cubicBezTo>
                  <a:lnTo>
                    <a:pt x="59458" y="779030"/>
                  </a:lnTo>
                  <a:cubicBezTo>
                    <a:pt x="43689" y="779030"/>
                    <a:pt x="28566" y="772766"/>
                    <a:pt x="17415" y="761615"/>
                  </a:cubicBezTo>
                  <a:cubicBezTo>
                    <a:pt x="6264" y="750465"/>
                    <a:pt x="0" y="735341"/>
                    <a:pt x="0" y="719572"/>
                  </a:cubicBezTo>
                  <a:lnTo>
                    <a:pt x="0" y="59458"/>
                  </a:lnTo>
                  <a:cubicBezTo>
                    <a:pt x="0" y="43689"/>
                    <a:pt x="6264" y="28566"/>
                    <a:pt x="17415" y="17415"/>
                  </a:cubicBezTo>
                  <a:cubicBezTo>
                    <a:pt x="28566" y="6264"/>
                    <a:pt x="43689" y="0"/>
                    <a:pt x="59458"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txBox="1"/>
            <p:nvPr/>
          </p:nvSpPr>
          <p:spPr>
            <a:xfrm>
              <a:off x="0" y="-76200"/>
              <a:ext cx="1748960" cy="85523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0"/>
          <p:cNvGrpSpPr/>
          <p:nvPr/>
        </p:nvGrpSpPr>
        <p:grpSpPr>
          <a:xfrm>
            <a:off x="10970310" y="6303183"/>
            <a:ext cx="6640582" cy="3247202"/>
            <a:chOff x="0" y="-76200"/>
            <a:chExt cx="1748960" cy="855230"/>
          </a:xfrm>
        </p:grpSpPr>
        <p:sp>
          <p:nvSpPr>
            <p:cNvPr id="300" name="Google Shape;300;p20"/>
            <p:cNvSpPr/>
            <p:nvPr/>
          </p:nvSpPr>
          <p:spPr>
            <a:xfrm>
              <a:off x="0" y="0"/>
              <a:ext cx="1748960" cy="779030"/>
            </a:xfrm>
            <a:custGeom>
              <a:rect b="b" l="l" r="r" t="t"/>
              <a:pathLst>
                <a:path extrusionOk="0" h="779030" w="1748960">
                  <a:moveTo>
                    <a:pt x="59458" y="0"/>
                  </a:moveTo>
                  <a:lnTo>
                    <a:pt x="1689502" y="0"/>
                  </a:lnTo>
                  <a:cubicBezTo>
                    <a:pt x="1705271" y="0"/>
                    <a:pt x="1720394" y="6264"/>
                    <a:pt x="1731545" y="17415"/>
                  </a:cubicBezTo>
                  <a:cubicBezTo>
                    <a:pt x="1742696" y="28566"/>
                    <a:pt x="1748960" y="43689"/>
                    <a:pt x="1748960" y="59458"/>
                  </a:cubicBezTo>
                  <a:lnTo>
                    <a:pt x="1748960" y="719572"/>
                  </a:lnTo>
                  <a:cubicBezTo>
                    <a:pt x="1748960" y="735341"/>
                    <a:pt x="1742696" y="750465"/>
                    <a:pt x="1731545" y="761615"/>
                  </a:cubicBezTo>
                  <a:cubicBezTo>
                    <a:pt x="1720394" y="772766"/>
                    <a:pt x="1705271" y="779030"/>
                    <a:pt x="1689502" y="779030"/>
                  </a:cubicBezTo>
                  <a:lnTo>
                    <a:pt x="59458" y="779030"/>
                  </a:lnTo>
                  <a:cubicBezTo>
                    <a:pt x="43689" y="779030"/>
                    <a:pt x="28566" y="772766"/>
                    <a:pt x="17415" y="761615"/>
                  </a:cubicBezTo>
                  <a:cubicBezTo>
                    <a:pt x="6264" y="750465"/>
                    <a:pt x="0" y="735341"/>
                    <a:pt x="0" y="719572"/>
                  </a:cubicBezTo>
                  <a:lnTo>
                    <a:pt x="0" y="59458"/>
                  </a:lnTo>
                  <a:cubicBezTo>
                    <a:pt x="0" y="43689"/>
                    <a:pt x="6264" y="28566"/>
                    <a:pt x="17415" y="17415"/>
                  </a:cubicBezTo>
                  <a:cubicBezTo>
                    <a:pt x="28566" y="6264"/>
                    <a:pt x="43689" y="0"/>
                    <a:pt x="59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txBox="1"/>
            <p:nvPr/>
          </p:nvSpPr>
          <p:spPr>
            <a:xfrm>
              <a:off x="0" y="-76200"/>
              <a:ext cx="1748960" cy="85523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0"/>
          <p:cNvGrpSpPr/>
          <p:nvPr/>
        </p:nvGrpSpPr>
        <p:grpSpPr>
          <a:xfrm>
            <a:off x="677109" y="2463701"/>
            <a:ext cx="6640582" cy="3247202"/>
            <a:chOff x="0" y="-76200"/>
            <a:chExt cx="1748960" cy="855230"/>
          </a:xfrm>
        </p:grpSpPr>
        <p:sp>
          <p:nvSpPr>
            <p:cNvPr id="303" name="Google Shape;303;p20"/>
            <p:cNvSpPr/>
            <p:nvPr/>
          </p:nvSpPr>
          <p:spPr>
            <a:xfrm>
              <a:off x="0" y="0"/>
              <a:ext cx="1748960" cy="779030"/>
            </a:xfrm>
            <a:custGeom>
              <a:rect b="b" l="l" r="r" t="t"/>
              <a:pathLst>
                <a:path extrusionOk="0" h="779030" w="1748960">
                  <a:moveTo>
                    <a:pt x="59458" y="0"/>
                  </a:moveTo>
                  <a:lnTo>
                    <a:pt x="1689502" y="0"/>
                  </a:lnTo>
                  <a:cubicBezTo>
                    <a:pt x="1705271" y="0"/>
                    <a:pt x="1720394" y="6264"/>
                    <a:pt x="1731545" y="17415"/>
                  </a:cubicBezTo>
                  <a:cubicBezTo>
                    <a:pt x="1742696" y="28566"/>
                    <a:pt x="1748960" y="43689"/>
                    <a:pt x="1748960" y="59458"/>
                  </a:cubicBezTo>
                  <a:lnTo>
                    <a:pt x="1748960" y="719572"/>
                  </a:lnTo>
                  <a:cubicBezTo>
                    <a:pt x="1748960" y="735341"/>
                    <a:pt x="1742696" y="750465"/>
                    <a:pt x="1731545" y="761615"/>
                  </a:cubicBezTo>
                  <a:cubicBezTo>
                    <a:pt x="1720394" y="772766"/>
                    <a:pt x="1705271" y="779030"/>
                    <a:pt x="1689502" y="779030"/>
                  </a:cubicBezTo>
                  <a:lnTo>
                    <a:pt x="59458" y="779030"/>
                  </a:lnTo>
                  <a:cubicBezTo>
                    <a:pt x="43689" y="779030"/>
                    <a:pt x="28566" y="772766"/>
                    <a:pt x="17415" y="761615"/>
                  </a:cubicBezTo>
                  <a:cubicBezTo>
                    <a:pt x="6264" y="750465"/>
                    <a:pt x="0" y="735341"/>
                    <a:pt x="0" y="719572"/>
                  </a:cubicBezTo>
                  <a:lnTo>
                    <a:pt x="0" y="59458"/>
                  </a:lnTo>
                  <a:cubicBezTo>
                    <a:pt x="0" y="43689"/>
                    <a:pt x="6264" y="28566"/>
                    <a:pt x="17415" y="17415"/>
                  </a:cubicBezTo>
                  <a:cubicBezTo>
                    <a:pt x="28566" y="6264"/>
                    <a:pt x="43689" y="0"/>
                    <a:pt x="59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
            <p:cNvSpPr txBox="1"/>
            <p:nvPr/>
          </p:nvSpPr>
          <p:spPr>
            <a:xfrm>
              <a:off x="0" y="-76200"/>
              <a:ext cx="1748960" cy="85523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0"/>
          <p:cNvGrpSpPr/>
          <p:nvPr/>
        </p:nvGrpSpPr>
        <p:grpSpPr>
          <a:xfrm>
            <a:off x="10970310" y="2463701"/>
            <a:ext cx="6640582" cy="3247202"/>
            <a:chOff x="0" y="-76200"/>
            <a:chExt cx="1748960" cy="855230"/>
          </a:xfrm>
        </p:grpSpPr>
        <p:sp>
          <p:nvSpPr>
            <p:cNvPr id="306" name="Google Shape;306;p20"/>
            <p:cNvSpPr/>
            <p:nvPr/>
          </p:nvSpPr>
          <p:spPr>
            <a:xfrm>
              <a:off x="0" y="0"/>
              <a:ext cx="1748960" cy="779030"/>
            </a:xfrm>
            <a:custGeom>
              <a:rect b="b" l="l" r="r" t="t"/>
              <a:pathLst>
                <a:path extrusionOk="0" h="779030" w="1748960">
                  <a:moveTo>
                    <a:pt x="59458" y="0"/>
                  </a:moveTo>
                  <a:lnTo>
                    <a:pt x="1689502" y="0"/>
                  </a:lnTo>
                  <a:cubicBezTo>
                    <a:pt x="1705271" y="0"/>
                    <a:pt x="1720394" y="6264"/>
                    <a:pt x="1731545" y="17415"/>
                  </a:cubicBezTo>
                  <a:cubicBezTo>
                    <a:pt x="1742696" y="28566"/>
                    <a:pt x="1748960" y="43689"/>
                    <a:pt x="1748960" y="59458"/>
                  </a:cubicBezTo>
                  <a:lnTo>
                    <a:pt x="1748960" y="719572"/>
                  </a:lnTo>
                  <a:cubicBezTo>
                    <a:pt x="1748960" y="735341"/>
                    <a:pt x="1742696" y="750465"/>
                    <a:pt x="1731545" y="761615"/>
                  </a:cubicBezTo>
                  <a:cubicBezTo>
                    <a:pt x="1720394" y="772766"/>
                    <a:pt x="1705271" y="779030"/>
                    <a:pt x="1689502" y="779030"/>
                  </a:cubicBezTo>
                  <a:lnTo>
                    <a:pt x="59458" y="779030"/>
                  </a:lnTo>
                  <a:cubicBezTo>
                    <a:pt x="43689" y="779030"/>
                    <a:pt x="28566" y="772766"/>
                    <a:pt x="17415" y="761615"/>
                  </a:cubicBezTo>
                  <a:cubicBezTo>
                    <a:pt x="6264" y="750465"/>
                    <a:pt x="0" y="735341"/>
                    <a:pt x="0" y="719572"/>
                  </a:cubicBezTo>
                  <a:lnTo>
                    <a:pt x="0" y="59458"/>
                  </a:lnTo>
                  <a:cubicBezTo>
                    <a:pt x="0" y="43689"/>
                    <a:pt x="6264" y="28566"/>
                    <a:pt x="17415" y="17415"/>
                  </a:cubicBezTo>
                  <a:cubicBezTo>
                    <a:pt x="28566" y="6264"/>
                    <a:pt x="43689" y="0"/>
                    <a:pt x="59458"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0"/>
            <p:cNvSpPr txBox="1"/>
            <p:nvPr/>
          </p:nvSpPr>
          <p:spPr>
            <a:xfrm>
              <a:off x="0" y="-76200"/>
              <a:ext cx="1748960" cy="85523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0"/>
          <p:cNvSpPr txBox="1"/>
          <p:nvPr/>
        </p:nvSpPr>
        <p:spPr>
          <a:xfrm>
            <a:off x="11303206" y="3074675"/>
            <a:ext cx="5974790" cy="92964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6000" u="none" cap="none" strike="noStrike">
                <a:solidFill>
                  <a:srgbClr val="43AB53"/>
                </a:solidFill>
                <a:latin typeface="Staatliches"/>
                <a:ea typeface="Staatliches"/>
                <a:cs typeface="Staatliches"/>
                <a:sym typeface="Staatliches"/>
              </a:rPr>
              <a:t>Thinks</a:t>
            </a:r>
            <a:endParaRPr/>
          </a:p>
        </p:txBody>
      </p:sp>
      <p:sp>
        <p:nvSpPr>
          <p:cNvPr id="309" name="Google Shape;309;p20"/>
          <p:cNvSpPr txBox="1"/>
          <p:nvPr/>
        </p:nvSpPr>
        <p:spPr>
          <a:xfrm>
            <a:off x="1010005" y="3074675"/>
            <a:ext cx="5974790" cy="92964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6000" u="none" cap="none" strike="noStrike">
                <a:solidFill>
                  <a:srgbClr val="43AB53"/>
                </a:solidFill>
                <a:latin typeface="Staatliches"/>
                <a:ea typeface="Staatliches"/>
                <a:cs typeface="Staatliches"/>
                <a:sym typeface="Staatliches"/>
              </a:rPr>
              <a:t>Says</a:t>
            </a:r>
            <a:endParaRPr/>
          </a:p>
        </p:txBody>
      </p:sp>
      <p:sp>
        <p:nvSpPr>
          <p:cNvPr id="310" name="Google Shape;310;p20"/>
          <p:cNvSpPr txBox="1"/>
          <p:nvPr/>
        </p:nvSpPr>
        <p:spPr>
          <a:xfrm>
            <a:off x="1010005" y="6966005"/>
            <a:ext cx="5974790" cy="92964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6000" u="none" cap="none" strike="noStrike">
                <a:solidFill>
                  <a:srgbClr val="43AB53"/>
                </a:solidFill>
                <a:latin typeface="Staatliches"/>
                <a:ea typeface="Staatliches"/>
                <a:cs typeface="Staatliches"/>
                <a:sym typeface="Staatliches"/>
              </a:rPr>
              <a:t>Feels</a:t>
            </a:r>
            <a:endParaRPr/>
          </a:p>
        </p:txBody>
      </p:sp>
      <p:sp>
        <p:nvSpPr>
          <p:cNvPr id="311" name="Google Shape;311;p20"/>
          <p:cNvSpPr txBox="1"/>
          <p:nvPr/>
        </p:nvSpPr>
        <p:spPr>
          <a:xfrm>
            <a:off x="11303206" y="6966005"/>
            <a:ext cx="5974790" cy="92964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6000" u="none" cap="none" strike="noStrike">
                <a:solidFill>
                  <a:srgbClr val="43AB53"/>
                </a:solidFill>
                <a:latin typeface="Staatliches"/>
                <a:ea typeface="Staatliches"/>
                <a:cs typeface="Staatliches"/>
                <a:sym typeface="Staatliches"/>
              </a:rPr>
              <a:t>Does</a:t>
            </a:r>
            <a:endParaRPr/>
          </a:p>
        </p:txBody>
      </p:sp>
      <p:grpSp>
        <p:nvGrpSpPr>
          <p:cNvPr id="312" name="Google Shape;312;p20"/>
          <p:cNvGrpSpPr/>
          <p:nvPr/>
        </p:nvGrpSpPr>
        <p:grpSpPr>
          <a:xfrm>
            <a:off x="6788650" y="3658331"/>
            <a:ext cx="4710699" cy="4710699"/>
            <a:chOff x="0" y="0"/>
            <a:chExt cx="812800" cy="812800"/>
          </a:xfrm>
        </p:grpSpPr>
        <p:sp>
          <p:nvSpPr>
            <p:cNvPr id="313" name="Google Shape;31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0"/>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20"/>
          <p:cNvGrpSpPr/>
          <p:nvPr/>
        </p:nvGrpSpPr>
        <p:grpSpPr>
          <a:xfrm>
            <a:off x="7134635" y="4004315"/>
            <a:ext cx="4018730" cy="4018730"/>
            <a:chOff x="0" y="0"/>
            <a:chExt cx="812800" cy="812800"/>
          </a:xfrm>
        </p:grpSpPr>
        <p:sp>
          <p:nvSpPr>
            <p:cNvPr id="316" name="Google Shape;31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D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20"/>
          <p:cNvSpPr txBox="1"/>
          <p:nvPr/>
        </p:nvSpPr>
        <p:spPr>
          <a:xfrm>
            <a:off x="1985550" y="380498"/>
            <a:ext cx="14316899" cy="2047192"/>
          </a:xfrm>
          <a:prstGeom prst="rect">
            <a:avLst/>
          </a:prstGeom>
          <a:noFill/>
          <a:ln>
            <a:noFill/>
          </a:ln>
        </p:spPr>
        <p:txBody>
          <a:bodyPr anchorCtr="0" anchor="t" bIns="0" lIns="0" spcFirstLastPara="1" rIns="0" wrap="square" tIns="0">
            <a:spAutoFit/>
          </a:bodyPr>
          <a:lstStyle/>
          <a:p>
            <a:pPr indent="0" lvl="0" marL="0" marR="0" rtl="0" algn="ctr">
              <a:lnSpc>
                <a:spcPct val="123008"/>
              </a:lnSpc>
              <a:spcBef>
                <a:spcPts val="0"/>
              </a:spcBef>
              <a:spcAft>
                <a:spcPts val="0"/>
              </a:spcAft>
              <a:buNone/>
            </a:pPr>
            <a:r>
              <a:rPr b="0" i="0" lang="en-US" sz="13217" u="none" cap="none" strike="noStrike">
                <a:solidFill>
                  <a:srgbClr val="FFFFFF"/>
                </a:solidFill>
                <a:latin typeface="Staatliches"/>
                <a:ea typeface="Staatliches"/>
                <a:cs typeface="Staatliches"/>
                <a:sym typeface="Staatliches"/>
              </a:rPr>
              <a:t>EMPATHY MAP</a:t>
            </a:r>
            <a:endParaRPr/>
          </a:p>
        </p:txBody>
      </p:sp>
      <p:sp>
        <p:nvSpPr>
          <p:cNvPr id="319" name="Google Shape;319;p20"/>
          <p:cNvSpPr txBox="1"/>
          <p:nvPr/>
        </p:nvSpPr>
        <p:spPr>
          <a:xfrm>
            <a:off x="1384350" y="4098625"/>
            <a:ext cx="52260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 incididunt ut labore et dolore magna aliqua.</a:t>
            </a:r>
            <a:endParaRPr/>
          </a:p>
        </p:txBody>
      </p:sp>
      <p:sp>
        <p:nvSpPr>
          <p:cNvPr id="320" name="Google Shape;320;p20"/>
          <p:cNvSpPr txBox="1"/>
          <p:nvPr/>
        </p:nvSpPr>
        <p:spPr>
          <a:xfrm>
            <a:off x="1384350" y="7989950"/>
            <a:ext cx="52260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 incididunt ut labore et dolore magna aliqua.</a:t>
            </a:r>
            <a:endParaRPr/>
          </a:p>
        </p:txBody>
      </p:sp>
      <p:sp>
        <p:nvSpPr>
          <p:cNvPr id="321" name="Google Shape;321;p20"/>
          <p:cNvSpPr txBox="1"/>
          <p:nvPr/>
        </p:nvSpPr>
        <p:spPr>
          <a:xfrm>
            <a:off x="11677550" y="4098625"/>
            <a:ext cx="52260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 incididunt ut labore et dolore magna aliqua.</a:t>
            </a:r>
            <a:endParaRPr/>
          </a:p>
        </p:txBody>
      </p:sp>
      <p:sp>
        <p:nvSpPr>
          <p:cNvPr id="322" name="Google Shape;322;p20"/>
          <p:cNvSpPr txBox="1"/>
          <p:nvPr/>
        </p:nvSpPr>
        <p:spPr>
          <a:xfrm>
            <a:off x="11677550" y="7989950"/>
            <a:ext cx="52260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 incididunt ut labore et dolore magna aliqua.</a:t>
            </a:r>
            <a:endParaRPr/>
          </a:p>
        </p:txBody>
      </p:sp>
      <p:pic>
        <p:nvPicPr>
          <p:cNvPr id="323" name="Google Shape;323;p20"/>
          <p:cNvPicPr preferRelativeResize="0"/>
          <p:nvPr/>
        </p:nvPicPr>
        <p:blipFill>
          <a:blip r:embed="rId3">
            <a:alphaModFix/>
          </a:blip>
          <a:stretch>
            <a:fillRect/>
          </a:stretch>
        </p:blipFill>
        <p:spPr>
          <a:xfrm>
            <a:off x="7134717" y="4010793"/>
            <a:ext cx="4018500" cy="40056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327" name="Shape 327"/>
        <p:cNvGrpSpPr/>
        <p:nvPr/>
      </p:nvGrpSpPr>
      <p:grpSpPr>
        <a:xfrm>
          <a:off x="0" y="0"/>
          <a:ext cx="0" cy="0"/>
          <a:chOff x="0" y="0"/>
          <a:chExt cx="0" cy="0"/>
        </a:xfrm>
      </p:grpSpPr>
      <p:pic>
        <p:nvPicPr>
          <p:cNvPr id="328" name="Google Shape;328;p21"/>
          <p:cNvPicPr preferRelativeResize="0"/>
          <p:nvPr/>
        </p:nvPicPr>
        <p:blipFill>
          <a:blip r:embed="rId3">
            <a:alphaModFix/>
          </a:blip>
          <a:stretch>
            <a:fillRect/>
          </a:stretch>
        </p:blipFill>
        <p:spPr>
          <a:xfrm>
            <a:off x="9408850" y="-1182325"/>
            <a:ext cx="11225252" cy="12633189"/>
          </a:xfrm>
          <a:prstGeom prst="rect">
            <a:avLst/>
          </a:prstGeom>
          <a:noFill/>
          <a:ln>
            <a:noFill/>
          </a:ln>
        </p:spPr>
      </p:pic>
      <p:sp>
        <p:nvSpPr>
          <p:cNvPr id="329" name="Google Shape;329;p21"/>
          <p:cNvSpPr txBox="1"/>
          <p:nvPr/>
        </p:nvSpPr>
        <p:spPr>
          <a:xfrm>
            <a:off x="1028700" y="1724966"/>
            <a:ext cx="7863300" cy="6464700"/>
          </a:xfrm>
          <a:prstGeom prst="rect">
            <a:avLst/>
          </a:prstGeom>
          <a:noFill/>
          <a:ln>
            <a:noFill/>
          </a:ln>
        </p:spPr>
        <p:txBody>
          <a:bodyPr anchorCtr="0" anchor="ctr" bIns="0" lIns="0" spcFirstLastPara="1" rIns="0" wrap="square" tIns="0">
            <a:noAutofit/>
          </a:bodyPr>
          <a:lstStyle/>
          <a:p>
            <a:pPr indent="0" lvl="0" marL="0" marR="0" rtl="0" algn="l">
              <a:lnSpc>
                <a:spcPct val="150000"/>
              </a:lnSpc>
              <a:spcBef>
                <a:spcPts val="0"/>
              </a:spcBef>
              <a:spcAft>
                <a:spcPts val="0"/>
              </a:spcAft>
              <a:buNone/>
            </a:pPr>
            <a:r>
              <a:rPr b="0" i="0" lang="en-US" sz="6000" u="none" cap="none" strike="noStrike">
                <a:solidFill>
                  <a:srgbClr val="FFFFFF"/>
                </a:solidFill>
                <a:latin typeface="Staatliches"/>
                <a:ea typeface="Staatliches"/>
                <a:cs typeface="Staatliches"/>
                <a:sym typeface="Staatliches"/>
              </a:rPr>
              <a:t>Lorem ipsum dolor sit amet, consectetur adipiscing elit, sed do eiusmod tempor incididunt ut labore et dolore magna aliqua.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76C"/>
        </a:solidFill>
      </p:bgPr>
    </p:bg>
    <p:spTree>
      <p:nvGrpSpPr>
        <p:cNvPr id="333" name="Shape 333"/>
        <p:cNvGrpSpPr/>
        <p:nvPr/>
      </p:nvGrpSpPr>
      <p:grpSpPr>
        <a:xfrm>
          <a:off x="0" y="0"/>
          <a:ext cx="0" cy="0"/>
          <a:chOff x="0" y="0"/>
          <a:chExt cx="0" cy="0"/>
        </a:xfrm>
      </p:grpSpPr>
      <p:pic>
        <p:nvPicPr>
          <p:cNvPr id="334" name="Google Shape;334;p22"/>
          <p:cNvPicPr preferRelativeResize="0"/>
          <p:nvPr/>
        </p:nvPicPr>
        <p:blipFill>
          <a:blip r:embed="rId3">
            <a:alphaModFix/>
          </a:blip>
          <a:stretch>
            <a:fillRect/>
          </a:stretch>
        </p:blipFill>
        <p:spPr>
          <a:xfrm>
            <a:off x="12442000" y="225025"/>
            <a:ext cx="5376588" cy="3228525"/>
          </a:xfrm>
          <a:prstGeom prst="rect">
            <a:avLst/>
          </a:prstGeom>
          <a:noFill/>
          <a:ln>
            <a:noFill/>
          </a:ln>
        </p:spPr>
      </p:pic>
      <p:grpSp>
        <p:nvGrpSpPr>
          <p:cNvPr id="335" name="Google Shape;335;p22"/>
          <p:cNvGrpSpPr/>
          <p:nvPr/>
        </p:nvGrpSpPr>
        <p:grpSpPr>
          <a:xfrm>
            <a:off x="0" y="4854178"/>
            <a:ext cx="18288000" cy="5432822"/>
            <a:chOff x="0" y="-76200"/>
            <a:chExt cx="4816593" cy="1430867"/>
          </a:xfrm>
        </p:grpSpPr>
        <p:sp>
          <p:nvSpPr>
            <p:cNvPr id="336" name="Google Shape;336;p22"/>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A6DCE4"/>
            </a:solidFill>
            <a:ln>
              <a:noFill/>
            </a:ln>
          </p:spPr>
        </p:sp>
        <p:sp>
          <p:nvSpPr>
            <p:cNvPr id="337" name="Google Shape;337;p22"/>
            <p:cNvSpPr txBox="1"/>
            <p:nvPr/>
          </p:nvSpPr>
          <p:spPr>
            <a:xfrm>
              <a:off x="0" y="-76200"/>
              <a:ext cx="4816593"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8" name="Google Shape;338;p22"/>
          <p:cNvPicPr preferRelativeResize="0"/>
          <p:nvPr/>
        </p:nvPicPr>
        <p:blipFill rotWithShape="1">
          <a:blip r:embed="rId4">
            <a:alphaModFix/>
          </a:blip>
          <a:srcRect b="25389" l="0" r="0" t="0"/>
          <a:stretch/>
        </p:blipFill>
        <p:spPr>
          <a:xfrm>
            <a:off x="11701675" y="7390750"/>
            <a:ext cx="4266875" cy="2897426"/>
          </a:xfrm>
          <a:prstGeom prst="rect">
            <a:avLst/>
          </a:prstGeom>
          <a:noFill/>
          <a:ln>
            <a:noFill/>
          </a:ln>
        </p:spPr>
      </p:pic>
      <p:pic>
        <p:nvPicPr>
          <p:cNvPr id="339" name="Google Shape;339;p22"/>
          <p:cNvPicPr preferRelativeResize="0"/>
          <p:nvPr/>
        </p:nvPicPr>
        <p:blipFill rotWithShape="1">
          <a:blip r:embed="rId5">
            <a:alphaModFix/>
          </a:blip>
          <a:srcRect b="0" l="4470" r="4470" t="0"/>
          <a:stretch/>
        </p:blipFill>
        <p:spPr>
          <a:xfrm>
            <a:off x="-63" y="3201775"/>
            <a:ext cx="18288123" cy="3883450"/>
          </a:xfrm>
          <a:prstGeom prst="rect">
            <a:avLst/>
          </a:prstGeom>
          <a:noFill/>
          <a:ln>
            <a:noFill/>
          </a:ln>
        </p:spPr>
      </p:pic>
      <p:sp>
        <p:nvSpPr>
          <p:cNvPr id="340" name="Google Shape;340;p22"/>
          <p:cNvSpPr/>
          <p:nvPr/>
        </p:nvSpPr>
        <p:spPr>
          <a:xfrm>
            <a:off x="1919635" y="7620000"/>
            <a:ext cx="3856867" cy="2335465"/>
          </a:xfrm>
          <a:custGeom>
            <a:rect b="b" l="l" r="r" t="t"/>
            <a:pathLst>
              <a:path extrusionOk="0" h="2335465" w="3856867">
                <a:moveTo>
                  <a:pt x="0" y="0"/>
                </a:moveTo>
                <a:lnTo>
                  <a:pt x="3856868" y="0"/>
                </a:lnTo>
                <a:lnTo>
                  <a:pt x="3856868" y="2335465"/>
                </a:lnTo>
                <a:lnTo>
                  <a:pt x="0" y="2335465"/>
                </a:lnTo>
                <a:lnTo>
                  <a:pt x="0" y="0"/>
                </a:lnTo>
                <a:close/>
              </a:path>
            </a:pathLst>
          </a:custGeom>
          <a:blipFill rotWithShape="1">
            <a:blip r:embed="rId6">
              <a:alphaModFix amt="60000"/>
            </a:blip>
            <a:stretch>
              <a:fillRect b="0" l="0" r="0" t="0"/>
            </a:stretch>
          </a:blipFill>
          <a:ln>
            <a:noFill/>
          </a:ln>
        </p:spPr>
      </p:sp>
      <p:sp>
        <p:nvSpPr>
          <p:cNvPr id="341" name="Google Shape;341;p22"/>
          <p:cNvSpPr/>
          <p:nvPr/>
        </p:nvSpPr>
        <p:spPr>
          <a:xfrm rot="-1057238">
            <a:off x="840340" y="724764"/>
            <a:ext cx="2158591" cy="2099721"/>
          </a:xfrm>
          <a:custGeom>
            <a:rect b="b" l="l" r="r" t="t"/>
            <a:pathLst>
              <a:path extrusionOk="0" h="2099721" w="2158591">
                <a:moveTo>
                  <a:pt x="0" y="0"/>
                </a:moveTo>
                <a:lnTo>
                  <a:pt x="2158591" y="0"/>
                </a:lnTo>
                <a:lnTo>
                  <a:pt x="2158591" y="2099720"/>
                </a:lnTo>
                <a:lnTo>
                  <a:pt x="0" y="2099720"/>
                </a:lnTo>
                <a:lnTo>
                  <a:pt x="0" y="0"/>
                </a:lnTo>
                <a:close/>
              </a:path>
            </a:pathLst>
          </a:custGeom>
          <a:blipFill rotWithShape="1">
            <a:blip r:embed="rId7">
              <a:alphaModFix amt="60000"/>
            </a:blip>
            <a:stretch>
              <a:fillRect b="0" l="0" r="0" t="0"/>
            </a:stretch>
          </a:blipFill>
          <a:ln>
            <a:noFill/>
          </a:ln>
        </p:spPr>
      </p:sp>
      <p:sp>
        <p:nvSpPr>
          <p:cNvPr id="342" name="Google Shape;342;p22"/>
          <p:cNvSpPr/>
          <p:nvPr/>
        </p:nvSpPr>
        <p:spPr>
          <a:xfrm rot="1937437">
            <a:off x="3976612" y="1255961"/>
            <a:ext cx="1184325" cy="1152025"/>
          </a:xfrm>
          <a:custGeom>
            <a:rect b="b" l="l" r="r" t="t"/>
            <a:pathLst>
              <a:path extrusionOk="0" h="1152025" w="1184325">
                <a:moveTo>
                  <a:pt x="0" y="0"/>
                </a:moveTo>
                <a:lnTo>
                  <a:pt x="1184326" y="0"/>
                </a:lnTo>
                <a:lnTo>
                  <a:pt x="1184326" y="1152025"/>
                </a:lnTo>
                <a:lnTo>
                  <a:pt x="0" y="1152025"/>
                </a:lnTo>
                <a:lnTo>
                  <a:pt x="0" y="0"/>
                </a:lnTo>
                <a:close/>
              </a:path>
            </a:pathLst>
          </a:custGeom>
          <a:blipFill rotWithShape="1">
            <a:blip r:embed="rId7">
              <a:alphaModFix amt="60000"/>
            </a:blip>
            <a:stretch>
              <a:fillRect b="0" l="0" r="0" t="0"/>
            </a:stretch>
          </a:blipFill>
          <a:ln>
            <a:noFill/>
          </a:ln>
        </p:spPr>
      </p:sp>
      <p:sp>
        <p:nvSpPr>
          <p:cNvPr id="343" name="Google Shape;343;p22"/>
          <p:cNvSpPr/>
          <p:nvPr/>
        </p:nvSpPr>
        <p:spPr>
          <a:xfrm>
            <a:off x="7529723" y="1028700"/>
            <a:ext cx="3228553" cy="322855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
          <p:cNvSpPr txBox="1"/>
          <p:nvPr/>
        </p:nvSpPr>
        <p:spPr>
          <a:xfrm>
            <a:off x="2227480" y="4138634"/>
            <a:ext cx="13833039" cy="2897407"/>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US" sz="18745" u="none" cap="none" strike="noStrike">
                <a:solidFill>
                  <a:srgbClr val="FFFFFF"/>
                </a:solidFill>
                <a:latin typeface="Staatliches"/>
                <a:ea typeface="Staatliches"/>
                <a:cs typeface="Staatliches"/>
                <a:sym typeface="Staatliches"/>
              </a:rPr>
              <a:t>EMPATHY MAP</a:t>
            </a:r>
            <a:endParaRPr/>
          </a:p>
        </p:txBody>
      </p:sp>
      <p:sp>
        <p:nvSpPr>
          <p:cNvPr id="345" name="Google Shape;345;p22"/>
          <p:cNvSpPr txBox="1"/>
          <p:nvPr/>
        </p:nvSpPr>
        <p:spPr>
          <a:xfrm>
            <a:off x="7835568" y="1586352"/>
            <a:ext cx="2616864" cy="232701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4978" u="none" cap="none" strike="noStrike">
                <a:solidFill>
                  <a:srgbClr val="43AB53"/>
                </a:solidFill>
                <a:latin typeface="Staatliches"/>
                <a:ea typeface="Staatliches"/>
                <a:cs typeface="Staatliches"/>
                <a:sym typeface="Staatliches"/>
              </a:rPr>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349" name="Shape 349"/>
        <p:cNvGrpSpPr/>
        <p:nvPr/>
      </p:nvGrpSpPr>
      <p:grpSpPr>
        <a:xfrm>
          <a:off x="0" y="0"/>
          <a:ext cx="0" cy="0"/>
          <a:chOff x="0" y="0"/>
          <a:chExt cx="0" cy="0"/>
        </a:xfrm>
      </p:grpSpPr>
      <p:sp>
        <p:nvSpPr>
          <p:cNvPr id="350" name="Google Shape;350;p23"/>
          <p:cNvSpPr/>
          <p:nvPr/>
        </p:nvSpPr>
        <p:spPr>
          <a:xfrm>
            <a:off x="5981700" y="-1104900"/>
            <a:ext cx="6334500" cy="6644100"/>
          </a:xfrm>
          <a:prstGeom prst="roundRect">
            <a:avLst>
              <a:gd fmla="val 16667" name="adj"/>
            </a:avLst>
          </a:prstGeom>
          <a:solidFill>
            <a:srgbClr val="A6DC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51" name="Google Shape;351;p23"/>
          <p:cNvPicPr preferRelativeResize="0"/>
          <p:nvPr/>
        </p:nvPicPr>
        <p:blipFill>
          <a:blip r:embed="rId3">
            <a:alphaModFix/>
          </a:blip>
          <a:stretch>
            <a:fillRect/>
          </a:stretch>
        </p:blipFill>
        <p:spPr>
          <a:xfrm>
            <a:off x="5976925" y="-1005304"/>
            <a:ext cx="6334200" cy="6544500"/>
          </a:xfrm>
          <a:prstGeom prst="roundRect">
            <a:avLst>
              <a:gd fmla="val 15113" name="adj"/>
            </a:avLst>
          </a:prstGeom>
          <a:noFill/>
          <a:ln>
            <a:noFill/>
          </a:ln>
        </p:spPr>
      </p:pic>
      <p:grpSp>
        <p:nvGrpSpPr>
          <p:cNvPr id="352" name="Google Shape;352;p23"/>
          <p:cNvGrpSpPr/>
          <p:nvPr/>
        </p:nvGrpSpPr>
        <p:grpSpPr>
          <a:xfrm>
            <a:off x="0" y="-289322"/>
            <a:ext cx="3086100" cy="10576322"/>
            <a:chOff x="0" y="-76200"/>
            <a:chExt cx="812800" cy="2785533"/>
          </a:xfrm>
        </p:grpSpPr>
        <p:sp>
          <p:nvSpPr>
            <p:cNvPr id="353" name="Google Shape;353;p23"/>
            <p:cNvSpPr/>
            <p:nvPr/>
          </p:nvSpPr>
          <p:spPr>
            <a:xfrm>
              <a:off x="0" y="0"/>
              <a:ext cx="812800" cy="2709333"/>
            </a:xfrm>
            <a:custGeom>
              <a:rect b="b" l="l" r="r" t="t"/>
              <a:pathLst>
                <a:path extrusionOk="0" h="2709333" w="812800">
                  <a:moveTo>
                    <a:pt x="0" y="0"/>
                  </a:moveTo>
                  <a:lnTo>
                    <a:pt x="812800" y="0"/>
                  </a:lnTo>
                  <a:lnTo>
                    <a:pt x="812800" y="2709333"/>
                  </a:lnTo>
                  <a:lnTo>
                    <a:pt x="0" y="2709333"/>
                  </a:lnTo>
                  <a:close/>
                </a:path>
              </a:pathLst>
            </a:custGeom>
            <a:solidFill>
              <a:srgbClr val="A6DCE4"/>
            </a:solidFill>
            <a:ln>
              <a:noFill/>
            </a:ln>
          </p:spPr>
        </p:sp>
        <p:sp>
          <p:nvSpPr>
            <p:cNvPr id="354" name="Google Shape;354;p23"/>
            <p:cNvSpPr txBox="1"/>
            <p:nvPr/>
          </p:nvSpPr>
          <p:spPr>
            <a:xfrm>
              <a:off x="0" y="-76200"/>
              <a:ext cx="812800" cy="2785533"/>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3"/>
          <p:cNvGrpSpPr/>
          <p:nvPr/>
        </p:nvGrpSpPr>
        <p:grpSpPr>
          <a:xfrm>
            <a:off x="15201900" y="-289322"/>
            <a:ext cx="3086100" cy="10576322"/>
            <a:chOff x="0" y="-76200"/>
            <a:chExt cx="812800" cy="2785533"/>
          </a:xfrm>
        </p:grpSpPr>
        <p:sp>
          <p:nvSpPr>
            <p:cNvPr id="356" name="Google Shape;356;p23"/>
            <p:cNvSpPr/>
            <p:nvPr/>
          </p:nvSpPr>
          <p:spPr>
            <a:xfrm>
              <a:off x="0" y="0"/>
              <a:ext cx="812800" cy="2709333"/>
            </a:xfrm>
            <a:custGeom>
              <a:rect b="b" l="l" r="r" t="t"/>
              <a:pathLst>
                <a:path extrusionOk="0" h="2709333" w="812800">
                  <a:moveTo>
                    <a:pt x="0" y="0"/>
                  </a:moveTo>
                  <a:lnTo>
                    <a:pt x="812800" y="0"/>
                  </a:lnTo>
                  <a:lnTo>
                    <a:pt x="812800" y="2709333"/>
                  </a:lnTo>
                  <a:lnTo>
                    <a:pt x="0" y="2709333"/>
                  </a:lnTo>
                  <a:close/>
                </a:path>
              </a:pathLst>
            </a:custGeom>
            <a:solidFill>
              <a:srgbClr val="A6DCE4"/>
            </a:solidFill>
            <a:ln>
              <a:noFill/>
            </a:ln>
          </p:spPr>
        </p:sp>
        <p:sp>
          <p:nvSpPr>
            <p:cNvPr id="357" name="Google Shape;357;p23"/>
            <p:cNvSpPr txBox="1"/>
            <p:nvPr/>
          </p:nvSpPr>
          <p:spPr>
            <a:xfrm>
              <a:off x="0" y="-76200"/>
              <a:ext cx="812800" cy="2785533"/>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3"/>
          <p:cNvGrpSpPr/>
          <p:nvPr/>
        </p:nvGrpSpPr>
        <p:grpSpPr>
          <a:xfrm>
            <a:off x="0" y="-289322"/>
            <a:ext cx="1887525" cy="10576322"/>
            <a:chOff x="0" y="-76200"/>
            <a:chExt cx="497126" cy="2785533"/>
          </a:xfrm>
        </p:grpSpPr>
        <p:sp>
          <p:nvSpPr>
            <p:cNvPr id="359" name="Google Shape;359;p23"/>
            <p:cNvSpPr/>
            <p:nvPr/>
          </p:nvSpPr>
          <p:spPr>
            <a:xfrm>
              <a:off x="0" y="0"/>
              <a:ext cx="497126" cy="2709333"/>
            </a:xfrm>
            <a:custGeom>
              <a:rect b="b" l="l" r="r" t="t"/>
              <a:pathLst>
                <a:path extrusionOk="0" h="2709333" w="497126">
                  <a:moveTo>
                    <a:pt x="0" y="0"/>
                  </a:moveTo>
                  <a:lnTo>
                    <a:pt x="497126" y="0"/>
                  </a:lnTo>
                  <a:lnTo>
                    <a:pt x="497126" y="2709333"/>
                  </a:lnTo>
                  <a:lnTo>
                    <a:pt x="0" y="2709333"/>
                  </a:lnTo>
                  <a:close/>
                </a:path>
              </a:pathLst>
            </a:custGeom>
            <a:solidFill>
              <a:srgbClr val="FAD76C"/>
            </a:solidFill>
            <a:ln>
              <a:noFill/>
            </a:ln>
          </p:spPr>
        </p:sp>
        <p:sp>
          <p:nvSpPr>
            <p:cNvPr id="360" name="Google Shape;360;p23"/>
            <p:cNvSpPr txBox="1"/>
            <p:nvPr/>
          </p:nvSpPr>
          <p:spPr>
            <a:xfrm>
              <a:off x="0" y="-76200"/>
              <a:ext cx="497126" cy="2785533"/>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3"/>
          <p:cNvGrpSpPr/>
          <p:nvPr/>
        </p:nvGrpSpPr>
        <p:grpSpPr>
          <a:xfrm>
            <a:off x="16400475" y="-289322"/>
            <a:ext cx="1887525" cy="10576322"/>
            <a:chOff x="0" y="-76200"/>
            <a:chExt cx="497126" cy="2785533"/>
          </a:xfrm>
        </p:grpSpPr>
        <p:sp>
          <p:nvSpPr>
            <p:cNvPr id="362" name="Google Shape;362;p23"/>
            <p:cNvSpPr/>
            <p:nvPr/>
          </p:nvSpPr>
          <p:spPr>
            <a:xfrm>
              <a:off x="0" y="0"/>
              <a:ext cx="497126" cy="2709333"/>
            </a:xfrm>
            <a:custGeom>
              <a:rect b="b" l="l" r="r" t="t"/>
              <a:pathLst>
                <a:path extrusionOk="0" h="2709333" w="497126">
                  <a:moveTo>
                    <a:pt x="0" y="0"/>
                  </a:moveTo>
                  <a:lnTo>
                    <a:pt x="497126" y="0"/>
                  </a:lnTo>
                  <a:lnTo>
                    <a:pt x="497126" y="2709333"/>
                  </a:lnTo>
                  <a:lnTo>
                    <a:pt x="0" y="2709333"/>
                  </a:lnTo>
                  <a:close/>
                </a:path>
              </a:pathLst>
            </a:custGeom>
            <a:solidFill>
              <a:srgbClr val="FAD76C"/>
            </a:solidFill>
            <a:ln>
              <a:noFill/>
            </a:ln>
          </p:spPr>
        </p:sp>
        <p:sp>
          <p:nvSpPr>
            <p:cNvPr id="363" name="Google Shape;363;p23"/>
            <p:cNvSpPr txBox="1"/>
            <p:nvPr/>
          </p:nvSpPr>
          <p:spPr>
            <a:xfrm>
              <a:off x="0" y="-76200"/>
              <a:ext cx="497126" cy="2785533"/>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23"/>
          <p:cNvSpPr txBox="1"/>
          <p:nvPr/>
        </p:nvSpPr>
        <p:spPr>
          <a:xfrm>
            <a:off x="3849605" y="5803736"/>
            <a:ext cx="10588791" cy="2046051"/>
          </a:xfrm>
          <a:prstGeom prst="rect">
            <a:avLst/>
          </a:prstGeom>
          <a:noFill/>
          <a:ln>
            <a:noFill/>
          </a:ln>
        </p:spPr>
        <p:txBody>
          <a:bodyPr anchorCtr="0" anchor="t" bIns="0" lIns="0" spcFirstLastPara="1" rIns="0" wrap="square" tIns="0">
            <a:spAutoFit/>
          </a:bodyPr>
          <a:lstStyle/>
          <a:p>
            <a:pPr indent="0" lvl="0" marL="0" marR="0" rtl="0" algn="ctr">
              <a:lnSpc>
                <a:spcPct val="123005"/>
              </a:lnSpc>
              <a:spcBef>
                <a:spcPts val="0"/>
              </a:spcBef>
              <a:spcAft>
                <a:spcPts val="0"/>
              </a:spcAft>
              <a:buNone/>
            </a:pPr>
            <a:r>
              <a:rPr b="0" i="0" lang="en-US" sz="13210" u="none" cap="none" strike="noStrike">
                <a:solidFill>
                  <a:srgbClr val="FFFFFF"/>
                </a:solidFill>
                <a:latin typeface="Staatliches"/>
                <a:ea typeface="Staatliches"/>
                <a:cs typeface="Staatliches"/>
                <a:sym typeface="Staatliches"/>
              </a:rPr>
              <a:t>USER PERSONA</a:t>
            </a:r>
            <a:endParaRPr/>
          </a:p>
        </p:txBody>
      </p:sp>
      <p:sp>
        <p:nvSpPr>
          <p:cNvPr id="365" name="Google Shape;365;p23"/>
          <p:cNvSpPr txBox="1"/>
          <p:nvPr/>
        </p:nvSpPr>
        <p:spPr>
          <a:xfrm>
            <a:off x="5772212" y="7936125"/>
            <a:ext cx="6743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John is a 28-year-old software engineer working at a tech startup. He is single and enjoys playing video games and cycling in his free time. John is tech-savvy and always looking for ways to optimize his productivity.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369" name="Shape 369"/>
        <p:cNvGrpSpPr/>
        <p:nvPr/>
      </p:nvGrpSpPr>
      <p:grpSpPr>
        <a:xfrm>
          <a:off x="0" y="0"/>
          <a:ext cx="0" cy="0"/>
          <a:chOff x="0" y="0"/>
          <a:chExt cx="0" cy="0"/>
        </a:xfrm>
      </p:grpSpPr>
      <p:grpSp>
        <p:nvGrpSpPr>
          <p:cNvPr id="370" name="Google Shape;370;p24"/>
          <p:cNvGrpSpPr/>
          <p:nvPr/>
        </p:nvGrpSpPr>
        <p:grpSpPr>
          <a:xfrm>
            <a:off x="0" y="-289322"/>
            <a:ext cx="9144000" cy="5432822"/>
            <a:chOff x="0" y="-76200"/>
            <a:chExt cx="2408296" cy="1430867"/>
          </a:xfrm>
        </p:grpSpPr>
        <p:sp>
          <p:nvSpPr>
            <p:cNvPr id="371" name="Google Shape;371;p24"/>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DCE4"/>
            </a:solidFill>
            <a:ln>
              <a:noFill/>
            </a:ln>
          </p:spPr>
        </p:sp>
        <p:sp>
          <p:nvSpPr>
            <p:cNvPr id="372" name="Google Shape;372;p24"/>
            <p:cNvSpPr txBox="1"/>
            <p:nvPr/>
          </p:nvSpPr>
          <p:spPr>
            <a:xfrm>
              <a:off x="0" y="-76200"/>
              <a:ext cx="2408296"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4"/>
          <p:cNvGrpSpPr/>
          <p:nvPr/>
        </p:nvGrpSpPr>
        <p:grpSpPr>
          <a:xfrm>
            <a:off x="9144000" y="4854178"/>
            <a:ext cx="9144000" cy="5432822"/>
            <a:chOff x="0" y="-76200"/>
            <a:chExt cx="2408296" cy="1430867"/>
          </a:xfrm>
        </p:grpSpPr>
        <p:sp>
          <p:nvSpPr>
            <p:cNvPr id="374" name="Google Shape;374;p24"/>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DCE4"/>
            </a:solidFill>
            <a:ln>
              <a:noFill/>
            </a:ln>
          </p:spPr>
        </p:sp>
        <p:sp>
          <p:nvSpPr>
            <p:cNvPr id="375" name="Google Shape;375;p24"/>
            <p:cNvSpPr txBox="1"/>
            <p:nvPr/>
          </p:nvSpPr>
          <p:spPr>
            <a:xfrm>
              <a:off x="0" y="-76200"/>
              <a:ext cx="2408296"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4"/>
          <p:cNvSpPr txBox="1"/>
          <p:nvPr/>
        </p:nvSpPr>
        <p:spPr>
          <a:xfrm>
            <a:off x="10585248" y="3140224"/>
            <a:ext cx="2185985" cy="697230"/>
          </a:xfrm>
          <a:prstGeom prst="rect">
            <a:avLst/>
          </a:prstGeom>
          <a:noFill/>
          <a:ln>
            <a:noFill/>
          </a:ln>
        </p:spPr>
        <p:txBody>
          <a:bodyPr anchorCtr="0" anchor="t" bIns="0" lIns="0" spcFirstLastPara="1" rIns="0" wrap="square" tIns="0">
            <a:spAutoFit/>
          </a:bodyPr>
          <a:lstStyle/>
          <a:p>
            <a:pPr indent="0" lvl="0" marL="0" marR="0" rtl="0" algn="l">
              <a:lnSpc>
                <a:spcPct val="123000"/>
              </a:lnSpc>
              <a:spcBef>
                <a:spcPts val="0"/>
              </a:spcBef>
              <a:spcAft>
                <a:spcPts val="0"/>
              </a:spcAft>
              <a:buNone/>
            </a:pPr>
            <a:r>
              <a:rPr b="0" i="0" lang="en-US" sz="4500" u="none" cap="none" strike="noStrike">
                <a:solidFill>
                  <a:srgbClr val="FFFFFF"/>
                </a:solidFill>
                <a:latin typeface="Staatliches"/>
                <a:ea typeface="Staatliches"/>
                <a:cs typeface="Staatliches"/>
                <a:sym typeface="Staatliches"/>
              </a:rPr>
              <a:t>Thinks</a:t>
            </a:r>
            <a:endParaRPr/>
          </a:p>
        </p:txBody>
      </p:sp>
      <p:sp>
        <p:nvSpPr>
          <p:cNvPr id="377" name="Google Shape;377;p24"/>
          <p:cNvSpPr txBox="1"/>
          <p:nvPr/>
        </p:nvSpPr>
        <p:spPr>
          <a:xfrm>
            <a:off x="10585248" y="6232708"/>
            <a:ext cx="2870794" cy="697230"/>
          </a:xfrm>
          <a:prstGeom prst="rect">
            <a:avLst/>
          </a:prstGeom>
          <a:noFill/>
          <a:ln>
            <a:noFill/>
          </a:ln>
        </p:spPr>
        <p:txBody>
          <a:bodyPr anchorCtr="0" anchor="t" bIns="0" lIns="0" spcFirstLastPara="1" rIns="0" wrap="square" tIns="0">
            <a:spAutoFit/>
          </a:bodyPr>
          <a:lstStyle/>
          <a:p>
            <a:pPr indent="0" lvl="0" marL="0" marR="0" rtl="0" algn="l">
              <a:lnSpc>
                <a:spcPct val="123000"/>
              </a:lnSpc>
              <a:spcBef>
                <a:spcPts val="0"/>
              </a:spcBef>
              <a:spcAft>
                <a:spcPts val="0"/>
              </a:spcAft>
              <a:buNone/>
            </a:pPr>
            <a:r>
              <a:rPr b="0" i="0" lang="en-US" sz="4500" u="none" cap="none" strike="noStrike">
                <a:solidFill>
                  <a:srgbClr val="43AB53"/>
                </a:solidFill>
                <a:latin typeface="Staatliches"/>
                <a:ea typeface="Staatliches"/>
                <a:cs typeface="Staatliches"/>
                <a:sym typeface="Staatliches"/>
              </a:rPr>
              <a:t>Feels</a:t>
            </a:r>
            <a:endParaRPr/>
          </a:p>
        </p:txBody>
      </p:sp>
      <p:sp>
        <p:nvSpPr>
          <p:cNvPr id="378" name="Google Shape;378;p24"/>
          <p:cNvSpPr txBox="1"/>
          <p:nvPr/>
        </p:nvSpPr>
        <p:spPr>
          <a:xfrm>
            <a:off x="5961653" y="3140224"/>
            <a:ext cx="1923958" cy="697230"/>
          </a:xfrm>
          <a:prstGeom prst="rect">
            <a:avLst/>
          </a:prstGeom>
          <a:noFill/>
          <a:ln>
            <a:noFill/>
          </a:ln>
        </p:spPr>
        <p:txBody>
          <a:bodyPr anchorCtr="0" anchor="t" bIns="0" lIns="0" spcFirstLastPara="1" rIns="0" wrap="square" tIns="0">
            <a:spAutoFit/>
          </a:bodyPr>
          <a:lstStyle/>
          <a:p>
            <a:pPr indent="0" lvl="0" marL="0" marR="0" rtl="0" algn="r">
              <a:lnSpc>
                <a:spcPct val="123000"/>
              </a:lnSpc>
              <a:spcBef>
                <a:spcPts val="0"/>
              </a:spcBef>
              <a:spcAft>
                <a:spcPts val="0"/>
              </a:spcAft>
              <a:buNone/>
            </a:pPr>
            <a:r>
              <a:rPr b="0" i="0" lang="en-US" sz="4500" u="none" cap="none" strike="noStrike">
                <a:solidFill>
                  <a:srgbClr val="43AB53"/>
                </a:solidFill>
                <a:latin typeface="Staatliches"/>
                <a:ea typeface="Staatliches"/>
                <a:cs typeface="Staatliches"/>
                <a:sym typeface="Staatliches"/>
              </a:rPr>
              <a:t>Says</a:t>
            </a:r>
            <a:endParaRPr/>
          </a:p>
        </p:txBody>
      </p:sp>
      <p:sp>
        <p:nvSpPr>
          <p:cNvPr id="379" name="Google Shape;379;p24"/>
          <p:cNvSpPr txBox="1"/>
          <p:nvPr/>
        </p:nvSpPr>
        <p:spPr>
          <a:xfrm>
            <a:off x="5961653" y="6232708"/>
            <a:ext cx="1923958" cy="697230"/>
          </a:xfrm>
          <a:prstGeom prst="rect">
            <a:avLst/>
          </a:prstGeom>
          <a:noFill/>
          <a:ln>
            <a:noFill/>
          </a:ln>
        </p:spPr>
        <p:txBody>
          <a:bodyPr anchorCtr="0" anchor="t" bIns="0" lIns="0" spcFirstLastPara="1" rIns="0" wrap="square" tIns="0">
            <a:spAutoFit/>
          </a:bodyPr>
          <a:lstStyle/>
          <a:p>
            <a:pPr indent="0" lvl="0" marL="0" marR="0" rtl="0" algn="r">
              <a:lnSpc>
                <a:spcPct val="123000"/>
              </a:lnSpc>
              <a:spcBef>
                <a:spcPts val="0"/>
              </a:spcBef>
              <a:spcAft>
                <a:spcPts val="0"/>
              </a:spcAft>
              <a:buNone/>
            </a:pPr>
            <a:r>
              <a:rPr b="0" i="0" lang="en-US" sz="4500" u="none" cap="none" strike="noStrike">
                <a:solidFill>
                  <a:srgbClr val="FFFFFF"/>
                </a:solidFill>
                <a:latin typeface="Staatliches"/>
                <a:ea typeface="Staatliches"/>
                <a:cs typeface="Staatliches"/>
                <a:sym typeface="Staatliches"/>
              </a:rPr>
              <a:t>Does</a:t>
            </a:r>
            <a:endParaRPr/>
          </a:p>
        </p:txBody>
      </p:sp>
      <p:grpSp>
        <p:nvGrpSpPr>
          <p:cNvPr id="380" name="Google Shape;380;p24"/>
          <p:cNvGrpSpPr/>
          <p:nvPr/>
        </p:nvGrpSpPr>
        <p:grpSpPr>
          <a:xfrm>
            <a:off x="7498864" y="3498364"/>
            <a:ext cx="3290271" cy="3290271"/>
            <a:chOff x="0" y="0"/>
            <a:chExt cx="812800" cy="812800"/>
          </a:xfrm>
        </p:grpSpPr>
        <p:sp>
          <p:nvSpPr>
            <p:cNvPr id="381" name="Google Shape;38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4"/>
          <p:cNvGrpSpPr/>
          <p:nvPr/>
        </p:nvGrpSpPr>
        <p:grpSpPr>
          <a:xfrm>
            <a:off x="7702752" y="3702252"/>
            <a:ext cx="2882496" cy="2882496"/>
            <a:chOff x="0" y="0"/>
            <a:chExt cx="812800" cy="812800"/>
          </a:xfrm>
        </p:grpSpPr>
        <p:sp>
          <p:nvSpPr>
            <p:cNvPr id="384" name="Google Shape;38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4"/>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24"/>
          <p:cNvGrpSpPr/>
          <p:nvPr/>
        </p:nvGrpSpPr>
        <p:grpSpPr>
          <a:xfrm>
            <a:off x="14708698" y="5644753"/>
            <a:ext cx="3184365" cy="2030584"/>
            <a:chOff x="0" y="-76200"/>
            <a:chExt cx="838680" cy="534804"/>
          </a:xfrm>
        </p:grpSpPr>
        <p:sp>
          <p:nvSpPr>
            <p:cNvPr id="387" name="Google Shape;387;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24"/>
          <p:cNvGrpSpPr/>
          <p:nvPr/>
        </p:nvGrpSpPr>
        <p:grpSpPr>
          <a:xfrm>
            <a:off x="291752" y="5644753"/>
            <a:ext cx="3184365" cy="2030584"/>
            <a:chOff x="0" y="-76200"/>
            <a:chExt cx="838680" cy="534804"/>
          </a:xfrm>
        </p:grpSpPr>
        <p:sp>
          <p:nvSpPr>
            <p:cNvPr id="390" name="Google Shape;390;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4"/>
          <p:cNvGrpSpPr/>
          <p:nvPr/>
        </p:nvGrpSpPr>
        <p:grpSpPr>
          <a:xfrm>
            <a:off x="9586868" y="698831"/>
            <a:ext cx="3184365" cy="2030584"/>
            <a:chOff x="0" y="-76200"/>
            <a:chExt cx="838680" cy="534804"/>
          </a:xfrm>
        </p:grpSpPr>
        <p:sp>
          <p:nvSpPr>
            <p:cNvPr id="393" name="Google Shape;393;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4"/>
          <p:cNvGrpSpPr/>
          <p:nvPr/>
        </p:nvGrpSpPr>
        <p:grpSpPr>
          <a:xfrm>
            <a:off x="291752" y="2542299"/>
            <a:ext cx="3184365" cy="2030584"/>
            <a:chOff x="0" y="-76200"/>
            <a:chExt cx="838680" cy="534804"/>
          </a:xfrm>
        </p:grpSpPr>
        <p:sp>
          <p:nvSpPr>
            <p:cNvPr id="396" name="Google Shape;396;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4"/>
          <p:cNvGrpSpPr/>
          <p:nvPr/>
        </p:nvGrpSpPr>
        <p:grpSpPr>
          <a:xfrm>
            <a:off x="5320923" y="698806"/>
            <a:ext cx="3184365" cy="2030584"/>
            <a:chOff x="0" y="-76200"/>
            <a:chExt cx="838680" cy="534804"/>
          </a:xfrm>
        </p:grpSpPr>
        <p:sp>
          <p:nvSpPr>
            <p:cNvPr id="399" name="Google Shape;399;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24"/>
          <p:cNvGrpSpPr/>
          <p:nvPr/>
        </p:nvGrpSpPr>
        <p:grpSpPr>
          <a:xfrm>
            <a:off x="9679527" y="7115282"/>
            <a:ext cx="3184365" cy="2030584"/>
            <a:chOff x="0" y="-76200"/>
            <a:chExt cx="838680" cy="534804"/>
          </a:xfrm>
        </p:grpSpPr>
        <p:sp>
          <p:nvSpPr>
            <p:cNvPr id="402" name="Google Shape;402;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24"/>
          <p:cNvGrpSpPr/>
          <p:nvPr/>
        </p:nvGrpSpPr>
        <p:grpSpPr>
          <a:xfrm>
            <a:off x="5424108" y="7115282"/>
            <a:ext cx="3184365" cy="2274682"/>
            <a:chOff x="0" y="-76200"/>
            <a:chExt cx="838680" cy="599093"/>
          </a:xfrm>
        </p:grpSpPr>
        <p:sp>
          <p:nvSpPr>
            <p:cNvPr id="405" name="Google Shape;405;p24"/>
            <p:cNvSpPr/>
            <p:nvPr/>
          </p:nvSpPr>
          <p:spPr>
            <a:xfrm>
              <a:off x="0" y="0"/>
              <a:ext cx="838680" cy="522893"/>
            </a:xfrm>
            <a:custGeom>
              <a:rect b="b" l="l" r="r" t="t"/>
              <a:pathLst>
                <a:path extrusionOk="0" h="522893" w="838680">
                  <a:moveTo>
                    <a:pt x="51056" y="0"/>
                  </a:moveTo>
                  <a:lnTo>
                    <a:pt x="787625" y="0"/>
                  </a:lnTo>
                  <a:cubicBezTo>
                    <a:pt x="801165" y="0"/>
                    <a:pt x="814152" y="5379"/>
                    <a:pt x="823726" y="14954"/>
                  </a:cubicBezTo>
                  <a:cubicBezTo>
                    <a:pt x="833301" y="24529"/>
                    <a:pt x="838680" y="37515"/>
                    <a:pt x="838680" y="51056"/>
                  </a:cubicBezTo>
                  <a:lnTo>
                    <a:pt x="838680" y="471837"/>
                  </a:lnTo>
                  <a:cubicBezTo>
                    <a:pt x="838680" y="485378"/>
                    <a:pt x="833301" y="498364"/>
                    <a:pt x="823726" y="507939"/>
                  </a:cubicBezTo>
                  <a:cubicBezTo>
                    <a:pt x="814152" y="517514"/>
                    <a:pt x="801165" y="522893"/>
                    <a:pt x="787625" y="522893"/>
                  </a:cubicBezTo>
                  <a:lnTo>
                    <a:pt x="51056" y="522893"/>
                  </a:lnTo>
                  <a:cubicBezTo>
                    <a:pt x="22858" y="522893"/>
                    <a:pt x="0" y="500035"/>
                    <a:pt x="0" y="471837"/>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txBox="1"/>
            <p:nvPr/>
          </p:nvSpPr>
          <p:spPr>
            <a:xfrm>
              <a:off x="0" y="-76200"/>
              <a:ext cx="838680" cy="599093"/>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24"/>
          <p:cNvGrpSpPr/>
          <p:nvPr/>
        </p:nvGrpSpPr>
        <p:grpSpPr>
          <a:xfrm>
            <a:off x="13456042" y="7552466"/>
            <a:ext cx="3184365" cy="2030584"/>
            <a:chOff x="0" y="-76200"/>
            <a:chExt cx="838680" cy="534804"/>
          </a:xfrm>
        </p:grpSpPr>
        <p:sp>
          <p:nvSpPr>
            <p:cNvPr id="408" name="Google Shape;408;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24"/>
          <p:cNvGrpSpPr/>
          <p:nvPr/>
        </p:nvGrpSpPr>
        <p:grpSpPr>
          <a:xfrm>
            <a:off x="1731562" y="7552466"/>
            <a:ext cx="3184365" cy="2030584"/>
            <a:chOff x="0" y="-76200"/>
            <a:chExt cx="838680" cy="534804"/>
          </a:xfrm>
        </p:grpSpPr>
        <p:sp>
          <p:nvSpPr>
            <p:cNvPr id="411" name="Google Shape;411;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24"/>
          <p:cNvGrpSpPr/>
          <p:nvPr/>
        </p:nvGrpSpPr>
        <p:grpSpPr>
          <a:xfrm>
            <a:off x="1544409" y="156661"/>
            <a:ext cx="3184365" cy="2030584"/>
            <a:chOff x="0" y="-76200"/>
            <a:chExt cx="838680" cy="534804"/>
          </a:xfrm>
        </p:grpSpPr>
        <p:sp>
          <p:nvSpPr>
            <p:cNvPr id="414" name="Google Shape;414;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24"/>
          <p:cNvGrpSpPr/>
          <p:nvPr/>
        </p:nvGrpSpPr>
        <p:grpSpPr>
          <a:xfrm>
            <a:off x="14074935" y="156661"/>
            <a:ext cx="3184365" cy="2030584"/>
            <a:chOff x="0" y="-76200"/>
            <a:chExt cx="838680" cy="534804"/>
          </a:xfrm>
        </p:grpSpPr>
        <p:sp>
          <p:nvSpPr>
            <p:cNvPr id="417" name="Google Shape;417;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24"/>
          <p:cNvGrpSpPr/>
          <p:nvPr/>
        </p:nvGrpSpPr>
        <p:grpSpPr>
          <a:xfrm>
            <a:off x="14708698" y="2505420"/>
            <a:ext cx="3184365" cy="2030584"/>
            <a:chOff x="0" y="-76200"/>
            <a:chExt cx="838680" cy="534804"/>
          </a:xfrm>
        </p:grpSpPr>
        <p:sp>
          <p:nvSpPr>
            <p:cNvPr id="420" name="Google Shape;420;p24"/>
            <p:cNvSpPr/>
            <p:nvPr/>
          </p:nvSpPr>
          <p:spPr>
            <a:xfrm>
              <a:off x="0" y="0"/>
              <a:ext cx="838680" cy="458604"/>
            </a:xfrm>
            <a:custGeom>
              <a:rect b="b" l="l" r="r" t="t"/>
              <a:pathLst>
                <a:path extrusionOk="0" h="458604" w="838680">
                  <a:moveTo>
                    <a:pt x="51056" y="0"/>
                  </a:moveTo>
                  <a:lnTo>
                    <a:pt x="787625" y="0"/>
                  </a:lnTo>
                  <a:cubicBezTo>
                    <a:pt x="801165" y="0"/>
                    <a:pt x="814152" y="5379"/>
                    <a:pt x="823726" y="14954"/>
                  </a:cubicBezTo>
                  <a:cubicBezTo>
                    <a:pt x="833301" y="24529"/>
                    <a:pt x="838680" y="37515"/>
                    <a:pt x="838680" y="51056"/>
                  </a:cubicBezTo>
                  <a:lnTo>
                    <a:pt x="838680" y="407548"/>
                  </a:lnTo>
                  <a:cubicBezTo>
                    <a:pt x="838680" y="421089"/>
                    <a:pt x="833301" y="434075"/>
                    <a:pt x="823726" y="443650"/>
                  </a:cubicBezTo>
                  <a:cubicBezTo>
                    <a:pt x="814152" y="453225"/>
                    <a:pt x="801165" y="458604"/>
                    <a:pt x="787625" y="458604"/>
                  </a:cubicBezTo>
                  <a:lnTo>
                    <a:pt x="51056" y="458604"/>
                  </a:lnTo>
                  <a:cubicBezTo>
                    <a:pt x="22858" y="458604"/>
                    <a:pt x="0" y="435746"/>
                    <a:pt x="0" y="407548"/>
                  </a:cubicBezTo>
                  <a:lnTo>
                    <a:pt x="0" y="51056"/>
                  </a:lnTo>
                  <a:cubicBezTo>
                    <a:pt x="0" y="22858"/>
                    <a:pt x="22858" y="0"/>
                    <a:pt x="51056"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4"/>
            <p:cNvSpPr txBox="1"/>
            <p:nvPr/>
          </p:nvSpPr>
          <p:spPr>
            <a:xfrm>
              <a:off x="0" y="-76200"/>
              <a:ext cx="838680" cy="534804"/>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24"/>
          <p:cNvSpPr txBox="1"/>
          <p:nvPr/>
        </p:nvSpPr>
        <p:spPr>
          <a:xfrm>
            <a:off x="631279" y="3324427"/>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I really like</a:t>
            </a:r>
            <a:endParaRPr/>
          </a:p>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that feature.</a:t>
            </a:r>
            <a:endParaRPr/>
          </a:p>
        </p:txBody>
      </p:sp>
      <p:sp>
        <p:nvSpPr>
          <p:cNvPr id="423" name="Google Shape;423;p24"/>
          <p:cNvSpPr txBox="1"/>
          <p:nvPr/>
        </p:nvSpPr>
        <p:spPr>
          <a:xfrm>
            <a:off x="15048224" y="3324427"/>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I should automate this task.</a:t>
            </a:r>
            <a:endParaRPr/>
          </a:p>
        </p:txBody>
      </p:sp>
      <p:sp>
        <p:nvSpPr>
          <p:cNvPr id="424" name="Google Shape;424;p24"/>
          <p:cNvSpPr txBox="1"/>
          <p:nvPr/>
        </p:nvSpPr>
        <p:spPr>
          <a:xfrm>
            <a:off x="1883935" y="940503"/>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I wish there was a shortcut for that.</a:t>
            </a:r>
            <a:endParaRPr/>
          </a:p>
        </p:txBody>
      </p:sp>
      <p:sp>
        <p:nvSpPr>
          <p:cNvPr id="425" name="Google Shape;425;p24"/>
          <p:cNvSpPr txBox="1"/>
          <p:nvPr/>
        </p:nvSpPr>
        <p:spPr>
          <a:xfrm>
            <a:off x="2071088" y="8334594"/>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Spends hours coding and debugging.</a:t>
            </a:r>
            <a:endParaRPr/>
          </a:p>
        </p:txBody>
      </p:sp>
      <p:sp>
        <p:nvSpPr>
          <p:cNvPr id="426" name="Google Shape;426;p24"/>
          <p:cNvSpPr txBox="1"/>
          <p:nvPr/>
        </p:nvSpPr>
        <p:spPr>
          <a:xfrm>
            <a:off x="5763634" y="8019459"/>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Reviews tech blogs and tutorials.</a:t>
            </a:r>
            <a:endParaRPr/>
          </a:p>
        </p:txBody>
      </p:sp>
      <p:sp>
        <p:nvSpPr>
          <p:cNvPr id="427" name="Google Shape;427;p24"/>
          <p:cNvSpPr txBox="1"/>
          <p:nvPr/>
        </p:nvSpPr>
        <p:spPr>
          <a:xfrm>
            <a:off x="10077450" y="7853863"/>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Excited about new technology.</a:t>
            </a:r>
            <a:endParaRPr/>
          </a:p>
        </p:txBody>
      </p:sp>
      <p:sp>
        <p:nvSpPr>
          <p:cNvPr id="428" name="Google Shape;428;p24"/>
          <p:cNvSpPr txBox="1"/>
          <p:nvPr/>
        </p:nvSpPr>
        <p:spPr>
          <a:xfrm>
            <a:off x="13795568" y="8227610"/>
            <a:ext cx="2505312" cy="106997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Anxious about meeting project deadlines.</a:t>
            </a:r>
            <a:endParaRPr/>
          </a:p>
        </p:txBody>
      </p:sp>
      <p:sp>
        <p:nvSpPr>
          <p:cNvPr id="429" name="Google Shape;429;p24"/>
          <p:cNvSpPr txBox="1"/>
          <p:nvPr/>
        </p:nvSpPr>
        <p:spPr>
          <a:xfrm>
            <a:off x="14414461" y="940503"/>
            <a:ext cx="2505312"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I need a better workflow.</a:t>
            </a:r>
            <a:endParaRPr/>
          </a:p>
        </p:txBody>
      </p:sp>
      <p:sp>
        <p:nvSpPr>
          <p:cNvPr id="430" name="Google Shape;430;p24"/>
          <p:cNvSpPr txBox="1"/>
          <p:nvPr/>
        </p:nvSpPr>
        <p:spPr>
          <a:xfrm>
            <a:off x="5791096" y="1480959"/>
            <a:ext cx="2244019"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This app saves me so much time.</a:t>
            </a:r>
            <a:endParaRPr/>
          </a:p>
        </p:txBody>
      </p:sp>
      <p:sp>
        <p:nvSpPr>
          <p:cNvPr id="431" name="Google Shape;431;p24"/>
          <p:cNvSpPr txBox="1"/>
          <p:nvPr/>
        </p:nvSpPr>
        <p:spPr>
          <a:xfrm>
            <a:off x="10077450" y="1480959"/>
            <a:ext cx="2244019" cy="708025"/>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This could be faster.</a:t>
            </a:r>
            <a:endParaRPr/>
          </a:p>
        </p:txBody>
      </p:sp>
      <p:sp>
        <p:nvSpPr>
          <p:cNvPr id="432" name="Google Shape;432;p24"/>
          <p:cNvSpPr txBox="1"/>
          <p:nvPr/>
        </p:nvSpPr>
        <p:spPr>
          <a:xfrm>
            <a:off x="631279" y="6337410"/>
            <a:ext cx="2505312" cy="774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Tests new apps and tools regularly.</a:t>
            </a:r>
            <a:endParaRPr/>
          </a:p>
        </p:txBody>
      </p:sp>
      <p:sp>
        <p:nvSpPr>
          <p:cNvPr id="433" name="Google Shape;433;p24"/>
          <p:cNvSpPr txBox="1"/>
          <p:nvPr/>
        </p:nvSpPr>
        <p:spPr>
          <a:xfrm>
            <a:off x="15048224" y="6363186"/>
            <a:ext cx="2505312" cy="774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Frustrated when encountering bugs.</a:t>
            </a:r>
            <a:endParaRPr/>
          </a:p>
        </p:txBody>
      </p:sp>
      <p:pic>
        <p:nvPicPr>
          <p:cNvPr id="434" name="Google Shape;434;p24"/>
          <p:cNvPicPr preferRelativeResize="0"/>
          <p:nvPr/>
        </p:nvPicPr>
        <p:blipFill>
          <a:blip r:embed="rId3">
            <a:alphaModFix/>
          </a:blip>
          <a:stretch>
            <a:fillRect/>
          </a:stretch>
        </p:blipFill>
        <p:spPr>
          <a:xfrm>
            <a:off x="7702813" y="3702300"/>
            <a:ext cx="2882400" cy="28824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438" name="Shape 438"/>
        <p:cNvGrpSpPr/>
        <p:nvPr/>
      </p:nvGrpSpPr>
      <p:grpSpPr>
        <a:xfrm>
          <a:off x="0" y="0"/>
          <a:ext cx="0" cy="0"/>
          <a:chOff x="0" y="0"/>
          <a:chExt cx="0" cy="0"/>
        </a:xfrm>
      </p:grpSpPr>
      <p:grpSp>
        <p:nvGrpSpPr>
          <p:cNvPr id="439" name="Google Shape;439;p25"/>
          <p:cNvGrpSpPr/>
          <p:nvPr/>
        </p:nvGrpSpPr>
        <p:grpSpPr>
          <a:xfrm>
            <a:off x="486012" y="4374108"/>
            <a:ext cx="5417735" cy="6803580"/>
            <a:chOff x="0" y="-76200"/>
            <a:chExt cx="1426893" cy="1791889"/>
          </a:xfrm>
        </p:grpSpPr>
        <p:sp>
          <p:nvSpPr>
            <p:cNvPr id="440" name="Google Shape;440;p25"/>
            <p:cNvSpPr/>
            <p:nvPr/>
          </p:nvSpPr>
          <p:spPr>
            <a:xfrm>
              <a:off x="0" y="0"/>
              <a:ext cx="1426893" cy="1715689"/>
            </a:xfrm>
            <a:custGeom>
              <a:rect b="b" l="l" r="r" t="t"/>
              <a:pathLst>
                <a:path extrusionOk="0" h="1715689" w="1426893">
                  <a:moveTo>
                    <a:pt x="70021" y="0"/>
                  </a:moveTo>
                  <a:lnTo>
                    <a:pt x="1356872" y="0"/>
                  </a:lnTo>
                  <a:cubicBezTo>
                    <a:pt x="1395544" y="0"/>
                    <a:pt x="1426893" y="31349"/>
                    <a:pt x="1426893" y="70021"/>
                  </a:cubicBezTo>
                  <a:lnTo>
                    <a:pt x="1426893" y="1645669"/>
                  </a:lnTo>
                  <a:cubicBezTo>
                    <a:pt x="1426893" y="1684340"/>
                    <a:pt x="1395544" y="1715689"/>
                    <a:pt x="1356872" y="1715689"/>
                  </a:cubicBezTo>
                  <a:lnTo>
                    <a:pt x="70021" y="1715689"/>
                  </a:lnTo>
                  <a:cubicBezTo>
                    <a:pt x="31349" y="1715689"/>
                    <a:pt x="0" y="1684340"/>
                    <a:pt x="0" y="1645669"/>
                  </a:cubicBezTo>
                  <a:lnTo>
                    <a:pt x="0" y="70021"/>
                  </a:lnTo>
                  <a:cubicBezTo>
                    <a:pt x="0" y="31349"/>
                    <a:pt x="31349" y="0"/>
                    <a:pt x="70021"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txBox="1"/>
            <p:nvPr/>
          </p:nvSpPr>
          <p:spPr>
            <a:xfrm>
              <a:off x="0" y="-76200"/>
              <a:ext cx="1426893" cy="1791889"/>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25"/>
          <p:cNvGrpSpPr/>
          <p:nvPr/>
        </p:nvGrpSpPr>
        <p:grpSpPr>
          <a:xfrm>
            <a:off x="12386267" y="4374108"/>
            <a:ext cx="5417735" cy="6803580"/>
            <a:chOff x="0" y="-76200"/>
            <a:chExt cx="1426893" cy="1791889"/>
          </a:xfrm>
        </p:grpSpPr>
        <p:sp>
          <p:nvSpPr>
            <p:cNvPr id="443" name="Google Shape;443;p25"/>
            <p:cNvSpPr/>
            <p:nvPr/>
          </p:nvSpPr>
          <p:spPr>
            <a:xfrm>
              <a:off x="0" y="0"/>
              <a:ext cx="1426893" cy="1715689"/>
            </a:xfrm>
            <a:custGeom>
              <a:rect b="b" l="l" r="r" t="t"/>
              <a:pathLst>
                <a:path extrusionOk="0" h="1715689" w="1426893">
                  <a:moveTo>
                    <a:pt x="70021" y="0"/>
                  </a:moveTo>
                  <a:lnTo>
                    <a:pt x="1356872" y="0"/>
                  </a:lnTo>
                  <a:cubicBezTo>
                    <a:pt x="1395544" y="0"/>
                    <a:pt x="1426893" y="31349"/>
                    <a:pt x="1426893" y="70021"/>
                  </a:cubicBezTo>
                  <a:lnTo>
                    <a:pt x="1426893" y="1645669"/>
                  </a:lnTo>
                  <a:cubicBezTo>
                    <a:pt x="1426893" y="1684340"/>
                    <a:pt x="1395544" y="1715689"/>
                    <a:pt x="1356872" y="1715689"/>
                  </a:cubicBezTo>
                  <a:lnTo>
                    <a:pt x="70021" y="1715689"/>
                  </a:lnTo>
                  <a:cubicBezTo>
                    <a:pt x="31349" y="1715689"/>
                    <a:pt x="0" y="1684340"/>
                    <a:pt x="0" y="1645669"/>
                  </a:cubicBezTo>
                  <a:lnTo>
                    <a:pt x="0" y="70021"/>
                  </a:lnTo>
                  <a:cubicBezTo>
                    <a:pt x="0" y="31349"/>
                    <a:pt x="31349" y="0"/>
                    <a:pt x="70021"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
            <p:cNvSpPr txBox="1"/>
            <p:nvPr/>
          </p:nvSpPr>
          <p:spPr>
            <a:xfrm>
              <a:off x="0" y="-76200"/>
              <a:ext cx="1426893" cy="1791889"/>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25"/>
          <p:cNvGrpSpPr/>
          <p:nvPr/>
        </p:nvGrpSpPr>
        <p:grpSpPr>
          <a:xfrm>
            <a:off x="6435133" y="4374108"/>
            <a:ext cx="5417735" cy="6803580"/>
            <a:chOff x="0" y="-76200"/>
            <a:chExt cx="1426893" cy="1791889"/>
          </a:xfrm>
        </p:grpSpPr>
        <p:sp>
          <p:nvSpPr>
            <p:cNvPr id="446" name="Google Shape;446;p25"/>
            <p:cNvSpPr/>
            <p:nvPr/>
          </p:nvSpPr>
          <p:spPr>
            <a:xfrm>
              <a:off x="0" y="0"/>
              <a:ext cx="1426893" cy="1715689"/>
            </a:xfrm>
            <a:custGeom>
              <a:rect b="b" l="l" r="r" t="t"/>
              <a:pathLst>
                <a:path extrusionOk="0" h="1715689" w="1426893">
                  <a:moveTo>
                    <a:pt x="70021" y="0"/>
                  </a:moveTo>
                  <a:lnTo>
                    <a:pt x="1356872" y="0"/>
                  </a:lnTo>
                  <a:cubicBezTo>
                    <a:pt x="1395544" y="0"/>
                    <a:pt x="1426893" y="31349"/>
                    <a:pt x="1426893" y="70021"/>
                  </a:cubicBezTo>
                  <a:lnTo>
                    <a:pt x="1426893" y="1645669"/>
                  </a:lnTo>
                  <a:cubicBezTo>
                    <a:pt x="1426893" y="1684340"/>
                    <a:pt x="1395544" y="1715689"/>
                    <a:pt x="1356872" y="1715689"/>
                  </a:cubicBezTo>
                  <a:lnTo>
                    <a:pt x="70021" y="1715689"/>
                  </a:lnTo>
                  <a:cubicBezTo>
                    <a:pt x="31349" y="1715689"/>
                    <a:pt x="0" y="1684340"/>
                    <a:pt x="0" y="1645669"/>
                  </a:cubicBezTo>
                  <a:lnTo>
                    <a:pt x="0" y="70021"/>
                  </a:lnTo>
                  <a:cubicBezTo>
                    <a:pt x="0" y="31349"/>
                    <a:pt x="31349" y="0"/>
                    <a:pt x="70021"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5"/>
            <p:cNvSpPr txBox="1"/>
            <p:nvPr/>
          </p:nvSpPr>
          <p:spPr>
            <a:xfrm>
              <a:off x="0" y="-76200"/>
              <a:ext cx="1426893" cy="1791889"/>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25"/>
          <p:cNvSpPr txBox="1"/>
          <p:nvPr/>
        </p:nvSpPr>
        <p:spPr>
          <a:xfrm>
            <a:off x="3758082" y="446868"/>
            <a:ext cx="10771835" cy="2015264"/>
          </a:xfrm>
          <a:prstGeom prst="rect">
            <a:avLst/>
          </a:prstGeom>
          <a:noFill/>
          <a:ln>
            <a:noFill/>
          </a:ln>
        </p:spPr>
        <p:txBody>
          <a:bodyPr anchorCtr="0" anchor="t" bIns="0" lIns="0" spcFirstLastPara="1" rIns="0" wrap="square" tIns="0">
            <a:spAutoFit/>
          </a:bodyPr>
          <a:lstStyle/>
          <a:p>
            <a:pPr indent="0" lvl="0" marL="0" marR="0" rtl="0" algn="ctr">
              <a:lnSpc>
                <a:spcPct val="122998"/>
              </a:lnSpc>
              <a:spcBef>
                <a:spcPts val="0"/>
              </a:spcBef>
              <a:spcAft>
                <a:spcPts val="0"/>
              </a:spcAft>
              <a:buNone/>
            </a:pPr>
            <a:r>
              <a:rPr b="0" i="0" lang="en-US" sz="12927" u="none" cap="none" strike="noStrike">
                <a:solidFill>
                  <a:srgbClr val="FFFFFF"/>
                </a:solidFill>
                <a:latin typeface="Staatliches"/>
                <a:ea typeface="Staatliches"/>
                <a:cs typeface="Staatliches"/>
                <a:sym typeface="Staatliches"/>
              </a:rPr>
              <a:t>PROJECT GOALS</a:t>
            </a:r>
            <a:endParaRPr/>
          </a:p>
        </p:txBody>
      </p:sp>
      <p:sp>
        <p:nvSpPr>
          <p:cNvPr id="449" name="Google Shape;449;p25"/>
          <p:cNvSpPr txBox="1"/>
          <p:nvPr/>
        </p:nvSpPr>
        <p:spPr>
          <a:xfrm>
            <a:off x="1319905" y="7040865"/>
            <a:ext cx="3750000" cy="5694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699" u="none" cap="none" strike="noStrike">
                <a:solidFill>
                  <a:srgbClr val="000000"/>
                </a:solidFill>
                <a:latin typeface="Staatliches"/>
                <a:ea typeface="Staatliches"/>
                <a:cs typeface="Staatliches"/>
                <a:sym typeface="Staatliches"/>
              </a:rPr>
              <a:t>Goal 1</a:t>
            </a:r>
            <a:endParaRPr/>
          </a:p>
        </p:txBody>
      </p:sp>
      <p:sp>
        <p:nvSpPr>
          <p:cNvPr id="450" name="Google Shape;450;p25"/>
          <p:cNvSpPr txBox="1"/>
          <p:nvPr/>
        </p:nvSpPr>
        <p:spPr>
          <a:xfrm>
            <a:off x="13220161" y="7040865"/>
            <a:ext cx="3750000" cy="5694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699" u="none" cap="none" strike="noStrike">
                <a:solidFill>
                  <a:srgbClr val="000000"/>
                </a:solidFill>
                <a:latin typeface="Staatliches"/>
                <a:ea typeface="Staatliches"/>
                <a:cs typeface="Staatliches"/>
                <a:sym typeface="Staatliches"/>
              </a:rPr>
              <a:t>Goal 3</a:t>
            </a:r>
            <a:endParaRPr/>
          </a:p>
        </p:txBody>
      </p:sp>
      <p:sp>
        <p:nvSpPr>
          <p:cNvPr id="451" name="Google Shape;451;p25"/>
          <p:cNvSpPr txBox="1"/>
          <p:nvPr/>
        </p:nvSpPr>
        <p:spPr>
          <a:xfrm>
            <a:off x="7269026" y="7040865"/>
            <a:ext cx="3750000" cy="5694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699" u="none" cap="none" strike="noStrike">
                <a:solidFill>
                  <a:srgbClr val="000000"/>
                </a:solidFill>
                <a:latin typeface="Staatliches"/>
                <a:ea typeface="Staatliches"/>
                <a:cs typeface="Staatliches"/>
                <a:sym typeface="Staatliches"/>
              </a:rPr>
              <a:t>Goal 2</a:t>
            </a:r>
            <a:endParaRPr/>
          </a:p>
        </p:txBody>
      </p:sp>
      <p:sp>
        <p:nvSpPr>
          <p:cNvPr id="452" name="Google Shape;452;p25"/>
          <p:cNvSpPr txBox="1"/>
          <p:nvPr/>
        </p:nvSpPr>
        <p:spPr>
          <a:xfrm>
            <a:off x="1134949" y="7843183"/>
            <a:ext cx="4119900" cy="1693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Nunito Sans Medium"/>
                <a:ea typeface="Nunito Sans Medium"/>
                <a:cs typeface="Nunito Sans Medium"/>
                <a:sym typeface="Nunito Sans Medium"/>
              </a:rPr>
              <a:t>Lorem ipsum dolor sit amet, consectetur adipiscing elit, sed do eiusmod tempor incididunt ut labore et dolore magna aliqua.</a:t>
            </a:r>
            <a:endParaRPr/>
          </a:p>
        </p:txBody>
      </p:sp>
      <p:sp>
        <p:nvSpPr>
          <p:cNvPr id="453" name="Google Shape;453;p25"/>
          <p:cNvSpPr txBox="1"/>
          <p:nvPr/>
        </p:nvSpPr>
        <p:spPr>
          <a:xfrm>
            <a:off x="13035204" y="7843183"/>
            <a:ext cx="4119900" cy="1693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Nunito Sans Medium"/>
                <a:ea typeface="Nunito Sans Medium"/>
                <a:cs typeface="Nunito Sans Medium"/>
                <a:sym typeface="Nunito Sans Medium"/>
              </a:rPr>
              <a:t>Lorem ipsum dolor sit amet, consectetur adipiscing elit, sed do eiusmod tempor incididunt ut labore et dolore magna aliqua.</a:t>
            </a:r>
            <a:endParaRPr/>
          </a:p>
        </p:txBody>
      </p:sp>
      <p:sp>
        <p:nvSpPr>
          <p:cNvPr id="454" name="Google Shape;454;p25"/>
          <p:cNvSpPr txBox="1"/>
          <p:nvPr/>
        </p:nvSpPr>
        <p:spPr>
          <a:xfrm>
            <a:off x="7084069" y="7843183"/>
            <a:ext cx="4119900" cy="1693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Nunito Sans Medium"/>
                <a:ea typeface="Nunito Sans Medium"/>
                <a:cs typeface="Nunito Sans Medium"/>
                <a:sym typeface="Nunito Sans Medium"/>
              </a:rPr>
              <a:t>Lorem ipsum dolor sit amet, consectetur adipiscing elit, sed do eiusmod tempor incididunt ut labore et dolore magna aliqua.</a:t>
            </a:r>
            <a:endParaRPr/>
          </a:p>
        </p:txBody>
      </p:sp>
      <p:pic>
        <p:nvPicPr>
          <p:cNvPr id="455" name="Google Shape;455;p25"/>
          <p:cNvPicPr preferRelativeResize="0"/>
          <p:nvPr/>
        </p:nvPicPr>
        <p:blipFill>
          <a:blip r:embed="rId3">
            <a:alphaModFix/>
          </a:blip>
          <a:stretch>
            <a:fillRect/>
          </a:stretch>
        </p:blipFill>
        <p:spPr>
          <a:xfrm>
            <a:off x="1320904" y="2782615"/>
            <a:ext cx="3747900" cy="3760800"/>
          </a:xfrm>
          <a:prstGeom prst="ellipse">
            <a:avLst/>
          </a:prstGeom>
          <a:noFill/>
          <a:ln>
            <a:noFill/>
          </a:ln>
        </p:spPr>
      </p:pic>
      <p:pic>
        <p:nvPicPr>
          <p:cNvPr id="456" name="Google Shape;456;p25"/>
          <p:cNvPicPr preferRelativeResize="0"/>
          <p:nvPr/>
        </p:nvPicPr>
        <p:blipFill>
          <a:blip r:embed="rId4">
            <a:alphaModFix/>
          </a:blip>
          <a:stretch>
            <a:fillRect/>
          </a:stretch>
        </p:blipFill>
        <p:spPr>
          <a:xfrm>
            <a:off x="7269025" y="2788450"/>
            <a:ext cx="3750000" cy="3750000"/>
          </a:xfrm>
          <a:prstGeom prst="ellipse">
            <a:avLst/>
          </a:prstGeom>
          <a:noFill/>
          <a:ln>
            <a:noFill/>
          </a:ln>
        </p:spPr>
      </p:pic>
      <p:pic>
        <p:nvPicPr>
          <p:cNvPr id="457" name="Google Shape;457;p25"/>
          <p:cNvPicPr preferRelativeResize="0"/>
          <p:nvPr/>
        </p:nvPicPr>
        <p:blipFill>
          <a:blip r:embed="rId5">
            <a:alphaModFix/>
          </a:blip>
          <a:stretch>
            <a:fillRect/>
          </a:stretch>
        </p:blipFill>
        <p:spPr>
          <a:xfrm>
            <a:off x="13220204" y="2781662"/>
            <a:ext cx="3750000" cy="37626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76C"/>
        </a:solidFill>
      </p:bgPr>
    </p:bg>
    <p:spTree>
      <p:nvGrpSpPr>
        <p:cNvPr id="461" name="Shape 461"/>
        <p:cNvGrpSpPr/>
        <p:nvPr/>
      </p:nvGrpSpPr>
      <p:grpSpPr>
        <a:xfrm>
          <a:off x="0" y="0"/>
          <a:ext cx="0" cy="0"/>
          <a:chOff x="0" y="0"/>
          <a:chExt cx="0" cy="0"/>
        </a:xfrm>
      </p:grpSpPr>
      <p:grpSp>
        <p:nvGrpSpPr>
          <p:cNvPr id="462" name="Google Shape;462;p26"/>
          <p:cNvGrpSpPr/>
          <p:nvPr/>
        </p:nvGrpSpPr>
        <p:grpSpPr>
          <a:xfrm>
            <a:off x="0" y="-289322"/>
            <a:ext cx="9144000" cy="5432822"/>
            <a:chOff x="0" y="-76200"/>
            <a:chExt cx="2408296" cy="1430867"/>
          </a:xfrm>
        </p:grpSpPr>
        <p:sp>
          <p:nvSpPr>
            <p:cNvPr id="463" name="Google Shape;463;p26"/>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DCE4"/>
            </a:solidFill>
            <a:ln>
              <a:noFill/>
            </a:ln>
          </p:spPr>
        </p:sp>
        <p:sp>
          <p:nvSpPr>
            <p:cNvPr id="464" name="Google Shape;464;p26"/>
            <p:cNvSpPr txBox="1"/>
            <p:nvPr/>
          </p:nvSpPr>
          <p:spPr>
            <a:xfrm>
              <a:off x="0" y="-76200"/>
              <a:ext cx="2408296"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6"/>
          <p:cNvGrpSpPr/>
          <p:nvPr/>
        </p:nvGrpSpPr>
        <p:grpSpPr>
          <a:xfrm>
            <a:off x="9144000" y="4854178"/>
            <a:ext cx="9144000" cy="5432822"/>
            <a:chOff x="0" y="-76200"/>
            <a:chExt cx="2408296" cy="1430867"/>
          </a:xfrm>
        </p:grpSpPr>
        <p:sp>
          <p:nvSpPr>
            <p:cNvPr id="466" name="Google Shape;466;p26"/>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DCE4"/>
            </a:solidFill>
            <a:ln>
              <a:noFill/>
            </a:ln>
          </p:spPr>
        </p:sp>
        <p:sp>
          <p:nvSpPr>
            <p:cNvPr id="467" name="Google Shape;467;p26"/>
            <p:cNvSpPr txBox="1"/>
            <p:nvPr/>
          </p:nvSpPr>
          <p:spPr>
            <a:xfrm>
              <a:off x="0" y="-76200"/>
              <a:ext cx="2408296"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26"/>
          <p:cNvGrpSpPr/>
          <p:nvPr/>
        </p:nvGrpSpPr>
        <p:grpSpPr>
          <a:xfrm>
            <a:off x="7316759" y="2799960"/>
            <a:ext cx="3697022" cy="4057046"/>
            <a:chOff x="0" y="-76200"/>
            <a:chExt cx="782485" cy="858685"/>
          </a:xfrm>
        </p:grpSpPr>
        <p:sp>
          <p:nvSpPr>
            <p:cNvPr id="469" name="Google Shape;469;p26"/>
            <p:cNvSpPr/>
            <p:nvPr/>
          </p:nvSpPr>
          <p:spPr>
            <a:xfrm>
              <a:off x="0" y="0"/>
              <a:ext cx="782485" cy="782485"/>
            </a:xfrm>
            <a:custGeom>
              <a:rect b="b" l="l" r="r" t="t"/>
              <a:pathLst>
                <a:path extrusionOk="0" h="782485" w="782485">
                  <a:moveTo>
                    <a:pt x="106799" y="0"/>
                  </a:moveTo>
                  <a:lnTo>
                    <a:pt x="675686" y="0"/>
                  </a:lnTo>
                  <a:cubicBezTo>
                    <a:pt x="734669" y="0"/>
                    <a:pt x="782485" y="47816"/>
                    <a:pt x="782485" y="106799"/>
                  </a:cubicBezTo>
                  <a:lnTo>
                    <a:pt x="782485" y="675686"/>
                  </a:lnTo>
                  <a:cubicBezTo>
                    <a:pt x="782485" y="704011"/>
                    <a:pt x="771233" y="731176"/>
                    <a:pt x="751204" y="751204"/>
                  </a:cubicBezTo>
                  <a:cubicBezTo>
                    <a:pt x="731176" y="771233"/>
                    <a:pt x="704011" y="782485"/>
                    <a:pt x="675686" y="782485"/>
                  </a:cubicBezTo>
                  <a:lnTo>
                    <a:pt x="106799" y="782485"/>
                  </a:lnTo>
                  <a:cubicBezTo>
                    <a:pt x="78474" y="782485"/>
                    <a:pt x="51309" y="771233"/>
                    <a:pt x="31281" y="751204"/>
                  </a:cubicBezTo>
                  <a:cubicBezTo>
                    <a:pt x="11252" y="731176"/>
                    <a:pt x="0" y="704011"/>
                    <a:pt x="0" y="675686"/>
                  </a:cubicBezTo>
                  <a:lnTo>
                    <a:pt x="0" y="106799"/>
                  </a:lnTo>
                  <a:cubicBezTo>
                    <a:pt x="0" y="78474"/>
                    <a:pt x="11252" y="51309"/>
                    <a:pt x="31281" y="31281"/>
                  </a:cubicBezTo>
                  <a:cubicBezTo>
                    <a:pt x="51309" y="11252"/>
                    <a:pt x="78474" y="0"/>
                    <a:pt x="106799"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6"/>
            <p:cNvSpPr txBox="1"/>
            <p:nvPr/>
          </p:nvSpPr>
          <p:spPr>
            <a:xfrm>
              <a:off x="0" y="-76200"/>
              <a:ext cx="782485" cy="858685"/>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71" name="Google Shape;471;p26"/>
          <p:cNvPicPr preferRelativeResize="0"/>
          <p:nvPr/>
        </p:nvPicPr>
        <p:blipFill>
          <a:blip r:embed="rId3">
            <a:alphaModFix/>
          </a:blip>
          <a:stretch>
            <a:fillRect/>
          </a:stretch>
        </p:blipFill>
        <p:spPr>
          <a:xfrm>
            <a:off x="7083843" y="3410418"/>
            <a:ext cx="4004150" cy="3446579"/>
          </a:xfrm>
          <a:prstGeom prst="rect">
            <a:avLst/>
          </a:prstGeom>
          <a:noFill/>
          <a:ln>
            <a:noFill/>
          </a:ln>
        </p:spPr>
      </p:pic>
      <p:sp>
        <p:nvSpPr>
          <p:cNvPr id="472" name="Google Shape;472;p26"/>
          <p:cNvSpPr/>
          <p:nvPr/>
        </p:nvSpPr>
        <p:spPr>
          <a:xfrm>
            <a:off x="13450186" y="5398677"/>
            <a:ext cx="1748017" cy="1628183"/>
          </a:xfrm>
          <a:custGeom>
            <a:rect b="b" l="l" r="r" t="t"/>
            <a:pathLst>
              <a:path extrusionOk="0" h="1628183" w="1748017">
                <a:moveTo>
                  <a:pt x="0" y="0"/>
                </a:moveTo>
                <a:lnTo>
                  <a:pt x="1748017" y="0"/>
                </a:lnTo>
                <a:lnTo>
                  <a:pt x="1748017" y="1628183"/>
                </a:lnTo>
                <a:lnTo>
                  <a:pt x="0" y="1628183"/>
                </a:lnTo>
                <a:lnTo>
                  <a:pt x="0" y="0"/>
                </a:lnTo>
                <a:close/>
              </a:path>
            </a:pathLst>
          </a:custGeom>
          <a:blipFill rotWithShape="1">
            <a:blip r:embed="rId4">
              <a:alphaModFix/>
            </a:blip>
            <a:stretch>
              <a:fillRect b="0" l="0" r="0" t="0"/>
            </a:stretch>
          </a:blipFill>
          <a:ln>
            <a:noFill/>
          </a:ln>
        </p:spPr>
      </p:sp>
      <p:sp>
        <p:nvSpPr>
          <p:cNvPr id="473" name="Google Shape;473;p26"/>
          <p:cNvSpPr/>
          <p:nvPr/>
        </p:nvSpPr>
        <p:spPr>
          <a:xfrm rot="-2182879">
            <a:off x="3493696" y="5469003"/>
            <a:ext cx="979760" cy="1889537"/>
          </a:xfrm>
          <a:custGeom>
            <a:rect b="b" l="l" r="r" t="t"/>
            <a:pathLst>
              <a:path extrusionOk="0" h="1889537" w="979760">
                <a:moveTo>
                  <a:pt x="0" y="0"/>
                </a:moveTo>
                <a:lnTo>
                  <a:pt x="979760" y="0"/>
                </a:lnTo>
                <a:lnTo>
                  <a:pt x="979760" y="1889536"/>
                </a:lnTo>
                <a:lnTo>
                  <a:pt x="0" y="1889536"/>
                </a:lnTo>
                <a:lnTo>
                  <a:pt x="0" y="0"/>
                </a:lnTo>
                <a:close/>
              </a:path>
            </a:pathLst>
          </a:custGeom>
          <a:blipFill rotWithShape="1">
            <a:blip r:embed="rId5">
              <a:alphaModFix/>
            </a:blip>
            <a:stretch>
              <a:fillRect b="0" l="0" r="0" t="0"/>
            </a:stretch>
          </a:blipFill>
          <a:ln>
            <a:noFill/>
          </a:ln>
        </p:spPr>
      </p:sp>
      <p:sp>
        <p:nvSpPr>
          <p:cNvPr id="474" name="Google Shape;474;p26"/>
          <p:cNvSpPr/>
          <p:nvPr/>
        </p:nvSpPr>
        <p:spPr>
          <a:xfrm>
            <a:off x="2989492" y="581239"/>
            <a:ext cx="1988168" cy="1908763"/>
          </a:xfrm>
          <a:custGeom>
            <a:rect b="b" l="l" r="r" t="t"/>
            <a:pathLst>
              <a:path extrusionOk="0" h="1908763" w="1988168">
                <a:moveTo>
                  <a:pt x="0" y="0"/>
                </a:moveTo>
                <a:lnTo>
                  <a:pt x="1988168" y="0"/>
                </a:lnTo>
                <a:lnTo>
                  <a:pt x="1988168" y="1908763"/>
                </a:lnTo>
                <a:lnTo>
                  <a:pt x="0" y="1908763"/>
                </a:lnTo>
                <a:lnTo>
                  <a:pt x="0" y="0"/>
                </a:lnTo>
                <a:close/>
              </a:path>
            </a:pathLst>
          </a:custGeom>
          <a:blipFill rotWithShape="1">
            <a:blip r:embed="rId6">
              <a:alphaModFix/>
            </a:blip>
            <a:stretch>
              <a:fillRect b="0" l="0" r="0" t="0"/>
            </a:stretch>
          </a:blipFill>
          <a:ln>
            <a:noFill/>
          </a:ln>
        </p:spPr>
      </p:sp>
      <p:sp>
        <p:nvSpPr>
          <p:cNvPr id="475" name="Google Shape;475;p26"/>
          <p:cNvSpPr/>
          <p:nvPr/>
        </p:nvSpPr>
        <p:spPr>
          <a:xfrm>
            <a:off x="13442448" y="829813"/>
            <a:ext cx="1763493" cy="1489436"/>
          </a:xfrm>
          <a:custGeom>
            <a:rect b="b" l="l" r="r" t="t"/>
            <a:pathLst>
              <a:path extrusionOk="0" h="1489436" w="1763493">
                <a:moveTo>
                  <a:pt x="0" y="0"/>
                </a:moveTo>
                <a:lnTo>
                  <a:pt x="1763492" y="0"/>
                </a:lnTo>
                <a:lnTo>
                  <a:pt x="1763492" y="1489436"/>
                </a:lnTo>
                <a:lnTo>
                  <a:pt x="0" y="1489436"/>
                </a:lnTo>
                <a:lnTo>
                  <a:pt x="0" y="0"/>
                </a:lnTo>
                <a:close/>
              </a:path>
            </a:pathLst>
          </a:custGeom>
          <a:blipFill rotWithShape="1">
            <a:blip r:embed="rId7">
              <a:alphaModFix/>
            </a:blip>
            <a:stretch>
              <a:fillRect b="0" l="0" r="0" t="0"/>
            </a:stretch>
          </a:blipFill>
          <a:ln>
            <a:noFill/>
          </a:ln>
        </p:spPr>
      </p:sp>
      <p:sp>
        <p:nvSpPr>
          <p:cNvPr id="476" name="Google Shape;476;p26"/>
          <p:cNvSpPr txBox="1"/>
          <p:nvPr/>
        </p:nvSpPr>
        <p:spPr>
          <a:xfrm>
            <a:off x="11038775" y="2685731"/>
            <a:ext cx="6570839" cy="71589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4600" u="none" cap="none" strike="noStrike">
                <a:solidFill>
                  <a:srgbClr val="414D43"/>
                </a:solidFill>
                <a:latin typeface="Staatliches"/>
                <a:ea typeface="Staatliches"/>
                <a:cs typeface="Staatliches"/>
                <a:sym typeface="Staatliches"/>
              </a:rPr>
              <a:t>What do they think &amp; feel?</a:t>
            </a:r>
            <a:endParaRPr/>
          </a:p>
        </p:txBody>
      </p:sp>
      <p:sp>
        <p:nvSpPr>
          <p:cNvPr id="477" name="Google Shape;477;p26"/>
          <p:cNvSpPr txBox="1"/>
          <p:nvPr/>
        </p:nvSpPr>
        <p:spPr>
          <a:xfrm>
            <a:off x="997993" y="7332252"/>
            <a:ext cx="5971167" cy="71589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4600" u="none" cap="none" strike="noStrike">
                <a:solidFill>
                  <a:srgbClr val="414D43"/>
                </a:solidFill>
                <a:latin typeface="Staatliches"/>
                <a:ea typeface="Staatliches"/>
                <a:cs typeface="Staatliches"/>
                <a:sym typeface="Staatliches"/>
              </a:rPr>
              <a:t>What do they say &amp; do?</a:t>
            </a:r>
            <a:endParaRPr/>
          </a:p>
        </p:txBody>
      </p:sp>
      <p:sp>
        <p:nvSpPr>
          <p:cNvPr id="478" name="Google Shape;478;p26"/>
          <p:cNvSpPr txBox="1"/>
          <p:nvPr/>
        </p:nvSpPr>
        <p:spPr>
          <a:xfrm>
            <a:off x="12096128" y="7332252"/>
            <a:ext cx="4456133" cy="71589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4600" u="none" cap="none" strike="noStrike">
                <a:solidFill>
                  <a:srgbClr val="414D43"/>
                </a:solidFill>
                <a:latin typeface="Staatliches"/>
                <a:ea typeface="Staatliches"/>
                <a:cs typeface="Staatliches"/>
                <a:sym typeface="Staatliches"/>
              </a:rPr>
              <a:t>What do they see?</a:t>
            </a:r>
            <a:endParaRPr/>
          </a:p>
        </p:txBody>
      </p:sp>
      <p:sp>
        <p:nvSpPr>
          <p:cNvPr id="479" name="Google Shape;479;p26"/>
          <p:cNvSpPr txBox="1"/>
          <p:nvPr/>
        </p:nvSpPr>
        <p:spPr>
          <a:xfrm>
            <a:off x="1192325" y="2685731"/>
            <a:ext cx="5582502" cy="71589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4600" u="none" cap="none" strike="noStrike">
                <a:solidFill>
                  <a:srgbClr val="414D43"/>
                </a:solidFill>
                <a:latin typeface="Staatliches"/>
                <a:ea typeface="Staatliches"/>
                <a:cs typeface="Staatliches"/>
                <a:sym typeface="Staatliches"/>
              </a:rPr>
              <a:t>What do they hear?</a:t>
            </a:r>
            <a:endParaRPr/>
          </a:p>
        </p:txBody>
      </p:sp>
      <p:sp>
        <p:nvSpPr>
          <p:cNvPr id="480" name="Google Shape;480;p26"/>
          <p:cNvSpPr txBox="1"/>
          <p:nvPr/>
        </p:nvSpPr>
        <p:spPr>
          <a:xfrm>
            <a:off x="11532943" y="3524427"/>
            <a:ext cx="55824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a:t>
            </a:r>
            <a:endParaRPr/>
          </a:p>
        </p:txBody>
      </p:sp>
      <p:sp>
        <p:nvSpPr>
          <p:cNvPr id="481" name="Google Shape;481;p26"/>
          <p:cNvSpPr txBox="1"/>
          <p:nvPr/>
        </p:nvSpPr>
        <p:spPr>
          <a:xfrm>
            <a:off x="1192325" y="8170948"/>
            <a:ext cx="55824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a:t>
            </a:r>
            <a:endParaRPr/>
          </a:p>
        </p:txBody>
      </p:sp>
      <p:sp>
        <p:nvSpPr>
          <p:cNvPr id="482" name="Google Shape;482;p26"/>
          <p:cNvSpPr txBox="1"/>
          <p:nvPr/>
        </p:nvSpPr>
        <p:spPr>
          <a:xfrm>
            <a:off x="11532943" y="8170948"/>
            <a:ext cx="55824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a:t>
            </a:r>
            <a:endParaRPr/>
          </a:p>
        </p:txBody>
      </p:sp>
      <p:sp>
        <p:nvSpPr>
          <p:cNvPr id="483" name="Google Shape;483;p26"/>
          <p:cNvSpPr txBox="1"/>
          <p:nvPr/>
        </p:nvSpPr>
        <p:spPr>
          <a:xfrm>
            <a:off x="1192325" y="3524427"/>
            <a:ext cx="55824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 sed do eiusmod tempor.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487" name="Shape 487"/>
        <p:cNvGrpSpPr/>
        <p:nvPr/>
      </p:nvGrpSpPr>
      <p:grpSpPr>
        <a:xfrm>
          <a:off x="0" y="0"/>
          <a:ext cx="0" cy="0"/>
          <a:chOff x="0" y="0"/>
          <a:chExt cx="0" cy="0"/>
        </a:xfrm>
      </p:grpSpPr>
      <p:grpSp>
        <p:nvGrpSpPr>
          <p:cNvPr id="488" name="Google Shape;488;p27"/>
          <p:cNvGrpSpPr/>
          <p:nvPr/>
        </p:nvGrpSpPr>
        <p:grpSpPr>
          <a:xfrm>
            <a:off x="895693" y="8358361"/>
            <a:ext cx="1407487" cy="708101"/>
            <a:chOff x="0" y="0"/>
            <a:chExt cx="343811" cy="172970"/>
          </a:xfrm>
        </p:grpSpPr>
        <p:sp>
          <p:nvSpPr>
            <p:cNvPr id="489" name="Google Shape;489;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43AB53"/>
            </a:solidFill>
            <a:ln cap="sq" cmpd="sng" w="19050">
              <a:solidFill>
                <a:srgbClr val="000000"/>
              </a:solidFill>
              <a:prstDash val="solid"/>
              <a:miter lim="8000"/>
              <a:headEnd len="sm" w="sm" type="none"/>
              <a:tailEnd len="sm" w="sm" type="none"/>
            </a:ln>
          </p:spPr>
        </p:sp>
        <p:sp>
          <p:nvSpPr>
            <p:cNvPr id="490" name="Google Shape;490;p27"/>
            <p:cNvSpPr txBox="1"/>
            <p:nvPr/>
          </p:nvSpPr>
          <p:spPr>
            <a:xfrm>
              <a:off x="0" y="0"/>
              <a:ext cx="343811" cy="17297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#43AB53</a:t>
              </a:r>
              <a:endParaRPr/>
            </a:p>
          </p:txBody>
        </p:sp>
      </p:grpSp>
      <p:grpSp>
        <p:nvGrpSpPr>
          <p:cNvPr id="491" name="Google Shape;491;p27"/>
          <p:cNvGrpSpPr/>
          <p:nvPr/>
        </p:nvGrpSpPr>
        <p:grpSpPr>
          <a:xfrm>
            <a:off x="2559406" y="8358361"/>
            <a:ext cx="1407487" cy="708101"/>
            <a:chOff x="0" y="0"/>
            <a:chExt cx="343811" cy="172970"/>
          </a:xfrm>
        </p:grpSpPr>
        <p:sp>
          <p:nvSpPr>
            <p:cNvPr id="492" name="Google Shape;492;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FAD76C"/>
            </a:solidFill>
            <a:ln cap="sq" cmpd="sng" w="19050">
              <a:solidFill>
                <a:srgbClr val="000000"/>
              </a:solidFill>
              <a:prstDash val="solid"/>
              <a:miter lim="8000"/>
              <a:headEnd len="sm" w="sm" type="none"/>
              <a:tailEnd len="sm" w="sm" type="none"/>
            </a:ln>
          </p:spPr>
        </p:sp>
        <p:sp>
          <p:nvSpPr>
            <p:cNvPr id="493" name="Google Shape;493;p27"/>
            <p:cNvSpPr txBox="1"/>
            <p:nvPr/>
          </p:nvSpPr>
          <p:spPr>
            <a:xfrm>
              <a:off x="0" y="0"/>
              <a:ext cx="343811" cy="17297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#FAD76C</a:t>
              </a:r>
              <a:endParaRPr/>
            </a:p>
          </p:txBody>
        </p:sp>
      </p:grpSp>
      <p:grpSp>
        <p:nvGrpSpPr>
          <p:cNvPr id="494" name="Google Shape;494;p27"/>
          <p:cNvGrpSpPr/>
          <p:nvPr/>
        </p:nvGrpSpPr>
        <p:grpSpPr>
          <a:xfrm>
            <a:off x="4224068" y="8358361"/>
            <a:ext cx="1407487" cy="708101"/>
            <a:chOff x="0" y="0"/>
            <a:chExt cx="343811" cy="172970"/>
          </a:xfrm>
        </p:grpSpPr>
        <p:sp>
          <p:nvSpPr>
            <p:cNvPr id="495" name="Google Shape;495;p27"/>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6AC4D1"/>
            </a:solidFill>
            <a:ln cap="sq" cmpd="sng" w="19050">
              <a:solidFill>
                <a:srgbClr val="000000"/>
              </a:solidFill>
              <a:prstDash val="solid"/>
              <a:miter lim="8000"/>
              <a:headEnd len="sm" w="sm" type="none"/>
              <a:tailEnd len="sm" w="sm" type="none"/>
            </a:ln>
          </p:spPr>
        </p:sp>
        <p:sp>
          <p:nvSpPr>
            <p:cNvPr id="496" name="Google Shape;496;p27"/>
            <p:cNvSpPr txBox="1"/>
            <p:nvPr/>
          </p:nvSpPr>
          <p:spPr>
            <a:xfrm>
              <a:off x="0" y="0"/>
              <a:ext cx="343811" cy="17297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#6AC4D1</a:t>
              </a:r>
              <a:endParaRPr/>
            </a:p>
          </p:txBody>
        </p:sp>
      </p:grpSp>
      <p:sp>
        <p:nvSpPr>
          <p:cNvPr id="497" name="Google Shape;497;p27"/>
          <p:cNvSpPr txBox="1"/>
          <p:nvPr/>
        </p:nvSpPr>
        <p:spPr>
          <a:xfrm>
            <a:off x="1714461" y="496223"/>
            <a:ext cx="14859078" cy="2259953"/>
          </a:xfrm>
          <a:prstGeom prst="rect">
            <a:avLst/>
          </a:prstGeom>
          <a:noFill/>
          <a:ln>
            <a:noFill/>
          </a:ln>
        </p:spPr>
        <p:txBody>
          <a:bodyPr anchorCtr="0" anchor="t" bIns="0" lIns="0" spcFirstLastPara="1" rIns="0" wrap="square" tIns="0">
            <a:spAutoFit/>
          </a:bodyPr>
          <a:lstStyle/>
          <a:p>
            <a:pPr indent="0" lvl="0" marL="0" marR="0" rtl="0" algn="ctr">
              <a:lnSpc>
                <a:spcPct val="116008"/>
              </a:lnSpc>
              <a:spcBef>
                <a:spcPts val="0"/>
              </a:spcBef>
              <a:spcAft>
                <a:spcPts val="0"/>
              </a:spcAft>
              <a:buNone/>
            </a:pPr>
            <a:r>
              <a:rPr b="0" i="0" lang="en-US" sz="15242" u="none" cap="none" strike="noStrike">
                <a:solidFill>
                  <a:srgbClr val="FFFFFF"/>
                </a:solidFill>
                <a:latin typeface="Staatliches"/>
                <a:ea typeface="Staatliches"/>
                <a:cs typeface="Staatliches"/>
                <a:sym typeface="Staatliches"/>
              </a:rPr>
              <a:t>Resource Page</a:t>
            </a:r>
            <a:endParaRPr/>
          </a:p>
        </p:txBody>
      </p:sp>
      <p:sp>
        <p:nvSpPr>
          <p:cNvPr id="498" name="Google Shape;498;p27"/>
          <p:cNvSpPr txBox="1"/>
          <p:nvPr/>
        </p:nvSpPr>
        <p:spPr>
          <a:xfrm>
            <a:off x="2590508" y="2618228"/>
            <a:ext cx="13106983" cy="487046"/>
          </a:xfrm>
          <a:prstGeom prst="rect">
            <a:avLst/>
          </a:prstGeom>
          <a:noFill/>
          <a:ln>
            <a:noFill/>
          </a:ln>
        </p:spPr>
        <p:txBody>
          <a:bodyPr anchorCtr="0" anchor="t" bIns="0" lIns="0" spcFirstLastPara="1" rIns="0" wrap="square" tIns="0">
            <a:spAutoFit/>
          </a:bodyPr>
          <a:lstStyle/>
          <a:p>
            <a:pPr indent="0" lvl="0" marL="0" marR="0" rtl="0" algn="ctr">
              <a:lnSpc>
                <a:spcPct val="160023"/>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Use these design resources in your Canva Presentation.</a:t>
            </a:r>
            <a:endParaRPr/>
          </a:p>
        </p:txBody>
      </p:sp>
      <p:sp>
        <p:nvSpPr>
          <p:cNvPr id="499" name="Google Shape;499;p27"/>
          <p:cNvSpPr txBox="1"/>
          <p:nvPr/>
        </p:nvSpPr>
        <p:spPr>
          <a:xfrm>
            <a:off x="860955" y="6907625"/>
            <a:ext cx="4770600" cy="364357"/>
          </a:xfrm>
          <a:prstGeom prst="rect">
            <a:avLst/>
          </a:prstGeom>
          <a:noFill/>
          <a:ln>
            <a:noFill/>
          </a:ln>
        </p:spPr>
        <p:txBody>
          <a:bodyPr anchorCtr="0" anchor="t" bIns="0" lIns="0" spcFirstLastPara="1" rIns="0" wrap="square" tIns="0">
            <a:spAutoFit/>
          </a:bodyPr>
          <a:lstStyle/>
          <a:p>
            <a:pPr indent="0" lvl="0" marL="0" marR="0" rtl="0" algn="l">
              <a:lnSpc>
                <a:spcPct val="122004"/>
              </a:lnSpc>
              <a:spcBef>
                <a:spcPts val="0"/>
              </a:spcBef>
              <a:spcAft>
                <a:spcPts val="0"/>
              </a:spcAft>
              <a:buNone/>
            </a:pPr>
            <a:r>
              <a:rPr b="0" i="0" lang="en-US" sz="2445" u="none" cap="none" strike="noStrike">
                <a:solidFill>
                  <a:srgbClr val="000000"/>
                </a:solidFill>
                <a:latin typeface="Staatliches"/>
                <a:ea typeface="Staatliches"/>
                <a:cs typeface="Staatliches"/>
                <a:sym typeface="Staatliches"/>
              </a:rPr>
              <a:t>You can find these fonts online too.</a:t>
            </a:r>
            <a:endParaRPr/>
          </a:p>
        </p:txBody>
      </p:sp>
      <p:sp>
        <p:nvSpPr>
          <p:cNvPr id="500" name="Google Shape;500;p27"/>
          <p:cNvSpPr txBox="1"/>
          <p:nvPr/>
        </p:nvSpPr>
        <p:spPr>
          <a:xfrm>
            <a:off x="860955" y="7740047"/>
            <a:ext cx="3396902" cy="440281"/>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Nunito Sans"/>
                <a:ea typeface="Nunito Sans"/>
                <a:cs typeface="Nunito Sans"/>
                <a:sym typeface="Nunito Sans"/>
              </a:rPr>
              <a:t>Colors</a:t>
            </a:r>
            <a:endParaRPr/>
          </a:p>
        </p:txBody>
      </p:sp>
      <p:sp>
        <p:nvSpPr>
          <p:cNvPr id="501" name="Google Shape;501;p27"/>
          <p:cNvSpPr txBox="1"/>
          <p:nvPr/>
        </p:nvSpPr>
        <p:spPr>
          <a:xfrm>
            <a:off x="860955" y="4280883"/>
            <a:ext cx="4608698" cy="774699"/>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This presentation template</a:t>
            </a:r>
            <a:endParaRPr/>
          </a:p>
          <a:p>
            <a:pPr indent="0" lvl="0" marL="0" marR="0" rtl="0" algn="l">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uses the following free fonts:</a:t>
            </a:r>
            <a:endParaRPr/>
          </a:p>
        </p:txBody>
      </p:sp>
      <p:sp>
        <p:nvSpPr>
          <p:cNvPr id="502" name="Google Shape;502;p27"/>
          <p:cNvSpPr txBox="1"/>
          <p:nvPr/>
        </p:nvSpPr>
        <p:spPr>
          <a:xfrm>
            <a:off x="860955" y="5240537"/>
            <a:ext cx="1889496" cy="1358773"/>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0" i="0" lang="en-US" sz="2300" u="none" cap="none" strike="noStrike">
                <a:solidFill>
                  <a:srgbClr val="000000"/>
                </a:solidFill>
                <a:latin typeface="Staatliches"/>
                <a:ea typeface="Staatliches"/>
                <a:cs typeface="Staatliches"/>
                <a:sym typeface="Staatliches"/>
              </a:rPr>
              <a:t>Titles</a:t>
            </a:r>
            <a:endParaRPr/>
          </a:p>
          <a:p>
            <a:pPr indent="0" lvl="0" marL="0" marR="0" rtl="0" algn="l">
              <a:lnSpc>
                <a:spcPct val="157000"/>
              </a:lnSpc>
              <a:spcBef>
                <a:spcPts val="0"/>
              </a:spcBef>
              <a:spcAft>
                <a:spcPts val="0"/>
              </a:spcAft>
              <a:buNone/>
            </a:pPr>
            <a:r>
              <a:rPr b="0" i="0" lang="en-US" sz="2300" u="none" cap="none" strike="noStrike">
                <a:solidFill>
                  <a:srgbClr val="000000"/>
                </a:solidFill>
                <a:latin typeface="Staatliches"/>
                <a:ea typeface="Staatliches"/>
                <a:cs typeface="Staatliches"/>
                <a:sym typeface="Staatliches"/>
              </a:rPr>
              <a:t>Headers</a:t>
            </a:r>
            <a:endParaRPr/>
          </a:p>
          <a:p>
            <a:pPr indent="0" lvl="0" marL="0" marR="0" rtl="0" algn="l">
              <a:lnSpc>
                <a:spcPct val="157000"/>
              </a:lnSpc>
              <a:spcBef>
                <a:spcPts val="0"/>
              </a:spcBef>
              <a:spcAft>
                <a:spcPts val="0"/>
              </a:spcAft>
              <a:buNone/>
            </a:pPr>
            <a:r>
              <a:rPr b="0" i="0" lang="en-US" sz="2300" u="none" cap="none" strike="noStrike">
                <a:solidFill>
                  <a:srgbClr val="000000"/>
                </a:solidFill>
                <a:latin typeface="Staatliches"/>
                <a:ea typeface="Staatliches"/>
                <a:cs typeface="Staatliches"/>
                <a:sym typeface="Staatliches"/>
              </a:rPr>
              <a:t>Body Copy</a:t>
            </a:r>
            <a:endParaRPr/>
          </a:p>
        </p:txBody>
      </p:sp>
      <p:sp>
        <p:nvSpPr>
          <p:cNvPr id="503" name="Google Shape;503;p27"/>
          <p:cNvSpPr txBox="1"/>
          <p:nvPr/>
        </p:nvSpPr>
        <p:spPr>
          <a:xfrm>
            <a:off x="3040280" y="5229247"/>
            <a:ext cx="1744901" cy="1333499"/>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Staatliches</a:t>
            </a:r>
            <a:endParaRPr/>
          </a:p>
          <a:p>
            <a:pPr indent="0" lvl="0" marL="0" marR="0" rtl="0" algn="l">
              <a:lnSpc>
                <a:spcPct val="18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Nunito Sans</a:t>
            </a:r>
            <a:endParaRPr/>
          </a:p>
          <a:p>
            <a:pPr indent="0" lvl="0" marL="0" marR="0" rtl="0" algn="l">
              <a:lnSpc>
                <a:spcPct val="18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Nunito Sans</a:t>
            </a:r>
            <a:endParaRPr/>
          </a:p>
        </p:txBody>
      </p:sp>
      <p:sp>
        <p:nvSpPr>
          <p:cNvPr id="504" name="Google Shape;504;p27"/>
          <p:cNvSpPr txBox="1"/>
          <p:nvPr/>
        </p:nvSpPr>
        <p:spPr>
          <a:xfrm>
            <a:off x="860955" y="3773927"/>
            <a:ext cx="3396902" cy="440281"/>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Nunito Sans"/>
                <a:ea typeface="Nunito Sans"/>
                <a:cs typeface="Nunito Sans"/>
                <a:sym typeface="Nunito Sans"/>
              </a:rPr>
              <a:t>FONTS</a:t>
            </a:r>
            <a:endParaRPr/>
          </a:p>
        </p:txBody>
      </p:sp>
      <p:sp>
        <p:nvSpPr>
          <p:cNvPr id="505" name="Google Shape;505;p27"/>
          <p:cNvSpPr/>
          <p:nvPr/>
        </p:nvSpPr>
        <p:spPr>
          <a:xfrm>
            <a:off x="13085332" y="4041938"/>
            <a:ext cx="1171711" cy="1171711"/>
          </a:xfrm>
          <a:custGeom>
            <a:rect b="b" l="l" r="r" t="t"/>
            <a:pathLst>
              <a:path extrusionOk="0" h="1171711" w="1171711">
                <a:moveTo>
                  <a:pt x="0" y="0"/>
                </a:moveTo>
                <a:lnTo>
                  <a:pt x="1171712" y="0"/>
                </a:lnTo>
                <a:lnTo>
                  <a:pt x="1171712" y="1171711"/>
                </a:lnTo>
                <a:lnTo>
                  <a:pt x="0" y="1171711"/>
                </a:lnTo>
                <a:lnTo>
                  <a:pt x="0" y="0"/>
                </a:lnTo>
                <a:close/>
              </a:path>
            </a:pathLst>
          </a:custGeom>
          <a:blipFill rotWithShape="1">
            <a:blip r:embed="rId3">
              <a:alphaModFix/>
            </a:blip>
            <a:stretch>
              <a:fillRect b="0" l="0" r="0" t="0"/>
            </a:stretch>
          </a:blipFill>
          <a:ln>
            <a:noFill/>
          </a:ln>
        </p:spPr>
      </p:sp>
      <p:sp>
        <p:nvSpPr>
          <p:cNvPr id="506" name="Google Shape;506;p27"/>
          <p:cNvSpPr/>
          <p:nvPr/>
        </p:nvSpPr>
        <p:spPr>
          <a:xfrm>
            <a:off x="15969050" y="4132113"/>
            <a:ext cx="1208979" cy="991362"/>
          </a:xfrm>
          <a:custGeom>
            <a:rect b="b" l="l" r="r" t="t"/>
            <a:pathLst>
              <a:path extrusionOk="0" h="991362" w="1208979">
                <a:moveTo>
                  <a:pt x="0" y="0"/>
                </a:moveTo>
                <a:lnTo>
                  <a:pt x="1208978" y="0"/>
                </a:lnTo>
                <a:lnTo>
                  <a:pt x="1208978" y="991362"/>
                </a:lnTo>
                <a:lnTo>
                  <a:pt x="0" y="991362"/>
                </a:lnTo>
                <a:lnTo>
                  <a:pt x="0" y="0"/>
                </a:lnTo>
                <a:close/>
              </a:path>
            </a:pathLst>
          </a:custGeom>
          <a:blipFill rotWithShape="1">
            <a:blip r:embed="rId4">
              <a:alphaModFix/>
            </a:blip>
            <a:stretch>
              <a:fillRect b="0" l="0" r="0" t="0"/>
            </a:stretch>
          </a:blipFill>
          <a:ln>
            <a:noFill/>
          </a:ln>
        </p:spPr>
      </p:sp>
      <p:sp>
        <p:nvSpPr>
          <p:cNvPr id="507" name="Google Shape;507;p27"/>
          <p:cNvSpPr/>
          <p:nvPr/>
        </p:nvSpPr>
        <p:spPr>
          <a:xfrm>
            <a:off x="8552445" y="4132113"/>
            <a:ext cx="603830" cy="991362"/>
          </a:xfrm>
          <a:custGeom>
            <a:rect b="b" l="l" r="r" t="t"/>
            <a:pathLst>
              <a:path extrusionOk="0" h="991362" w="603830">
                <a:moveTo>
                  <a:pt x="0" y="0"/>
                </a:moveTo>
                <a:lnTo>
                  <a:pt x="603830" y="0"/>
                </a:lnTo>
                <a:lnTo>
                  <a:pt x="603830" y="991362"/>
                </a:lnTo>
                <a:lnTo>
                  <a:pt x="0" y="991362"/>
                </a:lnTo>
                <a:lnTo>
                  <a:pt x="0" y="0"/>
                </a:lnTo>
                <a:close/>
              </a:path>
            </a:pathLst>
          </a:custGeom>
          <a:blipFill rotWithShape="1">
            <a:blip r:embed="rId5">
              <a:alphaModFix/>
            </a:blip>
            <a:stretch>
              <a:fillRect b="0" l="0" r="0" t="0"/>
            </a:stretch>
          </a:blipFill>
          <a:ln>
            <a:noFill/>
          </a:ln>
        </p:spPr>
      </p:sp>
      <p:sp>
        <p:nvSpPr>
          <p:cNvPr id="508" name="Google Shape;508;p27"/>
          <p:cNvSpPr/>
          <p:nvPr/>
        </p:nvSpPr>
        <p:spPr>
          <a:xfrm>
            <a:off x="11765019" y="4104607"/>
            <a:ext cx="1075712" cy="1046374"/>
          </a:xfrm>
          <a:custGeom>
            <a:rect b="b" l="l" r="r" t="t"/>
            <a:pathLst>
              <a:path extrusionOk="0" h="1046374" w="1075712">
                <a:moveTo>
                  <a:pt x="0" y="0"/>
                </a:moveTo>
                <a:lnTo>
                  <a:pt x="1075711" y="0"/>
                </a:lnTo>
                <a:lnTo>
                  <a:pt x="1075711" y="1046374"/>
                </a:lnTo>
                <a:lnTo>
                  <a:pt x="0" y="1046374"/>
                </a:lnTo>
                <a:lnTo>
                  <a:pt x="0" y="0"/>
                </a:lnTo>
                <a:close/>
              </a:path>
            </a:pathLst>
          </a:custGeom>
          <a:blipFill rotWithShape="1">
            <a:blip r:embed="rId6">
              <a:alphaModFix/>
            </a:blip>
            <a:stretch>
              <a:fillRect b="0" l="0" r="0" t="0"/>
            </a:stretch>
          </a:blipFill>
          <a:ln>
            <a:noFill/>
          </a:ln>
        </p:spPr>
      </p:sp>
      <p:sp>
        <p:nvSpPr>
          <p:cNvPr id="509" name="Google Shape;509;p27"/>
          <p:cNvSpPr/>
          <p:nvPr/>
        </p:nvSpPr>
        <p:spPr>
          <a:xfrm>
            <a:off x="6692351" y="7697921"/>
            <a:ext cx="1498335" cy="1223186"/>
          </a:xfrm>
          <a:custGeom>
            <a:rect b="b" l="l" r="r" t="t"/>
            <a:pathLst>
              <a:path extrusionOk="0" h="1223186" w="1498335">
                <a:moveTo>
                  <a:pt x="0" y="0"/>
                </a:moveTo>
                <a:lnTo>
                  <a:pt x="1498335" y="0"/>
                </a:lnTo>
                <a:lnTo>
                  <a:pt x="1498335" y="1223186"/>
                </a:lnTo>
                <a:lnTo>
                  <a:pt x="0" y="1223186"/>
                </a:lnTo>
                <a:lnTo>
                  <a:pt x="0" y="0"/>
                </a:lnTo>
                <a:close/>
              </a:path>
            </a:pathLst>
          </a:custGeom>
          <a:blipFill rotWithShape="1">
            <a:blip r:embed="rId7">
              <a:alphaModFix/>
            </a:blip>
            <a:stretch>
              <a:fillRect b="0" l="0" r="0" t="0"/>
            </a:stretch>
          </a:blipFill>
          <a:ln>
            <a:noFill/>
          </a:ln>
        </p:spPr>
      </p:sp>
      <p:sp>
        <p:nvSpPr>
          <p:cNvPr id="510" name="Google Shape;510;p27"/>
          <p:cNvSpPr/>
          <p:nvPr/>
        </p:nvSpPr>
        <p:spPr>
          <a:xfrm>
            <a:off x="14501646" y="4048630"/>
            <a:ext cx="1222802" cy="1158327"/>
          </a:xfrm>
          <a:custGeom>
            <a:rect b="b" l="l" r="r" t="t"/>
            <a:pathLst>
              <a:path extrusionOk="0" h="1158327" w="1222802">
                <a:moveTo>
                  <a:pt x="0" y="0"/>
                </a:moveTo>
                <a:lnTo>
                  <a:pt x="1222802" y="0"/>
                </a:lnTo>
                <a:lnTo>
                  <a:pt x="1222802" y="1158327"/>
                </a:lnTo>
                <a:lnTo>
                  <a:pt x="0" y="1158327"/>
                </a:lnTo>
                <a:lnTo>
                  <a:pt x="0" y="0"/>
                </a:lnTo>
                <a:close/>
              </a:path>
            </a:pathLst>
          </a:custGeom>
          <a:blipFill rotWithShape="1">
            <a:blip r:embed="rId8">
              <a:alphaModFix/>
            </a:blip>
            <a:stretch>
              <a:fillRect b="0" l="0" r="0" t="0"/>
            </a:stretch>
          </a:blipFill>
          <a:ln>
            <a:noFill/>
          </a:ln>
        </p:spPr>
      </p:sp>
      <p:sp>
        <p:nvSpPr>
          <p:cNvPr id="511" name="Google Shape;511;p27"/>
          <p:cNvSpPr/>
          <p:nvPr/>
        </p:nvSpPr>
        <p:spPr>
          <a:xfrm>
            <a:off x="10575215" y="4157771"/>
            <a:ext cx="945202" cy="940046"/>
          </a:xfrm>
          <a:custGeom>
            <a:rect b="b" l="l" r="r" t="t"/>
            <a:pathLst>
              <a:path extrusionOk="0" h="940046" w="945202">
                <a:moveTo>
                  <a:pt x="0" y="0"/>
                </a:moveTo>
                <a:lnTo>
                  <a:pt x="945202" y="0"/>
                </a:lnTo>
                <a:lnTo>
                  <a:pt x="945202" y="940046"/>
                </a:lnTo>
                <a:lnTo>
                  <a:pt x="0" y="940046"/>
                </a:lnTo>
                <a:lnTo>
                  <a:pt x="0" y="0"/>
                </a:lnTo>
                <a:close/>
              </a:path>
            </a:pathLst>
          </a:custGeom>
          <a:blipFill rotWithShape="1">
            <a:blip r:embed="rId9">
              <a:alphaModFix/>
            </a:blip>
            <a:stretch>
              <a:fillRect b="0" l="0" r="0" t="0"/>
            </a:stretch>
          </a:blipFill>
          <a:ln>
            <a:noFill/>
          </a:ln>
        </p:spPr>
      </p:sp>
      <p:sp>
        <p:nvSpPr>
          <p:cNvPr id="512" name="Google Shape;512;p27"/>
          <p:cNvSpPr/>
          <p:nvPr/>
        </p:nvSpPr>
        <p:spPr>
          <a:xfrm>
            <a:off x="6837171" y="3994068"/>
            <a:ext cx="1470672" cy="1267452"/>
          </a:xfrm>
          <a:custGeom>
            <a:rect b="b" l="l" r="r" t="t"/>
            <a:pathLst>
              <a:path extrusionOk="0" h="1267452" w="1470672">
                <a:moveTo>
                  <a:pt x="0" y="0"/>
                </a:moveTo>
                <a:lnTo>
                  <a:pt x="1470672" y="0"/>
                </a:lnTo>
                <a:lnTo>
                  <a:pt x="1470672" y="1267452"/>
                </a:lnTo>
                <a:lnTo>
                  <a:pt x="0" y="1267452"/>
                </a:lnTo>
                <a:lnTo>
                  <a:pt x="0" y="0"/>
                </a:lnTo>
                <a:close/>
              </a:path>
            </a:pathLst>
          </a:custGeom>
          <a:blipFill rotWithShape="1">
            <a:blip r:embed="rId10">
              <a:alphaModFix/>
            </a:blip>
            <a:stretch>
              <a:fillRect b="0" l="0" r="0" t="0"/>
            </a:stretch>
          </a:blipFill>
          <a:ln>
            <a:noFill/>
          </a:ln>
        </p:spPr>
      </p:sp>
      <p:sp>
        <p:nvSpPr>
          <p:cNvPr id="513" name="Google Shape;513;p27"/>
          <p:cNvSpPr/>
          <p:nvPr/>
        </p:nvSpPr>
        <p:spPr>
          <a:xfrm>
            <a:off x="6625375" y="5932660"/>
            <a:ext cx="1556284" cy="942383"/>
          </a:xfrm>
          <a:custGeom>
            <a:rect b="b" l="l" r="r" t="t"/>
            <a:pathLst>
              <a:path extrusionOk="0" h="942383" w="1556284">
                <a:moveTo>
                  <a:pt x="0" y="0"/>
                </a:moveTo>
                <a:lnTo>
                  <a:pt x="1556285" y="0"/>
                </a:lnTo>
                <a:lnTo>
                  <a:pt x="1556285" y="942383"/>
                </a:lnTo>
                <a:lnTo>
                  <a:pt x="0" y="942383"/>
                </a:lnTo>
                <a:lnTo>
                  <a:pt x="0" y="0"/>
                </a:lnTo>
                <a:close/>
              </a:path>
            </a:pathLst>
          </a:custGeom>
          <a:blipFill rotWithShape="1">
            <a:blip r:embed="rId11">
              <a:alphaModFix/>
            </a:blip>
            <a:stretch>
              <a:fillRect b="0" l="0" r="0" t="0"/>
            </a:stretch>
          </a:blipFill>
          <a:ln>
            <a:noFill/>
          </a:ln>
        </p:spPr>
      </p:sp>
      <p:sp>
        <p:nvSpPr>
          <p:cNvPr id="514" name="Google Shape;514;p27"/>
          <p:cNvSpPr/>
          <p:nvPr/>
        </p:nvSpPr>
        <p:spPr>
          <a:xfrm>
            <a:off x="8754554" y="5997568"/>
            <a:ext cx="1176085" cy="812568"/>
          </a:xfrm>
          <a:custGeom>
            <a:rect b="b" l="l" r="r" t="t"/>
            <a:pathLst>
              <a:path extrusionOk="0" h="812568" w="1176085">
                <a:moveTo>
                  <a:pt x="0" y="0"/>
                </a:moveTo>
                <a:lnTo>
                  <a:pt x="1176085" y="0"/>
                </a:lnTo>
                <a:lnTo>
                  <a:pt x="1176085" y="812567"/>
                </a:lnTo>
                <a:lnTo>
                  <a:pt x="0" y="812567"/>
                </a:lnTo>
                <a:lnTo>
                  <a:pt x="0" y="0"/>
                </a:lnTo>
                <a:close/>
              </a:path>
            </a:pathLst>
          </a:custGeom>
          <a:blipFill rotWithShape="1">
            <a:blip r:embed="rId12">
              <a:alphaModFix/>
            </a:blip>
            <a:stretch>
              <a:fillRect b="0" l="0" r="0" t="0"/>
            </a:stretch>
          </a:blipFill>
          <a:ln>
            <a:noFill/>
          </a:ln>
        </p:spPr>
      </p:sp>
      <p:sp>
        <p:nvSpPr>
          <p:cNvPr id="515" name="Google Shape;515;p27"/>
          <p:cNvSpPr/>
          <p:nvPr/>
        </p:nvSpPr>
        <p:spPr>
          <a:xfrm>
            <a:off x="15900400" y="5770980"/>
            <a:ext cx="1358900" cy="1265742"/>
          </a:xfrm>
          <a:custGeom>
            <a:rect b="b" l="l" r="r" t="t"/>
            <a:pathLst>
              <a:path extrusionOk="0" h="1265742" w="1358900">
                <a:moveTo>
                  <a:pt x="0" y="0"/>
                </a:moveTo>
                <a:lnTo>
                  <a:pt x="1358900" y="0"/>
                </a:lnTo>
                <a:lnTo>
                  <a:pt x="1358900" y="1265742"/>
                </a:lnTo>
                <a:lnTo>
                  <a:pt x="0" y="1265742"/>
                </a:lnTo>
                <a:lnTo>
                  <a:pt x="0" y="0"/>
                </a:lnTo>
                <a:close/>
              </a:path>
            </a:pathLst>
          </a:custGeom>
          <a:blipFill rotWithShape="1">
            <a:blip r:embed="rId13">
              <a:alphaModFix/>
            </a:blip>
            <a:stretch>
              <a:fillRect b="0" l="0" r="0" t="0"/>
            </a:stretch>
          </a:blipFill>
          <a:ln>
            <a:noFill/>
          </a:ln>
        </p:spPr>
      </p:sp>
      <p:sp>
        <p:nvSpPr>
          <p:cNvPr id="516" name="Google Shape;516;p27"/>
          <p:cNvSpPr/>
          <p:nvPr/>
        </p:nvSpPr>
        <p:spPr>
          <a:xfrm>
            <a:off x="12622020" y="5669393"/>
            <a:ext cx="761661" cy="1468917"/>
          </a:xfrm>
          <a:custGeom>
            <a:rect b="b" l="l" r="r" t="t"/>
            <a:pathLst>
              <a:path extrusionOk="0" h="1468917" w="761661">
                <a:moveTo>
                  <a:pt x="0" y="0"/>
                </a:moveTo>
                <a:lnTo>
                  <a:pt x="761660" y="0"/>
                </a:lnTo>
                <a:lnTo>
                  <a:pt x="761660" y="1468917"/>
                </a:lnTo>
                <a:lnTo>
                  <a:pt x="0" y="1468917"/>
                </a:lnTo>
                <a:lnTo>
                  <a:pt x="0" y="0"/>
                </a:lnTo>
                <a:close/>
              </a:path>
            </a:pathLst>
          </a:custGeom>
          <a:blipFill rotWithShape="1">
            <a:blip r:embed="rId14">
              <a:alphaModFix/>
            </a:blip>
            <a:stretch>
              <a:fillRect b="0" l="0" r="0" t="0"/>
            </a:stretch>
          </a:blipFill>
          <a:ln>
            <a:noFill/>
          </a:ln>
        </p:spPr>
      </p:sp>
      <p:sp>
        <p:nvSpPr>
          <p:cNvPr id="517" name="Google Shape;517;p27"/>
          <p:cNvSpPr/>
          <p:nvPr/>
        </p:nvSpPr>
        <p:spPr>
          <a:xfrm>
            <a:off x="10503533" y="5661920"/>
            <a:ext cx="1545592" cy="1483863"/>
          </a:xfrm>
          <a:custGeom>
            <a:rect b="b" l="l" r="r" t="t"/>
            <a:pathLst>
              <a:path extrusionOk="0" h="1483863" w="1545592">
                <a:moveTo>
                  <a:pt x="0" y="0"/>
                </a:moveTo>
                <a:lnTo>
                  <a:pt x="1545592" y="0"/>
                </a:lnTo>
                <a:lnTo>
                  <a:pt x="1545592" y="1483863"/>
                </a:lnTo>
                <a:lnTo>
                  <a:pt x="0" y="1483863"/>
                </a:lnTo>
                <a:lnTo>
                  <a:pt x="0" y="0"/>
                </a:lnTo>
                <a:close/>
              </a:path>
            </a:pathLst>
          </a:custGeom>
          <a:blipFill rotWithShape="1">
            <a:blip r:embed="rId15">
              <a:alphaModFix/>
            </a:blip>
            <a:stretch>
              <a:fillRect b="0" l="0" r="0" t="0"/>
            </a:stretch>
          </a:blipFill>
          <a:ln>
            <a:noFill/>
          </a:ln>
        </p:spPr>
      </p:sp>
      <p:sp>
        <p:nvSpPr>
          <p:cNvPr id="518" name="Google Shape;518;p27"/>
          <p:cNvSpPr/>
          <p:nvPr/>
        </p:nvSpPr>
        <p:spPr>
          <a:xfrm>
            <a:off x="13956575" y="5824911"/>
            <a:ext cx="1370931" cy="1157881"/>
          </a:xfrm>
          <a:custGeom>
            <a:rect b="b" l="l" r="r" t="t"/>
            <a:pathLst>
              <a:path extrusionOk="0" h="1157881" w="1370931">
                <a:moveTo>
                  <a:pt x="0" y="0"/>
                </a:moveTo>
                <a:lnTo>
                  <a:pt x="1370930" y="0"/>
                </a:lnTo>
                <a:lnTo>
                  <a:pt x="1370930" y="1157881"/>
                </a:lnTo>
                <a:lnTo>
                  <a:pt x="0" y="1157881"/>
                </a:lnTo>
                <a:lnTo>
                  <a:pt x="0" y="0"/>
                </a:lnTo>
                <a:close/>
              </a:path>
            </a:pathLst>
          </a:custGeom>
          <a:blipFill rotWithShape="1">
            <a:blip r:embed="rId16">
              <a:alphaModFix/>
            </a:blip>
            <a:stretch>
              <a:fillRect b="0" l="0" r="0" t="0"/>
            </a:stretch>
          </a:blipFill>
          <a:ln>
            <a:noFill/>
          </a:ln>
        </p:spPr>
      </p:sp>
      <p:sp>
        <p:nvSpPr>
          <p:cNvPr id="519" name="Google Shape;519;p27"/>
          <p:cNvSpPr/>
          <p:nvPr/>
        </p:nvSpPr>
        <p:spPr>
          <a:xfrm>
            <a:off x="8414871" y="7668427"/>
            <a:ext cx="1179600" cy="1282174"/>
          </a:xfrm>
          <a:custGeom>
            <a:rect b="b" l="l" r="r" t="t"/>
            <a:pathLst>
              <a:path extrusionOk="0" h="1282174" w="1179600">
                <a:moveTo>
                  <a:pt x="0" y="0"/>
                </a:moveTo>
                <a:lnTo>
                  <a:pt x="1179600" y="0"/>
                </a:lnTo>
                <a:lnTo>
                  <a:pt x="1179600" y="1282174"/>
                </a:lnTo>
                <a:lnTo>
                  <a:pt x="0" y="1282174"/>
                </a:lnTo>
                <a:lnTo>
                  <a:pt x="0" y="0"/>
                </a:lnTo>
                <a:close/>
              </a:path>
            </a:pathLst>
          </a:custGeom>
          <a:blipFill rotWithShape="1">
            <a:blip r:embed="rId17">
              <a:alphaModFix/>
            </a:blip>
            <a:stretch>
              <a:fillRect b="0" l="0" r="0" t="0"/>
            </a:stretch>
          </a:blipFill>
          <a:ln>
            <a:noFill/>
          </a:ln>
        </p:spPr>
      </p:sp>
      <p:sp>
        <p:nvSpPr>
          <p:cNvPr id="520" name="Google Shape;520;p27"/>
          <p:cNvSpPr/>
          <p:nvPr/>
        </p:nvSpPr>
        <p:spPr>
          <a:xfrm>
            <a:off x="9818655" y="7687967"/>
            <a:ext cx="1378432" cy="1243095"/>
          </a:xfrm>
          <a:custGeom>
            <a:rect b="b" l="l" r="r" t="t"/>
            <a:pathLst>
              <a:path extrusionOk="0" h="1243095" w="1378432">
                <a:moveTo>
                  <a:pt x="0" y="0"/>
                </a:moveTo>
                <a:lnTo>
                  <a:pt x="1378432" y="0"/>
                </a:lnTo>
                <a:lnTo>
                  <a:pt x="1378432" y="1243094"/>
                </a:lnTo>
                <a:lnTo>
                  <a:pt x="0" y="1243094"/>
                </a:lnTo>
                <a:lnTo>
                  <a:pt x="0" y="0"/>
                </a:lnTo>
                <a:close/>
              </a:path>
            </a:pathLst>
          </a:custGeom>
          <a:blipFill rotWithShape="1">
            <a:blip r:embed="rId18">
              <a:alphaModFix/>
            </a:blip>
            <a:stretch>
              <a:fillRect b="0" l="0" r="0" t="0"/>
            </a:stretch>
          </a:blipFill>
          <a:ln>
            <a:noFill/>
          </a:ln>
        </p:spPr>
      </p:sp>
      <p:sp>
        <p:nvSpPr>
          <p:cNvPr id="521" name="Google Shape;521;p27"/>
          <p:cNvSpPr/>
          <p:nvPr/>
        </p:nvSpPr>
        <p:spPr>
          <a:xfrm>
            <a:off x="9400877" y="4193354"/>
            <a:ext cx="929736" cy="868880"/>
          </a:xfrm>
          <a:custGeom>
            <a:rect b="b" l="l" r="r" t="t"/>
            <a:pathLst>
              <a:path extrusionOk="0" h="868880" w="929736">
                <a:moveTo>
                  <a:pt x="0" y="0"/>
                </a:moveTo>
                <a:lnTo>
                  <a:pt x="929736" y="0"/>
                </a:lnTo>
                <a:lnTo>
                  <a:pt x="929736" y="868880"/>
                </a:lnTo>
                <a:lnTo>
                  <a:pt x="0" y="868880"/>
                </a:lnTo>
                <a:lnTo>
                  <a:pt x="0" y="0"/>
                </a:lnTo>
                <a:close/>
              </a:path>
            </a:pathLst>
          </a:custGeom>
          <a:blipFill rotWithShape="1">
            <a:blip r:embed="rId19">
              <a:alphaModFix/>
            </a:blip>
            <a:stretch>
              <a:fillRect b="0" l="0" r="0" t="0"/>
            </a:stretch>
          </a:blipFill>
          <a:ln>
            <a:noFill/>
          </a:ln>
        </p:spPr>
      </p:sp>
      <p:sp>
        <p:nvSpPr>
          <p:cNvPr id="522" name="Google Shape;522;p27"/>
          <p:cNvSpPr/>
          <p:nvPr/>
        </p:nvSpPr>
        <p:spPr>
          <a:xfrm flipH="1">
            <a:off x="11421271" y="7546183"/>
            <a:ext cx="1515559" cy="1526662"/>
          </a:xfrm>
          <a:custGeom>
            <a:rect b="b" l="l" r="r" t="t"/>
            <a:pathLst>
              <a:path extrusionOk="0" h="1526662" w="1515559">
                <a:moveTo>
                  <a:pt x="1515560" y="0"/>
                </a:moveTo>
                <a:lnTo>
                  <a:pt x="0" y="0"/>
                </a:lnTo>
                <a:lnTo>
                  <a:pt x="0" y="1526662"/>
                </a:lnTo>
                <a:lnTo>
                  <a:pt x="1515560" y="1526662"/>
                </a:lnTo>
                <a:lnTo>
                  <a:pt x="1515560" y="0"/>
                </a:lnTo>
                <a:close/>
              </a:path>
            </a:pathLst>
          </a:custGeom>
          <a:blipFill rotWithShape="1">
            <a:blip r:embed="rId20">
              <a:alphaModFix/>
            </a:blip>
            <a:stretch>
              <a:fillRect b="0" l="0" r="0" t="0"/>
            </a:stretch>
          </a:blipFill>
          <a:ln>
            <a:noFill/>
          </a:ln>
        </p:spPr>
      </p:sp>
      <p:sp>
        <p:nvSpPr>
          <p:cNvPr id="523" name="Google Shape;523;p27"/>
          <p:cNvSpPr/>
          <p:nvPr/>
        </p:nvSpPr>
        <p:spPr>
          <a:xfrm>
            <a:off x="14830701" y="7613852"/>
            <a:ext cx="2347327" cy="1391325"/>
          </a:xfrm>
          <a:custGeom>
            <a:rect b="b" l="l" r="r" t="t"/>
            <a:pathLst>
              <a:path extrusionOk="0" h="1391325" w="2347327">
                <a:moveTo>
                  <a:pt x="0" y="0"/>
                </a:moveTo>
                <a:lnTo>
                  <a:pt x="2347327" y="0"/>
                </a:lnTo>
                <a:lnTo>
                  <a:pt x="2347327" y="1391324"/>
                </a:lnTo>
                <a:lnTo>
                  <a:pt x="0" y="1391324"/>
                </a:lnTo>
                <a:lnTo>
                  <a:pt x="0" y="0"/>
                </a:lnTo>
                <a:close/>
              </a:path>
            </a:pathLst>
          </a:custGeom>
          <a:blipFill rotWithShape="1">
            <a:blip r:embed="rId21">
              <a:alphaModFix/>
            </a:blip>
            <a:stretch>
              <a:fillRect b="0" l="0" r="0" t="0"/>
            </a:stretch>
          </a:blipFill>
          <a:ln>
            <a:noFill/>
          </a:ln>
        </p:spPr>
      </p:sp>
      <p:sp>
        <p:nvSpPr>
          <p:cNvPr id="524" name="Google Shape;524;p27"/>
          <p:cNvSpPr/>
          <p:nvPr/>
        </p:nvSpPr>
        <p:spPr>
          <a:xfrm>
            <a:off x="13161015" y="7546533"/>
            <a:ext cx="1445501" cy="1525961"/>
          </a:xfrm>
          <a:custGeom>
            <a:rect b="b" l="l" r="r" t="t"/>
            <a:pathLst>
              <a:path extrusionOk="0" h="1525961" w="1445501">
                <a:moveTo>
                  <a:pt x="0" y="0"/>
                </a:moveTo>
                <a:lnTo>
                  <a:pt x="1445502" y="0"/>
                </a:lnTo>
                <a:lnTo>
                  <a:pt x="1445502" y="1525962"/>
                </a:lnTo>
                <a:lnTo>
                  <a:pt x="0" y="1525962"/>
                </a:lnTo>
                <a:lnTo>
                  <a:pt x="0" y="0"/>
                </a:lnTo>
                <a:close/>
              </a:path>
            </a:pathLst>
          </a:custGeom>
          <a:blipFill rotWithShape="1">
            <a:blip r:embed="rId22">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DCE4"/>
        </a:solidFill>
      </p:bgPr>
    </p:bg>
    <p:spTree>
      <p:nvGrpSpPr>
        <p:cNvPr id="107" name="Shape 107"/>
        <p:cNvGrpSpPr/>
        <p:nvPr/>
      </p:nvGrpSpPr>
      <p:grpSpPr>
        <a:xfrm>
          <a:off x="0" y="0"/>
          <a:ext cx="0" cy="0"/>
          <a:chOff x="0" y="0"/>
          <a:chExt cx="0" cy="0"/>
        </a:xfrm>
      </p:grpSpPr>
      <p:sp>
        <p:nvSpPr>
          <p:cNvPr id="108" name="Google Shape;108;p10"/>
          <p:cNvSpPr/>
          <p:nvPr/>
        </p:nvSpPr>
        <p:spPr>
          <a:xfrm>
            <a:off x="415550" y="414125"/>
            <a:ext cx="17457000" cy="9456000"/>
          </a:xfrm>
          <a:prstGeom prst="roundRect">
            <a:avLst>
              <a:gd fmla="val 6335" name="adj"/>
            </a:avLst>
          </a:prstGeom>
          <a:solidFill>
            <a:srgbClr val="43AB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09" name="Google Shape;109;p10"/>
          <p:cNvGrpSpPr/>
          <p:nvPr/>
        </p:nvGrpSpPr>
        <p:grpSpPr>
          <a:xfrm>
            <a:off x="5254975" y="3470725"/>
            <a:ext cx="3398577" cy="4677471"/>
            <a:chOff x="0" y="-76200"/>
            <a:chExt cx="895098" cy="1231926"/>
          </a:xfrm>
        </p:grpSpPr>
        <p:sp>
          <p:nvSpPr>
            <p:cNvPr id="110" name="Google Shape;110;p10"/>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txBox="1"/>
            <p:nvPr/>
          </p:nvSpPr>
          <p:spPr>
            <a:xfrm>
              <a:off x="0" y="-76200"/>
              <a:ext cx="895098" cy="1231926"/>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0"/>
          <p:cNvGrpSpPr/>
          <p:nvPr/>
        </p:nvGrpSpPr>
        <p:grpSpPr>
          <a:xfrm>
            <a:off x="9572543" y="3470725"/>
            <a:ext cx="3398577" cy="4677471"/>
            <a:chOff x="0" y="-76200"/>
            <a:chExt cx="895098" cy="1231926"/>
          </a:xfrm>
        </p:grpSpPr>
        <p:sp>
          <p:nvSpPr>
            <p:cNvPr id="113" name="Google Shape;113;p10"/>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txBox="1"/>
            <p:nvPr/>
          </p:nvSpPr>
          <p:spPr>
            <a:xfrm>
              <a:off x="0" y="-76200"/>
              <a:ext cx="895098" cy="1231926"/>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10"/>
          <p:cNvSpPr/>
          <p:nvPr/>
        </p:nvSpPr>
        <p:spPr>
          <a:xfrm>
            <a:off x="5963397" y="4456462"/>
            <a:ext cx="1981733" cy="19817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a:off x="10280965" y="4456462"/>
            <a:ext cx="1981733" cy="19817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0"/>
          <p:cNvGrpSpPr/>
          <p:nvPr/>
        </p:nvGrpSpPr>
        <p:grpSpPr>
          <a:xfrm>
            <a:off x="937407" y="3470725"/>
            <a:ext cx="3398577" cy="4677471"/>
            <a:chOff x="0" y="-76200"/>
            <a:chExt cx="895098" cy="1231926"/>
          </a:xfrm>
        </p:grpSpPr>
        <p:sp>
          <p:nvSpPr>
            <p:cNvPr id="118" name="Google Shape;118;p10"/>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txBox="1"/>
            <p:nvPr/>
          </p:nvSpPr>
          <p:spPr>
            <a:xfrm>
              <a:off x="0" y="-76200"/>
              <a:ext cx="895098" cy="1231926"/>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0"/>
          <p:cNvGrpSpPr/>
          <p:nvPr/>
        </p:nvGrpSpPr>
        <p:grpSpPr>
          <a:xfrm>
            <a:off x="13890110" y="3470725"/>
            <a:ext cx="3398577" cy="4677471"/>
            <a:chOff x="0" y="-76200"/>
            <a:chExt cx="895098" cy="1231926"/>
          </a:xfrm>
        </p:grpSpPr>
        <p:sp>
          <p:nvSpPr>
            <p:cNvPr id="121" name="Google Shape;121;p10"/>
            <p:cNvSpPr/>
            <p:nvPr/>
          </p:nvSpPr>
          <p:spPr>
            <a:xfrm>
              <a:off x="0" y="0"/>
              <a:ext cx="895098" cy="1155726"/>
            </a:xfrm>
            <a:custGeom>
              <a:rect b="b" l="l" r="r" t="t"/>
              <a:pathLst>
                <a:path extrusionOk="0" h="1155726" w="895098">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txBox="1"/>
            <p:nvPr/>
          </p:nvSpPr>
          <p:spPr>
            <a:xfrm>
              <a:off x="0" y="-76200"/>
              <a:ext cx="895098" cy="1231926"/>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10"/>
          <p:cNvSpPr/>
          <p:nvPr/>
        </p:nvSpPr>
        <p:spPr>
          <a:xfrm>
            <a:off x="1645829" y="4456462"/>
            <a:ext cx="1981733" cy="19817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a:off x="14598532" y="4456462"/>
            <a:ext cx="1981733" cy="19817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txBox="1"/>
          <p:nvPr/>
        </p:nvSpPr>
        <p:spPr>
          <a:xfrm>
            <a:off x="1598774" y="1019175"/>
            <a:ext cx="15090452" cy="2221498"/>
          </a:xfrm>
          <a:prstGeom prst="rect">
            <a:avLst/>
          </a:prstGeom>
          <a:noFill/>
          <a:ln>
            <a:noFill/>
          </a:ln>
        </p:spPr>
        <p:txBody>
          <a:bodyPr anchorCtr="0" anchor="t" bIns="0" lIns="0" spcFirstLastPara="1" rIns="0" wrap="square" tIns="0">
            <a:spAutoFit/>
          </a:bodyPr>
          <a:lstStyle/>
          <a:p>
            <a:pPr indent="0" lvl="0" marL="0" marR="0" rtl="0" algn="ctr">
              <a:lnSpc>
                <a:spcPct val="123009"/>
              </a:lnSpc>
              <a:spcBef>
                <a:spcPts val="0"/>
              </a:spcBef>
              <a:spcAft>
                <a:spcPts val="0"/>
              </a:spcAft>
              <a:buNone/>
            </a:pPr>
            <a:r>
              <a:rPr b="0" i="0" lang="en-US" sz="14342" u="none" cap="none" strike="noStrike">
                <a:solidFill>
                  <a:srgbClr val="FFFFFF"/>
                </a:solidFill>
                <a:latin typeface="Staatliches"/>
                <a:ea typeface="Staatliches"/>
                <a:cs typeface="Staatliches"/>
                <a:sym typeface="Staatliches"/>
              </a:rPr>
              <a:t>TABLE OF CONTENTS</a:t>
            </a:r>
            <a:endParaRPr/>
          </a:p>
        </p:txBody>
      </p:sp>
      <p:sp>
        <p:nvSpPr>
          <p:cNvPr id="126" name="Google Shape;126;p10"/>
          <p:cNvSpPr txBox="1"/>
          <p:nvPr/>
        </p:nvSpPr>
        <p:spPr>
          <a:xfrm>
            <a:off x="5912529" y="4608653"/>
            <a:ext cx="2083467" cy="16363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02</a:t>
            </a:r>
            <a:endParaRPr/>
          </a:p>
        </p:txBody>
      </p:sp>
      <p:sp>
        <p:nvSpPr>
          <p:cNvPr id="127" name="Google Shape;127;p10"/>
          <p:cNvSpPr txBox="1"/>
          <p:nvPr/>
        </p:nvSpPr>
        <p:spPr>
          <a:xfrm>
            <a:off x="5463395" y="6767325"/>
            <a:ext cx="2981736" cy="538481"/>
          </a:xfrm>
          <a:prstGeom prst="rect">
            <a:avLst/>
          </a:prstGeom>
          <a:noFill/>
          <a:ln>
            <a:noFill/>
          </a:ln>
        </p:spPr>
        <p:txBody>
          <a:bodyPr anchorCtr="0" anchor="t" bIns="0" lIns="0" spcFirstLastPara="1" rIns="0" wrap="square" tIns="0">
            <a:spAutoFit/>
          </a:bodyPr>
          <a:lstStyle/>
          <a:p>
            <a:pPr indent="0" lvl="0" marL="0" marR="0" rtl="0" algn="ctr">
              <a:lnSpc>
                <a:spcPct val="160020"/>
              </a:lnSpc>
              <a:spcBef>
                <a:spcPts val="0"/>
              </a:spcBef>
              <a:spcAft>
                <a:spcPts val="0"/>
              </a:spcAft>
              <a:buNone/>
            </a:pPr>
            <a:r>
              <a:rPr b="1" i="0" lang="en-US" sz="2899" u="none" cap="none" strike="noStrike">
                <a:solidFill>
                  <a:srgbClr val="414D43"/>
                </a:solidFill>
                <a:latin typeface="Nunito Sans"/>
                <a:ea typeface="Nunito Sans"/>
                <a:cs typeface="Nunito Sans"/>
                <a:sym typeface="Nunito Sans"/>
              </a:rPr>
              <a:t>Our Projects</a:t>
            </a:r>
            <a:endParaRPr/>
          </a:p>
        </p:txBody>
      </p:sp>
      <p:sp>
        <p:nvSpPr>
          <p:cNvPr id="128" name="Google Shape;128;p10"/>
          <p:cNvSpPr txBox="1"/>
          <p:nvPr/>
        </p:nvSpPr>
        <p:spPr>
          <a:xfrm>
            <a:off x="10280965" y="4608653"/>
            <a:ext cx="1981733" cy="16363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03</a:t>
            </a:r>
            <a:endParaRPr/>
          </a:p>
        </p:txBody>
      </p:sp>
      <p:sp>
        <p:nvSpPr>
          <p:cNvPr id="129" name="Google Shape;129;p10"/>
          <p:cNvSpPr txBox="1"/>
          <p:nvPr/>
        </p:nvSpPr>
        <p:spPr>
          <a:xfrm>
            <a:off x="9510637" y="6767325"/>
            <a:ext cx="3522388" cy="538481"/>
          </a:xfrm>
          <a:prstGeom prst="rect">
            <a:avLst/>
          </a:prstGeom>
          <a:noFill/>
          <a:ln>
            <a:noFill/>
          </a:ln>
        </p:spPr>
        <p:txBody>
          <a:bodyPr anchorCtr="0" anchor="t" bIns="0" lIns="0" spcFirstLastPara="1" rIns="0" wrap="square" tIns="0">
            <a:spAutoFit/>
          </a:bodyPr>
          <a:lstStyle/>
          <a:p>
            <a:pPr indent="0" lvl="0" marL="0" marR="0" rtl="0" algn="ctr">
              <a:lnSpc>
                <a:spcPct val="160020"/>
              </a:lnSpc>
              <a:spcBef>
                <a:spcPts val="0"/>
              </a:spcBef>
              <a:spcAft>
                <a:spcPts val="0"/>
              </a:spcAft>
              <a:buNone/>
            </a:pPr>
            <a:r>
              <a:rPr b="1" i="0" lang="en-US" sz="2899" u="none" cap="none" strike="noStrike">
                <a:solidFill>
                  <a:srgbClr val="414D43"/>
                </a:solidFill>
                <a:latin typeface="Nunito Sans"/>
                <a:ea typeface="Nunito Sans"/>
                <a:cs typeface="Nunito Sans"/>
                <a:sym typeface="Nunito Sans"/>
              </a:rPr>
              <a:t>Empathy Map</a:t>
            </a:r>
            <a:endParaRPr/>
          </a:p>
        </p:txBody>
      </p:sp>
      <p:sp>
        <p:nvSpPr>
          <p:cNvPr id="130" name="Google Shape;130;p10"/>
          <p:cNvSpPr txBox="1"/>
          <p:nvPr/>
        </p:nvSpPr>
        <p:spPr>
          <a:xfrm>
            <a:off x="1175183" y="4608653"/>
            <a:ext cx="2923025" cy="16363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01</a:t>
            </a:r>
            <a:endParaRPr/>
          </a:p>
        </p:txBody>
      </p:sp>
      <p:sp>
        <p:nvSpPr>
          <p:cNvPr id="131" name="Google Shape;131;p10"/>
          <p:cNvSpPr txBox="1"/>
          <p:nvPr/>
        </p:nvSpPr>
        <p:spPr>
          <a:xfrm>
            <a:off x="1175183" y="6767325"/>
            <a:ext cx="2923025" cy="538481"/>
          </a:xfrm>
          <a:prstGeom prst="rect">
            <a:avLst/>
          </a:prstGeom>
          <a:noFill/>
          <a:ln>
            <a:noFill/>
          </a:ln>
        </p:spPr>
        <p:txBody>
          <a:bodyPr anchorCtr="0" anchor="t" bIns="0" lIns="0" spcFirstLastPara="1" rIns="0" wrap="square" tIns="0">
            <a:spAutoFit/>
          </a:bodyPr>
          <a:lstStyle/>
          <a:p>
            <a:pPr indent="0" lvl="0" marL="0" marR="0" rtl="0" algn="ctr">
              <a:lnSpc>
                <a:spcPct val="160020"/>
              </a:lnSpc>
              <a:spcBef>
                <a:spcPts val="0"/>
              </a:spcBef>
              <a:spcAft>
                <a:spcPts val="0"/>
              </a:spcAft>
              <a:buNone/>
            </a:pPr>
            <a:r>
              <a:rPr b="1" i="0" lang="en-US" sz="2899" u="none" cap="none" strike="noStrike">
                <a:solidFill>
                  <a:srgbClr val="414D43"/>
                </a:solidFill>
                <a:latin typeface="Nunito Sans"/>
                <a:ea typeface="Nunito Sans"/>
                <a:cs typeface="Nunito Sans"/>
                <a:sym typeface="Nunito Sans"/>
              </a:rPr>
              <a:t>Introduction</a:t>
            </a:r>
            <a:endParaRPr/>
          </a:p>
        </p:txBody>
      </p:sp>
      <p:sp>
        <p:nvSpPr>
          <p:cNvPr id="132" name="Google Shape;132;p10"/>
          <p:cNvSpPr txBox="1"/>
          <p:nvPr/>
        </p:nvSpPr>
        <p:spPr>
          <a:xfrm>
            <a:off x="14157481" y="4608653"/>
            <a:ext cx="2863800" cy="16365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0500" u="none" cap="none" strike="noStrike">
                <a:solidFill>
                  <a:srgbClr val="A6DCE4"/>
                </a:solidFill>
                <a:latin typeface="Staatliches"/>
                <a:ea typeface="Staatliches"/>
                <a:cs typeface="Staatliches"/>
                <a:sym typeface="Staatliches"/>
              </a:rPr>
              <a:t>04</a:t>
            </a:r>
            <a:endParaRPr/>
          </a:p>
        </p:txBody>
      </p:sp>
      <p:sp>
        <p:nvSpPr>
          <p:cNvPr id="133" name="Google Shape;133;p10"/>
          <p:cNvSpPr txBox="1"/>
          <p:nvPr/>
        </p:nvSpPr>
        <p:spPr>
          <a:xfrm>
            <a:off x="13828204" y="6767325"/>
            <a:ext cx="3522388" cy="538481"/>
          </a:xfrm>
          <a:prstGeom prst="rect">
            <a:avLst/>
          </a:prstGeom>
          <a:noFill/>
          <a:ln>
            <a:noFill/>
          </a:ln>
        </p:spPr>
        <p:txBody>
          <a:bodyPr anchorCtr="0" anchor="t" bIns="0" lIns="0" spcFirstLastPara="1" rIns="0" wrap="square" tIns="0">
            <a:spAutoFit/>
          </a:bodyPr>
          <a:lstStyle/>
          <a:p>
            <a:pPr indent="0" lvl="0" marL="0" marR="0" rtl="0" algn="ctr">
              <a:lnSpc>
                <a:spcPct val="160020"/>
              </a:lnSpc>
              <a:spcBef>
                <a:spcPts val="0"/>
              </a:spcBef>
              <a:spcAft>
                <a:spcPts val="0"/>
              </a:spcAft>
              <a:buNone/>
            </a:pPr>
            <a:r>
              <a:rPr b="1" i="0" lang="en-US" sz="2899" u="none" cap="none" strike="noStrike">
                <a:solidFill>
                  <a:srgbClr val="414D43"/>
                </a:solidFill>
                <a:latin typeface="Nunito Sans"/>
                <a:ea typeface="Nunito Sans"/>
                <a:cs typeface="Nunito Sans"/>
                <a:sym typeface="Nunito Sans"/>
              </a:rPr>
              <a:t>Project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76C"/>
        </a:solidFill>
      </p:bgPr>
    </p:bg>
    <p:spTree>
      <p:nvGrpSpPr>
        <p:cNvPr id="528" name="Shape 528"/>
        <p:cNvGrpSpPr/>
        <p:nvPr/>
      </p:nvGrpSpPr>
      <p:grpSpPr>
        <a:xfrm>
          <a:off x="0" y="0"/>
          <a:ext cx="0" cy="0"/>
          <a:chOff x="0" y="0"/>
          <a:chExt cx="0" cy="0"/>
        </a:xfrm>
      </p:grpSpPr>
      <p:sp>
        <p:nvSpPr>
          <p:cNvPr id="529" name="Google Shape;529;p28"/>
          <p:cNvSpPr/>
          <p:nvPr/>
        </p:nvSpPr>
        <p:spPr>
          <a:xfrm>
            <a:off x="5879172" y="5143500"/>
            <a:ext cx="6529656" cy="1632414"/>
          </a:xfrm>
          <a:custGeom>
            <a:rect b="b" l="l" r="r" t="t"/>
            <a:pathLst>
              <a:path extrusionOk="0" h="1632414" w="6529656">
                <a:moveTo>
                  <a:pt x="0" y="0"/>
                </a:moveTo>
                <a:lnTo>
                  <a:pt x="6529656" y="0"/>
                </a:lnTo>
                <a:lnTo>
                  <a:pt x="6529656" y="1632414"/>
                </a:lnTo>
                <a:lnTo>
                  <a:pt x="0" y="1632414"/>
                </a:lnTo>
                <a:lnTo>
                  <a:pt x="0" y="0"/>
                </a:lnTo>
                <a:close/>
              </a:path>
            </a:pathLst>
          </a:custGeom>
          <a:blipFill rotWithShape="1">
            <a:blip r:embed="rId3">
              <a:alphaModFix/>
            </a:blip>
            <a:stretch>
              <a:fillRect b="0" l="0" r="0" t="0"/>
            </a:stretch>
          </a:blipFill>
          <a:ln>
            <a:noFill/>
          </a:ln>
        </p:spPr>
      </p:sp>
      <p:sp>
        <p:nvSpPr>
          <p:cNvPr id="530" name="Google Shape;530;p28"/>
          <p:cNvSpPr txBox="1"/>
          <p:nvPr/>
        </p:nvSpPr>
        <p:spPr>
          <a:xfrm>
            <a:off x="2869766" y="471603"/>
            <a:ext cx="12548468" cy="3009478"/>
          </a:xfrm>
          <a:prstGeom prst="rect">
            <a:avLst/>
          </a:prstGeom>
          <a:noFill/>
          <a:ln>
            <a:noFill/>
          </a:ln>
        </p:spPr>
        <p:txBody>
          <a:bodyPr anchorCtr="0" anchor="t" bIns="0" lIns="0" spcFirstLastPara="1" rIns="0" wrap="square" tIns="0">
            <a:spAutoFit/>
          </a:bodyPr>
          <a:lstStyle/>
          <a:p>
            <a:pPr indent="0" lvl="0" marL="0" marR="0" rtl="0" algn="ctr">
              <a:lnSpc>
                <a:spcPct val="115998"/>
              </a:lnSpc>
              <a:spcBef>
                <a:spcPts val="0"/>
              </a:spcBef>
              <a:spcAft>
                <a:spcPts val="0"/>
              </a:spcAft>
              <a:buNone/>
            </a:pPr>
            <a:r>
              <a:rPr b="0" i="0" lang="en-US" sz="20208" u="none" cap="none" strike="noStrike">
                <a:solidFill>
                  <a:srgbClr val="43AB53"/>
                </a:solidFill>
                <a:latin typeface="Staatliches"/>
                <a:ea typeface="Staatliches"/>
                <a:cs typeface="Staatliches"/>
                <a:sym typeface="Staatliches"/>
              </a:rPr>
              <a:t>Credits</a:t>
            </a:r>
            <a:endParaRPr/>
          </a:p>
        </p:txBody>
      </p:sp>
      <p:sp>
        <p:nvSpPr>
          <p:cNvPr id="531" name="Google Shape;531;p28"/>
          <p:cNvSpPr txBox="1"/>
          <p:nvPr/>
        </p:nvSpPr>
        <p:spPr>
          <a:xfrm>
            <a:off x="4639320" y="3271530"/>
            <a:ext cx="9009359" cy="1083945"/>
          </a:xfrm>
          <a:prstGeom prst="rect">
            <a:avLst/>
          </a:prstGeom>
          <a:noFill/>
          <a:ln>
            <a:noFill/>
          </a:ln>
        </p:spPr>
        <p:txBody>
          <a:bodyPr anchorCtr="0" anchor="t" bIns="0" lIns="0" spcFirstLastPara="1" rIns="0" wrap="square" tIns="0">
            <a:spAutoFit/>
          </a:bodyPr>
          <a:lstStyle/>
          <a:p>
            <a:pPr indent="0" lvl="0" marL="0" marR="0" rtl="0" algn="ctr">
              <a:lnSpc>
                <a:spcPct val="165024"/>
              </a:lnSpc>
              <a:spcBef>
                <a:spcPts val="0"/>
              </a:spcBef>
              <a:spcAft>
                <a:spcPts val="0"/>
              </a:spcAft>
              <a:buNone/>
            </a:pPr>
            <a:r>
              <a:rPr b="1" i="0" lang="en-US" sz="2699" u="none" cap="none" strike="noStrike">
                <a:solidFill>
                  <a:srgbClr val="000000"/>
                </a:solidFill>
                <a:latin typeface="Nunito Sans"/>
                <a:ea typeface="Nunito Sans"/>
                <a:cs typeface="Nunito Sans"/>
                <a:sym typeface="Nunito Sans"/>
              </a:rPr>
              <a:t>This presentation template is free for</a:t>
            </a:r>
            <a:endParaRPr/>
          </a:p>
          <a:p>
            <a:pPr indent="0" lvl="0" marL="0" marR="0" rtl="0" algn="ctr">
              <a:lnSpc>
                <a:spcPct val="165024"/>
              </a:lnSpc>
              <a:spcBef>
                <a:spcPts val="0"/>
              </a:spcBef>
              <a:spcAft>
                <a:spcPts val="0"/>
              </a:spcAft>
              <a:buNone/>
            </a:pPr>
            <a:r>
              <a:rPr b="1" i="0" lang="en-US" sz="2699" u="none" cap="none" strike="noStrike">
                <a:solidFill>
                  <a:srgbClr val="000000"/>
                </a:solidFill>
                <a:latin typeface="Nunito Sans"/>
                <a:ea typeface="Nunito Sans"/>
                <a:cs typeface="Nunito Sans"/>
                <a:sym typeface="Nunito Sans"/>
              </a:rPr>
              <a:t>everyone to use thanks to the following:</a:t>
            </a:r>
            <a:endParaRPr/>
          </a:p>
        </p:txBody>
      </p:sp>
      <p:sp>
        <p:nvSpPr>
          <p:cNvPr id="532" name="Google Shape;532;p28"/>
          <p:cNvSpPr txBox="1"/>
          <p:nvPr/>
        </p:nvSpPr>
        <p:spPr>
          <a:xfrm>
            <a:off x="5879172" y="8803615"/>
            <a:ext cx="6529656" cy="587271"/>
          </a:xfrm>
          <a:prstGeom prst="rect">
            <a:avLst/>
          </a:prstGeom>
          <a:noFill/>
          <a:ln>
            <a:noFill/>
          </a:ln>
        </p:spPr>
        <p:txBody>
          <a:bodyPr anchorCtr="0" anchor="t" bIns="0" lIns="0" spcFirstLastPara="1" rIns="0" wrap="square" tIns="0">
            <a:spAutoFit/>
          </a:bodyPr>
          <a:lstStyle/>
          <a:p>
            <a:pPr indent="0" lvl="0" marL="0" marR="0" rtl="0" algn="ctr">
              <a:lnSpc>
                <a:spcPct val="180013"/>
              </a:lnSpc>
              <a:spcBef>
                <a:spcPts val="0"/>
              </a:spcBef>
              <a:spcAft>
                <a:spcPts val="0"/>
              </a:spcAft>
              <a:buNone/>
            </a:pPr>
            <a:r>
              <a:rPr b="0" i="0" lang="en-US" sz="2862" u="none" cap="none" strike="noStrike">
                <a:solidFill>
                  <a:srgbClr val="000000"/>
                </a:solidFill>
                <a:latin typeface="Nunito Sans"/>
                <a:ea typeface="Nunito Sans"/>
                <a:cs typeface="Nunito Sans"/>
                <a:sym typeface="Nunito Sans"/>
              </a:rPr>
              <a:t>for the photos</a:t>
            </a:r>
            <a:endParaRPr/>
          </a:p>
        </p:txBody>
      </p:sp>
      <p:sp>
        <p:nvSpPr>
          <p:cNvPr id="533" name="Google Shape;533;p28"/>
          <p:cNvSpPr txBox="1"/>
          <p:nvPr/>
        </p:nvSpPr>
        <p:spPr>
          <a:xfrm>
            <a:off x="4234085" y="8185903"/>
            <a:ext cx="9819831" cy="648771"/>
          </a:xfrm>
          <a:prstGeom prst="rect">
            <a:avLst/>
          </a:prstGeom>
          <a:noFill/>
          <a:ln>
            <a:noFill/>
          </a:ln>
        </p:spPr>
        <p:txBody>
          <a:bodyPr anchorCtr="0" anchor="t" bIns="0" lIns="0" spcFirstLastPara="1" rIns="0" wrap="square" tIns="0">
            <a:spAutoFit/>
          </a:bodyPr>
          <a:lstStyle/>
          <a:p>
            <a:pPr indent="0" lvl="0" marL="0" marR="0" rtl="0" algn="ctr">
              <a:lnSpc>
                <a:spcPct val="89988"/>
              </a:lnSpc>
              <a:spcBef>
                <a:spcPts val="0"/>
              </a:spcBef>
              <a:spcAft>
                <a:spcPts val="0"/>
              </a:spcAft>
              <a:buNone/>
            </a:pPr>
            <a:r>
              <a:rPr b="1" i="0" lang="en-US" sz="5284" u="none" cap="none" strike="noStrike">
                <a:solidFill>
                  <a:srgbClr val="000000"/>
                </a:solidFill>
                <a:latin typeface="Staatliches"/>
                <a:ea typeface="Staatliches"/>
                <a:cs typeface="Staatliches"/>
                <a:sym typeface="Staatliches"/>
              </a:rPr>
              <a:t>Pexels &amp; Pixabay</a:t>
            </a:r>
            <a:endParaRPr/>
          </a:p>
        </p:txBody>
      </p:sp>
      <p:sp>
        <p:nvSpPr>
          <p:cNvPr id="534" name="Google Shape;534;p28"/>
          <p:cNvSpPr txBox="1"/>
          <p:nvPr/>
        </p:nvSpPr>
        <p:spPr>
          <a:xfrm>
            <a:off x="5420509" y="6881041"/>
            <a:ext cx="7446981" cy="587271"/>
          </a:xfrm>
          <a:prstGeom prst="rect">
            <a:avLst/>
          </a:prstGeom>
          <a:noFill/>
          <a:ln>
            <a:noFill/>
          </a:ln>
        </p:spPr>
        <p:txBody>
          <a:bodyPr anchorCtr="0" anchor="t" bIns="0" lIns="0" spcFirstLastPara="1" rIns="0" wrap="square" tIns="0">
            <a:spAutoFit/>
          </a:bodyPr>
          <a:lstStyle/>
          <a:p>
            <a:pPr indent="0" lvl="0" marL="0" marR="0" rtl="0" algn="ctr">
              <a:lnSpc>
                <a:spcPct val="180013"/>
              </a:lnSpc>
              <a:spcBef>
                <a:spcPts val="0"/>
              </a:spcBef>
              <a:spcAft>
                <a:spcPts val="0"/>
              </a:spcAft>
              <a:buNone/>
            </a:pPr>
            <a:r>
              <a:rPr b="0" i="0" lang="en-US" sz="2862" u="none" cap="none" strike="noStrike">
                <a:solidFill>
                  <a:srgbClr val="000000"/>
                </a:solidFill>
                <a:latin typeface="Nunito Sans"/>
                <a:ea typeface="Nunito Sans"/>
                <a:cs typeface="Nunito Sans"/>
                <a:sym typeface="Nunito Sans"/>
              </a:rPr>
              <a:t>for the presentation 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76C"/>
        </a:solidFill>
      </p:bgPr>
    </p:bg>
    <p:spTree>
      <p:nvGrpSpPr>
        <p:cNvPr id="137" name="Shape 137"/>
        <p:cNvGrpSpPr/>
        <p:nvPr/>
      </p:nvGrpSpPr>
      <p:grpSpPr>
        <a:xfrm>
          <a:off x="0" y="0"/>
          <a:ext cx="0" cy="0"/>
          <a:chOff x="0" y="0"/>
          <a:chExt cx="0" cy="0"/>
        </a:xfrm>
      </p:grpSpPr>
      <p:sp>
        <p:nvSpPr>
          <p:cNvPr id="138" name="Google Shape;138;p11"/>
          <p:cNvSpPr/>
          <p:nvPr/>
        </p:nvSpPr>
        <p:spPr>
          <a:xfrm rot="-526728">
            <a:off x="1293351" y="259908"/>
            <a:ext cx="3634729" cy="2980477"/>
          </a:xfrm>
          <a:custGeom>
            <a:rect b="b" l="l" r="r" t="t"/>
            <a:pathLst>
              <a:path extrusionOk="0" h="2980477" w="3634729">
                <a:moveTo>
                  <a:pt x="0" y="0"/>
                </a:moveTo>
                <a:lnTo>
                  <a:pt x="3634728" y="0"/>
                </a:lnTo>
                <a:lnTo>
                  <a:pt x="3634728" y="2980478"/>
                </a:lnTo>
                <a:lnTo>
                  <a:pt x="0" y="2980478"/>
                </a:lnTo>
                <a:lnTo>
                  <a:pt x="0" y="0"/>
                </a:lnTo>
                <a:close/>
              </a:path>
            </a:pathLst>
          </a:custGeom>
          <a:blipFill rotWithShape="1">
            <a:blip r:embed="rId3">
              <a:alphaModFix amt="60000"/>
            </a:blip>
            <a:stretch>
              <a:fillRect b="0" l="0" r="0" t="0"/>
            </a:stretch>
          </a:blipFill>
          <a:ln>
            <a:noFill/>
          </a:ln>
        </p:spPr>
      </p:sp>
      <p:grpSp>
        <p:nvGrpSpPr>
          <p:cNvPr id="139" name="Google Shape;139;p11"/>
          <p:cNvGrpSpPr/>
          <p:nvPr/>
        </p:nvGrpSpPr>
        <p:grpSpPr>
          <a:xfrm>
            <a:off x="0" y="4854178"/>
            <a:ext cx="18288000" cy="5432822"/>
            <a:chOff x="0" y="-76200"/>
            <a:chExt cx="4816593" cy="1430867"/>
          </a:xfrm>
        </p:grpSpPr>
        <p:sp>
          <p:nvSpPr>
            <p:cNvPr id="140" name="Google Shape;140;p11"/>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A6DCE4"/>
            </a:solidFill>
            <a:ln>
              <a:noFill/>
            </a:ln>
          </p:spPr>
        </p:sp>
        <p:sp>
          <p:nvSpPr>
            <p:cNvPr id="141" name="Google Shape;141;p11"/>
            <p:cNvSpPr txBox="1"/>
            <p:nvPr/>
          </p:nvSpPr>
          <p:spPr>
            <a:xfrm>
              <a:off x="0" y="-76200"/>
              <a:ext cx="4816593"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2" name="Google Shape;142;p11"/>
          <p:cNvPicPr preferRelativeResize="0"/>
          <p:nvPr/>
        </p:nvPicPr>
        <p:blipFill rotWithShape="1">
          <a:blip r:embed="rId4">
            <a:alphaModFix/>
          </a:blip>
          <a:srcRect b="21537" l="0" r="0" t="0"/>
          <a:stretch/>
        </p:blipFill>
        <p:spPr>
          <a:xfrm>
            <a:off x="14745700" y="7885725"/>
            <a:ext cx="3228524" cy="2503775"/>
          </a:xfrm>
          <a:prstGeom prst="rect">
            <a:avLst/>
          </a:prstGeom>
          <a:noFill/>
          <a:ln>
            <a:noFill/>
          </a:ln>
        </p:spPr>
      </p:pic>
      <p:pic>
        <p:nvPicPr>
          <p:cNvPr id="143" name="Google Shape;143;p11"/>
          <p:cNvPicPr preferRelativeResize="0"/>
          <p:nvPr/>
        </p:nvPicPr>
        <p:blipFill rotWithShape="1">
          <a:blip r:embed="rId5">
            <a:alphaModFix/>
          </a:blip>
          <a:srcRect b="43601" l="0" r="0" t="0"/>
          <a:stretch/>
        </p:blipFill>
        <p:spPr>
          <a:xfrm>
            <a:off x="6888800" y="7395728"/>
            <a:ext cx="4919800" cy="2897425"/>
          </a:xfrm>
          <a:prstGeom prst="rect">
            <a:avLst/>
          </a:prstGeom>
          <a:noFill/>
          <a:ln>
            <a:noFill/>
          </a:ln>
        </p:spPr>
      </p:pic>
      <p:pic>
        <p:nvPicPr>
          <p:cNvPr id="144" name="Google Shape;144;p11"/>
          <p:cNvPicPr preferRelativeResize="0"/>
          <p:nvPr/>
        </p:nvPicPr>
        <p:blipFill rotWithShape="1">
          <a:blip r:embed="rId6">
            <a:alphaModFix/>
          </a:blip>
          <a:srcRect b="0" l="4470" r="4470" t="0"/>
          <a:stretch/>
        </p:blipFill>
        <p:spPr>
          <a:xfrm>
            <a:off x="-63" y="3201775"/>
            <a:ext cx="18288123" cy="3883450"/>
          </a:xfrm>
          <a:prstGeom prst="rect">
            <a:avLst/>
          </a:prstGeom>
          <a:noFill/>
          <a:ln>
            <a:noFill/>
          </a:ln>
        </p:spPr>
      </p:pic>
      <p:grpSp>
        <p:nvGrpSpPr>
          <p:cNvPr id="145" name="Google Shape;145;p11"/>
          <p:cNvGrpSpPr/>
          <p:nvPr/>
        </p:nvGrpSpPr>
        <p:grpSpPr>
          <a:xfrm>
            <a:off x="7529723" y="1028700"/>
            <a:ext cx="3228553" cy="3228553"/>
            <a:chOff x="0" y="0"/>
            <a:chExt cx="812800" cy="812800"/>
          </a:xfrm>
        </p:grpSpPr>
        <p:sp>
          <p:nvSpPr>
            <p:cNvPr id="146" name="Google Shape;14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1"/>
          <p:cNvSpPr/>
          <p:nvPr/>
        </p:nvSpPr>
        <p:spPr>
          <a:xfrm rot="7839276">
            <a:off x="7809973" y="-1490239"/>
            <a:ext cx="3634729" cy="2980477"/>
          </a:xfrm>
          <a:custGeom>
            <a:rect b="b" l="l" r="r" t="t"/>
            <a:pathLst>
              <a:path extrusionOk="0" h="2980477" w="3634729">
                <a:moveTo>
                  <a:pt x="0" y="0"/>
                </a:moveTo>
                <a:lnTo>
                  <a:pt x="3634729" y="0"/>
                </a:lnTo>
                <a:lnTo>
                  <a:pt x="3634729" y="2980478"/>
                </a:lnTo>
                <a:lnTo>
                  <a:pt x="0" y="2980478"/>
                </a:lnTo>
                <a:lnTo>
                  <a:pt x="0" y="0"/>
                </a:lnTo>
                <a:close/>
              </a:path>
            </a:pathLst>
          </a:custGeom>
          <a:blipFill rotWithShape="1">
            <a:blip r:embed="rId3">
              <a:alphaModFix amt="60000"/>
            </a:blip>
            <a:stretch>
              <a:fillRect b="0" l="0" r="0" t="0"/>
            </a:stretch>
          </a:blipFill>
          <a:ln>
            <a:noFill/>
          </a:ln>
        </p:spPr>
      </p:sp>
      <p:sp>
        <p:nvSpPr>
          <p:cNvPr id="149" name="Google Shape;149;p11"/>
          <p:cNvSpPr/>
          <p:nvPr/>
        </p:nvSpPr>
        <p:spPr>
          <a:xfrm rot="-1838819">
            <a:off x="1831201" y="8062830"/>
            <a:ext cx="1859311" cy="1808603"/>
          </a:xfrm>
          <a:custGeom>
            <a:rect b="b" l="l" r="r" t="t"/>
            <a:pathLst>
              <a:path extrusionOk="0" h="1808603" w="1859311">
                <a:moveTo>
                  <a:pt x="0" y="0"/>
                </a:moveTo>
                <a:lnTo>
                  <a:pt x="1859311" y="0"/>
                </a:lnTo>
                <a:lnTo>
                  <a:pt x="1859311" y="1808603"/>
                </a:lnTo>
                <a:lnTo>
                  <a:pt x="0" y="1808603"/>
                </a:lnTo>
                <a:lnTo>
                  <a:pt x="0" y="0"/>
                </a:lnTo>
                <a:close/>
              </a:path>
            </a:pathLst>
          </a:custGeom>
          <a:blipFill rotWithShape="1">
            <a:blip r:embed="rId7">
              <a:alphaModFix amt="60000"/>
            </a:blip>
            <a:stretch>
              <a:fillRect b="0" l="0" r="0" t="0"/>
            </a:stretch>
          </a:blipFill>
          <a:ln>
            <a:noFill/>
          </a:ln>
        </p:spPr>
      </p:sp>
      <p:sp>
        <p:nvSpPr>
          <p:cNvPr id="150" name="Google Shape;150;p11"/>
          <p:cNvSpPr/>
          <p:nvPr/>
        </p:nvSpPr>
        <p:spPr>
          <a:xfrm rot="2135627">
            <a:off x="13554976" y="-979822"/>
            <a:ext cx="2347964" cy="3854866"/>
          </a:xfrm>
          <a:custGeom>
            <a:rect b="b" l="l" r="r" t="t"/>
            <a:pathLst>
              <a:path extrusionOk="0" h="3854866" w="2347964">
                <a:moveTo>
                  <a:pt x="0" y="0"/>
                </a:moveTo>
                <a:lnTo>
                  <a:pt x="2347964" y="0"/>
                </a:lnTo>
                <a:lnTo>
                  <a:pt x="2347964" y="3854865"/>
                </a:lnTo>
                <a:lnTo>
                  <a:pt x="0" y="3854865"/>
                </a:lnTo>
                <a:lnTo>
                  <a:pt x="0" y="0"/>
                </a:lnTo>
                <a:close/>
              </a:path>
            </a:pathLst>
          </a:custGeom>
          <a:blipFill rotWithShape="1">
            <a:blip r:embed="rId8">
              <a:alphaModFix amt="60000"/>
            </a:blip>
            <a:stretch>
              <a:fillRect b="0" l="0" r="0" t="0"/>
            </a:stretch>
          </a:blipFill>
          <a:ln>
            <a:noFill/>
          </a:ln>
        </p:spPr>
      </p:sp>
      <p:sp>
        <p:nvSpPr>
          <p:cNvPr id="151" name="Google Shape;151;p11"/>
          <p:cNvSpPr txBox="1"/>
          <p:nvPr/>
        </p:nvSpPr>
        <p:spPr>
          <a:xfrm>
            <a:off x="2227480" y="4119584"/>
            <a:ext cx="13833039" cy="2897407"/>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US" sz="18745" u="none" cap="none" strike="noStrike">
                <a:solidFill>
                  <a:srgbClr val="FFFFFF"/>
                </a:solidFill>
                <a:latin typeface="Staatliches"/>
                <a:ea typeface="Staatliches"/>
                <a:cs typeface="Staatliches"/>
                <a:sym typeface="Staatliches"/>
              </a:rPr>
              <a:t>INTRODUCTION</a:t>
            </a:r>
            <a:endParaRPr/>
          </a:p>
        </p:txBody>
      </p:sp>
      <p:sp>
        <p:nvSpPr>
          <p:cNvPr id="152" name="Google Shape;152;p11"/>
          <p:cNvSpPr txBox="1"/>
          <p:nvPr/>
        </p:nvSpPr>
        <p:spPr>
          <a:xfrm>
            <a:off x="7835568" y="1586352"/>
            <a:ext cx="2616864" cy="232701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4978" u="none" cap="none" strike="noStrike">
                <a:solidFill>
                  <a:srgbClr val="43AB53"/>
                </a:solidFill>
                <a:latin typeface="Staatliches"/>
                <a:ea typeface="Staatliches"/>
                <a:cs typeface="Staatliches"/>
                <a:sym typeface="Staatliches"/>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156" name="Shape 156"/>
        <p:cNvGrpSpPr/>
        <p:nvPr/>
      </p:nvGrpSpPr>
      <p:grpSpPr>
        <a:xfrm>
          <a:off x="0" y="0"/>
          <a:ext cx="0" cy="0"/>
          <a:chOff x="0" y="0"/>
          <a:chExt cx="0" cy="0"/>
        </a:xfrm>
      </p:grpSpPr>
      <p:pic>
        <p:nvPicPr>
          <p:cNvPr id="157" name="Google Shape;157;p12"/>
          <p:cNvPicPr preferRelativeResize="0"/>
          <p:nvPr/>
        </p:nvPicPr>
        <p:blipFill rotWithShape="1">
          <a:blip r:embed="rId3">
            <a:alphaModFix/>
          </a:blip>
          <a:srcRect b="2865" l="0" r="9099" t="0"/>
          <a:stretch/>
        </p:blipFill>
        <p:spPr>
          <a:xfrm>
            <a:off x="9692575" y="1034600"/>
            <a:ext cx="8600548" cy="9252399"/>
          </a:xfrm>
          <a:prstGeom prst="rect">
            <a:avLst/>
          </a:prstGeom>
          <a:noFill/>
          <a:ln>
            <a:noFill/>
          </a:ln>
        </p:spPr>
      </p:pic>
      <p:sp>
        <p:nvSpPr>
          <p:cNvPr id="158" name="Google Shape;158;p12"/>
          <p:cNvSpPr/>
          <p:nvPr/>
        </p:nvSpPr>
        <p:spPr>
          <a:xfrm>
            <a:off x="-890375" y="3458000"/>
            <a:ext cx="9835500" cy="7930500"/>
          </a:xfrm>
          <a:prstGeom prst="roundRect">
            <a:avLst>
              <a:gd fmla="val 14105" name="adj"/>
            </a:avLst>
          </a:prstGeom>
          <a:solidFill>
            <a:srgbClr val="A6DC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9" name="Google Shape;159;p12"/>
          <p:cNvSpPr txBox="1"/>
          <p:nvPr/>
        </p:nvSpPr>
        <p:spPr>
          <a:xfrm>
            <a:off x="1123950" y="726144"/>
            <a:ext cx="8600539" cy="2407579"/>
          </a:xfrm>
          <a:prstGeom prst="rect">
            <a:avLst/>
          </a:prstGeom>
          <a:noFill/>
          <a:ln>
            <a:noFill/>
          </a:ln>
        </p:spPr>
        <p:txBody>
          <a:bodyPr anchorCtr="0" anchor="t" bIns="0" lIns="0" spcFirstLastPara="1" rIns="0" wrap="square" tIns="0">
            <a:spAutoFit/>
          </a:bodyPr>
          <a:lstStyle/>
          <a:p>
            <a:pPr indent="0" lvl="0" marL="0" marR="0" rtl="0" algn="l">
              <a:lnSpc>
                <a:spcPct val="122996"/>
              </a:lnSpc>
              <a:spcBef>
                <a:spcPts val="0"/>
              </a:spcBef>
              <a:spcAft>
                <a:spcPts val="0"/>
              </a:spcAft>
              <a:buNone/>
            </a:pPr>
            <a:r>
              <a:rPr b="0" i="0" lang="en-US" sz="15589" u="none" cap="none" strike="noStrike">
                <a:solidFill>
                  <a:srgbClr val="FFFFFF"/>
                </a:solidFill>
                <a:latin typeface="Staatliches"/>
                <a:ea typeface="Staatliches"/>
                <a:cs typeface="Staatliches"/>
                <a:sym typeface="Staatliches"/>
              </a:rPr>
              <a:t>OVERVIEW</a:t>
            </a:r>
            <a:endParaRPr/>
          </a:p>
        </p:txBody>
      </p:sp>
      <p:sp>
        <p:nvSpPr>
          <p:cNvPr id="160" name="Google Shape;160;p12"/>
          <p:cNvSpPr txBox="1"/>
          <p:nvPr/>
        </p:nvSpPr>
        <p:spPr>
          <a:xfrm>
            <a:off x="1123950" y="5503100"/>
            <a:ext cx="6141900" cy="37761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Creating an empathy map helps businesses understand customers' thoughts, feelings, needs, and motivations to develop products and services that resonate with the target audience. This tool enables businesses to empathize with customers, improve relationships, satisfaction, and succeed in the competitive market.</a:t>
            </a:r>
            <a:endParaRPr/>
          </a:p>
        </p:txBody>
      </p:sp>
      <p:sp>
        <p:nvSpPr>
          <p:cNvPr id="161" name="Google Shape;161;p12"/>
          <p:cNvSpPr txBox="1"/>
          <p:nvPr/>
        </p:nvSpPr>
        <p:spPr>
          <a:xfrm>
            <a:off x="1123950" y="4366686"/>
            <a:ext cx="6141879" cy="802589"/>
          </a:xfrm>
          <a:prstGeom prst="rect">
            <a:avLst/>
          </a:prstGeom>
          <a:noFill/>
          <a:ln>
            <a:noFill/>
          </a:ln>
        </p:spPr>
        <p:txBody>
          <a:bodyPr anchorCtr="0" anchor="t" bIns="0" lIns="0" spcFirstLastPara="1" rIns="0" wrap="square" tIns="0">
            <a:spAutoFit/>
          </a:bodyPr>
          <a:lstStyle/>
          <a:p>
            <a:pPr indent="0" lvl="0" marL="0" marR="0" rtl="0" algn="l">
              <a:lnSpc>
                <a:spcPct val="160028"/>
              </a:lnSpc>
              <a:spcBef>
                <a:spcPts val="0"/>
              </a:spcBef>
              <a:spcAft>
                <a:spcPts val="0"/>
              </a:spcAft>
              <a:buNone/>
            </a:pPr>
            <a:r>
              <a:rPr b="1" i="0" lang="en-US" sz="2079" u="none" cap="none" strike="noStrike">
                <a:solidFill>
                  <a:srgbClr val="000000"/>
                </a:solidFill>
                <a:latin typeface="Nunito Sans"/>
                <a:ea typeface="Nunito Sans"/>
                <a:cs typeface="Nunito Sans"/>
                <a:sym typeface="Nunito Sans"/>
              </a:rPr>
              <a:t>Brief overview of what an Empathy Map is and its importance for understanding customers.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DCE4"/>
        </a:solidFill>
      </p:bgPr>
    </p:bg>
    <p:spTree>
      <p:nvGrpSpPr>
        <p:cNvPr id="165" name="Shape 165"/>
        <p:cNvGrpSpPr/>
        <p:nvPr/>
      </p:nvGrpSpPr>
      <p:grpSpPr>
        <a:xfrm>
          <a:off x="0" y="0"/>
          <a:ext cx="0" cy="0"/>
          <a:chOff x="0" y="0"/>
          <a:chExt cx="0" cy="0"/>
        </a:xfrm>
      </p:grpSpPr>
      <p:pic>
        <p:nvPicPr>
          <p:cNvPr id="166" name="Google Shape;166;p13"/>
          <p:cNvPicPr preferRelativeResize="0"/>
          <p:nvPr/>
        </p:nvPicPr>
        <p:blipFill rotWithShape="1">
          <a:blip r:embed="rId3">
            <a:alphaModFix/>
          </a:blip>
          <a:srcRect b="0" l="30340" r="30340" t="0"/>
          <a:stretch/>
        </p:blipFill>
        <p:spPr>
          <a:xfrm>
            <a:off x="1201975" y="2895357"/>
            <a:ext cx="3448809" cy="5847618"/>
          </a:xfrm>
          <a:prstGeom prst="rect">
            <a:avLst/>
          </a:prstGeom>
          <a:noFill/>
          <a:ln>
            <a:noFill/>
          </a:ln>
        </p:spPr>
      </p:pic>
      <p:pic>
        <p:nvPicPr>
          <p:cNvPr id="167" name="Google Shape;167;p13"/>
          <p:cNvPicPr preferRelativeResize="0"/>
          <p:nvPr/>
        </p:nvPicPr>
        <p:blipFill rotWithShape="1">
          <a:blip r:embed="rId4">
            <a:alphaModFix/>
          </a:blip>
          <a:srcRect b="0" l="5820" r="5821" t="0"/>
          <a:stretch/>
        </p:blipFill>
        <p:spPr>
          <a:xfrm>
            <a:off x="5347055" y="2895357"/>
            <a:ext cx="3448809" cy="5847618"/>
          </a:xfrm>
          <a:prstGeom prst="rect">
            <a:avLst/>
          </a:prstGeom>
          <a:noFill/>
          <a:ln>
            <a:noFill/>
          </a:ln>
        </p:spPr>
      </p:pic>
      <p:pic>
        <p:nvPicPr>
          <p:cNvPr id="168" name="Google Shape;168;p13"/>
          <p:cNvPicPr preferRelativeResize="0"/>
          <p:nvPr/>
        </p:nvPicPr>
        <p:blipFill rotWithShape="1">
          <a:blip r:embed="rId5">
            <a:alphaModFix/>
          </a:blip>
          <a:srcRect b="0" l="30340" r="30340" t="0"/>
          <a:stretch/>
        </p:blipFill>
        <p:spPr>
          <a:xfrm>
            <a:off x="9492136" y="2895357"/>
            <a:ext cx="3448809" cy="5847618"/>
          </a:xfrm>
          <a:prstGeom prst="rect">
            <a:avLst/>
          </a:prstGeom>
          <a:noFill/>
          <a:ln>
            <a:noFill/>
          </a:ln>
        </p:spPr>
      </p:pic>
      <p:pic>
        <p:nvPicPr>
          <p:cNvPr id="169" name="Google Shape;169;p13"/>
          <p:cNvPicPr preferRelativeResize="0"/>
          <p:nvPr/>
        </p:nvPicPr>
        <p:blipFill rotWithShape="1">
          <a:blip r:embed="rId6">
            <a:alphaModFix/>
          </a:blip>
          <a:srcRect b="0" l="49695" r="10984" t="0"/>
          <a:stretch/>
        </p:blipFill>
        <p:spPr>
          <a:xfrm>
            <a:off x="13639920" y="2895357"/>
            <a:ext cx="3448809" cy="5847618"/>
          </a:xfrm>
          <a:prstGeom prst="rect">
            <a:avLst/>
          </a:prstGeom>
          <a:noFill/>
          <a:ln>
            <a:noFill/>
          </a:ln>
        </p:spPr>
      </p:pic>
      <p:sp>
        <p:nvSpPr>
          <p:cNvPr id="170" name="Google Shape;170;p13"/>
          <p:cNvSpPr txBox="1"/>
          <p:nvPr/>
        </p:nvSpPr>
        <p:spPr>
          <a:xfrm>
            <a:off x="1221629" y="737998"/>
            <a:ext cx="7922371" cy="1640448"/>
          </a:xfrm>
          <a:prstGeom prst="rect">
            <a:avLst/>
          </a:prstGeom>
          <a:noFill/>
          <a:ln>
            <a:noFill/>
          </a:ln>
        </p:spPr>
        <p:txBody>
          <a:bodyPr anchorCtr="0" anchor="t" bIns="0" lIns="0" spcFirstLastPara="1" rIns="0" wrap="square" tIns="0">
            <a:spAutoFit/>
          </a:bodyPr>
          <a:lstStyle/>
          <a:p>
            <a:pPr indent="0" lvl="0" marL="0" marR="0" rtl="0" algn="l">
              <a:lnSpc>
                <a:spcPct val="122991"/>
              </a:lnSpc>
              <a:spcBef>
                <a:spcPts val="0"/>
              </a:spcBef>
              <a:spcAft>
                <a:spcPts val="0"/>
              </a:spcAft>
              <a:buNone/>
            </a:pPr>
            <a:r>
              <a:rPr b="0" i="0" lang="en-US" sz="10643" u="none" cap="none" strike="noStrike">
                <a:solidFill>
                  <a:srgbClr val="414D43"/>
                </a:solidFill>
                <a:latin typeface="Staatliches"/>
                <a:ea typeface="Staatliches"/>
                <a:cs typeface="Staatliches"/>
                <a:sym typeface="Staatliches"/>
              </a:rPr>
              <a:t>OUR PRODUCTS</a:t>
            </a:r>
            <a:endParaRPr/>
          </a:p>
        </p:txBody>
      </p:sp>
      <p:sp>
        <p:nvSpPr>
          <p:cNvPr id="171" name="Google Shape;171;p13"/>
          <p:cNvSpPr txBox="1"/>
          <p:nvPr/>
        </p:nvSpPr>
        <p:spPr>
          <a:xfrm>
            <a:off x="10760868" y="1006616"/>
            <a:ext cx="6305309" cy="117475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Explain the Products &amp; Services section of the Value Map. Provide examples of products and services that address customer needs and desires.</a:t>
            </a:r>
            <a:endParaRPr/>
          </a:p>
        </p:txBody>
      </p:sp>
      <p:sp>
        <p:nvSpPr>
          <p:cNvPr id="172" name="Google Shape;172;p13"/>
          <p:cNvSpPr txBox="1"/>
          <p:nvPr/>
        </p:nvSpPr>
        <p:spPr>
          <a:xfrm>
            <a:off x="1028700" y="9069387"/>
            <a:ext cx="3795359" cy="473076"/>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1" i="0" lang="en-US" sz="2499" u="none" cap="none" strike="noStrike">
                <a:solidFill>
                  <a:srgbClr val="000000"/>
                </a:solidFill>
                <a:latin typeface="Nunito Sans"/>
                <a:ea typeface="Nunito Sans"/>
                <a:cs typeface="Nunito Sans"/>
                <a:sym typeface="Nunito Sans"/>
              </a:rPr>
              <a:t>Product 01</a:t>
            </a:r>
            <a:endParaRPr/>
          </a:p>
        </p:txBody>
      </p:sp>
      <p:sp>
        <p:nvSpPr>
          <p:cNvPr id="173" name="Google Shape;173;p13"/>
          <p:cNvSpPr txBox="1"/>
          <p:nvPr/>
        </p:nvSpPr>
        <p:spPr>
          <a:xfrm>
            <a:off x="5173780" y="9069387"/>
            <a:ext cx="3795359" cy="473076"/>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1" i="0" lang="en-US" sz="2499" u="none" cap="none" strike="noStrike">
                <a:solidFill>
                  <a:srgbClr val="000000"/>
                </a:solidFill>
                <a:latin typeface="Nunito Sans"/>
                <a:ea typeface="Nunito Sans"/>
                <a:cs typeface="Nunito Sans"/>
                <a:sym typeface="Nunito Sans"/>
              </a:rPr>
              <a:t>Product 02</a:t>
            </a:r>
            <a:endParaRPr/>
          </a:p>
        </p:txBody>
      </p:sp>
      <p:sp>
        <p:nvSpPr>
          <p:cNvPr id="174" name="Google Shape;174;p13"/>
          <p:cNvSpPr txBox="1"/>
          <p:nvPr/>
        </p:nvSpPr>
        <p:spPr>
          <a:xfrm>
            <a:off x="9318861" y="9069387"/>
            <a:ext cx="3795359" cy="473076"/>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1" i="0" lang="en-US" sz="2499" u="none" cap="none" strike="noStrike">
                <a:solidFill>
                  <a:srgbClr val="000000"/>
                </a:solidFill>
                <a:latin typeface="Nunito Sans"/>
                <a:ea typeface="Nunito Sans"/>
                <a:cs typeface="Nunito Sans"/>
                <a:sym typeface="Nunito Sans"/>
              </a:rPr>
              <a:t>Product 03</a:t>
            </a:r>
            <a:endParaRPr/>
          </a:p>
        </p:txBody>
      </p:sp>
      <p:sp>
        <p:nvSpPr>
          <p:cNvPr id="175" name="Google Shape;175;p13"/>
          <p:cNvSpPr txBox="1"/>
          <p:nvPr/>
        </p:nvSpPr>
        <p:spPr>
          <a:xfrm>
            <a:off x="13466645" y="9069387"/>
            <a:ext cx="3795359" cy="473076"/>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1" i="0" lang="en-US" sz="2499" u="none" cap="none" strike="noStrike">
                <a:solidFill>
                  <a:srgbClr val="000000"/>
                </a:solidFill>
                <a:latin typeface="Nunito Sans"/>
                <a:ea typeface="Nunito Sans"/>
                <a:cs typeface="Nunito Sans"/>
                <a:sym typeface="Nunito Sans"/>
              </a:rPr>
              <a:t>Product 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179" name="Shape 179"/>
        <p:cNvGrpSpPr/>
        <p:nvPr/>
      </p:nvGrpSpPr>
      <p:grpSpPr>
        <a:xfrm>
          <a:off x="0" y="0"/>
          <a:ext cx="0" cy="0"/>
          <a:chOff x="0" y="0"/>
          <a:chExt cx="0" cy="0"/>
        </a:xfrm>
      </p:grpSpPr>
      <p:grpSp>
        <p:nvGrpSpPr>
          <p:cNvPr id="180" name="Google Shape;180;p14"/>
          <p:cNvGrpSpPr/>
          <p:nvPr/>
        </p:nvGrpSpPr>
        <p:grpSpPr>
          <a:xfrm>
            <a:off x="1028700" y="2241937"/>
            <a:ext cx="15664239" cy="15664239"/>
            <a:chOff x="0" y="0"/>
            <a:chExt cx="812800" cy="812800"/>
          </a:xfrm>
        </p:grpSpPr>
        <p:sp>
          <p:nvSpPr>
            <p:cNvPr id="181" name="Google Shape;18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039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3" name="Google Shape;183;p14"/>
          <p:cNvPicPr preferRelativeResize="0"/>
          <p:nvPr/>
        </p:nvPicPr>
        <p:blipFill>
          <a:blip r:embed="rId3">
            <a:alphaModFix/>
          </a:blip>
          <a:stretch>
            <a:fillRect/>
          </a:stretch>
        </p:blipFill>
        <p:spPr>
          <a:xfrm>
            <a:off x="3640345" y="2426919"/>
            <a:ext cx="10619684" cy="6293149"/>
          </a:xfrm>
          <a:prstGeom prst="rect">
            <a:avLst/>
          </a:prstGeom>
          <a:noFill/>
          <a:ln>
            <a:noFill/>
          </a:ln>
        </p:spPr>
      </p:pic>
      <p:grpSp>
        <p:nvGrpSpPr>
          <p:cNvPr id="184" name="Google Shape;184;p14"/>
          <p:cNvGrpSpPr/>
          <p:nvPr/>
        </p:nvGrpSpPr>
        <p:grpSpPr>
          <a:xfrm>
            <a:off x="0" y="7600254"/>
            <a:ext cx="18288000" cy="2686746"/>
            <a:chOff x="0" y="-76200"/>
            <a:chExt cx="4816593" cy="707620"/>
          </a:xfrm>
        </p:grpSpPr>
        <p:sp>
          <p:nvSpPr>
            <p:cNvPr id="185" name="Google Shape;185;p14"/>
            <p:cNvSpPr/>
            <p:nvPr/>
          </p:nvSpPr>
          <p:spPr>
            <a:xfrm>
              <a:off x="0" y="0"/>
              <a:ext cx="4816592" cy="631420"/>
            </a:xfrm>
            <a:custGeom>
              <a:rect b="b" l="l" r="r" t="t"/>
              <a:pathLst>
                <a:path extrusionOk="0" h="631420" w="4816592">
                  <a:moveTo>
                    <a:pt x="0" y="0"/>
                  </a:moveTo>
                  <a:lnTo>
                    <a:pt x="4816592" y="0"/>
                  </a:lnTo>
                  <a:lnTo>
                    <a:pt x="4816592" y="631420"/>
                  </a:lnTo>
                  <a:lnTo>
                    <a:pt x="0" y="631420"/>
                  </a:lnTo>
                  <a:close/>
                </a:path>
              </a:pathLst>
            </a:custGeom>
            <a:solidFill>
              <a:srgbClr val="FAD76C"/>
            </a:solidFill>
            <a:ln>
              <a:noFill/>
            </a:ln>
          </p:spPr>
        </p:sp>
        <p:sp>
          <p:nvSpPr>
            <p:cNvPr id="186" name="Google Shape;186;p14"/>
            <p:cNvSpPr txBox="1"/>
            <p:nvPr/>
          </p:nvSpPr>
          <p:spPr>
            <a:xfrm>
              <a:off x="0" y="-76200"/>
              <a:ext cx="4816593" cy="70762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4"/>
          <p:cNvSpPr txBox="1"/>
          <p:nvPr/>
        </p:nvSpPr>
        <p:spPr>
          <a:xfrm>
            <a:off x="2723373" y="330780"/>
            <a:ext cx="12841254" cy="1830590"/>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0" i="0" lang="en-US" sz="11855" u="none" cap="none" strike="noStrike">
                <a:solidFill>
                  <a:srgbClr val="FFFFFF"/>
                </a:solidFill>
                <a:latin typeface="Staatliches"/>
                <a:ea typeface="Staatliches"/>
                <a:cs typeface="Staatliches"/>
                <a:sym typeface="Staatliches"/>
              </a:rPr>
              <a:t>CUSTOMER PERSONA</a:t>
            </a:r>
            <a:endParaRPr/>
          </a:p>
        </p:txBody>
      </p:sp>
      <p:sp>
        <p:nvSpPr>
          <p:cNvPr id="188" name="Google Shape;188;p14"/>
          <p:cNvSpPr txBox="1"/>
          <p:nvPr/>
        </p:nvSpPr>
        <p:spPr>
          <a:xfrm>
            <a:off x="1258818" y="8388024"/>
            <a:ext cx="3836876" cy="44958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Nunito Sans"/>
                <a:ea typeface="Nunito Sans"/>
                <a:cs typeface="Nunito Sans"/>
                <a:sym typeface="Nunito Sans"/>
              </a:rPr>
              <a:t>Focus &amp; Clarity</a:t>
            </a:r>
            <a:endParaRPr/>
          </a:p>
        </p:txBody>
      </p:sp>
      <p:sp>
        <p:nvSpPr>
          <p:cNvPr id="189" name="Google Shape;189;p14"/>
          <p:cNvSpPr txBox="1"/>
          <p:nvPr/>
        </p:nvSpPr>
        <p:spPr>
          <a:xfrm>
            <a:off x="12145420" y="8388024"/>
            <a:ext cx="5304380" cy="44958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Nunito Sans"/>
                <a:ea typeface="Nunito Sans"/>
                <a:cs typeface="Nunito Sans"/>
                <a:sym typeface="Nunito Sans"/>
              </a:rPr>
              <a:t>Alignment &amp; Consistency</a:t>
            </a:r>
            <a:endParaRPr/>
          </a:p>
        </p:txBody>
      </p:sp>
      <p:sp>
        <p:nvSpPr>
          <p:cNvPr id="190" name="Google Shape;190;p14"/>
          <p:cNvSpPr txBox="1"/>
          <p:nvPr/>
        </p:nvSpPr>
        <p:spPr>
          <a:xfrm>
            <a:off x="998746" y="9013774"/>
            <a:ext cx="4357020" cy="774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
        <p:nvSpPr>
          <p:cNvPr id="191" name="Google Shape;191;p14"/>
          <p:cNvSpPr txBox="1"/>
          <p:nvPr/>
        </p:nvSpPr>
        <p:spPr>
          <a:xfrm>
            <a:off x="6698790" y="8388024"/>
            <a:ext cx="4357020" cy="44958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Nunito Sans"/>
                <a:ea typeface="Nunito Sans"/>
                <a:cs typeface="Nunito Sans"/>
                <a:sym typeface="Nunito Sans"/>
              </a:rPr>
              <a:t>Empathy &amp; Understanding</a:t>
            </a:r>
            <a:endParaRPr/>
          </a:p>
        </p:txBody>
      </p:sp>
      <p:sp>
        <p:nvSpPr>
          <p:cNvPr id="192" name="Google Shape;192;p14"/>
          <p:cNvSpPr txBox="1"/>
          <p:nvPr/>
        </p:nvSpPr>
        <p:spPr>
          <a:xfrm>
            <a:off x="6698790" y="9013774"/>
            <a:ext cx="4357020" cy="774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
        <p:nvSpPr>
          <p:cNvPr id="193" name="Google Shape;193;p14"/>
          <p:cNvSpPr txBox="1"/>
          <p:nvPr/>
        </p:nvSpPr>
        <p:spPr>
          <a:xfrm>
            <a:off x="12619100" y="9013774"/>
            <a:ext cx="4357020" cy="774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197" name="Shape 197"/>
        <p:cNvGrpSpPr/>
        <p:nvPr/>
      </p:nvGrpSpPr>
      <p:grpSpPr>
        <a:xfrm>
          <a:off x="0" y="0"/>
          <a:ext cx="0" cy="0"/>
          <a:chOff x="0" y="0"/>
          <a:chExt cx="0" cy="0"/>
        </a:xfrm>
      </p:grpSpPr>
      <p:grpSp>
        <p:nvGrpSpPr>
          <p:cNvPr id="198" name="Google Shape;198;p15"/>
          <p:cNvGrpSpPr/>
          <p:nvPr/>
        </p:nvGrpSpPr>
        <p:grpSpPr>
          <a:xfrm>
            <a:off x="-162423" y="-20837"/>
            <a:ext cx="18612846" cy="3779621"/>
            <a:chOff x="0" y="-5488"/>
            <a:chExt cx="4902149" cy="995456"/>
          </a:xfrm>
        </p:grpSpPr>
        <p:sp>
          <p:nvSpPr>
            <p:cNvPr id="199" name="Google Shape;199;p15"/>
            <p:cNvSpPr/>
            <p:nvPr/>
          </p:nvSpPr>
          <p:spPr>
            <a:xfrm>
              <a:off x="0" y="0"/>
              <a:ext cx="4902149" cy="989968"/>
            </a:xfrm>
            <a:custGeom>
              <a:rect b="b" l="l" r="r" t="t"/>
              <a:pathLst>
                <a:path extrusionOk="0" h="989968" w="4902149">
                  <a:moveTo>
                    <a:pt x="2451074" y="989968"/>
                  </a:moveTo>
                  <a:lnTo>
                    <a:pt x="4902149" y="0"/>
                  </a:lnTo>
                  <a:lnTo>
                    <a:pt x="0" y="0"/>
                  </a:lnTo>
                  <a:lnTo>
                    <a:pt x="2451074" y="989968"/>
                  </a:lnTo>
                  <a:close/>
                </a:path>
              </a:pathLst>
            </a:custGeom>
            <a:solidFill>
              <a:srgbClr val="A6DCE4"/>
            </a:solidFill>
            <a:ln>
              <a:noFill/>
            </a:ln>
          </p:spPr>
        </p:sp>
        <p:sp>
          <p:nvSpPr>
            <p:cNvPr id="200" name="Google Shape;200;p15"/>
            <p:cNvSpPr txBox="1"/>
            <p:nvPr/>
          </p:nvSpPr>
          <p:spPr>
            <a:xfrm>
              <a:off x="765961" y="-5488"/>
              <a:ext cx="3370227" cy="535828"/>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5"/>
          <p:cNvGrpSpPr/>
          <p:nvPr/>
        </p:nvGrpSpPr>
        <p:grpSpPr>
          <a:xfrm rot="10800000">
            <a:off x="-162423" y="3735319"/>
            <a:ext cx="18612846" cy="3779621"/>
            <a:chOff x="0" y="-5488"/>
            <a:chExt cx="4902149" cy="995456"/>
          </a:xfrm>
        </p:grpSpPr>
        <p:sp>
          <p:nvSpPr>
            <p:cNvPr id="202" name="Google Shape;202;p15"/>
            <p:cNvSpPr/>
            <p:nvPr/>
          </p:nvSpPr>
          <p:spPr>
            <a:xfrm>
              <a:off x="0" y="0"/>
              <a:ext cx="4902149" cy="989968"/>
            </a:xfrm>
            <a:custGeom>
              <a:rect b="b" l="l" r="r" t="t"/>
              <a:pathLst>
                <a:path extrusionOk="0" h="989968" w="4902149">
                  <a:moveTo>
                    <a:pt x="2451074" y="989968"/>
                  </a:moveTo>
                  <a:lnTo>
                    <a:pt x="4902149" y="0"/>
                  </a:lnTo>
                  <a:lnTo>
                    <a:pt x="0" y="0"/>
                  </a:lnTo>
                  <a:lnTo>
                    <a:pt x="2451074" y="989968"/>
                  </a:lnTo>
                  <a:close/>
                </a:path>
              </a:pathLst>
            </a:custGeom>
            <a:solidFill>
              <a:srgbClr val="A6DCE4"/>
            </a:solidFill>
            <a:ln>
              <a:noFill/>
            </a:ln>
          </p:spPr>
        </p:sp>
        <p:sp>
          <p:nvSpPr>
            <p:cNvPr id="203" name="Google Shape;203;p15"/>
            <p:cNvSpPr txBox="1"/>
            <p:nvPr/>
          </p:nvSpPr>
          <p:spPr>
            <a:xfrm>
              <a:off x="765961" y="-5488"/>
              <a:ext cx="3370227" cy="535828"/>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5"/>
          <p:cNvGrpSpPr/>
          <p:nvPr/>
        </p:nvGrpSpPr>
        <p:grpSpPr>
          <a:xfrm>
            <a:off x="0" y="7204781"/>
            <a:ext cx="9144000" cy="3375422"/>
            <a:chOff x="0" y="-76200"/>
            <a:chExt cx="2408296" cy="889000"/>
          </a:xfrm>
        </p:grpSpPr>
        <p:sp>
          <p:nvSpPr>
            <p:cNvPr id="205" name="Google Shape;205;p15"/>
            <p:cNvSpPr/>
            <p:nvPr/>
          </p:nvSpPr>
          <p:spPr>
            <a:xfrm>
              <a:off x="0" y="0"/>
              <a:ext cx="2408296" cy="812800"/>
            </a:xfrm>
            <a:custGeom>
              <a:rect b="b" l="l" r="r" t="t"/>
              <a:pathLst>
                <a:path extrusionOk="0" h="812800" w="2408296">
                  <a:moveTo>
                    <a:pt x="0" y="0"/>
                  </a:moveTo>
                  <a:lnTo>
                    <a:pt x="2408296" y="0"/>
                  </a:lnTo>
                  <a:lnTo>
                    <a:pt x="2408296" y="812800"/>
                  </a:lnTo>
                  <a:lnTo>
                    <a:pt x="0" y="812800"/>
                  </a:lnTo>
                  <a:close/>
                </a:path>
              </a:pathLst>
            </a:custGeom>
            <a:solidFill>
              <a:srgbClr val="FFFFFF"/>
            </a:solidFill>
            <a:ln>
              <a:noFill/>
            </a:ln>
          </p:spPr>
        </p:sp>
        <p:sp>
          <p:nvSpPr>
            <p:cNvPr id="206" name="Google Shape;206;p15"/>
            <p:cNvSpPr txBox="1"/>
            <p:nvPr/>
          </p:nvSpPr>
          <p:spPr>
            <a:xfrm>
              <a:off x="0" y="-76200"/>
              <a:ext cx="2408296"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5"/>
          <p:cNvGrpSpPr/>
          <p:nvPr/>
        </p:nvGrpSpPr>
        <p:grpSpPr>
          <a:xfrm>
            <a:off x="9144000" y="7204781"/>
            <a:ext cx="9144000" cy="3375422"/>
            <a:chOff x="0" y="-76200"/>
            <a:chExt cx="2408296" cy="889000"/>
          </a:xfrm>
        </p:grpSpPr>
        <p:sp>
          <p:nvSpPr>
            <p:cNvPr id="208" name="Google Shape;208;p15"/>
            <p:cNvSpPr/>
            <p:nvPr/>
          </p:nvSpPr>
          <p:spPr>
            <a:xfrm>
              <a:off x="0" y="0"/>
              <a:ext cx="2408296" cy="812800"/>
            </a:xfrm>
            <a:custGeom>
              <a:rect b="b" l="l" r="r" t="t"/>
              <a:pathLst>
                <a:path extrusionOk="0" h="812800" w="2408296">
                  <a:moveTo>
                    <a:pt x="0" y="0"/>
                  </a:moveTo>
                  <a:lnTo>
                    <a:pt x="2408296" y="0"/>
                  </a:lnTo>
                  <a:lnTo>
                    <a:pt x="2408296" y="812800"/>
                  </a:lnTo>
                  <a:lnTo>
                    <a:pt x="0" y="812800"/>
                  </a:lnTo>
                  <a:close/>
                </a:path>
              </a:pathLst>
            </a:custGeom>
            <a:solidFill>
              <a:srgbClr val="414D43"/>
            </a:solidFill>
            <a:ln>
              <a:noFill/>
            </a:ln>
          </p:spPr>
        </p:sp>
        <p:sp>
          <p:nvSpPr>
            <p:cNvPr id="209" name="Google Shape;209;p15"/>
            <p:cNvSpPr txBox="1"/>
            <p:nvPr/>
          </p:nvSpPr>
          <p:spPr>
            <a:xfrm>
              <a:off x="0" y="-76200"/>
              <a:ext cx="2408296"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5"/>
          <p:cNvSpPr txBox="1"/>
          <p:nvPr/>
        </p:nvSpPr>
        <p:spPr>
          <a:xfrm>
            <a:off x="6156605" y="609600"/>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43AB53"/>
                </a:solidFill>
                <a:latin typeface="Staatliches"/>
                <a:ea typeface="Staatliches"/>
                <a:cs typeface="Staatliches"/>
                <a:sym typeface="Staatliches"/>
              </a:rPr>
              <a:t>Thinking &amp; Feeling</a:t>
            </a:r>
            <a:endParaRPr/>
          </a:p>
        </p:txBody>
      </p:sp>
      <p:sp>
        <p:nvSpPr>
          <p:cNvPr id="211" name="Google Shape;211;p15"/>
          <p:cNvSpPr txBox="1"/>
          <p:nvPr/>
        </p:nvSpPr>
        <p:spPr>
          <a:xfrm>
            <a:off x="6156605" y="5509936"/>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43AB53"/>
                </a:solidFill>
                <a:latin typeface="Staatliches"/>
                <a:ea typeface="Staatliches"/>
                <a:cs typeface="Staatliches"/>
                <a:sym typeface="Staatliches"/>
              </a:rPr>
              <a:t>Saying &amp; Doing</a:t>
            </a:r>
            <a:endParaRPr/>
          </a:p>
        </p:txBody>
      </p:sp>
      <p:sp>
        <p:nvSpPr>
          <p:cNvPr id="212" name="Google Shape;212;p15"/>
          <p:cNvSpPr txBox="1"/>
          <p:nvPr/>
        </p:nvSpPr>
        <p:spPr>
          <a:xfrm>
            <a:off x="539125" y="2896907"/>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FFFFFF"/>
                </a:solidFill>
                <a:latin typeface="Staatliches"/>
                <a:ea typeface="Staatliches"/>
                <a:cs typeface="Staatliches"/>
                <a:sym typeface="Staatliches"/>
              </a:rPr>
              <a:t>Hearing</a:t>
            </a:r>
            <a:endParaRPr/>
          </a:p>
        </p:txBody>
      </p:sp>
      <p:sp>
        <p:nvSpPr>
          <p:cNvPr id="213" name="Google Shape;213;p15"/>
          <p:cNvSpPr txBox="1"/>
          <p:nvPr/>
        </p:nvSpPr>
        <p:spPr>
          <a:xfrm>
            <a:off x="11704958" y="2896907"/>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FFFFFF"/>
                </a:solidFill>
                <a:latin typeface="Staatliches"/>
                <a:ea typeface="Staatliches"/>
                <a:cs typeface="Staatliches"/>
                <a:sym typeface="Staatliches"/>
              </a:rPr>
              <a:t>Seeing</a:t>
            </a:r>
            <a:endParaRPr/>
          </a:p>
        </p:txBody>
      </p:sp>
      <p:sp>
        <p:nvSpPr>
          <p:cNvPr id="214" name="Google Shape;214;p15"/>
          <p:cNvSpPr txBox="1"/>
          <p:nvPr/>
        </p:nvSpPr>
        <p:spPr>
          <a:xfrm>
            <a:off x="12262450" y="3611559"/>
            <a:ext cx="4692600" cy="1088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Observations of the customer's environment, including physical surroundings and context.</a:t>
            </a:r>
            <a:endParaRPr/>
          </a:p>
        </p:txBody>
      </p:sp>
      <p:sp>
        <p:nvSpPr>
          <p:cNvPr id="215" name="Google Shape;215;p15"/>
          <p:cNvSpPr txBox="1"/>
          <p:nvPr/>
        </p:nvSpPr>
        <p:spPr>
          <a:xfrm>
            <a:off x="1413062" y="3611559"/>
            <a:ext cx="4227000" cy="1088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Direct quotes or insights from the customer regarding their thoughts, feelings, and desires.</a:t>
            </a:r>
            <a:endParaRPr/>
          </a:p>
        </p:txBody>
      </p:sp>
      <p:sp>
        <p:nvSpPr>
          <p:cNvPr id="216" name="Google Shape;216;p15"/>
          <p:cNvSpPr txBox="1"/>
          <p:nvPr/>
        </p:nvSpPr>
        <p:spPr>
          <a:xfrm>
            <a:off x="1509939" y="8103703"/>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43AB53"/>
                </a:solidFill>
                <a:latin typeface="Staatliches"/>
                <a:ea typeface="Staatliches"/>
                <a:cs typeface="Staatliches"/>
                <a:sym typeface="Staatliches"/>
              </a:rPr>
              <a:t>pAINS</a:t>
            </a:r>
            <a:endParaRPr/>
          </a:p>
        </p:txBody>
      </p:sp>
      <p:sp>
        <p:nvSpPr>
          <p:cNvPr id="217" name="Google Shape;217;p15"/>
          <p:cNvSpPr txBox="1"/>
          <p:nvPr/>
        </p:nvSpPr>
        <p:spPr>
          <a:xfrm>
            <a:off x="10920372" y="8103703"/>
            <a:ext cx="5974790" cy="550865"/>
          </a:xfrm>
          <a:prstGeom prst="rect">
            <a:avLst/>
          </a:prstGeom>
          <a:noFill/>
          <a:ln>
            <a:noFill/>
          </a:ln>
        </p:spPr>
        <p:txBody>
          <a:bodyPr anchorCtr="0" anchor="t" bIns="0" lIns="0" spcFirstLastPara="1" rIns="0" wrap="square" tIns="0">
            <a:spAutoFit/>
          </a:bodyPr>
          <a:lstStyle/>
          <a:p>
            <a:pPr indent="0" lvl="0" marL="0" marR="0" rtl="0" algn="ctr">
              <a:lnSpc>
                <a:spcPct val="123022"/>
              </a:lnSpc>
              <a:spcBef>
                <a:spcPts val="0"/>
              </a:spcBef>
              <a:spcAft>
                <a:spcPts val="0"/>
              </a:spcAft>
              <a:buNone/>
            </a:pPr>
            <a:r>
              <a:rPr b="0" i="0" lang="en-US" sz="3566" u="none" cap="none" strike="noStrike">
                <a:solidFill>
                  <a:srgbClr val="FFFFFF"/>
                </a:solidFill>
                <a:latin typeface="Staatliches"/>
                <a:ea typeface="Staatliches"/>
                <a:cs typeface="Staatliches"/>
                <a:sym typeface="Staatliches"/>
              </a:rPr>
              <a:t>gAINS</a:t>
            </a:r>
            <a:endParaRPr/>
          </a:p>
        </p:txBody>
      </p:sp>
      <p:sp>
        <p:nvSpPr>
          <p:cNvPr id="218" name="Google Shape;218;p15"/>
          <p:cNvSpPr txBox="1"/>
          <p:nvPr/>
        </p:nvSpPr>
        <p:spPr>
          <a:xfrm>
            <a:off x="10753282" y="8830151"/>
            <a:ext cx="6141900" cy="735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79" u="none" cap="none" strike="noStrike">
                <a:solidFill>
                  <a:srgbClr val="FFFFFF"/>
                </a:solidFill>
                <a:latin typeface="Nunito Sans Medium"/>
                <a:ea typeface="Nunito Sans Medium"/>
                <a:cs typeface="Nunito Sans Medium"/>
                <a:sym typeface="Nunito Sans Medium"/>
              </a:rPr>
              <a:t>Recognition of the customer's desired outcomes, aspirations, goals, and areas of satisfaction.</a:t>
            </a:r>
            <a:endParaRPr/>
          </a:p>
        </p:txBody>
      </p:sp>
      <p:sp>
        <p:nvSpPr>
          <p:cNvPr id="219" name="Google Shape;219;p15"/>
          <p:cNvSpPr txBox="1"/>
          <p:nvPr/>
        </p:nvSpPr>
        <p:spPr>
          <a:xfrm>
            <a:off x="1038225" y="8830151"/>
            <a:ext cx="6918300" cy="735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Identification of the customer's challenges, frustrations, obstacles, or areas of dissatisfaction.</a:t>
            </a:r>
            <a:endParaRPr/>
          </a:p>
        </p:txBody>
      </p:sp>
      <p:sp>
        <p:nvSpPr>
          <p:cNvPr id="220" name="Google Shape;220;p15"/>
          <p:cNvSpPr txBox="1"/>
          <p:nvPr/>
        </p:nvSpPr>
        <p:spPr>
          <a:xfrm>
            <a:off x="6331839" y="1294864"/>
            <a:ext cx="5624400" cy="70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Inferences about the customer's thoughts, emotions, motivations, and concerns.</a:t>
            </a:r>
            <a:endParaRPr/>
          </a:p>
        </p:txBody>
      </p:sp>
      <p:sp>
        <p:nvSpPr>
          <p:cNvPr id="221" name="Google Shape;221;p15"/>
          <p:cNvSpPr txBox="1"/>
          <p:nvPr/>
        </p:nvSpPr>
        <p:spPr>
          <a:xfrm>
            <a:off x="6156605" y="6258456"/>
            <a:ext cx="5974800" cy="70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79" u="none" cap="none" strike="noStrike">
                <a:solidFill>
                  <a:srgbClr val="000000"/>
                </a:solidFill>
                <a:latin typeface="Nunito Sans Medium"/>
                <a:ea typeface="Nunito Sans Medium"/>
                <a:cs typeface="Nunito Sans Medium"/>
                <a:sym typeface="Nunito Sans Medium"/>
              </a:rPr>
              <a:t>Actions and behaviors exhibited by the customer in various situations or interactions.</a:t>
            </a:r>
            <a:endParaRPr/>
          </a:p>
        </p:txBody>
      </p:sp>
      <p:sp>
        <p:nvSpPr>
          <p:cNvPr id="222" name="Google Shape;222;p15"/>
          <p:cNvSpPr/>
          <p:nvPr/>
        </p:nvSpPr>
        <p:spPr>
          <a:xfrm>
            <a:off x="7850222" y="2465007"/>
            <a:ext cx="2587555" cy="258755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15"/>
          <p:cNvPicPr preferRelativeResize="0"/>
          <p:nvPr/>
        </p:nvPicPr>
        <p:blipFill>
          <a:blip r:embed="rId3">
            <a:alphaModFix/>
          </a:blip>
          <a:stretch>
            <a:fillRect/>
          </a:stretch>
        </p:blipFill>
        <p:spPr>
          <a:xfrm>
            <a:off x="7850225" y="2439688"/>
            <a:ext cx="2587500" cy="25875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76C"/>
        </a:solidFill>
      </p:bgPr>
    </p:bg>
    <p:spTree>
      <p:nvGrpSpPr>
        <p:cNvPr id="227" name="Shape 227"/>
        <p:cNvGrpSpPr/>
        <p:nvPr/>
      </p:nvGrpSpPr>
      <p:grpSpPr>
        <a:xfrm>
          <a:off x="0" y="0"/>
          <a:ext cx="0" cy="0"/>
          <a:chOff x="0" y="0"/>
          <a:chExt cx="0" cy="0"/>
        </a:xfrm>
      </p:grpSpPr>
      <p:grpSp>
        <p:nvGrpSpPr>
          <p:cNvPr id="228" name="Google Shape;228;p16"/>
          <p:cNvGrpSpPr/>
          <p:nvPr/>
        </p:nvGrpSpPr>
        <p:grpSpPr>
          <a:xfrm>
            <a:off x="0" y="4854178"/>
            <a:ext cx="18288000" cy="5432822"/>
            <a:chOff x="0" y="-76200"/>
            <a:chExt cx="4816593" cy="1430867"/>
          </a:xfrm>
        </p:grpSpPr>
        <p:sp>
          <p:nvSpPr>
            <p:cNvPr id="229" name="Google Shape;229;p16"/>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A6DCE4"/>
            </a:solidFill>
            <a:ln>
              <a:noFill/>
            </a:ln>
          </p:spPr>
        </p:sp>
        <p:sp>
          <p:nvSpPr>
            <p:cNvPr id="230" name="Google Shape;230;p16"/>
            <p:cNvSpPr txBox="1"/>
            <p:nvPr/>
          </p:nvSpPr>
          <p:spPr>
            <a:xfrm>
              <a:off x="0" y="-76200"/>
              <a:ext cx="4816593" cy="1430867"/>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1" name="Google Shape;231;p16"/>
          <p:cNvPicPr preferRelativeResize="0"/>
          <p:nvPr/>
        </p:nvPicPr>
        <p:blipFill rotWithShape="1">
          <a:blip r:embed="rId3">
            <a:alphaModFix/>
          </a:blip>
          <a:srcRect b="36616" l="0" r="0" t="0"/>
          <a:stretch/>
        </p:blipFill>
        <p:spPr>
          <a:xfrm>
            <a:off x="1123350" y="7040050"/>
            <a:ext cx="5766099" cy="3249625"/>
          </a:xfrm>
          <a:prstGeom prst="rect">
            <a:avLst/>
          </a:prstGeom>
          <a:noFill/>
          <a:ln>
            <a:noFill/>
          </a:ln>
        </p:spPr>
      </p:pic>
      <p:pic>
        <p:nvPicPr>
          <p:cNvPr id="232" name="Google Shape;232;p16"/>
          <p:cNvPicPr preferRelativeResize="0"/>
          <p:nvPr/>
        </p:nvPicPr>
        <p:blipFill>
          <a:blip r:embed="rId4">
            <a:alphaModFix/>
          </a:blip>
          <a:stretch>
            <a:fillRect/>
          </a:stretch>
        </p:blipFill>
        <p:spPr>
          <a:xfrm>
            <a:off x="10905053" y="5442004"/>
            <a:ext cx="5169925" cy="4891178"/>
          </a:xfrm>
          <a:prstGeom prst="rect">
            <a:avLst/>
          </a:prstGeom>
          <a:noFill/>
          <a:ln>
            <a:noFill/>
          </a:ln>
        </p:spPr>
      </p:pic>
      <p:sp>
        <p:nvSpPr>
          <p:cNvPr id="233" name="Google Shape;233;p16"/>
          <p:cNvSpPr/>
          <p:nvPr/>
        </p:nvSpPr>
        <p:spPr>
          <a:xfrm>
            <a:off x="1028700" y="632938"/>
            <a:ext cx="3234094" cy="3022408"/>
          </a:xfrm>
          <a:custGeom>
            <a:rect b="b" l="l" r="r" t="t"/>
            <a:pathLst>
              <a:path extrusionOk="0" h="3022408" w="3234094">
                <a:moveTo>
                  <a:pt x="0" y="0"/>
                </a:moveTo>
                <a:lnTo>
                  <a:pt x="3234094" y="0"/>
                </a:lnTo>
                <a:lnTo>
                  <a:pt x="3234094" y="3022408"/>
                </a:lnTo>
                <a:lnTo>
                  <a:pt x="0" y="3022408"/>
                </a:lnTo>
                <a:lnTo>
                  <a:pt x="0" y="0"/>
                </a:lnTo>
                <a:close/>
              </a:path>
            </a:pathLst>
          </a:custGeom>
          <a:blipFill rotWithShape="1">
            <a:blip r:embed="rId5">
              <a:alphaModFix amt="60000"/>
            </a:blip>
            <a:stretch>
              <a:fillRect b="0" l="0" r="0" t="0"/>
            </a:stretch>
          </a:blipFill>
          <a:ln>
            <a:noFill/>
          </a:ln>
        </p:spPr>
      </p:sp>
      <p:sp>
        <p:nvSpPr>
          <p:cNvPr id="234" name="Google Shape;234;p16"/>
          <p:cNvSpPr/>
          <p:nvPr/>
        </p:nvSpPr>
        <p:spPr>
          <a:xfrm rot="-920623">
            <a:off x="11068595" y="824552"/>
            <a:ext cx="1840896" cy="1484021"/>
          </a:xfrm>
          <a:custGeom>
            <a:rect b="b" l="l" r="r" t="t"/>
            <a:pathLst>
              <a:path extrusionOk="0" h="1484021" w="1840896">
                <a:moveTo>
                  <a:pt x="0" y="0"/>
                </a:moveTo>
                <a:lnTo>
                  <a:pt x="1840896" y="0"/>
                </a:lnTo>
                <a:lnTo>
                  <a:pt x="1840896" y="1484021"/>
                </a:lnTo>
                <a:lnTo>
                  <a:pt x="0" y="1484021"/>
                </a:lnTo>
                <a:lnTo>
                  <a:pt x="0" y="0"/>
                </a:lnTo>
                <a:close/>
              </a:path>
            </a:pathLst>
          </a:custGeom>
          <a:blipFill rotWithShape="1">
            <a:blip r:embed="rId5">
              <a:alphaModFix amt="60000"/>
            </a:blip>
            <a:stretch>
              <a:fillRect b="0" l="0" r="-103674" t="-136116"/>
            </a:stretch>
          </a:blipFill>
          <a:ln>
            <a:noFill/>
          </a:ln>
        </p:spPr>
      </p:sp>
      <p:sp>
        <p:nvSpPr>
          <p:cNvPr id="235" name="Google Shape;235;p16"/>
          <p:cNvSpPr/>
          <p:nvPr/>
        </p:nvSpPr>
        <p:spPr>
          <a:xfrm>
            <a:off x="15020536" y="537688"/>
            <a:ext cx="3267464" cy="3249642"/>
          </a:xfrm>
          <a:custGeom>
            <a:rect b="b" l="l" r="r" t="t"/>
            <a:pathLst>
              <a:path extrusionOk="0" h="3249642" w="3267464">
                <a:moveTo>
                  <a:pt x="0" y="0"/>
                </a:moveTo>
                <a:lnTo>
                  <a:pt x="3267464" y="0"/>
                </a:lnTo>
                <a:lnTo>
                  <a:pt x="3267464" y="3249642"/>
                </a:lnTo>
                <a:lnTo>
                  <a:pt x="0" y="3249642"/>
                </a:lnTo>
                <a:lnTo>
                  <a:pt x="0" y="0"/>
                </a:lnTo>
                <a:close/>
              </a:path>
            </a:pathLst>
          </a:custGeom>
          <a:blipFill rotWithShape="1">
            <a:blip r:embed="rId6">
              <a:alphaModFix amt="60000"/>
            </a:blip>
            <a:stretch>
              <a:fillRect b="0" l="0" r="0" t="0"/>
            </a:stretch>
          </a:blipFill>
          <a:ln>
            <a:noFill/>
          </a:ln>
        </p:spPr>
      </p:sp>
      <p:pic>
        <p:nvPicPr>
          <p:cNvPr id="236" name="Google Shape;236;p16"/>
          <p:cNvPicPr preferRelativeResize="0"/>
          <p:nvPr/>
        </p:nvPicPr>
        <p:blipFill rotWithShape="1">
          <a:blip r:embed="rId7">
            <a:alphaModFix/>
          </a:blip>
          <a:srcRect b="0" l="4470" r="4470" t="0"/>
          <a:stretch/>
        </p:blipFill>
        <p:spPr>
          <a:xfrm>
            <a:off x="-63" y="3201775"/>
            <a:ext cx="18288123" cy="3883450"/>
          </a:xfrm>
          <a:prstGeom prst="rect">
            <a:avLst/>
          </a:prstGeom>
          <a:noFill/>
          <a:ln>
            <a:noFill/>
          </a:ln>
        </p:spPr>
      </p:pic>
      <p:grpSp>
        <p:nvGrpSpPr>
          <p:cNvPr id="237" name="Google Shape;237;p16"/>
          <p:cNvGrpSpPr/>
          <p:nvPr/>
        </p:nvGrpSpPr>
        <p:grpSpPr>
          <a:xfrm>
            <a:off x="7529723" y="1028700"/>
            <a:ext cx="3228553" cy="3228553"/>
            <a:chOff x="0" y="0"/>
            <a:chExt cx="812800" cy="812800"/>
          </a:xfrm>
        </p:grpSpPr>
        <p:sp>
          <p:nvSpPr>
            <p:cNvPr id="238" name="Google Shape;23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6"/>
          <p:cNvSpPr txBox="1"/>
          <p:nvPr/>
        </p:nvSpPr>
        <p:spPr>
          <a:xfrm>
            <a:off x="2227480" y="4138634"/>
            <a:ext cx="13833039" cy="2897407"/>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US" sz="18745" u="none" cap="none" strike="noStrike">
                <a:solidFill>
                  <a:srgbClr val="FFFFFF"/>
                </a:solidFill>
                <a:latin typeface="Staatliches"/>
                <a:ea typeface="Staatliches"/>
                <a:cs typeface="Staatliches"/>
                <a:sym typeface="Staatliches"/>
              </a:rPr>
              <a:t>OUR PRODUCTS</a:t>
            </a:r>
            <a:endParaRPr/>
          </a:p>
        </p:txBody>
      </p:sp>
      <p:sp>
        <p:nvSpPr>
          <p:cNvPr id="241" name="Google Shape;241;p16"/>
          <p:cNvSpPr txBox="1"/>
          <p:nvPr/>
        </p:nvSpPr>
        <p:spPr>
          <a:xfrm>
            <a:off x="7835568" y="1586352"/>
            <a:ext cx="2616864" cy="232701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14978" u="none" cap="none" strike="noStrike">
                <a:solidFill>
                  <a:srgbClr val="43AB53"/>
                </a:solidFill>
                <a:latin typeface="Staatliches"/>
                <a:ea typeface="Staatliches"/>
                <a:cs typeface="Staatliches"/>
                <a:sym typeface="Staatliches"/>
              </a:rPr>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AB53"/>
        </a:solidFill>
      </p:bgPr>
    </p:bg>
    <p:spTree>
      <p:nvGrpSpPr>
        <p:cNvPr id="245" name="Shape 245"/>
        <p:cNvGrpSpPr/>
        <p:nvPr/>
      </p:nvGrpSpPr>
      <p:grpSpPr>
        <a:xfrm>
          <a:off x="0" y="0"/>
          <a:ext cx="0" cy="0"/>
          <a:chOff x="0" y="0"/>
          <a:chExt cx="0" cy="0"/>
        </a:xfrm>
      </p:grpSpPr>
      <p:pic>
        <p:nvPicPr>
          <p:cNvPr id="246" name="Google Shape;246;p17"/>
          <p:cNvPicPr preferRelativeResize="0"/>
          <p:nvPr/>
        </p:nvPicPr>
        <p:blipFill rotWithShape="1">
          <a:blip r:embed="rId3">
            <a:alphaModFix/>
          </a:blip>
          <a:srcRect b="0" l="3546" r="3547" t="0"/>
          <a:stretch/>
        </p:blipFill>
        <p:spPr>
          <a:xfrm>
            <a:off x="0" y="0"/>
            <a:ext cx="6379444" cy="10287000"/>
          </a:xfrm>
          <a:prstGeom prst="rect">
            <a:avLst/>
          </a:prstGeom>
          <a:noFill/>
          <a:ln>
            <a:noFill/>
          </a:ln>
        </p:spPr>
      </p:pic>
      <p:grpSp>
        <p:nvGrpSpPr>
          <p:cNvPr id="247" name="Google Shape;247;p17"/>
          <p:cNvGrpSpPr/>
          <p:nvPr/>
        </p:nvGrpSpPr>
        <p:grpSpPr>
          <a:xfrm>
            <a:off x="7501039" y="3205804"/>
            <a:ext cx="4333070" cy="2678395"/>
            <a:chOff x="0" y="0"/>
            <a:chExt cx="930704" cy="575295"/>
          </a:xfrm>
        </p:grpSpPr>
        <p:sp>
          <p:nvSpPr>
            <p:cNvPr id="248" name="Google Shape;248;p17"/>
            <p:cNvSpPr/>
            <p:nvPr/>
          </p:nvSpPr>
          <p:spPr>
            <a:xfrm>
              <a:off x="0" y="0"/>
              <a:ext cx="930704" cy="575295"/>
            </a:xfrm>
            <a:custGeom>
              <a:rect b="b" l="l" r="r" t="t"/>
              <a:pathLst>
                <a:path extrusionOk="0" h="575295" w="930704">
                  <a:moveTo>
                    <a:pt x="17867" y="0"/>
                  </a:moveTo>
                  <a:lnTo>
                    <a:pt x="912837" y="0"/>
                  </a:lnTo>
                  <a:cubicBezTo>
                    <a:pt x="922705" y="0"/>
                    <a:pt x="930704" y="7999"/>
                    <a:pt x="930704" y="17867"/>
                  </a:cubicBezTo>
                  <a:lnTo>
                    <a:pt x="930704" y="557428"/>
                  </a:lnTo>
                  <a:cubicBezTo>
                    <a:pt x="930704" y="567296"/>
                    <a:pt x="922705" y="575295"/>
                    <a:pt x="912837" y="575295"/>
                  </a:cubicBezTo>
                  <a:lnTo>
                    <a:pt x="17867" y="575295"/>
                  </a:lnTo>
                  <a:cubicBezTo>
                    <a:pt x="7999" y="575295"/>
                    <a:pt x="0" y="567296"/>
                    <a:pt x="0" y="557428"/>
                  </a:cubicBezTo>
                  <a:lnTo>
                    <a:pt x="0" y="17867"/>
                  </a:lnTo>
                  <a:cubicBezTo>
                    <a:pt x="0" y="7999"/>
                    <a:pt x="7999" y="0"/>
                    <a:pt x="17867"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txBox="1"/>
            <p:nvPr/>
          </p:nvSpPr>
          <p:spPr>
            <a:xfrm>
              <a:off x="0" y="0"/>
              <a:ext cx="930704" cy="5752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7"/>
          <p:cNvGrpSpPr/>
          <p:nvPr/>
        </p:nvGrpSpPr>
        <p:grpSpPr>
          <a:xfrm>
            <a:off x="7501039" y="6579905"/>
            <a:ext cx="4333070" cy="2678395"/>
            <a:chOff x="0" y="0"/>
            <a:chExt cx="930704" cy="575295"/>
          </a:xfrm>
        </p:grpSpPr>
        <p:sp>
          <p:nvSpPr>
            <p:cNvPr id="251" name="Google Shape;251;p17"/>
            <p:cNvSpPr/>
            <p:nvPr/>
          </p:nvSpPr>
          <p:spPr>
            <a:xfrm>
              <a:off x="0" y="0"/>
              <a:ext cx="930704" cy="575295"/>
            </a:xfrm>
            <a:custGeom>
              <a:rect b="b" l="l" r="r" t="t"/>
              <a:pathLst>
                <a:path extrusionOk="0" h="575295" w="930704">
                  <a:moveTo>
                    <a:pt x="17867" y="0"/>
                  </a:moveTo>
                  <a:lnTo>
                    <a:pt x="912837" y="0"/>
                  </a:lnTo>
                  <a:cubicBezTo>
                    <a:pt x="922705" y="0"/>
                    <a:pt x="930704" y="7999"/>
                    <a:pt x="930704" y="17867"/>
                  </a:cubicBezTo>
                  <a:lnTo>
                    <a:pt x="930704" y="557428"/>
                  </a:lnTo>
                  <a:cubicBezTo>
                    <a:pt x="930704" y="567296"/>
                    <a:pt x="922705" y="575295"/>
                    <a:pt x="912837" y="575295"/>
                  </a:cubicBezTo>
                  <a:lnTo>
                    <a:pt x="17867" y="575295"/>
                  </a:lnTo>
                  <a:cubicBezTo>
                    <a:pt x="7999" y="575295"/>
                    <a:pt x="0" y="567296"/>
                    <a:pt x="0" y="557428"/>
                  </a:cubicBezTo>
                  <a:lnTo>
                    <a:pt x="0" y="17867"/>
                  </a:lnTo>
                  <a:cubicBezTo>
                    <a:pt x="0" y="7999"/>
                    <a:pt x="7999" y="0"/>
                    <a:pt x="17867" y="0"/>
                  </a:cubicBezTo>
                  <a:close/>
                </a:path>
              </a:pathLst>
            </a:custGeom>
            <a:solidFill>
              <a:srgbClr val="A6D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
            <p:cNvSpPr txBox="1"/>
            <p:nvPr/>
          </p:nvSpPr>
          <p:spPr>
            <a:xfrm>
              <a:off x="0" y="0"/>
              <a:ext cx="930704" cy="5752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7"/>
          <p:cNvGrpSpPr/>
          <p:nvPr/>
        </p:nvGrpSpPr>
        <p:grpSpPr>
          <a:xfrm>
            <a:off x="12833335" y="3205804"/>
            <a:ext cx="4333070" cy="2678395"/>
            <a:chOff x="0" y="0"/>
            <a:chExt cx="930704" cy="575295"/>
          </a:xfrm>
        </p:grpSpPr>
        <p:sp>
          <p:nvSpPr>
            <p:cNvPr id="254" name="Google Shape;254;p17"/>
            <p:cNvSpPr/>
            <p:nvPr/>
          </p:nvSpPr>
          <p:spPr>
            <a:xfrm>
              <a:off x="0" y="0"/>
              <a:ext cx="930704" cy="575295"/>
            </a:xfrm>
            <a:custGeom>
              <a:rect b="b" l="l" r="r" t="t"/>
              <a:pathLst>
                <a:path extrusionOk="0" h="575295" w="930704">
                  <a:moveTo>
                    <a:pt x="17867" y="0"/>
                  </a:moveTo>
                  <a:lnTo>
                    <a:pt x="912837" y="0"/>
                  </a:lnTo>
                  <a:cubicBezTo>
                    <a:pt x="922705" y="0"/>
                    <a:pt x="930704" y="7999"/>
                    <a:pt x="930704" y="17867"/>
                  </a:cubicBezTo>
                  <a:lnTo>
                    <a:pt x="930704" y="557428"/>
                  </a:lnTo>
                  <a:cubicBezTo>
                    <a:pt x="930704" y="567296"/>
                    <a:pt x="922705" y="575295"/>
                    <a:pt x="912837" y="575295"/>
                  </a:cubicBezTo>
                  <a:lnTo>
                    <a:pt x="17867" y="575295"/>
                  </a:lnTo>
                  <a:cubicBezTo>
                    <a:pt x="7999" y="575295"/>
                    <a:pt x="0" y="567296"/>
                    <a:pt x="0" y="557428"/>
                  </a:cubicBezTo>
                  <a:lnTo>
                    <a:pt x="0" y="17867"/>
                  </a:lnTo>
                  <a:cubicBezTo>
                    <a:pt x="0" y="7999"/>
                    <a:pt x="7999" y="0"/>
                    <a:pt x="17867" y="0"/>
                  </a:cubicBezTo>
                  <a:close/>
                </a:path>
              </a:pathLst>
            </a:custGeom>
            <a:solidFill>
              <a:srgbClr val="A6D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
            <p:cNvSpPr txBox="1"/>
            <p:nvPr/>
          </p:nvSpPr>
          <p:spPr>
            <a:xfrm>
              <a:off x="0" y="0"/>
              <a:ext cx="930704" cy="5752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7"/>
          <p:cNvGrpSpPr/>
          <p:nvPr/>
        </p:nvGrpSpPr>
        <p:grpSpPr>
          <a:xfrm>
            <a:off x="12833335" y="6579905"/>
            <a:ext cx="4333070" cy="2678395"/>
            <a:chOff x="0" y="0"/>
            <a:chExt cx="930704" cy="575295"/>
          </a:xfrm>
        </p:grpSpPr>
        <p:sp>
          <p:nvSpPr>
            <p:cNvPr id="257" name="Google Shape;257;p17"/>
            <p:cNvSpPr/>
            <p:nvPr/>
          </p:nvSpPr>
          <p:spPr>
            <a:xfrm>
              <a:off x="0" y="0"/>
              <a:ext cx="930704" cy="575295"/>
            </a:xfrm>
            <a:custGeom>
              <a:rect b="b" l="l" r="r" t="t"/>
              <a:pathLst>
                <a:path extrusionOk="0" h="575295" w="930704">
                  <a:moveTo>
                    <a:pt x="17867" y="0"/>
                  </a:moveTo>
                  <a:lnTo>
                    <a:pt x="912837" y="0"/>
                  </a:lnTo>
                  <a:cubicBezTo>
                    <a:pt x="922705" y="0"/>
                    <a:pt x="930704" y="7999"/>
                    <a:pt x="930704" y="17867"/>
                  </a:cubicBezTo>
                  <a:lnTo>
                    <a:pt x="930704" y="557428"/>
                  </a:lnTo>
                  <a:cubicBezTo>
                    <a:pt x="930704" y="567296"/>
                    <a:pt x="922705" y="575295"/>
                    <a:pt x="912837" y="575295"/>
                  </a:cubicBezTo>
                  <a:lnTo>
                    <a:pt x="17867" y="575295"/>
                  </a:lnTo>
                  <a:cubicBezTo>
                    <a:pt x="7999" y="575295"/>
                    <a:pt x="0" y="567296"/>
                    <a:pt x="0" y="557428"/>
                  </a:cubicBezTo>
                  <a:lnTo>
                    <a:pt x="0" y="17867"/>
                  </a:lnTo>
                  <a:cubicBezTo>
                    <a:pt x="0" y="7999"/>
                    <a:pt x="7999" y="0"/>
                    <a:pt x="17867" y="0"/>
                  </a:cubicBezTo>
                  <a:close/>
                </a:path>
              </a:pathLst>
            </a:custGeom>
            <a:solidFill>
              <a:srgbClr val="FAD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
            <p:cNvSpPr txBox="1"/>
            <p:nvPr/>
          </p:nvSpPr>
          <p:spPr>
            <a:xfrm>
              <a:off x="0" y="0"/>
              <a:ext cx="930704" cy="57529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17"/>
          <p:cNvSpPr txBox="1"/>
          <p:nvPr/>
        </p:nvSpPr>
        <p:spPr>
          <a:xfrm>
            <a:off x="6379444" y="1038405"/>
            <a:ext cx="11908556" cy="1552400"/>
          </a:xfrm>
          <a:prstGeom prst="rect">
            <a:avLst/>
          </a:prstGeom>
          <a:noFill/>
          <a:ln>
            <a:noFill/>
          </a:ln>
        </p:spPr>
        <p:txBody>
          <a:bodyPr anchorCtr="0" anchor="t" bIns="0" lIns="0" spcFirstLastPara="1" rIns="0" wrap="square" tIns="0">
            <a:spAutoFit/>
          </a:bodyPr>
          <a:lstStyle/>
          <a:p>
            <a:pPr indent="0" lvl="0" marL="0" marR="0" rtl="0" algn="ctr">
              <a:lnSpc>
                <a:spcPct val="123006"/>
              </a:lnSpc>
              <a:spcBef>
                <a:spcPts val="0"/>
              </a:spcBef>
              <a:spcAft>
                <a:spcPts val="0"/>
              </a:spcAft>
              <a:buNone/>
            </a:pPr>
            <a:r>
              <a:rPr b="0" i="0" lang="en-US" sz="10045" u="none" cap="none" strike="noStrike">
                <a:solidFill>
                  <a:srgbClr val="FFFFFF"/>
                </a:solidFill>
                <a:latin typeface="Staatliches"/>
                <a:ea typeface="Staatliches"/>
                <a:cs typeface="Staatliches"/>
                <a:sym typeface="Staatliches"/>
              </a:rPr>
              <a:t>WE ARE WORKING ON</a:t>
            </a:r>
            <a:endParaRPr/>
          </a:p>
        </p:txBody>
      </p:sp>
      <p:sp>
        <p:nvSpPr>
          <p:cNvPr id="260" name="Google Shape;260;p17"/>
          <p:cNvSpPr txBox="1"/>
          <p:nvPr/>
        </p:nvSpPr>
        <p:spPr>
          <a:xfrm>
            <a:off x="8498396" y="3727773"/>
            <a:ext cx="23385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399" u="none" cap="none" strike="noStrike">
                <a:solidFill>
                  <a:srgbClr val="000000"/>
                </a:solidFill>
                <a:latin typeface="Nunito Sans Black"/>
                <a:ea typeface="Nunito Sans Black"/>
                <a:cs typeface="Nunito Sans Black"/>
                <a:sym typeface="Nunito Sans Black"/>
              </a:rPr>
              <a:t>Product Innovation</a:t>
            </a:r>
            <a:endParaRPr/>
          </a:p>
        </p:txBody>
      </p:sp>
      <p:sp>
        <p:nvSpPr>
          <p:cNvPr id="261" name="Google Shape;261;p17"/>
          <p:cNvSpPr txBox="1"/>
          <p:nvPr/>
        </p:nvSpPr>
        <p:spPr>
          <a:xfrm>
            <a:off x="7489064" y="4600029"/>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
        <p:nvSpPr>
          <p:cNvPr id="262" name="Google Shape;262;p17"/>
          <p:cNvSpPr txBox="1"/>
          <p:nvPr/>
        </p:nvSpPr>
        <p:spPr>
          <a:xfrm>
            <a:off x="13081432" y="3727773"/>
            <a:ext cx="38370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399" u="none" cap="none" strike="noStrike">
                <a:solidFill>
                  <a:srgbClr val="000000"/>
                </a:solidFill>
                <a:latin typeface="Nunito Sans Black"/>
                <a:ea typeface="Nunito Sans Black"/>
                <a:cs typeface="Nunito Sans Black"/>
                <a:sym typeface="Nunito Sans Black"/>
              </a:rPr>
              <a:t>Customer Experience Enhancement</a:t>
            </a:r>
            <a:endParaRPr/>
          </a:p>
        </p:txBody>
      </p:sp>
      <p:sp>
        <p:nvSpPr>
          <p:cNvPr id="263" name="Google Shape;263;p17"/>
          <p:cNvSpPr txBox="1"/>
          <p:nvPr/>
        </p:nvSpPr>
        <p:spPr>
          <a:xfrm>
            <a:off x="12821360" y="4600029"/>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
        <p:nvSpPr>
          <p:cNvPr id="264" name="Google Shape;264;p17"/>
          <p:cNvSpPr txBox="1"/>
          <p:nvPr/>
        </p:nvSpPr>
        <p:spPr>
          <a:xfrm>
            <a:off x="8352357" y="7204727"/>
            <a:ext cx="26304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399" u="none" cap="none" strike="noStrike">
                <a:solidFill>
                  <a:srgbClr val="000000"/>
                </a:solidFill>
                <a:latin typeface="Nunito Sans Black"/>
                <a:ea typeface="Nunito Sans Black"/>
                <a:cs typeface="Nunito Sans Black"/>
                <a:sym typeface="Nunito Sans Black"/>
              </a:rPr>
              <a:t>Market Expansion</a:t>
            </a:r>
            <a:endParaRPr/>
          </a:p>
        </p:txBody>
      </p:sp>
      <p:sp>
        <p:nvSpPr>
          <p:cNvPr id="265" name="Google Shape;265;p17"/>
          <p:cNvSpPr txBox="1"/>
          <p:nvPr/>
        </p:nvSpPr>
        <p:spPr>
          <a:xfrm>
            <a:off x="13684653" y="7204727"/>
            <a:ext cx="26304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399" u="none" cap="none" strike="noStrike">
                <a:solidFill>
                  <a:srgbClr val="000000"/>
                </a:solidFill>
                <a:latin typeface="Nunito Sans Black"/>
                <a:ea typeface="Nunito Sans Black"/>
                <a:cs typeface="Nunito Sans Black"/>
                <a:sym typeface="Nunito Sans Black"/>
              </a:rPr>
              <a:t>Operational Efficiency</a:t>
            </a:r>
            <a:endParaRPr/>
          </a:p>
        </p:txBody>
      </p:sp>
      <p:sp>
        <p:nvSpPr>
          <p:cNvPr id="266" name="Google Shape;266;p17"/>
          <p:cNvSpPr txBox="1"/>
          <p:nvPr/>
        </p:nvSpPr>
        <p:spPr>
          <a:xfrm>
            <a:off x="7489064" y="8080240"/>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
        <p:nvSpPr>
          <p:cNvPr id="267" name="Google Shape;267;p17"/>
          <p:cNvSpPr txBox="1"/>
          <p:nvPr/>
        </p:nvSpPr>
        <p:spPr>
          <a:xfrm>
            <a:off x="12821360" y="8080240"/>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Lorem ipsum dolor sit amet, consectetur adipiscing elit.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