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Lato"/>
      <p:bold r:id="rId28"/>
      <p:boldItalic r:id="rId29"/>
    </p:embeddedFont>
    <p:embeddedFont>
      <p:font typeface="Vast Shadow"/>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ato-bold.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VastShadow-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9.png"/><Relationship Id="rId5" Type="http://schemas.openxmlformats.org/officeDocument/2006/relationships/image" Target="../media/image31.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41.png"/><Relationship Id="rId5"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51.png"/><Relationship Id="rId8"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jpg"/><Relationship Id="rId4" Type="http://schemas.openxmlformats.org/officeDocument/2006/relationships/image" Target="../media/image63.jpg"/><Relationship Id="rId5" Type="http://schemas.openxmlformats.org/officeDocument/2006/relationships/image" Target="../media/image9.png"/><Relationship Id="rId6"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54.png"/><Relationship Id="rId6" Type="http://schemas.openxmlformats.org/officeDocument/2006/relationships/image" Target="../media/image53.png"/><Relationship Id="rId7" Type="http://schemas.openxmlformats.org/officeDocument/2006/relationships/image" Target="../media/image9.png"/><Relationship Id="rId8"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8.jpg"/><Relationship Id="rId4" Type="http://schemas.openxmlformats.org/officeDocument/2006/relationships/image" Target="../media/image60.png"/><Relationship Id="rId5"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9.png"/><Relationship Id="rId5" Type="http://schemas.openxmlformats.org/officeDocument/2006/relationships/image" Target="../media/image62.png"/><Relationship Id="rId6" Type="http://schemas.openxmlformats.org/officeDocument/2006/relationships/image" Target="../media/image71.png"/><Relationship Id="rId7" Type="http://schemas.openxmlformats.org/officeDocument/2006/relationships/image" Target="../media/image74.png"/><Relationship Id="rId8"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5.png"/><Relationship Id="rId4" Type="http://schemas.openxmlformats.org/officeDocument/2006/relationships/image" Target="../media/image76.jpg"/><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79.png"/><Relationship Id="rId6" Type="http://schemas.openxmlformats.org/officeDocument/2006/relationships/image" Target="../media/image69.png"/><Relationship Id="rId7" Type="http://schemas.openxmlformats.org/officeDocument/2006/relationships/image" Target="../media/image77.png"/><Relationship Id="rId8"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8.png"/><Relationship Id="rId4" Type="http://schemas.openxmlformats.org/officeDocument/2006/relationships/image" Target="../media/image75.jpg"/><Relationship Id="rId5" Type="http://schemas.openxmlformats.org/officeDocument/2006/relationships/image" Target="../media/image9.png"/></Relationships>
</file>

<file path=ppt/slides/_rels/slide22.xml.rels><?xml version="1.0" encoding="UTF-8" standalone="yes"?><Relationships xmlns="http://schemas.openxmlformats.org/package/2006/relationships"><Relationship Id="rId20" Type="http://schemas.openxmlformats.org/officeDocument/2006/relationships/image" Target="../media/image61.png"/><Relationship Id="rId11" Type="http://schemas.openxmlformats.org/officeDocument/2006/relationships/image" Target="../media/image22.png"/><Relationship Id="rId22" Type="http://schemas.openxmlformats.org/officeDocument/2006/relationships/image" Target="../media/image79.png"/><Relationship Id="rId10" Type="http://schemas.openxmlformats.org/officeDocument/2006/relationships/image" Target="../media/image92.png"/><Relationship Id="rId21" Type="http://schemas.openxmlformats.org/officeDocument/2006/relationships/image" Target="../media/image66.png"/><Relationship Id="rId13" Type="http://schemas.openxmlformats.org/officeDocument/2006/relationships/image" Target="../media/image82.png"/><Relationship Id="rId24" Type="http://schemas.openxmlformats.org/officeDocument/2006/relationships/image" Target="../media/image77.png"/><Relationship Id="rId12" Type="http://schemas.openxmlformats.org/officeDocument/2006/relationships/image" Target="../media/image28.png"/><Relationship Id="rId23"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image" Target="../media/image31.png"/><Relationship Id="rId9" Type="http://schemas.openxmlformats.org/officeDocument/2006/relationships/image" Target="../media/image18.png"/><Relationship Id="rId15" Type="http://schemas.openxmlformats.org/officeDocument/2006/relationships/image" Target="../media/image88.png"/><Relationship Id="rId14" Type="http://schemas.openxmlformats.org/officeDocument/2006/relationships/image" Target="../media/image97.png"/><Relationship Id="rId17" Type="http://schemas.openxmlformats.org/officeDocument/2006/relationships/image" Target="../media/image40.png"/><Relationship Id="rId16" Type="http://schemas.openxmlformats.org/officeDocument/2006/relationships/image" Target="../media/image41.png"/><Relationship Id="rId5" Type="http://schemas.openxmlformats.org/officeDocument/2006/relationships/image" Target="../media/image23.png"/><Relationship Id="rId19" Type="http://schemas.openxmlformats.org/officeDocument/2006/relationships/image" Target="../media/image56.png"/><Relationship Id="rId6" Type="http://schemas.openxmlformats.org/officeDocument/2006/relationships/image" Target="../media/image4.png"/><Relationship Id="rId18" Type="http://schemas.openxmlformats.org/officeDocument/2006/relationships/image" Target="../media/image45.png"/><Relationship Id="rId7" Type="http://schemas.openxmlformats.org/officeDocument/2006/relationships/image" Target="../media/image89.png"/><Relationship Id="rId8"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6.jpg"/><Relationship Id="rId5" Type="http://schemas.openxmlformats.org/officeDocument/2006/relationships/image" Target="../media/image29.jpg"/><Relationship Id="rId6"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9.png"/><Relationship Id="rId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21873" l="0" r="0" t="21875"/>
          <a:stretch/>
        </p:blipFill>
        <p:spPr>
          <a:xfrm>
            <a:off x="0" y="0"/>
            <a:ext cx="18288000" cy="10287000"/>
          </a:xfrm>
          <a:prstGeom prst="rect">
            <a:avLst/>
          </a:prstGeom>
          <a:noFill/>
          <a:ln>
            <a:noFill/>
          </a:ln>
        </p:spPr>
      </p:pic>
      <p:pic>
        <p:nvPicPr>
          <p:cNvPr id="85" name="Google Shape;85;p13"/>
          <p:cNvPicPr preferRelativeResize="0"/>
          <p:nvPr/>
        </p:nvPicPr>
        <p:blipFill>
          <a:blip r:embed="rId4">
            <a:alphaModFix/>
          </a:blip>
          <a:stretch>
            <a:fillRect/>
          </a:stretch>
        </p:blipFill>
        <p:spPr>
          <a:xfrm>
            <a:off x="11544553" y="7626030"/>
            <a:ext cx="3097875" cy="2437668"/>
          </a:xfrm>
          <a:prstGeom prst="rect">
            <a:avLst/>
          </a:prstGeom>
          <a:noFill/>
          <a:ln>
            <a:noFill/>
          </a:ln>
        </p:spPr>
      </p:pic>
      <p:pic>
        <p:nvPicPr>
          <p:cNvPr id="86" name="Google Shape;86;p13"/>
          <p:cNvPicPr preferRelativeResize="0"/>
          <p:nvPr/>
        </p:nvPicPr>
        <p:blipFill>
          <a:blip r:embed="rId5">
            <a:alphaModFix/>
          </a:blip>
          <a:stretch>
            <a:fillRect/>
          </a:stretch>
        </p:blipFill>
        <p:spPr>
          <a:xfrm>
            <a:off x="1761392" y="5747629"/>
            <a:ext cx="10296586" cy="4045075"/>
          </a:xfrm>
          <a:prstGeom prst="rect">
            <a:avLst/>
          </a:prstGeom>
          <a:noFill/>
          <a:ln>
            <a:noFill/>
          </a:ln>
        </p:spPr>
      </p:pic>
      <p:sp>
        <p:nvSpPr>
          <p:cNvPr id="87" name="Google Shape;87;p13"/>
          <p:cNvSpPr txBox="1"/>
          <p:nvPr/>
        </p:nvSpPr>
        <p:spPr>
          <a:xfrm>
            <a:off x="2369684" y="1844556"/>
            <a:ext cx="13548632" cy="1982805"/>
          </a:xfrm>
          <a:prstGeom prst="rect">
            <a:avLst/>
          </a:prstGeom>
          <a:noFill/>
          <a:ln>
            <a:noFill/>
          </a:ln>
        </p:spPr>
        <p:txBody>
          <a:bodyPr anchorCtr="0" anchor="t" bIns="0" lIns="0" spcFirstLastPara="1" rIns="0" wrap="square" tIns="0">
            <a:spAutoFit/>
          </a:bodyPr>
          <a:lstStyle/>
          <a:p>
            <a:pPr indent="0" lvl="0" marL="0" marR="0" rtl="0" algn="ctr">
              <a:lnSpc>
                <a:spcPct val="128999"/>
              </a:lnSpc>
              <a:spcBef>
                <a:spcPts val="0"/>
              </a:spcBef>
              <a:spcAft>
                <a:spcPts val="0"/>
              </a:spcAft>
              <a:buNone/>
            </a:pPr>
            <a:r>
              <a:rPr b="0" i="0" lang="en-US" sz="12359" u="none" cap="none" strike="noStrike">
                <a:solidFill>
                  <a:srgbClr val="D6A553"/>
                </a:solidFill>
                <a:latin typeface="Vast Shadow"/>
                <a:ea typeface="Vast Shadow"/>
                <a:cs typeface="Vast Shadow"/>
                <a:sym typeface="Vast Shadow"/>
              </a:rPr>
              <a:t>ANTIQUES</a:t>
            </a:r>
            <a:endParaRPr/>
          </a:p>
        </p:txBody>
      </p:sp>
      <p:sp>
        <p:nvSpPr>
          <p:cNvPr id="88" name="Google Shape;88;p13"/>
          <p:cNvSpPr txBox="1"/>
          <p:nvPr/>
        </p:nvSpPr>
        <p:spPr>
          <a:xfrm>
            <a:off x="6758731" y="933450"/>
            <a:ext cx="4770537" cy="822707"/>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4832" u="none" cap="none" strike="noStrike">
                <a:solidFill>
                  <a:srgbClr val="FFFFFF"/>
                </a:solidFill>
                <a:latin typeface="Lato"/>
                <a:ea typeface="Lato"/>
                <a:cs typeface="Lato"/>
                <a:sym typeface="Lato"/>
              </a:rPr>
              <a:t>CATALOG</a:t>
            </a:r>
            <a:endParaRPr/>
          </a:p>
        </p:txBody>
      </p:sp>
      <p:sp>
        <p:nvSpPr>
          <p:cNvPr id="89" name="Google Shape;89;p13"/>
          <p:cNvSpPr txBox="1"/>
          <p:nvPr/>
        </p:nvSpPr>
        <p:spPr>
          <a:xfrm>
            <a:off x="1853800" y="3559675"/>
            <a:ext cx="14580300" cy="1902300"/>
          </a:xfrm>
          <a:prstGeom prst="rect">
            <a:avLst/>
          </a:prstGeom>
          <a:noFill/>
          <a:ln>
            <a:noFill/>
          </a:ln>
        </p:spPr>
        <p:txBody>
          <a:bodyPr anchorCtr="0" anchor="t" bIns="0" lIns="0" spcFirstLastPara="1" rIns="0" wrap="square" tIns="0">
            <a:spAutoFit/>
          </a:bodyPr>
          <a:lstStyle/>
          <a:p>
            <a:pPr indent="0" lvl="0" marL="0" marR="0" rtl="0" algn="ctr">
              <a:lnSpc>
                <a:spcPct val="128999"/>
              </a:lnSpc>
              <a:spcBef>
                <a:spcPts val="0"/>
              </a:spcBef>
              <a:spcAft>
                <a:spcPts val="0"/>
              </a:spcAft>
              <a:buNone/>
            </a:pPr>
            <a:r>
              <a:rPr b="0" i="0" lang="en-US" sz="12359" u="none" cap="none" strike="noStrike">
                <a:solidFill>
                  <a:srgbClr val="D6A553"/>
                </a:solidFill>
                <a:latin typeface="Vast Shadow"/>
                <a:ea typeface="Vast Shadow"/>
                <a:cs typeface="Vast Shadow"/>
                <a:sym typeface="Vast Shadow"/>
              </a:rPr>
              <a:t>COLLECTION</a:t>
            </a:r>
            <a:endParaRPr/>
          </a:p>
        </p:txBody>
      </p:sp>
      <p:sp>
        <p:nvSpPr>
          <p:cNvPr id="90" name="Google Shape;90;p13"/>
          <p:cNvSpPr/>
          <p:nvPr/>
        </p:nvSpPr>
        <p:spPr>
          <a:xfrm>
            <a:off x="476250" y="476250"/>
            <a:ext cx="2238737" cy="2119594"/>
          </a:xfrm>
          <a:custGeom>
            <a:rect b="b" l="l" r="r" t="t"/>
            <a:pathLst>
              <a:path extrusionOk="0" h="2119594" w="2238737">
                <a:moveTo>
                  <a:pt x="0" y="0"/>
                </a:moveTo>
                <a:lnTo>
                  <a:pt x="2238737" y="0"/>
                </a:lnTo>
                <a:lnTo>
                  <a:pt x="2238737" y="2119594"/>
                </a:lnTo>
                <a:lnTo>
                  <a:pt x="0" y="2119594"/>
                </a:lnTo>
                <a:lnTo>
                  <a:pt x="0" y="0"/>
                </a:lnTo>
                <a:close/>
              </a:path>
            </a:pathLst>
          </a:custGeom>
          <a:blipFill rotWithShape="1">
            <a:blip r:embed="rId6">
              <a:alphaModFix/>
            </a:blip>
            <a:stretch>
              <a:fillRect b="-173358" l="0" r="-158805" t="0"/>
            </a:stretch>
          </a:blipFill>
          <a:ln>
            <a:noFill/>
          </a:ln>
        </p:spPr>
      </p:sp>
      <p:sp>
        <p:nvSpPr>
          <p:cNvPr id="91" name="Google Shape;91;p13"/>
          <p:cNvSpPr/>
          <p:nvPr/>
        </p:nvSpPr>
        <p:spPr>
          <a:xfrm>
            <a:off x="476250" y="7658445"/>
            <a:ext cx="2238737" cy="2119594"/>
          </a:xfrm>
          <a:custGeom>
            <a:rect b="b" l="l" r="r" t="t"/>
            <a:pathLst>
              <a:path extrusionOk="0" h="2119594" w="2238737">
                <a:moveTo>
                  <a:pt x="0" y="0"/>
                </a:moveTo>
                <a:lnTo>
                  <a:pt x="2238737" y="0"/>
                </a:lnTo>
                <a:lnTo>
                  <a:pt x="2238737" y="2119594"/>
                </a:lnTo>
                <a:lnTo>
                  <a:pt x="0" y="2119594"/>
                </a:lnTo>
                <a:lnTo>
                  <a:pt x="0" y="0"/>
                </a:lnTo>
                <a:close/>
              </a:path>
            </a:pathLst>
          </a:custGeom>
          <a:blipFill rotWithShape="1">
            <a:blip r:embed="rId6">
              <a:alphaModFix/>
            </a:blip>
            <a:stretch>
              <a:fillRect b="0" l="0" r="-158805" t="-173358"/>
            </a:stretch>
          </a:blipFill>
          <a:ln>
            <a:noFill/>
          </a:ln>
        </p:spPr>
      </p:sp>
      <p:sp>
        <p:nvSpPr>
          <p:cNvPr id="92" name="Google Shape;92;p13"/>
          <p:cNvSpPr/>
          <p:nvPr/>
        </p:nvSpPr>
        <p:spPr>
          <a:xfrm>
            <a:off x="15573013" y="7658445"/>
            <a:ext cx="2238737" cy="2119594"/>
          </a:xfrm>
          <a:custGeom>
            <a:rect b="b" l="l" r="r" t="t"/>
            <a:pathLst>
              <a:path extrusionOk="0" h="2119594" w="2238737">
                <a:moveTo>
                  <a:pt x="0" y="0"/>
                </a:moveTo>
                <a:lnTo>
                  <a:pt x="2238737" y="0"/>
                </a:lnTo>
                <a:lnTo>
                  <a:pt x="2238737" y="2119594"/>
                </a:lnTo>
                <a:lnTo>
                  <a:pt x="0" y="2119594"/>
                </a:lnTo>
                <a:lnTo>
                  <a:pt x="0" y="0"/>
                </a:lnTo>
                <a:close/>
              </a:path>
            </a:pathLst>
          </a:custGeom>
          <a:blipFill rotWithShape="1">
            <a:blip r:embed="rId6">
              <a:alphaModFix/>
            </a:blip>
            <a:stretch>
              <a:fillRect b="0" l="-158805" r="0" t="-173358"/>
            </a:stretch>
          </a:blipFill>
          <a:ln>
            <a:noFill/>
          </a:ln>
        </p:spPr>
      </p:sp>
      <p:sp>
        <p:nvSpPr>
          <p:cNvPr id="93" name="Google Shape;93;p13"/>
          <p:cNvSpPr/>
          <p:nvPr/>
        </p:nvSpPr>
        <p:spPr>
          <a:xfrm>
            <a:off x="15573013" y="476250"/>
            <a:ext cx="2238737" cy="2119594"/>
          </a:xfrm>
          <a:custGeom>
            <a:rect b="b" l="l" r="r" t="t"/>
            <a:pathLst>
              <a:path extrusionOk="0" h="2119594" w="2238737">
                <a:moveTo>
                  <a:pt x="0" y="0"/>
                </a:moveTo>
                <a:lnTo>
                  <a:pt x="2238737" y="0"/>
                </a:lnTo>
                <a:lnTo>
                  <a:pt x="2238737" y="2119594"/>
                </a:lnTo>
                <a:lnTo>
                  <a:pt x="0" y="2119594"/>
                </a:lnTo>
                <a:lnTo>
                  <a:pt x="0" y="0"/>
                </a:lnTo>
                <a:close/>
              </a:path>
            </a:pathLst>
          </a:custGeom>
          <a:blipFill rotWithShape="1">
            <a:blip r:embed="rId6">
              <a:alphaModFix/>
            </a:blip>
            <a:stretch>
              <a:fillRect b="-173358" l="-158805"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254" name="Shape 254"/>
        <p:cNvGrpSpPr/>
        <p:nvPr/>
      </p:nvGrpSpPr>
      <p:grpSpPr>
        <a:xfrm>
          <a:off x="0" y="0"/>
          <a:ext cx="0" cy="0"/>
          <a:chOff x="0" y="0"/>
          <a:chExt cx="0" cy="0"/>
        </a:xfrm>
      </p:grpSpPr>
      <p:pic>
        <p:nvPicPr>
          <p:cNvPr id="255" name="Google Shape;255;p22"/>
          <p:cNvPicPr preferRelativeResize="0"/>
          <p:nvPr/>
        </p:nvPicPr>
        <p:blipFill rotWithShape="1">
          <a:blip r:embed="rId3">
            <a:alphaModFix/>
          </a:blip>
          <a:srcRect b="21874" l="0" r="0" t="21875"/>
          <a:stretch/>
        </p:blipFill>
        <p:spPr>
          <a:xfrm>
            <a:off x="0" y="0"/>
            <a:ext cx="18288000" cy="10287000"/>
          </a:xfrm>
          <a:prstGeom prst="rect">
            <a:avLst/>
          </a:prstGeom>
          <a:noFill/>
          <a:ln>
            <a:noFill/>
          </a:ln>
        </p:spPr>
      </p:pic>
      <p:sp>
        <p:nvSpPr>
          <p:cNvPr id="256" name="Google Shape;256;p22"/>
          <p:cNvSpPr/>
          <p:nvPr/>
        </p:nvSpPr>
        <p:spPr>
          <a:xfrm>
            <a:off x="1929732" y="3194370"/>
            <a:ext cx="7927186" cy="4376238"/>
          </a:xfrm>
          <a:custGeom>
            <a:rect b="b" l="l" r="r" t="t"/>
            <a:pathLst>
              <a:path extrusionOk="0" h="4376238" w="7927186">
                <a:moveTo>
                  <a:pt x="0" y="0"/>
                </a:moveTo>
                <a:lnTo>
                  <a:pt x="7927185" y="0"/>
                </a:lnTo>
                <a:lnTo>
                  <a:pt x="7927185" y="4376237"/>
                </a:lnTo>
                <a:lnTo>
                  <a:pt x="0" y="4376237"/>
                </a:lnTo>
                <a:lnTo>
                  <a:pt x="0" y="0"/>
                </a:lnTo>
                <a:close/>
              </a:path>
            </a:pathLst>
          </a:custGeom>
          <a:blipFill rotWithShape="1">
            <a:blip r:embed="rId4">
              <a:alphaModFix/>
            </a:blip>
            <a:stretch>
              <a:fillRect b="0" l="0" r="-24436" t="0"/>
            </a:stretch>
          </a:blipFill>
          <a:ln>
            <a:noFill/>
          </a:ln>
        </p:spPr>
      </p:sp>
      <p:sp>
        <p:nvSpPr>
          <p:cNvPr id="257" name="Google Shape;257;p22"/>
          <p:cNvSpPr/>
          <p:nvPr/>
        </p:nvSpPr>
        <p:spPr>
          <a:xfrm>
            <a:off x="8431083" y="3194370"/>
            <a:ext cx="7927186" cy="4376238"/>
          </a:xfrm>
          <a:custGeom>
            <a:rect b="b" l="l" r="r" t="t"/>
            <a:pathLst>
              <a:path extrusionOk="0" h="4376238" w="7927186">
                <a:moveTo>
                  <a:pt x="0" y="0"/>
                </a:moveTo>
                <a:lnTo>
                  <a:pt x="7927185" y="0"/>
                </a:lnTo>
                <a:lnTo>
                  <a:pt x="7927185" y="4376237"/>
                </a:lnTo>
                <a:lnTo>
                  <a:pt x="0" y="4376237"/>
                </a:lnTo>
                <a:lnTo>
                  <a:pt x="0" y="0"/>
                </a:lnTo>
                <a:close/>
              </a:path>
            </a:pathLst>
          </a:custGeom>
          <a:blipFill rotWithShape="1">
            <a:blip r:embed="rId4">
              <a:alphaModFix/>
            </a:blip>
            <a:stretch>
              <a:fillRect b="0" l="-24436" r="0" t="0"/>
            </a:stretch>
          </a:blipFill>
          <a:ln>
            <a:noFill/>
          </a:ln>
        </p:spPr>
      </p:sp>
      <p:sp>
        <p:nvSpPr>
          <p:cNvPr id="258" name="Google Shape;258;p22"/>
          <p:cNvSpPr txBox="1"/>
          <p:nvPr/>
        </p:nvSpPr>
        <p:spPr>
          <a:xfrm>
            <a:off x="6998811" y="109214"/>
            <a:ext cx="4290378" cy="3085155"/>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8037" u="none" cap="none" strike="noStrike">
                <a:solidFill>
                  <a:srgbClr val="B89251"/>
                </a:solidFill>
                <a:latin typeface="Vast Shadow"/>
                <a:ea typeface="Vast Shadow"/>
                <a:cs typeface="Vast Shadow"/>
                <a:sym typeface="Vast Shadow"/>
              </a:rPr>
              <a:t>02</a:t>
            </a:r>
            <a:endParaRPr/>
          </a:p>
        </p:txBody>
      </p:sp>
      <p:sp>
        <p:nvSpPr>
          <p:cNvPr id="259" name="Google Shape;259;p22"/>
          <p:cNvSpPr txBox="1"/>
          <p:nvPr/>
        </p:nvSpPr>
        <p:spPr>
          <a:xfrm>
            <a:off x="3545010" y="4476113"/>
            <a:ext cx="11197979" cy="1631776"/>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9559" u="none" cap="none" strike="noStrike">
                <a:solidFill>
                  <a:srgbClr val="496653"/>
                </a:solidFill>
                <a:latin typeface="Vast Shadow"/>
                <a:ea typeface="Vast Shadow"/>
                <a:cs typeface="Vast Shadow"/>
                <a:sym typeface="Vast Shadow"/>
              </a:rPr>
              <a:t>Our Products</a:t>
            </a:r>
            <a:endParaRPr/>
          </a:p>
        </p:txBody>
      </p:sp>
      <p:sp>
        <p:nvSpPr>
          <p:cNvPr id="260" name="Google Shape;260;p22"/>
          <p:cNvSpPr txBox="1"/>
          <p:nvPr/>
        </p:nvSpPr>
        <p:spPr>
          <a:xfrm>
            <a:off x="4938176" y="8270368"/>
            <a:ext cx="8411649" cy="987932"/>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264" name="Shape 264"/>
        <p:cNvGrpSpPr/>
        <p:nvPr/>
      </p:nvGrpSpPr>
      <p:grpSpPr>
        <a:xfrm>
          <a:off x="0" y="0"/>
          <a:ext cx="0" cy="0"/>
          <a:chOff x="0" y="0"/>
          <a:chExt cx="0" cy="0"/>
        </a:xfrm>
      </p:grpSpPr>
      <p:sp>
        <p:nvSpPr>
          <p:cNvPr id="265" name="Google Shape;265;p23"/>
          <p:cNvSpPr/>
          <p:nvPr/>
        </p:nvSpPr>
        <p:spPr>
          <a:xfrm>
            <a:off x="9525027" y="1582775"/>
            <a:ext cx="7087919" cy="7707736"/>
          </a:xfrm>
          <a:custGeom>
            <a:rect b="b" l="l" r="r" t="t"/>
            <a:pathLst>
              <a:path extrusionOk="0" h="71815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400"/>
                </a:cubicBezTo>
                <a:lnTo>
                  <a:pt x="660400" y="718150"/>
                </a:lnTo>
                <a:lnTo>
                  <a:pt x="0" y="718150"/>
                </a:lnTo>
                <a:lnTo>
                  <a:pt x="0" y="326690"/>
                </a:lnTo>
                <a:cubicBezTo>
                  <a:pt x="1782" y="185660"/>
                  <a:pt x="93019" y="64045"/>
                  <a:pt x="220252" y="1907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23"/>
          <p:cNvPicPr preferRelativeResize="0"/>
          <p:nvPr/>
        </p:nvPicPr>
        <p:blipFill>
          <a:blip r:embed="rId3">
            <a:alphaModFix/>
          </a:blip>
          <a:stretch>
            <a:fillRect/>
          </a:stretch>
        </p:blipFill>
        <p:spPr>
          <a:xfrm>
            <a:off x="9754150" y="1789225"/>
            <a:ext cx="6629700" cy="7290000"/>
          </a:xfrm>
          <a:prstGeom prst="round2SameRect">
            <a:avLst>
              <a:gd fmla="val 47692" name="adj1"/>
              <a:gd fmla="val 0" name="adj2"/>
            </a:avLst>
          </a:prstGeom>
          <a:noFill/>
          <a:ln>
            <a:noFill/>
          </a:ln>
        </p:spPr>
      </p:pic>
      <p:sp>
        <p:nvSpPr>
          <p:cNvPr id="267" name="Google Shape;267;p23"/>
          <p:cNvSpPr txBox="1"/>
          <p:nvPr/>
        </p:nvSpPr>
        <p:spPr>
          <a:xfrm>
            <a:off x="1028700" y="1420116"/>
            <a:ext cx="7691700" cy="2339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FEATURED PRODUCTS</a:t>
            </a:r>
            <a:endParaRPr/>
          </a:p>
        </p:txBody>
      </p:sp>
      <p:sp>
        <p:nvSpPr>
          <p:cNvPr id="268" name="Google Shape;268;p23"/>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0" r="-132666" t="0"/>
            </a:stretch>
          </a:blipFill>
          <a:ln>
            <a:noFill/>
          </a:ln>
        </p:spPr>
      </p:sp>
      <p:sp>
        <p:nvSpPr>
          <p:cNvPr id="269" name="Google Shape;269;p23"/>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132666" r="0" t="0"/>
            </a:stretch>
          </a:blipFill>
          <a:ln>
            <a:noFill/>
          </a:ln>
        </p:spPr>
      </p:sp>
      <p:sp>
        <p:nvSpPr>
          <p:cNvPr id="270" name="Google Shape;270;p23"/>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0" l="-1186" r="-131474" t="-163303"/>
            </a:stretch>
          </a:blipFill>
          <a:ln>
            <a:noFill/>
          </a:ln>
        </p:spPr>
      </p:sp>
      <p:sp>
        <p:nvSpPr>
          <p:cNvPr id="271" name="Google Shape;271;p23"/>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0" l="-132666" r="0" t="-163303"/>
            </a:stretch>
          </a:blipFill>
          <a:ln>
            <a:noFill/>
          </a:ln>
        </p:spPr>
      </p:sp>
      <p:sp>
        <p:nvSpPr>
          <p:cNvPr id="272" name="Google Shape;272;p23"/>
          <p:cNvSpPr/>
          <p:nvPr/>
        </p:nvSpPr>
        <p:spPr>
          <a:xfrm>
            <a:off x="11351918" y="615490"/>
            <a:ext cx="3434137" cy="1128972"/>
          </a:xfrm>
          <a:custGeom>
            <a:rect b="b" l="l" r="r" t="t"/>
            <a:pathLst>
              <a:path extrusionOk="0" h="1128972" w="3434137">
                <a:moveTo>
                  <a:pt x="0" y="0"/>
                </a:moveTo>
                <a:lnTo>
                  <a:pt x="3434137" y="0"/>
                </a:lnTo>
                <a:lnTo>
                  <a:pt x="3434137" y="1128972"/>
                </a:lnTo>
                <a:lnTo>
                  <a:pt x="0" y="1128972"/>
                </a:lnTo>
                <a:lnTo>
                  <a:pt x="0" y="0"/>
                </a:lnTo>
                <a:close/>
              </a:path>
            </a:pathLst>
          </a:custGeom>
          <a:blipFill rotWithShape="1">
            <a:blip r:embed="rId5">
              <a:alphaModFix/>
            </a:blip>
            <a:stretch>
              <a:fillRect b="0" l="0" r="0" t="0"/>
            </a:stretch>
          </a:blipFill>
          <a:ln>
            <a:noFill/>
          </a:ln>
        </p:spPr>
      </p:sp>
      <p:grpSp>
        <p:nvGrpSpPr>
          <p:cNvPr id="273" name="Google Shape;273;p23"/>
          <p:cNvGrpSpPr/>
          <p:nvPr/>
        </p:nvGrpSpPr>
        <p:grpSpPr>
          <a:xfrm>
            <a:off x="1557306" y="4789738"/>
            <a:ext cx="1123178" cy="1296989"/>
            <a:chOff x="0" y="-38100"/>
            <a:chExt cx="717053" cy="828017"/>
          </a:xfrm>
        </p:grpSpPr>
        <p:sp>
          <p:nvSpPr>
            <p:cNvPr id="274" name="Google Shape;274;p23"/>
            <p:cNvSpPr/>
            <p:nvPr/>
          </p:nvSpPr>
          <p:spPr>
            <a:xfrm>
              <a:off x="0" y="0"/>
              <a:ext cx="717053" cy="789917"/>
            </a:xfrm>
            <a:custGeom>
              <a:rect b="b" l="l" r="r" t="t"/>
              <a:pathLst>
                <a:path extrusionOk="0" h="789917" w="717053">
                  <a:moveTo>
                    <a:pt x="717053" y="0"/>
                  </a:moveTo>
                  <a:lnTo>
                    <a:pt x="717053" y="789917"/>
                  </a:lnTo>
                  <a:lnTo>
                    <a:pt x="358527" y="662917"/>
                  </a:lnTo>
                  <a:lnTo>
                    <a:pt x="0" y="789917"/>
                  </a:lnTo>
                  <a:lnTo>
                    <a:pt x="0" y="0"/>
                  </a:lnTo>
                  <a:lnTo>
                    <a:pt x="717053" y="0"/>
                  </a:lnTo>
                  <a:close/>
                </a:path>
              </a:pathLst>
            </a:custGeom>
            <a:solidFill>
              <a:srgbClr val="D6A553"/>
            </a:solidFill>
            <a:ln>
              <a:noFill/>
            </a:ln>
          </p:spPr>
        </p:sp>
        <p:sp>
          <p:nvSpPr>
            <p:cNvPr id="275" name="Google Shape;275;p23"/>
            <p:cNvSpPr txBox="1"/>
            <p:nvPr/>
          </p:nvSpPr>
          <p:spPr>
            <a:xfrm>
              <a:off x="0" y="-38100"/>
              <a:ext cx="717053" cy="701017"/>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3"/>
          <p:cNvGrpSpPr/>
          <p:nvPr/>
        </p:nvGrpSpPr>
        <p:grpSpPr>
          <a:xfrm>
            <a:off x="4312902" y="4789738"/>
            <a:ext cx="1123178" cy="1296989"/>
            <a:chOff x="0" y="-38100"/>
            <a:chExt cx="717053" cy="828017"/>
          </a:xfrm>
        </p:grpSpPr>
        <p:sp>
          <p:nvSpPr>
            <p:cNvPr id="277" name="Google Shape;277;p23"/>
            <p:cNvSpPr/>
            <p:nvPr/>
          </p:nvSpPr>
          <p:spPr>
            <a:xfrm>
              <a:off x="0" y="0"/>
              <a:ext cx="717053" cy="789917"/>
            </a:xfrm>
            <a:custGeom>
              <a:rect b="b" l="l" r="r" t="t"/>
              <a:pathLst>
                <a:path extrusionOk="0" h="789917" w="717053">
                  <a:moveTo>
                    <a:pt x="717053" y="0"/>
                  </a:moveTo>
                  <a:lnTo>
                    <a:pt x="717053" y="789917"/>
                  </a:lnTo>
                  <a:lnTo>
                    <a:pt x="358527" y="662917"/>
                  </a:lnTo>
                  <a:lnTo>
                    <a:pt x="0" y="789917"/>
                  </a:lnTo>
                  <a:lnTo>
                    <a:pt x="0" y="0"/>
                  </a:lnTo>
                  <a:lnTo>
                    <a:pt x="717053" y="0"/>
                  </a:lnTo>
                  <a:close/>
                </a:path>
              </a:pathLst>
            </a:custGeom>
            <a:solidFill>
              <a:srgbClr val="D6A553"/>
            </a:solidFill>
            <a:ln>
              <a:noFill/>
            </a:ln>
          </p:spPr>
        </p:sp>
        <p:sp>
          <p:nvSpPr>
            <p:cNvPr id="278" name="Google Shape;278;p23"/>
            <p:cNvSpPr txBox="1"/>
            <p:nvPr/>
          </p:nvSpPr>
          <p:spPr>
            <a:xfrm>
              <a:off x="0" y="-38100"/>
              <a:ext cx="717053" cy="701017"/>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3"/>
          <p:cNvGrpSpPr/>
          <p:nvPr/>
        </p:nvGrpSpPr>
        <p:grpSpPr>
          <a:xfrm>
            <a:off x="7064967" y="4789738"/>
            <a:ext cx="1123178" cy="1296989"/>
            <a:chOff x="0" y="-38100"/>
            <a:chExt cx="717053" cy="828017"/>
          </a:xfrm>
        </p:grpSpPr>
        <p:sp>
          <p:nvSpPr>
            <p:cNvPr id="280" name="Google Shape;280;p23"/>
            <p:cNvSpPr/>
            <p:nvPr/>
          </p:nvSpPr>
          <p:spPr>
            <a:xfrm>
              <a:off x="0" y="0"/>
              <a:ext cx="717053" cy="789917"/>
            </a:xfrm>
            <a:custGeom>
              <a:rect b="b" l="l" r="r" t="t"/>
              <a:pathLst>
                <a:path extrusionOk="0" h="789917" w="717053">
                  <a:moveTo>
                    <a:pt x="717053" y="0"/>
                  </a:moveTo>
                  <a:lnTo>
                    <a:pt x="717053" y="789917"/>
                  </a:lnTo>
                  <a:lnTo>
                    <a:pt x="358527" y="662917"/>
                  </a:lnTo>
                  <a:lnTo>
                    <a:pt x="0" y="789917"/>
                  </a:lnTo>
                  <a:lnTo>
                    <a:pt x="0" y="0"/>
                  </a:lnTo>
                  <a:lnTo>
                    <a:pt x="717053" y="0"/>
                  </a:lnTo>
                  <a:close/>
                </a:path>
              </a:pathLst>
            </a:custGeom>
            <a:solidFill>
              <a:srgbClr val="D6A553"/>
            </a:solidFill>
            <a:ln>
              <a:noFill/>
            </a:ln>
          </p:spPr>
        </p:sp>
        <p:sp>
          <p:nvSpPr>
            <p:cNvPr id="281" name="Google Shape;281;p23"/>
            <p:cNvSpPr txBox="1"/>
            <p:nvPr/>
          </p:nvSpPr>
          <p:spPr>
            <a:xfrm>
              <a:off x="0" y="-38100"/>
              <a:ext cx="717053" cy="701017"/>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23"/>
          <p:cNvSpPr/>
          <p:nvPr/>
        </p:nvSpPr>
        <p:spPr>
          <a:xfrm>
            <a:off x="1726256" y="5086142"/>
            <a:ext cx="785278" cy="763861"/>
          </a:xfrm>
          <a:custGeom>
            <a:rect b="b" l="l" r="r" t="t"/>
            <a:pathLst>
              <a:path extrusionOk="0" h="763861" w="785278">
                <a:moveTo>
                  <a:pt x="0" y="0"/>
                </a:moveTo>
                <a:lnTo>
                  <a:pt x="785278" y="0"/>
                </a:lnTo>
                <a:lnTo>
                  <a:pt x="785278" y="763861"/>
                </a:lnTo>
                <a:lnTo>
                  <a:pt x="0" y="763861"/>
                </a:lnTo>
                <a:lnTo>
                  <a:pt x="0" y="0"/>
                </a:lnTo>
                <a:close/>
              </a:path>
            </a:pathLst>
          </a:custGeom>
          <a:blipFill rotWithShape="1">
            <a:blip r:embed="rId6">
              <a:alphaModFix/>
            </a:blip>
            <a:stretch>
              <a:fillRect b="0" l="0" r="0" t="0"/>
            </a:stretch>
          </a:blipFill>
          <a:ln>
            <a:noFill/>
          </a:ln>
        </p:spPr>
      </p:sp>
      <p:sp>
        <p:nvSpPr>
          <p:cNvPr id="283" name="Google Shape;283;p23"/>
          <p:cNvSpPr/>
          <p:nvPr/>
        </p:nvSpPr>
        <p:spPr>
          <a:xfrm>
            <a:off x="4439771" y="5105304"/>
            <a:ext cx="869440" cy="567507"/>
          </a:xfrm>
          <a:custGeom>
            <a:rect b="b" l="l" r="r" t="t"/>
            <a:pathLst>
              <a:path extrusionOk="0" h="567507" w="869440">
                <a:moveTo>
                  <a:pt x="0" y="0"/>
                </a:moveTo>
                <a:lnTo>
                  <a:pt x="869440" y="0"/>
                </a:lnTo>
                <a:lnTo>
                  <a:pt x="869440" y="567507"/>
                </a:lnTo>
                <a:lnTo>
                  <a:pt x="0" y="567507"/>
                </a:lnTo>
                <a:lnTo>
                  <a:pt x="0" y="0"/>
                </a:lnTo>
                <a:close/>
              </a:path>
            </a:pathLst>
          </a:custGeom>
          <a:blipFill rotWithShape="1">
            <a:blip r:embed="rId7">
              <a:alphaModFix/>
            </a:blip>
            <a:stretch>
              <a:fillRect b="0" l="0" r="0" t="0"/>
            </a:stretch>
          </a:blipFill>
          <a:ln>
            <a:noFill/>
          </a:ln>
        </p:spPr>
      </p:sp>
      <p:sp>
        <p:nvSpPr>
          <p:cNvPr id="284" name="Google Shape;284;p23"/>
          <p:cNvSpPr/>
          <p:nvPr/>
        </p:nvSpPr>
        <p:spPr>
          <a:xfrm>
            <a:off x="7253167" y="5025173"/>
            <a:ext cx="746778" cy="727769"/>
          </a:xfrm>
          <a:custGeom>
            <a:rect b="b" l="l" r="r" t="t"/>
            <a:pathLst>
              <a:path extrusionOk="0" h="727769" w="746778">
                <a:moveTo>
                  <a:pt x="0" y="0"/>
                </a:moveTo>
                <a:lnTo>
                  <a:pt x="746778" y="0"/>
                </a:lnTo>
                <a:lnTo>
                  <a:pt x="746778" y="727770"/>
                </a:lnTo>
                <a:lnTo>
                  <a:pt x="0" y="727770"/>
                </a:lnTo>
                <a:lnTo>
                  <a:pt x="0" y="0"/>
                </a:lnTo>
                <a:close/>
              </a:path>
            </a:pathLst>
          </a:custGeom>
          <a:blipFill rotWithShape="1">
            <a:blip r:embed="rId8">
              <a:alphaModFix/>
            </a:blip>
            <a:stretch>
              <a:fillRect b="0" l="0" r="0" t="0"/>
            </a:stretch>
          </a:blipFill>
          <a:ln>
            <a:noFill/>
          </a:ln>
        </p:spPr>
      </p:sp>
      <p:sp>
        <p:nvSpPr>
          <p:cNvPr id="285" name="Google Shape;285;p23"/>
          <p:cNvSpPr txBox="1"/>
          <p:nvPr/>
        </p:nvSpPr>
        <p:spPr>
          <a:xfrm>
            <a:off x="1420430" y="6564743"/>
            <a:ext cx="6767715" cy="2155825"/>
          </a:xfrm>
          <a:prstGeom prst="rect">
            <a:avLst/>
          </a:prstGeom>
          <a:noFill/>
          <a:ln>
            <a:noFill/>
          </a:ln>
        </p:spPr>
        <p:txBody>
          <a:bodyPr anchorCtr="0" anchor="t" bIns="0" lIns="0" spcFirstLastPara="1" rIns="0" wrap="square" tIns="0">
            <a:spAutoFit/>
          </a:bodyPr>
          <a:lstStyle/>
          <a:p>
            <a:pPr indent="0" lvl="1" marL="0" marR="0" rtl="0" algn="ctr">
              <a:lnSpc>
                <a:spcPct val="22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86" name="Google Shape;286;p23"/>
          <p:cNvSpPr txBox="1"/>
          <p:nvPr/>
        </p:nvSpPr>
        <p:spPr>
          <a:xfrm>
            <a:off x="880975" y="4143123"/>
            <a:ext cx="2475840"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1</a:t>
            </a:r>
            <a:endParaRPr/>
          </a:p>
        </p:txBody>
      </p:sp>
      <p:sp>
        <p:nvSpPr>
          <p:cNvPr id="287" name="Google Shape;287;p23"/>
          <p:cNvSpPr txBox="1"/>
          <p:nvPr/>
        </p:nvSpPr>
        <p:spPr>
          <a:xfrm>
            <a:off x="3636571" y="4143123"/>
            <a:ext cx="2475840"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2</a:t>
            </a:r>
            <a:endParaRPr/>
          </a:p>
        </p:txBody>
      </p:sp>
      <p:sp>
        <p:nvSpPr>
          <p:cNvPr id="288" name="Google Shape;288;p23"/>
          <p:cNvSpPr txBox="1"/>
          <p:nvPr/>
        </p:nvSpPr>
        <p:spPr>
          <a:xfrm>
            <a:off x="6388636" y="4143123"/>
            <a:ext cx="2475840"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3</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292" name="Shape 292"/>
        <p:cNvGrpSpPr/>
        <p:nvPr/>
      </p:nvGrpSpPr>
      <p:grpSpPr>
        <a:xfrm>
          <a:off x="0" y="0"/>
          <a:ext cx="0" cy="0"/>
          <a:chOff x="0" y="0"/>
          <a:chExt cx="0" cy="0"/>
        </a:xfrm>
      </p:grpSpPr>
      <p:sp>
        <p:nvSpPr>
          <p:cNvPr id="293" name="Google Shape;293;p24"/>
          <p:cNvSpPr txBox="1"/>
          <p:nvPr/>
        </p:nvSpPr>
        <p:spPr>
          <a:xfrm>
            <a:off x="8903709" y="7278984"/>
            <a:ext cx="7371900" cy="19701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2000" u="none" cap="none" strike="noStrike">
                <a:solidFill>
                  <a:srgbClr val="D6A553"/>
                </a:solidFill>
                <a:latin typeface="Vast Shadow"/>
                <a:ea typeface="Vast Shadow"/>
                <a:cs typeface="Vast Shadow"/>
                <a:sym typeface="Vast Shadow"/>
              </a:rPr>
              <a:t>Presentations are communication tools that can be used as demonstrations, lectures, speeches, reports, and more. It is mostly presented before an audience. </a:t>
            </a:r>
            <a:endParaRPr/>
          </a:p>
        </p:txBody>
      </p:sp>
      <p:sp>
        <p:nvSpPr>
          <p:cNvPr id="294" name="Google Shape;294;p24"/>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0" r="-132666" t="0"/>
            </a:stretch>
          </a:blipFill>
          <a:ln>
            <a:noFill/>
          </a:ln>
        </p:spPr>
      </p:sp>
      <p:sp>
        <p:nvSpPr>
          <p:cNvPr id="295" name="Google Shape;295;p24"/>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132666" r="0" t="0"/>
            </a:stretch>
          </a:blipFill>
          <a:ln>
            <a:noFill/>
          </a:ln>
        </p:spPr>
      </p:sp>
      <p:sp>
        <p:nvSpPr>
          <p:cNvPr id="296" name="Google Shape;296;p24"/>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186" r="-131474" t="-163303"/>
            </a:stretch>
          </a:blipFill>
          <a:ln>
            <a:noFill/>
          </a:ln>
        </p:spPr>
      </p:sp>
      <p:sp>
        <p:nvSpPr>
          <p:cNvPr id="297" name="Google Shape;297;p24"/>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32666" r="0" t="-163303"/>
            </a:stretch>
          </a:blipFill>
          <a:ln>
            <a:noFill/>
          </a:ln>
        </p:spPr>
      </p:sp>
      <p:grpSp>
        <p:nvGrpSpPr>
          <p:cNvPr id="298" name="Google Shape;298;p24"/>
          <p:cNvGrpSpPr/>
          <p:nvPr/>
        </p:nvGrpSpPr>
        <p:grpSpPr>
          <a:xfrm>
            <a:off x="1406037" y="3792045"/>
            <a:ext cx="4950752" cy="148540"/>
            <a:chOff x="-941" y="-31"/>
            <a:chExt cx="1271882" cy="38161"/>
          </a:xfrm>
        </p:grpSpPr>
        <p:sp>
          <p:nvSpPr>
            <p:cNvPr id="299" name="Google Shape;299;p24"/>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4"/>
            <p:cNvSpPr/>
            <p:nvPr/>
          </p:nvSpPr>
          <p:spPr>
            <a:xfrm>
              <a:off x="-941" y="-31"/>
              <a:ext cx="1119482" cy="38161"/>
            </a:xfrm>
            <a:custGeom>
              <a:rect b="b" l="l" r="r" t="t"/>
              <a:pathLst>
                <a:path extrusionOk="0" h="38161" w="1119482">
                  <a:moveTo>
                    <a:pt x="19991" y="31"/>
                  </a:moveTo>
                  <a:lnTo>
                    <a:pt x="1099491" y="31"/>
                  </a:lnTo>
                  <a:cubicBezTo>
                    <a:pt x="1106317" y="0"/>
                    <a:pt x="1112638" y="3625"/>
                    <a:pt x="1116060" y="9531"/>
                  </a:cubicBezTo>
                  <a:cubicBezTo>
                    <a:pt x="1119482" y="15438"/>
                    <a:pt x="1119482" y="22724"/>
                    <a:pt x="1116060" y="28631"/>
                  </a:cubicBezTo>
                  <a:cubicBezTo>
                    <a:pt x="1112638" y="34537"/>
                    <a:pt x="1106317" y="38162"/>
                    <a:pt x="10994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 name="Google Shape;301;p24"/>
          <p:cNvGrpSpPr/>
          <p:nvPr/>
        </p:nvGrpSpPr>
        <p:grpSpPr>
          <a:xfrm>
            <a:off x="1406037" y="5139095"/>
            <a:ext cx="4950752" cy="148540"/>
            <a:chOff x="-941" y="-31"/>
            <a:chExt cx="1271882" cy="38161"/>
          </a:xfrm>
        </p:grpSpPr>
        <p:sp>
          <p:nvSpPr>
            <p:cNvPr id="302" name="Google Shape;302;p24"/>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4"/>
            <p:cNvSpPr/>
            <p:nvPr/>
          </p:nvSpPr>
          <p:spPr>
            <a:xfrm>
              <a:off x="-941" y="-31"/>
              <a:ext cx="1221082" cy="38161"/>
            </a:xfrm>
            <a:custGeom>
              <a:rect b="b" l="l" r="r" t="t"/>
              <a:pathLst>
                <a:path extrusionOk="0" h="38161" w="1221082">
                  <a:moveTo>
                    <a:pt x="19991" y="31"/>
                  </a:moveTo>
                  <a:lnTo>
                    <a:pt x="1201091" y="31"/>
                  </a:lnTo>
                  <a:cubicBezTo>
                    <a:pt x="1207917" y="0"/>
                    <a:pt x="1214238" y="3625"/>
                    <a:pt x="1217660" y="9531"/>
                  </a:cubicBezTo>
                  <a:cubicBezTo>
                    <a:pt x="1221082" y="15438"/>
                    <a:pt x="1221082" y="22724"/>
                    <a:pt x="1217660" y="28631"/>
                  </a:cubicBezTo>
                  <a:cubicBezTo>
                    <a:pt x="1214238" y="34537"/>
                    <a:pt x="1207917" y="38162"/>
                    <a:pt x="12010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 name="Google Shape;304;p24"/>
          <p:cNvGrpSpPr/>
          <p:nvPr/>
        </p:nvGrpSpPr>
        <p:grpSpPr>
          <a:xfrm>
            <a:off x="1406037" y="6489396"/>
            <a:ext cx="4950752" cy="148540"/>
            <a:chOff x="-941" y="-31"/>
            <a:chExt cx="1271882" cy="38161"/>
          </a:xfrm>
        </p:grpSpPr>
        <p:sp>
          <p:nvSpPr>
            <p:cNvPr id="305" name="Google Shape;305;p24"/>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4"/>
            <p:cNvSpPr/>
            <p:nvPr/>
          </p:nvSpPr>
          <p:spPr>
            <a:xfrm>
              <a:off x="-941" y="-31"/>
              <a:ext cx="1221082" cy="38161"/>
            </a:xfrm>
            <a:custGeom>
              <a:rect b="b" l="l" r="r" t="t"/>
              <a:pathLst>
                <a:path extrusionOk="0" h="38161" w="1221082">
                  <a:moveTo>
                    <a:pt x="19991" y="31"/>
                  </a:moveTo>
                  <a:lnTo>
                    <a:pt x="1201091" y="31"/>
                  </a:lnTo>
                  <a:cubicBezTo>
                    <a:pt x="1207917" y="0"/>
                    <a:pt x="1214238" y="3625"/>
                    <a:pt x="1217660" y="9531"/>
                  </a:cubicBezTo>
                  <a:cubicBezTo>
                    <a:pt x="1221082" y="15438"/>
                    <a:pt x="1221082" y="22724"/>
                    <a:pt x="1217660" y="28631"/>
                  </a:cubicBezTo>
                  <a:cubicBezTo>
                    <a:pt x="1214238" y="34537"/>
                    <a:pt x="1207917" y="38162"/>
                    <a:pt x="12010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 name="Google Shape;307;p24"/>
          <p:cNvGrpSpPr/>
          <p:nvPr/>
        </p:nvGrpSpPr>
        <p:grpSpPr>
          <a:xfrm>
            <a:off x="1404465" y="8216891"/>
            <a:ext cx="3570516" cy="492124"/>
            <a:chOff x="-12700" y="0"/>
            <a:chExt cx="8661400" cy="1193800"/>
          </a:xfrm>
        </p:grpSpPr>
        <p:sp>
          <p:nvSpPr>
            <p:cNvPr id="308" name="Google Shape;308;p24"/>
            <p:cNvSpPr/>
            <p:nvPr/>
          </p:nvSpPr>
          <p:spPr>
            <a:xfrm>
              <a:off x="-12700" y="0"/>
              <a:ext cx="4978400" cy="1193800"/>
            </a:xfrm>
            <a:custGeom>
              <a:rect b="b" l="l" r="r" t="t"/>
              <a:pathLst>
                <a:path extrusionOk="0" h="1193800" w="4978400">
                  <a:moveTo>
                    <a:pt x="622300" y="12700"/>
                  </a:moveTo>
                  <a:cubicBezTo>
                    <a:pt x="635000" y="0"/>
                    <a:pt x="660400" y="0"/>
                    <a:pt x="673100" y="12700"/>
                  </a:cubicBezTo>
                  <a:lnTo>
                    <a:pt x="800100" y="419100"/>
                  </a:lnTo>
                  <a:cubicBezTo>
                    <a:pt x="812800" y="431800"/>
                    <a:pt x="812800" y="431800"/>
                    <a:pt x="825500" y="431800"/>
                  </a:cubicBezTo>
                  <a:lnTo>
                    <a:pt x="1257300" y="431800"/>
                  </a:lnTo>
                  <a:cubicBezTo>
                    <a:pt x="1282700" y="431800"/>
                    <a:pt x="1295400" y="457200"/>
                    <a:pt x="1270000" y="469900"/>
                  </a:cubicBezTo>
                  <a:lnTo>
                    <a:pt x="927100" y="723900"/>
                  </a:lnTo>
                  <a:cubicBezTo>
                    <a:pt x="914400" y="736600"/>
                    <a:pt x="914400" y="736600"/>
                    <a:pt x="914400" y="749300"/>
                  </a:cubicBezTo>
                  <a:lnTo>
                    <a:pt x="1041400" y="1155700"/>
                  </a:lnTo>
                  <a:cubicBezTo>
                    <a:pt x="1054100" y="1181100"/>
                    <a:pt x="1028700" y="1193800"/>
                    <a:pt x="1016000" y="1181100"/>
                  </a:cubicBezTo>
                  <a:lnTo>
                    <a:pt x="660400" y="927100"/>
                  </a:lnTo>
                  <a:cubicBezTo>
                    <a:pt x="647700" y="927100"/>
                    <a:pt x="647700" y="927100"/>
                    <a:pt x="635000" y="927100"/>
                  </a:cubicBezTo>
                  <a:lnTo>
                    <a:pt x="279400" y="1181100"/>
                  </a:lnTo>
                  <a:cubicBezTo>
                    <a:pt x="266700" y="1193800"/>
                    <a:pt x="241300" y="1181100"/>
                    <a:pt x="254000" y="1155700"/>
                  </a:cubicBezTo>
                  <a:lnTo>
                    <a:pt x="381000" y="749300"/>
                  </a:lnTo>
                  <a:cubicBezTo>
                    <a:pt x="381000" y="736600"/>
                    <a:pt x="381000" y="736600"/>
                    <a:pt x="368300" y="723900"/>
                  </a:cubicBezTo>
                  <a:lnTo>
                    <a:pt x="25400" y="469900"/>
                  </a:lnTo>
                  <a:cubicBezTo>
                    <a:pt x="0" y="457200"/>
                    <a:pt x="12700" y="431800"/>
                    <a:pt x="38100" y="431800"/>
                  </a:cubicBezTo>
                  <a:lnTo>
                    <a:pt x="469900" y="431800"/>
                  </a:lnTo>
                  <a:cubicBezTo>
                    <a:pt x="482600" y="431800"/>
                    <a:pt x="482600" y="431800"/>
                    <a:pt x="495300" y="419100"/>
                  </a:cubicBezTo>
                  <a:lnTo>
                    <a:pt x="622300" y="12700"/>
                  </a:lnTo>
                  <a:close/>
                  <a:moveTo>
                    <a:pt x="2463800" y="12700"/>
                  </a:moveTo>
                  <a:cubicBezTo>
                    <a:pt x="2476500" y="0"/>
                    <a:pt x="2501900" y="0"/>
                    <a:pt x="2514600" y="12700"/>
                  </a:cubicBezTo>
                  <a:lnTo>
                    <a:pt x="2641600" y="419100"/>
                  </a:lnTo>
                  <a:cubicBezTo>
                    <a:pt x="2654300" y="431800"/>
                    <a:pt x="2654300" y="431800"/>
                    <a:pt x="2667000" y="431800"/>
                  </a:cubicBezTo>
                  <a:lnTo>
                    <a:pt x="3098800" y="431800"/>
                  </a:lnTo>
                  <a:cubicBezTo>
                    <a:pt x="3124200" y="431800"/>
                    <a:pt x="3136900" y="457200"/>
                    <a:pt x="3111500" y="469900"/>
                  </a:cubicBezTo>
                  <a:lnTo>
                    <a:pt x="2768600" y="723900"/>
                  </a:lnTo>
                  <a:cubicBezTo>
                    <a:pt x="2755900" y="736600"/>
                    <a:pt x="2755900" y="736600"/>
                    <a:pt x="2755900" y="749300"/>
                  </a:cubicBezTo>
                  <a:lnTo>
                    <a:pt x="2882900" y="1155700"/>
                  </a:lnTo>
                  <a:cubicBezTo>
                    <a:pt x="2895600" y="1181100"/>
                    <a:pt x="2870200" y="1193800"/>
                    <a:pt x="2857500" y="1181100"/>
                  </a:cubicBezTo>
                  <a:lnTo>
                    <a:pt x="2501900" y="927100"/>
                  </a:lnTo>
                  <a:cubicBezTo>
                    <a:pt x="2489200" y="927100"/>
                    <a:pt x="2489200" y="927100"/>
                    <a:pt x="2476500" y="927100"/>
                  </a:cubicBezTo>
                  <a:lnTo>
                    <a:pt x="2120900" y="1181100"/>
                  </a:lnTo>
                  <a:cubicBezTo>
                    <a:pt x="2108200" y="1193800"/>
                    <a:pt x="2082800" y="1181100"/>
                    <a:pt x="2095500" y="1155700"/>
                  </a:cubicBezTo>
                  <a:lnTo>
                    <a:pt x="2222500" y="749300"/>
                  </a:lnTo>
                  <a:cubicBezTo>
                    <a:pt x="2222500" y="736600"/>
                    <a:pt x="2222500" y="736600"/>
                    <a:pt x="2209800" y="723900"/>
                  </a:cubicBezTo>
                  <a:lnTo>
                    <a:pt x="1866900" y="469900"/>
                  </a:lnTo>
                  <a:cubicBezTo>
                    <a:pt x="1841500" y="457200"/>
                    <a:pt x="1854200" y="431800"/>
                    <a:pt x="1879600" y="431800"/>
                  </a:cubicBezTo>
                  <a:lnTo>
                    <a:pt x="2311400" y="431800"/>
                  </a:lnTo>
                  <a:cubicBezTo>
                    <a:pt x="2324100" y="431800"/>
                    <a:pt x="2324100" y="431800"/>
                    <a:pt x="2336800" y="419100"/>
                  </a:cubicBezTo>
                  <a:lnTo>
                    <a:pt x="2463800" y="12700"/>
                  </a:lnTo>
                  <a:close/>
                  <a:moveTo>
                    <a:pt x="4305300" y="12700"/>
                  </a:moveTo>
                  <a:cubicBezTo>
                    <a:pt x="4318000" y="0"/>
                    <a:pt x="4343400" y="0"/>
                    <a:pt x="4356100" y="12700"/>
                  </a:cubicBezTo>
                  <a:lnTo>
                    <a:pt x="4483100" y="419100"/>
                  </a:lnTo>
                  <a:cubicBezTo>
                    <a:pt x="4495800" y="431800"/>
                    <a:pt x="4495800" y="431800"/>
                    <a:pt x="4508500" y="431800"/>
                  </a:cubicBezTo>
                  <a:lnTo>
                    <a:pt x="4940300" y="431800"/>
                  </a:lnTo>
                  <a:cubicBezTo>
                    <a:pt x="4965700" y="431800"/>
                    <a:pt x="4978400" y="457200"/>
                    <a:pt x="4953000" y="469900"/>
                  </a:cubicBezTo>
                  <a:lnTo>
                    <a:pt x="4610100" y="723900"/>
                  </a:lnTo>
                  <a:cubicBezTo>
                    <a:pt x="4597400" y="736600"/>
                    <a:pt x="4597400" y="736600"/>
                    <a:pt x="4597400" y="749300"/>
                  </a:cubicBezTo>
                  <a:lnTo>
                    <a:pt x="4724400" y="1155700"/>
                  </a:lnTo>
                  <a:cubicBezTo>
                    <a:pt x="4737100" y="1181100"/>
                    <a:pt x="4711700" y="1193800"/>
                    <a:pt x="4699000" y="1181100"/>
                  </a:cubicBezTo>
                  <a:lnTo>
                    <a:pt x="4343400" y="927100"/>
                  </a:lnTo>
                  <a:cubicBezTo>
                    <a:pt x="4330700" y="927100"/>
                    <a:pt x="4330700" y="927100"/>
                    <a:pt x="4318000" y="927100"/>
                  </a:cubicBezTo>
                  <a:lnTo>
                    <a:pt x="3962400" y="1181100"/>
                  </a:lnTo>
                  <a:cubicBezTo>
                    <a:pt x="3949700" y="1193800"/>
                    <a:pt x="3924300" y="1181100"/>
                    <a:pt x="3937000" y="1155700"/>
                  </a:cubicBezTo>
                  <a:lnTo>
                    <a:pt x="4064000" y="749300"/>
                  </a:lnTo>
                  <a:cubicBezTo>
                    <a:pt x="4064000" y="736600"/>
                    <a:pt x="4064000" y="736600"/>
                    <a:pt x="4051300" y="723900"/>
                  </a:cubicBezTo>
                  <a:lnTo>
                    <a:pt x="3708400" y="469900"/>
                  </a:lnTo>
                  <a:cubicBezTo>
                    <a:pt x="3683000" y="457200"/>
                    <a:pt x="3695700" y="431800"/>
                    <a:pt x="3721100" y="431800"/>
                  </a:cubicBezTo>
                  <a:lnTo>
                    <a:pt x="4152900" y="431800"/>
                  </a:lnTo>
                  <a:cubicBezTo>
                    <a:pt x="4165600" y="431800"/>
                    <a:pt x="4165600" y="431800"/>
                    <a:pt x="4178300" y="419100"/>
                  </a:cubicBezTo>
                  <a:lnTo>
                    <a:pt x="4305300" y="12700"/>
                  </a:ln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4"/>
            <p:cNvSpPr/>
            <p:nvPr/>
          </p:nvSpPr>
          <p:spPr>
            <a:xfrm>
              <a:off x="5511800" y="0"/>
              <a:ext cx="3136900" cy="1193800"/>
            </a:xfrm>
            <a:custGeom>
              <a:rect b="b" l="l" r="r" t="t"/>
              <a:pathLst>
                <a:path extrusionOk="0" h="1193800" w="3136900">
                  <a:moveTo>
                    <a:pt x="622300" y="12700"/>
                  </a:moveTo>
                  <a:cubicBezTo>
                    <a:pt x="635000" y="0"/>
                    <a:pt x="660400" y="0"/>
                    <a:pt x="673100" y="12700"/>
                  </a:cubicBezTo>
                  <a:lnTo>
                    <a:pt x="800100" y="419100"/>
                  </a:lnTo>
                  <a:cubicBezTo>
                    <a:pt x="812800" y="431800"/>
                    <a:pt x="812800" y="431800"/>
                    <a:pt x="825500" y="431800"/>
                  </a:cubicBezTo>
                  <a:lnTo>
                    <a:pt x="1257300" y="431800"/>
                  </a:lnTo>
                  <a:cubicBezTo>
                    <a:pt x="1282700" y="431800"/>
                    <a:pt x="1295400" y="457200"/>
                    <a:pt x="1270000" y="469900"/>
                  </a:cubicBezTo>
                  <a:lnTo>
                    <a:pt x="927100" y="723900"/>
                  </a:lnTo>
                  <a:cubicBezTo>
                    <a:pt x="914400" y="736600"/>
                    <a:pt x="914400" y="736600"/>
                    <a:pt x="914400" y="749300"/>
                  </a:cubicBezTo>
                  <a:lnTo>
                    <a:pt x="1041400" y="1155700"/>
                  </a:lnTo>
                  <a:cubicBezTo>
                    <a:pt x="1054100" y="1181100"/>
                    <a:pt x="1028700" y="1193800"/>
                    <a:pt x="1016000" y="1181100"/>
                  </a:cubicBezTo>
                  <a:lnTo>
                    <a:pt x="660400" y="927100"/>
                  </a:lnTo>
                  <a:cubicBezTo>
                    <a:pt x="647700" y="927100"/>
                    <a:pt x="647700" y="927100"/>
                    <a:pt x="635000" y="927100"/>
                  </a:cubicBezTo>
                  <a:lnTo>
                    <a:pt x="279400" y="1181100"/>
                  </a:lnTo>
                  <a:cubicBezTo>
                    <a:pt x="266700" y="1193800"/>
                    <a:pt x="241300" y="1181100"/>
                    <a:pt x="254000" y="1155700"/>
                  </a:cubicBezTo>
                  <a:lnTo>
                    <a:pt x="381000" y="749300"/>
                  </a:lnTo>
                  <a:cubicBezTo>
                    <a:pt x="381000" y="736600"/>
                    <a:pt x="381000" y="736600"/>
                    <a:pt x="368300" y="723900"/>
                  </a:cubicBezTo>
                  <a:lnTo>
                    <a:pt x="25400" y="469900"/>
                  </a:lnTo>
                  <a:cubicBezTo>
                    <a:pt x="0" y="457200"/>
                    <a:pt x="12700" y="431800"/>
                    <a:pt x="38100" y="431800"/>
                  </a:cubicBezTo>
                  <a:lnTo>
                    <a:pt x="469900" y="431800"/>
                  </a:lnTo>
                  <a:cubicBezTo>
                    <a:pt x="482600" y="431800"/>
                    <a:pt x="482600" y="431800"/>
                    <a:pt x="495300" y="419100"/>
                  </a:cubicBezTo>
                  <a:lnTo>
                    <a:pt x="622300" y="12700"/>
                  </a:lnTo>
                  <a:close/>
                  <a:moveTo>
                    <a:pt x="2463800" y="12700"/>
                  </a:moveTo>
                  <a:cubicBezTo>
                    <a:pt x="2476500" y="0"/>
                    <a:pt x="2501900" y="0"/>
                    <a:pt x="2514600" y="12700"/>
                  </a:cubicBezTo>
                  <a:lnTo>
                    <a:pt x="2641600" y="419100"/>
                  </a:lnTo>
                  <a:cubicBezTo>
                    <a:pt x="2654300" y="431800"/>
                    <a:pt x="2654300" y="431800"/>
                    <a:pt x="2667000" y="431800"/>
                  </a:cubicBezTo>
                  <a:lnTo>
                    <a:pt x="3098800" y="431800"/>
                  </a:lnTo>
                  <a:cubicBezTo>
                    <a:pt x="3124200" y="431800"/>
                    <a:pt x="3136900" y="457200"/>
                    <a:pt x="3111500" y="469900"/>
                  </a:cubicBezTo>
                  <a:lnTo>
                    <a:pt x="2768600" y="723900"/>
                  </a:lnTo>
                  <a:cubicBezTo>
                    <a:pt x="2755900" y="736600"/>
                    <a:pt x="2755900" y="736600"/>
                    <a:pt x="2755900" y="749300"/>
                  </a:cubicBezTo>
                  <a:lnTo>
                    <a:pt x="2882900" y="1155700"/>
                  </a:lnTo>
                  <a:cubicBezTo>
                    <a:pt x="2895600" y="1181100"/>
                    <a:pt x="2870200" y="1193800"/>
                    <a:pt x="2857500" y="1181100"/>
                  </a:cubicBezTo>
                  <a:lnTo>
                    <a:pt x="2501900" y="927100"/>
                  </a:lnTo>
                  <a:cubicBezTo>
                    <a:pt x="2489200" y="927100"/>
                    <a:pt x="2489200" y="927100"/>
                    <a:pt x="2476500" y="927100"/>
                  </a:cubicBezTo>
                  <a:lnTo>
                    <a:pt x="2120900" y="1181100"/>
                  </a:lnTo>
                  <a:cubicBezTo>
                    <a:pt x="2108200" y="1193800"/>
                    <a:pt x="2082800" y="1181100"/>
                    <a:pt x="2095500" y="1155700"/>
                  </a:cubicBezTo>
                  <a:lnTo>
                    <a:pt x="2222500" y="749300"/>
                  </a:lnTo>
                  <a:cubicBezTo>
                    <a:pt x="2222500" y="736600"/>
                    <a:pt x="2222500" y="736600"/>
                    <a:pt x="2209800" y="723900"/>
                  </a:cubicBezTo>
                  <a:lnTo>
                    <a:pt x="1866900" y="469900"/>
                  </a:lnTo>
                  <a:cubicBezTo>
                    <a:pt x="1841500" y="457200"/>
                    <a:pt x="1854200" y="431800"/>
                    <a:pt x="1879600" y="431800"/>
                  </a:cubicBezTo>
                  <a:lnTo>
                    <a:pt x="2311400" y="431800"/>
                  </a:lnTo>
                  <a:cubicBezTo>
                    <a:pt x="2324100" y="431800"/>
                    <a:pt x="2324100" y="431800"/>
                    <a:pt x="2336800" y="419100"/>
                  </a:cubicBezTo>
                  <a:lnTo>
                    <a:pt x="2463800" y="12700"/>
                  </a:ln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24"/>
          <p:cNvSpPr/>
          <p:nvPr/>
        </p:nvSpPr>
        <p:spPr>
          <a:xfrm>
            <a:off x="8713687" y="2621909"/>
            <a:ext cx="7561805" cy="4332546"/>
          </a:xfrm>
          <a:custGeom>
            <a:rect b="b" l="l" r="r" t="t"/>
            <a:pathLst>
              <a:path extrusionOk="0" h="4332546" w="7561805">
                <a:moveTo>
                  <a:pt x="0" y="0"/>
                </a:moveTo>
                <a:lnTo>
                  <a:pt x="7561805" y="0"/>
                </a:lnTo>
                <a:lnTo>
                  <a:pt x="7561805" y="4332546"/>
                </a:lnTo>
                <a:lnTo>
                  <a:pt x="0" y="4332546"/>
                </a:lnTo>
                <a:lnTo>
                  <a:pt x="0" y="0"/>
                </a:lnTo>
                <a:close/>
              </a:path>
            </a:pathLst>
          </a:custGeom>
          <a:blipFill rotWithShape="1">
            <a:blip r:embed="rId4">
              <a:alphaModFix/>
            </a:blip>
            <a:stretch>
              <a:fillRect b="0" l="0" r="0" t="0"/>
            </a:stretch>
          </a:blipFill>
          <a:ln>
            <a:noFill/>
          </a:ln>
        </p:spPr>
      </p:sp>
      <p:sp>
        <p:nvSpPr>
          <p:cNvPr id="311" name="Google Shape;311;p24"/>
          <p:cNvSpPr/>
          <p:nvPr/>
        </p:nvSpPr>
        <p:spPr>
          <a:xfrm>
            <a:off x="14231808" y="3041818"/>
            <a:ext cx="712181" cy="898651"/>
          </a:xfrm>
          <a:custGeom>
            <a:rect b="b" l="l" r="r" t="t"/>
            <a:pathLst>
              <a:path extrusionOk="0" h="898651" w="712181">
                <a:moveTo>
                  <a:pt x="0" y="0"/>
                </a:moveTo>
                <a:lnTo>
                  <a:pt x="712181" y="0"/>
                </a:lnTo>
                <a:lnTo>
                  <a:pt x="712181" y="898651"/>
                </a:lnTo>
                <a:lnTo>
                  <a:pt x="0" y="898651"/>
                </a:lnTo>
                <a:lnTo>
                  <a:pt x="0" y="0"/>
                </a:lnTo>
                <a:close/>
              </a:path>
            </a:pathLst>
          </a:custGeom>
          <a:blipFill rotWithShape="1">
            <a:blip r:embed="rId5">
              <a:alphaModFix/>
            </a:blip>
            <a:stretch>
              <a:fillRect b="0" l="0" r="0" t="0"/>
            </a:stretch>
          </a:blipFill>
          <a:ln>
            <a:noFill/>
          </a:ln>
        </p:spPr>
      </p:sp>
      <p:sp>
        <p:nvSpPr>
          <p:cNvPr id="312" name="Google Shape;312;p24"/>
          <p:cNvSpPr/>
          <p:nvPr/>
        </p:nvSpPr>
        <p:spPr>
          <a:xfrm>
            <a:off x="10817822" y="4240565"/>
            <a:ext cx="712181" cy="898651"/>
          </a:xfrm>
          <a:custGeom>
            <a:rect b="b" l="l" r="r" t="t"/>
            <a:pathLst>
              <a:path extrusionOk="0" h="898651" w="712181">
                <a:moveTo>
                  <a:pt x="0" y="0"/>
                </a:moveTo>
                <a:lnTo>
                  <a:pt x="712181" y="0"/>
                </a:lnTo>
                <a:lnTo>
                  <a:pt x="712181" y="898651"/>
                </a:lnTo>
                <a:lnTo>
                  <a:pt x="0" y="898651"/>
                </a:lnTo>
                <a:lnTo>
                  <a:pt x="0" y="0"/>
                </a:lnTo>
                <a:close/>
              </a:path>
            </a:pathLst>
          </a:custGeom>
          <a:blipFill rotWithShape="1">
            <a:blip r:embed="rId5">
              <a:alphaModFix/>
            </a:blip>
            <a:stretch>
              <a:fillRect b="0" l="0" r="0" t="0"/>
            </a:stretch>
          </a:blipFill>
          <a:ln>
            <a:noFill/>
          </a:ln>
        </p:spPr>
      </p:sp>
      <p:sp>
        <p:nvSpPr>
          <p:cNvPr id="313" name="Google Shape;313;p24"/>
          <p:cNvSpPr txBox="1"/>
          <p:nvPr/>
        </p:nvSpPr>
        <p:spPr>
          <a:xfrm>
            <a:off x="1409700" y="3182115"/>
            <a:ext cx="2178404" cy="422783"/>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1</a:t>
            </a:r>
            <a:endParaRPr/>
          </a:p>
        </p:txBody>
      </p:sp>
      <p:sp>
        <p:nvSpPr>
          <p:cNvPr id="314" name="Google Shape;314;p24"/>
          <p:cNvSpPr txBox="1"/>
          <p:nvPr/>
        </p:nvSpPr>
        <p:spPr>
          <a:xfrm>
            <a:off x="1409700" y="4529165"/>
            <a:ext cx="2178404" cy="422783"/>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2</a:t>
            </a:r>
            <a:endParaRPr/>
          </a:p>
        </p:txBody>
      </p:sp>
      <p:sp>
        <p:nvSpPr>
          <p:cNvPr id="315" name="Google Shape;315;p24"/>
          <p:cNvSpPr txBox="1"/>
          <p:nvPr/>
        </p:nvSpPr>
        <p:spPr>
          <a:xfrm>
            <a:off x="1409700" y="5879466"/>
            <a:ext cx="2178404" cy="422783"/>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3</a:t>
            </a:r>
            <a:endParaRPr/>
          </a:p>
        </p:txBody>
      </p:sp>
      <p:sp>
        <p:nvSpPr>
          <p:cNvPr id="316" name="Google Shape;316;p24"/>
          <p:cNvSpPr txBox="1"/>
          <p:nvPr/>
        </p:nvSpPr>
        <p:spPr>
          <a:xfrm>
            <a:off x="1409700" y="7483651"/>
            <a:ext cx="5817074" cy="422783"/>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WRITE A TEXT HERE</a:t>
            </a:r>
            <a:endParaRPr/>
          </a:p>
        </p:txBody>
      </p:sp>
      <p:sp>
        <p:nvSpPr>
          <p:cNvPr id="317" name="Google Shape;317;p24"/>
          <p:cNvSpPr txBox="1"/>
          <p:nvPr/>
        </p:nvSpPr>
        <p:spPr>
          <a:xfrm>
            <a:off x="1028700" y="760289"/>
            <a:ext cx="16230600" cy="1215281"/>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WRITE A MAIN TITLE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321" name="Shape 321"/>
        <p:cNvGrpSpPr/>
        <p:nvPr/>
      </p:nvGrpSpPr>
      <p:grpSpPr>
        <a:xfrm>
          <a:off x="0" y="0"/>
          <a:ext cx="0" cy="0"/>
          <a:chOff x="0" y="0"/>
          <a:chExt cx="0" cy="0"/>
        </a:xfrm>
      </p:grpSpPr>
      <p:grpSp>
        <p:nvGrpSpPr>
          <p:cNvPr id="322" name="Google Shape;322;p25"/>
          <p:cNvGrpSpPr/>
          <p:nvPr/>
        </p:nvGrpSpPr>
        <p:grpSpPr>
          <a:xfrm>
            <a:off x="1536703" y="1262176"/>
            <a:ext cx="2833410" cy="2833410"/>
            <a:chOff x="0" y="0"/>
            <a:chExt cx="812800" cy="812800"/>
          </a:xfrm>
        </p:grpSpPr>
        <p:sp>
          <p:nvSpPr>
            <p:cNvPr id="323" name="Google Shape;32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25"/>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0" r="-132666" t="0"/>
            </a:stretch>
          </a:blipFill>
          <a:ln>
            <a:noFill/>
          </a:ln>
        </p:spPr>
      </p:sp>
      <p:grpSp>
        <p:nvGrpSpPr>
          <p:cNvPr id="326" name="Google Shape;326;p25"/>
          <p:cNvGrpSpPr/>
          <p:nvPr/>
        </p:nvGrpSpPr>
        <p:grpSpPr>
          <a:xfrm>
            <a:off x="13722393" y="1262176"/>
            <a:ext cx="2833410" cy="2833410"/>
            <a:chOff x="0" y="0"/>
            <a:chExt cx="812800" cy="812800"/>
          </a:xfrm>
        </p:grpSpPr>
        <p:sp>
          <p:nvSpPr>
            <p:cNvPr id="327" name="Google Shape;32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25"/>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132666" r="0" t="0"/>
            </a:stretch>
          </a:blipFill>
          <a:ln>
            <a:noFill/>
          </a:ln>
        </p:spPr>
      </p:sp>
      <p:grpSp>
        <p:nvGrpSpPr>
          <p:cNvPr id="330" name="Google Shape;330;p25"/>
          <p:cNvGrpSpPr/>
          <p:nvPr/>
        </p:nvGrpSpPr>
        <p:grpSpPr>
          <a:xfrm>
            <a:off x="1536698" y="5615593"/>
            <a:ext cx="2833410" cy="2833410"/>
            <a:chOff x="0" y="0"/>
            <a:chExt cx="812800" cy="812800"/>
          </a:xfrm>
        </p:grpSpPr>
        <p:sp>
          <p:nvSpPr>
            <p:cNvPr id="331" name="Google Shape;33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3" name="Google Shape;333;p25"/>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186" r="-131474" t="-163303"/>
            </a:stretch>
          </a:blipFill>
          <a:ln>
            <a:noFill/>
          </a:ln>
        </p:spPr>
      </p:sp>
      <p:grpSp>
        <p:nvGrpSpPr>
          <p:cNvPr id="334" name="Google Shape;334;p25"/>
          <p:cNvGrpSpPr/>
          <p:nvPr/>
        </p:nvGrpSpPr>
        <p:grpSpPr>
          <a:xfrm>
            <a:off x="13722393" y="5615593"/>
            <a:ext cx="2833410" cy="2833410"/>
            <a:chOff x="0" y="0"/>
            <a:chExt cx="812800" cy="812800"/>
          </a:xfrm>
        </p:grpSpPr>
        <p:sp>
          <p:nvSpPr>
            <p:cNvPr id="335" name="Google Shape;33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7" name="Google Shape;337;p25"/>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32666" r="0" t="-163303"/>
            </a:stretch>
          </a:blipFill>
          <a:ln>
            <a:noFill/>
          </a:ln>
        </p:spPr>
      </p:sp>
      <p:sp>
        <p:nvSpPr>
          <p:cNvPr id="338" name="Google Shape;338;p25"/>
          <p:cNvSpPr/>
          <p:nvPr/>
        </p:nvSpPr>
        <p:spPr>
          <a:xfrm>
            <a:off x="5029762" y="1733825"/>
            <a:ext cx="8228477" cy="6819350"/>
          </a:xfrm>
          <a:custGeom>
            <a:rect b="b" l="l" r="r" t="t"/>
            <a:pathLst>
              <a:path extrusionOk="0" h="6819350" w="8228477">
                <a:moveTo>
                  <a:pt x="0" y="0"/>
                </a:moveTo>
                <a:lnTo>
                  <a:pt x="8228476" y="0"/>
                </a:lnTo>
                <a:lnTo>
                  <a:pt x="8228476" y="6819350"/>
                </a:lnTo>
                <a:lnTo>
                  <a:pt x="0" y="6819350"/>
                </a:lnTo>
                <a:lnTo>
                  <a:pt x="0" y="0"/>
                </a:lnTo>
                <a:close/>
              </a:path>
            </a:pathLst>
          </a:custGeom>
          <a:blipFill rotWithShape="1">
            <a:blip r:embed="rId4">
              <a:alphaModFix/>
            </a:blip>
            <a:stretch>
              <a:fillRect b="0" l="0" r="0" t="0"/>
            </a:stretch>
          </a:blipFill>
          <a:ln>
            <a:noFill/>
          </a:ln>
        </p:spPr>
      </p:sp>
      <p:grpSp>
        <p:nvGrpSpPr>
          <p:cNvPr id="339" name="Google Shape;339;p25"/>
          <p:cNvGrpSpPr/>
          <p:nvPr/>
        </p:nvGrpSpPr>
        <p:grpSpPr>
          <a:xfrm>
            <a:off x="1384303" y="1109776"/>
            <a:ext cx="3138210" cy="3138210"/>
            <a:chOff x="0" y="0"/>
            <a:chExt cx="812800" cy="812800"/>
          </a:xfrm>
        </p:grpSpPr>
        <p:sp>
          <p:nvSpPr>
            <p:cNvPr id="340" name="Google Shape;34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25"/>
          <p:cNvGrpSpPr/>
          <p:nvPr/>
        </p:nvGrpSpPr>
        <p:grpSpPr>
          <a:xfrm>
            <a:off x="13569987" y="1109776"/>
            <a:ext cx="3138210" cy="3138210"/>
            <a:chOff x="0" y="0"/>
            <a:chExt cx="812800" cy="812800"/>
          </a:xfrm>
        </p:grpSpPr>
        <p:sp>
          <p:nvSpPr>
            <p:cNvPr id="343" name="Google Shape;34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25"/>
          <p:cNvGrpSpPr/>
          <p:nvPr/>
        </p:nvGrpSpPr>
        <p:grpSpPr>
          <a:xfrm>
            <a:off x="1384303" y="5463193"/>
            <a:ext cx="3138210" cy="3138210"/>
            <a:chOff x="0" y="0"/>
            <a:chExt cx="812800" cy="812800"/>
          </a:xfrm>
        </p:grpSpPr>
        <p:sp>
          <p:nvSpPr>
            <p:cNvPr id="346" name="Google Shape;34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5"/>
          <p:cNvGrpSpPr/>
          <p:nvPr/>
        </p:nvGrpSpPr>
        <p:grpSpPr>
          <a:xfrm>
            <a:off x="13569987" y="5463193"/>
            <a:ext cx="3138210" cy="3138210"/>
            <a:chOff x="0" y="0"/>
            <a:chExt cx="812800" cy="812800"/>
          </a:xfrm>
        </p:grpSpPr>
        <p:sp>
          <p:nvSpPr>
            <p:cNvPr id="349" name="Google Shape;34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1" name="Google Shape;351;p25"/>
          <p:cNvSpPr txBox="1"/>
          <p:nvPr/>
        </p:nvSpPr>
        <p:spPr>
          <a:xfrm>
            <a:off x="5029762" y="4666531"/>
            <a:ext cx="8228477" cy="915838"/>
          </a:xfrm>
          <a:prstGeom prst="rect">
            <a:avLst/>
          </a:prstGeom>
          <a:noFill/>
          <a:ln>
            <a:noFill/>
          </a:ln>
        </p:spPr>
        <p:txBody>
          <a:bodyPr anchorCtr="0" anchor="t" bIns="0" lIns="0" spcFirstLastPara="1" rIns="0" wrap="square" tIns="0">
            <a:spAutoFit/>
          </a:bodyPr>
          <a:lstStyle/>
          <a:p>
            <a:pPr indent="0" lvl="0" marL="0" marR="0" rtl="0" algn="ctr">
              <a:lnSpc>
                <a:spcPct val="128999"/>
              </a:lnSpc>
              <a:spcBef>
                <a:spcPts val="0"/>
              </a:spcBef>
              <a:spcAft>
                <a:spcPts val="0"/>
              </a:spcAft>
              <a:buNone/>
            </a:pPr>
            <a:r>
              <a:rPr b="0" i="0" lang="en-US" sz="5807" u="none" cap="none" strike="noStrike">
                <a:solidFill>
                  <a:srgbClr val="D6A553"/>
                </a:solidFill>
                <a:latin typeface="Vast Shadow"/>
                <a:ea typeface="Vast Shadow"/>
                <a:cs typeface="Vast Shadow"/>
                <a:sym typeface="Vast Shadow"/>
              </a:rPr>
              <a:t>CATEGORIES</a:t>
            </a:r>
            <a:endParaRPr/>
          </a:p>
        </p:txBody>
      </p:sp>
      <p:sp>
        <p:nvSpPr>
          <p:cNvPr id="352" name="Google Shape;352;p25"/>
          <p:cNvSpPr txBox="1"/>
          <p:nvPr/>
        </p:nvSpPr>
        <p:spPr>
          <a:xfrm>
            <a:off x="1628248" y="4364538"/>
            <a:ext cx="2650320"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01</a:t>
            </a:r>
            <a:endParaRPr/>
          </a:p>
        </p:txBody>
      </p:sp>
      <p:sp>
        <p:nvSpPr>
          <p:cNvPr id="353" name="Google Shape;353;p25"/>
          <p:cNvSpPr txBox="1"/>
          <p:nvPr/>
        </p:nvSpPr>
        <p:spPr>
          <a:xfrm>
            <a:off x="13813932" y="4364538"/>
            <a:ext cx="2650320"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02</a:t>
            </a:r>
            <a:endParaRPr/>
          </a:p>
        </p:txBody>
      </p:sp>
      <p:sp>
        <p:nvSpPr>
          <p:cNvPr id="354" name="Google Shape;354;p25"/>
          <p:cNvSpPr txBox="1"/>
          <p:nvPr/>
        </p:nvSpPr>
        <p:spPr>
          <a:xfrm>
            <a:off x="1628248" y="8754441"/>
            <a:ext cx="2650320"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03</a:t>
            </a:r>
            <a:endParaRPr/>
          </a:p>
        </p:txBody>
      </p:sp>
      <p:sp>
        <p:nvSpPr>
          <p:cNvPr id="355" name="Google Shape;355;p25"/>
          <p:cNvSpPr txBox="1"/>
          <p:nvPr/>
        </p:nvSpPr>
        <p:spPr>
          <a:xfrm>
            <a:off x="13813932" y="8754441"/>
            <a:ext cx="2650320"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04</a:t>
            </a:r>
            <a:endParaRPr/>
          </a:p>
        </p:txBody>
      </p:sp>
      <p:pic>
        <p:nvPicPr>
          <p:cNvPr id="356" name="Google Shape;356;p25"/>
          <p:cNvPicPr preferRelativeResize="0"/>
          <p:nvPr/>
        </p:nvPicPr>
        <p:blipFill>
          <a:blip r:embed="rId5">
            <a:alphaModFix/>
          </a:blip>
          <a:stretch>
            <a:fillRect/>
          </a:stretch>
        </p:blipFill>
        <p:spPr>
          <a:xfrm>
            <a:off x="1536700" y="1255810"/>
            <a:ext cx="2833500" cy="2846100"/>
          </a:xfrm>
          <a:prstGeom prst="ellipse">
            <a:avLst/>
          </a:prstGeom>
          <a:noFill/>
          <a:ln>
            <a:noFill/>
          </a:ln>
        </p:spPr>
      </p:pic>
      <p:pic>
        <p:nvPicPr>
          <p:cNvPr id="357" name="Google Shape;357;p25"/>
          <p:cNvPicPr preferRelativeResize="0"/>
          <p:nvPr/>
        </p:nvPicPr>
        <p:blipFill>
          <a:blip r:embed="rId6">
            <a:alphaModFix/>
          </a:blip>
          <a:stretch>
            <a:fillRect/>
          </a:stretch>
        </p:blipFill>
        <p:spPr>
          <a:xfrm>
            <a:off x="13722400" y="1262175"/>
            <a:ext cx="2833500" cy="2833500"/>
          </a:xfrm>
          <a:prstGeom prst="ellipse">
            <a:avLst/>
          </a:prstGeom>
          <a:noFill/>
          <a:ln>
            <a:noFill/>
          </a:ln>
        </p:spPr>
      </p:pic>
      <p:pic>
        <p:nvPicPr>
          <p:cNvPr id="358" name="Google Shape;358;p25"/>
          <p:cNvPicPr preferRelativeResize="0"/>
          <p:nvPr/>
        </p:nvPicPr>
        <p:blipFill>
          <a:blip r:embed="rId7">
            <a:alphaModFix/>
          </a:blip>
          <a:stretch>
            <a:fillRect/>
          </a:stretch>
        </p:blipFill>
        <p:spPr>
          <a:xfrm>
            <a:off x="1536737" y="5609234"/>
            <a:ext cx="2833500" cy="2846100"/>
          </a:xfrm>
          <a:prstGeom prst="ellipse">
            <a:avLst/>
          </a:prstGeom>
          <a:noFill/>
          <a:ln>
            <a:noFill/>
          </a:ln>
        </p:spPr>
      </p:pic>
      <p:pic>
        <p:nvPicPr>
          <p:cNvPr id="359" name="Google Shape;359;p25"/>
          <p:cNvPicPr preferRelativeResize="0"/>
          <p:nvPr/>
        </p:nvPicPr>
        <p:blipFill>
          <a:blip r:embed="rId8">
            <a:alphaModFix/>
          </a:blip>
          <a:stretch>
            <a:fillRect/>
          </a:stretch>
        </p:blipFill>
        <p:spPr>
          <a:xfrm>
            <a:off x="13722337" y="5615563"/>
            <a:ext cx="2833500" cy="28335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363" name="Shape 363"/>
        <p:cNvGrpSpPr/>
        <p:nvPr/>
      </p:nvGrpSpPr>
      <p:grpSpPr>
        <a:xfrm>
          <a:off x="0" y="0"/>
          <a:ext cx="0" cy="0"/>
          <a:chOff x="0" y="0"/>
          <a:chExt cx="0" cy="0"/>
        </a:xfrm>
      </p:grpSpPr>
      <p:grpSp>
        <p:nvGrpSpPr>
          <p:cNvPr id="364" name="Google Shape;364;p26"/>
          <p:cNvGrpSpPr/>
          <p:nvPr/>
        </p:nvGrpSpPr>
        <p:grpSpPr>
          <a:xfrm>
            <a:off x="819777" y="2591276"/>
            <a:ext cx="4764328" cy="5904289"/>
            <a:chOff x="0" y="-38100"/>
            <a:chExt cx="1254803" cy="1555039"/>
          </a:xfrm>
        </p:grpSpPr>
        <p:sp>
          <p:nvSpPr>
            <p:cNvPr id="365" name="Google Shape;365;p26"/>
            <p:cNvSpPr/>
            <p:nvPr/>
          </p:nvSpPr>
          <p:spPr>
            <a:xfrm>
              <a:off x="0" y="0"/>
              <a:ext cx="1254802" cy="1516939"/>
            </a:xfrm>
            <a:custGeom>
              <a:rect b="b" l="l" r="r" t="t"/>
              <a:pathLst>
                <a:path extrusionOk="0" h="1516939" w="1254802">
                  <a:moveTo>
                    <a:pt x="0" y="0"/>
                  </a:moveTo>
                  <a:lnTo>
                    <a:pt x="1254802" y="0"/>
                  </a:lnTo>
                  <a:lnTo>
                    <a:pt x="1254802" y="1516939"/>
                  </a:lnTo>
                  <a:lnTo>
                    <a:pt x="0" y="1516939"/>
                  </a:lnTo>
                  <a:close/>
                </a:path>
              </a:pathLst>
            </a:custGeom>
            <a:solidFill>
              <a:srgbClr val="000000">
                <a:alpha val="0"/>
              </a:srgbClr>
            </a:solidFill>
            <a:ln cap="sq" cmpd="sng" w="28575">
              <a:solidFill>
                <a:srgbClr val="D6A553"/>
              </a:solidFill>
              <a:prstDash val="solid"/>
              <a:miter lim="8000"/>
              <a:headEnd len="sm" w="sm" type="none"/>
              <a:tailEnd len="sm" w="sm" type="none"/>
            </a:ln>
          </p:spPr>
        </p:sp>
        <p:sp>
          <p:nvSpPr>
            <p:cNvPr id="366" name="Google Shape;366;p26"/>
            <p:cNvSpPr txBox="1"/>
            <p:nvPr/>
          </p:nvSpPr>
          <p:spPr>
            <a:xfrm>
              <a:off x="0" y="-38100"/>
              <a:ext cx="1254803" cy="1555039"/>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6"/>
          <p:cNvGrpSpPr/>
          <p:nvPr/>
        </p:nvGrpSpPr>
        <p:grpSpPr>
          <a:xfrm>
            <a:off x="9549415" y="2591276"/>
            <a:ext cx="4764328" cy="5904289"/>
            <a:chOff x="0" y="-38100"/>
            <a:chExt cx="1254803" cy="1555039"/>
          </a:xfrm>
        </p:grpSpPr>
        <p:sp>
          <p:nvSpPr>
            <p:cNvPr id="368" name="Google Shape;368;p26"/>
            <p:cNvSpPr/>
            <p:nvPr/>
          </p:nvSpPr>
          <p:spPr>
            <a:xfrm>
              <a:off x="0" y="0"/>
              <a:ext cx="1254802" cy="1516939"/>
            </a:xfrm>
            <a:custGeom>
              <a:rect b="b" l="l" r="r" t="t"/>
              <a:pathLst>
                <a:path extrusionOk="0" h="1516939" w="1254802">
                  <a:moveTo>
                    <a:pt x="0" y="0"/>
                  </a:moveTo>
                  <a:lnTo>
                    <a:pt x="1254802" y="0"/>
                  </a:lnTo>
                  <a:lnTo>
                    <a:pt x="1254802" y="1516939"/>
                  </a:lnTo>
                  <a:lnTo>
                    <a:pt x="0" y="1516939"/>
                  </a:lnTo>
                  <a:close/>
                </a:path>
              </a:pathLst>
            </a:custGeom>
            <a:solidFill>
              <a:srgbClr val="000000">
                <a:alpha val="0"/>
              </a:srgbClr>
            </a:solidFill>
            <a:ln cap="sq" cmpd="sng" w="28575">
              <a:solidFill>
                <a:srgbClr val="D6A553"/>
              </a:solidFill>
              <a:prstDash val="solid"/>
              <a:miter lim="8000"/>
              <a:headEnd len="sm" w="sm" type="none"/>
              <a:tailEnd len="sm" w="sm" type="none"/>
            </a:ln>
          </p:spPr>
        </p:sp>
        <p:sp>
          <p:nvSpPr>
            <p:cNvPr id="369" name="Google Shape;369;p26"/>
            <p:cNvSpPr txBox="1"/>
            <p:nvPr/>
          </p:nvSpPr>
          <p:spPr>
            <a:xfrm>
              <a:off x="0" y="-38100"/>
              <a:ext cx="1254803" cy="1555039"/>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0" name="Google Shape;370;p26"/>
          <p:cNvPicPr preferRelativeResize="0"/>
          <p:nvPr/>
        </p:nvPicPr>
        <p:blipFill rotWithShape="1">
          <a:blip r:embed="rId3">
            <a:alphaModFix/>
          </a:blip>
          <a:srcRect b="0" l="22636" r="22635" t="0"/>
          <a:stretch/>
        </p:blipFill>
        <p:spPr>
          <a:xfrm>
            <a:off x="941628" y="2862328"/>
            <a:ext cx="4520625" cy="5506846"/>
          </a:xfrm>
          <a:prstGeom prst="rect">
            <a:avLst/>
          </a:prstGeom>
          <a:noFill/>
          <a:ln>
            <a:noFill/>
          </a:ln>
        </p:spPr>
      </p:pic>
      <p:pic>
        <p:nvPicPr>
          <p:cNvPr id="371" name="Google Shape;371;p26"/>
          <p:cNvPicPr preferRelativeResize="0"/>
          <p:nvPr/>
        </p:nvPicPr>
        <p:blipFill rotWithShape="1">
          <a:blip r:embed="rId4">
            <a:alphaModFix/>
          </a:blip>
          <a:srcRect b="18143" l="11082" r="42803" t="0"/>
          <a:stretch/>
        </p:blipFill>
        <p:spPr>
          <a:xfrm>
            <a:off x="9671266" y="2862328"/>
            <a:ext cx="4520625" cy="5506846"/>
          </a:xfrm>
          <a:prstGeom prst="rect">
            <a:avLst/>
          </a:prstGeom>
          <a:noFill/>
          <a:ln>
            <a:noFill/>
          </a:ln>
        </p:spPr>
      </p:pic>
      <p:sp>
        <p:nvSpPr>
          <p:cNvPr id="372" name="Google Shape;372;p26"/>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163303" l="0" r="-132666" t="0"/>
            </a:stretch>
          </a:blipFill>
          <a:ln>
            <a:noFill/>
          </a:ln>
        </p:spPr>
      </p:sp>
      <p:sp>
        <p:nvSpPr>
          <p:cNvPr id="373" name="Google Shape;373;p26"/>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163303" l="-132666" r="0" t="0"/>
            </a:stretch>
          </a:blipFill>
          <a:ln>
            <a:noFill/>
          </a:ln>
        </p:spPr>
      </p:sp>
      <p:sp>
        <p:nvSpPr>
          <p:cNvPr id="374" name="Google Shape;374;p26"/>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0" l="-1186" r="-131474" t="-163303"/>
            </a:stretch>
          </a:blipFill>
          <a:ln>
            <a:noFill/>
          </a:ln>
        </p:spPr>
      </p:sp>
      <p:sp>
        <p:nvSpPr>
          <p:cNvPr id="375" name="Google Shape;375;p26"/>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0" l="-132666" r="0" t="-163303"/>
            </a:stretch>
          </a:blipFill>
          <a:ln>
            <a:noFill/>
          </a:ln>
        </p:spPr>
      </p:sp>
      <p:sp>
        <p:nvSpPr>
          <p:cNvPr id="376" name="Google Shape;376;p26"/>
          <p:cNvSpPr txBox="1"/>
          <p:nvPr/>
        </p:nvSpPr>
        <p:spPr>
          <a:xfrm>
            <a:off x="5910630" y="6319364"/>
            <a:ext cx="2422500" cy="2062500"/>
          </a:xfrm>
          <a:prstGeom prst="rect">
            <a:avLst/>
          </a:prstGeom>
          <a:noFill/>
          <a:ln>
            <a:noFill/>
          </a:ln>
        </p:spPr>
        <p:txBody>
          <a:bodyPr anchorCtr="0" anchor="t" bIns="0" lIns="0" spcFirstLastPara="1" rIns="0" wrap="square" tIns="0">
            <a:spAutoFit/>
          </a:bodyPr>
          <a:lstStyle/>
          <a:p>
            <a:pPr indent="0" lvl="1" marL="0" marR="0" rtl="0" algn="l">
              <a:lnSpc>
                <a:spcPct val="190000"/>
              </a:lnSpc>
              <a:spcBef>
                <a:spcPts val="0"/>
              </a:spcBef>
              <a:spcAft>
                <a:spcPts val="0"/>
              </a:spcAft>
              <a:buNone/>
            </a:pPr>
            <a:r>
              <a:rPr b="0" i="0" lang="en-US" sz="2000" u="none" cap="none" strike="noStrike">
                <a:solidFill>
                  <a:srgbClr val="FFFFFF"/>
                </a:solidFill>
                <a:latin typeface="Lato"/>
                <a:ea typeface="Lato"/>
                <a:cs typeface="Lato"/>
                <a:sym typeface="Lato"/>
              </a:rPr>
              <a:t>Price: $55.50</a:t>
            </a:r>
            <a:endParaRPr/>
          </a:p>
          <a:p>
            <a:pPr indent="0" lvl="1" marL="0" marR="0" rtl="0" algn="l">
              <a:lnSpc>
                <a:spcPct val="190000"/>
              </a:lnSpc>
              <a:spcBef>
                <a:spcPts val="0"/>
              </a:spcBef>
              <a:spcAft>
                <a:spcPts val="0"/>
              </a:spcAft>
              <a:buNone/>
            </a:pPr>
            <a:r>
              <a:rPr b="0" i="0" lang="en-US" sz="2000" u="none" cap="none" strike="noStrike">
                <a:solidFill>
                  <a:srgbClr val="FFFFFF"/>
                </a:solidFill>
                <a:latin typeface="Lato"/>
                <a:ea typeface="Lato"/>
                <a:cs typeface="Lato"/>
                <a:sym typeface="Lato"/>
              </a:rPr>
              <a:t>Ref: 1234567</a:t>
            </a:r>
            <a:endParaRPr/>
          </a:p>
          <a:p>
            <a:pPr indent="0" lvl="1" marL="0" marR="0" rtl="0" algn="l">
              <a:lnSpc>
                <a:spcPct val="190000"/>
              </a:lnSpc>
              <a:spcBef>
                <a:spcPts val="0"/>
              </a:spcBef>
              <a:spcAft>
                <a:spcPts val="0"/>
              </a:spcAft>
              <a:buNone/>
            </a:pPr>
            <a:r>
              <a:rPr b="0" i="0" lang="en-US" sz="2000" u="none" cap="none" strike="noStrike">
                <a:solidFill>
                  <a:srgbClr val="FFFFFF"/>
                </a:solidFill>
                <a:latin typeface="Lato"/>
                <a:ea typeface="Lato"/>
                <a:cs typeface="Lato"/>
                <a:sym typeface="Lato"/>
              </a:rPr>
              <a:t>Material: Wood</a:t>
            </a:r>
            <a:endParaRPr/>
          </a:p>
          <a:p>
            <a:pPr indent="0" lvl="1" marL="0" marR="0" rtl="0" algn="l">
              <a:lnSpc>
                <a:spcPct val="190000"/>
              </a:lnSpc>
              <a:spcBef>
                <a:spcPts val="0"/>
              </a:spcBef>
              <a:spcAft>
                <a:spcPts val="0"/>
              </a:spcAft>
              <a:buNone/>
            </a:pPr>
            <a:r>
              <a:rPr b="0" i="0" lang="en-US" sz="2000" u="none" cap="none" strike="noStrike">
                <a:solidFill>
                  <a:srgbClr val="FFFFFF"/>
                </a:solidFill>
                <a:latin typeface="Lato"/>
                <a:ea typeface="Lato"/>
                <a:cs typeface="Lato"/>
                <a:sym typeface="Lato"/>
              </a:rPr>
              <a:t>Colors: </a:t>
            </a:r>
            <a:endParaRPr/>
          </a:p>
        </p:txBody>
      </p:sp>
      <p:sp>
        <p:nvSpPr>
          <p:cNvPr id="377" name="Google Shape;377;p26"/>
          <p:cNvSpPr txBox="1"/>
          <p:nvPr/>
        </p:nvSpPr>
        <p:spPr>
          <a:xfrm>
            <a:off x="14640268" y="6319364"/>
            <a:ext cx="2422500" cy="2062500"/>
          </a:xfrm>
          <a:prstGeom prst="rect">
            <a:avLst/>
          </a:prstGeom>
          <a:noFill/>
          <a:ln>
            <a:noFill/>
          </a:ln>
        </p:spPr>
        <p:txBody>
          <a:bodyPr anchorCtr="0" anchor="t" bIns="0" lIns="0" spcFirstLastPara="1" rIns="0" wrap="square" tIns="0">
            <a:spAutoFit/>
          </a:bodyPr>
          <a:lstStyle/>
          <a:p>
            <a:pPr indent="0" lvl="1" marL="0" marR="0" rtl="0" algn="l">
              <a:lnSpc>
                <a:spcPct val="190000"/>
              </a:lnSpc>
              <a:spcBef>
                <a:spcPts val="0"/>
              </a:spcBef>
              <a:spcAft>
                <a:spcPts val="0"/>
              </a:spcAft>
              <a:buNone/>
            </a:pPr>
            <a:r>
              <a:rPr b="0" i="0" lang="en-US" sz="2000" u="none" cap="none" strike="noStrike">
                <a:solidFill>
                  <a:srgbClr val="FFFFFF"/>
                </a:solidFill>
                <a:latin typeface="Lato"/>
                <a:ea typeface="Lato"/>
                <a:cs typeface="Lato"/>
                <a:sym typeface="Lato"/>
              </a:rPr>
              <a:t>Price: $55.50</a:t>
            </a:r>
            <a:endParaRPr/>
          </a:p>
          <a:p>
            <a:pPr indent="0" lvl="1" marL="0" marR="0" rtl="0" algn="l">
              <a:lnSpc>
                <a:spcPct val="190000"/>
              </a:lnSpc>
              <a:spcBef>
                <a:spcPts val="0"/>
              </a:spcBef>
              <a:spcAft>
                <a:spcPts val="0"/>
              </a:spcAft>
              <a:buNone/>
            </a:pPr>
            <a:r>
              <a:rPr b="0" i="0" lang="en-US" sz="2000" u="none" cap="none" strike="noStrike">
                <a:solidFill>
                  <a:srgbClr val="FFFFFF"/>
                </a:solidFill>
                <a:latin typeface="Lato"/>
                <a:ea typeface="Lato"/>
                <a:cs typeface="Lato"/>
                <a:sym typeface="Lato"/>
              </a:rPr>
              <a:t>Ref: 1234567</a:t>
            </a:r>
            <a:endParaRPr/>
          </a:p>
          <a:p>
            <a:pPr indent="0" lvl="1" marL="0" marR="0" rtl="0" algn="l">
              <a:lnSpc>
                <a:spcPct val="190000"/>
              </a:lnSpc>
              <a:spcBef>
                <a:spcPts val="0"/>
              </a:spcBef>
              <a:spcAft>
                <a:spcPts val="0"/>
              </a:spcAft>
              <a:buNone/>
            </a:pPr>
            <a:r>
              <a:rPr b="0" i="0" lang="en-US" sz="2000" u="none" cap="none" strike="noStrike">
                <a:solidFill>
                  <a:srgbClr val="FFFFFF"/>
                </a:solidFill>
                <a:latin typeface="Lato"/>
                <a:ea typeface="Lato"/>
                <a:cs typeface="Lato"/>
                <a:sym typeface="Lato"/>
              </a:rPr>
              <a:t>Material: Wood</a:t>
            </a:r>
            <a:endParaRPr/>
          </a:p>
          <a:p>
            <a:pPr indent="0" lvl="1" marL="0" marR="0" rtl="0" algn="l">
              <a:lnSpc>
                <a:spcPct val="190000"/>
              </a:lnSpc>
              <a:spcBef>
                <a:spcPts val="0"/>
              </a:spcBef>
              <a:spcAft>
                <a:spcPts val="0"/>
              </a:spcAft>
              <a:buNone/>
            </a:pPr>
            <a:r>
              <a:rPr b="0" i="0" lang="en-US" sz="2000" u="none" cap="none" strike="noStrike">
                <a:solidFill>
                  <a:srgbClr val="FFFFFF"/>
                </a:solidFill>
                <a:latin typeface="Lato"/>
                <a:ea typeface="Lato"/>
                <a:cs typeface="Lato"/>
                <a:sym typeface="Lato"/>
              </a:rPr>
              <a:t>Colors: </a:t>
            </a:r>
            <a:endParaRPr/>
          </a:p>
        </p:txBody>
      </p:sp>
      <p:grpSp>
        <p:nvGrpSpPr>
          <p:cNvPr id="378" name="Google Shape;378;p26"/>
          <p:cNvGrpSpPr/>
          <p:nvPr/>
        </p:nvGrpSpPr>
        <p:grpSpPr>
          <a:xfrm>
            <a:off x="6872051" y="8104214"/>
            <a:ext cx="264960" cy="264960"/>
            <a:chOff x="0" y="0"/>
            <a:chExt cx="812800" cy="812800"/>
          </a:xfrm>
        </p:grpSpPr>
        <p:sp>
          <p:nvSpPr>
            <p:cNvPr id="379" name="Google Shape;37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6"/>
          <p:cNvGrpSpPr/>
          <p:nvPr/>
        </p:nvGrpSpPr>
        <p:grpSpPr>
          <a:xfrm>
            <a:off x="15601690" y="8104214"/>
            <a:ext cx="264960" cy="264960"/>
            <a:chOff x="0" y="0"/>
            <a:chExt cx="812800" cy="812800"/>
          </a:xfrm>
        </p:grpSpPr>
        <p:sp>
          <p:nvSpPr>
            <p:cNvPr id="382" name="Google Shape;38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26"/>
          <p:cNvGrpSpPr/>
          <p:nvPr/>
        </p:nvGrpSpPr>
        <p:grpSpPr>
          <a:xfrm>
            <a:off x="7301809" y="8104214"/>
            <a:ext cx="264960" cy="264960"/>
            <a:chOff x="0" y="0"/>
            <a:chExt cx="812800" cy="812800"/>
          </a:xfrm>
        </p:grpSpPr>
        <p:sp>
          <p:nvSpPr>
            <p:cNvPr id="385" name="Google Shape;38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26"/>
          <p:cNvGrpSpPr/>
          <p:nvPr/>
        </p:nvGrpSpPr>
        <p:grpSpPr>
          <a:xfrm>
            <a:off x="16031447" y="8104214"/>
            <a:ext cx="264960" cy="264960"/>
            <a:chOff x="0" y="0"/>
            <a:chExt cx="812800" cy="812800"/>
          </a:xfrm>
        </p:grpSpPr>
        <p:sp>
          <p:nvSpPr>
            <p:cNvPr id="388" name="Google Shape;38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26"/>
          <p:cNvGrpSpPr/>
          <p:nvPr/>
        </p:nvGrpSpPr>
        <p:grpSpPr>
          <a:xfrm>
            <a:off x="7731567" y="8104214"/>
            <a:ext cx="264960" cy="264960"/>
            <a:chOff x="0" y="0"/>
            <a:chExt cx="812800" cy="812800"/>
          </a:xfrm>
        </p:grpSpPr>
        <p:sp>
          <p:nvSpPr>
            <p:cNvPr id="391" name="Google Shape;39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6"/>
          <p:cNvGrpSpPr/>
          <p:nvPr/>
        </p:nvGrpSpPr>
        <p:grpSpPr>
          <a:xfrm>
            <a:off x="16461205" y="8104214"/>
            <a:ext cx="264960" cy="264960"/>
            <a:chOff x="0" y="0"/>
            <a:chExt cx="812800" cy="812800"/>
          </a:xfrm>
        </p:grpSpPr>
        <p:sp>
          <p:nvSpPr>
            <p:cNvPr id="394" name="Google Shape;39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26"/>
          <p:cNvSpPr/>
          <p:nvPr/>
        </p:nvSpPr>
        <p:spPr>
          <a:xfrm>
            <a:off x="3444270" y="2476463"/>
            <a:ext cx="4238127" cy="2113766"/>
          </a:xfrm>
          <a:custGeom>
            <a:rect b="b" l="l" r="r" t="t"/>
            <a:pathLst>
              <a:path extrusionOk="0" h="2113766" w="4238127">
                <a:moveTo>
                  <a:pt x="0" y="0"/>
                </a:moveTo>
                <a:lnTo>
                  <a:pt x="4238127" y="0"/>
                </a:lnTo>
                <a:lnTo>
                  <a:pt x="4238127" y="2113766"/>
                </a:lnTo>
                <a:lnTo>
                  <a:pt x="0" y="2113766"/>
                </a:lnTo>
                <a:lnTo>
                  <a:pt x="0" y="0"/>
                </a:lnTo>
                <a:close/>
              </a:path>
            </a:pathLst>
          </a:custGeom>
          <a:blipFill rotWithShape="1">
            <a:blip r:embed="rId6">
              <a:alphaModFix/>
            </a:blip>
            <a:stretch>
              <a:fillRect b="0" l="0" r="0" t="0"/>
            </a:stretch>
          </a:blipFill>
          <a:ln>
            <a:noFill/>
          </a:ln>
        </p:spPr>
      </p:sp>
      <p:sp>
        <p:nvSpPr>
          <p:cNvPr id="397" name="Google Shape;397;p26"/>
          <p:cNvSpPr/>
          <p:nvPr/>
        </p:nvSpPr>
        <p:spPr>
          <a:xfrm>
            <a:off x="12173908" y="2476463"/>
            <a:ext cx="4238127" cy="2113766"/>
          </a:xfrm>
          <a:custGeom>
            <a:rect b="b" l="l" r="r" t="t"/>
            <a:pathLst>
              <a:path extrusionOk="0" h="2113766" w="4238127">
                <a:moveTo>
                  <a:pt x="0" y="0"/>
                </a:moveTo>
                <a:lnTo>
                  <a:pt x="4238127" y="0"/>
                </a:lnTo>
                <a:lnTo>
                  <a:pt x="4238127" y="2113766"/>
                </a:lnTo>
                <a:lnTo>
                  <a:pt x="0" y="2113766"/>
                </a:lnTo>
                <a:lnTo>
                  <a:pt x="0" y="0"/>
                </a:lnTo>
                <a:close/>
              </a:path>
            </a:pathLst>
          </a:custGeom>
          <a:blipFill rotWithShape="1">
            <a:blip r:embed="rId6">
              <a:alphaModFix/>
            </a:blip>
            <a:stretch>
              <a:fillRect b="0" l="0" r="0" t="0"/>
            </a:stretch>
          </a:blipFill>
          <a:ln>
            <a:noFill/>
          </a:ln>
        </p:spPr>
      </p:sp>
      <p:sp>
        <p:nvSpPr>
          <p:cNvPr id="398" name="Google Shape;398;p26"/>
          <p:cNvSpPr txBox="1"/>
          <p:nvPr/>
        </p:nvSpPr>
        <p:spPr>
          <a:xfrm>
            <a:off x="3342093" y="569789"/>
            <a:ext cx="11603813" cy="1215281"/>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NEW PRODUCTS</a:t>
            </a:r>
            <a:endParaRPr/>
          </a:p>
        </p:txBody>
      </p:sp>
      <p:sp>
        <p:nvSpPr>
          <p:cNvPr id="399" name="Google Shape;399;p26"/>
          <p:cNvSpPr txBox="1"/>
          <p:nvPr/>
        </p:nvSpPr>
        <p:spPr>
          <a:xfrm>
            <a:off x="3870056" y="2783473"/>
            <a:ext cx="29997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Lato"/>
                <a:ea typeface="Lato"/>
                <a:cs typeface="Lato"/>
                <a:sym typeface="Lato"/>
              </a:rPr>
              <a:t>PRODUCT NAME</a:t>
            </a:r>
            <a:endParaRPr/>
          </a:p>
        </p:txBody>
      </p:sp>
      <p:sp>
        <p:nvSpPr>
          <p:cNvPr id="400" name="Google Shape;400;p26"/>
          <p:cNvSpPr txBox="1"/>
          <p:nvPr/>
        </p:nvSpPr>
        <p:spPr>
          <a:xfrm>
            <a:off x="12599695" y="2783473"/>
            <a:ext cx="29997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Lato"/>
                <a:ea typeface="Lato"/>
                <a:cs typeface="Lato"/>
                <a:sym typeface="Lato"/>
              </a:rPr>
              <a:t>PRODUCT NAME</a:t>
            </a:r>
            <a:endParaRPr/>
          </a:p>
        </p:txBody>
      </p:sp>
      <p:sp>
        <p:nvSpPr>
          <p:cNvPr id="401" name="Google Shape;401;p26"/>
          <p:cNvSpPr txBox="1"/>
          <p:nvPr/>
        </p:nvSpPr>
        <p:spPr>
          <a:xfrm>
            <a:off x="5910630" y="5659386"/>
            <a:ext cx="3543600" cy="30780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FFFFFF"/>
                </a:solidFill>
                <a:latin typeface="Lato"/>
                <a:ea typeface="Lato"/>
                <a:cs typeface="Lato"/>
                <a:sym typeface="Lato"/>
              </a:rPr>
              <a:t>Describe the product here.</a:t>
            </a:r>
            <a:endParaRPr/>
          </a:p>
        </p:txBody>
      </p:sp>
      <p:sp>
        <p:nvSpPr>
          <p:cNvPr id="402" name="Google Shape;402;p26"/>
          <p:cNvSpPr txBox="1"/>
          <p:nvPr/>
        </p:nvSpPr>
        <p:spPr>
          <a:xfrm>
            <a:off x="14640268" y="5659386"/>
            <a:ext cx="3543600" cy="30780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FFFFFF"/>
                </a:solidFill>
                <a:latin typeface="Lato"/>
                <a:ea typeface="Lato"/>
                <a:cs typeface="Lato"/>
                <a:sym typeface="Lato"/>
              </a:rPr>
              <a:t>Describe the product here.</a:t>
            </a:r>
            <a:endParaRPr/>
          </a:p>
        </p:txBody>
      </p:sp>
      <p:sp>
        <p:nvSpPr>
          <p:cNvPr id="403" name="Google Shape;403;p26"/>
          <p:cNvSpPr txBox="1"/>
          <p:nvPr/>
        </p:nvSpPr>
        <p:spPr>
          <a:xfrm>
            <a:off x="4816030" y="3958279"/>
            <a:ext cx="1815900" cy="30780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Lato"/>
                <a:ea typeface="Lato"/>
                <a:cs typeface="Lato"/>
                <a:sym typeface="Lato"/>
              </a:rPr>
              <a:t>Price: $250.50</a:t>
            </a:r>
            <a:endParaRPr/>
          </a:p>
        </p:txBody>
      </p:sp>
      <p:sp>
        <p:nvSpPr>
          <p:cNvPr id="404" name="Google Shape;404;p26"/>
          <p:cNvSpPr txBox="1"/>
          <p:nvPr/>
        </p:nvSpPr>
        <p:spPr>
          <a:xfrm>
            <a:off x="13545668" y="3958279"/>
            <a:ext cx="1815900" cy="30780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Lato"/>
                <a:ea typeface="Lato"/>
                <a:cs typeface="Lato"/>
                <a:sym typeface="Lato"/>
              </a:rPr>
              <a:t>Price: $155.50</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408" name="Shape 408"/>
        <p:cNvGrpSpPr/>
        <p:nvPr/>
      </p:nvGrpSpPr>
      <p:grpSpPr>
        <a:xfrm>
          <a:off x="0" y="0"/>
          <a:ext cx="0" cy="0"/>
          <a:chOff x="0" y="0"/>
          <a:chExt cx="0" cy="0"/>
        </a:xfrm>
      </p:grpSpPr>
      <p:sp>
        <p:nvSpPr>
          <p:cNvPr id="409" name="Google Shape;409;p27"/>
          <p:cNvSpPr/>
          <p:nvPr/>
        </p:nvSpPr>
        <p:spPr>
          <a:xfrm>
            <a:off x="13376802" y="2878718"/>
            <a:ext cx="3138210" cy="313821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0" name="Google Shape;410;p27"/>
          <p:cNvPicPr preferRelativeResize="0"/>
          <p:nvPr/>
        </p:nvPicPr>
        <p:blipFill>
          <a:blip r:embed="rId3">
            <a:alphaModFix/>
          </a:blip>
          <a:stretch>
            <a:fillRect/>
          </a:stretch>
        </p:blipFill>
        <p:spPr>
          <a:xfrm>
            <a:off x="13535462" y="3037442"/>
            <a:ext cx="2820900" cy="2820900"/>
          </a:xfrm>
          <a:prstGeom prst="ellipse">
            <a:avLst/>
          </a:prstGeom>
          <a:noFill/>
          <a:ln>
            <a:noFill/>
          </a:ln>
        </p:spPr>
      </p:pic>
      <p:sp>
        <p:nvSpPr>
          <p:cNvPr id="411" name="Google Shape;411;p27"/>
          <p:cNvSpPr/>
          <p:nvPr/>
        </p:nvSpPr>
        <p:spPr>
          <a:xfrm>
            <a:off x="9460085" y="2878718"/>
            <a:ext cx="3138210" cy="313821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 name="Google Shape;412;p27"/>
          <p:cNvPicPr preferRelativeResize="0"/>
          <p:nvPr/>
        </p:nvPicPr>
        <p:blipFill>
          <a:blip r:embed="rId4">
            <a:alphaModFix/>
          </a:blip>
          <a:stretch>
            <a:fillRect/>
          </a:stretch>
        </p:blipFill>
        <p:spPr>
          <a:xfrm>
            <a:off x="9624343" y="3027300"/>
            <a:ext cx="2820900" cy="2833500"/>
          </a:xfrm>
          <a:prstGeom prst="ellipse">
            <a:avLst/>
          </a:prstGeom>
          <a:noFill/>
          <a:ln>
            <a:noFill/>
          </a:ln>
        </p:spPr>
      </p:pic>
      <p:sp>
        <p:nvSpPr>
          <p:cNvPr id="413" name="Google Shape;413;p27"/>
          <p:cNvSpPr/>
          <p:nvPr/>
        </p:nvSpPr>
        <p:spPr>
          <a:xfrm>
            <a:off x="5621275" y="2878718"/>
            <a:ext cx="3138210" cy="313821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4" name="Google Shape;414;p27"/>
          <p:cNvPicPr preferRelativeResize="0"/>
          <p:nvPr/>
        </p:nvPicPr>
        <p:blipFill>
          <a:blip r:embed="rId5">
            <a:alphaModFix/>
          </a:blip>
          <a:stretch>
            <a:fillRect/>
          </a:stretch>
        </p:blipFill>
        <p:spPr>
          <a:xfrm>
            <a:off x="5773622" y="3031125"/>
            <a:ext cx="2833500" cy="2833500"/>
          </a:xfrm>
          <a:prstGeom prst="ellipse">
            <a:avLst/>
          </a:prstGeom>
          <a:noFill/>
          <a:ln>
            <a:noFill/>
          </a:ln>
        </p:spPr>
      </p:pic>
      <p:sp>
        <p:nvSpPr>
          <p:cNvPr id="415" name="Google Shape;415;p27"/>
          <p:cNvSpPr/>
          <p:nvPr/>
        </p:nvSpPr>
        <p:spPr>
          <a:xfrm>
            <a:off x="1782466" y="2878718"/>
            <a:ext cx="3138210" cy="313821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 name="Google Shape;416;p27"/>
          <p:cNvPicPr preferRelativeResize="0"/>
          <p:nvPr/>
        </p:nvPicPr>
        <p:blipFill>
          <a:blip r:embed="rId6">
            <a:alphaModFix/>
          </a:blip>
          <a:stretch>
            <a:fillRect/>
          </a:stretch>
        </p:blipFill>
        <p:spPr>
          <a:xfrm>
            <a:off x="1934862" y="3027262"/>
            <a:ext cx="2833500" cy="2833500"/>
          </a:xfrm>
          <a:prstGeom prst="ellipse">
            <a:avLst/>
          </a:prstGeom>
          <a:noFill/>
          <a:ln>
            <a:noFill/>
          </a:ln>
        </p:spPr>
      </p:pic>
      <p:sp>
        <p:nvSpPr>
          <p:cNvPr id="417" name="Google Shape;417;p27"/>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7">
              <a:alphaModFix/>
            </a:blip>
            <a:stretch>
              <a:fillRect b="-163303" l="0" r="-132666" t="0"/>
            </a:stretch>
          </a:blipFill>
          <a:ln>
            <a:noFill/>
          </a:ln>
        </p:spPr>
      </p:sp>
      <p:sp>
        <p:nvSpPr>
          <p:cNvPr id="418" name="Google Shape;418;p27"/>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7">
              <a:alphaModFix/>
            </a:blip>
            <a:stretch>
              <a:fillRect b="-163303" l="-132666" r="0" t="0"/>
            </a:stretch>
          </a:blipFill>
          <a:ln>
            <a:noFill/>
          </a:ln>
        </p:spPr>
      </p:sp>
      <p:sp>
        <p:nvSpPr>
          <p:cNvPr id="419" name="Google Shape;419;p27"/>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7">
              <a:alphaModFix/>
            </a:blip>
            <a:stretch>
              <a:fillRect b="0" l="-1186" r="-131474" t="-163303"/>
            </a:stretch>
          </a:blipFill>
          <a:ln>
            <a:noFill/>
          </a:ln>
        </p:spPr>
      </p:sp>
      <p:sp>
        <p:nvSpPr>
          <p:cNvPr id="420" name="Google Shape;420;p27"/>
          <p:cNvSpPr txBox="1"/>
          <p:nvPr/>
        </p:nvSpPr>
        <p:spPr>
          <a:xfrm>
            <a:off x="2237201" y="7330110"/>
            <a:ext cx="2422516" cy="1575435"/>
          </a:xfrm>
          <a:prstGeom prst="rect">
            <a:avLst/>
          </a:prstGeom>
          <a:noFill/>
          <a:ln>
            <a:noFill/>
          </a:ln>
        </p:spPr>
        <p:txBody>
          <a:bodyPr anchorCtr="0" anchor="t" bIns="0" lIns="0" spcFirstLastPara="1" rIns="0" wrap="square" tIns="0">
            <a:spAutoFit/>
          </a:bodyPr>
          <a:lstStyle/>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Ref: 1234567</a:t>
            </a:r>
            <a:endParaRPr/>
          </a:p>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Material: Wood</a:t>
            </a:r>
            <a:endParaRPr/>
          </a:p>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Colors: </a:t>
            </a:r>
            <a:endParaRPr/>
          </a:p>
        </p:txBody>
      </p:sp>
      <p:sp>
        <p:nvSpPr>
          <p:cNvPr id="421" name="Google Shape;421;p27"/>
          <p:cNvSpPr txBox="1"/>
          <p:nvPr/>
        </p:nvSpPr>
        <p:spPr>
          <a:xfrm>
            <a:off x="6076010" y="7330110"/>
            <a:ext cx="2422516" cy="1575435"/>
          </a:xfrm>
          <a:prstGeom prst="rect">
            <a:avLst/>
          </a:prstGeom>
          <a:noFill/>
          <a:ln>
            <a:noFill/>
          </a:ln>
        </p:spPr>
        <p:txBody>
          <a:bodyPr anchorCtr="0" anchor="t" bIns="0" lIns="0" spcFirstLastPara="1" rIns="0" wrap="square" tIns="0">
            <a:spAutoFit/>
          </a:bodyPr>
          <a:lstStyle/>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Ref: 1234567</a:t>
            </a:r>
            <a:endParaRPr/>
          </a:p>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Material: Wood</a:t>
            </a:r>
            <a:endParaRPr/>
          </a:p>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Colors: </a:t>
            </a:r>
            <a:endParaRPr/>
          </a:p>
        </p:txBody>
      </p:sp>
      <p:sp>
        <p:nvSpPr>
          <p:cNvPr id="422" name="Google Shape;422;p27"/>
          <p:cNvSpPr txBox="1"/>
          <p:nvPr/>
        </p:nvSpPr>
        <p:spPr>
          <a:xfrm>
            <a:off x="9914820" y="7330110"/>
            <a:ext cx="2422516" cy="1575435"/>
          </a:xfrm>
          <a:prstGeom prst="rect">
            <a:avLst/>
          </a:prstGeom>
          <a:noFill/>
          <a:ln>
            <a:noFill/>
          </a:ln>
        </p:spPr>
        <p:txBody>
          <a:bodyPr anchorCtr="0" anchor="t" bIns="0" lIns="0" spcFirstLastPara="1" rIns="0" wrap="square" tIns="0">
            <a:spAutoFit/>
          </a:bodyPr>
          <a:lstStyle/>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Ref: 1234567</a:t>
            </a:r>
            <a:endParaRPr/>
          </a:p>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Material: Wood</a:t>
            </a:r>
            <a:endParaRPr/>
          </a:p>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Colors: </a:t>
            </a:r>
            <a:endParaRPr/>
          </a:p>
        </p:txBody>
      </p:sp>
      <p:sp>
        <p:nvSpPr>
          <p:cNvPr id="423" name="Google Shape;423;p27"/>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7">
              <a:alphaModFix/>
            </a:blip>
            <a:stretch>
              <a:fillRect b="0" l="-132666" r="0" t="-163303"/>
            </a:stretch>
          </a:blipFill>
          <a:ln>
            <a:noFill/>
          </a:ln>
        </p:spPr>
      </p:sp>
      <p:sp>
        <p:nvSpPr>
          <p:cNvPr id="424" name="Google Shape;424;p27"/>
          <p:cNvSpPr txBox="1"/>
          <p:nvPr/>
        </p:nvSpPr>
        <p:spPr>
          <a:xfrm>
            <a:off x="13831537" y="7330110"/>
            <a:ext cx="2422516" cy="1575435"/>
          </a:xfrm>
          <a:prstGeom prst="rect">
            <a:avLst/>
          </a:prstGeom>
          <a:noFill/>
          <a:ln>
            <a:noFill/>
          </a:ln>
        </p:spPr>
        <p:txBody>
          <a:bodyPr anchorCtr="0" anchor="t" bIns="0" lIns="0" spcFirstLastPara="1" rIns="0" wrap="square" tIns="0">
            <a:spAutoFit/>
          </a:bodyPr>
          <a:lstStyle/>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Ref: 1234567</a:t>
            </a:r>
            <a:endParaRPr/>
          </a:p>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Material: Wood</a:t>
            </a:r>
            <a:endParaRPr/>
          </a:p>
          <a:p>
            <a:pPr indent="0" lvl="1" marL="0" marR="0" rtl="0" algn="l">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Colors: </a:t>
            </a:r>
            <a:endParaRPr/>
          </a:p>
        </p:txBody>
      </p:sp>
      <p:grpSp>
        <p:nvGrpSpPr>
          <p:cNvPr id="425" name="Google Shape;425;p27"/>
          <p:cNvGrpSpPr/>
          <p:nvPr/>
        </p:nvGrpSpPr>
        <p:grpSpPr>
          <a:xfrm>
            <a:off x="3198622" y="8650109"/>
            <a:ext cx="264960" cy="264960"/>
            <a:chOff x="0" y="0"/>
            <a:chExt cx="812800" cy="812800"/>
          </a:xfrm>
        </p:grpSpPr>
        <p:sp>
          <p:nvSpPr>
            <p:cNvPr id="426" name="Google Shape;42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7"/>
          <p:cNvGrpSpPr/>
          <p:nvPr/>
        </p:nvGrpSpPr>
        <p:grpSpPr>
          <a:xfrm>
            <a:off x="7037431" y="8650109"/>
            <a:ext cx="264960" cy="264960"/>
            <a:chOff x="0" y="0"/>
            <a:chExt cx="812800" cy="812800"/>
          </a:xfrm>
        </p:grpSpPr>
        <p:sp>
          <p:nvSpPr>
            <p:cNvPr id="429" name="Google Shape;42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7"/>
          <p:cNvGrpSpPr/>
          <p:nvPr/>
        </p:nvGrpSpPr>
        <p:grpSpPr>
          <a:xfrm>
            <a:off x="10876241" y="8650109"/>
            <a:ext cx="264960" cy="264960"/>
            <a:chOff x="0" y="0"/>
            <a:chExt cx="812800" cy="812800"/>
          </a:xfrm>
        </p:grpSpPr>
        <p:sp>
          <p:nvSpPr>
            <p:cNvPr id="432" name="Google Shape;43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7"/>
          <p:cNvGrpSpPr/>
          <p:nvPr/>
        </p:nvGrpSpPr>
        <p:grpSpPr>
          <a:xfrm>
            <a:off x="14792958" y="8650109"/>
            <a:ext cx="264960" cy="264960"/>
            <a:chOff x="0" y="0"/>
            <a:chExt cx="812800" cy="812800"/>
          </a:xfrm>
        </p:grpSpPr>
        <p:sp>
          <p:nvSpPr>
            <p:cNvPr id="435" name="Google Shape;43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7"/>
          <p:cNvGrpSpPr/>
          <p:nvPr/>
        </p:nvGrpSpPr>
        <p:grpSpPr>
          <a:xfrm>
            <a:off x="3628380" y="8650109"/>
            <a:ext cx="264960" cy="264960"/>
            <a:chOff x="0" y="0"/>
            <a:chExt cx="812800" cy="812800"/>
          </a:xfrm>
        </p:grpSpPr>
        <p:sp>
          <p:nvSpPr>
            <p:cNvPr id="438" name="Google Shape;43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7"/>
          <p:cNvGrpSpPr/>
          <p:nvPr/>
        </p:nvGrpSpPr>
        <p:grpSpPr>
          <a:xfrm>
            <a:off x="7467189" y="8650109"/>
            <a:ext cx="264960" cy="264960"/>
            <a:chOff x="0" y="0"/>
            <a:chExt cx="812800" cy="812800"/>
          </a:xfrm>
        </p:grpSpPr>
        <p:sp>
          <p:nvSpPr>
            <p:cNvPr id="441" name="Google Shape;44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27"/>
          <p:cNvGrpSpPr/>
          <p:nvPr/>
        </p:nvGrpSpPr>
        <p:grpSpPr>
          <a:xfrm>
            <a:off x="11305999" y="8650109"/>
            <a:ext cx="264960" cy="264960"/>
            <a:chOff x="0" y="0"/>
            <a:chExt cx="812800" cy="812800"/>
          </a:xfrm>
        </p:grpSpPr>
        <p:sp>
          <p:nvSpPr>
            <p:cNvPr id="444" name="Google Shape;44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27"/>
          <p:cNvGrpSpPr/>
          <p:nvPr/>
        </p:nvGrpSpPr>
        <p:grpSpPr>
          <a:xfrm>
            <a:off x="15222716" y="8650109"/>
            <a:ext cx="264960" cy="264960"/>
            <a:chOff x="0" y="0"/>
            <a:chExt cx="812800" cy="812800"/>
          </a:xfrm>
        </p:grpSpPr>
        <p:sp>
          <p:nvSpPr>
            <p:cNvPr id="447" name="Google Shape;44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27"/>
          <p:cNvGrpSpPr/>
          <p:nvPr/>
        </p:nvGrpSpPr>
        <p:grpSpPr>
          <a:xfrm>
            <a:off x="4058138" y="8650109"/>
            <a:ext cx="264960" cy="264960"/>
            <a:chOff x="0" y="0"/>
            <a:chExt cx="812800" cy="812800"/>
          </a:xfrm>
        </p:grpSpPr>
        <p:sp>
          <p:nvSpPr>
            <p:cNvPr id="450" name="Google Shape;45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7"/>
          <p:cNvGrpSpPr/>
          <p:nvPr/>
        </p:nvGrpSpPr>
        <p:grpSpPr>
          <a:xfrm>
            <a:off x="7896947" y="8650109"/>
            <a:ext cx="264960" cy="264960"/>
            <a:chOff x="0" y="0"/>
            <a:chExt cx="812800" cy="812800"/>
          </a:xfrm>
        </p:grpSpPr>
        <p:sp>
          <p:nvSpPr>
            <p:cNvPr id="453" name="Google Shape;45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7"/>
          <p:cNvGrpSpPr/>
          <p:nvPr/>
        </p:nvGrpSpPr>
        <p:grpSpPr>
          <a:xfrm>
            <a:off x="11735757" y="8650109"/>
            <a:ext cx="264960" cy="264960"/>
            <a:chOff x="0" y="0"/>
            <a:chExt cx="812800" cy="812800"/>
          </a:xfrm>
        </p:grpSpPr>
        <p:sp>
          <p:nvSpPr>
            <p:cNvPr id="456" name="Google Shape;45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27"/>
          <p:cNvGrpSpPr/>
          <p:nvPr/>
        </p:nvGrpSpPr>
        <p:grpSpPr>
          <a:xfrm>
            <a:off x="15652474" y="8650109"/>
            <a:ext cx="264960" cy="264960"/>
            <a:chOff x="0" y="0"/>
            <a:chExt cx="812800" cy="812800"/>
          </a:xfrm>
        </p:grpSpPr>
        <p:sp>
          <p:nvSpPr>
            <p:cNvPr id="459" name="Google Shape;45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A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27"/>
          <p:cNvSpPr/>
          <p:nvPr/>
        </p:nvSpPr>
        <p:spPr>
          <a:xfrm>
            <a:off x="2464332" y="2104401"/>
            <a:ext cx="1774477" cy="774317"/>
          </a:xfrm>
          <a:custGeom>
            <a:rect b="b" l="l" r="r" t="t"/>
            <a:pathLst>
              <a:path extrusionOk="0" h="774317" w="1774477">
                <a:moveTo>
                  <a:pt x="0" y="0"/>
                </a:moveTo>
                <a:lnTo>
                  <a:pt x="1774477" y="0"/>
                </a:lnTo>
                <a:lnTo>
                  <a:pt x="1774477" y="774317"/>
                </a:lnTo>
                <a:lnTo>
                  <a:pt x="0" y="774317"/>
                </a:lnTo>
                <a:lnTo>
                  <a:pt x="0" y="0"/>
                </a:lnTo>
                <a:close/>
              </a:path>
            </a:pathLst>
          </a:custGeom>
          <a:blipFill rotWithShape="1">
            <a:blip r:embed="rId8">
              <a:alphaModFix/>
            </a:blip>
            <a:stretch>
              <a:fillRect b="0" l="0" r="0" t="0"/>
            </a:stretch>
          </a:blipFill>
          <a:ln>
            <a:noFill/>
          </a:ln>
        </p:spPr>
      </p:sp>
      <p:sp>
        <p:nvSpPr>
          <p:cNvPr id="462" name="Google Shape;462;p27"/>
          <p:cNvSpPr/>
          <p:nvPr/>
        </p:nvSpPr>
        <p:spPr>
          <a:xfrm>
            <a:off x="6303142" y="2104401"/>
            <a:ext cx="1774477" cy="774317"/>
          </a:xfrm>
          <a:custGeom>
            <a:rect b="b" l="l" r="r" t="t"/>
            <a:pathLst>
              <a:path extrusionOk="0" h="774317" w="1774477">
                <a:moveTo>
                  <a:pt x="0" y="0"/>
                </a:moveTo>
                <a:lnTo>
                  <a:pt x="1774476" y="0"/>
                </a:lnTo>
                <a:lnTo>
                  <a:pt x="1774476" y="774317"/>
                </a:lnTo>
                <a:lnTo>
                  <a:pt x="0" y="774317"/>
                </a:lnTo>
                <a:lnTo>
                  <a:pt x="0" y="0"/>
                </a:lnTo>
                <a:close/>
              </a:path>
            </a:pathLst>
          </a:custGeom>
          <a:blipFill rotWithShape="1">
            <a:blip r:embed="rId8">
              <a:alphaModFix/>
            </a:blip>
            <a:stretch>
              <a:fillRect b="0" l="0" r="0" t="0"/>
            </a:stretch>
          </a:blipFill>
          <a:ln>
            <a:noFill/>
          </a:ln>
        </p:spPr>
      </p:sp>
      <p:sp>
        <p:nvSpPr>
          <p:cNvPr id="463" name="Google Shape;463;p27"/>
          <p:cNvSpPr/>
          <p:nvPr/>
        </p:nvSpPr>
        <p:spPr>
          <a:xfrm>
            <a:off x="10141951" y="2104401"/>
            <a:ext cx="1774477" cy="774317"/>
          </a:xfrm>
          <a:custGeom>
            <a:rect b="b" l="l" r="r" t="t"/>
            <a:pathLst>
              <a:path extrusionOk="0" h="774317" w="1774477">
                <a:moveTo>
                  <a:pt x="0" y="0"/>
                </a:moveTo>
                <a:lnTo>
                  <a:pt x="1774477" y="0"/>
                </a:lnTo>
                <a:lnTo>
                  <a:pt x="1774477" y="774317"/>
                </a:lnTo>
                <a:lnTo>
                  <a:pt x="0" y="774317"/>
                </a:lnTo>
                <a:lnTo>
                  <a:pt x="0" y="0"/>
                </a:lnTo>
                <a:close/>
              </a:path>
            </a:pathLst>
          </a:custGeom>
          <a:blipFill rotWithShape="1">
            <a:blip r:embed="rId8">
              <a:alphaModFix/>
            </a:blip>
            <a:stretch>
              <a:fillRect b="0" l="0" r="0" t="0"/>
            </a:stretch>
          </a:blipFill>
          <a:ln>
            <a:noFill/>
          </a:ln>
        </p:spPr>
      </p:sp>
      <p:sp>
        <p:nvSpPr>
          <p:cNvPr id="464" name="Google Shape;464;p27"/>
          <p:cNvSpPr/>
          <p:nvPr/>
        </p:nvSpPr>
        <p:spPr>
          <a:xfrm>
            <a:off x="14058668" y="2104401"/>
            <a:ext cx="1774477" cy="774317"/>
          </a:xfrm>
          <a:custGeom>
            <a:rect b="b" l="l" r="r" t="t"/>
            <a:pathLst>
              <a:path extrusionOk="0" h="774317" w="1774477">
                <a:moveTo>
                  <a:pt x="0" y="0"/>
                </a:moveTo>
                <a:lnTo>
                  <a:pt x="1774477" y="0"/>
                </a:lnTo>
                <a:lnTo>
                  <a:pt x="1774477" y="774317"/>
                </a:lnTo>
                <a:lnTo>
                  <a:pt x="0" y="774317"/>
                </a:lnTo>
                <a:lnTo>
                  <a:pt x="0" y="0"/>
                </a:lnTo>
                <a:close/>
              </a:path>
            </a:pathLst>
          </a:custGeom>
          <a:blipFill rotWithShape="1">
            <a:blip r:embed="rId8">
              <a:alphaModFix/>
            </a:blip>
            <a:stretch>
              <a:fillRect b="0" l="0" r="0" t="0"/>
            </a:stretch>
          </a:blipFill>
          <a:ln>
            <a:noFill/>
          </a:ln>
        </p:spPr>
      </p:sp>
      <p:sp>
        <p:nvSpPr>
          <p:cNvPr id="465" name="Google Shape;465;p27"/>
          <p:cNvSpPr txBox="1"/>
          <p:nvPr/>
        </p:nvSpPr>
        <p:spPr>
          <a:xfrm>
            <a:off x="3342093" y="569789"/>
            <a:ext cx="11603813" cy="1215281"/>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NEW PRODUCTS</a:t>
            </a:r>
            <a:endParaRPr/>
          </a:p>
        </p:txBody>
      </p:sp>
      <p:sp>
        <p:nvSpPr>
          <p:cNvPr id="466" name="Google Shape;466;p27"/>
          <p:cNvSpPr txBox="1"/>
          <p:nvPr/>
        </p:nvSpPr>
        <p:spPr>
          <a:xfrm>
            <a:off x="1579803" y="6773215"/>
            <a:ext cx="3543535" cy="3378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FFFFFF"/>
                </a:solidFill>
                <a:latin typeface="Lato"/>
                <a:ea typeface="Lato"/>
                <a:cs typeface="Lato"/>
                <a:sym typeface="Lato"/>
              </a:rPr>
              <a:t>Describe the product here.</a:t>
            </a:r>
            <a:endParaRPr/>
          </a:p>
        </p:txBody>
      </p:sp>
      <p:sp>
        <p:nvSpPr>
          <p:cNvPr id="467" name="Google Shape;467;p27"/>
          <p:cNvSpPr txBox="1"/>
          <p:nvPr/>
        </p:nvSpPr>
        <p:spPr>
          <a:xfrm>
            <a:off x="5418613" y="6773215"/>
            <a:ext cx="3543535" cy="3378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FFFFFF"/>
                </a:solidFill>
                <a:latin typeface="Lato"/>
                <a:ea typeface="Lato"/>
                <a:cs typeface="Lato"/>
                <a:sym typeface="Lato"/>
              </a:rPr>
              <a:t>Describe the product here.</a:t>
            </a:r>
            <a:endParaRPr/>
          </a:p>
        </p:txBody>
      </p:sp>
      <p:sp>
        <p:nvSpPr>
          <p:cNvPr id="468" name="Google Shape;468;p27"/>
          <p:cNvSpPr txBox="1"/>
          <p:nvPr/>
        </p:nvSpPr>
        <p:spPr>
          <a:xfrm>
            <a:off x="9257422" y="6773215"/>
            <a:ext cx="3543535" cy="3378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FFFFFF"/>
                </a:solidFill>
                <a:latin typeface="Lato"/>
                <a:ea typeface="Lato"/>
                <a:cs typeface="Lato"/>
                <a:sym typeface="Lato"/>
              </a:rPr>
              <a:t>Describe the product here.</a:t>
            </a:r>
            <a:endParaRPr/>
          </a:p>
        </p:txBody>
      </p:sp>
      <p:sp>
        <p:nvSpPr>
          <p:cNvPr id="469" name="Google Shape;469;p27"/>
          <p:cNvSpPr txBox="1"/>
          <p:nvPr/>
        </p:nvSpPr>
        <p:spPr>
          <a:xfrm>
            <a:off x="13174139" y="6773215"/>
            <a:ext cx="3543535" cy="3378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FFFFFF"/>
                </a:solidFill>
                <a:latin typeface="Lato"/>
                <a:ea typeface="Lato"/>
                <a:cs typeface="Lato"/>
                <a:sym typeface="Lato"/>
              </a:rPr>
              <a:t>Describe the product here.</a:t>
            </a:r>
            <a:endParaRPr/>
          </a:p>
        </p:txBody>
      </p:sp>
      <p:sp>
        <p:nvSpPr>
          <p:cNvPr id="470" name="Google Shape;470;p27"/>
          <p:cNvSpPr txBox="1"/>
          <p:nvPr/>
        </p:nvSpPr>
        <p:spPr>
          <a:xfrm>
            <a:off x="1579803" y="6263888"/>
            <a:ext cx="3543535"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PRODUCT NAME</a:t>
            </a:r>
            <a:endParaRPr/>
          </a:p>
        </p:txBody>
      </p:sp>
      <p:sp>
        <p:nvSpPr>
          <p:cNvPr id="471" name="Google Shape;471;p27"/>
          <p:cNvSpPr txBox="1"/>
          <p:nvPr/>
        </p:nvSpPr>
        <p:spPr>
          <a:xfrm>
            <a:off x="5418613" y="6263888"/>
            <a:ext cx="3543535"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PRODUCT NAME</a:t>
            </a:r>
            <a:endParaRPr/>
          </a:p>
        </p:txBody>
      </p:sp>
      <p:sp>
        <p:nvSpPr>
          <p:cNvPr id="472" name="Google Shape;472;p27"/>
          <p:cNvSpPr txBox="1"/>
          <p:nvPr/>
        </p:nvSpPr>
        <p:spPr>
          <a:xfrm>
            <a:off x="9257422" y="6263888"/>
            <a:ext cx="3543535"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PRODUCT NAME</a:t>
            </a:r>
            <a:endParaRPr/>
          </a:p>
        </p:txBody>
      </p:sp>
      <p:sp>
        <p:nvSpPr>
          <p:cNvPr id="473" name="Google Shape;473;p27"/>
          <p:cNvSpPr txBox="1"/>
          <p:nvPr/>
        </p:nvSpPr>
        <p:spPr>
          <a:xfrm>
            <a:off x="13174139" y="6263888"/>
            <a:ext cx="3543535"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PRODUCT NAME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477" name="Shape 477"/>
        <p:cNvGrpSpPr/>
        <p:nvPr/>
      </p:nvGrpSpPr>
      <p:grpSpPr>
        <a:xfrm>
          <a:off x="0" y="0"/>
          <a:ext cx="0" cy="0"/>
          <a:chOff x="0" y="0"/>
          <a:chExt cx="0" cy="0"/>
        </a:xfrm>
      </p:grpSpPr>
      <p:pic>
        <p:nvPicPr>
          <p:cNvPr id="478" name="Google Shape;478;p28"/>
          <p:cNvPicPr preferRelativeResize="0"/>
          <p:nvPr/>
        </p:nvPicPr>
        <p:blipFill rotWithShape="1">
          <a:blip r:embed="rId3">
            <a:alphaModFix/>
          </a:blip>
          <a:srcRect b="21874" l="0" r="0" t="21875"/>
          <a:stretch/>
        </p:blipFill>
        <p:spPr>
          <a:xfrm>
            <a:off x="0" y="0"/>
            <a:ext cx="18288000" cy="10287000"/>
          </a:xfrm>
          <a:prstGeom prst="rect">
            <a:avLst/>
          </a:prstGeom>
          <a:noFill/>
          <a:ln>
            <a:noFill/>
          </a:ln>
        </p:spPr>
      </p:pic>
      <p:sp>
        <p:nvSpPr>
          <p:cNvPr id="479" name="Google Shape;479;p28"/>
          <p:cNvSpPr/>
          <p:nvPr/>
        </p:nvSpPr>
        <p:spPr>
          <a:xfrm>
            <a:off x="1929732" y="3194370"/>
            <a:ext cx="7927186" cy="4376238"/>
          </a:xfrm>
          <a:custGeom>
            <a:rect b="b" l="l" r="r" t="t"/>
            <a:pathLst>
              <a:path extrusionOk="0" h="4376238" w="7927186">
                <a:moveTo>
                  <a:pt x="0" y="0"/>
                </a:moveTo>
                <a:lnTo>
                  <a:pt x="7927185" y="0"/>
                </a:lnTo>
                <a:lnTo>
                  <a:pt x="7927185" y="4376237"/>
                </a:lnTo>
                <a:lnTo>
                  <a:pt x="0" y="4376237"/>
                </a:lnTo>
                <a:lnTo>
                  <a:pt x="0" y="0"/>
                </a:lnTo>
                <a:close/>
              </a:path>
            </a:pathLst>
          </a:custGeom>
          <a:blipFill rotWithShape="1">
            <a:blip r:embed="rId4">
              <a:alphaModFix/>
            </a:blip>
            <a:stretch>
              <a:fillRect b="0" l="0" r="-24436" t="0"/>
            </a:stretch>
          </a:blipFill>
          <a:ln>
            <a:noFill/>
          </a:ln>
        </p:spPr>
      </p:sp>
      <p:sp>
        <p:nvSpPr>
          <p:cNvPr id="480" name="Google Shape;480;p28"/>
          <p:cNvSpPr/>
          <p:nvPr/>
        </p:nvSpPr>
        <p:spPr>
          <a:xfrm>
            <a:off x="8431083" y="3194370"/>
            <a:ext cx="7927186" cy="4376238"/>
          </a:xfrm>
          <a:custGeom>
            <a:rect b="b" l="l" r="r" t="t"/>
            <a:pathLst>
              <a:path extrusionOk="0" h="4376238" w="7927186">
                <a:moveTo>
                  <a:pt x="0" y="0"/>
                </a:moveTo>
                <a:lnTo>
                  <a:pt x="7927185" y="0"/>
                </a:lnTo>
                <a:lnTo>
                  <a:pt x="7927185" y="4376237"/>
                </a:lnTo>
                <a:lnTo>
                  <a:pt x="0" y="4376237"/>
                </a:lnTo>
                <a:lnTo>
                  <a:pt x="0" y="0"/>
                </a:lnTo>
                <a:close/>
              </a:path>
            </a:pathLst>
          </a:custGeom>
          <a:blipFill rotWithShape="1">
            <a:blip r:embed="rId4">
              <a:alphaModFix/>
            </a:blip>
            <a:stretch>
              <a:fillRect b="0" l="-24436" r="0" t="0"/>
            </a:stretch>
          </a:blipFill>
          <a:ln>
            <a:noFill/>
          </a:ln>
        </p:spPr>
      </p:sp>
      <p:sp>
        <p:nvSpPr>
          <p:cNvPr id="481" name="Google Shape;481;p28"/>
          <p:cNvSpPr txBox="1"/>
          <p:nvPr/>
        </p:nvSpPr>
        <p:spPr>
          <a:xfrm>
            <a:off x="6998811" y="109214"/>
            <a:ext cx="4290378" cy="3085155"/>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8037" u="none" cap="none" strike="noStrike">
                <a:solidFill>
                  <a:srgbClr val="B89251"/>
                </a:solidFill>
                <a:latin typeface="Vast Shadow"/>
                <a:ea typeface="Vast Shadow"/>
                <a:cs typeface="Vast Shadow"/>
                <a:sym typeface="Vast Shadow"/>
              </a:rPr>
              <a:t>03</a:t>
            </a:r>
            <a:endParaRPr/>
          </a:p>
        </p:txBody>
      </p:sp>
      <p:sp>
        <p:nvSpPr>
          <p:cNvPr id="482" name="Google Shape;482;p28"/>
          <p:cNvSpPr txBox="1"/>
          <p:nvPr/>
        </p:nvSpPr>
        <p:spPr>
          <a:xfrm>
            <a:off x="3545010" y="4476113"/>
            <a:ext cx="11197979" cy="1631776"/>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9559" u="none" cap="none" strike="noStrike">
                <a:solidFill>
                  <a:srgbClr val="496653"/>
                </a:solidFill>
                <a:latin typeface="Vast Shadow"/>
                <a:ea typeface="Vast Shadow"/>
                <a:cs typeface="Vast Shadow"/>
                <a:sym typeface="Vast Shadow"/>
              </a:rPr>
              <a:t>About Us</a:t>
            </a:r>
            <a:endParaRPr/>
          </a:p>
        </p:txBody>
      </p:sp>
      <p:sp>
        <p:nvSpPr>
          <p:cNvPr id="483" name="Google Shape;483;p28"/>
          <p:cNvSpPr txBox="1"/>
          <p:nvPr/>
        </p:nvSpPr>
        <p:spPr>
          <a:xfrm>
            <a:off x="4938176" y="8270368"/>
            <a:ext cx="8411649" cy="987932"/>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487" name="Shape 487"/>
        <p:cNvGrpSpPr/>
        <p:nvPr/>
      </p:nvGrpSpPr>
      <p:grpSpPr>
        <a:xfrm>
          <a:off x="0" y="0"/>
          <a:ext cx="0" cy="0"/>
          <a:chOff x="0" y="0"/>
          <a:chExt cx="0" cy="0"/>
        </a:xfrm>
      </p:grpSpPr>
      <p:sp>
        <p:nvSpPr>
          <p:cNvPr id="488" name="Google Shape;488;p29"/>
          <p:cNvSpPr txBox="1"/>
          <p:nvPr/>
        </p:nvSpPr>
        <p:spPr>
          <a:xfrm>
            <a:off x="1028700" y="6367252"/>
            <a:ext cx="16230600" cy="2339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A PICTURE IS WORTH</a:t>
            </a:r>
            <a:endParaRPr/>
          </a:p>
          <a:p>
            <a:pPr indent="0" lvl="0" marL="0" marR="0" rtl="0" algn="ctr">
              <a:lnSpc>
                <a:spcPct val="100000"/>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A THOUSAND WORDS</a:t>
            </a:r>
            <a:endParaRPr/>
          </a:p>
        </p:txBody>
      </p:sp>
      <p:pic>
        <p:nvPicPr>
          <p:cNvPr id="489" name="Google Shape;489;p29"/>
          <p:cNvPicPr preferRelativeResize="0"/>
          <p:nvPr/>
        </p:nvPicPr>
        <p:blipFill rotWithShape="1">
          <a:blip r:embed="rId3">
            <a:alphaModFix/>
          </a:blip>
          <a:srcRect b="26586" l="0" r="0" t="25255"/>
          <a:stretch/>
        </p:blipFill>
        <p:spPr>
          <a:xfrm>
            <a:off x="0" y="0"/>
            <a:ext cx="18288000" cy="5851101"/>
          </a:xfrm>
          <a:prstGeom prst="rect">
            <a:avLst/>
          </a:prstGeom>
          <a:noFill/>
          <a:ln>
            <a:noFill/>
          </a:ln>
        </p:spPr>
      </p:pic>
      <p:cxnSp>
        <p:nvCxnSpPr>
          <p:cNvPr id="490" name="Google Shape;490;p29"/>
          <p:cNvCxnSpPr/>
          <p:nvPr/>
        </p:nvCxnSpPr>
        <p:spPr>
          <a:xfrm>
            <a:off x="-1035073" y="5874914"/>
            <a:ext cx="20358147" cy="0"/>
          </a:xfrm>
          <a:prstGeom prst="straightConnector1">
            <a:avLst/>
          </a:prstGeom>
          <a:noFill/>
          <a:ln cap="flat" cmpd="sng" w="28575">
            <a:solidFill>
              <a:srgbClr val="D6A553"/>
            </a:solidFill>
            <a:prstDash val="solid"/>
            <a:round/>
            <a:headEnd len="sm" w="sm" type="none"/>
            <a:tailEnd len="sm" w="sm" type="none"/>
          </a:ln>
        </p:spPr>
      </p:cxnSp>
      <p:sp>
        <p:nvSpPr>
          <p:cNvPr id="491" name="Google Shape;491;p29"/>
          <p:cNvSpPr/>
          <p:nvPr/>
        </p:nvSpPr>
        <p:spPr>
          <a:xfrm flipH="1">
            <a:off x="15050306" y="3772294"/>
            <a:ext cx="2738344" cy="2837662"/>
          </a:xfrm>
          <a:custGeom>
            <a:rect b="b" l="l" r="r" t="t"/>
            <a:pathLst>
              <a:path extrusionOk="0" h="2837662" w="2738344">
                <a:moveTo>
                  <a:pt x="2738344" y="0"/>
                </a:moveTo>
                <a:lnTo>
                  <a:pt x="0" y="0"/>
                </a:lnTo>
                <a:lnTo>
                  <a:pt x="0" y="2837662"/>
                </a:lnTo>
                <a:lnTo>
                  <a:pt x="2738344" y="2837662"/>
                </a:lnTo>
                <a:lnTo>
                  <a:pt x="2738344" y="0"/>
                </a:lnTo>
                <a:close/>
              </a:path>
            </a:pathLst>
          </a:custGeom>
          <a:blipFill rotWithShape="1">
            <a:blip r:embed="rId4">
              <a:alphaModFix/>
            </a:blip>
            <a:stretch>
              <a:fillRect b="0" l="0" r="0" t="0"/>
            </a:stretch>
          </a:blipFill>
          <a:ln>
            <a:noFill/>
          </a:ln>
        </p:spPr>
      </p:sp>
      <p:sp>
        <p:nvSpPr>
          <p:cNvPr id="492" name="Google Shape;492;p29"/>
          <p:cNvSpPr/>
          <p:nvPr/>
        </p:nvSpPr>
        <p:spPr>
          <a:xfrm>
            <a:off x="499350" y="3772294"/>
            <a:ext cx="2738344" cy="2837662"/>
          </a:xfrm>
          <a:custGeom>
            <a:rect b="b" l="l" r="r" t="t"/>
            <a:pathLst>
              <a:path extrusionOk="0" h="2837662" w="2738344">
                <a:moveTo>
                  <a:pt x="0" y="0"/>
                </a:moveTo>
                <a:lnTo>
                  <a:pt x="2738344" y="0"/>
                </a:lnTo>
                <a:lnTo>
                  <a:pt x="2738344" y="2837662"/>
                </a:lnTo>
                <a:lnTo>
                  <a:pt x="0" y="2837662"/>
                </a:lnTo>
                <a:lnTo>
                  <a:pt x="0" y="0"/>
                </a:lnTo>
                <a:close/>
              </a:path>
            </a:pathLst>
          </a:custGeom>
          <a:blipFill rotWithShape="1">
            <a:blip r:embed="rId4">
              <a:alphaModFix/>
            </a:blip>
            <a:stretch>
              <a:fillRect b="0" l="0" r="0" t="0"/>
            </a:stretch>
          </a:blipFill>
          <a:ln>
            <a:noFill/>
          </a:ln>
        </p:spPr>
      </p:sp>
      <p:sp>
        <p:nvSpPr>
          <p:cNvPr id="493" name="Google Shape;493;p29"/>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163303" l="0" r="-132666" t="0"/>
            </a:stretch>
          </a:blipFill>
          <a:ln>
            <a:noFill/>
          </a:ln>
        </p:spPr>
      </p:sp>
      <p:sp>
        <p:nvSpPr>
          <p:cNvPr id="494" name="Google Shape;494;p29"/>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163303" l="-132666" r="0" t="0"/>
            </a:stretch>
          </a:blipFill>
          <a:ln>
            <a:noFill/>
          </a:ln>
        </p:spPr>
      </p:sp>
      <p:sp>
        <p:nvSpPr>
          <p:cNvPr id="495" name="Google Shape;495;p29"/>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0" l="-1186" r="-131474" t="-163303"/>
            </a:stretch>
          </a:blipFill>
          <a:ln>
            <a:noFill/>
          </a:ln>
        </p:spPr>
      </p:sp>
      <p:sp>
        <p:nvSpPr>
          <p:cNvPr id="496" name="Google Shape;496;p29"/>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0" l="-132666" r="0" t="-163303"/>
            </a:stretch>
          </a:blipFill>
          <a:ln>
            <a:noFill/>
          </a:ln>
        </p:spPr>
      </p:sp>
      <p:sp>
        <p:nvSpPr>
          <p:cNvPr id="497" name="Google Shape;497;p29"/>
          <p:cNvSpPr txBox="1"/>
          <p:nvPr/>
        </p:nvSpPr>
        <p:spPr>
          <a:xfrm>
            <a:off x="5070143" y="8918575"/>
            <a:ext cx="8147700" cy="307800"/>
          </a:xfrm>
          <a:prstGeom prst="rect">
            <a:avLst/>
          </a:prstGeom>
          <a:noFill/>
          <a:ln>
            <a:noFill/>
          </a:ln>
        </p:spPr>
        <p:txBody>
          <a:bodyPr anchorCtr="0" anchor="t" bIns="0" lIns="0" spcFirstLastPara="1" rIns="0" wrap="square" tIns="0">
            <a:spAutoFit/>
          </a:bodyPr>
          <a:lstStyle/>
          <a:p>
            <a:pPr indent="0" lvl="1" marL="0" marR="0" rtl="0" algn="ctr">
              <a:lnSpc>
                <a:spcPct val="220000"/>
              </a:lnSpc>
              <a:spcBef>
                <a:spcPts val="0"/>
              </a:spcBef>
              <a:spcAft>
                <a:spcPts val="0"/>
              </a:spcAft>
              <a:buNone/>
            </a:pPr>
            <a:r>
              <a:rPr b="0" i="0" lang="en-US" sz="2000" u="none" cap="none" strike="noStrike">
                <a:solidFill>
                  <a:srgbClr val="FFFFFF"/>
                </a:solidFill>
                <a:latin typeface="Lato"/>
                <a:ea typeface="Lato"/>
                <a:cs typeface="Lato"/>
                <a:sym typeface="Lato"/>
              </a:rPr>
              <a:t>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501" name="Shape 501"/>
        <p:cNvGrpSpPr/>
        <p:nvPr/>
      </p:nvGrpSpPr>
      <p:grpSpPr>
        <a:xfrm>
          <a:off x="0" y="0"/>
          <a:ext cx="0" cy="0"/>
          <a:chOff x="0" y="0"/>
          <a:chExt cx="0" cy="0"/>
        </a:xfrm>
      </p:grpSpPr>
      <p:sp>
        <p:nvSpPr>
          <p:cNvPr id="502" name="Google Shape;502;p30"/>
          <p:cNvSpPr/>
          <p:nvPr/>
        </p:nvSpPr>
        <p:spPr>
          <a:xfrm>
            <a:off x="5454081" y="2390605"/>
            <a:ext cx="7379838" cy="8594051"/>
          </a:xfrm>
          <a:custGeom>
            <a:rect b="b" l="l" r="r" t="t"/>
            <a:pathLst>
              <a:path extrusionOk="0" h="76905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30"/>
                </a:cubicBezTo>
                <a:lnTo>
                  <a:pt x="660400" y="769056"/>
                </a:lnTo>
                <a:lnTo>
                  <a:pt x="0" y="769056"/>
                </a:lnTo>
                <a:lnTo>
                  <a:pt x="0" y="327858"/>
                </a:lnTo>
                <a:cubicBezTo>
                  <a:pt x="1782" y="185660"/>
                  <a:pt x="93019" y="64045"/>
                  <a:pt x="220252" y="19070"/>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p30"/>
          <p:cNvPicPr preferRelativeResize="0"/>
          <p:nvPr/>
        </p:nvPicPr>
        <p:blipFill>
          <a:blip r:embed="rId3">
            <a:alphaModFix/>
          </a:blip>
          <a:stretch>
            <a:fillRect/>
          </a:stretch>
        </p:blipFill>
        <p:spPr>
          <a:xfrm>
            <a:off x="6551708" y="3230850"/>
            <a:ext cx="5330601" cy="6900659"/>
          </a:xfrm>
          <a:prstGeom prst="rect">
            <a:avLst/>
          </a:prstGeom>
          <a:noFill/>
          <a:ln>
            <a:noFill/>
          </a:ln>
        </p:spPr>
      </p:pic>
      <p:sp>
        <p:nvSpPr>
          <p:cNvPr id="504" name="Google Shape;504;p30"/>
          <p:cNvSpPr txBox="1"/>
          <p:nvPr/>
        </p:nvSpPr>
        <p:spPr>
          <a:xfrm>
            <a:off x="1269356" y="834354"/>
            <a:ext cx="15749289" cy="1218057"/>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WRITE A MAIN TITLE</a:t>
            </a:r>
            <a:endParaRPr/>
          </a:p>
        </p:txBody>
      </p:sp>
      <p:sp>
        <p:nvSpPr>
          <p:cNvPr id="505" name="Google Shape;505;p30"/>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0" r="-132666" t="0"/>
            </a:stretch>
          </a:blipFill>
          <a:ln>
            <a:noFill/>
          </a:ln>
        </p:spPr>
      </p:sp>
      <p:sp>
        <p:nvSpPr>
          <p:cNvPr id="506" name="Google Shape;506;p30"/>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132666" r="0" t="0"/>
            </a:stretch>
          </a:blipFill>
          <a:ln>
            <a:noFill/>
          </a:ln>
        </p:spPr>
      </p:sp>
      <p:sp>
        <p:nvSpPr>
          <p:cNvPr id="507" name="Google Shape;507;p30"/>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0" l="-1186" r="-131474" t="-163303"/>
            </a:stretch>
          </a:blipFill>
          <a:ln>
            <a:noFill/>
          </a:ln>
        </p:spPr>
      </p:sp>
      <p:grpSp>
        <p:nvGrpSpPr>
          <p:cNvPr id="508" name="Google Shape;508;p30"/>
          <p:cNvGrpSpPr/>
          <p:nvPr/>
        </p:nvGrpSpPr>
        <p:grpSpPr>
          <a:xfrm>
            <a:off x="1930322" y="2390605"/>
            <a:ext cx="2294292" cy="2294292"/>
            <a:chOff x="0" y="0"/>
            <a:chExt cx="812800" cy="812800"/>
          </a:xfrm>
        </p:grpSpPr>
        <p:sp>
          <p:nvSpPr>
            <p:cNvPr id="509" name="Google Shape;50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30"/>
          <p:cNvGrpSpPr/>
          <p:nvPr/>
        </p:nvGrpSpPr>
        <p:grpSpPr>
          <a:xfrm>
            <a:off x="14352840" y="2390605"/>
            <a:ext cx="2294292" cy="2294292"/>
            <a:chOff x="0" y="0"/>
            <a:chExt cx="812800" cy="812800"/>
          </a:xfrm>
        </p:grpSpPr>
        <p:sp>
          <p:nvSpPr>
            <p:cNvPr id="512" name="Google Shape;51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30"/>
          <p:cNvGrpSpPr/>
          <p:nvPr/>
        </p:nvGrpSpPr>
        <p:grpSpPr>
          <a:xfrm>
            <a:off x="1930322" y="6054053"/>
            <a:ext cx="2294292" cy="2294292"/>
            <a:chOff x="0" y="0"/>
            <a:chExt cx="812800" cy="812800"/>
          </a:xfrm>
        </p:grpSpPr>
        <p:sp>
          <p:nvSpPr>
            <p:cNvPr id="515" name="Google Shape;51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30"/>
          <p:cNvGrpSpPr/>
          <p:nvPr/>
        </p:nvGrpSpPr>
        <p:grpSpPr>
          <a:xfrm>
            <a:off x="14352840" y="6054053"/>
            <a:ext cx="2294292" cy="2294292"/>
            <a:chOff x="0" y="0"/>
            <a:chExt cx="812800" cy="812800"/>
          </a:xfrm>
        </p:grpSpPr>
        <p:sp>
          <p:nvSpPr>
            <p:cNvPr id="518" name="Google Shape;51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30"/>
          <p:cNvGrpSpPr/>
          <p:nvPr/>
        </p:nvGrpSpPr>
        <p:grpSpPr>
          <a:xfrm>
            <a:off x="2046696" y="2506980"/>
            <a:ext cx="2061544" cy="2061544"/>
            <a:chOff x="0" y="0"/>
            <a:chExt cx="812800" cy="812800"/>
          </a:xfrm>
        </p:grpSpPr>
        <p:sp>
          <p:nvSpPr>
            <p:cNvPr id="521" name="Google Shape;52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30"/>
          <p:cNvGrpSpPr/>
          <p:nvPr/>
        </p:nvGrpSpPr>
        <p:grpSpPr>
          <a:xfrm>
            <a:off x="14469214" y="2506980"/>
            <a:ext cx="2061544" cy="2061544"/>
            <a:chOff x="0" y="0"/>
            <a:chExt cx="812800" cy="812800"/>
          </a:xfrm>
        </p:grpSpPr>
        <p:sp>
          <p:nvSpPr>
            <p:cNvPr id="524" name="Google Shape;52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30"/>
          <p:cNvGrpSpPr/>
          <p:nvPr/>
        </p:nvGrpSpPr>
        <p:grpSpPr>
          <a:xfrm>
            <a:off x="2046696" y="6170427"/>
            <a:ext cx="2061544" cy="2061544"/>
            <a:chOff x="0" y="0"/>
            <a:chExt cx="812800" cy="812800"/>
          </a:xfrm>
        </p:grpSpPr>
        <p:sp>
          <p:nvSpPr>
            <p:cNvPr id="527" name="Google Shape;52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30"/>
          <p:cNvGrpSpPr/>
          <p:nvPr/>
        </p:nvGrpSpPr>
        <p:grpSpPr>
          <a:xfrm>
            <a:off x="14469214" y="6170427"/>
            <a:ext cx="2061544" cy="2061544"/>
            <a:chOff x="0" y="0"/>
            <a:chExt cx="812800" cy="812800"/>
          </a:xfrm>
        </p:grpSpPr>
        <p:sp>
          <p:nvSpPr>
            <p:cNvPr id="530" name="Google Shape;53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2" name="Google Shape;532;p30"/>
          <p:cNvSpPr txBox="1"/>
          <p:nvPr/>
        </p:nvSpPr>
        <p:spPr>
          <a:xfrm>
            <a:off x="8120429" y="9006211"/>
            <a:ext cx="2047142" cy="475603"/>
          </a:xfrm>
          <a:prstGeom prst="rect">
            <a:avLst/>
          </a:prstGeom>
          <a:noFill/>
          <a:ln>
            <a:noFill/>
          </a:ln>
        </p:spPr>
        <p:txBody>
          <a:bodyPr anchorCtr="0" anchor="t" bIns="0" lIns="0" spcFirstLastPara="1" rIns="0" wrap="square" tIns="0">
            <a:spAutoFit/>
          </a:bodyPr>
          <a:lstStyle/>
          <a:p>
            <a:pPr indent="0" lvl="0" marL="0" marR="0" rtl="0" algn="ctr">
              <a:lnSpc>
                <a:spcPct val="129025"/>
              </a:lnSpc>
              <a:spcBef>
                <a:spcPts val="0"/>
              </a:spcBef>
              <a:spcAft>
                <a:spcPts val="0"/>
              </a:spcAft>
              <a:buNone/>
            </a:pPr>
            <a:r>
              <a:rPr b="0" i="0" lang="en-US" sz="2956" u="none" cap="none" strike="noStrike">
                <a:solidFill>
                  <a:srgbClr val="D6A553"/>
                </a:solidFill>
                <a:latin typeface="Vast Shadow"/>
                <a:ea typeface="Vast Shadow"/>
                <a:cs typeface="Vast Shadow"/>
                <a:sym typeface="Vast Shadow"/>
              </a:rPr>
              <a:t>$185.90</a:t>
            </a:r>
            <a:endParaRPr/>
          </a:p>
        </p:txBody>
      </p:sp>
      <p:sp>
        <p:nvSpPr>
          <p:cNvPr id="533" name="Google Shape;533;p30"/>
          <p:cNvSpPr txBox="1"/>
          <p:nvPr/>
        </p:nvSpPr>
        <p:spPr>
          <a:xfrm>
            <a:off x="1579803" y="4799198"/>
            <a:ext cx="2995329" cy="795655"/>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
        <p:nvSpPr>
          <p:cNvPr id="534" name="Google Shape;534;p30"/>
          <p:cNvSpPr txBox="1"/>
          <p:nvPr/>
        </p:nvSpPr>
        <p:spPr>
          <a:xfrm>
            <a:off x="14002321" y="4799198"/>
            <a:ext cx="2995329" cy="795655"/>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
        <p:nvSpPr>
          <p:cNvPr id="535" name="Google Shape;535;p30"/>
          <p:cNvSpPr txBox="1"/>
          <p:nvPr/>
        </p:nvSpPr>
        <p:spPr>
          <a:xfrm>
            <a:off x="1579803" y="8462645"/>
            <a:ext cx="2995329" cy="795655"/>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
        <p:nvSpPr>
          <p:cNvPr id="536" name="Google Shape;536;p30"/>
          <p:cNvSpPr txBox="1"/>
          <p:nvPr/>
        </p:nvSpPr>
        <p:spPr>
          <a:xfrm>
            <a:off x="14002321" y="8462645"/>
            <a:ext cx="2995329" cy="795655"/>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pic>
        <p:nvPicPr>
          <p:cNvPr id="537" name="Google Shape;537;p30"/>
          <p:cNvPicPr preferRelativeResize="0"/>
          <p:nvPr/>
        </p:nvPicPr>
        <p:blipFill>
          <a:blip r:embed="rId5">
            <a:alphaModFix/>
          </a:blip>
          <a:stretch>
            <a:fillRect/>
          </a:stretch>
        </p:blipFill>
        <p:spPr>
          <a:xfrm>
            <a:off x="2059500" y="2506950"/>
            <a:ext cx="2061600" cy="2061600"/>
          </a:xfrm>
          <a:prstGeom prst="ellipse">
            <a:avLst/>
          </a:prstGeom>
          <a:noFill/>
          <a:ln>
            <a:noFill/>
          </a:ln>
        </p:spPr>
      </p:pic>
      <p:pic>
        <p:nvPicPr>
          <p:cNvPr id="538" name="Google Shape;538;p30"/>
          <p:cNvPicPr preferRelativeResize="0"/>
          <p:nvPr/>
        </p:nvPicPr>
        <p:blipFill>
          <a:blip r:embed="rId6">
            <a:alphaModFix/>
          </a:blip>
          <a:stretch>
            <a:fillRect/>
          </a:stretch>
        </p:blipFill>
        <p:spPr>
          <a:xfrm>
            <a:off x="2040326" y="6170400"/>
            <a:ext cx="2074200" cy="2061600"/>
          </a:xfrm>
          <a:prstGeom prst="ellipse">
            <a:avLst/>
          </a:prstGeom>
          <a:noFill/>
          <a:ln>
            <a:noFill/>
          </a:ln>
        </p:spPr>
      </p:pic>
      <p:pic>
        <p:nvPicPr>
          <p:cNvPr id="539" name="Google Shape;539;p30"/>
          <p:cNvPicPr preferRelativeResize="0"/>
          <p:nvPr/>
        </p:nvPicPr>
        <p:blipFill>
          <a:blip r:embed="rId7">
            <a:alphaModFix/>
          </a:blip>
          <a:stretch>
            <a:fillRect/>
          </a:stretch>
        </p:blipFill>
        <p:spPr>
          <a:xfrm>
            <a:off x="14476400" y="2514175"/>
            <a:ext cx="2047200" cy="2047200"/>
          </a:xfrm>
          <a:prstGeom prst="ellipse">
            <a:avLst/>
          </a:prstGeom>
          <a:noFill/>
          <a:ln>
            <a:noFill/>
          </a:ln>
        </p:spPr>
      </p:pic>
      <p:pic>
        <p:nvPicPr>
          <p:cNvPr id="540" name="Google Shape;540;p30"/>
          <p:cNvPicPr preferRelativeResize="0"/>
          <p:nvPr/>
        </p:nvPicPr>
        <p:blipFill>
          <a:blip r:embed="rId8">
            <a:alphaModFix/>
          </a:blip>
          <a:stretch>
            <a:fillRect/>
          </a:stretch>
        </p:blipFill>
        <p:spPr>
          <a:xfrm>
            <a:off x="14476400" y="6177600"/>
            <a:ext cx="2047200" cy="20472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544" name="Shape 544"/>
        <p:cNvGrpSpPr/>
        <p:nvPr/>
      </p:nvGrpSpPr>
      <p:grpSpPr>
        <a:xfrm>
          <a:off x="0" y="0"/>
          <a:ext cx="0" cy="0"/>
          <a:chOff x="0" y="0"/>
          <a:chExt cx="0" cy="0"/>
        </a:xfrm>
      </p:grpSpPr>
      <p:sp>
        <p:nvSpPr>
          <p:cNvPr id="545" name="Google Shape;545;p31"/>
          <p:cNvSpPr txBox="1"/>
          <p:nvPr/>
        </p:nvSpPr>
        <p:spPr>
          <a:xfrm>
            <a:off x="8256299" y="3870203"/>
            <a:ext cx="8666700" cy="1692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199" u="none" cap="none" strike="noStrike">
                <a:solidFill>
                  <a:srgbClr val="D6A553"/>
                </a:solidFill>
                <a:latin typeface="Vast Shadow"/>
                <a:ea typeface="Vast Shadow"/>
                <a:cs typeface="Vast Shadow"/>
                <a:sym typeface="Vast Shadow"/>
              </a:rPr>
              <a:t>Lorem ipsum dolor sit amet, consectetur adipiscing elit, sed do eiusmod tempor incididunt ut labore et dolore magna aliqua.</a:t>
            </a:r>
            <a:endParaRPr/>
          </a:p>
        </p:txBody>
      </p:sp>
      <p:sp>
        <p:nvSpPr>
          <p:cNvPr id="546" name="Google Shape;546;p31"/>
          <p:cNvSpPr/>
          <p:nvPr/>
        </p:nvSpPr>
        <p:spPr>
          <a:xfrm>
            <a:off x="1318142" y="3086100"/>
            <a:ext cx="6172200" cy="6172200"/>
          </a:xfrm>
          <a:custGeom>
            <a:rect b="b" l="l" r="r" t="t"/>
            <a:pathLst>
              <a:path extrusionOk="0" h="6172200" w="6172200">
                <a:moveTo>
                  <a:pt x="0" y="0"/>
                </a:moveTo>
                <a:lnTo>
                  <a:pt x="6172200" y="0"/>
                </a:lnTo>
                <a:lnTo>
                  <a:pt x="6172200" y="6172200"/>
                </a:lnTo>
                <a:lnTo>
                  <a:pt x="0" y="6172200"/>
                </a:lnTo>
                <a:lnTo>
                  <a:pt x="0" y="0"/>
                </a:lnTo>
                <a:close/>
              </a:path>
            </a:pathLst>
          </a:custGeom>
          <a:blipFill rotWithShape="1">
            <a:blip r:embed="rId3">
              <a:alphaModFix/>
            </a:blip>
            <a:stretch>
              <a:fillRect b="0" l="0" r="0" t="0"/>
            </a:stretch>
          </a:blipFill>
          <a:ln>
            <a:noFill/>
          </a:ln>
        </p:spPr>
      </p:sp>
      <p:pic>
        <p:nvPicPr>
          <p:cNvPr id="547" name="Google Shape;547;p31"/>
          <p:cNvPicPr preferRelativeResize="0"/>
          <p:nvPr/>
        </p:nvPicPr>
        <p:blipFill rotWithShape="1">
          <a:blip r:embed="rId4">
            <a:alphaModFix/>
          </a:blip>
          <a:srcRect b="15622" l="7052" r="7403" t="1164"/>
          <a:stretch/>
        </p:blipFill>
        <p:spPr>
          <a:xfrm>
            <a:off x="1663394" y="3419853"/>
            <a:ext cx="5541347" cy="5390427"/>
          </a:xfrm>
          <a:prstGeom prst="rect">
            <a:avLst/>
          </a:prstGeom>
          <a:noFill/>
          <a:ln>
            <a:noFill/>
          </a:ln>
        </p:spPr>
      </p:pic>
      <p:sp>
        <p:nvSpPr>
          <p:cNvPr id="548" name="Google Shape;548;p31"/>
          <p:cNvSpPr txBox="1"/>
          <p:nvPr/>
        </p:nvSpPr>
        <p:spPr>
          <a:xfrm>
            <a:off x="2295700" y="1326275"/>
            <a:ext cx="13696601" cy="1218057"/>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CUSTOMER REVIEW</a:t>
            </a:r>
            <a:endParaRPr/>
          </a:p>
        </p:txBody>
      </p:sp>
      <p:sp>
        <p:nvSpPr>
          <p:cNvPr id="549" name="Google Shape;549;p31"/>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163303" l="0" r="-132666" t="0"/>
            </a:stretch>
          </a:blipFill>
          <a:ln>
            <a:noFill/>
          </a:ln>
        </p:spPr>
      </p:sp>
      <p:sp>
        <p:nvSpPr>
          <p:cNvPr id="550" name="Google Shape;550;p31"/>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163303" l="-132666" r="0" t="0"/>
            </a:stretch>
          </a:blipFill>
          <a:ln>
            <a:noFill/>
          </a:ln>
        </p:spPr>
      </p:sp>
      <p:sp>
        <p:nvSpPr>
          <p:cNvPr id="551" name="Google Shape;551;p31"/>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0" l="-1186" r="-131474" t="-163303"/>
            </a:stretch>
          </a:blipFill>
          <a:ln>
            <a:noFill/>
          </a:ln>
        </p:spPr>
      </p:sp>
      <p:sp>
        <p:nvSpPr>
          <p:cNvPr id="552" name="Google Shape;552;p31"/>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0" l="-132666" r="0" t="-163303"/>
            </a:stretch>
          </a:blipFill>
          <a:ln>
            <a:noFill/>
          </a:ln>
        </p:spPr>
      </p:sp>
      <p:sp>
        <p:nvSpPr>
          <p:cNvPr id="553" name="Google Shape;553;p31"/>
          <p:cNvSpPr txBox="1"/>
          <p:nvPr/>
        </p:nvSpPr>
        <p:spPr>
          <a:xfrm>
            <a:off x="5314967" y="516408"/>
            <a:ext cx="7658067" cy="498475"/>
          </a:xfrm>
          <a:prstGeom prst="rect">
            <a:avLst/>
          </a:prstGeom>
          <a:noFill/>
          <a:ln>
            <a:noFill/>
          </a:ln>
        </p:spPr>
        <p:txBody>
          <a:bodyPr anchorCtr="0" anchor="t" bIns="0" lIns="0" spcFirstLastPara="1" rIns="0" wrap="square" tIns="0">
            <a:spAutoFit/>
          </a:bodyPr>
          <a:lstStyle/>
          <a:p>
            <a:pPr indent="0" lvl="1" marL="0" marR="0" rtl="0" algn="ctr">
              <a:lnSpc>
                <a:spcPct val="220000"/>
              </a:lnSpc>
              <a:spcBef>
                <a:spcPts val="0"/>
              </a:spcBef>
              <a:spcAft>
                <a:spcPts val="0"/>
              </a:spcAft>
              <a:buNone/>
            </a:pPr>
            <a:r>
              <a:rPr b="0" i="0" lang="en-US" sz="2000" u="none" cap="none" strike="noStrike">
                <a:solidFill>
                  <a:srgbClr val="FFFFFF"/>
                </a:solidFill>
                <a:latin typeface="Lato"/>
                <a:ea typeface="Lato"/>
                <a:cs typeface="Lato"/>
                <a:sym typeface="Lato"/>
              </a:rPr>
              <a:t>YEAR: 2023 | WRITE A SUBTITLE</a:t>
            </a:r>
            <a:endParaRPr/>
          </a:p>
        </p:txBody>
      </p:sp>
      <p:sp>
        <p:nvSpPr>
          <p:cNvPr id="554" name="Google Shape;554;p31"/>
          <p:cNvSpPr txBox="1"/>
          <p:nvPr/>
        </p:nvSpPr>
        <p:spPr>
          <a:xfrm>
            <a:off x="11470478" y="2249057"/>
            <a:ext cx="1916936" cy="2620798"/>
          </a:xfrm>
          <a:prstGeom prst="rect">
            <a:avLst/>
          </a:prstGeom>
          <a:noFill/>
          <a:ln>
            <a:noFill/>
          </a:ln>
        </p:spPr>
        <p:txBody>
          <a:bodyPr anchorCtr="0" anchor="t" bIns="0" lIns="0" spcFirstLastPara="1" rIns="0" wrap="square" tIns="0">
            <a:spAutoFit/>
          </a:bodyPr>
          <a:lstStyle/>
          <a:p>
            <a:pPr indent="0" lvl="0" marL="0" marR="0" rtl="0" algn="ctr">
              <a:lnSpc>
                <a:spcPct val="128998"/>
              </a:lnSpc>
              <a:spcBef>
                <a:spcPts val="0"/>
              </a:spcBef>
              <a:spcAft>
                <a:spcPts val="0"/>
              </a:spcAft>
              <a:buNone/>
            </a:pPr>
            <a:r>
              <a:rPr b="0" i="0" lang="en-US" sz="16356" u="none" cap="none" strike="noStrike">
                <a:solidFill>
                  <a:srgbClr val="D6A553"/>
                </a:solidFill>
                <a:latin typeface="Vast Shadow"/>
                <a:ea typeface="Vast Shadow"/>
                <a:cs typeface="Vast Shadow"/>
                <a:sym typeface="Vast Shadow"/>
              </a:rPr>
              <a:t>“</a:t>
            </a:r>
            <a:endParaRPr/>
          </a:p>
        </p:txBody>
      </p:sp>
      <p:sp>
        <p:nvSpPr>
          <p:cNvPr id="555" name="Google Shape;555;p31"/>
          <p:cNvSpPr txBox="1"/>
          <p:nvPr/>
        </p:nvSpPr>
        <p:spPr>
          <a:xfrm>
            <a:off x="9678267" y="6160248"/>
            <a:ext cx="1446213" cy="72009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4500" u="none" cap="none" strike="noStrike">
                <a:solidFill>
                  <a:srgbClr val="223026"/>
                </a:solidFill>
                <a:latin typeface="Vast Shadow"/>
                <a:ea typeface="Vast Shadow"/>
                <a:cs typeface="Vast Shadow"/>
                <a:sym typeface="Vast Shadow"/>
              </a:rPr>
              <a:t>01</a:t>
            </a:r>
            <a:endParaRPr/>
          </a:p>
        </p:txBody>
      </p:sp>
      <p:sp>
        <p:nvSpPr>
          <p:cNvPr id="556" name="Google Shape;556;p31"/>
          <p:cNvSpPr txBox="1"/>
          <p:nvPr/>
        </p:nvSpPr>
        <p:spPr>
          <a:xfrm>
            <a:off x="9678267" y="7914295"/>
            <a:ext cx="1446213" cy="72009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4500" u="none" cap="none" strike="noStrike">
                <a:solidFill>
                  <a:srgbClr val="223026"/>
                </a:solidFill>
                <a:latin typeface="Vast Shadow"/>
                <a:ea typeface="Vast Shadow"/>
                <a:cs typeface="Vast Shadow"/>
                <a:sym typeface="Vast Shadow"/>
              </a:rPr>
              <a:t>03</a:t>
            </a:r>
            <a:endParaRPr/>
          </a:p>
        </p:txBody>
      </p:sp>
      <p:sp>
        <p:nvSpPr>
          <p:cNvPr id="557" name="Google Shape;557;p31"/>
          <p:cNvSpPr txBox="1"/>
          <p:nvPr/>
        </p:nvSpPr>
        <p:spPr>
          <a:xfrm>
            <a:off x="14054721" y="6160248"/>
            <a:ext cx="1446213" cy="72009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4500" u="none" cap="none" strike="noStrike">
                <a:solidFill>
                  <a:srgbClr val="223026"/>
                </a:solidFill>
                <a:latin typeface="Vast Shadow"/>
                <a:ea typeface="Vast Shadow"/>
                <a:cs typeface="Vast Shadow"/>
                <a:sym typeface="Vast Shadow"/>
              </a:rPr>
              <a:t>02</a:t>
            </a:r>
            <a:endParaRPr/>
          </a:p>
        </p:txBody>
      </p:sp>
      <p:sp>
        <p:nvSpPr>
          <p:cNvPr id="558" name="Google Shape;558;p31"/>
          <p:cNvSpPr txBox="1"/>
          <p:nvPr/>
        </p:nvSpPr>
        <p:spPr>
          <a:xfrm>
            <a:off x="14054721" y="7914295"/>
            <a:ext cx="1446213" cy="72009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4500" u="none" cap="none" strike="noStrike">
                <a:solidFill>
                  <a:srgbClr val="223026"/>
                </a:solidFill>
                <a:latin typeface="Vast Shadow"/>
                <a:ea typeface="Vast Shadow"/>
                <a:cs typeface="Vast Shadow"/>
                <a:sym typeface="Vast Shadow"/>
              </a:rPr>
              <a:t>04</a:t>
            </a:r>
            <a:endParaRPr/>
          </a:p>
        </p:txBody>
      </p:sp>
      <p:sp>
        <p:nvSpPr>
          <p:cNvPr id="559" name="Google Shape;559;p31"/>
          <p:cNvSpPr txBox="1"/>
          <p:nvPr/>
        </p:nvSpPr>
        <p:spPr>
          <a:xfrm>
            <a:off x="8903709" y="6906756"/>
            <a:ext cx="2995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
        <p:nvSpPr>
          <p:cNvPr id="560" name="Google Shape;560;p31"/>
          <p:cNvSpPr txBox="1"/>
          <p:nvPr/>
        </p:nvSpPr>
        <p:spPr>
          <a:xfrm>
            <a:off x="8903709" y="8660803"/>
            <a:ext cx="2995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
        <p:nvSpPr>
          <p:cNvPr id="561" name="Google Shape;561;p31"/>
          <p:cNvSpPr txBox="1"/>
          <p:nvPr/>
        </p:nvSpPr>
        <p:spPr>
          <a:xfrm>
            <a:off x="13280163" y="6906756"/>
            <a:ext cx="2995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
        <p:nvSpPr>
          <p:cNvPr id="562" name="Google Shape;562;p31"/>
          <p:cNvSpPr txBox="1"/>
          <p:nvPr/>
        </p:nvSpPr>
        <p:spPr>
          <a:xfrm>
            <a:off x="13280163" y="8660803"/>
            <a:ext cx="2995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97" name="Shape 97"/>
        <p:cNvGrpSpPr/>
        <p:nvPr/>
      </p:nvGrpSpPr>
      <p:grpSpPr>
        <a:xfrm>
          <a:off x="0" y="0"/>
          <a:ext cx="0" cy="0"/>
          <a:chOff x="0" y="0"/>
          <a:chExt cx="0" cy="0"/>
        </a:xfrm>
      </p:grpSpPr>
      <p:sp>
        <p:nvSpPr>
          <p:cNvPr id="98" name="Google Shape;98;p14"/>
          <p:cNvSpPr/>
          <p:nvPr/>
        </p:nvSpPr>
        <p:spPr>
          <a:xfrm>
            <a:off x="390643" y="5234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0" r="-132666" t="0"/>
            </a:stretch>
          </a:blipFill>
          <a:ln>
            <a:noFill/>
          </a:ln>
        </p:spPr>
      </p:sp>
      <p:sp>
        <p:nvSpPr>
          <p:cNvPr id="99" name="Google Shape;99;p14"/>
          <p:cNvSpPr/>
          <p:nvPr/>
        </p:nvSpPr>
        <p:spPr>
          <a:xfrm>
            <a:off x="15480936" y="5234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132666" r="0" t="0"/>
            </a:stretch>
          </a:blipFill>
          <a:ln>
            <a:noFill/>
          </a:ln>
        </p:spPr>
      </p:sp>
      <p:sp>
        <p:nvSpPr>
          <p:cNvPr id="100" name="Google Shape;100;p14"/>
          <p:cNvSpPr/>
          <p:nvPr/>
        </p:nvSpPr>
        <p:spPr>
          <a:xfrm>
            <a:off x="390643" y="76283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186" r="-131474" t="-163303"/>
            </a:stretch>
          </a:blipFill>
          <a:ln>
            <a:noFill/>
          </a:ln>
        </p:spPr>
      </p:sp>
      <p:sp>
        <p:nvSpPr>
          <p:cNvPr id="101" name="Google Shape;101;p14"/>
          <p:cNvSpPr/>
          <p:nvPr/>
        </p:nvSpPr>
        <p:spPr>
          <a:xfrm>
            <a:off x="15480936" y="76283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32666" r="0" t="-163303"/>
            </a:stretch>
          </a:blipFill>
          <a:ln>
            <a:noFill/>
          </a:ln>
        </p:spPr>
      </p:sp>
      <p:sp>
        <p:nvSpPr>
          <p:cNvPr id="102" name="Google Shape;102;p14"/>
          <p:cNvSpPr txBox="1"/>
          <p:nvPr/>
        </p:nvSpPr>
        <p:spPr>
          <a:xfrm>
            <a:off x="13094870" y="4031402"/>
            <a:ext cx="4164300" cy="1600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Click on the "Canva" button under this presentation preview. Start editing your presentation. You need to sign in to your Canva account.</a:t>
            </a:r>
            <a:endParaRPr/>
          </a:p>
        </p:txBody>
      </p:sp>
      <p:sp>
        <p:nvSpPr>
          <p:cNvPr id="103" name="Google Shape;103;p14"/>
          <p:cNvSpPr txBox="1"/>
          <p:nvPr/>
        </p:nvSpPr>
        <p:spPr>
          <a:xfrm>
            <a:off x="7475084" y="4031402"/>
            <a:ext cx="4486800" cy="3755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Click on the "PowerPoint" button below this presentation preview. Start editing your presentation.</a:t>
            </a:r>
            <a:endParaRPr/>
          </a:p>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Alternative: From Canva template file, Click on the "Share" button on the top right corner in Canva and click on "More" at the bottom of the menu. Enter "PowerPoint" in the search bar and click on the PowerPoint icon to download.</a:t>
            </a:r>
            <a:endParaRPr/>
          </a:p>
        </p:txBody>
      </p:sp>
      <p:sp>
        <p:nvSpPr>
          <p:cNvPr id="104" name="Google Shape;104;p14"/>
          <p:cNvSpPr txBox="1"/>
          <p:nvPr/>
        </p:nvSpPr>
        <p:spPr>
          <a:xfrm>
            <a:off x="1647216" y="3288719"/>
            <a:ext cx="3959296" cy="579121"/>
          </a:xfrm>
          <a:prstGeom prst="rect">
            <a:avLst/>
          </a:prstGeom>
          <a:noFill/>
          <a:ln>
            <a:noFill/>
          </a:ln>
        </p:spPr>
        <p:txBody>
          <a:bodyPr anchorCtr="0" anchor="t" bIns="0" lIns="0" spcFirstLastPara="1" rIns="0" wrap="square" tIns="0">
            <a:spAutoFit/>
          </a:bodyPr>
          <a:lstStyle/>
          <a:p>
            <a:pPr indent="0" lvl="0" marL="0" marR="0" rtl="0" algn="ctr">
              <a:lnSpc>
                <a:spcPct val="163021"/>
              </a:lnSpc>
              <a:spcBef>
                <a:spcPts val="0"/>
              </a:spcBef>
              <a:spcAft>
                <a:spcPts val="0"/>
              </a:spcAft>
              <a:buNone/>
            </a:pPr>
            <a:r>
              <a:rPr b="0" i="0" lang="en-US" sz="2999" u="none" cap="none" strike="noStrike">
                <a:solidFill>
                  <a:srgbClr val="FFFFFF"/>
                </a:solidFill>
                <a:latin typeface="Lato"/>
                <a:ea typeface="Lato"/>
                <a:cs typeface="Lato"/>
                <a:sym typeface="Lato"/>
              </a:rPr>
              <a:t>Google Slides</a:t>
            </a:r>
            <a:endParaRPr/>
          </a:p>
        </p:txBody>
      </p:sp>
      <p:sp>
        <p:nvSpPr>
          <p:cNvPr id="105" name="Google Shape;105;p14"/>
          <p:cNvSpPr txBox="1"/>
          <p:nvPr/>
        </p:nvSpPr>
        <p:spPr>
          <a:xfrm>
            <a:off x="8193490" y="3288719"/>
            <a:ext cx="3049988" cy="579121"/>
          </a:xfrm>
          <a:prstGeom prst="rect">
            <a:avLst/>
          </a:prstGeom>
          <a:noFill/>
          <a:ln>
            <a:noFill/>
          </a:ln>
        </p:spPr>
        <p:txBody>
          <a:bodyPr anchorCtr="0" anchor="t" bIns="0" lIns="0" spcFirstLastPara="1" rIns="0" wrap="square" tIns="0">
            <a:spAutoFit/>
          </a:bodyPr>
          <a:lstStyle/>
          <a:p>
            <a:pPr indent="0" lvl="0" marL="0" marR="0" rtl="0" algn="ctr">
              <a:lnSpc>
                <a:spcPct val="163021"/>
              </a:lnSpc>
              <a:spcBef>
                <a:spcPts val="0"/>
              </a:spcBef>
              <a:spcAft>
                <a:spcPts val="0"/>
              </a:spcAft>
              <a:buNone/>
            </a:pPr>
            <a:r>
              <a:rPr b="0" i="0" lang="en-US" sz="2999" u="none" cap="none" strike="noStrike">
                <a:solidFill>
                  <a:srgbClr val="FFFFFF"/>
                </a:solidFill>
                <a:latin typeface="Lato"/>
                <a:ea typeface="Lato"/>
                <a:cs typeface="Lato"/>
                <a:sym typeface="Lato"/>
              </a:rPr>
              <a:t>PowerPoint</a:t>
            </a:r>
            <a:endParaRPr/>
          </a:p>
        </p:txBody>
      </p:sp>
      <p:sp>
        <p:nvSpPr>
          <p:cNvPr id="106" name="Google Shape;106;p14"/>
          <p:cNvSpPr txBox="1"/>
          <p:nvPr/>
        </p:nvSpPr>
        <p:spPr>
          <a:xfrm>
            <a:off x="1213658" y="4031402"/>
            <a:ext cx="4826400" cy="461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000" u="sng" cap="none" strike="noStrike">
                <a:solidFill>
                  <a:srgbClr val="FFFFFF"/>
                </a:solidFill>
                <a:latin typeface="Lato"/>
                <a:ea typeface="Lato"/>
                <a:cs typeface="Lato"/>
                <a:sym typeface="Lato"/>
              </a:rPr>
              <a:t>Alternative:</a:t>
            </a:r>
            <a:r>
              <a:rPr b="0" i="0" lang="en-US" sz="2000" u="none" cap="none" strike="noStrike">
                <a:solidFill>
                  <a:srgbClr val="FFFFFF"/>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7" name="Google Shape;107;p14"/>
          <p:cNvSpPr txBox="1"/>
          <p:nvPr/>
        </p:nvSpPr>
        <p:spPr>
          <a:xfrm>
            <a:off x="14030970" y="3288719"/>
            <a:ext cx="2292230" cy="579121"/>
          </a:xfrm>
          <a:prstGeom prst="rect">
            <a:avLst/>
          </a:prstGeom>
          <a:noFill/>
          <a:ln>
            <a:noFill/>
          </a:ln>
        </p:spPr>
        <p:txBody>
          <a:bodyPr anchorCtr="0" anchor="t" bIns="0" lIns="0" spcFirstLastPara="1" rIns="0" wrap="square" tIns="0">
            <a:spAutoFit/>
          </a:bodyPr>
          <a:lstStyle/>
          <a:p>
            <a:pPr indent="0" lvl="0" marL="0" marR="0" rtl="0" algn="ctr">
              <a:lnSpc>
                <a:spcPct val="163021"/>
              </a:lnSpc>
              <a:spcBef>
                <a:spcPts val="0"/>
              </a:spcBef>
              <a:spcAft>
                <a:spcPts val="0"/>
              </a:spcAft>
              <a:buNone/>
            </a:pPr>
            <a:r>
              <a:rPr b="0" i="0" lang="en-US" sz="2999" u="none" cap="none" strike="noStrike">
                <a:solidFill>
                  <a:srgbClr val="FFFFFF"/>
                </a:solidFill>
                <a:latin typeface="Lato"/>
                <a:ea typeface="Lato"/>
                <a:cs typeface="Lato"/>
                <a:sym typeface="Lato"/>
              </a:rPr>
              <a:t>Canva</a:t>
            </a:r>
            <a:endParaRPr/>
          </a:p>
        </p:txBody>
      </p:sp>
      <p:sp>
        <p:nvSpPr>
          <p:cNvPr id="108" name="Google Shape;108;p14"/>
          <p:cNvSpPr txBox="1"/>
          <p:nvPr/>
        </p:nvSpPr>
        <p:spPr>
          <a:xfrm>
            <a:off x="3110915" y="596669"/>
            <a:ext cx="120663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D6A553"/>
                </a:solidFill>
                <a:latin typeface="Vast Shadow"/>
                <a:ea typeface="Vast Shadow"/>
                <a:cs typeface="Vast Shadow"/>
                <a:sym typeface="Vast Shadow"/>
              </a:rPr>
              <a:t>HOW TO USE THIS PRESENTATION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566" name="Shape 566"/>
        <p:cNvGrpSpPr/>
        <p:nvPr/>
      </p:nvGrpSpPr>
      <p:grpSpPr>
        <a:xfrm>
          <a:off x="0" y="0"/>
          <a:ext cx="0" cy="0"/>
          <a:chOff x="0" y="0"/>
          <a:chExt cx="0" cy="0"/>
        </a:xfrm>
      </p:grpSpPr>
      <p:grpSp>
        <p:nvGrpSpPr>
          <p:cNvPr id="567" name="Google Shape;567;p32"/>
          <p:cNvGrpSpPr/>
          <p:nvPr/>
        </p:nvGrpSpPr>
        <p:grpSpPr>
          <a:xfrm>
            <a:off x="3469338" y="2652788"/>
            <a:ext cx="11349323" cy="6535854"/>
            <a:chOff x="0" y="0"/>
            <a:chExt cx="15132431" cy="8714472"/>
          </a:xfrm>
        </p:grpSpPr>
        <p:sp>
          <p:nvSpPr>
            <p:cNvPr id="568" name="Google Shape;568;p32"/>
            <p:cNvSpPr/>
            <p:nvPr/>
          </p:nvSpPr>
          <p:spPr>
            <a:xfrm>
              <a:off x="8947227" y="0"/>
              <a:ext cx="6185204" cy="8714472"/>
            </a:xfrm>
            <a:custGeom>
              <a:rect b="b" l="l" r="r" t="t"/>
              <a:pathLst>
                <a:path extrusionOk="0" h="8714472" w="6185204">
                  <a:moveTo>
                    <a:pt x="0" y="0"/>
                  </a:moveTo>
                  <a:lnTo>
                    <a:pt x="6185204" y="0"/>
                  </a:lnTo>
                  <a:lnTo>
                    <a:pt x="6185204" y="8714472"/>
                  </a:lnTo>
                  <a:lnTo>
                    <a:pt x="0" y="8714472"/>
                  </a:lnTo>
                  <a:lnTo>
                    <a:pt x="0" y="0"/>
                  </a:lnTo>
                  <a:close/>
                </a:path>
              </a:pathLst>
            </a:custGeom>
            <a:blipFill rotWithShape="1">
              <a:blip r:embed="rId3">
                <a:alphaModFix/>
              </a:blip>
              <a:stretch>
                <a:fillRect b="0" l="-42023" r="0" t="-803"/>
              </a:stretch>
            </a:blipFill>
            <a:ln>
              <a:noFill/>
            </a:ln>
          </p:spPr>
        </p:sp>
        <p:sp>
          <p:nvSpPr>
            <p:cNvPr id="569" name="Google Shape;569;p32"/>
            <p:cNvSpPr/>
            <p:nvPr/>
          </p:nvSpPr>
          <p:spPr>
            <a:xfrm>
              <a:off x="0" y="0"/>
              <a:ext cx="6185204" cy="8714472"/>
            </a:xfrm>
            <a:custGeom>
              <a:rect b="b" l="l" r="r" t="t"/>
              <a:pathLst>
                <a:path extrusionOk="0" h="8714472" w="6185204">
                  <a:moveTo>
                    <a:pt x="0" y="0"/>
                  </a:moveTo>
                  <a:lnTo>
                    <a:pt x="6185204" y="0"/>
                  </a:lnTo>
                  <a:lnTo>
                    <a:pt x="6185204" y="8714472"/>
                  </a:lnTo>
                  <a:lnTo>
                    <a:pt x="0" y="8714472"/>
                  </a:lnTo>
                  <a:lnTo>
                    <a:pt x="0" y="0"/>
                  </a:lnTo>
                  <a:close/>
                </a:path>
              </a:pathLst>
            </a:custGeom>
            <a:blipFill rotWithShape="1">
              <a:blip r:embed="rId3">
                <a:alphaModFix/>
              </a:blip>
              <a:stretch>
                <a:fillRect b="0" l="0" r="-42021" t="-803"/>
              </a:stretch>
            </a:blipFill>
            <a:ln>
              <a:noFill/>
            </a:ln>
          </p:spPr>
        </p:sp>
      </p:grpSp>
      <p:sp>
        <p:nvSpPr>
          <p:cNvPr id="570" name="Google Shape;570;p32"/>
          <p:cNvSpPr/>
          <p:nvPr/>
        </p:nvSpPr>
        <p:spPr>
          <a:xfrm>
            <a:off x="6503543" y="3679269"/>
            <a:ext cx="1436729" cy="1201628"/>
          </a:xfrm>
          <a:custGeom>
            <a:rect b="b" l="l" r="r" t="t"/>
            <a:pathLst>
              <a:path extrusionOk="0" h="1201628" w="1436729">
                <a:moveTo>
                  <a:pt x="0" y="0"/>
                </a:moveTo>
                <a:lnTo>
                  <a:pt x="1436729" y="0"/>
                </a:lnTo>
                <a:lnTo>
                  <a:pt x="1436729" y="1201628"/>
                </a:lnTo>
                <a:lnTo>
                  <a:pt x="0" y="1201628"/>
                </a:lnTo>
                <a:lnTo>
                  <a:pt x="0" y="0"/>
                </a:lnTo>
                <a:close/>
              </a:path>
            </a:pathLst>
          </a:custGeom>
          <a:blipFill rotWithShape="1">
            <a:blip r:embed="rId4">
              <a:alphaModFix/>
            </a:blip>
            <a:stretch>
              <a:fillRect b="0" l="0" r="0" t="0"/>
            </a:stretch>
          </a:blipFill>
          <a:ln>
            <a:noFill/>
          </a:ln>
        </p:spPr>
      </p:sp>
      <p:sp>
        <p:nvSpPr>
          <p:cNvPr id="571" name="Google Shape;571;p32"/>
          <p:cNvSpPr/>
          <p:nvPr/>
        </p:nvSpPr>
        <p:spPr>
          <a:xfrm>
            <a:off x="10400986" y="6316812"/>
            <a:ext cx="1330213" cy="1228633"/>
          </a:xfrm>
          <a:custGeom>
            <a:rect b="b" l="l" r="r" t="t"/>
            <a:pathLst>
              <a:path extrusionOk="0" h="1228633" w="1330213">
                <a:moveTo>
                  <a:pt x="0" y="0"/>
                </a:moveTo>
                <a:lnTo>
                  <a:pt x="1330213" y="0"/>
                </a:lnTo>
                <a:lnTo>
                  <a:pt x="1330213" y="1228633"/>
                </a:lnTo>
                <a:lnTo>
                  <a:pt x="0" y="1228633"/>
                </a:lnTo>
                <a:lnTo>
                  <a:pt x="0" y="0"/>
                </a:lnTo>
                <a:close/>
              </a:path>
            </a:pathLst>
          </a:custGeom>
          <a:blipFill rotWithShape="1">
            <a:blip r:embed="rId5">
              <a:alphaModFix/>
            </a:blip>
            <a:stretch>
              <a:fillRect b="0" l="0" r="0" t="0"/>
            </a:stretch>
          </a:blipFill>
          <a:ln>
            <a:noFill/>
          </a:ln>
        </p:spPr>
      </p:sp>
      <p:sp>
        <p:nvSpPr>
          <p:cNvPr id="572" name="Google Shape;572;p32"/>
          <p:cNvSpPr/>
          <p:nvPr/>
        </p:nvSpPr>
        <p:spPr>
          <a:xfrm>
            <a:off x="6503543" y="6449171"/>
            <a:ext cx="1436729" cy="963914"/>
          </a:xfrm>
          <a:custGeom>
            <a:rect b="b" l="l" r="r" t="t"/>
            <a:pathLst>
              <a:path extrusionOk="0" h="963914" w="1436729">
                <a:moveTo>
                  <a:pt x="0" y="0"/>
                </a:moveTo>
                <a:lnTo>
                  <a:pt x="1436729" y="0"/>
                </a:lnTo>
                <a:lnTo>
                  <a:pt x="1436729" y="963915"/>
                </a:lnTo>
                <a:lnTo>
                  <a:pt x="0" y="963915"/>
                </a:lnTo>
                <a:lnTo>
                  <a:pt x="0" y="0"/>
                </a:lnTo>
                <a:close/>
              </a:path>
            </a:pathLst>
          </a:custGeom>
          <a:blipFill rotWithShape="1">
            <a:blip r:embed="rId6">
              <a:alphaModFix/>
            </a:blip>
            <a:stretch>
              <a:fillRect b="0" l="0" r="0" t="0"/>
            </a:stretch>
          </a:blipFill>
          <a:ln>
            <a:noFill/>
          </a:ln>
        </p:spPr>
      </p:sp>
      <p:sp>
        <p:nvSpPr>
          <p:cNvPr id="573" name="Google Shape;573;p32"/>
          <p:cNvSpPr/>
          <p:nvPr/>
        </p:nvSpPr>
        <p:spPr>
          <a:xfrm>
            <a:off x="10555457" y="3544875"/>
            <a:ext cx="1021271" cy="1470416"/>
          </a:xfrm>
          <a:custGeom>
            <a:rect b="b" l="l" r="r" t="t"/>
            <a:pathLst>
              <a:path extrusionOk="0" h="1470416" w="1021271">
                <a:moveTo>
                  <a:pt x="0" y="0"/>
                </a:moveTo>
                <a:lnTo>
                  <a:pt x="1021271" y="0"/>
                </a:lnTo>
                <a:lnTo>
                  <a:pt x="1021271" y="1470416"/>
                </a:lnTo>
                <a:lnTo>
                  <a:pt x="0" y="1470416"/>
                </a:lnTo>
                <a:lnTo>
                  <a:pt x="0" y="0"/>
                </a:lnTo>
                <a:close/>
              </a:path>
            </a:pathLst>
          </a:custGeom>
          <a:blipFill rotWithShape="1">
            <a:blip r:embed="rId7">
              <a:alphaModFix/>
            </a:blip>
            <a:stretch>
              <a:fillRect b="0" l="0" r="0" t="0"/>
            </a:stretch>
          </a:blipFill>
          <a:ln>
            <a:noFill/>
          </a:ln>
        </p:spPr>
      </p:sp>
      <p:sp>
        <p:nvSpPr>
          <p:cNvPr id="574" name="Google Shape;574;p32"/>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8">
              <a:alphaModFix/>
            </a:blip>
            <a:stretch>
              <a:fillRect b="-163303" l="0" r="-132666" t="0"/>
            </a:stretch>
          </a:blipFill>
          <a:ln>
            <a:noFill/>
          </a:ln>
        </p:spPr>
      </p:sp>
      <p:sp>
        <p:nvSpPr>
          <p:cNvPr id="575" name="Google Shape;575;p32"/>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8">
              <a:alphaModFix/>
            </a:blip>
            <a:stretch>
              <a:fillRect b="-163303" l="-132666" r="0" t="0"/>
            </a:stretch>
          </a:blipFill>
          <a:ln>
            <a:noFill/>
          </a:ln>
        </p:spPr>
      </p:sp>
      <p:sp>
        <p:nvSpPr>
          <p:cNvPr id="576" name="Google Shape;576;p32"/>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8">
              <a:alphaModFix/>
            </a:blip>
            <a:stretch>
              <a:fillRect b="0" l="-1186" r="-131474" t="-163303"/>
            </a:stretch>
          </a:blipFill>
          <a:ln>
            <a:noFill/>
          </a:ln>
        </p:spPr>
      </p:sp>
      <p:sp>
        <p:nvSpPr>
          <p:cNvPr id="577" name="Google Shape;577;p32"/>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8">
              <a:alphaModFix/>
            </a:blip>
            <a:stretch>
              <a:fillRect b="0" l="-132666" r="0" t="-163303"/>
            </a:stretch>
          </a:blipFill>
          <a:ln>
            <a:noFill/>
          </a:ln>
        </p:spPr>
      </p:sp>
      <p:grpSp>
        <p:nvGrpSpPr>
          <p:cNvPr id="578" name="Google Shape;578;p32"/>
          <p:cNvGrpSpPr/>
          <p:nvPr/>
        </p:nvGrpSpPr>
        <p:grpSpPr>
          <a:xfrm>
            <a:off x="4041836" y="2663415"/>
            <a:ext cx="10927190" cy="192288"/>
            <a:chOff x="0" y="-38100"/>
            <a:chExt cx="2877943" cy="50643"/>
          </a:xfrm>
        </p:grpSpPr>
        <p:sp>
          <p:nvSpPr>
            <p:cNvPr id="579" name="Google Shape;579;p32"/>
            <p:cNvSpPr/>
            <p:nvPr/>
          </p:nvSpPr>
          <p:spPr>
            <a:xfrm>
              <a:off x="0" y="0"/>
              <a:ext cx="2877943" cy="12543"/>
            </a:xfrm>
            <a:custGeom>
              <a:rect b="b" l="l" r="r" t="t"/>
              <a:pathLst>
                <a:path extrusionOk="0" h="12543" w="2877943">
                  <a:moveTo>
                    <a:pt x="0" y="0"/>
                  </a:moveTo>
                  <a:lnTo>
                    <a:pt x="2877943" y="0"/>
                  </a:lnTo>
                  <a:lnTo>
                    <a:pt x="2877943" y="12543"/>
                  </a:lnTo>
                  <a:lnTo>
                    <a:pt x="0" y="12543"/>
                  </a:lnTo>
                  <a:close/>
                </a:path>
              </a:pathLst>
            </a:custGeom>
            <a:solidFill>
              <a:srgbClr val="D6A553"/>
            </a:solidFill>
            <a:ln>
              <a:noFill/>
            </a:ln>
          </p:spPr>
        </p:sp>
        <p:sp>
          <p:nvSpPr>
            <p:cNvPr id="580" name="Google Shape;580;p32"/>
            <p:cNvSpPr txBox="1"/>
            <p:nvPr/>
          </p:nvSpPr>
          <p:spPr>
            <a:xfrm>
              <a:off x="0" y="-38100"/>
              <a:ext cx="2877943"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32"/>
          <p:cNvGrpSpPr/>
          <p:nvPr/>
        </p:nvGrpSpPr>
        <p:grpSpPr>
          <a:xfrm>
            <a:off x="4041836" y="8782503"/>
            <a:ext cx="10927190" cy="192288"/>
            <a:chOff x="0" y="-38100"/>
            <a:chExt cx="2877943" cy="50643"/>
          </a:xfrm>
        </p:grpSpPr>
        <p:sp>
          <p:nvSpPr>
            <p:cNvPr id="582" name="Google Shape;582;p32"/>
            <p:cNvSpPr/>
            <p:nvPr/>
          </p:nvSpPr>
          <p:spPr>
            <a:xfrm>
              <a:off x="0" y="0"/>
              <a:ext cx="2877943" cy="12543"/>
            </a:xfrm>
            <a:custGeom>
              <a:rect b="b" l="l" r="r" t="t"/>
              <a:pathLst>
                <a:path extrusionOk="0" h="12543" w="2877943">
                  <a:moveTo>
                    <a:pt x="0" y="0"/>
                  </a:moveTo>
                  <a:lnTo>
                    <a:pt x="2877943" y="0"/>
                  </a:lnTo>
                  <a:lnTo>
                    <a:pt x="2877943" y="12543"/>
                  </a:lnTo>
                  <a:lnTo>
                    <a:pt x="0" y="12543"/>
                  </a:lnTo>
                  <a:close/>
                </a:path>
              </a:pathLst>
            </a:custGeom>
            <a:solidFill>
              <a:srgbClr val="D6A553"/>
            </a:solidFill>
            <a:ln>
              <a:noFill/>
            </a:ln>
          </p:spPr>
        </p:sp>
        <p:sp>
          <p:nvSpPr>
            <p:cNvPr id="583" name="Google Shape;583;p32"/>
            <p:cNvSpPr txBox="1"/>
            <p:nvPr/>
          </p:nvSpPr>
          <p:spPr>
            <a:xfrm>
              <a:off x="0" y="-38100"/>
              <a:ext cx="2877943" cy="50643"/>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4" name="Google Shape;584;p32"/>
          <p:cNvSpPr txBox="1"/>
          <p:nvPr/>
        </p:nvSpPr>
        <p:spPr>
          <a:xfrm>
            <a:off x="4613027" y="705195"/>
            <a:ext cx="9061945" cy="1218057"/>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CONTACT US</a:t>
            </a:r>
            <a:endParaRPr/>
          </a:p>
        </p:txBody>
      </p:sp>
      <p:sp>
        <p:nvSpPr>
          <p:cNvPr id="585" name="Google Shape;585;p32"/>
          <p:cNvSpPr txBox="1"/>
          <p:nvPr/>
        </p:nvSpPr>
        <p:spPr>
          <a:xfrm>
            <a:off x="4775430" y="5179527"/>
            <a:ext cx="489295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123-456-7890</a:t>
            </a:r>
            <a:endParaRPr/>
          </a:p>
        </p:txBody>
      </p:sp>
      <p:sp>
        <p:nvSpPr>
          <p:cNvPr id="586" name="Google Shape;586;p32"/>
          <p:cNvSpPr txBox="1"/>
          <p:nvPr/>
        </p:nvSpPr>
        <p:spPr>
          <a:xfrm>
            <a:off x="4775430" y="7816495"/>
            <a:ext cx="489295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hello@reallygreatsite.com</a:t>
            </a:r>
            <a:endParaRPr/>
          </a:p>
        </p:txBody>
      </p:sp>
      <p:sp>
        <p:nvSpPr>
          <p:cNvPr id="587" name="Google Shape;587;p32"/>
          <p:cNvSpPr txBox="1"/>
          <p:nvPr/>
        </p:nvSpPr>
        <p:spPr>
          <a:xfrm>
            <a:off x="8619615" y="7816495"/>
            <a:ext cx="489295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reallygreatsite.com</a:t>
            </a:r>
            <a:endParaRPr/>
          </a:p>
        </p:txBody>
      </p:sp>
      <p:sp>
        <p:nvSpPr>
          <p:cNvPr id="588" name="Google Shape;588;p32"/>
          <p:cNvSpPr txBox="1"/>
          <p:nvPr/>
        </p:nvSpPr>
        <p:spPr>
          <a:xfrm>
            <a:off x="8619615" y="5179527"/>
            <a:ext cx="489295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@reallygreatsite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592" name="Shape 592"/>
        <p:cNvGrpSpPr/>
        <p:nvPr/>
      </p:nvGrpSpPr>
      <p:grpSpPr>
        <a:xfrm>
          <a:off x="0" y="0"/>
          <a:ext cx="0" cy="0"/>
          <a:chOff x="0" y="0"/>
          <a:chExt cx="0" cy="0"/>
        </a:xfrm>
      </p:grpSpPr>
      <p:pic>
        <p:nvPicPr>
          <p:cNvPr id="593" name="Google Shape;593;p33"/>
          <p:cNvPicPr preferRelativeResize="0"/>
          <p:nvPr/>
        </p:nvPicPr>
        <p:blipFill>
          <a:blip r:embed="rId3">
            <a:alphaModFix/>
          </a:blip>
          <a:stretch>
            <a:fillRect/>
          </a:stretch>
        </p:blipFill>
        <p:spPr>
          <a:xfrm>
            <a:off x="2361125" y="3139800"/>
            <a:ext cx="5131324" cy="1295400"/>
          </a:xfrm>
          <a:prstGeom prst="rect">
            <a:avLst/>
          </a:prstGeom>
          <a:noFill/>
          <a:ln>
            <a:noFill/>
          </a:ln>
        </p:spPr>
      </p:pic>
      <p:pic>
        <p:nvPicPr>
          <p:cNvPr id="594" name="Google Shape;594;p33"/>
          <p:cNvPicPr preferRelativeResize="0"/>
          <p:nvPr/>
        </p:nvPicPr>
        <p:blipFill rotWithShape="1">
          <a:blip r:embed="rId4">
            <a:alphaModFix/>
          </a:blip>
          <a:srcRect b="1343" l="29126" r="9540" t="0"/>
          <a:stretch/>
        </p:blipFill>
        <p:spPr>
          <a:xfrm>
            <a:off x="9144000" y="0"/>
            <a:ext cx="9144000" cy="10287000"/>
          </a:xfrm>
          <a:prstGeom prst="rect">
            <a:avLst/>
          </a:prstGeom>
          <a:noFill/>
          <a:ln>
            <a:noFill/>
          </a:ln>
        </p:spPr>
      </p:pic>
      <p:sp>
        <p:nvSpPr>
          <p:cNvPr id="595" name="Google Shape;595;p33"/>
          <p:cNvSpPr txBox="1"/>
          <p:nvPr/>
        </p:nvSpPr>
        <p:spPr>
          <a:xfrm>
            <a:off x="2336011" y="8892540"/>
            <a:ext cx="5181540"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for the photos</a:t>
            </a:r>
            <a:endParaRPr/>
          </a:p>
        </p:txBody>
      </p:sp>
      <p:sp>
        <p:nvSpPr>
          <p:cNvPr id="596" name="Google Shape;596;p33"/>
          <p:cNvSpPr txBox="1"/>
          <p:nvPr/>
        </p:nvSpPr>
        <p:spPr>
          <a:xfrm>
            <a:off x="709562" y="1090569"/>
            <a:ext cx="8434438" cy="1218057"/>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CREDITS</a:t>
            </a:r>
            <a:endParaRPr/>
          </a:p>
        </p:txBody>
      </p:sp>
      <p:sp>
        <p:nvSpPr>
          <p:cNvPr id="597" name="Google Shape;597;p33"/>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163303" l="0" r="-132666" t="0"/>
            </a:stretch>
          </a:blipFill>
          <a:ln>
            <a:noFill/>
          </a:ln>
        </p:spPr>
      </p:sp>
      <p:sp>
        <p:nvSpPr>
          <p:cNvPr id="598" name="Google Shape;598;p33"/>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163303" l="-132666" r="0" t="0"/>
            </a:stretch>
          </a:blipFill>
          <a:ln>
            <a:noFill/>
          </a:ln>
        </p:spPr>
      </p:sp>
      <p:sp>
        <p:nvSpPr>
          <p:cNvPr id="599" name="Google Shape;599;p33"/>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0" l="-1186" r="-131474" t="-163303"/>
            </a:stretch>
          </a:blipFill>
          <a:ln>
            <a:noFill/>
          </a:ln>
        </p:spPr>
      </p:sp>
      <p:sp>
        <p:nvSpPr>
          <p:cNvPr id="600" name="Google Shape;600;p33"/>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5">
              <a:alphaModFix/>
            </a:blip>
            <a:stretch>
              <a:fillRect b="0" l="-132666" r="0" t="-163303"/>
            </a:stretch>
          </a:blipFill>
          <a:ln>
            <a:noFill/>
          </a:ln>
        </p:spPr>
      </p:sp>
      <p:sp>
        <p:nvSpPr>
          <p:cNvPr id="601" name="Google Shape;601;p33"/>
          <p:cNvSpPr txBox="1"/>
          <p:nvPr/>
        </p:nvSpPr>
        <p:spPr>
          <a:xfrm>
            <a:off x="2032773" y="4804390"/>
            <a:ext cx="5788015" cy="1181100"/>
          </a:xfrm>
          <a:prstGeom prst="rect">
            <a:avLst/>
          </a:prstGeom>
          <a:noFill/>
          <a:ln>
            <a:noFill/>
          </a:ln>
        </p:spPr>
        <p:txBody>
          <a:bodyPr anchorCtr="0" anchor="t" bIns="0" lIns="0" spcFirstLastPara="1" rIns="0" wrap="square" tIns="0">
            <a:spAutoFit/>
          </a:bodyPr>
          <a:lstStyle/>
          <a:p>
            <a:pPr indent="0" lvl="0" marL="0" marR="0" rtl="0" algn="ctr">
              <a:lnSpc>
                <a:spcPct val="195000"/>
              </a:lnSpc>
              <a:spcBef>
                <a:spcPts val="0"/>
              </a:spcBef>
              <a:spcAft>
                <a:spcPts val="0"/>
              </a:spcAft>
              <a:buNone/>
            </a:pPr>
            <a:r>
              <a:rPr b="0" i="0" lang="en-US" sz="2500" u="none" cap="none" strike="noStrike">
                <a:solidFill>
                  <a:srgbClr val="FFFFFF"/>
                </a:solidFill>
                <a:latin typeface="Lato"/>
                <a:ea typeface="Lato"/>
                <a:cs typeface="Lato"/>
                <a:sym typeface="Lato"/>
              </a:rPr>
              <a:t>This presentation template is free for everyone to use thanks to the following:</a:t>
            </a:r>
            <a:endParaRPr/>
          </a:p>
        </p:txBody>
      </p:sp>
      <p:sp>
        <p:nvSpPr>
          <p:cNvPr id="602" name="Google Shape;602;p33"/>
          <p:cNvSpPr txBox="1"/>
          <p:nvPr/>
        </p:nvSpPr>
        <p:spPr>
          <a:xfrm>
            <a:off x="2336011" y="7256135"/>
            <a:ext cx="5181540"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for the presentation template</a:t>
            </a:r>
            <a:endParaRPr/>
          </a:p>
        </p:txBody>
      </p:sp>
      <p:sp>
        <p:nvSpPr>
          <p:cNvPr id="603" name="Google Shape;603;p33"/>
          <p:cNvSpPr txBox="1"/>
          <p:nvPr/>
        </p:nvSpPr>
        <p:spPr>
          <a:xfrm>
            <a:off x="2032773" y="6750871"/>
            <a:ext cx="5788015" cy="470535"/>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3000" u="none" cap="none" strike="noStrike">
                <a:solidFill>
                  <a:srgbClr val="223026"/>
                </a:solidFill>
                <a:latin typeface="Vast Shadow"/>
                <a:ea typeface="Vast Shadow"/>
                <a:cs typeface="Vast Shadow"/>
                <a:sym typeface="Vast Shadow"/>
              </a:rPr>
              <a:t>SLIDESCARNIVAL</a:t>
            </a:r>
            <a:endParaRPr/>
          </a:p>
        </p:txBody>
      </p:sp>
      <p:sp>
        <p:nvSpPr>
          <p:cNvPr id="604" name="Google Shape;604;p33"/>
          <p:cNvSpPr txBox="1"/>
          <p:nvPr/>
        </p:nvSpPr>
        <p:spPr>
          <a:xfrm>
            <a:off x="3426718" y="8387277"/>
            <a:ext cx="3000126" cy="470535"/>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3000" u="none" cap="none" strike="noStrike">
                <a:solidFill>
                  <a:srgbClr val="223026"/>
                </a:solidFill>
                <a:latin typeface="Vast Shadow"/>
                <a:ea typeface="Vast Shadow"/>
                <a:cs typeface="Vast Shadow"/>
                <a:sym typeface="Vast Shadow"/>
              </a:rPr>
              <a:t>PEXELS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608" name="Shape 608"/>
        <p:cNvGrpSpPr/>
        <p:nvPr/>
      </p:nvGrpSpPr>
      <p:grpSpPr>
        <a:xfrm>
          <a:off x="0" y="0"/>
          <a:ext cx="0" cy="0"/>
          <a:chOff x="0" y="0"/>
          <a:chExt cx="0" cy="0"/>
        </a:xfrm>
      </p:grpSpPr>
      <p:sp>
        <p:nvSpPr>
          <p:cNvPr id="609" name="Google Shape;609;p34"/>
          <p:cNvSpPr txBox="1"/>
          <p:nvPr/>
        </p:nvSpPr>
        <p:spPr>
          <a:xfrm>
            <a:off x="914400" y="1046715"/>
            <a:ext cx="4134208" cy="1359650"/>
          </a:xfrm>
          <a:prstGeom prst="rect">
            <a:avLst/>
          </a:prstGeom>
          <a:noFill/>
          <a:ln>
            <a:noFill/>
          </a:ln>
        </p:spPr>
        <p:txBody>
          <a:bodyPr anchorCtr="0" anchor="t" bIns="0" lIns="0" spcFirstLastPara="1" rIns="0" wrap="square" tIns="0">
            <a:spAutoFit/>
          </a:bodyPr>
          <a:lstStyle/>
          <a:p>
            <a:pPr indent="0" lvl="0" marL="0" marR="0" rtl="0" algn="l">
              <a:lnSpc>
                <a:spcPct val="128979"/>
              </a:lnSpc>
              <a:spcBef>
                <a:spcPts val="0"/>
              </a:spcBef>
              <a:spcAft>
                <a:spcPts val="0"/>
              </a:spcAft>
              <a:buNone/>
            </a:pPr>
            <a:r>
              <a:rPr b="0" i="0" lang="en-US" sz="4203" u="none" cap="none" strike="noStrike">
                <a:solidFill>
                  <a:srgbClr val="D6A553"/>
                </a:solidFill>
                <a:latin typeface="Vast Shadow"/>
                <a:ea typeface="Vast Shadow"/>
                <a:cs typeface="Vast Shadow"/>
                <a:sym typeface="Vast Shadow"/>
              </a:rPr>
              <a:t>RESOURCE </a:t>
            </a:r>
            <a:endParaRPr/>
          </a:p>
          <a:p>
            <a:pPr indent="0" lvl="0" marL="0" marR="0" rtl="0" algn="l">
              <a:lnSpc>
                <a:spcPct val="128979"/>
              </a:lnSpc>
              <a:spcBef>
                <a:spcPts val="0"/>
              </a:spcBef>
              <a:spcAft>
                <a:spcPts val="0"/>
              </a:spcAft>
              <a:buNone/>
            </a:pPr>
            <a:r>
              <a:rPr b="0" i="0" lang="en-US" sz="4203" u="none" cap="none" strike="noStrike">
                <a:solidFill>
                  <a:srgbClr val="D6A553"/>
                </a:solidFill>
                <a:latin typeface="Vast Shadow"/>
                <a:ea typeface="Vast Shadow"/>
                <a:cs typeface="Vast Shadow"/>
                <a:sym typeface="Vast Shadow"/>
              </a:rPr>
              <a:t>PAGE</a:t>
            </a:r>
            <a:endParaRPr/>
          </a:p>
        </p:txBody>
      </p:sp>
      <p:sp>
        <p:nvSpPr>
          <p:cNvPr id="610" name="Google Shape;610;p34"/>
          <p:cNvSpPr txBox="1"/>
          <p:nvPr/>
        </p:nvSpPr>
        <p:spPr>
          <a:xfrm>
            <a:off x="914400" y="4768215"/>
            <a:ext cx="4011600" cy="459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Lato"/>
                <a:ea typeface="Lato"/>
                <a:cs typeface="Lato"/>
                <a:sym typeface="Lato"/>
              </a:rPr>
              <a:t>This presentation template</a:t>
            </a:r>
            <a:endParaRPr/>
          </a:p>
          <a:p>
            <a:pPr indent="0" lvl="0" marL="0" marR="0" rtl="0" algn="l">
              <a:lnSpc>
                <a:spcPct val="120000"/>
              </a:lnSpc>
              <a:spcBef>
                <a:spcPts val="0"/>
              </a:spcBef>
              <a:spcAft>
                <a:spcPts val="0"/>
              </a:spcAft>
              <a:buNone/>
            </a:pPr>
            <a:r>
              <a:rPr b="0" i="0" lang="en-US" sz="2100" u="none" cap="none" strike="noStrike">
                <a:solidFill>
                  <a:srgbClr val="FFFFFF"/>
                </a:solidFill>
                <a:latin typeface="Lato"/>
                <a:ea typeface="Lato"/>
                <a:cs typeface="Lato"/>
                <a:sym typeface="Lato"/>
              </a:rPr>
              <a:t>uses the following free fonts:</a:t>
            </a:r>
            <a:endParaRPr/>
          </a:p>
          <a:p>
            <a:pPr indent="0" lvl="0" marL="0" marR="0" rtl="0" algn="l">
              <a:lnSpc>
                <a:spcPct val="12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20000"/>
              </a:lnSpc>
              <a:spcBef>
                <a:spcPts val="0"/>
              </a:spcBef>
              <a:spcAft>
                <a:spcPts val="0"/>
              </a:spcAft>
              <a:buNone/>
            </a:pPr>
            <a:r>
              <a:rPr b="0" i="0" lang="en-US" sz="2100" u="none" cap="none" strike="noStrike">
                <a:solidFill>
                  <a:srgbClr val="FFFFFF"/>
                </a:solidFill>
                <a:latin typeface="Lato"/>
                <a:ea typeface="Lato"/>
                <a:cs typeface="Lato"/>
                <a:sym typeface="Lato"/>
              </a:rPr>
              <a:t>Titles: Vast Shadow</a:t>
            </a:r>
            <a:endParaRPr/>
          </a:p>
          <a:p>
            <a:pPr indent="0" lvl="0" marL="0" marR="0" rtl="0" algn="l">
              <a:lnSpc>
                <a:spcPct val="120000"/>
              </a:lnSpc>
              <a:spcBef>
                <a:spcPts val="0"/>
              </a:spcBef>
              <a:spcAft>
                <a:spcPts val="0"/>
              </a:spcAft>
              <a:buNone/>
            </a:pPr>
            <a:r>
              <a:rPr b="0" i="0" lang="en-US" sz="2100" u="none" cap="none" strike="noStrike">
                <a:solidFill>
                  <a:srgbClr val="FFFFFF"/>
                </a:solidFill>
                <a:latin typeface="Lato"/>
                <a:ea typeface="Lato"/>
                <a:cs typeface="Lato"/>
                <a:sym typeface="Lato"/>
              </a:rPr>
              <a:t>Headers: Lato</a:t>
            </a:r>
            <a:endParaRPr/>
          </a:p>
          <a:p>
            <a:pPr indent="0" lvl="0" marL="0" marR="0" rtl="0" algn="l">
              <a:lnSpc>
                <a:spcPct val="120000"/>
              </a:lnSpc>
              <a:spcBef>
                <a:spcPts val="0"/>
              </a:spcBef>
              <a:spcAft>
                <a:spcPts val="0"/>
              </a:spcAft>
              <a:buNone/>
            </a:pPr>
            <a:r>
              <a:rPr b="0" i="0" lang="en-US" sz="2100" u="none" cap="none" strike="noStrike">
                <a:solidFill>
                  <a:srgbClr val="FFFFFF"/>
                </a:solidFill>
                <a:latin typeface="Lato"/>
                <a:ea typeface="Lato"/>
                <a:cs typeface="Lato"/>
                <a:sym typeface="Lato"/>
              </a:rPr>
              <a:t>Body Copy: Lato</a:t>
            </a:r>
            <a:endParaRPr/>
          </a:p>
          <a:p>
            <a:pPr indent="0" lvl="0" marL="0" marR="0" rtl="0" algn="l">
              <a:lnSpc>
                <a:spcPct val="12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20000"/>
              </a:lnSpc>
              <a:spcBef>
                <a:spcPts val="0"/>
              </a:spcBef>
              <a:spcAft>
                <a:spcPts val="0"/>
              </a:spcAft>
              <a:buNone/>
            </a:pPr>
            <a:r>
              <a:rPr b="0" i="0" lang="en-US" sz="2100" u="none" cap="none" strike="noStrike">
                <a:solidFill>
                  <a:srgbClr val="FFFFFF"/>
                </a:solidFill>
                <a:latin typeface="Lato"/>
                <a:ea typeface="Lato"/>
                <a:cs typeface="Lato"/>
                <a:sym typeface="Lato"/>
              </a:rPr>
              <a:t>You can find these fonts</a:t>
            </a:r>
            <a:endParaRPr/>
          </a:p>
          <a:p>
            <a:pPr indent="0" lvl="0" marL="0" marR="0" rtl="0" algn="l">
              <a:lnSpc>
                <a:spcPct val="120000"/>
              </a:lnSpc>
              <a:spcBef>
                <a:spcPts val="0"/>
              </a:spcBef>
              <a:spcAft>
                <a:spcPts val="0"/>
              </a:spcAft>
              <a:buNone/>
            </a:pPr>
            <a:r>
              <a:rPr b="0" i="0" lang="en-US" sz="2100" u="none" cap="none" strike="noStrike">
                <a:solidFill>
                  <a:srgbClr val="FFFFFF"/>
                </a:solidFill>
                <a:latin typeface="Lato"/>
                <a:ea typeface="Lato"/>
                <a:cs typeface="Lato"/>
                <a:sym typeface="Lato"/>
              </a:rPr>
              <a:t>online too. Happy designing! </a:t>
            </a:r>
            <a:endParaRPr/>
          </a:p>
          <a:p>
            <a:pPr indent="0" lvl="0" marL="0" marR="0" rtl="0" algn="l">
              <a:lnSpc>
                <a:spcPct val="12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20000"/>
              </a:lnSpc>
              <a:spcBef>
                <a:spcPts val="0"/>
              </a:spcBef>
              <a:spcAft>
                <a:spcPts val="0"/>
              </a:spcAft>
              <a:buNone/>
            </a:pPr>
            <a:r>
              <a:rPr b="0" i="0" lang="en-US" sz="2100" u="none" cap="none" strike="noStrike">
                <a:solidFill>
                  <a:srgbClr val="FFFFFF"/>
                </a:solidFill>
                <a:latin typeface="Lato"/>
                <a:ea typeface="Lato"/>
                <a:cs typeface="Lato"/>
                <a:sym typeface="Lato"/>
              </a:rPr>
              <a:t>Don't forget to delete this</a:t>
            </a:r>
            <a:endParaRPr/>
          </a:p>
          <a:p>
            <a:pPr indent="0" lvl="0" marL="0" marR="0" rtl="0" algn="l">
              <a:lnSpc>
                <a:spcPct val="120000"/>
              </a:lnSpc>
              <a:spcBef>
                <a:spcPts val="0"/>
              </a:spcBef>
              <a:spcAft>
                <a:spcPts val="0"/>
              </a:spcAft>
              <a:buNone/>
            </a:pPr>
            <a:r>
              <a:rPr b="0" i="0" lang="en-US" sz="2100" u="none" cap="none" strike="noStrike">
                <a:solidFill>
                  <a:srgbClr val="FFFFFF"/>
                </a:solidFill>
                <a:latin typeface="Lato"/>
                <a:ea typeface="Lato"/>
                <a:cs typeface="Lato"/>
                <a:sym typeface="Lato"/>
              </a:rPr>
              <a:t>page before presenting. </a:t>
            </a:r>
            <a:endParaRPr/>
          </a:p>
        </p:txBody>
      </p:sp>
      <p:sp>
        <p:nvSpPr>
          <p:cNvPr id="611" name="Google Shape;611;p34"/>
          <p:cNvSpPr txBox="1"/>
          <p:nvPr/>
        </p:nvSpPr>
        <p:spPr>
          <a:xfrm>
            <a:off x="914400" y="3302030"/>
            <a:ext cx="4011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FFFFF"/>
                </a:solidFill>
                <a:latin typeface="Lato"/>
                <a:ea typeface="Lato"/>
                <a:cs typeface="Lato"/>
                <a:sym typeface="Lato"/>
              </a:rPr>
              <a:t>Use these design resources</a:t>
            </a:r>
            <a:endParaRPr/>
          </a:p>
          <a:p>
            <a:pPr indent="0" lvl="0" marL="0" marR="0" rtl="0" algn="l">
              <a:lnSpc>
                <a:spcPct val="120000"/>
              </a:lnSpc>
              <a:spcBef>
                <a:spcPts val="0"/>
              </a:spcBef>
              <a:spcAft>
                <a:spcPts val="0"/>
              </a:spcAft>
              <a:buNone/>
            </a:pPr>
            <a:r>
              <a:rPr b="1" i="0" lang="en-US" sz="2100" u="none" cap="none" strike="noStrike">
                <a:solidFill>
                  <a:srgbClr val="FFFFFF"/>
                </a:solidFill>
                <a:latin typeface="Lato"/>
                <a:ea typeface="Lato"/>
                <a:cs typeface="Lato"/>
                <a:sym typeface="Lato"/>
              </a:rPr>
              <a:t>in your Canva Presentation.</a:t>
            </a:r>
            <a:endParaRPr/>
          </a:p>
        </p:txBody>
      </p:sp>
      <p:sp>
        <p:nvSpPr>
          <p:cNvPr id="612" name="Google Shape;612;p34"/>
          <p:cNvSpPr/>
          <p:nvPr/>
        </p:nvSpPr>
        <p:spPr>
          <a:xfrm>
            <a:off x="11065824" y="4348595"/>
            <a:ext cx="1172155" cy="1214668"/>
          </a:xfrm>
          <a:custGeom>
            <a:rect b="b" l="l" r="r" t="t"/>
            <a:pathLst>
              <a:path extrusionOk="0" h="1214668" w="1172155">
                <a:moveTo>
                  <a:pt x="0" y="0"/>
                </a:moveTo>
                <a:lnTo>
                  <a:pt x="1172154" y="0"/>
                </a:lnTo>
                <a:lnTo>
                  <a:pt x="1172154" y="1214667"/>
                </a:lnTo>
                <a:lnTo>
                  <a:pt x="0" y="1214667"/>
                </a:lnTo>
                <a:lnTo>
                  <a:pt x="0" y="0"/>
                </a:lnTo>
                <a:close/>
              </a:path>
            </a:pathLst>
          </a:custGeom>
          <a:blipFill rotWithShape="1">
            <a:blip r:embed="rId3">
              <a:alphaModFix/>
            </a:blip>
            <a:stretch>
              <a:fillRect b="0" l="0" r="0" t="0"/>
            </a:stretch>
          </a:blipFill>
          <a:ln>
            <a:noFill/>
          </a:ln>
        </p:spPr>
      </p:sp>
      <p:sp>
        <p:nvSpPr>
          <p:cNvPr id="613" name="Google Shape;613;p34"/>
          <p:cNvSpPr/>
          <p:nvPr/>
        </p:nvSpPr>
        <p:spPr>
          <a:xfrm>
            <a:off x="9049808" y="2717020"/>
            <a:ext cx="2192439" cy="720764"/>
          </a:xfrm>
          <a:custGeom>
            <a:rect b="b" l="l" r="r" t="t"/>
            <a:pathLst>
              <a:path extrusionOk="0" h="720764" w="2192439">
                <a:moveTo>
                  <a:pt x="0" y="0"/>
                </a:moveTo>
                <a:lnTo>
                  <a:pt x="2192438" y="0"/>
                </a:lnTo>
                <a:lnTo>
                  <a:pt x="2192438" y="720764"/>
                </a:lnTo>
                <a:lnTo>
                  <a:pt x="0" y="720764"/>
                </a:lnTo>
                <a:lnTo>
                  <a:pt x="0" y="0"/>
                </a:lnTo>
                <a:close/>
              </a:path>
            </a:pathLst>
          </a:custGeom>
          <a:blipFill rotWithShape="1">
            <a:blip r:embed="rId4">
              <a:alphaModFix/>
            </a:blip>
            <a:stretch>
              <a:fillRect b="0" l="0" r="0" t="0"/>
            </a:stretch>
          </a:blipFill>
          <a:ln>
            <a:noFill/>
          </a:ln>
        </p:spPr>
      </p:sp>
      <p:sp>
        <p:nvSpPr>
          <p:cNvPr id="614" name="Google Shape;614;p34"/>
          <p:cNvSpPr/>
          <p:nvPr/>
        </p:nvSpPr>
        <p:spPr>
          <a:xfrm>
            <a:off x="16361182" y="4416886"/>
            <a:ext cx="1185894" cy="1078085"/>
          </a:xfrm>
          <a:custGeom>
            <a:rect b="b" l="l" r="r" t="t"/>
            <a:pathLst>
              <a:path extrusionOk="0" h="1078085" w="1185894">
                <a:moveTo>
                  <a:pt x="0" y="0"/>
                </a:moveTo>
                <a:lnTo>
                  <a:pt x="1185894" y="0"/>
                </a:lnTo>
                <a:lnTo>
                  <a:pt x="1185894" y="1078085"/>
                </a:lnTo>
                <a:lnTo>
                  <a:pt x="0" y="1078085"/>
                </a:lnTo>
                <a:lnTo>
                  <a:pt x="0" y="0"/>
                </a:lnTo>
                <a:close/>
              </a:path>
            </a:pathLst>
          </a:custGeom>
          <a:blipFill rotWithShape="1">
            <a:blip r:embed="rId5">
              <a:alphaModFix/>
            </a:blip>
            <a:stretch>
              <a:fillRect b="0" l="0" r="0" t="0"/>
            </a:stretch>
          </a:blipFill>
          <a:ln>
            <a:noFill/>
          </a:ln>
        </p:spPr>
      </p:sp>
      <p:sp>
        <p:nvSpPr>
          <p:cNvPr id="615" name="Google Shape;615;p34"/>
          <p:cNvSpPr/>
          <p:nvPr/>
        </p:nvSpPr>
        <p:spPr>
          <a:xfrm>
            <a:off x="5829650" y="6285556"/>
            <a:ext cx="1321187" cy="1321187"/>
          </a:xfrm>
          <a:custGeom>
            <a:rect b="b" l="l" r="r" t="t"/>
            <a:pathLst>
              <a:path extrusionOk="0" h="1321187" w="1321187">
                <a:moveTo>
                  <a:pt x="0" y="0"/>
                </a:moveTo>
                <a:lnTo>
                  <a:pt x="1321186" y="0"/>
                </a:lnTo>
                <a:lnTo>
                  <a:pt x="1321186" y="1321186"/>
                </a:lnTo>
                <a:lnTo>
                  <a:pt x="0" y="1321186"/>
                </a:lnTo>
                <a:lnTo>
                  <a:pt x="0" y="0"/>
                </a:lnTo>
                <a:close/>
              </a:path>
            </a:pathLst>
          </a:custGeom>
          <a:blipFill rotWithShape="1">
            <a:blip r:embed="rId6">
              <a:alphaModFix/>
            </a:blip>
            <a:stretch>
              <a:fillRect b="0" l="0" r="0" t="0"/>
            </a:stretch>
          </a:blipFill>
          <a:ln>
            <a:noFill/>
          </a:ln>
        </p:spPr>
      </p:sp>
      <p:sp>
        <p:nvSpPr>
          <p:cNvPr id="616" name="Google Shape;616;p34"/>
          <p:cNvSpPr/>
          <p:nvPr/>
        </p:nvSpPr>
        <p:spPr>
          <a:xfrm>
            <a:off x="12700027" y="2415890"/>
            <a:ext cx="4789226" cy="1323024"/>
          </a:xfrm>
          <a:custGeom>
            <a:rect b="b" l="l" r="r" t="t"/>
            <a:pathLst>
              <a:path extrusionOk="0" h="1323024" w="4789226">
                <a:moveTo>
                  <a:pt x="0" y="0"/>
                </a:moveTo>
                <a:lnTo>
                  <a:pt x="4789227" y="0"/>
                </a:lnTo>
                <a:lnTo>
                  <a:pt x="4789227" y="1323024"/>
                </a:lnTo>
                <a:lnTo>
                  <a:pt x="0" y="1323024"/>
                </a:lnTo>
                <a:lnTo>
                  <a:pt x="0" y="0"/>
                </a:lnTo>
                <a:close/>
              </a:path>
            </a:pathLst>
          </a:custGeom>
          <a:blipFill rotWithShape="1">
            <a:blip r:embed="rId7">
              <a:alphaModFix/>
            </a:blip>
            <a:stretch>
              <a:fillRect b="0" l="0" r="0" t="0"/>
            </a:stretch>
          </a:blipFill>
          <a:ln>
            <a:noFill/>
          </a:ln>
        </p:spPr>
      </p:sp>
      <p:sp>
        <p:nvSpPr>
          <p:cNvPr id="617" name="Google Shape;617;p34"/>
          <p:cNvSpPr/>
          <p:nvPr/>
        </p:nvSpPr>
        <p:spPr>
          <a:xfrm>
            <a:off x="9653978" y="1135362"/>
            <a:ext cx="1765623" cy="783295"/>
          </a:xfrm>
          <a:custGeom>
            <a:rect b="b" l="l" r="r" t="t"/>
            <a:pathLst>
              <a:path extrusionOk="0" h="783295" w="1765623">
                <a:moveTo>
                  <a:pt x="0" y="0"/>
                </a:moveTo>
                <a:lnTo>
                  <a:pt x="1765623" y="0"/>
                </a:lnTo>
                <a:lnTo>
                  <a:pt x="1765623" y="783295"/>
                </a:lnTo>
                <a:lnTo>
                  <a:pt x="0" y="783295"/>
                </a:lnTo>
                <a:lnTo>
                  <a:pt x="0" y="0"/>
                </a:lnTo>
                <a:close/>
              </a:path>
            </a:pathLst>
          </a:custGeom>
          <a:blipFill rotWithShape="1">
            <a:blip r:embed="rId8">
              <a:alphaModFix/>
            </a:blip>
            <a:stretch>
              <a:fillRect b="0" l="0" r="0" t="0"/>
            </a:stretch>
          </a:blipFill>
          <a:ln>
            <a:noFill/>
          </a:ln>
        </p:spPr>
      </p:sp>
      <p:sp>
        <p:nvSpPr>
          <p:cNvPr id="618" name="Google Shape;618;p34"/>
          <p:cNvSpPr/>
          <p:nvPr/>
        </p:nvSpPr>
        <p:spPr>
          <a:xfrm>
            <a:off x="8679110" y="6285408"/>
            <a:ext cx="1316526" cy="1321482"/>
          </a:xfrm>
          <a:custGeom>
            <a:rect b="b" l="l" r="r" t="t"/>
            <a:pathLst>
              <a:path extrusionOk="0" h="1321482" w="1316526">
                <a:moveTo>
                  <a:pt x="0" y="0"/>
                </a:moveTo>
                <a:lnTo>
                  <a:pt x="1316526" y="0"/>
                </a:lnTo>
                <a:lnTo>
                  <a:pt x="1316526" y="1321482"/>
                </a:lnTo>
                <a:lnTo>
                  <a:pt x="0" y="1321482"/>
                </a:lnTo>
                <a:lnTo>
                  <a:pt x="0" y="0"/>
                </a:lnTo>
                <a:close/>
              </a:path>
            </a:pathLst>
          </a:custGeom>
          <a:blipFill rotWithShape="1">
            <a:blip r:embed="rId9">
              <a:alphaModFix/>
            </a:blip>
            <a:stretch>
              <a:fillRect b="0" l="0" r="0" t="0"/>
            </a:stretch>
          </a:blipFill>
          <a:ln>
            <a:noFill/>
          </a:ln>
        </p:spPr>
      </p:sp>
      <p:sp>
        <p:nvSpPr>
          <p:cNvPr id="619" name="Google Shape;619;p34"/>
          <p:cNvSpPr/>
          <p:nvPr/>
        </p:nvSpPr>
        <p:spPr>
          <a:xfrm>
            <a:off x="16361182" y="6397096"/>
            <a:ext cx="1050189" cy="1098106"/>
          </a:xfrm>
          <a:custGeom>
            <a:rect b="b" l="l" r="r" t="t"/>
            <a:pathLst>
              <a:path extrusionOk="0" h="1098106" w="1050189">
                <a:moveTo>
                  <a:pt x="0" y="0"/>
                </a:moveTo>
                <a:lnTo>
                  <a:pt x="1050189" y="0"/>
                </a:lnTo>
                <a:lnTo>
                  <a:pt x="1050189" y="1098106"/>
                </a:lnTo>
                <a:lnTo>
                  <a:pt x="0" y="1098106"/>
                </a:lnTo>
                <a:lnTo>
                  <a:pt x="0" y="0"/>
                </a:lnTo>
                <a:close/>
              </a:path>
            </a:pathLst>
          </a:custGeom>
          <a:blipFill rotWithShape="1">
            <a:blip r:embed="rId10">
              <a:alphaModFix/>
            </a:blip>
            <a:stretch>
              <a:fillRect b="0" l="0" r="0" t="0"/>
            </a:stretch>
          </a:blipFill>
          <a:ln>
            <a:noFill/>
          </a:ln>
        </p:spPr>
      </p:sp>
      <p:sp>
        <p:nvSpPr>
          <p:cNvPr id="620" name="Google Shape;620;p34"/>
          <p:cNvSpPr/>
          <p:nvPr/>
        </p:nvSpPr>
        <p:spPr>
          <a:xfrm>
            <a:off x="16689379" y="1047750"/>
            <a:ext cx="758101" cy="958519"/>
          </a:xfrm>
          <a:custGeom>
            <a:rect b="b" l="l" r="r" t="t"/>
            <a:pathLst>
              <a:path extrusionOk="0" h="958519" w="758101">
                <a:moveTo>
                  <a:pt x="0" y="0"/>
                </a:moveTo>
                <a:lnTo>
                  <a:pt x="758101" y="0"/>
                </a:lnTo>
                <a:lnTo>
                  <a:pt x="758101" y="958519"/>
                </a:lnTo>
                <a:lnTo>
                  <a:pt x="0" y="958519"/>
                </a:lnTo>
                <a:lnTo>
                  <a:pt x="0" y="0"/>
                </a:lnTo>
                <a:close/>
              </a:path>
            </a:pathLst>
          </a:custGeom>
          <a:blipFill rotWithShape="1">
            <a:blip r:embed="rId11">
              <a:alphaModFix/>
            </a:blip>
            <a:stretch>
              <a:fillRect b="0" l="0" r="0" t="0"/>
            </a:stretch>
          </a:blipFill>
          <a:ln>
            <a:noFill/>
          </a:ln>
        </p:spPr>
      </p:sp>
      <p:sp>
        <p:nvSpPr>
          <p:cNvPr id="621" name="Google Shape;621;p34"/>
          <p:cNvSpPr/>
          <p:nvPr/>
        </p:nvSpPr>
        <p:spPr>
          <a:xfrm rot="10800000">
            <a:off x="5933595" y="1093021"/>
            <a:ext cx="1516446" cy="906076"/>
          </a:xfrm>
          <a:custGeom>
            <a:rect b="b" l="l" r="r" t="t"/>
            <a:pathLst>
              <a:path extrusionOk="0" h="906076" w="1516446">
                <a:moveTo>
                  <a:pt x="0" y="0"/>
                </a:moveTo>
                <a:lnTo>
                  <a:pt x="1516446" y="0"/>
                </a:lnTo>
                <a:lnTo>
                  <a:pt x="1516446" y="906077"/>
                </a:lnTo>
                <a:lnTo>
                  <a:pt x="0" y="906077"/>
                </a:lnTo>
                <a:lnTo>
                  <a:pt x="0" y="0"/>
                </a:lnTo>
                <a:close/>
              </a:path>
            </a:pathLst>
          </a:custGeom>
          <a:blipFill rotWithShape="1">
            <a:blip r:embed="rId12">
              <a:alphaModFix/>
            </a:blip>
            <a:stretch>
              <a:fillRect b="0" l="0" r="0" t="0"/>
            </a:stretch>
          </a:blipFill>
          <a:ln>
            <a:noFill/>
          </a:ln>
        </p:spPr>
      </p:sp>
      <p:sp>
        <p:nvSpPr>
          <p:cNvPr id="622" name="Google Shape;622;p34"/>
          <p:cNvSpPr/>
          <p:nvPr/>
        </p:nvSpPr>
        <p:spPr>
          <a:xfrm>
            <a:off x="16361182" y="8384601"/>
            <a:ext cx="994585" cy="967460"/>
          </a:xfrm>
          <a:custGeom>
            <a:rect b="b" l="l" r="r" t="t"/>
            <a:pathLst>
              <a:path extrusionOk="0" h="967460" w="994585">
                <a:moveTo>
                  <a:pt x="0" y="0"/>
                </a:moveTo>
                <a:lnTo>
                  <a:pt x="994586" y="0"/>
                </a:lnTo>
                <a:lnTo>
                  <a:pt x="994586" y="967460"/>
                </a:lnTo>
                <a:lnTo>
                  <a:pt x="0" y="967460"/>
                </a:lnTo>
                <a:lnTo>
                  <a:pt x="0" y="0"/>
                </a:lnTo>
                <a:close/>
              </a:path>
            </a:pathLst>
          </a:custGeom>
          <a:blipFill rotWithShape="1">
            <a:blip r:embed="rId13">
              <a:alphaModFix/>
            </a:blip>
            <a:stretch>
              <a:fillRect b="0" l="0" r="0" t="0"/>
            </a:stretch>
          </a:blipFill>
          <a:ln>
            <a:noFill/>
          </a:ln>
        </p:spPr>
      </p:sp>
      <p:sp>
        <p:nvSpPr>
          <p:cNvPr id="623" name="Google Shape;623;p34"/>
          <p:cNvSpPr/>
          <p:nvPr/>
        </p:nvSpPr>
        <p:spPr>
          <a:xfrm>
            <a:off x="5756187" y="8413168"/>
            <a:ext cx="1394649" cy="910326"/>
          </a:xfrm>
          <a:custGeom>
            <a:rect b="b" l="l" r="r" t="t"/>
            <a:pathLst>
              <a:path extrusionOk="0" h="910326" w="1394649">
                <a:moveTo>
                  <a:pt x="0" y="0"/>
                </a:moveTo>
                <a:lnTo>
                  <a:pt x="1394649" y="0"/>
                </a:lnTo>
                <a:lnTo>
                  <a:pt x="1394649" y="910326"/>
                </a:lnTo>
                <a:lnTo>
                  <a:pt x="0" y="910326"/>
                </a:lnTo>
                <a:lnTo>
                  <a:pt x="0" y="0"/>
                </a:lnTo>
                <a:close/>
              </a:path>
            </a:pathLst>
          </a:custGeom>
          <a:blipFill rotWithShape="1">
            <a:blip r:embed="rId14">
              <a:alphaModFix/>
            </a:blip>
            <a:stretch>
              <a:fillRect b="0" l="0" r="0" t="0"/>
            </a:stretch>
          </a:blipFill>
          <a:ln>
            <a:noFill/>
          </a:ln>
        </p:spPr>
      </p:sp>
      <p:sp>
        <p:nvSpPr>
          <p:cNvPr id="624" name="Google Shape;624;p34"/>
          <p:cNvSpPr/>
          <p:nvPr/>
        </p:nvSpPr>
        <p:spPr>
          <a:xfrm>
            <a:off x="13623538" y="1107027"/>
            <a:ext cx="861904" cy="839964"/>
          </a:xfrm>
          <a:custGeom>
            <a:rect b="b" l="l" r="r" t="t"/>
            <a:pathLst>
              <a:path extrusionOk="0" h="839964" w="861904">
                <a:moveTo>
                  <a:pt x="0" y="0"/>
                </a:moveTo>
                <a:lnTo>
                  <a:pt x="861904" y="0"/>
                </a:lnTo>
                <a:lnTo>
                  <a:pt x="861904" y="839965"/>
                </a:lnTo>
                <a:lnTo>
                  <a:pt x="0" y="839965"/>
                </a:lnTo>
                <a:lnTo>
                  <a:pt x="0" y="0"/>
                </a:lnTo>
                <a:close/>
              </a:path>
            </a:pathLst>
          </a:custGeom>
          <a:blipFill rotWithShape="1">
            <a:blip r:embed="rId15">
              <a:alphaModFix/>
            </a:blip>
            <a:stretch>
              <a:fillRect b="0" l="0" r="0" t="0"/>
            </a:stretch>
          </a:blipFill>
          <a:ln>
            <a:noFill/>
          </a:ln>
        </p:spPr>
      </p:sp>
      <p:sp>
        <p:nvSpPr>
          <p:cNvPr id="625" name="Google Shape;625;p34"/>
          <p:cNvSpPr/>
          <p:nvPr/>
        </p:nvSpPr>
        <p:spPr>
          <a:xfrm>
            <a:off x="13043140" y="4236049"/>
            <a:ext cx="2512882" cy="1439759"/>
          </a:xfrm>
          <a:custGeom>
            <a:rect b="b" l="l" r="r" t="t"/>
            <a:pathLst>
              <a:path extrusionOk="0" h="1439759" w="2512882">
                <a:moveTo>
                  <a:pt x="0" y="0"/>
                </a:moveTo>
                <a:lnTo>
                  <a:pt x="2512881" y="0"/>
                </a:lnTo>
                <a:lnTo>
                  <a:pt x="2512881" y="1439759"/>
                </a:lnTo>
                <a:lnTo>
                  <a:pt x="0" y="1439759"/>
                </a:lnTo>
                <a:lnTo>
                  <a:pt x="0" y="0"/>
                </a:lnTo>
                <a:close/>
              </a:path>
            </a:pathLst>
          </a:custGeom>
          <a:blipFill rotWithShape="1">
            <a:blip r:embed="rId16">
              <a:alphaModFix/>
            </a:blip>
            <a:stretch>
              <a:fillRect b="0" l="0" r="0" t="0"/>
            </a:stretch>
          </a:blipFill>
          <a:ln>
            <a:noFill/>
          </a:ln>
        </p:spPr>
      </p:sp>
      <p:sp>
        <p:nvSpPr>
          <p:cNvPr id="626" name="Google Shape;626;p34"/>
          <p:cNvSpPr/>
          <p:nvPr/>
        </p:nvSpPr>
        <p:spPr>
          <a:xfrm>
            <a:off x="11523910" y="6397096"/>
            <a:ext cx="870249" cy="1098106"/>
          </a:xfrm>
          <a:custGeom>
            <a:rect b="b" l="l" r="r" t="t"/>
            <a:pathLst>
              <a:path extrusionOk="0" h="1098106" w="870249">
                <a:moveTo>
                  <a:pt x="0" y="0"/>
                </a:moveTo>
                <a:lnTo>
                  <a:pt x="870249" y="0"/>
                </a:lnTo>
                <a:lnTo>
                  <a:pt x="870249" y="1098106"/>
                </a:lnTo>
                <a:lnTo>
                  <a:pt x="0" y="1098106"/>
                </a:lnTo>
                <a:lnTo>
                  <a:pt x="0" y="0"/>
                </a:lnTo>
                <a:close/>
              </a:path>
            </a:pathLst>
          </a:custGeom>
          <a:blipFill rotWithShape="1">
            <a:blip r:embed="rId17">
              <a:alphaModFix/>
            </a:blip>
            <a:stretch>
              <a:fillRect b="0" l="0" r="0" t="0"/>
            </a:stretch>
          </a:blipFill>
          <a:ln>
            <a:noFill/>
          </a:ln>
        </p:spPr>
      </p:sp>
      <p:sp>
        <p:nvSpPr>
          <p:cNvPr id="627" name="Google Shape;627;p34"/>
          <p:cNvSpPr/>
          <p:nvPr/>
        </p:nvSpPr>
        <p:spPr>
          <a:xfrm>
            <a:off x="8550922" y="4247455"/>
            <a:ext cx="1709740" cy="1416947"/>
          </a:xfrm>
          <a:custGeom>
            <a:rect b="b" l="l" r="r" t="t"/>
            <a:pathLst>
              <a:path extrusionOk="0" h="1416947" w="1709740">
                <a:moveTo>
                  <a:pt x="0" y="0"/>
                </a:moveTo>
                <a:lnTo>
                  <a:pt x="1709741" y="0"/>
                </a:lnTo>
                <a:lnTo>
                  <a:pt x="1709741" y="1416947"/>
                </a:lnTo>
                <a:lnTo>
                  <a:pt x="0" y="1416947"/>
                </a:lnTo>
                <a:lnTo>
                  <a:pt x="0" y="0"/>
                </a:lnTo>
                <a:close/>
              </a:path>
            </a:pathLst>
          </a:custGeom>
          <a:blipFill rotWithShape="1">
            <a:blip r:embed="rId18">
              <a:alphaModFix/>
            </a:blip>
            <a:stretch>
              <a:fillRect b="0" l="0" r="0" t="0"/>
            </a:stretch>
          </a:blipFill>
          <a:ln>
            <a:noFill/>
          </a:ln>
        </p:spPr>
      </p:sp>
      <p:sp>
        <p:nvSpPr>
          <p:cNvPr id="628" name="Google Shape;628;p34"/>
          <p:cNvSpPr/>
          <p:nvPr/>
        </p:nvSpPr>
        <p:spPr>
          <a:xfrm>
            <a:off x="5674632" y="4439441"/>
            <a:ext cx="2071130" cy="1032976"/>
          </a:xfrm>
          <a:custGeom>
            <a:rect b="b" l="l" r="r" t="t"/>
            <a:pathLst>
              <a:path extrusionOk="0" h="1032976" w="2071130">
                <a:moveTo>
                  <a:pt x="0" y="0"/>
                </a:moveTo>
                <a:lnTo>
                  <a:pt x="2071129" y="0"/>
                </a:lnTo>
                <a:lnTo>
                  <a:pt x="2071129" y="1032975"/>
                </a:lnTo>
                <a:lnTo>
                  <a:pt x="0" y="1032975"/>
                </a:lnTo>
                <a:lnTo>
                  <a:pt x="0" y="0"/>
                </a:lnTo>
                <a:close/>
              </a:path>
            </a:pathLst>
          </a:custGeom>
          <a:blipFill rotWithShape="1">
            <a:blip r:embed="rId19">
              <a:alphaModFix/>
            </a:blip>
            <a:stretch>
              <a:fillRect b="0" l="0" r="0" t="0"/>
            </a:stretch>
          </a:blipFill>
          <a:ln>
            <a:noFill/>
          </a:ln>
        </p:spPr>
      </p:sp>
      <p:sp>
        <p:nvSpPr>
          <p:cNvPr id="629" name="Google Shape;629;p34"/>
          <p:cNvSpPr/>
          <p:nvPr/>
        </p:nvSpPr>
        <p:spPr>
          <a:xfrm>
            <a:off x="5809316" y="2688447"/>
            <a:ext cx="1782711" cy="777910"/>
          </a:xfrm>
          <a:custGeom>
            <a:rect b="b" l="l" r="r" t="t"/>
            <a:pathLst>
              <a:path extrusionOk="0" h="777910" w="1782711">
                <a:moveTo>
                  <a:pt x="0" y="0"/>
                </a:moveTo>
                <a:lnTo>
                  <a:pt x="1782711" y="0"/>
                </a:lnTo>
                <a:lnTo>
                  <a:pt x="1782711" y="777910"/>
                </a:lnTo>
                <a:lnTo>
                  <a:pt x="0" y="777910"/>
                </a:lnTo>
                <a:lnTo>
                  <a:pt x="0" y="0"/>
                </a:lnTo>
                <a:close/>
              </a:path>
            </a:pathLst>
          </a:custGeom>
          <a:blipFill rotWithShape="1">
            <a:blip r:embed="rId20">
              <a:alphaModFix/>
            </a:blip>
            <a:stretch>
              <a:fillRect b="0" l="0" r="0" t="0"/>
            </a:stretch>
          </a:blipFill>
          <a:ln>
            <a:noFill/>
          </a:ln>
        </p:spPr>
      </p:sp>
      <p:sp>
        <p:nvSpPr>
          <p:cNvPr id="630" name="Google Shape;630;p34"/>
          <p:cNvSpPr/>
          <p:nvPr/>
        </p:nvSpPr>
        <p:spPr>
          <a:xfrm>
            <a:off x="13743832" y="8378157"/>
            <a:ext cx="1172155" cy="980347"/>
          </a:xfrm>
          <a:custGeom>
            <a:rect b="b" l="l" r="r" t="t"/>
            <a:pathLst>
              <a:path extrusionOk="0" h="980347" w="1172155">
                <a:moveTo>
                  <a:pt x="0" y="0"/>
                </a:moveTo>
                <a:lnTo>
                  <a:pt x="1172155" y="0"/>
                </a:lnTo>
                <a:lnTo>
                  <a:pt x="1172155" y="980348"/>
                </a:lnTo>
                <a:lnTo>
                  <a:pt x="0" y="980348"/>
                </a:lnTo>
                <a:lnTo>
                  <a:pt x="0" y="0"/>
                </a:lnTo>
                <a:close/>
              </a:path>
            </a:pathLst>
          </a:custGeom>
          <a:blipFill rotWithShape="1">
            <a:blip r:embed="rId21">
              <a:alphaModFix/>
            </a:blip>
            <a:stretch>
              <a:fillRect b="0" l="0" r="0" t="0"/>
            </a:stretch>
          </a:blipFill>
          <a:ln>
            <a:noFill/>
          </a:ln>
        </p:spPr>
      </p:sp>
      <p:sp>
        <p:nvSpPr>
          <p:cNvPr id="631" name="Google Shape;631;p34"/>
          <p:cNvSpPr/>
          <p:nvPr/>
        </p:nvSpPr>
        <p:spPr>
          <a:xfrm>
            <a:off x="11213383" y="8367141"/>
            <a:ext cx="1085253" cy="1002380"/>
          </a:xfrm>
          <a:custGeom>
            <a:rect b="b" l="l" r="r" t="t"/>
            <a:pathLst>
              <a:path extrusionOk="0" h="1002380" w="1085253">
                <a:moveTo>
                  <a:pt x="0" y="0"/>
                </a:moveTo>
                <a:lnTo>
                  <a:pt x="1085253" y="0"/>
                </a:lnTo>
                <a:lnTo>
                  <a:pt x="1085253" y="1002380"/>
                </a:lnTo>
                <a:lnTo>
                  <a:pt x="0" y="1002380"/>
                </a:lnTo>
                <a:lnTo>
                  <a:pt x="0" y="0"/>
                </a:lnTo>
                <a:close/>
              </a:path>
            </a:pathLst>
          </a:custGeom>
          <a:blipFill rotWithShape="1">
            <a:blip r:embed="rId22">
              <a:alphaModFix/>
            </a:blip>
            <a:stretch>
              <a:fillRect b="0" l="0" r="0" t="0"/>
            </a:stretch>
          </a:blipFill>
          <a:ln>
            <a:noFill/>
          </a:ln>
        </p:spPr>
      </p:sp>
      <p:sp>
        <p:nvSpPr>
          <p:cNvPr id="632" name="Google Shape;632;p34"/>
          <p:cNvSpPr/>
          <p:nvPr/>
        </p:nvSpPr>
        <p:spPr>
          <a:xfrm>
            <a:off x="8596032" y="8475127"/>
            <a:ext cx="1172155" cy="786409"/>
          </a:xfrm>
          <a:custGeom>
            <a:rect b="b" l="l" r="r" t="t"/>
            <a:pathLst>
              <a:path extrusionOk="0" h="786409" w="1172155">
                <a:moveTo>
                  <a:pt x="0" y="0"/>
                </a:moveTo>
                <a:lnTo>
                  <a:pt x="1172155" y="0"/>
                </a:lnTo>
                <a:lnTo>
                  <a:pt x="1172155" y="786409"/>
                </a:lnTo>
                <a:lnTo>
                  <a:pt x="0" y="786409"/>
                </a:lnTo>
                <a:lnTo>
                  <a:pt x="0" y="0"/>
                </a:lnTo>
                <a:close/>
              </a:path>
            </a:pathLst>
          </a:custGeom>
          <a:blipFill rotWithShape="1">
            <a:blip r:embed="rId23">
              <a:alphaModFix/>
            </a:blip>
            <a:stretch>
              <a:fillRect b="0" l="0" r="0" t="0"/>
            </a:stretch>
          </a:blipFill>
          <a:ln>
            <a:noFill/>
          </a:ln>
        </p:spPr>
      </p:sp>
      <p:sp>
        <p:nvSpPr>
          <p:cNvPr id="633" name="Google Shape;633;p34"/>
          <p:cNvSpPr/>
          <p:nvPr/>
        </p:nvSpPr>
        <p:spPr>
          <a:xfrm>
            <a:off x="13922432" y="6290701"/>
            <a:ext cx="910477" cy="1310896"/>
          </a:xfrm>
          <a:custGeom>
            <a:rect b="b" l="l" r="r" t="t"/>
            <a:pathLst>
              <a:path extrusionOk="0" h="1310896" w="910477">
                <a:moveTo>
                  <a:pt x="0" y="0"/>
                </a:moveTo>
                <a:lnTo>
                  <a:pt x="910477" y="0"/>
                </a:lnTo>
                <a:lnTo>
                  <a:pt x="910477" y="1310896"/>
                </a:lnTo>
                <a:lnTo>
                  <a:pt x="0" y="1310896"/>
                </a:lnTo>
                <a:lnTo>
                  <a:pt x="0" y="0"/>
                </a:lnTo>
                <a:close/>
              </a:path>
            </a:pathLst>
          </a:custGeom>
          <a:blipFill rotWithShape="1">
            <a:blip r:embed="rId2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112" name="Shape 112"/>
        <p:cNvGrpSpPr/>
        <p:nvPr/>
      </p:nvGrpSpPr>
      <p:grpSpPr>
        <a:xfrm>
          <a:off x="0" y="0"/>
          <a:ext cx="0" cy="0"/>
          <a:chOff x="0" y="0"/>
          <a:chExt cx="0" cy="0"/>
        </a:xfrm>
      </p:grpSpPr>
      <p:sp>
        <p:nvSpPr>
          <p:cNvPr id="113" name="Google Shape;113;p15"/>
          <p:cNvSpPr/>
          <p:nvPr/>
        </p:nvSpPr>
        <p:spPr>
          <a:xfrm>
            <a:off x="5007535" y="572050"/>
            <a:ext cx="8272930" cy="1173252"/>
          </a:xfrm>
          <a:custGeom>
            <a:rect b="b" l="l" r="r" t="t"/>
            <a:pathLst>
              <a:path extrusionOk="0" h="1173252" w="8272930">
                <a:moveTo>
                  <a:pt x="0" y="0"/>
                </a:moveTo>
                <a:lnTo>
                  <a:pt x="8272930" y="0"/>
                </a:lnTo>
                <a:lnTo>
                  <a:pt x="8272930" y="1173252"/>
                </a:lnTo>
                <a:lnTo>
                  <a:pt x="0" y="1173252"/>
                </a:lnTo>
                <a:lnTo>
                  <a:pt x="0" y="0"/>
                </a:lnTo>
                <a:close/>
              </a:path>
            </a:pathLst>
          </a:custGeom>
          <a:blipFill rotWithShape="1">
            <a:blip r:embed="rId3">
              <a:alphaModFix/>
            </a:blip>
            <a:stretch>
              <a:fillRect b="0" l="0" r="0" t="0"/>
            </a:stretch>
          </a:blipFill>
          <a:ln>
            <a:noFill/>
          </a:ln>
        </p:spPr>
      </p:sp>
      <p:sp>
        <p:nvSpPr>
          <p:cNvPr id="114" name="Google Shape;114;p15"/>
          <p:cNvSpPr/>
          <p:nvPr/>
        </p:nvSpPr>
        <p:spPr>
          <a:xfrm>
            <a:off x="390643" y="5234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0" r="-132666" t="0"/>
            </a:stretch>
          </a:blipFill>
          <a:ln>
            <a:noFill/>
          </a:ln>
        </p:spPr>
      </p:sp>
      <p:sp>
        <p:nvSpPr>
          <p:cNvPr id="115" name="Google Shape;115;p15"/>
          <p:cNvSpPr/>
          <p:nvPr/>
        </p:nvSpPr>
        <p:spPr>
          <a:xfrm>
            <a:off x="15480936" y="5234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132666" r="0" t="0"/>
            </a:stretch>
          </a:blipFill>
          <a:ln>
            <a:noFill/>
          </a:ln>
        </p:spPr>
      </p:sp>
      <p:sp>
        <p:nvSpPr>
          <p:cNvPr id="116" name="Google Shape;116;p15"/>
          <p:cNvSpPr/>
          <p:nvPr/>
        </p:nvSpPr>
        <p:spPr>
          <a:xfrm>
            <a:off x="390643" y="76283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0" l="-1186" r="-131474" t="-163303"/>
            </a:stretch>
          </a:blipFill>
          <a:ln>
            <a:noFill/>
          </a:ln>
        </p:spPr>
      </p:sp>
      <p:sp>
        <p:nvSpPr>
          <p:cNvPr id="117" name="Google Shape;117;p15"/>
          <p:cNvSpPr/>
          <p:nvPr/>
        </p:nvSpPr>
        <p:spPr>
          <a:xfrm>
            <a:off x="15480936" y="76283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0" l="-132666" r="0" t="-163303"/>
            </a:stretch>
          </a:blipFill>
          <a:ln>
            <a:noFill/>
          </a:ln>
        </p:spPr>
      </p:sp>
      <p:sp>
        <p:nvSpPr>
          <p:cNvPr id="118" name="Google Shape;118;p15"/>
          <p:cNvSpPr/>
          <p:nvPr/>
        </p:nvSpPr>
        <p:spPr>
          <a:xfrm>
            <a:off x="6806331" y="7949331"/>
            <a:ext cx="4675337" cy="4675337"/>
          </a:xfrm>
          <a:custGeom>
            <a:rect b="b" l="l" r="r" t="t"/>
            <a:pathLst>
              <a:path extrusionOk="0" h="4675337" w="4675337">
                <a:moveTo>
                  <a:pt x="0" y="0"/>
                </a:moveTo>
                <a:lnTo>
                  <a:pt x="4675338" y="0"/>
                </a:lnTo>
                <a:lnTo>
                  <a:pt x="4675338" y="4675338"/>
                </a:lnTo>
                <a:lnTo>
                  <a:pt x="0" y="4675338"/>
                </a:lnTo>
                <a:lnTo>
                  <a:pt x="0" y="0"/>
                </a:lnTo>
                <a:close/>
              </a:path>
            </a:pathLst>
          </a:custGeom>
          <a:blipFill rotWithShape="1">
            <a:blip r:embed="rId5">
              <a:alphaModFix/>
            </a:blip>
            <a:stretch>
              <a:fillRect b="0" l="0" r="0" t="0"/>
            </a:stretch>
          </a:blipFill>
          <a:ln>
            <a:noFill/>
          </a:ln>
        </p:spPr>
      </p:sp>
      <p:sp>
        <p:nvSpPr>
          <p:cNvPr id="119" name="Google Shape;119;p15"/>
          <p:cNvSpPr/>
          <p:nvPr/>
        </p:nvSpPr>
        <p:spPr>
          <a:xfrm flipH="1">
            <a:off x="5290398" y="4127930"/>
            <a:ext cx="1707433" cy="782315"/>
          </a:xfrm>
          <a:custGeom>
            <a:rect b="b" l="l" r="r" t="t"/>
            <a:pathLst>
              <a:path extrusionOk="0" h="782315" w="1707433">
                <a:moveTo>
                  <a:pt x="1707433" y="0"/>
                </a:moveTo>
                <a:lnTo>
                  <a:pt x="0" y="0"/>
                </a:lnTo>
                <a:lnTo>
                  <a:pt x="0" y="782315"/>
                </a:lnTo>
                <a:lnTo>
                  <a:pt x="1707433" y="782315"/>
                </a:lnTo>
                <a:lnTo>
                  <a:pt x="1707433" y="0"/>
                </a:lnTo>
                <a:close/>
              </a:path>
            </a:pathLst>
          </a:custGeom>
          <a:blipFill rotWithShape="1">
            <a:blip r:embed="rId6">
              <a:alphaModFix/>
            </a:blip>
            <a:stretch>
              <a:fillRect b="0" l="0" r="0" t="0"/>
            </a:stretch>
          </a:blipFill>
          <a:ln>
            <a:noFill/>
          </a:ln>
        </p:spPr>
      </p:sp>
      <p:sp>
        <p:nvSpPr>
          <p:cNvPr id="120" name="Google Shape;120;p15"/>
          <p:cNvSpPr/>
          <p:nvPr/>
        </p:nvSpPr>
        <p:spPr>
          <a:xfrm flipH="1">
            <a:off x="11290169" y="4127930"/>
            <a:ext cx="1707433" cy="782315"/>
          </a:xfrm>
          <a:custGeom>
            <a:rect b="b" l="l" r="r" t="t"/>
            <a:pathLst>
              <a:path extrusionOk="0" h="782315" w="1707433">
                <a:moveTo>
                  <a:pt x="1707433" y="0"/>
                </a:moveTo>
                <a:lnTo>
                  <a:pt x="0" y="0"/>
                </a:lnTo>
                <a:lnTo>
                  <a:pt x="0" y="782315"/>
                </a:lnTo>
                <a:lnTo>
                  <a:pt x="1707433" y="782315"/>
                </a:lnTo>
                <a:lnTo>
                  <a:pt x="1707433" y="0"/>
                </a:lnTo>
                <a:close/>
              </a:path>
            </a:pathLst>
          </a:custGeom>
          <a:blipFill rotWithShape="1">
            <a:blip r:embed="rId6">
              <a:alphaModFix/>
            </a:blip>
            <a:stretch>
              <a:fillRect b="0" l="0" r="0" t="0"/>
            </a:stretch>
          </a:blipFill>
          <a:ln>
            <a:noFill/>
          </a:ln>
        </p:spPr>
      </p:sp>
      <p:sp>
        <p:nvSpPr>
          <p:cNvPr id="121" name="Google Shape;121;p15"/>
          <p:cNvSpPr txBox="1"/>
          <p:nvPr/>
        </p:nvSpPr>
        <p:spPr>
          <a:xfrm>
            <a:off x="2369588" y="3595539"/>
            <a:ext cx="1993561" cy="1751848"/>
          </a:xfrm>
          <a:prstGeom prst="rect">
            <a:avLst/>
          </a:prstGeom>
          <a:noFill/>
          <a:ln>
            <a:noFill/>
          </a:ln>
        </p:spPr>
        <p:txBody>
          <a:bodyPr anchorCtr="0" anchor="t" bIns="0" lIns="0" spcFirstLastPara="1" rIns="0" wrap="square" tIns="0">
            <a:spAutoFit/>
          </a:bodyPr>
          <a:lstStyle/>
          <a:p>
            <a:pPr indent="0" lvl="0" marL="0" marR="0" rtl="0" algn="ctr">
              <a:lnSpc>
                <a:spcPct val="128993"/>
              </a:lnSpc>
              <a:spcBef>
                <a:spcPts val="0"/>
              </a:spcBef>
              <a:spcAft>
                <a:spcPts val="0"/>
              </a:spcAft>
              <a:buNone/>
            </a:pPr>
            <a:r>
              <a:rPr b="0" i="0" lang="en-US" sz="10899" u="none" cap="none" strike="noStrike">
                <a:solidFill>
                  <a:srgbClr val="223026"/>
                </a:solidFill>
                <a:latin typeface="Vast Shadow"/>
                <a:ea typeface="Vast Shadow"/>
                <a:cs typeface="Vast Shadow"/>
                <a:sym typeface="Vast Shadow"/>
              </a:rPr>
              <a:t>01</a:t>
            </a:r>
            <a:endParaRPr/>
          </a:p>
        </p:txBody>
      </p:sp>
      <p:sp>
        <p:nvSpPr>
          <p:cNvPr id="122" name="Google Shape;122;p15"/>
          <p:cNvSpPr txBox="1"/>
          <p:nvPr/>
        </p:nvSpPr>
        <p:spPr>
          <a:xfrm>
            <a:off x="6806331" y="3595539"/>
            <a:ext cx="4675337" cy="1751848"/>
          </a:xfrm>
          <a:prstGeom prst="rect">
            <a:avLst/>
          </a:prstGeom>
          <a:noFill/>
          <a:ln>
            <a:noFill/>
          </a:ln>
        </p:spPr>
        <p:txBody>
          <a:bodyPr anchorCtr="0" anchor="t" bIns="0" lIns="0" spcFirstLastPara="1" rIns="0" wrap="square" tIns="0">
            <a:spAutoFit/>
          </a:bodyPr>
          <a:lstStyle/>
          <a:p>
            <a:pPr indent="0" lvl="0" marL="0" marR="0" rtl="0" algn="ctr">
              <a:lnSpc>
                <a:spcPct val="128993"/>
              </a:lnSpc>
              <a:spcBef>
                <a:spcPts val="0"/>
              </a:spcBef>
              <a:spcAft>
                <a:spcPts val="0"/>
              </a:spcAft>
              <a:buNone/>
            </a:pPr>
            <a:r>
              <a:rPr b="0" i="0" lang="en-US" sz="10899" u="none" cap="none" strike="noStrike">
                <a:solidFill>
                  <a:srgbClr val="223026"/>
                </a:solidFill>
                <a:latin typeface="Vast Shadow"/>
                <a:ea typeface="Vast Shadow"/>
                <a:cs typeface="Vast Shadow"/>
                <a:sym typeface="Vast Shadow"/>
              </a:rPr>
              <a:t>02</a:t>
            </a:r>
            <a:endParaRPr/>
          </a:p>
        </p:txBody>
      </p:sp>
      <p:sp>
        <p:nvSpPr>
          <p:cNvPr id="123" name="Google Shape;123;p15"/>
          <p:cNvSpPr txBox="1"/>
          <p:nvPr/>
        </p:nvSpPr>
        <p:spPr>
          <a:xfrm>
            <a:off x="13431882" y="3595539"/>
            <a:ext cx="2979499" cy="1751848"/>
          </a:xfrm>
          <a:prstGeom prst="rect">
            <a:avLst/>
          </a:prstGeom>
          <a:noFill/>
          <a:ln>
            <a:noFill/>
          </a:ln>
        </p:spPr>
        <p:txBody>
          <a:bodyPr anchorCtr="0" anchor="t" bIns="0" lIns="0" spcFirstLastPara="1" rIns="0" wrap="square" tIns="0">
            <a:spAutoFit/>
          </a:bodyPr>
          <a:lstStyle/>
          <a:p>
            <a:pPr indent="0" lvl="0" marL="0" marR="0" rtl="0" algn="ctr">
              <a:lnSpc>
                <a:spcPct val="128993"/>
              </a:lnSpc>
              <a:spcBef>
                <a:spcPts val="0"/>
              </a:spcBef>
              <a:spcAft>
                <a:spcPts val="0"/>
              </a:spcAft>
              <a:buNone/>
            </a:pPr>
            <a:r>
              <a:rPr b="0" i="0" lang="en-US" sz="10899" u="none" cap="none" strike="noStrike">
                <a:solidFill>
                  <a:srgbClr val="223026"/>
                </a:solidFill>
                <a:latin typeface="Vast Shadow"/>
                <a:ea typeface="Vast Shadow"/>
                <a:cs typeface="Vast Shadow"/>
                <a:sym typeface="Vast Shadow"/>
              </a:rPr>
              <a:t>03</a:t>
            </a:r>
            <a:endParaRPr/>
          </a:p>
        </p:txBody>
      </p:sp>
      <p:sp>
        <p:nvSpPr>
          <p:cNvPr id="124" name="Google Shape;124;p15"/>
          <p:cNvSpPr txBox="1"/>
          <p:nvPr/>
        </p:nvSpPr>
        <p:spPr>
          <a:xfrm>
            <a:off x="855675" y="1877415"/>
            <a:ext cx="16576649" cy="1218057"/>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TABLE OF CONTENTS</a:t>
            </a:r>
            <a:endParaRPr/>
          </a:p>
        </p:txBody>
      </p:sp>
      <p:sp>
        <p:nvSpPr>
          <p:cNvPr id="125" name="Google Shape;125;p15"/>
          <p:cNvSpPr txBox="1"/>
          <p:nvPr/>
        </p:nvSpPr>
        <p:spPr>
          <a:xfrm>
            <a:off x="1028700" y="5608747"/>
            <a:ext cx="4675337"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Lato"/>
                <a:ea typeface="Lato"/>
                <a:cs typeface="Lato"/>
                <a:sym typeface="Lato"/>
              </a:rPr>
              <a:t>INTRODUCTION</a:t>
            </a:r>
            <a:endParaRPr/>
          </a:p>
        </p:txBody>
      </p:sp>
      <p:sp>
        <p:nvSpPr>
          <p:cNvPr id="126" name="Google Shape;126;p15"/>
          <p:cNvSpPr txBox="1"/>
          <p:nvPr/>
        </p:nvSpPr>
        <p:spPr>
          <a:xfrm>
            <a:off x="6806331" y="5608747"/>
            <a:ext cx="4675337"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Lato"/>
                <a:ea typeface="Lato"/>
                <a:cs typeface="Lato"/>
                <a:sym typeface="Lato"/>
              </a:rPr>
              <a:t>OUR PRODUCTS</a:t>
            </a:r>
            <a:endParaRPr/>
          </a:p>
        </p:txBody>
      </p:sp>
      <p:sp>
        <p:nvSpPr>
          <p:cNvPr id="127" name="Google Shape;127;p15"/>
          <p:cNvSpPr txBox="1"/>
          <p:nvPr/>
        </p:nvSpPr>
        <p:spPr>
          <a:xfrm>
            <a:off x="12583963" y="5608747"/>
            <a:ext cx="4675337"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Lato"/>
                <a:ea typeface="Lato"/>
                <a:cs typeface="Lato"/>
                <a:sym typeface="Lato"/>
              </a:rPr>
              <a:t>ABOUT US</a:t>
            </a:r>
            <a:endParaRPr/>
          </a:p>
        </p:txBody>
      </p:sp>
      <p:sp>
        <p:nvSpPr>
          <p:cNvPr id="128" name="Google Shape;128;p15"/>
          <p:cNvSpPr txBox="1"/>
          <p:nvPr/>
        </p:nvSpPr>
        <p:spPr>
          <a:xfrm>
            <a:off x="1442339" y="6237397"/>
            <a:ext cx="3848100" cy="8097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
        <p:nvSpPr>
          <p:cNvPr id="129" name="Google Shape;129;p15"/>
          <p:cNvSpPr txBox="1"/>
          <p:nvPr/>
        </p:nvSpPr>
        <p:spPr>
          <a:xfrm>
            <a:off x="7219971" y="6237397"/>
            <a:ext cx="3848100" cy="8097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
        <p:nvSpPr>
          <p:cNvPr id="130" name="Google Shape;130;p15"/>
          <p:cNvSpPr txBox="1"/>
          <p:nvPr/>
        </p:nvSpPr>
        <p:spPr>
          <a:xfrm>
            <a:off x="12997602" y="6237397"/>
            <a:ext cx="3848100" cy="8097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134" name="Shape 134"/>
        <p:cNvGrpSpPr/>
        <p:nvPr/>
      </p:nvGrpSpPr>
      <p:grpSpPr>
        <a:xfrm>
          <a:off x="0" y="0"/>
          <a:ext cx="0" cy="0"/>
          <a:chOff x="0" y="0"/>
          <a:chExt cx="0" cy="0"/>
        </a:xfrm>
      </p:grpSpPr>
      <p:pic>
        <p:nvPicPr>
          <p:cNvPr id="135" name="Google Shape;135;p16"/>
          <p:cNvPicPr preferRelativeResize="0"/>
          <p:nvPr/>
        </p:nvPicPr>
        <p:blipFill rotWithShape="1">
          <a:blip r:embed="rId3">
            <a:alphaModFix/>
          </a:blip>
          <a:srcRect b="21873" l="0" r="0" t="21875"/>
          <a:stretch/>
        </p:blipFill>
        <p:spPr>
          <a:xfrm>
            <a:off x="0" y="0"/>
            <a:ext cx="18288000" cy="10287000"/>
          </a:xfrm>
          <a:prstGeom prst="rect">
            <a:avLst/>
          </a:prstGeom>
          <a:noFill/>
          <a:ln>
            <a:noFill/>
          </a:ln>
        </p:spPr>
      </p:pic>
      <p:sp>
        <p:nvSpPr>
          <p:cNvPr id="136" name="Google Shape;136;p16"/>
          <p:cNvSpPr/>
          <p:nvPr/>
        </p:nvSpPr>
        <p:spPr>
          <a:xfrm>
            <a:off x="1929732" y="3194370"/>
            <a:ext cx="7927186" cy="4376238"/>
          </a:xfrm>
          <a:custGeom>
            <a:rect b="b" l="l" r="r" t="t"/>
            <a:pathLst>
              <a:path extrusionOk="0" h="4376238" w="7927186">
                <a:moveTo>
                  <a:pt x="0" y="0"/>
                </a:moveTo>
                <a:lnTo>
                  <a:pt x="7927185" y="0"/>
                </a:lnTo>
                <a:lnTo>
                  <a:pt x="7927185" y="4376237"/>
                </a:lnTo>
                <a:lnTo>
                  <a:pt x="0" y="4376237"/>
                </a:lnTo>
                <a:lnTo>
                  <a:pt x="0" y="0"/>
                </a:lnTo>
                <a:close/>
              </a:path>
            </a:pathLst>
          </a:custGeom>
          <a:blipFill rotWithShape="1">
            <a:blip r:embed="rId4">
              <a:alphaModFix/>
            </a:blip>
            <a:stretch>
              <a:fillRect b="0" l="0" r="-24436" t="0"/>
            </a:stretch>
          </a:blipFill>
          <a:ln>
            <a:noFill/>
          </a:ln>
        </p:spPr>
      </p:sp>
      <p:sp>
        <p:nvSpPr>
          <p:cNvPr id="137" name="Google Shape;137;p16"/>
          <p:cNvSpPr/>
          <p:nvPr/>
        </p:nvSpPr>
        <p:spPr>
          <a:xfrm>
            <a:off x="8431083" y="3194370"/>
            <a:ext cx="7927186" cy="4376238"/>
          </a:xfrm>
          <a:custGeom>
            <a:rect b="b" l="l" r="r" t="t"/>
            <a:pathLst>
              <a:path extrusionOk="0" h="4376238" w="7927186">
                <a:moveTo>
                  <a:pt x="0" y="0"/>
                </a:moveTo>
                <a:lnTo>
                  <a:pt x="7927185" y="0"/>
                </a:lnTo>
                <a:lnTo>
                  <a:pt x="7927185" y="4376237"/>
                </a:lnTo>
                <a:lnTo>
                  <a:pt x="0" y="4376237"/>
                </a:lnTo>
                <a:lnTo>
                  <a:pt x="0" y="0"/>
                </a:lnTo>
                <a:close/>
              </a:path>
            </a:pathLst>
          </a:custGeom>
          <a:blipFill rotWithShape="1">
            <a:blip r:embed="rId4">
              <a:alphaModFix/>
            </a:blip>
            <a:stretch>
              <a:fillRect b="0" l="-24436" r="0" t="0"/>
            </a:stretch>
          </a:blipFill>
          <a:ln>
            <a:noFill/>
          </a:ln>
        </p:spPr>
      </p:sp>
      <p:sp>
        <p:nvSpPr>
          <p:cNvPr id="138" name="Google Shape;138;p16"/>
          <p:cNvSpPr txBox="1"/>
          <p:nvPr/>
        </p:nvSpPr>
        <p:spPr>
          <a:xfrm>
            <a:off x="6998811" y="109214"/>
            <a:ext cx="4290378" cy="3085155"/>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8037" u="none" cap="none" strike="noStrike">
                <a:solidFill>
                  <a:srgbClr val="B89251"/>
                </a:solidFill>
                <a:latin typeface="Vast Shadow"/>
                <a:ea typeface="Vast Shadow"/>
                <a:cs typeface="Vast Shadow"/>
                <a:sym typeface="Vast Shadow"/>
              </a:rPr>
              <a:t>01</a:t>
            </a:r>
            <a:endParaRPr/>
          </a:p>
        </p:txBody>
      </p:sp>
      <p:sp>
        <p:nvSpPr>
          <p:cNvPr id="139" name="Google Shape;139;p16"/>
          <p:cNvSpPr txBox="1"/>
          <p:nvPr/>
        </p:nvSpPr>
        <p:spPr>
          <a:xfrm>
            <a:off x="3545010" y="4476113"/>
            <a:ext cx="11197979" cy="1631776"/>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9559" u="none" cap="none" strike="noStrike">
                <a:solidFill>
                  <a:srgbClr val="496653"/>
                </a:solidFill>
                <a:latin typeface="Vast Shadow"/>
                <a:ea typeface="Vast Shadow"/>
                <a:cs typeface="Vast Shadow"/>
                <a:sym typeface="Vast Shadow"/>
              </a:rPr>
              <a:t>Introduction</a:t>
            </a:r>
            <a:endParaRPr/>
          </a:p>
        </p:txBody>
      </p:sp>
      <p:sp>
        <p:nvSpPr>
          <p:cNvPr id="140" name="Google Shape;140;p16"/>
          <p:cNvSpPr txBox="1"/>
          <p:nvPr/>
        </p:nvSpPr>
        <p:spPr>
          <a:xfrm>
            <a:off x="4938176" y="8270368"/>
            <a:ext cx="8411649" cy="987932"/>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144" name="Shape 144"/>
        <p:cNvGrpSpPr/>
        <p:nvPr/>
      </p:nvGrpSpPr>
      <p:grpSpPr>
        <a:xfrm>
          <a:off x="0" y="0"/>
          <a:ext cx="0" cy="0"/>
          <a:chOff x="0" y="0"/>
          <a:chExt cx="0" cy="0"/>
        </a:xfrm>
      </p:grpSpPr>
      <p:sp>
        <p:nvSpPr>
          <p:cNvPr id="145" name="Google Shape;145;p17"/>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0" r="-132666" t="0"/>
            </a:stretch>
          </a:blipFill>
          <a:ln>
            <a:noFill/>
          </a:ln>
        </p:spPr>
      </p:sp>
      <p:sp>
        <p:nvSpPr>
          <p:cNvPr id="146" name="Google Shape;146;p17"/>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132666" r="0" t="0"/>
            </a:stretch>
          </a:blipFill>
          <a:ln>
            <a:noFill/>
          </a:ln>
        </p:spPr>
      </p:sp>
      <p:sp>
        <p:nvSpPr>
          <p:cNvPr id="147" name="Google Shape;147;p17"/>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186" r="-131474" t="-163303"/>
            </a:stretch>
          </a:blipFill>
          <a:ln>
            <a:noFill/>
          </a:ln>
        </p:spPr>
      </p:sp>
      <p:sp>
        <p:nvSpPr>
          <p:cNvPr id="148" name="Google Shape;148;p17"/>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32666" r="0" t="-163303"/>
            </a:stretch>
          </a:blipFill>
          <a:ln>
            <a:noFill/>
          </a:ln>
        </p:spPr>
      </p:sp>
      <p:sp>
        <p:nvSpPr>
          <p:cNvPr id="149" name="Google Shape;149;p17"/>
          <p:cNvSpPr/>
          <p:nvPr/>
        </p:nvSpPr>
        <p:spPr>
          <a:xfrm>
            <a:off x="3485236" y="3397198"/>
            <a:ext cx="3479507" cy="3492604"/>
          </a:xfrm>
          <a:custGeom>
            <a:rect b="b" l="l" r="r" t="t"/>
            <a:pathLst>
              <a:path extrusionOk="0" h="3492604" w="3479507">
                <a:moveTo>
                  <a:pt x="0" y="0"/>
                </a:moveTo>
                <a:lnTo>
                  <a:pt x="3479506" y="0"/>
                </a:lnTo>
                <a:lnTo>
                  <a:pt x="3479506" y="3492604"/>
                </a:lnTo>
                <a:lnTo>
                  <a:pt x="0" y="3492604"/>
                </a:lnTo>
                <a:lnTo>
                  <a:pt x="0" y="0"/>
                </a:lnTo>
                <a:close/>
              </a:path>
            </a:pathLst>
          </a:custGeom>
          <a:blipFill rotWithShape="1">
            <a:blip r:embed="rId4">
              <a:alphaModFix/>
            </a:blip>
            <a:stretch>
              <a:fillRect b="0" l="0" r="0" t="0"/>
            </a:stretch>
          </a:blipFill>
          <a:ln>
            <a:noFill/>
          </a:ln>
        </p:spPr>
      </p:sp>
      <p:sp>
        <p:nvSpPr>
          <p:cNvPr id="150" name="Google Shape;150;p17"/>
          <p:cNvSpPr/>
          <p:nvPr/>
        </p:nvSpPr>
        <p:spPr>
          <a:xfrm>
            <a:off x="11323258" y="3397198"/>
            <a:ext cx="3479507" cy="3492604"/>
          </a:xfrm>
          <a:custGeom>
            <a:rect b="b" l="l" r="r" t="t"/>
            <a:pathLst>
              <a:path extrusionOk="0" h="3492604" w="3479507">
                <a:moveTo>
                  <a:pt x="0" y="0"/>
                </a:moveTo>
                <a:lnTo>
                  <a:pt x="3479506" y="0"/>
                </a:lnTo>
                <a:lnTo>
                  <a:pt x="3479506" y="3492604"/>
                </a:lnTo>
                <a:lnTo>
                  <a:pt x="0" y="3492604"/>
                </a:lnTo>
                <a:lnTo>
                  <a:pt x="0" y="0"/>
                </a:lnTo>
                <a:close/>
              </a:path>
            </a:pathLst>
          </a:custGeom>
          <a:blipFill rotWithShape="1">
            <a:blip r:embed="rId4">
              <a:alphaModFix/>
            </a:blip>
            <a:stretch>
              <a:fillRect b="0" l="0" r="0" t="0"/>
            </a:stretch>
          </a:blipFill>
          <a:ln>
            <a:noFill/>
          </a:ln>
        </p:spPr>
      </p:sp>
      <p:sp>
        <p:nvSpPr>
          <p:cNvPr id="151" name="Google Shape;151;p17"/>
          <p:cNvSpPr/>
          <p:nvPr/>
        </p:nvSpPr>
        <p:spPr>
          <a:xfrm>
            <a:off x="4448482" y="4331563"/>
            <a:ext cx="1553014" cy="1623874"/>
          </a:xfrm>
          <a:custGeom>
            <a:rect b="b" l="l" r="r" t="t"/>
            <a:pathLst>
              <a:path extrusionOk="0" h="1623874" w="1553014">
                <a:moveTo>
                  <a:pt x="0" y="0"/>
                </a:moveTo>
                <a:lnTo>
                  <a:pt x="1553014" y="0"/>
                </a:lnTo>
                <a:lnTo>
                  <a:pt x="1553014" y="1623874"/>
                </a:lnTo>
                <a:lnTo>
                  <a:pt x="0" y="1623874"/>
                </a:lnTo>
                <a:lnTo>
                  <a:pt x="0" y="0"/>
                </a:lnTo>
                <a:close/>
              </a:path>
            </a:pathLst>
          </a:custGeom>
          <a:blipFill rotWithShape="1">
            <a:blip r:embed="rId5">
              <a:alphaModFix/>
            </a:blip>
            <a:stretch>
              <a:fillRect b="0" l="0" r="0" t="0"/>
            </a:stretch>
          </a:blipFill>
          <a:ln>
            <a:noFill/>
          </a:ln>
        </p:spPr>
      </p:sp>
      <p:sp>
        <p:nvSpPr>
          <p:cNvPr id="152" name="Google Shape;152;p17"/>
          <p:cNvSpPr/>
          <p:nvPr/>
        </p:nvSpPr>
        <p:spPr>
          <a:xfrm>
            <a:off x="12413139" y="4204899"/>
            <a:ext cx="1299745" cy="1643355"/>
          </a:xfrm>
          <a:custGeom>
            <a:rect b="b" l="l" r="r" t="t"/>
            <a:pathLst>
              <a:path extrusionOk="0" h="1643355" w="1299745">
                <a:moveTo>
                  <a:pt x="0" y="0"/>
                </a:moveTo>
                <a:lnTo>
                  <a:pt x="1299744" y="0"/>
                </a:lnTo>
                <a:lnTo>
                  <a:pt x="1299744" y="1643355"/>
                </a:lnTo>
                <a:lnTo>
                  <a:pt x="0" y="1643355"/>
                </a:lnTo>
                <a:lnTo>
                  <a:pt x="0" y="0"/>
                </a:lnTo>
                <a:close/>
              </a:path>
            </a:pathLst>
          </a:custGeom>
          <a:blipFill rotWithShape="1">
            <a:blip r:embed="rId6">
              <a:alphaModFix/>
            </a:blip>
            <a:stretch>
              <a:fillRect b="0" l="0" r="0" t="0"/>
            </a:stretch>
          </a:blipFill>
          <a:ln>
            <a:noFill/>
          </a:ln>
        </p:spPr>
      </p:sp>
      <p:sp>
        <p:nvSpPr>
          <p:cNvPr id="153" name="Google Shape;153;p17"/>
          <p:cNvSpPr txBox="1"/>
          <p:nvPr/>
        </p:nvSpPr>
        <p:spPr>
          <a:xfrm>
            <a:off x="2242895" y="994980"/>
            <a:ext cx="13802210" cy="1218057"/>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OUR BRAND STORY</a:t>
            </a:r>
            <a:endParaRPr/>
          </a:p>
        </p:txBody>
      </p:sp>
      <p:sp>
        <p:nvSpPr>
          <p:cNvPr id="154" name="Google Shape;154;p17"/>
          <p:cNvSpPr txBox="1"/>
          <p:nvPr/>
        </p:nvSpPr>
        <p:spPr>
          <a:xfrm>
            <a:off x="3899829" y="7156477"/>
            <a:ext cx="26502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WHO WE ARE?</a:t>
            </a:r>
            <a:endParaRPr/>
          </a:p>
        </p:txBody>
      </p:sp>
      <p:sp>
        <p:nvSpPr>
          <p:cNvPr id="155" name="Google Shape;155;p17"/>
          <p:cNvSpPr txBox="1"/>
          <p:nvPr/>
        </p:nvSpPr>
        <p:spPr>
          <a:xfrm>
            <a:off x="11737851" y="7156477"/>
            <a:ext cx="26502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WHAT WE DO?</a:t>
            </a:r>
            <a:endParaRPr/>
          </a:p>
        </p:txBody>
      </p:sp>
      <p:sp>
        <p:nvSpPr>
          <p:cNvPr id="156" name="Google Shape;156;p17"/>
          <p:cNvSpPr txBox="1"/>
          <p:nvPr/>
        </p:nvSpPr>
        <p:spPr>
          <a:xfrm>
            <a:off x="3300960" y="7754390"/>
            <a:ext cx="3848100" cy="738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
        <p:nvSpPr>
          <p:cNvPr id="157" name="Google Shape;157;p17"/>
          <p:cNvSpPr txBox="1"/>
          <p:nvPr/>
        </p:nvSpPr>
        <p:spPr>
          <a:xfrm>
            <a:off x="11138982" y="7754390"/>
            <a:ext cx="3848100" cy="738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what you want to discuss.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161" name="Shape 161"/>
        <p:cNvGrpSpPr/>
        <p:nvPr/>
      </p:nvGrpSpPr>
      <p:grpSpPr>
        <a:xfrm>
          <a:off x="0" y="0"/>
          <a:ext cx="0" cy="0"/>
          <a:chOff x="0" y="0"/>
          <a:chExt cx="0" cy="0"/>
        </a:xfrm>
      </p:grpSpPr>
      <p:sp>
        <p:nvSpPr>
          <p:cNvPr id="162" name="Google Shape;162;p18"/>
          <p:cNvSpPr/>
          <p:nvPr/>
        </p:nvSpPr>
        <p:spPr>
          <a:xfrm>
            <a:off x="1315325" y="2118448"/>
            <a:ext cx="7456830" cy="7456830"/>
          </a:xfrm>
          <a:custGeom>
            <a:rect b="b" l="l" r="r" t="t"/>
            <a:pathLst>
              <a:path extrusionOk="0" h="7456830" w="7456830">
                <a:moveTo>
                  <a:pt x="0" y="0"/>
                </a:moveTo>
                <a:lnTo>
                  <a:pt x="7456830" y="0"/>
                </a:lnTo>
                <a:lnTo>
                  <a:pt x="7456830" y="7456830"/>
                </a:lnTo>
                <a:lnTo>
                  <a:pt x="0" y="7456830"/>
                </a:lnTo>
                <a:lnTo>
                  <a:pt x="0" y="0"/>
                </a:lnTo>
                <a:close/>
              </a:path>
            </a:pathLst>
          </a:custGeom>
          <a:blipFill rotWithShape="1">
            <a:blip r:embed="rId3">
              <a:alphaModFix/>
            </a:blip>
            <a:stretch>
              <a:fillRect b="0" l="0" r="0" t="0"/>
            </a:stretch>
          </a:blipFill>
          <a:ln>
            <a:noFill/>
          </a:ln>
        </p:spPr>
      </p:sp>
      <p:sp>
        <p:nvSpPr>
          <p:cNvPr id="163" name="Google Shape;163;p18"/>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0" r="-132666" t="0"/>
            </a:stretch>
          </a:blipFill>
          <a:ln>
            <a:noFill/>
          </a:ln>
        </p:spPr>
      </p:sp>
      <p:sp>
        <p:nvSpPr>
          <p:cNvPr id="164" name="Google Shape;164;p18"/>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132666" r="0" t="0"/>
            </a:stretch>
          </a:blipFill>
          <a:ln>
            <a:noFill/>
          </a:ln>
        </p:spPr>
      </p:sp>
      <p:sp>
        <p:nvSpPr>
          <p:cNvPr id="165" name="Google Shape;165;p18"/>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0" l="-1186" r="-131474" t="-163303"/>
            </a:stretch>
          </a:blipFill>
          <a:ln>
            <a:noFill/>
          </a:ln>
        </p:spPr>
      </p:sp>
      <p:sp>
        <p:nvSpPr>
          <p:cNvPr id="166" name="Google Shape;166;p18"/>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0" l="-132666" r="0" t="-163303"/>
            </a:stretch>
          </a:blipFill>
          <a:ln>
            <a:noFill/>
          </a:ln>
        </p:spPr>
      </p:sp>
      <p:sp>
        <p:nvSpPr>
          <p:cNvPr id="167" name="Google Shape;167;p18"/>
          <p:cNvSpPr txBox="1"/>
          <p:nvPr/>
        </p:nvSpPr>
        <p:spPr>
          <a:xfrm>
            <a:off x="1579803" y="625856"/>
            <a:ext cx="15128393" cy="1218057"/>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OUR COLLECTION</a:t>
            </a:r>
            <a:endParaRPr/>
          </a:p>
        </p:txBody>
      </p:sp>
      <p:grpSp>
        <p:nvGrpSpPr>
          <p:cNvPr id="168" name="Google Shape;168;p18"/>
          <p:cNvGrpSpPr/>
          <p:nvPr/>
        </p:nvGrpSpPr>
        <p:grpSpPr>
          <a:xfrm>
            <a:off x="10406397" y="2701523"/>
            <a:ext cx="1015204" cy="1332833"/>
            <a:chOff x="0" y="-38100"/>
            <a:chExt cx="648121" cy="850900"/>
          </a:xfrm>
        </p:grpSpPr>
        <p:sp>
          <p:nvSpPr>
            <p:cNvPr id="169" name="Google Shape;169;p18"/>
            <p:cNvSpPr/>
            <p:nvPr/>
          </p:nvSpPr>
          <p:spPr>
            <a:xfrm>
              <a:off x="0" y="0"/>
              <a:ext cx="648121" cy="812800"/>
            </a:xfrm>
            <a:custGeom>
              <a:rect b="b" l="l" r="r" t="t"/>
              <a:pathLst>
                <a:path extrusionOk="0" h="812800" w="648121">
                  <a:moveTo>
                    <a:pt x="648121" y="0"/>
                  </a:moveTo>
                  <a:lnTo>
                    <a:pt x="648121" y="812800"/>
                  </a:lnTo>
                  <a:lnTo>
                    <a:pt x="324061" y="685800"/>
                  </a:lnTo>
                  <a:lnTo>
                    <a:pt x="0" y="812800"/>
                  </a:lnTo>
                  <a:lnTo>
                    <a:pt x="0" y="0"/>
                  </a:lnTo>
                  <a:lnTo>
                    <a:pt x="648121" y="0"/>
                  </a:lnTo>
                  <a:close/>
                </a:path>
              </a:pathLst>
            </a:custGeom>
            <a:solidFill>
              <a:srgbClr val="D6A553"/>
            </a:solidFill>
            <a:ln>
              <a:noFill/>
            </a:ln>
          </p:spPr>
        </p:sp>
        <p:sp>
          <p:nvSpPr>
            <p:cNvPr id="170" name="Google Shape;170;p18"/>
            <p:cNvSpPr txBox="1"/>
            <p:nvPr/>
          </p:nvSpPr>
          <p:spPr>
            <a:xfrm>
              <a:off x="0" y="-38100"/>
              <a:ext cx="648121" cy="7239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8"/>
          <p:cNvSpPr txBox="1"/>
          <p:nvPr/>
        </p:nvSpPr>
        <p:spPr>
          <a:xfrm>
            <a:off x="11769348" y="2797837"/>
            <a:ext cx="29385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lang="en-US" sz="2199">
                <a:solidFill>
                  <a:srgbClr val="FFFFFF"/>
                </a:solidFill>
                <a:latin typeface="Lato"/>
                <a:ea typeface="Lato"/>
                <a:cs typeface="Lato"/>
                <a:sym typeface="Lato"/>
              </a:rPr>
              <a:t>Introduction</a:t>
            </a:r>
            <a:endParaRPr/>
          </a:p>
        </p:txBody>
      </p:sp>
      <p:sp>
        <p:nvSpPr>
          <p:cNvPr id="172" name="Google Shape;172;p18"/>
          <p:cNvSpPr txBox="1"/>
          <p:nvPr/>
        </p:nvSpPr>
        <p:spPr>
          <a:xfrm>
            <a:off x="10190893" y="2957798"/>
            <a:ext cx="1446213" cy="72009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4500" u="none" cap="none" strike="noStrike">
                <a:solidFill>
                  <a:srgbClr val="496653"/>
                </a:solidFill>
                <a:latin typeface="Vast Shadow"/>
                <a:ea typeface="Vast Shadow"/>
                <a:cs typeface="Vast Shadow"/>
                <a:sym typeface="Vast Shadow"/>
              </a:rPr>
              <a:t>01</a:t>
            </a:r>
            <a:endParaRPr/>
          </a:p>
        </p:txBody>
      </p:sp>
      <p:sp>
        <p:nvSpPr>
          <p:cNvPr id="173" name="Google Shape;173;p18"/>
          <p:cNvSpPr txBox="1"/>
          <p:nvPr/>
        </p:nvSpPr>
        <p:spPr>
          <a:xfrm>
            <a:off x="11759276" y="3304426"/>
            <a:ext cx="4567921" cy="680720"/>
          </a:xfrm>
          <a:prstGeom prst="rect">
            <a:avLst/>
          </a:prstGeom>
          <a:noFill/>
          <a:ln>
            <a:noFill/>
          </a:ln>
        </p:spPr>
        <p:txBody>
          <a:bodyPr anchorCtr="0" anchor="t" bIns="0" lIns="0" spcFirstLastPara="1" rIns="0" wrap="square" tIns="0">
            <a:spAutoFit/>
          </a:bodyPr>
          <a:lstStyle/>
          <a:p>
            <a:pPr indent="0" lvl="1" marL="0" marR="0" rtl="0" algn="l">
              <a:lnSpc>
                <a:spcPct val="137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a:t>
            </a:r>
            <a:endParaRPr/>
          </a:p>
        </p:txBody>
      </p:sp>
      <p:grpSp>
        <p:nvGrpSpPr>
          <p:cNvPr id="174" name="Google Shape;174;p18"/>
          <p:cNvGrpSpPr/>
          <p:nvPr/>
        </p:nvGrpSpPr>
        <p:grpSpPr>
          <a:xfrm>
            <a:off x="10406397" y="7682989"/>
            <a:ext cx="1015204" cy="1332833"/>
            <a:chOff x="0" y="-38100"/>
            <a:chExt cx="648121" cy="850900"/>
          </a:xfrm>
        </p:grpSpPr>
        <p:sp>
          <p:nvSpPr>
            <p:cNvPr id="175" name="Google Shape;175;p18"/>
            <p:cNvSpPr/>
            <p:nvPr/>
          </p:nvSpPr>
          <p:spPr>
            <a:xfrm>
              <a:off x="0" y="0"/>
              <a:ext cx="648121" cy="812800"/>
            </a:xfrm>
            <a:custGeom>
              <a:rect b="b" l="l" r="r" t="t"/>
              <a:pathLst>
                <a:path extrusionOk="0" h="812800" w="648121">
                  <a:moveTo>
                    <a:pt x="648121" y="0"/>
                  </a:moveTo>
                  <a:lnTo>
                    <a:pt x="648121" y="812800"/>
                  </a:lnTo>
                  <a:lnTo>
                    <a:pt x="324061" y="685800"/>
                  </a:lnTo>
                  <a:lnTo>
                    <a:pt x="0" y="812800"/>
                  </a:lnTo>
                  <a:lnTo>
                    <a:pt x="0" y="0"/>
                  </a:lnTo>
                  <a:lnTo>
                    <a:pt x="648121" y="0"/>
                  </a:lnTo>
                  <a:close/>
                </a:path>
              </a:pathLst>
            </a:custGeom>
            <a:solidFill>
              <a:srgbClr val="D6A553"/>
            </a:solidFill>
            <a:ln>
              <a:noFill/>
            </a:ln>
          </p:spPr>
        </p:sp>
        <p:sp>
          <p:nvSpPr>
            <p:cNvPr id="176" name="Google Shape;176;p18"/>
            <p:cNvSpPr txBox="1"/>
            <p:nvPr/>
          </p:nvSpPr>
          <p:spPr>
            <a:xfrm>
              <a:off x="0" y="-38100"/>
              <a:ext cx="648121" cy="7239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18"/>
          <p:cNvSpPr txBox="1"/>
          <p:nvPr/>
        </p:nvSpPr>
        <p:spPr>
          <a:xfrm>
            <a:off x="11769348" y="7779303"/>
            <a:ext cx="29385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ABOUT US</a:t>
            </a:r>
            <a:endParaRPr/>
          </a:p>
        </p:txBody>
      </p:sp>
      <p:sp>
        <p:nvSpPr>
          <p:cNvPr id="178" name="Google Shape;178;p18"/>
          <p:cNvSpPr txBox="1"/>
          <p:nvPr/>
        </p:nvSpPr>
        <p:spPr>
          <a:xfrm>
            <a:off x="11759276" y="8285892"/>
            <a:ext cx="4567921" cy="680720"/>
          </a:xfrm>
          <a:prstGeom prst="rect">
            <a:avLst/>
          </a:prstGeom>
          <a:noFill/>
          <a:ln>
            <a:noFill/>
          </a:ln>
        </p:spPr>
        <p:txBody>
          <a:bodyPr anchorCtr="0" anchor="t" bIns="0" lIns="0" spcFirstLastPara="1" rIns="0" wrap="square" tIns="0">
            <a:spAutoFit/>
          </a:bodyPr>
          <a:lstStyle/>
          <a:p>
            <a:pPr indent="0" lvl="1" marL="0" marR="0" rtl="0" algn="l">
              <a:lnSpc>
                <a:spcPct val="137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a:t>
            </a:r>
            <a:endParaRPr/>
          </a:p>
        </p:txBody>
      </p:sp>
      <p:grpSp>
        <p:nvGrpSpPr>
          <p:cNvPr id="179" name="Google Shape;179;p18"/>
          <p:cNvGrpSpPr/>
          <p:nvPr/>
        </p:nvGrpSpPr>
        <p:grpSpPr>
          <a:xfrm>
            <a:off x="10406397" y="5192256"/>
            <a:ext cx="1015204" cy="1332833"/>
            <a:chOff x="0" y="-38100"/>
            <a:chExt cx="648121" cy="850900"/>
          </a:xfrm>
        </p:grpSpPr>
        <p:sp>
          <p:nvSpPr>
            <p:cNvPr id="180" name="Google Shape;180;p18"/>
            <p:cNvSpPr/>
            <p:nvPr/>
          </p:nvSpPr>
          <p:spPr>
            <a:xfrm>
              <a:off x="0" y="0"/>
              <a:ext cx="648121" cy="812800"/>
            </a:xfrm>
            <a:custGeom>
              <a:rect b="b" l="l" r="r" t="t"/>
              <a:pathLst>
                <a:path extrusionOk="0" h="812800" w="648121">
                  <a:moveTo>
                    <a:pt x="648121" y="0"/>
                  </a:moveTo>
                  <a:lnTo>
                    <a:pt x="648121" y="812800"/>
                  </a:lnTo>
                  <a:lnTo>
                    <a:pt x="324061" y="685800"/>
                  </a:lnTo>
                  <a:lnTo>
                    <a:pt x="0" y="812800"/>
                  </a:lnTo>
                  <a:lnTo>
                    <a:pt x="0" y="0"/>
                  </a:lnTo>
                  <a:lnTo>
                    <a:pt x="648121" y="0"/>
                  </a:lnTo>
                  <a:close/>
                </a:path>
              </a:pathLst>
            </a:custGeom>
            <a:solidFill>
              <a:srgbClr val="D6A553"/>
            </a:solidFill>
            <a:ln>
              <a:noFill/>
            </a:ln>
          </p:spPr>
        </p:sp>
        <p:sp>
          <p:nvSpPr>
            <p:cNvPr id="181" name="Google Shape;181;p18"/>
            <p:cNvSpPr txBox="1"/>
            <p:nvPr/>
          </p:nvSpPr>
          <p:spPr>
            <a:xfrm>
              <a:off x="0" y="-38100"/>
              <a:ext cx="648121" cy="723900"/>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8"/>
          <p:cNvSpPr txBox="1"/>
          <p:nvPr/>
        </p:nvSpPr>
        <p:spPr>
          <a:xfrm>
            <a:off x="10190893" y="5448531"/>
            <a:ext cx="1446213" cy="72009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4500" u="none" cap="none" strike="noStrike">
                <a:solidFill>
                  <a:srgbClr val="496653"/>
                </a:solidFill>
                <a:latin typeface="Vast Shadow"/>
                <a:ea typeface="Vast Shadow"/>
                <a:cs typeface="Vast Shadow"/>
                <a:sym typeface="Vast Shadow"/>
              </a:rPr>
              <a:t>02</a:t>
            </a:r>
            <a:endParaRPr/>
          </a:p>
        </p:txBody>
      </p:sp>
      <p:sp>
        <p:nvSpPr>
          <p:cNvPr id="183" name="Google Shape;183;p18"/>
          <p:cNvSpPr txBox="1"/>
          <p:nvPr/>
        </p:nvSpPr>
        <p:spPr>
          <a:xfrm>
            <a:off x="10190893" y="7939043"/>
            <a:ext cx="1446213" cy="72009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4500" u="none" cap="none" strike="noStrike">
                <a:solidFill>
                  <a:srgbClr val="496653"/>
                </a:solidFill>
                <a:latin typeface="Vast Shadow"/>
                <a:ea typeface="Vast Shadow"/>
                <a:cs typeface="Vast Shadow"/>
                <a:sym typeface="Vast Shadow"/>
              </a:rPr>
              <a:t>03</a:t>
            </a:r>
            <a:endParaRPr/>
          </a:p>
        </p:txBody>
      </p:sp>
      <p:sp>
        <p:nvSpPr>
          <p:cNvPr id="184" name="Google Shape;184;p18"/>
          <p:cNvSpPr txBox="1"/>
          <p:nvPr/>
        </p:nvSpPr>
        <p:spPr>
          <a:xfrm>
            <a:off x="11769348" y="5288570"/>
            <a:ext cx="29385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lang="en-US" sz="2199">
                <a:solidFill>
                  <a:srgbClr val="FFFFFF"/>
                </a:solidFill>
                <a:latin typeface="Lato"/>
                <a:ea typeface="Lato"/>
                <a:cs typeface="Lato"/>
                <a:sym typeface="Lato"/>
              </a:rPr>
              <a:t>Our Products</a:t>
            </a:r>
            <a:endParaRPr/>
          </a:p>
        </p:txBody>
      </p:sp>
      <p:sp>
        <p:nvSpPr>
          <p:cNvPr id="185" name="Google Shape;185;p18"/>
          <p:cNvSpPr txBox="1"/>
          <p:nvPr/>
        </p:nvSpPr>
        <p:spPr>
          <a:xfrm>
            <a:off x="11759276" y="5795159"/>
            <a:ext cx="4567921" cy="680720"/>
          </a:xfrm>
          <a:prstGeom prst="rect">
            <a:avLst/>
          </a:prstGeom>
          <a:noFill/>
          <a:ln>
            <a:noFill/>
          </a:ln>
        </p:spPr>
        <p:txBody>
          <a:bodyPr anchorCtr="0" anchor="t" bIns="0" lIns="0" spcFirstLastPara="1" rIns="0" wrap="square" tIns="0">
            <a:spAutoFit/>
          </a:bodyPr>
          <a:lstStyle/>
          <a:p>
            <a:pPr indent="0" lvl="1" marL="0" marR="0" rtl="0" algn="l">
              <a:lnSpc>
                <a:spcPct val="137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a:t>
            </a:r>
            <a:endParaRPr/>
          </a:p>
        </p:txBody>
      </p:sp>
      <p:pic>
        <p:nvPicPr>
          <p:cNvPr id="186" name="Google Shape;186;p18"/>
          <p:cNvPicPr preferRelativeResize="0"/>
          <p:nvPr/>
        </p:nvPicPr>
        <p:blipFill>
          <a:blip r:embed="rId5">
            <a:alphaModFix/>
          </a:blip>
          <a:stretch>
            <a:fillRect/>
          </a:stretch>
        </p:blipFill>
        <p:spPr>
          <a:xfrm>
            <a:off x="1958063" y="2716613"/>
            <a:ext cx="6171300" cy="61839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190" name="Shape 190"/>
        <p:cNvGrpSpPr/>
        <p:nvPr/>
      </p:nvGrpSpPr>
      <p:grpSpPr>
        <a:xfrm>
          <a:off x="0" y="0"/>
          <a:ext cx="0" cy="0"/>
          <a:chOff x="0" y="0"/>
          <a:chExt cx="0" cy="0"/>
        </a:xfrm>
      </p:grpSpPr>
      <p:pic>
        <p:nvPicPr>
          <p:cNvPr id="191" name="Google Shape;191;p19"/>
          <p:cNvPicPr preferRelativeResize="0"/>
          <p:nvPr/>
        </p:nvPicPr>
        <p:blipFill rotWithShape="1">
          <a:blip r:embed="rId3">
            <a:alphaModFix/>
          </a:blip>
          <a:srcRect b="21874" l="0" r="0" t="21875"/>
          <a:stretch/>
        </p:blipFill>
        <p:spPr>
          <a:xfrm>
            <a:off x="0" y="0"/>
            <a:ext cx="18288000" cy="10287000"/>
          </a:xfrm>
          <a:prstGeom prst="rect">
            <a:avLst/>
          </a:prstGeom>
          <a:noFill/>
          <a:ln>
            <a:noFill/>
          </a:ln>
        </p:spPr>
      </p:pic>
      <p:sp>
        <p:nvSpPr>
          <p:cNvPr id="192" name="Google Shape;192;p19"/>
          <p:cNvSpPr txBox="1"/>
          <p:nvPr/>
        </p:nvSpPr>
        <p:spPr>
          <a:xfrm>
            <a:off x="4715108" y="4648988"/>
            <a:ext cx="8857800" cy="32529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3019" u="none" cap="none" strike="noStrike">
                <a:solidFill>
                  <a:srgbClr val="B89251"/>
                </a:solidFill>
                <a:latin typeface="Vast Shadow"/>
                <a:ea typeface="Vast Shadow"/>
                <a:cs typeface="Vast Shadow"/>
                <a:sym typeface="Vast Shadow"/>
              </a:rPr>
              <a:t>Lorem ipsum dolor sit amet, consectetur adipiscing elit, sed do eiusmod tempor incididunt ut labore et dolore magna aliqua.</a:t>
            </a:r>
            <a:endParaRPr/>
          </a:p>
        </p:txBody>
      </p:sp>
      <p:sp>
        <p:nvSpPr>
          <p:cNvPr id="193" name="Google Shape;193;p19"/>
          <p:cNvSpPr txBox="1"/>
          <p:nvPr/>
        </p:nvSpPr>
        <p:spPr>
          <a:xfrm>
            <a:off x="4850197" y="8394528"/>
            <a:ext cx="8587605" cy="38608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Include a credit, citation, or supporting message</a:t>
            </a:r>
            <a:endParaRPr/>
          </a:p>
        </p:txBody>
      </p:sp>
      <p:sp>
        <p:nvSpPr>
          <p:cNvPr id="194" name="Google Shape;194;p19"/>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0" r="-132666" t="0"/>
            </a:stretch>
          </a:blipFill>
          <a:ln>
            <a:noFill/>
          </a:ln>
        </p:spPr>
      </p:sp>
      <p:sp>
        <p:nvSpPr>
          <p:cNvPr id="195" name="Google Shape;195;p19"/>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163303" l="-132666" r="0" t="0"/>
            </a:stretch>
          </a:blipFill>
          <a:ln>
            <a:noFill/>
          </a:ln>
        </p:spPr>
      </p:sp>
      <p:sp>
        <p:nvSpPr>
          <p:cNvPr id="196" name="Google Shape;196;p19"/>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0" l="-1186" r="-131474" t="-163303"/>
            </a:stretch>
          </a:blipFill>
          <a:ln>
            <a:noFill/>
          </a:ln>
        </p:spPr>
      </p:sp>
      <p:sp>
        <p:nvSpPr>
          <p:cNvPr id="197" name="Google Shape;197;p19"/>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4">
              <a:alphaModFix/>
            </a:blip>
            <a:stretch>
              <a:fillRect b="0" l="-132666" r="0" t="-163303"/>
            </a:stretch>
          </a:blipFill>
          <a:ln>
            <a:noFill/>
          </a:ln>
        </p:spPr>
      </p:sp>
      <p:sp>
        <p:nvSpPr>
          <p:cNvPr id="198" name="Google Shape;198;p19"/>
          <p:cNvSpPr/>
          <p:nvPr/>
        </p:nvSpPr>
        <p:spPr>
          <a:xfrm>
            <a:off x="7310004" y="1028700"/>
            <a:ext cx="3667992" cy="3334538"/>
          </a:xfrm>
          <a:custGeom>
            <a:rect b="b" l="l" r="r" t="t"/>
            <a:pathLst>
              <a:path extrusionOk="0" h="3334538" w="3667992">
                <a:moveTo>
                  <a:pt x="0" y="0"/>
                </a:moveTo>
                <a:lnTo>
                  <a:pt x="3667992" y="0"/>
                </a:lnTo>
                <a:lnTo>
                  <a:pt x="3667992" y="3334538"/>
                </a:lnTo>
                <a:lnTo>
                  <a:pt x="0" y="3334538"/>
                </a:lnTo>
                <a:lnTo>
                  <a:pt x="0" y="0"/>
                </a:lnTo>
                <a:close/>
              </a:path>
            </a:pathLst>
          </a:custGeom>
          <a:blipFill rotWithShape="1">
            <a:blip r:embed="rId5">
              <a:alphaModFix/>
            </a:blip>
            <a:stretch>
              <a:fillRect b="0" l="0" r="0" t="0"/>
            </a:stretch>
          </a:blipFill>
          <a:ln>
            <a:noFill/>
          </a:ln>
        </p:spPr>
      </p:sp>
      <p:sp>
        <p:nvSpPr>
          <p:cNvPr id="199" name="Google Shape;199;p19"/>
          <p:cNvSpPr txBox="1"/>
          <p:nvPr/>
        </p:nvSpPr>
        <p:spPr>
          <a:xfrm rot="5400000">
            <a:off x="15511403" y="4950460"/>
            <a:ext cx="3881874" cy="38608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FFFFFF"/>
                </a:solidFill>
                <a:latin typeface="Lato"/>
                <a:ea typeface="Lato"/>
                <a:cs typeface="Lato"/>
                <a:sym typeface="Lato"/>
              </a:rPr>
              <a:t>ROLE: WRITE YOUR ROLE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203" name="Shape 203"/>
        <p:cNvGrpSpPr/>
        <p:nvPr/>
      </p:nvGrpSpPr>
      <p:grpSpPr>
        <a:xfrm>
          <a:off x="0" y="0"/>
          <a:ext cx="0" cy="0"/>
          <a:chOff x="0" y="0"/>
          <a:chExt cx="0" cy="0"/>
        </a:xfrm>
      </p:grpSpPr>
      <p:sp>
        <p:nvSpPr>
          <p:cNvPr id="204" name="Google Shape;204;p20"/>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0" r="-132666" t="0"/>
            </a:stretch>
          </a:blipFill>
          <a:ln>
            <a:noFill/>
          </a:ln>
        </p:spPr>
      </p:sp>
      <p:sp>
        <p:nvSpPr>
          <p:cNvPr id="205" name="Google Shape;205;p20"/>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163303" l="-132666" r="0" t="0"/>
            </a:stretch>
          </a:blipFill>
          <a:ln>
            <a:noFill/>
          </a:ln>
        </p:spPr>
      </p:sp>
      <p:sp>
        <p:nvSpPr>
          <p:cNvPr id="206" name="Google Shape;206;p20"/>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186" r="-131474" t="-163303"/>
            </a:stretch>
          </a:blipFill>
          <a:ln>
            <a:noFill/>
          </a:ln>
        </p:spPr>
      </p:sp>
      <p:grpSp>
        <p:nvGrpSpPr>
          <p:cNvPr id="207" name="Google Shape;207;p20"/>
          <p:cNvGrpSpPr/>
          <p:nvPr/>
        </p:nvGrpSpPr>
        <p:grpSpPr>
          <a:xfrm>
            <a:off x="12595032" y="3102839"/>
            <a:ext cx="5192661" cy="4639828"/>
            <a:chOff x="0" y="-38100"/>
            <a:chExt cx="1367614" cy="1222012"/>
          </a:xfrm>
        </p:grpSpPr>
        <p:sp>
          <p:nvSpPr>
            <p:cNvPr id="208" name="Google Shape;208;p20"/>
            <p:cNvSpPr/>
            <p:nvPr/>
          </p:nvSpPr>
          <p:spPr>
            <a:xfrm>
              <a:off x="0" y="0"/>
              <a:ext cx="1367614" cy="1183912"/>
            </a:xfrm>
            <a:custGeom>
              <a:rect b="b" l="l" r="r" t="t"/>
              <a:pathLst>
                <a:path extrusionOk="0" h="1183912" w="1367614">
                  <a:moveTo>
                    <a:pt x="0" y="0"/>
                  </a:moveTo>
                  <a:lnTo>
                    <a:pt x="1367614" y="0"/>
                  </a:lnTo>
                  <a:lnTo>
                    <a:pt x="1367614" y="1183912"/>
                  </a:lnTo>
                  <a:lnTo>
                    <a:pt x="0" y="1183912"/>
                  </a:lnTo>
                  <a:close/>
                </a:path>
              </a:pathLst>
            </a:custGeom>
            <a:solidFill>
              <a:srgbClr val="000000">
                <a:alpha val="0"/>
              </a:srgbClr>
            </a:solidFill>
            <a:ln cap="sq" cmpd="sng" w="28575">
              <a:solidFill>
                <a:srgbClr val="D6A553"/>
              </a:solidFill>
              <a:prstDash val="solid"/>
              <a:miter lim="8000"/>
              <a:headEnd len="sm" w="sm" type="none"/>
              <a:tailEnd len="sm" w="sm" type="none"/>
            </a:ln>
          </p:spPr>
        </p:sp>
        <p:sp>
          <p:nvSpPr>
            <p:cNvPr id="209" name="Google Shape;209;p20"/>
            <p:cNvSpPr txBox="1"/>
            <p:nvPr/>
          </p:nvSpPr>
          <p:spPr>
            <a:xfrm>
              <a:off x="0" y="-38100"/>
              <a:ext cx="1367614" cy="1222012"/>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20"/>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3">
              <a:alphaModFix/>
            </a:blip>
            <a:stretch>
              <a:fillRect b="0" l="-132666" r="0" t="-163303"/>
            </a:stretch>
          </a:blipFill>
          <a:ln>
            <a:noFill/>
          </a:ln>
        </p:spPr>
      </p:sp>
      <p:grpSp>
        <p:nvGrpSpPr>
          <p:cNvPr id="211" name="Google Shape;211;p20"/>
          <p:cNvGrpSpPr/>
          <p:nvPr/>
        </p:nvGrpSpPr>
        <p:grpSpPr>
          <a:xfrm>
            <a:off x="4785230" y="2155808"/>
            <a:ext cx="5192661" cy="4639828"/>
            <a:chOff x="0" y="-38100"/>
            <a:chExt cx="1367614" cy="1222012"/>
          </a:xfrm>
        </p:grpSpPr>
        <p:sp>
          <p:nvSpPr>
            <p:cNvPr id="212" name="Google Shape;212;p20"/>
            <p:cNvSpPr/>
            <p:nvPr/>
          </p:nvSpPr>
          <p:spPr>
            <a:xfrm>
              <a:off x="0" y="0"/>
              <a:ext cx="1367614" cy="1183912"/>
            </a:xfrm>
            <a:custGeom>
              <a:rect b="b" l="l" r="r" t="t"/>
              <a:pathLst>
                <a:path extrusionOk="0" h="1183912" w="1367614">
                  <a:moveTo>
                    <a:pt x="0" y="0"/>
                  </a:moveTo>
                  <a:lnTo>
                    <a:pt x="1367614" y="0"/>
                  </a:lnTo>
                  <a:lnTo>
                    <a:pt x="1367614" y="1183912"/>
                  </a:lnTo>
                  <a:lnTo>
                    <a:pt x="0" y="1183912"/>
                  </a:lnTo>
                  <a:close/>
                </a:path>
              </a:pathLst>
            </a:custGeom>
            <a:solidFill>
              <a:srgbClr val="000000">
                <a:alpha val="0"/>
              </a:srgbClr>
            </a:solidFill>
            <a:ln cap="sq" cmpd="sng" w="28575">
              <a:solidFill>
                <a:srgbClr val="D6A553"/>
              </a:solidFill>
              <a:prstDash val="solid"/>
              <a:miter lim="8000"/>
              <a:headEnd len="sm" w="sm" type="none"/>
              <a:tailEnd len="sm" w="sm" type="none"/>
            </a:ln>
          </p:spPr>
        </p:sp>
        <p:sp>
          <p:nvSpPr>
            <p:cNvPr id="213" name="Google Shape;213;p20"/>
            <p:cNvSpPr txBox="1"/>
            <p:nvPr/>
          </p:nvSpPr>
          <p:spPr>
            <a:xfrm>
              <a:off x="0" y="-38100"/>
              <a:ext cx="1367614" cy="1222012"/>
            </a:xfrm>
            <a:prstGeom prst="rect">
              <a:avLst/>
            </a:prstGeom>
            <a:noFill/>
            <a:ln>
              <a:noFill/>
            </a:ln>
          </p:spPr>
          <p:txBody>
            <a:bodyPr anchorCtr="0" anchor="ctr" bIns="50800" lIns="50800" spcFirstLastPara="1" rIns="50800" wrap="square" tIns="50800">
              <a:noAutofit/>
            </a:bodyPr>
            <a:lstStyle/>
            <a:p>
              <a:pPr indent="0" lvl="0" marL="0" marR="0" rtl="0" algn="ctr">
                <a:lnSpc>
                  <a:spcPct val="15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4" name="Google Shape;214;p20"/>
          <p:cNvPicPr preferRelativeResize="0"/>
          <p:nvPr/>
        </p:nvPicPr>
        <p:blipFill rotWithShape="1">
          <a:blip r:embed="rId4">
            <a:alphaModFix/>
          </a:blip>
          <a:srcRect b="41889" l="48166" r="0" t="13698"/>
          <a:stretch/>
        </p:blipFill>
        <p:spPr>
          <a:xfrm>
            <a:off x="4867310" y="2393812"/>
            <a:ext cx="5028502" cy="4308482"/>
          </a:xfrm>
          <a:prstGeom prst="rect">
            <a:avLst/>
          </a:prstGeom>
          <a:noFill/>
          <a:ln>
            <a:noFill/>
          </a:ln>
        </p:spPr>
      </p:pic>
      <p:pic>
        <p:nvPicPr>
          <p:cNvPr id="215" name="Google Shape;215;p20"/>
          <p:cNvPicPr preferRelativeResize="0"/>
          <p:nvPr/>
        </p:nvPicPr>
        <p:blipFill rotWithShape="1">
          <a:blip r:embed="rId5">
            <a:alphaModFix/>
          </a:blip>
          <a:srcRect b="0" l="11096" r="11096" t="0"/>
          <a:stretch/>
        </p:blipFill>
        <p:spPr>
          <a:xfrm>
            <a:off x="12677112" y="3340843"/>
            <a:ext cx="5028502" cy="4308482"/>
          </a:xfrm>
          <a:prstGeom prst="rect">
            <a:avLst/>
          </a:prstGeom>
          <a:noFill/>
          <a:ln>
            <a:noFill/>
          </a:ln>
        </p:spPr>
      </p:pic>
      <p:sp>
        <p:nvSpPr>
          <p:cNvPr id="216" name="Google Shape;216;p20"/>
          <p:cNvSpPr/>
          <p:nvPr/>
        </p:nvSpPr>
        <p:spPr>
          <a:xfrm rot="10800000">
            <a:off x="645881" y="4033723"/>
            <a:ext cx="5501064" cy="3286886"/>
          </a:xfrm>
          <a:custGeom>
            <a:rect b="b" l="l" r="r" t="t"/>
            <a:pathLst>
              <a:path extrusionOk="0" h="3286886" w="5501064">
                <a:moveTo>
                  <a:pt x="0" y="0"/>
                </a:moveTo>
                <a:lnTo>
                  <a:pt x="5501064" y="0"/>
                </a:lnTo>
                <a:lnTo>
                  <a:pt x="5501064" y="3286886"/>
                </a:lnTo>
                <a:lnTo>
                  <a:pt x="0" y="3286886"/>
                </a:lnTo>
                <a:lnTo>
                  <a:pt x="0" y="0"/>
                </a:lnTo>
                <a:close/>
              </a:path>
            </a:pathLst>
          </a:custGeom>
          <a:blipFill rotWithShape="1">
            <a:blip r:embed="rId6">
              <a:alphaModFix/>
            </a:blip>
            <a:stretch>
              <a:fillRect b="0" l="0" r="0" t="0"/>
            </a:stretch>
          </a:blipFill>
          <a:ln>
            <a:noFill/>
          </a:ln>
        </p:spPr>
      </p:sp>
      <p:sp>
        <p:nvSpPr>
          <p:cNvPr id="217" name="Google Shape;217;p20"/>
          <p:cNvSpPr/>
          <p:nvPr/>
        </p:nvSpPr>
        <p:spPr>
          <a:xfrm rot="10800000">
            <a:off x="8347877" y="6099225"/>
            <a:ext cx="5501064" cy="3286886"/>
          </a:xfrm>
          <a:custGeom>
            <a:rect b="b" l="l" r="r" t="t"/>
            <a:pathLst>
              <a:path extrusionOk="0" h="3286886" w="5501064">
                <a:moveTo>
                  <a:pt x="0" y="0"/>
                </a:moveTo>
                <a:lnTo>
                  <a:pt x="5501064" y="0"/>
                </a:lnTo>
                <a:lnTo>
                  <a:pt x="5501064" y="3286886"/>
                </a:lnTo>
                <a:lnTo>
                  <a:pt x="0" y="3286886"/>
                </a:lnTo>
                <a:lnTo>
                  <a:pt x="0" y="0"/>
                </a:lnTo>
                <a:close/>
              </a:path>
            </a:pathLst>
          </a:custGeom>
          <a:blipFill rotWithShape="1">
            <a:blip r:embed="rId6">
              <a:alphaModFix/>
            </a:blip>
            <a:stretch>
              <a:fillRect b="0" l="0" r="0" t="0"/>
            </a:stretch>
          </a:blipFill>
          <a:ln>
            <a:noFill/>
          </a:ln>
        </p:spPr>
      </p:sp>
      <p:cxnSp>
        <p:nvCxnSpPr>
          <p:cNvPr id="218" name="Google Shape;218;p20"/>
          <p:cNvCxnSpPr/>
          <p:nvPr/>
        </p:nvCxnSpPr>
        <p:spPr>
          <a:xfrm rot="10800000">
            <a:off x="2403365" y="4071451"/>
            <a:ext cx="0" cy="3211430"/>
          </a:xfrm>
          <a:prstGeom prst="straightConnector1">
            <a:avLst/>
          </a:prstGeom>
          <a:noFill/>
          <a:ln cap="flat" cmpd="sng" w="38100">
            <a:solidFill>
              <a:srgbClr val="496653"/>
            </a:solidFill>
            <a:prstDash val="lgDash"/>
            <a:round/>
            <a:headEnd len="sm" w="sm" type="none"/>
            <a:tailEnd len="sm" w="sm" type="none"/>
          </a:ln>
        </p:spPr>
      </p:cxnSp>
      <p:cxnSp>
        <p:nvCxnSpPr>
          <p:cNvPr id="219" name="Google Shape;219;p20"/>
          <p:cNvCxnSpPr/>
          <p:nvPr/>
        </p:nvCxnSpPr>
        <p:spPr>
          <a:xfrm rot="10800000">
            <a:off x="10105362" y="6136953"/>
            <a:ext cx="0" cy="3211430"/>
          </a:xfrm>
          <a:prstGeom prst="straightConnector1">
            <a:avLst/>
          </a:prstGeom>
          <a:noFill/>
          <a:ln cap="flat" cmpd="sng" w="38100">
            <a:solidFill>
              <a:srgbClr val="496653"/>
            </a:solidFill>
            <a:prstDash val="lgDash"/>
            <a:round/>
            <a:headEnd len="sm" w="sm" type="none"/>
            <a:tailEnd len="sm" w="sm" type="none"/>
          </a:ln>
        </p:spPr>
      </p:cxnSp>
      <p:sp>
        <p:nvSpPr>
          <p:cNvPr id="220" name="Google Shape;220;p20"/>
          <p:cNvSpPr txBox="1"/>
          <p:nvPr/>
        </p:nvSpPr>
        <p:spPr>
          <a:xfrm>
            <a:off x="1579803" y="625856"/>
            <a:ext cx="15128393" cy="1218057"/>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BRAND TIMELINE</a:t>
            </a:r>
            <a:endParaRPr/>
          </a:p>
        </p:txBody>
      </p:sp>
      <p:sp>
        <p:nvSpPr>
          <p:cNvPr id="221" name="Google Shape;221;p20"/>
          <p:cNvSpPr txBox="1"/>
          <p:nvPr/>
        </p:nvSpPr>
        <p:spPr>
          <a:xfrm>
            <a:off x="2610422" y="4684628"/>
            <a:ext cx="3364925"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ADD A MAIN POINT</a:t>
            </a:r>
            <a:endParaRPr/>
          </a:p>
        </p:txBody>
      </p:sp>
      <p:sp>
        <p:nvSpPr>
          <p:cNvPr id="222" name="Google Shape;222;p20"/>
          <p:cNvSpPr txBox="1"/>
          <p:nvPr/>
        </p:nvSpPr>
        <p:spPr>
          <a:xfrm>
            <a:off x="10312419" y="6750130"/>
            <a:ext cx="3364925"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ADD A MAIN POINT</a:t>
            </a:r>
            <a:endParaRPr/>
          </a:p>
        </p:txBody>
      </p:sp>
      <p:sp>
        <p:nvSpPr>
          <p:cNvPr id="223" name="Google Shape;223;p20"/>
          <p:cNvSpPr txBox="1"/>
          <p:nvPr/>
        </p:nvSpPr>
        <p:spPr>
          <a:xfrm>
            <a:off x="2983689" y="5341285"/>
            <a:ext cx="2618391" cy="12331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a:t>
            </a:r>
            <a:endParaRPr/>
          </a:p>
        </p:txBody>
      </p:sp>
      <p:sp>
        <p:nvSpPr>
          <p:cNvPr id="224" name="Google Shape;224;p20"/>
          <p:cNvSpPr txBox="1"/>
          <p:nvPr/>
        </p:nvSpPr>
        <p:spPr>
          <a:xfrm>
            <a:off x="10685686" y="7406786"/>
            <a:ext cx="2618391" cy="12331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a:t>
            </a:r>
            <a:endParaRPr/>
          </a:p>
        </p:txBody>
      </p:sp>
      <p:sp>
        <p:nvSpPr>
          <p:cNvPr id="225" name="Google Shape;225;p20"/>
          <p:cNvSpPr txBox="1"/>
          <p:nvPr/>
        </p:nvSpPr>
        <p:spPr>
          <a:xfrm rot="-5400000">
            <a:off x="89099" y="5214788"/>
            <a:ext cx="2899252" cy="924757"/>
          </a:xfrm>
          <a:prstGeom prst="rect">
            <a:avLst/>
          </a:prstGeom>
          <a:noFill/>
          <a:ln>
            <a:noFill/>
          </a:ln>
        </p:spPr>
        <p:txBody>
          <a:bodyPr anchorCtr="0" anchor="t" bIns="0" lIns="0" spcFirstLastPara="1" rIns="0" wrap="square" tIns="0">
            <a:spAutoFit/>
          </a:bodyPr>
          <a:lstStyle/>
          <a:p>
            <a:pPr indent="0" lvl="0" marL="0" marR="0" rtl="0" algn="ctr">
              <a:lnSpc>
                <a:spcPct val="107996"/>
              </a:lnSpc>
              <a:spcBef>
                <a:spcPts val="0"/>
              </a:spcBef>
              <a:spcAft>
                <a:spcPts val="0"/>
              </a:spcAft>
              <a:buNone/>
            </a:pPr>
            <a:r>
              <a:rPr b="0" i="0" lang="en-US" sz="6578" u="none" cap="none" strike="noStrike">
                <a:solidFill>
                  <a:srgbClr val="223026"/>
                </a:solidFill>
                <a:latin typeface="Vast Shadow"/>
                <a:ea typeface="Vast Shadow"/>
                <a:cs typeface="Vast Shadow"/>
                <a:sym typeface="Vast Shadow"/>
              </a:rPr>
              <a:t>2020</a:t>
            </a:r>
            <a:endParaRPr/>
          </a:p>
        </p:txBody>
      </p:sp>
      <p:sp>
        <p:nvSpPr>
          <p:cNvPr id="226" name="Google Shape;226;p20"/>
          <p:cNvSpPr txBox="1"/>
          <p:nvPr/>
        </p:nvSpPr>
        <p:spPr>
          <a:xfrm rot="-5400000">
            <a:off x="7791096" y="7280289"/>
            <a:ext cx="2899252" cy="924757"/>
          </a:xfrm>
          <a:prstGeom prst="rect">
            <a:avLst/>
          </a:prstGeom>
          <a:noFill/>
          <a:ln>
            <a:noFill/>
          </a:ln>
        </p:spPr>
        <p:txBody>
          <a:bodyPr anchorCtr="0" anchor="t" bIns="0" lIns="0" spcFirstLastPara="1" rIns="0" wrap="square" tIns="0">
            <a:spAutoFit/>
          </a:bodyPr>
          <a:lstStyle/>
          <a:p>
            <a:pPr indent="0" lvl="0" marL="0" marR="0" rtl="0" algn="ctr">
              <a:lnSpc>
                <a:spcPct val="107996"/>
              </a:lnSpc>
              <a:spcBef>
                <a:spcPts val="0"/>
              </a:spcBef>
              <a:spcAft>
                <a:spcPts val="0"/>
              </a:spcAft>
              <a:buNone/>
            </a:pPr>
            <a:r>
              <a:rPr b="0" i="0" lang="en-US" sz="6578" u="none" cap="none" strike="noStrike">
                <a:solidFill>
                  <a:srgbClr val="223026"/>
                </a:solidFill>
                <a:latin typeface="Vast Shadow"/>
                <a:ea typeface="Vast Shadow"/>
                <a:cs typeface="Vast Shadow"/>
                <a:sym typeface="Vast Shadow"/>
              </a:rPr>
              <a:t>2021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653"/>
        </a:solidFill>
      </p:bgPr>
    </p:bg>
    <p:spTree>
      <p:nvGrpSpPr>
        <p:cNvPr id="230" name="Shape 230"/>
        <p:cNvGrpSpPr/>
        <p:nvPr/>
      </p:nvGrpSpPr>
      <p:grpSpPr>
        <a:xfrm>
          <a:off x="0" y="0"/>
          <a:ext cx="0" cy="0"/>
          <a:chOff x="0" y="0"/>
          <a:chExt cx="0" cy="0"/>
        </a:xfrm>
      </p:grpSpPr>
      <p:sp>
        <p:nvSpPr>
          <p:cNvPr id="231" name="Google Shape;231;p21"/>
          <p:cNvSpPr/>
          <p:nvPr/>
        </p:nvSpPr>
        <p:spPr>
          <a:xfrm>
            <a:off x="12181604" y="3061700"/>
            <a:ext cx="4413134" cy="4799048"/>
          </a:xfrm>
          <a:custGeom>
            <a:rect b="b" l="l" r="r" t="t"/>
            <a:pathLst>
              <a:path extrusionOk="0" h="71815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400"/>
                </a:cubicBezTo>
                <a:lnTo>
                  <a:pt x="660400" y="718150"/>
                </a:lnTo>
                <a:lnTo>
                  <a:pt x="0" y="718150"/>
                </a:lnTo>
                <a:lnTo>
                  <a:pt x="0" y="326690"/>
                </a:lnTo>
                <a:cubicBezTo>
                  <a:pt x="1782" y="185660"/>
                  <a:pt x="93019" y="64045"/>
                  <a:pt x="220252" y="1907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21"/>
          <p:cNvPicPr preferRelativeResize="0"/>
          <p:nvPr/>
        </p:nvPicPr>
        <p:blipFill>
          <a:blip r:embed="rId3">
            <a:alphaModFix/>
          </a:blip>
          <a:stretch>
            <a:fillRect/>
          </a:stretch>
        </p:blipFill>
        <p:spPr>
          <a:xfrm>
            <a:off x="12324361" y="3209642"/>
            <a:ext cx="4127700" cy="4533000"/>
          </a:xfrm>
          <a:prstGeom prst="round2SameRect">
            <a:avLst>
              <a:gd fmla="val 47945" name="adj1"/>
              <a:gd fmla="val 0" name="adj2"/>
            </a:avLst>
          </a:prstGeom>
          <a:noFill/>
          <a:ln>
            <a:noFill/>
          </a:ln>
        </p:spPr>
      </p:pic>
      <p:sp>
        <p:nvSpPr>
          <p:cNvPr id="233" name="Google Shape;233;p21"/>
          <p:cNvSpPr/>
          <p:nvPr/>
        </p:nvSpPr>
        <p:spPr>
          <a:xfrm>
            <a:off x="6937433" y="3061700"/>
            <a:ext cx="4413134" cy="4799048"/>
          </a:xfrm>
          <a:custGeom>
            <a:rect b="b" l="l" r="r" t="t"/>
            <a:pathLst>
              <a:path extrusionOk="0" h="71815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400"/>
                </a:cubicBezTo>
                <a:lnTo>
                  <a:pt x="660400" y="718150"/>
                </a:lnTo>
                <a:lnTo>
                  <a:pt x="0" y="718150"/>
                </a:lnTo>
                <a:lnTo>
                  <a:pt x="0" y="326690"/>
                </a:lnTo>
                <a:cubicBezTo>
                  <a:pt x="1782" y="185660"/>
                  <a:pt x="93019" y="64045"/>
                  <a:pt x="220252" y="1907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 name="Google Shape;234;p21"/>
          <p:cNvPicPr preferRelativeResize="0"/>
          <p:nvPr/>
        </p:nvPicPr>
        <p:blipFill>
          <a:blip r:embed="rId4">
            <a:alphaModFix/>
          </a:blip>
          <a:stretch>
            <a:fillRect/>
          </a:stretch>
        </p:blipFill>
        <p:spPr>
          <a:xfrm>
            <a:off x="7080107" y="3196192"/>
            <a:ext cx="4127700" cy="4533000"/>
          </a:xfrm>
          <a:prstGeom prst="round2SameRect">
            <a:avLst>
              <a:gd fmla="val 48392" name="adj1"/>
              <a:gd fmla="val 0" name="adj2"/>
            </a:avLst>
          </a:prstGeom>
          <a:noFill/>
          <a:ln>
            <a:noFill/>
          </a:ln>
        </p:spPr>
      </p:pic>
      <p:sp>
        <p:nvSpPr>
          <p:cNvPr id="235" name="Google Shape;235;p21"/>
          <p:cNvSpPr/>
          <p:nvPr/>
        </p:nvSpPr>
        <p:spPr>
          <a:xfrm>
            <a:off x="1693262" y="3061700"/>
            <a:ext cx="4413134" cy="4799048"/>
          </a:xfrm>
          <a:custGeom>
            <a:rect b="b" l="l" r="r" t="t"/>
            <a:pathLst>
              <a:path extrusionOk="0" h="71815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400"/>
                </a:cubicBezTo>
                <a:lnTo>
                  <a:pt x="660400" y="718150"/>
                </a:lnTo>
                <a:lnTo>
                  <a:pt x="0" y="718150"/>
                </a:lnTo>
                <a:lnTo>
                  <a:pt x="0" y="326690"/>
                </a:lnTo>
                <a:cubicBezTo>
                  <a:pt x="1782" y="185660"/>
                  <a:pt x="93019" y="64045"/>
                  <a:pt x="220252" y="19070"/>
                </a:cubicBezTo>
                <a:close/>
              </a:path>
            </a:pathLst>
          </a:custGeom>
          <a:solidFill>
            <a:srgbClr val="000000">
              <a:alpha val="0"/>
            </a:srgbClr>
          </a:solidFill>
          <a:ln cap="sq" cmpd="sng" w="28575">
            <a:solidFill>
              <a:srgbClr val="D6A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21"/>
          <p:cNvPicPr preferRelativeResize="0"/>
          <p:nvPr/>
        </p:nvPicPr>
        <p:blipFill>
          <a:blip r:embed="rId5">
            <a:alphaModFix/>
          </a:blip>
          <a:stretch>
            <a:fillRect/>
          </a:stretch>
        </p:blipFill>
        <p:spPr>
          <a:xfrm>
            <a:off x="1835932" y="3196217"/>
            <a:ext cx="4127700" cy="4533000"/>
          </a:xfrm>
          <a:prstGeom prst="round2SameRect">
            <a:avLst>
              <a:gd fmla="val 48009" name="adj1"/>
              <a:gd fmla="val 0" name="adj2"/>
            </a:avLst>
          </a:prstGeom>
          <a:noFill/>
          <a:ln>
            <a:noFill/>
          </a:ln>
        </p:spPr>
      </p:pic>
      <p:sp>
        <p:nvSpPr>
          <p:cNvPr id="237" name="Google Shape;237;p21"/>
          <p:cNvSpPr/>
          <p:nvPr/>
        </p:nvSpPr>
        <p:spPr>
          <a:xfrm>
            <a:off x="371593"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6">
              <a:alphaModFix/>
            </a:blip>
            <a:stretch>
              <a:fillRect b="-163303" l="0" r="-132666" t="0"/>
            </a:stretch>
          </a:blipFill>
          <a:ln>
            <a:noFill/>
          </a:ln>
        </p:spPr>
      </p:sp>
      <p:sp>
        <p:nvSpPr>
          <p:cNvPr id="238" name="Google Shape;238;p21"/>
          <p:cNvSpPr/>
          <p:nvPr/>
        </p:nvSpPr>
        <p:spPr>
          <a:xfrm>
            <a:off x="15499986" y="409107"/>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6">
              <a:alphaModFix/>
            </a:blip>
            <a:stretch>
              <a:fillRect b="-163303" l="-132666" r="0" t="0"/>
            </a:stretch>
          </a:blipFill>
          <a:ln>
            <a:noFill/>
          </a:ln>
        </p:spPr>
      </p:sp>
      <p:sp>
        <p:nvSpPr>
          <p:cNvPr id="239" name="Google Shape;239;p21"/>
          <p:cNvSpPr/>
          <p:nvPr/>
        </p:nvSpPr>
        <p:spPr>
          <a:xfrm>
            <a:off x="371593"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6">
              <a:alphaModFix/>
            </a:blip>
            <a:stretch>
              <a:fillRect b="0" l="-1186" r="-131474" t="-163303"/>
            </a:stretch>
          </a:blipFill>
          <a:ln>
            <a:noFill/>
          </a:ln>
        </p:spPr>
      </p:sp>
      <p:sp>
        <p:nvSpPr>
          <p:cNvPr id="240" name="Google Shape;240;p21"/>
          <p:cNvSpPr/>
          <p:nvPr/>
        </p:nvSpPr>
        <p:spPr>
          <a:xfrm>
            <a:off x="15499986" y="7742668"/>
            <a:ext cx="2416421" cy="2135225"/>
          </a:xfrm>
          <a:custGeom>
            <a:rect b="b" l="l" r="r" t="t"/>
            <a:pathLst>
              <a:path extrusionOk="0" h="2135225" w="2416421">
                <a:moveTo>
                  <a:pt x="0" y="0"/>
                </a:moveTo>
                <a:lnTo>
                  <a:pt x="2416421" y="0"/>
                </a:lnTo>
                <a:lnTo>
                  <a:pt x="2416421" y="2135225"/>
                </a:lnTo>
                <a:lnTo>
                  <a:pt x="0" y="2135225"/>
                </a:lnTo>
                <a:lnTo>
                  <a:pt x="0" y="0"/>
                </a:lnTo>
                <a:close/>
              </a:path>
            </a:pathLst>
          </a:custGeom>
          <a:blipFill rotWithShape="1">
            <a:blip r:embed="rId6">
              <a:alphaModFix/>
            </a:blip>
            <a:stretch>
              <a:fillRect b="0" l="-132666" r="0" t="-163303"/>
            </a:stretch>
          </a:blipFill>
          <a:ln>
            <a:noFill/>
          </a:ln>
        </p:spPr>
      </p:sp>
      <p:sp>
        <p:nvSpPr>
          <p:cNvPr id="241" name="Google Shape;241;p21"/>
          <p:cNvSpPr txBox="1"/>
          <p:nvPr/>
        </p:nvSpPr>
        <p:spPr>
          <a:xfrm>
            <a:off x="3899829" y="403185"/>
            <a:ext cx="10488342" cy="1218057"/>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7599" u="none" cap="none" strike="noStrike">
                <a:solidFill>
                  <a:srgbClr val="D6A553"/>
                </a:solidFill>
                <a:latin typeface="Vast Shadow"/>
                <a:ea typeface="Vast Shadow"/>
                <a:cs typeface="Vast Shadow"/>
                <a:sym typeface="Vast Shadow"/>
              </a:rPr>
              <a:t>CATEGORIES</a:t>
            </a:r>
            <a:endParaRPr/>
          </a:p>
        </p:txBody>
      </p:sp>
      <p:sp>
        <p:nvSpPr>
          <p:cNvPr id="242" name="Google Shape;242;p21"/>
          <p:cNvSpPr txBox="1"/>
          <p:nvPr/>
        </p:nvSpPr>
        <p:spPr>
          <a:xfrm>
            <a:off x="2574669" y="8069412"/>
            <a:ext cx="26502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01</a:t>
            </a:r>
            <a:endParaRPr/>
          </a:p>
        </p:txBody>
      </p:sp>
      <p:sp>
        <p:nvSpPr>
          <p:cNvPr id="243" name="Google Shape;243;p21"/>
          <p:cNvSpPr txBox="1"/>
          <p:nvPr/>
        </p:nvSpPr>
        <p:spPr>
          <a:xfrm>
            <a:off x="7818840" y="8069412"/>
            <a:ext cx="26502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02</a:t>
            </a:r>
            <a:endParaRPr/>
          </a:p>
        </p:txBody>
      </p:sp>
      <p:sp>
        <p:nvSpPr>
          <p:cNvPr id="244" name="Google Shape;244;p21"/>
          <p:cNvSpPr txBox="1"/>
          <p:nvPr/>
        </p:nvSpPr>
        <p:spPr>
          <a:xfrm>
            <a:off x="13063011" y="8069412"/>
            <a:ext cx="26502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FFFFFF"/>
                </a:solidFill>
                <a:latin typeface="Lato"/>
                <a:ea typeface="Lato"/>
                <a:cs typeface="Lato"/>
                <a:sym typeface="Lato"/>
              </a:rPr>
              <a:t>CATEGORY 03</a:t>
            </a:r>
            <a:endParaRPr/>
          </a:p>
        </p:txBody>
      </p:sp>
      <p:sp>
        <p:nvSpPr>
          <p:cNvPr id="245" name="Google Shape;245;p21"/>
          <p:cNvSpPr txBox="1"/>
          <p:nvPr/>
        </p:nvSpPr>
        <p:spPr>
          <a:xfrm>
            <a:off x="2775364" y="8557643"/>
            <a:ext cx="22488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You can describe the category here</a:t>
            </a:r>
            <a:endParaRPr/>
          </a:p>
        </p:txBody>
      </p:sp>
      <p:sp>
        <p:nvSpPr>
          <p:cNvPr id="246" name="Google Shape;246;p21"/>
          <p:cNvSpPr txBox="1"/>
          <p:nvPr/>
        </p:nvSpPr>
        <p:spPr>
          <a:xfrm>
            <a:off x="8019535" y="8557643"/>
            <a:ext cx="22488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You can describe the category here</a:t>
            </a:r>
            <a:endParaRPr/>
          </a:p>
        </p:txBody>
      </p:sp>
      <p:sp>
        <p:nvSpPr>
          <p:cNvPr id="247" name="Google Shape;247;p21"/>
          <p:cNvSpPr txBox="1"/>
          <p:nvPr/>
        </p:nvSpPr>
        <p:spPr>
          <a:xfrm>
            <a:off x="13263706" y="8557643"/>
            <a:ext cx="22488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FFFF"/>
                </a:solidFill>
                <a:latin typeface="Lato"/>
                <a:ea typeface="Lato"/>
                <a:cs typeface="Lato"/>
                <a:sym typeface="Lato"/>
              </a:rPr>
              <a:t>You can describe the category here</a:t>
            </a:r>
            <a:endParaRPr/>
          </a:p>
        </p:txBody>
      </p:sp>
      <p:sp>
        <p:nvSpPr>
          <p:cNvPr id="248" name="Google Shape;248;p21"/>
          <p:cNvSpPr/>
          <p:nvPr/>
        </p:nvSpPr>
        <p:spPr>
          <a:xfrm>
            <a:off x="2830735" y="2459442"/>
            <a:ext cx="2138188" cy="702929"/>
          </a:xfrm>
          <a:custGeom>
            <a:rect b="b" l="l" r="r" t="t"/>
            <a:pathLst>
              <a:path extrusionOk="0" h="702929" w="2138188">
                <a:moveTo>
                  <a:pt x="0" y="0"/>
                </a:moveTo>
                <a:lnTo>
                  <a:pt x="2138188" y="0"/>
                </a:lnTo>
                <a:lnTo>
                  <a:pt x="2138188" y="702929"/>
                </a:lnTo>
                <a:lnTo>
                  <a:pt x="0" y="702929"/>
                </a:lnTo>
                <a:lnTo>
                  <a:pt x="0" y="0"/>
                </a:lnTo>
                <a:close/>
              </a:path>
            </a:pathLst>
          </a:custGeom>
          <a:blipFill rotWithShape="1">
            <a:blip r:embed="rId7">
              <a:alphaModFix/>
            </a:blip>
            <a:stretch>
              <a:fillRect b="0" l="0" r="0" t="0"/>
            </a:stretch>
          </a:blipFill>
          <a:ln>
            <a:noFill/>
          </a:ln>
        </p:spPr>
      </p:sp>
      <p:sp>
        <p:nvSpPr>
          <p:cNvPr id="249" name="Google Shape;249;p21"/>
          <p:cNvSpPr/>
          <p:nvPr/>
        </p:nvSpPr>
        <p:spPr>
          <a:xfrm>
            <a:off x="8074906" y="2459442"/>
            <a:ext cx="2138188" cy="702929"/>
          </a:xfrm>
          <a:custGeom>
            <a:rect b="b" l="l" r="r" t="t"/>
            <a:pathLst>
              <a:path extrusionOk="0" h="702929" w="2138188">
                <a:moveTo>
                  <a:pt x="0" y="0"/>
                </a:moveTo>
                <a:lnTo>
                  <a:pt x="2138188" y="0"/>
                </a:lnTo>
                <a:lnTo>
                  <a:pt x="2138188" y="702929"/>
                </a:lnTo>
                <a:lnTo>
                  <a:pt x="0" y="702929"/>
                </a:lnTo>
                <a:lnTo>
                  <a:pt x="0" y="0"/>
                </a:lnTo>
                <a:close/>
              </a:path>
            </a:pathLst>
          </a:custGeom>
          <a:blipFill rotWithShape="1">
            <a:blip r:embed="rId7">
              <a:alphaModFix/>
            </a:blip>
            <a:stretch>
              <a:fillRect b="0" l="0" r="0" t="0"/>
            </a:stretch>
          </a:blipFill>
          <a:ln>
            <a:noFill/>
          </a:ln>
        </p:spPr>
      </p:sp>
      <p:sp>
        <p:nvSpPr>
          <p:cNvPr id="250" name="Google Shape;250;p21"/>
          <p:cNvSpPr/>
          <p:nvPr/>
        </p:nvSpPr>
        <p:spPr>
          <a:xfrm>
            <a:off x="13319077" y="2459442"/>
            <a:ext cx="2138188" cy="702929"/>
          </a:xfrm>
          <a:custGeom>
            <a:rect b="b" l="l" r="r" t="t"/>
            <a:pathLst>
              <a:path extrusionOk="0" h="702929" w="2138188">
                <a:moveTo>
                  <a:pt x="0" y="0"/>
                </a:moveTo>
                <a:lnTo>
                  <a:pt x="2138188" y="0"/>
                </a:lnTo>
                <a:lnTo>
                  <a:pt x="2138188" y="702929"/>
                </a:lnTo>
                <a:lnTo>
                  <a:pt x="0" y="702929"/>
                </a:lnTo>
                <a:lnTo>
                  <a:pt x="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