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Tenor Sans"/>
      <p:regular r:id="rId29"/>
    </p:embeddedFont>
    <p:embeddedFont>
      <p:font typeface="Lato"/>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enor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00.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8.jp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33.png"/><Relationship Id="rId5" Type="http://schemas.openxmlformats.org/officeDocument/2006/relationships/image" Target="../media/image94.png"/><Relationship Id="rId6"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5.jp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48.png"/><Relationship Id="rId6" Type="http://schemas.openxmlformats.org/officeDocument/2006/relationships/image" Target="../media/image60.png"/><Relationship Id="rId7"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8.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70.png"/><Relationship Id="rId5" Type="http://schemas.openxmlformats.org/officeDocument/2006/relationships/image" Target="../media/image55.png"/><Relationship Id="rId6" Type="http://schemas.openxmlformats.org/officeDocument/2006/relationships/image" Target="../media/image63.png"/><Relationship Id="rId7" Type="http://schemas.openxmlformats.org/officeDocument/2006/relationships/image" Target="../media/image9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0.jp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9.png"/><Relationship Id="rId4" Type="http://schemas.openxmlformats.org/officeDocument/2006/relationships/image" Target="../media/image64.jpg"/><Relationship Id="rId5" Type="http://schemas.openxmlformats.org/officeDocument/2006/relationships/image" Target="../media/image91.png"/><Relationship Id="rId6" Type="http://schemas.openxmlformats.org/officeDocument/2006/relationships/image" Target="../media/image93.png"/></Relationships>
</file>

<file path=ppt/slides/_rels/slide23.xml.rels><?xml version="1.0" encoding="UTF-8" standalone="yes"?><Relationships xmlns="http://schemas.openxmlformats.org/package/2006/relationships"><Relationship Id="rId20" Type="http://schemas.openxmlformats.org/officeDocument/2006/relationships/image" Target="../media/image22.png"/><Relationship Id="rId22" Type="http://schemas.openxmlformats.org/officeDocument/2006/relationships/image" Target="../media/image6.png"/><Relationship Id="rId21" Type="http://schemas.openxmlformats.org/officeDocument/2006/relationships/image" Target="../media/image36.png"/><Relationship Id="rId24" Type="http://schemas.openxmlformats.org/officeDocument/2006/relationships/image" Target="../media/image10.png"/><Relationship Id="rId23"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82.png"/><Relationship Id="rId26" Type="http://schemas.openxmlformats.org/officeDocument/2006/relationships/image" Target="../media/image32.png"/><Relationship Id="rId25" Type="http://schemas.openxmlformats.org/officeDocument/2006/relationships/image" Target="../media/image28.png"/><Relationship Id="rId28" Type="http://schemas.openxmlformats.org/officeDocument/2006/relationships/image" Target="../media/image87.png"/><Relationship Id="rId27" Type="http://schemas.openxmlformats.org/officeDocument/2006/relationships/image" Target="../media/image54.png"/><Relationship Id="rId5" Type="http://schemas.openxmlformats.org/officeDocument/2006/relationships/image" Target="../media/image71.png"/><Relationship Id="rId6" Type="http://schemas.openxmlformats.org/officeDocument/2006/relationships/image" Target="../media/image67.png"/><Relationship Id="rId29" Type="http://schemas.openxmlformats.org/officeDocument/2006/relationships/image" Target="../media/image55.png"/><Relationship Id="rId7" Type="http://schemas.openxmlformats.org/officeDocument/2006/relationships/image" Target="../media/image44.png"/><Relationship Id="rId8" Type="http://schemas.openxmlformats.org/officeDocument/2006/relationships/image" Target="../media/image40.png"/><Relationship Id="rId31" Type="http://schemas.openxmlformats.org/officeDocument/2006/relationships/image" Target="../media/image31.png"/><Relationship Id="rId30" Type="http://schemas.openxmlformats.org/officeDocument/2006/relationships/image" Target="../media/image63.png"/><Relationship Id="rId11" Type="http://schemas.openxmlformats.org/officeDocument/2006/relationships/image" Target="../media/image75.png"/><Relationship Id="rId10" Type="http://schemas.openxmlformats.org/officeDocument/2006/relationships/image" Target="../media/image90.png"/><Relationship Id="rId13" Type="http://schemas.openxmlformats.org/officeDocument/2006/relationships/image" Target="../media/image74.png"/><Relationship Id="rId12" Type="http://schemas.openxmlformats.org/officeDocument/2006/relationships/image" Target="../media/image26.png"/><Relationship Id="rId15" Type="http://schemas.openxmlformats.org/officeDocument/2006/relationships/image" Target="../media/image1.png"/><Relationship Id="rId14" Type="http://schemas.openxmlformats.org/officeDocument/2006/relationships/image" Target="../media/image99.png"/><Relationship Id="rId17" Type="http://schemas.openxmlformats.org/officeDocument/2006/relationships/image" Target="../media/image95.png"/><Relationship Id="rId16" Type="http://schemas.openxmlformats.org/officeDocument/2006/relationships/image" Target="../media/image4.png"/><Relationship Id="rId19" Type="http://schemas.openxmlformats.org/officeDocument/2006/relationships/image" Target="../media/image96.png"/><Relationship Id="rId18"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30.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15.png"/><Relationship Id="rId11" Type="http://schemas.openxmlformats.org/officeDocument/2006/relationships/image" Target="../media/image10.png"/><Relationship Id="rId10" Type="http://schemas.openxmlformats.org/officeDocument/2006/relationships/image" Target="../media/image42.png"/><Relationship Id="rId12" Type="http://schemas.openxmlformats.org/officeDocument/2006/relationships/image" Target="../media/image14.png"/><Relationship Id="rId9"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9.jp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43.png"/><Relationship Id="rId5" Type="http://schemas.openxmlformats.org/officeDocument/2006/relationships/image" Target="../media/image41.png"/><Relationship Id="rId6" Type="http://schemas.openxmlformats.org/officeDocument/2006/relationships/image" Target="../media/image21.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52.png"/><Relationship Id="rId5"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9.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83" name="Shape 83"/>
        <p:cNvGrpSpPr/>
        <p:nvPr/>
      </p:nvGrpSpPr>
      <p:grpSpPr>
        <a:xfrm>
          <a:off x="0" y="0"/>
          <a:ext cx="0" cy="0"/>
          <a:chOff x="0" y="0"/>
          <a:chExt cx="0" cy="0"/>
        </a:xfrm>
      </p:grpSpPr>
      <p:sp>
        <p:nvSpPr>
          <p:cNvPr id="84" name="Google Shape;84;p13"/>
          <p:cNvSpPr txBox="1"/>
          <p:nvPr/>
        </p:nvSpPr>
        <p:spPr>
          <a:xfrm>
            <a:off x="7152683" y="1200150"/>
            <a:ext cx="10106700" cy="3441900"/>
          </a:xfrm>
          <a:prstGeom prst="rect">
            <a:avLst/>
          </a:prstGeom>
          <a:noFill/>
          <a:ln>
            <a:noFill/>
          </a:ln>
        </p:spPr>
        <p:txBody>
          <a:bodyPr anchorCtr="0" anchor="t" bIns="0" lIns="0" spcFirstLastPara="1" rIns="0" wrap="square" tIns="0">
            <a:spAutoFit/>
          </a:bodyPr>
          <a:lstStyle/>
          <a:p>
            <a:pPr indent="0" lvl="0" marL="0" marR="0" rtl="0" algn="r">
              <a:lnSpc>
                <a:spcPct val="86000"/>
              </a:lnSpc>
              <a:spcBef>
                <a:spcPts val="0"/>
              </a:spcBef>
              <a:spcAft>
                <a:spcPts val="0"/>
              </a:spcAft>
              <a:buNone/>
            </a:pPr>
            <a:r>
              <a:rPr b="0" i="0" lang="en-US" sz="13000" u="none" cap="none" strike="noStrike">
                <a:solidFill>
                  <a:srgbClr val="F1AA00"/>
                </a:solidFill>
                <a:latin typeface="Tenor Sans"/>
                <a:ea typeface="Tenor Sans"/>
                <a:cs typeface="Tenor Sans"/>
                <a:sym typeface="Tenor Sans"/>
              </a:rPr>
              <a:t>BEAUTY PRODUCTS</a:t>
            </a:r>
            <a:endParaRPr/>
          </a:p>
        </p:txBody>
      </p:sp>
      <p:sp>
        <p:nvSpPr>
          <p:cNvPr id="85" name="Google Shape;85;p13"/>
          <p:cNvSpPr/>
          <p:nvPr/>
        </p:nvSpPr>
        <p:spPr>
          <a:xfrm>
            <a:off x="-756384" y="8313698"/>
            <a:ext cx="7315200" cy="744820"/>
          </a:xfrm>
          <a:custGeom>
            <a:rect b="b" l="l" r="r" t="t"/>
            <a:pathLst>
              <a:path extrusionOk="0" h="744820" w="7315200">
                <a:moveTo>
                  <a:pt x="0" y="0"/>
                </a:moveTo>
                <a:lnTo>
                  <a:pt x="7315200" y="0"/>
                </a:lnTo>
                <a:lnTo>
                  <a:pt x="7315200" y="744821"/>
                </a:lnTo>
                <a:lnTo>
                  <a:pt x="0" y="744821"/>
                </a:lnTo>
                <a:lnTo>
                  <a:pt x="0" y="0"/>
                </a:lnTo>
                <a:close/>
              </a:path>
            </a:pathLst>
          </a:custGeom>
          <a:blipFill rotWithShape="1">
            <a:blip r:embed="rId3">
              <a:alphaModFix/>
            </a:blip>
            <a:stretch>
              <a:fillRect b="0" l="0" r="0" t="0"/>
            </a:stretch>
          </a:blipFill>
          <a:ln>
            <a:noFill/>
          </a:ln>
        </p:spPr>
      </p:sp>
      <p:pic>
        <p:nvPicPr>
          <p:cNvPr id="86" name="Google Shape;86;p13"/>
          <p:cNvPicPr preferRelativeResize="0"/>
          <p:nvPr/>
        </p:nvPicPr>
        <p:blipFill rotWithShape="1">
          <a:blip r:embed="rId4">
            <a:alphaModFix/>
          </a:blip>
          <a:srcRect b="29125" l="8200" r="12812" t="18161"/>
          <a:stretch/>
        </p:blipFill>
        <p:spPr>
          <a:xfrm>
            <a:off x="301920" y="428985"/>
            <a:ext cx="10289137" cy="10287000"/>
          </a:xfrm>
          <a:prstGeom prst="rect">
            <a:avLst/>
          </a:prstGeom>
          <a:noFill/>
          <a:ln>
            <a:noFill/>
          </a:ln>
        </p:spPr>
      </p:pic>
      <p:sp>
        <p:nvSpPr>
          <p:cNvPr id="87" name="Google Shape;87;p13"/>
          <p:cNvSpPr txBox="1"/>
          <p:nvPr/>
        </p:nvSpPr>
        <p:spPr>
          <a:xfrm rot="-5400000">
            <a:off x="-1571155" y="3306293"/>
            <a:ext cx="5053025" cy="49784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2900" u="none" cap="none" strike="noStrike">
                <a:solidFill>
                  <a:srgbClr val="000000"/>
                </a:solidFill>
                <a:latin typeface="Lato"/>
                <a:ea typeface="Lato"/>
                <a:cs typeface="Lato"/>
                <a:sym typeface="Lato"/>
              </a:rPr>
              <a:t>WRITE A SUBTITLE</a:t>
            </a:r>
            <a:endParaRPr/>
          </a:p>
        </p:txBody>
      </p:sp>
      <p:sp>
        <p:nvSpPr>
          <p:cNvPr id="88" name="Google Shape;88;p13"/>
          <p:cNvSpPr txBox="1"/>
          <p:nvPr/>
        </p:nvSpPr>
        <p:spPr>
          <a:xfrm>
            <a:off x="13323985" y="4825726"/>
            <a:ext cx="3935315" cy="795021"/>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None/>
            </a:pPr>
            <a:r>
              <a:rPr b="1" i="0" lang="en-US" sz="4699" u="none" cap="none" strike="noStrike">
                <a:solidFill>
                  <a:srgbClr val="000000"/>
                </a:solidFill>
                <a:latin typeface="Lato"/>
                <a:ea typeface="Lato"/>
                <a:cs typeface="Lato"/>
                <a:sym typeface="Lato"/>
              </a:rPr>
              <a:t>CATALOG</a:t>
            </a:r>
            <a:endParaRPr/>
          </a:p>
        </p:txBody>
      </p:sp>
      <p:sp>
        <p:nvSpPr>
          <p:cNvPr id="89" name="Google Shape;89;p13"/>
          <p:cNvSpPr txBox="1"/>
          <p:nvPr/>
        </p:nvSpPr>
        <p:spPr>
          <a:xfrm>
            <a:off x="11317837" y="8110464"/>
            <a:ext cx="5941500" cy="1015800"/>
          </a:xfrm>
          <a:prstGeom prst="rect">
            <a:avLst/>
          </a:prstGeom>
          <a:noFill/>
          <a:ln>
            <a:noFill/>
          </a:ln>
        </p:spPr>
        <p:txBody>
          <a:bodyPr anchorCtr="0" anchor="t" bIns="0" lIns="0" spcFirstLastPara="1" rIns="0" wrap="square" tIns="0">
            <a:spAutoFit/>
          </a:bodyPr>
          <a:lstStyle/>
          <a:p>
            <a:pPr indent="0" lvl="0" marL="0" marR="0" rtl="0" algn="r">
              <a:lnSpc>
                <a:spcPct val="200000"/>
              </a:lnSpc>
              <a:spcBef>
                <a:spcPts val="0"/>
              </a:spcBef>
              <a:spcAft>
                <a:spcPts val="0"/>
              </a:spcAft>
              <a:buNone/>
            </a:pPr>
            <a:r>
              <a:rPr b="0" i="0" lang="en-US" sz="2200" u="none" cap="none" strike="noStrike">
                <a:solidFill>
                  <a:srgbClr val="F1AA00"/>
                </a:solidFill>
                <a:latin typeface="Lato"/>
                <a:ea typeface="Lato"/>
                <a:cs typeface="Lato"/>
                <a:sym typeface="Lato"/>
              </a:rPr>
              <a:t>Lorem ipsum dolor sit amet, consectetur adipiscing elit, sed do eiusmod tempor.</a:t>
            </a:r>
            <a:endParaRPr/>
          </a:p>
        </p:txBody>
      </p:sp>
      <p:sp>
        <p:nvSpPr>
          <p:cNvPr id="90" name="Google Shape;90;p13"/>
          <p:cNvSpPr/>
          <p:nvPr/>
        </p:nvSpPr>
        <p:spPr>
          <a:xfrm flipH="1">
            <a:off x="11634883" y="5572485"/>
            <a:ext cx="1689101" cy="1515567"/>
          </a:xfrm>
          <a:custGeom>
            <a:rect b="b" l="l" r="r" t="t"/>
            <a:pathLst>
              <a:path extrusionOk="0" h="1515567" w="1689101">
                <a:moveTo>
                  <a:pt x="1689102" y="0"/>
                </a:moveTo>
                <a:lnTo>
                  <a:pt x="0" y="0"/>
                </a:lnTo>
                <a:lnTo>
                  <a:pt x="0" y="1515567"/>
                </a:lnTo>
                <a:lnTo>
                  <a:pt x="1689102" y="1515567"/>
                </a:lnTo>
                <a:lnTo>
                  <a:pt x="1689102" y="0"/>
                </a:lnTo>
                <a:close/>
              </a:path>
            </a:pathLst>
          </a:custGeom>
          <a:blipFill rotWithShape="1">
            <a:blip r:embed="rId5">
              <a:alphaModFix/>
            </a:blip>
            <a:stretch>
              <a:fillRect b="0" l="-209367" r="0" t="-115197"/>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48" name="Shape 248"/>
        <p:cNvGrpSpPr/>
        <p:nvPr/>
      </p:nvGrpSpPr>
      <p:grpSpPr>
        <a:xfrm>
          <a:off x="0" y="0"/>
          <a:ext cx="0" cy="0"/>
          <a:chOff x="0" y="0"/>
          <a:chExt cx="0" cy="0"/>
        </a:xfrm>
      </p:grpSpPr>
      <p:pic>
        <p:nvPicPr>
          <p:cNvPr id="249" name="Google Shape;249;p22"/>
          <p:cNvPicPr preferRelativeResize="0"/>
          <p:nvPr/>
        </p:nvPicPr>
        <p:blipFill>
          <a:blip r:embed="rId3">
            <a:alphaModFix/>
          </a:blip>
          <a:stretch>
            <a:fillRect/>
          </a:stretch>
        </p:blipFill>
        <p:spPr>
          <a:xfrm>
            <a:off x="4218450" y="5847375"/>
            <a:ext cx="7439976" cy="586350"/>
          </a:xfrm>
          <a:prstGeom prst="rect">
            <a:avLst/>
          </a:prstGeom>
          <a:noFill/>
          <a:ln>
            <a:noFill/>
          </a:ln>
        </p:spPr>
      </p:pic>
      <p:sp>
        <p:nvSpPr>
          <p:cNvPr id="250" name="Google Shape;250;p22"/>
          <p:cNvSpPr/>
          <p:nvPr/>
        </p:nvSpPr>
        <p:spPr>
          <a:xfrm>
            <a:off x="14441953" y="1826069"/>
            <a:ext cx="3086100" cy="3086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lgDash"/>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
          <p:cNvSpPr txBox="1"/>
          <p:nvPr/>
        </p:nvSpPr>
        <p:spPr>
          <a:xfrm>
            <a:off x="1132470" y="2807565"/>
            <a:ext cx="9032100" cy="257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Calming Serum</a:t>
            </a:r>
            <a:endParaRPr/>
          </a:p>
          <a:p>
            <a:pPr indent="0" lvl="0" marL="0" marR="0" rtl="0" algn="l">
              <a:lnSpc>
                <a:spcPct val="12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2% Hyaluronic Acid</a:t>
            </a:r>
            <a:endParaRPr/>
          </a:p>
        </p:txBody>
      </p:sp>
      <p:sp>
        <p:nvSpPr>
          <p:cNvPr id="252" name="Google Shape;252;p22"/>
          <p:cNvSpPr txBox="1"/>
          <p:nvPr/>
        </p:nvSpPr>
        <p:spPr>
          <a:xfrm>
            <a:off x="8237897" y="626067"/>
            <a:ext cx="1812206"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Use it in PM</a:t>
            </a:r>
            <a:endParaRPr/>
          </a:p>
        </p:txBody>
      </p:sp>
      <p:sp>
        <p:nvSpPr>
          <p:cNvPr id="253" name="Google Shape;253;p22"/>
          <p:cNvSpPr txBox="1"/>
          <p:nvPr/>
        </p:nvSpPr>
        <p:spPr>
          <a:xfrm>
            <a:off x="15499517" y="626067"/>
            <a:ext cx="1756321" cy="402633"/>
          </a:xfrm>
          <a:prstGeom prst="rect">
            <a:avLst/>
          </a:prstGeom>
          <a:noFill/>
          <a:ln>
            <a:noFill/>
          </a:ln>
        </p:spPr>
        <p:txBody>
          <a:bodyPr anchorCtr="0" anchor="t" bIns="0" lIns="0" spcFirstLastPara="1" rIns="0" wrap="square" tIns="0">
            <a:spAutoFit/>
          </a:bodyPr>
          <a:lstStyle/>
          <a:p>
            <a:pPr indent="0" lvl="0" marL="0" marR="0" rtl="0" algn="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2 to 3 drops</a:t>
            </a:r>
            <a:endParaRPr/>
          </a:p>
        </p:txBody>
      </p:sp>
      <p:sp>
        <p:nvSpPr>
          <p:cNvPr id="254" name="Google Shape;254;p22"/>
          <p:cNvSpPr txBox="1"/>
          <p:nvPr/>
        </p:nvSpPr>
        <p:spPr>
          <a:xfrm>
            <a:off x="1032162" y="626067"/>
            <a:ext cx="1238399"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Full face</a:t>
            </a:r>
            <a:endParaRPr/>
          </a:p>
        </p:txBody>
      </p:sp>
      <p:sp>
        <p:nvSpPr>
          <p:cNvPr id="255" name="Google Shape;255;p22"/>
          <p:cNvSpPr txBox="1"/>
          <p:nvPr/>
        </p:nvSpPr>
        <p:spPr>
          <a:xfrm>
            <a:off x="1132470" y="5920436"/>
            <a:ext cx="9798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256" name="Google Shape;256;p22"/>
          <p:cNvSpPr txBox="1"/>
          <p:nvPr/>
        </p:nvSpPr>
        <p:spPr>
          <a:xfrm>
            <a:off x="2629037" y="5920436"/>
            <a:ext cx="979803"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257" name="Google Shape;257;p22"/>
          <p:cNvSpPr txBox="1"/>
          <p:nvPr/>
        </p:nvSpPr>
        <p:spPr>
          <a:xfrm>
            <a:off x="1132470" y="7174612"/>
            <a:ext cx="7730100" cy="2262600"/>
          </a:xfrm>
          <a:prstGeom prst="rect">
            <a:avLst/>
          </a:prstGeom>
          <a:noFill/>
          <a:ln>
            <a:noFill/>
          </a:ln>
        </p:spPr>
        <p:txBody>
          <a:bodyPr anchorCtr="0" anchor="t" bIns="0" lIns="0" spcFirstLastPara="1" rIns="0" wrap="square" tIns="0">
            <a:spAutoFit/>
          </a:bodyPr>
          <a:lstStyle/>
          <a:p>
            <a:pPr indent="0" lvl="0" marL="0" marR="0" rtl="0" algn="l">
              <a:lnSpc>
                <a:spcPct val="200000"/>
              </a:lnSpc>
              <a:spcBef>
                <a:spcPts val="0"/>
              </a:spcBef>
              <a:spcAft>
                <a:spcPts val="0"/>
              </a:spcAft>
              <a:buNone/>
            </a:pPr>
            <a:r>
              <a:rPr b="0" i="0" lang="en-US" sz="2100" u="none" cap="none" strike="noStrike">
                <a:solidFill>
                  <a:srgbClr val="1F3920"/>
                </a:solidFill>
                <a:latin typeface="Lato"/>
                <a:ea typeface="Lato"/>
                <a:cs typeface="Lato"/>
                <a:sym typeface="Lato"/>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58" name="Google Shape;258;p22"/>
          <p:cNvSpPr txBox="1"/>
          <p:nvPr/>
        </p:nvSpPr>
        <p:spPr>
          <a:xfrm>
            <a:off x="15077406" y="2593295"/>
            <a:ext cx="1815300" cy="1635600"/>
          </a:xfrm>
          <a:prstGeom prst="rect">
            <a:avLst/>
          </a:prstGeom>
          <a:noFill/>
          <a:ln>
            <a:noFill/>
          </a:ln>
        </p:spPr>
        <p:txBody>
          <a:bodyPr anchorCtr="0" anchor="t" bIns="0" lIns="0" spcFirstLastPara="1" rIns="0" wrap="square" tIns="0">
            <a:spAutoFit/>
          </a:bodyPr>
          <a:lstStyle/>
          <a:p>
            <a:pPr indent="0" lvl="0" marL="0" marR="0" rtl="0" algn="ctr">
              <a:lnSpc>
                <a:spcPct val="203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pic>
        <p:nvPicPr>
          <p:cNvPr id="259" name="Google Shape;259;p22"/>
          <p:cNvPicPr preferRelativeResize="0"/>
          <p:nvPr/>
        </p:nvPicPr>
        <p:blipFill>
          <a:blip r:embed="rId4">
            <a:alphaModFix/>
          </a:blip>
          <a:stretch>
            <a:fillRect/>
          </a:stretch>
        </p:blipFill>
        <p:spPr>
          <a:xfrm>
            <a:off x="12111275" y="1202500"/>
            <a:ext cx="3248724" cy="843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63" name="Shape 263"/>
        <p:cNvGrpSpPr/>
        <p:nvPr/>
      </p:nvGrpSpPr>
      <p:grpSpPr>
        <a:xfrm>
          <a:off x="0" y="0"/>
          <a:ext cx="0" cy="0"/>
          <a:chOff x="0" y="0"/>
          <a:chExt cx="0" cy="0"/>
        </a:xfrm>
      </p:grpSpPr>
      <p:pic>
        <p:nvPicPr>
          <p:cNvPr id="264" name="Google Shape;264;p23"/>
          <p:cNvPicPr preferRelativeResize="0"/>
          <p:nvPr/>
        </p:nvPicPr>
        <p:blipFill rotWithShape="1">
          <a:blip r:embed="rId3">
            <a:alphaModFix/>
          </a:blip>
          <a:srcRect b="29190" l="0" r="0" t="29190"/>
          <a:stretch/>
        </p:blipFill>
        <p:spPr>
          <a:xfrm>
            <a:off x="0" y="2606385"/>
            <a:ext cx="18288000" cy="5074229"/>
          </a:xfrm>
          <a:prstGeom prst="rect">
            <a:avLst/>
          </a:prstGeom>
          <a:noFill/>
          <a:ln>
            <a:noFill/>
          </a:ln>
        </p:spPr>
      </p:pic>
      <p:sp>
        <p:nvSpPr>
          <p:cNvPr id="265" name="Google Shape;265;p23"/>
          <p:cNvSpPr txBox="1"/>
          <p:nvPr/>
        </p:nvSpPr>
        <p:spPr>
          <a:xfrm>
            <a:off x="2197339" y="4406582"/>
            <a:ext cx="13893323"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FFFFF"/>
                </a:solidFill>
                <a:latin typeface="Tenor Sans"/>
                <a:ea typeface="Tenor Sans"/>
                <a:cs typeface="Tenor Sans"/>
                <a:sym typeface="Tenor Sans"/>
              </a:rPr>
              <a:t>Benefits of Our Product</a:t>
            </a:r>
            <a:endParaRPr/>
          </a:p>
        </p:txBody>
      </p:sp>
      <p:sp>
        <p:nvSpPr>
          <p:cNvPr id="266" name="Google Shape;266;p23"/>
          <p:cNvSpPr/>
          <p:nvPr/>
        </p:nvSpPr>
        <p:spPr>
          <a:xfrm>
            <a:off x="15144561" y="6128977"/>
            <a:ext cx="7315200" cy="877824"/>
          </a:xfrm>
          <a:custGeom>
            <a:rect b="b" l="l" r="r" t="t"/>
            <a:pathLst>
              <a:path extrusionOk="0" h="877824" w="7315200">
                <a:moveTo>
                  <a:pt x="0" y="0"/>
                </a:moveTo>
                <a:lnTo>
                  <a:pt x="7315200" y="0"/>
                </a:lnTo>
                <a:lnTo>
                  <a:pt x="7315200" y="877824"/>
                </a:lnTo>
                <a:lnTo>
                  <a:pt x="0" y="877824"/>
                </a:lnTo>
                <a:lnTo>
                  <a:pt x="0" y="0"/>
                </a:lnTo>
                <a:close/>
              </a:path>
            </a:pathLst>
          </a:custGeom>
          <a:blipFill rotWithShape="1">
            <a:blip r:embed="rId4">
              <a:alphaModFix/>
            </a:blip>
            <a:stretch>
              <a:fillRect b="0" l="0" r="0" t="0"/>
            </a:stretch>
          </a:blipFill>
          <a:ln>
            <a:noFill/>
          </a:ln>
        </p:spPr>
      </p:sp>
      <p:sp>
        <p:nvSpPr>
          <p:cNvPr id="267" name="Google Shape;267;p23"/>
          <p:cNvSpPr/>
          <p:nvPr/>
        </p:nvSpPr>
        <p:spPr>
          <a:xfrm>
            <a:off x="-2564045" y="3042801"/>
            <a:ext cx="7315200" cy="877824"/>
          </a:xfrm>
          <a:custGeom>
            <a:rect b="b" l="l" r="r" t="t"/>
            <a:pathLst>
              <a:path extrusionOk="0" h="877824" w="7315200">
                <a:moveTo>
                  <a:pt x="0" y="0"/>
                </a:moveTo>
                <a:lnTo>
                  <a:pt x="7315200" y="0"/>
                </a:lnTo>
                <a:lnTo>
                  <a:pt x="7315200" y="877824"/>
                </a:lnTo>
                <a:lnTo>
                  <a:pt x="0" y="877824"/>
                </a:lnTo>
                <a:lnTo>
                  <a:pt x="0" y="0"/>
                </a:lnTo>
                <a:close/>
              </a:path>
            </a:pathLst>
          </a:custGeom>
          <a:blipFill rotWithShape="1">
            <a:blip r:embed="rId4">
              <a:alphaModFix/>
            </a:blip>
            <a:stretch>
              <a:fillRect b="0" l="0" r="0" t="0"/>
            </a:stretch>
          </a:blipFill>
          <a:ln>
            <a:noFill/>
          </a:ln>
        </p:spPr>
      </p:sp>
      <p:sp>
        <p:nvSpPr>
          <p:cNvPr id="268" name="Google Shape;268;p23"/>
          <p:cNvSpPr txBox="1"/>
          <p:nvPr/>
        </p:nvSpPr>
        <p:spPr>
          <a:xfrm>
            <a:off x="913486" y="692244"/>
            <a:ext cx="5105433"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Sensitive Skin</a:t>
            </a:r>
            <a:endParaRPr/>
          </a:p>
        </p:txBody>
      </p:sp>
      <p:sp>
        <p:nvSpPr>
          <p:cNvPr id="269" name="Google Shape;269;p23"/>
          <p:cNvSpPr txBox="1"/>
          <p:nvPr/>
        </p:nvSpPr>
        <p:spPr>
          <a:xfrm>
            <a:off x="2181250" y="127093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0" name="Google Shape;270;p23"/>
          <p:cNvSpPr txBox="1"/>
          <p:nvPr/>
        </p:nvSpPr>
        <p:spPr>
          <a:xfrm>
            <a:off x="6591284" y="692244"/>
            <a:ext cx="5105433"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99% naturally derived</a:t>
            </a:r>
            <a:endParaRPr/>
          </a:p>
        </p:txBody>
      </p:sp>
      <p:sp>
        <p:nvSpPr>
          <p:cNvPr id="271" name="Google Shape;271;p23"/>
          <p:cNvSpPr txBox="1"/>
          <p:nvPr/>
        </p:nvSpPr>
        <p:spPr>
          <a:xfrm>
            <a:off x="7859047" y="127093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2" name="Google Shape;272;p23"/>
          <p:cNvSpPr txBox="1"/>
          <p:nvPr/>
        </p:nvSpPr>
        <p:spPr>
          <a:xfrm>
            <a:off x="14198460" y="8225811"/>
            <a:ext cx="1892201"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Vegan</a:t>
            </a:r>
            <a:endParaRPr/>
          </a:p>
        </p:txBody>
      </p:sp>
      <p:sp>
        <p:nvSpPr>
          <p:cNvPr id="273" name="Google Shape;273;p23"/>
          <p:cNvSpPr txBox="1"/>
          <p:nvPr/>
        </p:nvSpPr>
        <p:spPr>
          <a:xfrm>
            <a:off x="13859608" y="880037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4" name="Google Shape;274;p23"/>
          <p:cNvSpPr txBox="1"/>
          <p:nvPr/>
        </p:nvSpPr>
        <p:spPr>
          <a:xfrm>
            <a:off x="14198460" y="692244"/>
            <a:ext cx="1892201"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Dryness</a:t>
            </a:r>
            <a:endParaRPr/>
          </a:p>
        </p:txBody>
      </p:sp>
      <p:sp>
        <p:nvSpPr>
          <p:cNvPr id="275" name="Google Shape;275;p23"/>
          <p:cNvSpPr txBox="1"/>
          <p:nvPr/>
        </p:nvSpPr>
        <p:spPr>
          <a:xfrm>
            <a:off x="13859608" y="127093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6" name="Google Shape;276;p23"/>
          <p:cNvSpPr txBox="1"/>
          <p:nvPr/>
        </p:nvSpPr>
        <p:spPr>
          <a:xfrm>
            <a:off x="1713738" y="8225811"/>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Hyaluronic Acid 2%</a:t>
            </a:r>
            <a:endParaRPr/>
          </a:p>
        </p:txBody>
      </p:sp>
      <p:sp>
        <p:nvSpPr>
          <p:cNvPr id="277" name="Google Shape;277;p23"/>
          <p:cNvSpPr txBox="1"/>
          <p:nvPr/>
        </p:nvSpPr>
        <p:spPr>
          <a:xfrm>
            <a:off x="2181250" y="880037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278" name="Google Shape;278;p23"/>
          <p:cNvSpPr txBox="1"/>
          <p:nvPr/>
        </p:nvSpPr>
        <p:spPr>
          <a:xfrm>
            <a:off x="7574660" y="8225811"/>
            <a:ext cx="313868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Multi-Peptide</a:t>
            </a:r>
            <a:endParaRPr/>
          </a:p>
        </p:txBody>
      </p:sp>
      <p:sp>
        <p:nvSpPr>
          <p:cNvPr id="279" name="Google Shape;279;p23"/>
          <p:cNvSpPr txBox="1"/>
          <p:nvPr/>
        </p:nvSpPr>
        <p:spPr>
          <a:xfrm>
            <a:off x="7859047" y="880037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83" name="Shape 283"/>
        <p:cNvGrpSpPr/>
        <p:nvPr/>
      </p:nvGrpSpPr>
      <p:grpSpPr>
        <a:xfrm>
          <a:off x="0" y="0"/>
          <a:ext cx="0" cy="0"/>
          <a:chOff x="0" y="0"/>
          <a:chExt cx="0" cy="0"/>
        </a:xfrm>
      </p:grpSpPr>
      <p:grpSp>
        <p:nvGrpSpPr>
          <p:cNvPr id="284" name="Google Shape;284;p24"/>
          <p:cNvGrpSpPr/>
          <p:nvPr/>
        </p:nvGrpSpPr>
        <p:grpSpPr>
          <a:xfrm>
            <a:off x="7166988" y="-180826"/>
            <a:ext cx="11121012" cy="10467826"/>
            <a:chOff x="0" y="-47625"/>
            <a:chExt cx="2928991" cy="2756958"/>
          </a:xfrm>
        </p:grpSpPr>
        <p:sp>
          <p:nvSpPr>
            <p:cNvPr id="285" name="Google Shape;285;p24"/>
            <p:cNvSpPr/>
            <p:nvPr/>
          </p:nvSpPr>
          <p:spPr>
            <a:xfrm>
              <a:off x="0" y="0"/>
              <a:ext cx="2928991" cy="2709333"/>
            </a:xfrm>
            <a:custGeom>
              <a:rect b="b" l="l" r="r" t="t"/>
              <a:pathLst>
                <a:path extrusionOk="0" h="2709333" w="2928991">
                  <a:moveTo>
                    <a:pt x="0" y="0"/>
                  </a:moveTo>
                  <a:lnTo>
                    <a:pt x="2928991" y="0"/>
                  </a:lnTo>
                  <a:lnTo>
                    <a:pt x="2928991" y="2709333"/>
                  </a:lnTo>
                  <a:lnTo>
                    <a:pt x="0" y="2709333"/>
                  </a:lnTo>
                  <a:close/>
                </a:path>
              </a:pathLst>
            </a:custGeom>
            <a:solidFill>
              <a:srgbClr val="EDE8E5"/>
            </a:solidFill>
            <a:ln>
              <a:noFill/>
            </a:ln>
          </p:spPr>
        </p:sp>
        <p:sp>
          <p:nvSpPr>
            <p:cNvPr id="286" name="Google Shape;286;p24"/>
            <p:cNvSpPr txBox="1"/>
            <p:nvPr/>
          </p:nvSpPr>
          <p:spPr>
            <a:xfrm>
              <a:off x="0" y="-47625"/>
              <a:ext cx="2928991"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7" name="Google Shape;287;p24"/>
          <p:cNvGrpSpPr/>
          <p:nvPr/>
        </p:nvGrpSpPr>
        <p:grpSpPr>
          <a:xfrm>
            <a:off x="7741152" y="3440084"/>
            <a:ext cx="3011819" cy="4641918"/>
            <a:chOff x="0" y="-47625"/>
            <a:chExt cx="793236" cy="1222563"/>
          </a:xfrm>
        </p:grpSpPr>
        <p:sp>
          <p:nvSpPr>
            <p:cNvPr id="288" name="Google Shape;288;p24"/>
            <p:cNvSpPr/>
            <p:nvPr/>
          </p:nvSpPr>
          <p:spPr>
            <a:xfrm>
              <a:off x="0" y="0"/>
              <a:ext cx="793236" cy="1174938"/>
            </a:xfrm>
            <a:custGeom>
              <a:rect b="b" l="l" r="r" t="t"/>
              <a:pathLst>
                <a:path extrusionOk="0" h="1174938" w="793236">
                  <a:moveTo>
                    <a:pt x="0" y="0"/>
                  </a:moveTo>
                  <a:lnTo>
                    <a:pt x="793236" y="0"/>
                  </a:lnTo>
                  <a:lnTo>
                    <a:pt x="793236" y="1174938"/>
                  </a:lnTo>
                  <a:lnTo>
                    <a:pt x="0" y="1174938"/>
                  </a:lnTo>
                  <a:close/>
                </a:path>
              </a:pathLst>
            </a:custGeom>
            <a:solidFill>
              <a:srgbClr val="F7F5F4"/>
            </a:solidFill>
            <a:ln>
              <a:noFill/>
            </a:ln>
          </p:spPr>
        </p:sp>
        <p:sp>
          <p:nvSpPr>
            <p:cNvPr id="289" name="Google Shape;289;p24"/>
            <p:cNvSpPr txBox="1"/>
            <p:nvPr/>
          </p:nvSpPr>
          <p:spPr>
            <a:xfrm>
              <a:off x="0" y="-47625"/>
              <a:ext cx="793236" cy="1222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0" name="Google Shape;290;p24"/>
          <p:cNvPicPr preferRelativeResize="0"/>
          <p:nvPr/>
        </p:nvPicPr>
        <p:blipFill rotWithShape="1">
          <a:blip r:embed="rId3">
            <a:alphaModFix/>
          </a:blip>
          <a:srcRect b="0" l="4868" r="50066" t="0"/>
          <a:stretch/>
        </p:blipFill>
        <p:spPr>
          <a:xfrm>
            <a:off x="7741152" y="3620910"/>
            <a:ext cx="3015595" cy="4461092"/>
          </a:xfrm>
          <a:prstGeom prst="rect">
            <a:avLst/>
          </a:prstGeom>
          <a:noFill/>
          <a:ln>
            <a:noFill/>
          </a:ln>
        </p:spPr>
      </p:pic>
      <p:grpSp>
        <p:nvGrpSpPr>
          <p:cNvPr id="291" name="Google Shape;291;p24"/>
          <p:cNvGrpSpPr/>
          <p:nvPr/>
        </p:nvGrpSpPr>
        <p:grpSpPr>
          <a:xfrm>
            <a:off x="11223472" y="3440084"/>
            <a:ext cx="3011819" cy="4641918"/>
            <a:chOff x="0" y="-47625"/>
            <a:chExt cx="793236" cy="1222563"/>
          </a:xfrm>
        </p:grpSpPr>
        <p:sp>
          <p:nvSpPr>
            <p:cNvPr id="292" name="Google Shape;292;p24"/>
            <p:cNvSpPr/>
            <p:nvPr/>
          </p:nvSpPr>
          <p:spPr>
            <a:xfrm>
              <a:off x="0" y="0"/>
              <a:ext cx="793236" cy="1174938"/>
            </a:xfrm>
            <a:custGeom>
              <a:rect b="b" l="l" r="r" t="t"/>
              <a:pathLst>
                <a:path extrusionOk="0" h="1174938" w="793236">
                  <a:moveTo>
                    <a:pt x="0" y="0"/>
                  </a:moveTo>
                  <a:lnTo>
                    <a:pt x="793236" y="0"/>
                  </a:lnTo>
                  <a:lnTo>
                    <a:pt x="793236" y="1174938"/>
                  </a:lnTo>
                  <a:lnTo>
                    <a:pt x="0" y="1174938"/>
                  </a:lnTo>
                  <a:close/>
                </a:path>
              </a:pathLst>
            </a:custGeom>
            <a:solidFill>
              <a:srgbClr val="F7F5F4"/>
            </a:solidFill>
            <a:ln>
              <a:noFill/>
            </a:ln>
          </p:spPr>
        </p:sp>
        <p:sp>
          <p:nvSpPr>
            <p:cNvPr id="293" name="Google Shape;293;p24"/>
            <p:cNvSpPr txBox="1"/>
            <p:nvPr/>
          </p:nvSpPr>
          <p:spPr>
            <a:xfrm>
              <a:off x="0" y="-47625"/>
              <a:ext cx="793236" cy="1222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4" name="Google Shape;294;p24"/>
          <p:cNvPicPr preferRelativeResize="0"/>
          <p:nvPr/>
        </p:nvPicPr>
        <p:blipFill rotWithShape="1">
          <a:blip r:embed="rId4">
            <a:alphaModFix/>
          </a:blip>
          <a:srcRect b="927" l="1172" r="20846" t="22165"/>
          <a:stretch/>
        </p:blipFill>
        <p:spPr>
          <a:xfrm>
            <a:off x="11219696" y="3620910"/>
            <a:ext cx="3015595" cy="4461092"/>
          </a:xfrm>
          <a:prstGeom prst="rect">
            <a:avLst/>
          </a:prstGeom>
          <a:noFill/>
          <a:ln>
            <a:noFill/>
          </a:ln>
        </p:spPr>
      </p:pic>
      <p:grpSp>
        <p:nvGrpSpPr>
          <p:cNvPr id="295" name="Google Shape;295;p24"/>
          <p:cNvGrpSpPr/>
          <p:nvPr/>
        </p:nvGrpSpPr>
        <p:grpSpPr>
          <a:xfrm>
            <a:off x="14702017" y="3440084"/>
            <a:ext cx="3011819" cy="4641918"/>
            <a:chOff x="0" y="-47625"/>
            <a:chExt cx="793236" cy="1222563"/>
          </a:xfrm>
        </p:grpSpPr>
        <p:sp>
          <p:nvSpPr>
            <p:cNvPr id="296" name="Google Shape;296;p24"/>
            <p:cNvSpPr/>
            <p:nvPr/>
          </p:nvSpPr>
          <p:spPr>
            <a:xfrm>
              <a:off x="0" y="0"/>
              <a:ext cx="793236" cy="1174938"/>
            </a:xfrm>
            <a:custGeom>
              <a:rect b="b" l="l" r="r" t="t"/>
              <a:pathLst>
                <a:path extrusionOk="0" h="1174938" w="793236">
                  <a:moveTo>
                    <a:pt x="0" y="0"/>
                  </a:moveTo>
                  <a:lnTo>
                    <a:pt x="793236" y="0"/>
                  </a:lnTo>
                  <a:lnTo>
                    <a:pt x="793236" y="1174938"/>
                  </a:lnTo>
                  <a:lnTo>
                    <a:pt x="0" y="1174938"/>
                  </a:lnTo>
                  <a:close/>
                </a:path>
              </a:pathLst>
            </a:custGeom>
            <a:solidFill>
              <a:srgbClr val="F7F5F4"/>
            </a:solidFill>
            <a:ln>
              <a:noFill/>
            </a:ln>
          </p:spPr>
        </p:sp>
        <p:sp>
          <p:nvSpPr>
            <p:cNvPr id="297" name="Google Shape;297;p24"/>
            <p:cNvSpPr txBox="1"/>
            <p:nvPr/>
          </p:nvSpPr>
          <p:spPr>
            <a:xfrm>
              <a:off x="0" y="-47625"/>
              <a:ext cx="793236" cy="1222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8" name="Google Shape;298;p24"/>
          <p:cNvPicPr preferRelativeResize="0"/>
          <p:nvPr/>
        </p:nvPicPr>
        <p:blipFill rotWithShape="1">
          <a:blip r:embed="rId5">
            <a:alphaModFix/>
          </a:blip>
          <a:srcRect b="51722" l="35094" r="21431" t="5348"/>
          <a:stretch/>
        </p:blipFill>
        <p:spPr>
          <a:xfrm flipH="1">
            <a:off x="14698241" y="3620910"/>
            <a:ext cx="3015595" cy="4461092"/>
          </a:xfrm>
          <a:prstGeom prst="rect">
            <a:avLst/>
          </a:prstGeom>
          <a:noFill/>
          <a:ln>
            <a:noFill/>
          </a:ln>
        </p:spPr>
      </p:pic>
      <p:cxnSp>
        <p:nvCxnSpPr>
          <p:cNvPr id="299" name="Google Shape;299;p24"/>
          <p:cNvCxnSpPr/>
          <p:nvPr/>
        </p:nvCxnSpPr>
        <p:spPr>
          <a:xfrm>
            <a:off x="1251697" y="1938603"/>
            <a:ext cx="4379329" cy="0"/>
          </a:xfrm>
          <a:prstGeom prst="straightConnector1">
            <a:avLst/>
          </a:prstGeom>
          <a:noFill/>
          <a:ln cap="flat" cmpd="sng" w="28575">
            <a:solidFill>
              <a:srgbClr val="F1AA00"/>
            </a:solidFill>
            <a:prstDash val="solid"/>
            <a:round/>
            <a:headEnd len="sm" w="sm" type="none"/>
            <a:tailEnd len="lg" w="lg" type="oval"/>
          </a:ln>
        </p:spPr>
      </p:cxnSp>
      <p:cxnSp>
        <p:nvCxnSpPr>
          <p:cNvPr id="300" name="Google Shape;300;p24"/>
          <p:cNvCxnSpPr/>
          <p:nvPr/>
        </p:nvCxnSpPr>
        <p:spPr>
          <a:xfrm>
            <a:off x="1251697" y="5179721"/>
            <a:ext cx="4379329" cy="0"/>
          </a:xfrm>
          <a:prstGeom prst="straightConnector1">
            <a:avLst/>
          </a:prstGeom>
          <a:noFill/>
          <a:ln cap="flat" cmpd="sng" w="28575">
            <a:solidFill>
              <a:srgbClr val="F1AA00"/>
            </a:solidFill>
            <a:prstDash val="solid"/>
            <a:round/>
            <a:headEnd len="sm" w="sm" type="none"/>
            <a:tailEnd len="lg" w="lg" type="oval"/>
          </a:ln>
        </p:spPr>
      </p:cxnSp>
      <p:cxnSp>
        <p:nvCxnSpPr>
          <p:cNvPr id="301" name="Google Shape;301;p24"/>
          <p:cNvCxnSpPr/>
          <p:nvPr/>
        </p:nvCxnSpPr>
        <p:spPr>
          <a:xfrm>
            <a:off x="1251697" y="8420838"/>
            <a:ext cx="4379329" cy="0"/>
          </a:xfrm>
          <a:prstGeom prst="straightConnector1">
            <a:avLst/>
          </a:prstGeom>
          <a:noFill/>
          <a:ln cap="flat" cmpd="sng" w="28575">
            <a:solidFill>
              <a:srgbClr val="F1AA00"/>
            </a:solidFill>
            <a:prstDash val="solid"/>
            <a:round/>
            <a:headEnd len="sm" w="sm" type="none"/>
            <a:tailEnd len="lg" w="lg" type="oval"/>
          </a:ln>
        </p:spPr>
      </p:cxnSp>
      <p:sp>
        <p:nvSpPr>
          <p:cNvPr id="302" name="Google Shape;302;p24"/>
          <p:cNvSpPr/>
          <p:nvPr/>
        </p:nvSpPr>
        <p:spPr>
          <a:xfrm>
            <a:off x="14921086" y="3866823"/>
            <a:ext cx="2671390" cy="765498"/>
          </a:xfrm>
          <a:custGeom>
            <a:rect b="b" l="l" r="r" t="t"/>
            <a:pathLst>
              <a:path extrusionOk="0" h="765498" w="2671390">
                <a:moveTo>
                  <a:pt x="0" y="0"/>
                </a:moveTo>
                <a:lnTo>
                  <a:pt x="2671389" y="0"/>
                </a:lnTo>
                <a:lnTo>
                  <a:pt x="2671389" y="765498"/>
                </a:lnTo>
                <a:lnTo>
                  <a:pt x="0" y="765498"/>
                </a:lnTo>
                <a:lnTo>
                  <a:pt x="0" y="0"/>
                </a:lnTo>
                <a:close/>
              </a:path>
            </a:pathLst>
          </a:custGeom>
          <a:blipFill rotWithShape="1">
            <a:blip r:embed="rId6">
              <a:alphaModFix/>
            </a:blip>
            <a:stretch>
              <a:fillRect b="-391521" l="-40465" r="0" t="0"/>
            </a:stretch>
          </a:blipFill>
          <a:ln>
            <a:noFill/>
          </a:ln>
        </p:spPr>
      </p:sp>
      <p:sp>
        <p:nvSpPr>
          <p:cNvPr id="303" name="Google Shape;303;p24"/>
          <p:cNvSpPr txBox="1"/>
          <p:nvPr/>
        </p:nvSpPr>
        <p:spPr>
          <a:xfrm>
            <a:off x="8195688" y="730328"/>
            <a:ext cx="9063612"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Write a main title</a:t>
            </a:r>
            <a:endParaRPr/>
          </a:p>
        </p:txBody>
      </p:sp>
      <p:sp>
        <p:nvSpPr>
          <p:cNvPr id="304" name="Google Shape;304;p24"/>
          <p:cNvSpPr txBox="1"/>
          <p:nvPr/>
        </p:nvSpPr>
        <p:spPr>
          <a:xfrm>
            <a:off x="8631383" y="2755091"/>
            <a:ext cx="1235133" cy="53290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Step 1</a:t>
            </a:r>
            <a:endParaRPr/>
          </a:p>
        </p:txBody>
      </p:sp>
      <p:sp>
        <p:nvSpPr>
          <p:cNvPr id="305" name="Google Shape;305;p24"/>
          <p:cNvSpPr txBox="1"/>
          <p:nvPr/>
        </p:nvSpPr>
        <p:spPr>
          <a:xfrm>
            <a:off x="12109927" y="2755091"/>
            <a:ext cx="1235133" cy="53290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Step 2</a:t>
            </a:r>
            <a:endParaRPr/>
          </a:p>
        </p:txBody>
      </p:sp>
      <p:sp>
        <p:nvSpPr>
          <p:cNvPr id="306" name="Google Shape;306;p24"/>
          <p:cNvSpPr txBox="1"/>
          <p:nvPr/>
        </p:nvSpPr>
        <p:spPr>
          <a:xfrm>
            <a:off x="15588472" y="2755091"/>
            <a:ext cx="1235133" cy="532908"/>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Step 3</a:t>
            </a:r>
            <a:endParaRPr/>
          </a:p>
        </p:txBody>
      </p:sp>
      <p:sp>
        <p:nvSpPr>
          <p:cNvPr id="307" name="Google Shape;307;p24"/>
          <p:cNvSpPr txBox="1"/>
          <p:nvPr/>
        </p:nvSpPr>
        <p:spPr>
          <a:xfrm>
            <a:off x="1083374" y="884629"/>
            <a:ext cx="944826" cy="1001587"/>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5800" u="none" cap="none" strike="noStrike">
                <a:solidFill>
                  <a:srgbClr val="F1AA00"/>
                </a:solidFill>
                <a:latin typeface="Tenor Sans"/>
                <a:ea typeface="Tenor Sans"/>
                <a:cs typeface="Tenor Sans"/>
                <a:sym typeface="Tenor Sans"/>
              </a:rPr>
              <a:t>01</a:t>
            </a:r>
            <a:endParaRPr/>
          </a:p>
        </p:txBody>
      </p:sp>
      <p:sp>
        <p:nvSpPr>
          <p:cNvPr id="308" name="Google Shape;308;p24"/>
          <p:cNvSpPr txBox="1"/>
          <p:nvPr/>
        </p:nvSpPr>
        <p:spPr>
          <a:xfrm>
            <a:off x="2172233" y="1161748"/>
            <a:ext cx="2896727" cy="533074"/>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Category 1</a:t>
            </a:r>
            <a:endParaRPr/>
          </a:p>
        </p:txBody>
      </p:sp>
      <p:sp>
        <p:nvSpPr>
          <p:cNvPr id="309" name="Google Shape;309;p24"/>
          <p:cNvSpPr txBox="1"/>
          <p:nvPr/>
        </p:nvSpPr>
        <p:spPr>
          <a:xfrm>
            <a:off x="1251697" y="2034692"/>
            <a:ext cx="4584125" cy="795654"/>
          </a:xfrm>
          <a:prstGeom prst="rect">
            <a:avLst/>
          </a:prstGeom>
          <a:noFill/>
          <a:ln>
            <a:noFill/>
          </a:ln>
        </p:spPr>
        <p:txBody>
          <a:bodyPr anchorCtr="0" anchor="t" bIns="0" lIns="0" spcFirstLastPara="1" rIns="0" wrap="square" tIns="0">
            <a:spAutoFit/>
          </a:bodyPr>
          <a:lstStyle/>
          <a:p>
            <a:pPr indent="0" lvl="0" marL="0" marR="0" rtl="0" algn="l">
              <a:lnSpc>
                <a:spcPct val="163000"/>
              </a:lnSpc>
              <a:spcBef>
                <a:spcPts val="0"/>
              </a:spcBef>
              <a:spcAft>
                <a:spcPts val="0"/>
              </a:spcAft>
              <a:buNone/>
            </a:pPr>
            <a:r>
              <a:rPr b="0" i="0" lang="en-US" sz="20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310" name="Google Shape;310;p24"/>
          <p:cNvSpPr txBox="1"/>
          <p:nvPr/>
        </p:nvSpPr>
        <p:spPr>
          <a:xfrm>
            <a:off x="1083374" y="4125747"/>
            <a:ext cx="944826" cy="1001587"/>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5800" u="none" cap="none" strike="noStrike">
                <a:solidFill>
                  <a:srgbClr val="F1AA00"/>
                </a:solidFill>
                <a:latin typeface="Tenor Sans"/>
                <a:ea typeface="Tenor Sans"/>
                <a:cs typeface="Tenor Sans"/>
                <a:sym typeface="Tenor Sans"/>
              </a:rPr>
              <a:t>02</a:t>
            </a:r>
            <a:endParaRPr/>
          </a:p>
        </p:txBody>
      </p:sp>
      <p:sp>
        <p:nvSpPr>
          <p:cNvPr id="311" name="Google Shape;311;p24"/>
          <p:cNvSpPr txBox="1"/>
          <p:nvPr/>
        </p:nvSpPr>
        <p:spPr>
          <a:xfrm>
            <a:off x="2172233" y="4402865"/>
            <a:ext cx="2896727" cy="533074"/>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Category 2</a:t>
            </a:r>
            <a:endParaRPr/>
          </a:p>
        </p:txBody>
      </p:sp>
      <p:sp>
        <p:nvSpPr>
          <p:cNvPr id="312" name="Google Shape;312;p24"/>
          <p:cNvSpPr txBox="1"/>
          <p:nvPr/>
        </p:nvSpPr>
        <p:spPr>
          <a:xfrm>
            <a:off x="1251697" y="5275810"/>
            <a:ext cx="4584125" cy="795654"/>
          </a:xfrm>
          <a:prstGeom prst="rect">
            <a:avLst/>
          </a:prstGeom>
          <a:noFill/>
          <a:ln>
            <a:noFill/>
          </a:ln>
        </p:spPr>
        <p:txBody>
          <a:bodyPr anchorCtr="0" anchor="t" bIns="0" lIns="0" spcFirstLastPara="1" rIns="0" wrap="square" tIns="0">
            <a:spAutoFit/>
          </a:bodyPr>
          <a:lstStyle/>
          <a:p>
            <a:pPr indent="0" lvl="0" marL="0" marR="0" rtl="0" algn="l">
              <a:lnSpc>
                <a:spcPct val="163000"/>
              </a:lnSpc>
              <a:spcBef>
                <a:spcPts val="0"/>
              </a:spcBef>
              <a:spcAft>
                <a:spcPts val="0"/>
              </a:spcAft>
              <a:buNone/>
            </a:pPr>
            <a:r>
              <a:rPr b="0" i="0" lang="en-US" sz="20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313" name="Google Shape;313;p24"/>
          <p:cNvSpPr txBox="1"/>
          <p:nvPr/>
        </p:nvSpPr>
        <p:spPr>
          <a:xfrm>
            <a:off x="1083374" y="7366864"/>
            <a:ext cx="944826" cy="1001587"/>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5800" u="none" cap="none" strike="noStrike">
                <a:solidFill>
                  <a:srgbClr val="F1AA00"/>
                </a:solidFill>
                <a:latin typeface="Tenor Sans"/>
                <a:ea typeface="Tenor Sans"/>
                <a:cs typeface="Tenor Sans"/>
                <a:sym typeface="Tenor Sans"/>
              </a:rPr>
              <a:t>03</a:t>
            </a:r>
            <a:endParaRPr/>
          </a:p>
        </p:txBody>
      </p:sp>
      <p:sp>
        <p:nvSpPr>
          <p:cNvPr id="314" name="Google Shape;314;p24"/>
          <p:cNvSpPr txBox="1"/>
          <p:nvPr/>
        </p:nvSpPr>
        <p:spPr>
          <a:xfrm>
            <a:off x="2172233" y="7643983"/>
            <a:ext cx="2896727" cy="533074"/>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Category 3</a:t>
            </a:r>
            <a:endParaRPr/>
          </a:p>
        </p:txBody>
      </p:sp>
      <p:sp>
        <p:nvSpPr>
          <p:cNvPr id="315" name="Google Shape;315;p24"/>
          <p:cNvSpPr txBox="1"/>
          <p:nvPr/>
        </p:nvSpPr>
        <p:spPr>
          <a:xfrm>
            <a:off x="1251697" y="8516928"/>
            <a:ext cx="4584125" cy="795654"/>
          </a:xfrm>
          <a:prstGeom prst="rect">
            <a:avLst/>
          </a:prstGeom>
          <a:noFill/>
          <a:ln>
            <a:noFill/>
          </a:ln>
        </p:spPr>
        <p:txBody>
          <a:bodyPr anchorCtr="0" anchor="t" bIns="0" lIns="0" spcFirstLastPara="1" rIns="0" wrap="square" tIns="0">
            <a:spAutoFit/>
          </a:bodyPr>
          <a:lstStyle/>
          <a:p>
            <a:pPr indent="0" lvl="0" marL="0" marR="0" rtl="0" algn="l">
              <a:lnSpc>
                <a:spcPct val="163000"/>
              </a:lnSpc>
              <a:spcBef>
                <a:spcPts val="0"/>
              </a:spcBef>
              <a:spcAft>
                <a:spcPts val="0"/>
              </a:spcAft>
              <a:buNone/>
            </a:pPr>
            <a:r>
              <a:rPr b="0" i="0" lang="en-US" sz="20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316" name="Google Shape;316;p24"/>
          <p:cNvSpPr txBox="1"/>
          <p:nvPr/>
        </p:nvSpPr>
        <p:spPr>
          <a:xfrm>
            <a:off x="7963997" y="8325729"/>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317" name="Google Shape;317;p24"/>
          <p:cNvSpPr txBox="1"/>
          <p:nvPr/>
        </p:nvSpPr>
        <p:spPr>
          <a:xfrm>
            <a:off x="11442541" y="8325729"/>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318" name="Google Shape;318;p24"/>
          <p:cNvSpPr txBox="1"/>
          <p:nvPr/>
        </p:nvSpPr>
        <p:spPr>
          <a:xfrm>
            <a:off x="14921086" y="8325729"/>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322" name="Shape 322"/>
        <p:cNvGrpSpPr/>
        <p:nvPr/>
      </p:nvGrpSpPr>
      <p:grpSpPr>
        <a:xfrm>
          <a:off x="0" y="0"/>
          <a:ext cx="0" cy="0"/>
          <a:chOff x="0" y="0"/>
          <a:chExt cx="0" cy="0"/>
        </a:xfrm>
      </p:grpSpPr>
      <p:sp>
        <p:nvSpPr>
          <p:cNvPr id="323" name="Google Shape;323;p25"/>
          <p:cNvSpPr/>
          <p:nvPr/>
        </p:nvSpPr>
        <p:spPr>
          <a:xfrm>
            <a:off x="0" y="-18687"/>
            <a:ext cx="9144000" cy="9629643"/>
          </a:xfrm>
          <a:custGeom>
            <a:rect b="b" l="l" r="r" t="t"/>
            <a:pathLst>
              <a:path extrusionOk="0" h="9629643" w="9144000">
                <a:moveTo>
                  <a:pt x="0" y="0"/>
                </a:moveTo>
                <a:lnTo>
                  <a:pt x="9144000" y="0"/>
                </a:lnTo>
                <a:lnTo>
                  <a:pt x="9144000" y="9629643"/>
                </a:lnTo>
                <a:lnTo>
                  <a:pt x="0" y="9629643"/>
                </a:lnTo>
                <a:lnTo>
                  <a:pt x="0" y="0"/>
                </a:lnTo>
                <a:close/>
              </a:path>
            </a:pathLst>
          </a:custGeom>
          <a:blipFill rotWithShape="1">
            <a:blip r:embed="rId3">
              <a:alphaModFix/>
            </a:blip>
            <a:stretch>
              <a:fillRect b="-21225" l="0" r="-54433" t="0"/>
            </a:stretch>
          </a:blipFill>
          <a:ln>
            <a:noFill/>
          </a:ln>
        </p:spPr>
      </p:sp>
      <p:pic>
        <p:nvPicPr>
          <p:cNvPr id="324" name="Google Shape;324;p25"/>
          <p:cNvPicPr preferRelativeResize="0"/>
          <p:nvPr/>
        </p:nvPicPr>
        <p:blipFill>
          <a:blip r:embed="rId4">
            <a:alphaModFix/>
          </a:blip>
          <a:stretch>
            <a:fillRect/>
          </a:stretch>
        </p:blipFill>
        <p:spPr>
          <a:xfrm>
            <a:off x="7571675" y="4715025"/>
            <a:ext cx="1231200" cy="2079350"/>
          </a:xfrm>
          <a:prstGeom prst="rect">
            <a:avLst/>
          </a:prstGeom>
          <a:noFill/>
          <a:ln>
            <a:noFill/>
          </a:ln>
        </p:spPr>
      </p:pic>
      <p:sp>
        <p:nvSpPr>
          <p:cNvPr id="325" name="Google Shape;325;p25"/>
          <p:cNvSpPr txBox="1"/>
          <p:nvPr/>
        </p:nvSpPr>
        <p:spPr>
          <a:xfrm>
            <a:off x="7912900" y="804800"/>
            <a:ext cx="9144000" cy="7573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12300" u="none" cap="none" strike="noStrike">
                <a:solidFill>
                  <a:srgbClr val="F1AA00"/>
                </a:solidFill>
                <a:latin typeface="Tenor Sans"/>
                <a:ea typeface="Tenor Sans"/>
                <a:cs typeface="Tenor Sans"/>
                <a:sym typeface="Tenor Sans"/>
              </a:rPr>
              <a:t>A picture is</a:t>
            </a:r>
            <a:endParaRPr sz="12300">
              <a:solidFill>
                <a:srgbClr val="F1AA00"/>
              </a:solidFill>
              <a:latin typeface="Tenor Sans"/>
              <a:ea typeface="Tenor Sans"/>
              <a:cs typeface="Tenor Sans"/>
              <a:sym typeface="Tenor Sans"/>
            </a:endParaRPr>
          </a:p>
          <a:p>
            <a:pPr indent="0" lvl="0" marL="0" marR="0" rtl="0" algn="r">
              <a:lnSpc>
                <a:spcPct val="100000"/>
              </a:lnSpc>
              <a:spcBef>
                <a:spcPts val="0"/>
              </a:spcBef>
              <a:spcAft>
                <a:spcPts val="0"/>
              </a:spcAft>
              <a:buNone/>
            </a:pPr>
            <a:r>
              <a:rPr b="0" i="0" lang="en-US" sz="12300" u="none" cap="none" strike="noStrike">
                <a:solidFill>
                  <a:srgbClr val="F1AA00"/>
                </a:solidFill>
                <a:latin typeface="Tenor Sans"/>
                <a:ea typeface="Tenor Sans"/>
                <a:cs typeface="Tenor Sans"/>
                <a:sym typeface="Tenor Sans"/>
              </a:rPr>
              <a:t>worth </a:t>
            </a:r>
            <a:r>
              <a:rPr lang="en-US" sz="12300">
                <a:solidFill>
                  <a:srgbClr val="F1AA00"/>
                </a:solidFill>
                <a:latin typeface="Tenor Sans"/>
                <a:ea typeface="Tenor Sans"/>
                <a:cs typeface="Tenor Sans"/>
                <a:sym typeface="Tenor Sans"/>
              </a:rPr>
              <a:t>a</a:t>
            </a:r>
            <a:endParaRPr sz="12300">
              <a:solidFill>
                <a:srgbClr val="F1AA00"/>
              </a:solidFill>
              <a:latin typeface="Tenor Sans"/>
              <a:ea typeface="Tenor Sans"/>
              <a:cs typeface="Tenor Sans"/>
              <a:sym typeface="Tenor Sans"/>
            </a:endParaRPr>
          </a:p>
          <a:p>
            <a:pPr indent="0" lvl="0" marL="0" marR="0" rtl="0" algn="r">
              <a:lnSpc>
                <a:spcPct val="100000"/>
              </a:lnSpc>
              <a:spcBef>
                <a:spcPts val="0"/>
              </a:spcBef>
              <a:spcAft>
                <a:spcPts val="0"/>
              </a:spcAft>
              <a:buNone/>
            </a:pPr>
            <a:r>
              <a:rPr lang="en-US" sz="12300">
                <a:solidFill>
                  <a:srgbClr val="F1AA00"/>
                </a:solidFill>
                <a:latin typeface="Tenor Sans"/>
                <a:ea typeface="Tenor Sans"/>
                <a:cs typeface="Tenor Sans"/>
                <a:sym typeface="Tenor Sans"/>
              </a:rPr>
              <a:t>thousand</a:t>
            </a:r>
            <a:endParaRPr sz="12300">
              <a:solidFill>
                <a:srgbClr val="F1AA00"/>
              </a:solidFill>
              <a:latin typeface="Tenor Sans"/>
              <a:ea typeface="Tenor Sans"/>
              <a:cs typeface="Tenor Sans"/>
              <a:sym typeface="Tenor Sans"/>
            </a:endParaRPr>
          </a:p>
          <a:p>
            <a:pPr indent="0" lvl="0" marL="0" marR="0" rtl="0" algn="r">
              <a:lnSpc>
                <a:spcPct val="100000"/>
              </a:lnSpc>
              <a:spcBef>
                <a:spcPts val="0"/>
              </a:spcBef>
              <a:spcAft>
                <a:spcPts val="0"/>
              </a:spcAft>
              <a:buNone/>
            </a:pPr>
            <a:r>
              <a:rPr lang="en-US" sz="12300">
                <a:solidFill>
                  <a:srgbClr val="F1AA00"/>
                </a:solidFill>
                <a:latin typeface="Tenor Sans"/>
                <a:ea typeface="Tenor Sans"/>
                <a:cs typeface="Tenor Sans"/>
                <a:sym typeface="Tenor Sans"/>
              </a:rPr>
              <a:t>words</a:t>
            </a:r>
            <a:endParaRPr sz="12220">
              <a:solidFill>
                <a:srgbClr val="F1AA00"/>
              </a:solidFill>
              <a:latin typeface="Tenor Sans"/>
              <a:ea typeface="Tenor Sans"/>
              <a:cs typeface="Tenor Sans"/>
              <a:sym typeface="Tenor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329" name="Shape 329"/>
        <p:cNvGrpSpPr/>
        <p:nvPr/>
      </p:nvGrpSpPr>
      <p:grpSpPr>
        <a:xfrm>
          <a:off x="0" y="0"/>
          <a:ext cx="0" cy="0"/>
          <a:chOff x="0" y="0"/>
          <a:chExt cx="0" cy="0"/>
        </a:xfrm>
      </p:grpSpPr>
      <p:sp>
        <p:nvSpPr>
          <p:cNvPr id="330" name="Google Shape;330;p26"/>
          <p:cNvSpPr txBox="1"/>
          <p:nvPr/>
        </p:nvSpPr>
        <p:spPr>
          <a:xfrm>
            <a:off x="11352953" y="6772782"/>
            <a:ext cx="5902800" cy="2749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33" u="none" cap="none" strike="noStrike">
                <a:solidFill>
                  <a:srgbClr val="F1AA00"/>
                </a:solidFill>
                <a:latin typeface="Tenor Sans"/>
                <a:ea typeface="Tenor Sans"/>
                <a:cs typeface="Tenor Sans"/>
                <a:sym typeface="Tenor Sans"/>
              </a:rPr>
              <a:t>Lorem ipsum dolor sit amet, consectetur adipiscing elit, sed do eiusmod tempor incididunt ut labore et dolore magna aliqua. Ut enim ad minim veniam, quis nostrud exercitation ullamco laboris nisi ut aliquip ex ea commodo consequat. </a:t>
            </a:r>
            <a:endParaRPr/>
          </a:p>
        </p:txBody>
      </p:sp>
      <p:grpSp>
        <p:nvGrpSpPr>
          <p:cNvPr id="331" name="Google Shape;331;p26"/>
          <p:cNvGrpSpPr/>
          <p:nvPr/>
        </p:nvGrpSpPr>
        <p:grpSpPr>
          <a:xfrm>
            <a:off x="4614503" y="1469432"/>
            <a:ext cx="4889647" cy="4836224"/>
            <a:chOff x="0" y="-47625"/>
            <a:chExt cx="1287808" cy="1273738"/>
          </a:xfrm>
        </p:grpSpPr>
        <p:sp>
          <p:nvSpPr>
            <p:cNvPr id="332" name="Google Shape;332;p26"/>
            <p:cNvSpPr/>
            <p:nvPr/>
          </p:nvSpPr>
          <p:spPr>
            <a:xfrm>
              <a:off x="0" y="0"/>
              <a:ext cx="1287808" cy="1226113"/>
            </a:xfrm>
            <a:custGeom>
              <a:rect b="b" l="l" r="r" t="t"/>
              <a:pathLst>
                <a:path extrusionOk="0" h="1226113" w="1287808">
                  <a:moveTo>
                    <a:pt x="0" y="0"/>
                  </a:moveTo>
                  <a:lnTo>
                    <a:pt x="1287808" y="0"/>
                  </a:lnTo>
                  <a:lnTo>
                    <a:pt x="1287808" y="1226113"/>
                  </a:lnTo>
                  <a:lnTo>
                    <a:pt x="0" y="1226113"/>
                  </a:lnTo>
                  <a:close/>
                </a:path>
              </a:pathLst>
            </a:custGeom>
            <a:solidFill>
              <a:srgbClr val="EDE8E5"/>
            </a:solidFill>
            <a:ln>
              <a:noFill/>
            </a:ln>
          </p:spPr>
        </p:sp>
        <p:sp>
          <p:nvSpPr>
            <p:cNvPr id="333" name="Google Shape;333;p26"/>
            <p:cNvSpPr txBox="1"/>
            <p:nvPr/>
          </p:nvSpPr>
          <p:spPr>
            <a:xfrm>
              <a:off x="0" y="-47625"/>
              <a:ext cx="1287808" cy="12737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4" name="Google Shape;334;p26"/>
          <p:cNvPicPr preferRelativeResize="0"/>
          <p:nvPr/>
        </p:nvPicPr>
        <p:blipFill rotWithShape="1">
          <a:blip r:embed="rId3">
            <a:alphaModFix/>
          </a:blip>
          <a:srcRect b="18324" l="0" r="0" t="18323"/>
          <a:stretch/>
        </p:blipFill>
        <p:spPr>
          <a:xfrm flipH="1">
            <a:off x="4614503" y="1650258"/>
            <a:ext cx="4899012" cy="4655398"/>
          </a:xfrm>
          <a:prstGeom prst="rect">
            <a:avLst/>
          </a:prstGeom>
          <a:noFill/>
          <a:ln>
            <a:noFill/>
          </a:ln>
        </p:spPr>
      </p:pic>
      <p:grpSp>
        <p:nvGrpSpPr>
          <p:cNvPr id="335" name="Google Shape;335;p26"/>
          <p:cNvGrpSpPr/>
          <p:nvPr/>
        </p:nvGrpSpPr>
        <p:grpSpPr>
          <a:xfrm>
            <a:off x="9882208" y="1469432"/>
            <a:ext cx="8405792" cy="4836224"/>
            <a:chOff x="0" y="-47625"/>
            <a:chExt cx="2213871" cy="1273738"/>
          </a:xfrm>
        </p:grpSpPr>
        <p:sp>
          <p:nvSpPr>
            <p:cNvPr id="336" name="Google Shape;336;p26"/>
            <p:cNvSpPr/>
            <p:nvPr/>
          </p:nvSpPr>
          <p:spPr>
            <a:xfrm>
              <a:off x="0" y="0"/>
              <a:ext cx="2213871" cy="1226113"/>
            </a:xfrm>
            <a:custGeom>
              <a:rect b="b" l="l" r="r" t="t"/>
              <a:pathLst>
                <a:path extrusionOk="0" h="1226113" w="2213871">
                  <a:moveTo>
                    <a:pt x="0" y="0"/>
                  </a:moveTo>
                  <a:lnTo>
                    <a:pt x="2213871" y="0"/>
                  </a:lnTo>
                  <a:lnTo>
                    <a:pt x="2213871" y="1226113"/>
                  </a:lnTo>
                  <a:lnTo>
                    <a:pt x="0" y="1226113"/>
                  </a:lnTo>
                  <a:close/>
                </a:path>
              </a:pathLst>
            </a:custGeom>
            <a:solidFill>
              <a:srgbClr val="EDE8E5"/>
            </a:solidFill>
            <a:ln>
              <a:noFill/>
            </a:ln>
          </p:spPr>
        </p:sp>
        <p:sp>
          <p:nvSpPr>
            <p:cNvPr id="337" name="Google Shape;337;p26"/>
            <p:cNvSpPr txBox="1"/>
            <p:nvPr/>
          </p:nvSpPr>
          <p:spPr>
            <a:xfrm>
              <a:off x="0" y="-47625"/>
              <a:ext cx="2213871" cy="127373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26"/>
          <p:cNvPicPr preferRelativeResize="0"/>
          <p:nvPr/>
        </p:nvPicPr>
        <p:blipFill rotWithShape="1">
          <a:blip r:embed="rId4">
            <a:alphaModFix/>
          </a:blip>
          <a:srcRect b="38987" l="0" r="0" t="24042"/>
          <a:stretch/>
        </p:blipFill>
        <p:spPr>
          <a:xfrm>
            <a:off x="9882208" y="1650258"/>
            <a:ext cx="8405792" cy="4655398"/>
          </a:xfrm>
          <a:prstGeom prst="rect">
            <a:avLst/>
          </a:prstGeom>
          <a:noFill/>
          <a:ln>
            <a:noFill/>
          </a:ln>
        </p:spPr>
      </p:pic>
      <p:sp>
        <p:nvSpPr>
          <p:cNvPr id="339" name="Google Shape;339;p26"/>
          <p:cNvSpPr/>
          <p:nvPr/>
        </p:nvSpPr>
        <p:spPr>
          <a:xfrm>
            <a:off x="1536323" y="7971063"/>
            <a:ext cx="387811" cy="326402"/>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0" name="Google Shape;340;p26"/>
          <p:cNvGrpSpPr/>
          <p:nvPr/>
        </p:nvGrpSpPr>
        <p:grpSpPr>
          <a:xfrm>
            <a:off x="4934318" y="7971063"/>
            <a:ext cx="387811" cy="326402"/>
            <a:chOff x="-33680" y="-8369"/>
            <a:chExt cx="854946" cy="719569"/>
          </a:xfrm>
        </p:grpSpPr>
        <p:sp>
          <p:nvSpPr>
            <p:cNvPr id="341" name="Google Shape;341;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26"/>
          <p:cNvGrpSpPr/>
          <p:nvPr/>
        </p:nvGrpSpPr>
        <p:grpSpPr>
          <a:xfrm>
            <a:off x="8459359" y="7971063"/>
            <a:ext cx="387811" cy="326402"/>
            <a:chOff x="-33680" y="-8369"/>
            <a:chExt cx="854946" cy="719569"/>
          </a:xfrm>
        </p:grpSpPr>
        <p:sp>
          <p:nvSpPr>
            <p:cNvPr id="344" name="Google Shape;344;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26"/>
          <p:cNvGrpSpPr/>
          <p:nvPr/>
        </p:nvGrpSpPr>
        <p:grpSpPr>
          <a:xfrm>
            <a:off x="2055762" y="7971063"/>
            <a:ext cx="387811" cy="326402"/>
            <a:chOff x="-33680" y="-8369"/>
            <a:chExt cx="854946" cy="719569"/>
          </a:xfrm>
        </p:grpSpPr>
        <p:sp>
          <p:nvSpPr>
            <p:cNvPr id="347" name="Google Shape;347;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6"/>
          <p:cNvGrpSpPr/>
          <p:nvPr/>
        </p:nvGrpSpPr>
        <p:grpSpPr>
          <a:xfrm>
            <a:off x="5453757" y="7971063"/>
            <a:ext cx="387811" cy="326402"/>
            <a:chOff x="-33680" y="-8369"/>
            <a:chExt cx="854946" cy="719569"/>
          </a:xfrm>
        </p:grpSpPr>
        <p:sp>
          <p:nvSpPr>
            <p:cNvPr id="350" name="Google Shape;350;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6"/>
          <p:cNvGrpSpPr/>
          <p:nvPr/>
        </p:nvGrpSpPr>
        <p:grpSpPr>
          <a:xfrm>
            <a:off x="8978798" y="7971063"/>
            <a:ext cx="387811" cy="326402"/>
            <a:chOff x="-33680" y="-8369"/>
            <a:chExt cx="854946" cy="719569"/>
          </a:xfrm>
        </p:grpSpPr>
        <p:sp>
          <p:nvSpPr>
            <p:cNvPr id="353" name="Google Shape;353;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6"/>
          <p:cNvGrpSpPr/>
          <p:nvPr/>
        </p:nvGrpSpPr>
        <p:grpSpPr>
          <a:xfrm>
            <a:off x="1016884" y="7971063"/>
            <a:ext cx="387811" cy="326402"/>
            <a:chOff x="-33680" y="-8369"/>
            <a:chExt cx="854946" cy="719569"/>
          </a:xfrm>
        </p:grpSpPr>
        <p:sp>
          <p:nvSpPr>
            <p:cNvPr id="356" name="Google Shape;356;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6"/>
          <p:cNvGrpSpPr/>
          <p:nvPr/>
        </p:nvGrpSpPr>
        <p:grpSpPr>
          <a:xfrm>
            <a:off x="4414879" y="7971063"/>
            <a:ext cx="387811" cy="326402"/>
            <a:chOff x="-33680" y="-8369"/>
            <a:chExt cx="854946" cy="719569"/>
          </a:xfrm>
        </p:grpSpPr>
        <p:sp>
          <p:nvSpPr>
            <p:cNvPr id="359" name="Google Shape;359;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6"/>
          <p:cNvGrpSpPr/>
          <p:nvPr/>
        </p:nvGrpSpPr>
        <p:grpSpPr>
          <a:xfrm>
            <a:off x="7939920" y="7971063"/>
            <a:ext cx="387811" cy="326402"/>
            <a:chOff x="-33680" y="-8369"/>
            <a:chExt cx="854946" cy="719569"/>
          </a:xfrm>
        </p:grpSpPr>
        <p:sp>
          <p:nvSpPr>
            <p:cNvPr id="362" name="Google Shape;362;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6"/>
          <p:cNvGrpSpPr/>
          <p:nvPr/>
        </p:nvGrpSpPr>
        <p:grpSpPr>
          <a:xfrm>
            <a:off x="3094640" y="7971063"/>
            <a:ext cx="387811" cy="326402"/>
            <a:chOff x="-33680" y="-8369"/>
            <a:chExt cx="854946" cy="719569"/>
          </a:xfrm>
        </p:grpSpPr>
        <p:sp>
          <p:nvSpPr>
            <p:cNvPr id="365" name="Google Shape;365;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6"/>
          <p:cNvGrpSpPr/>
          <p:nvPr/>
        </p:nvGrpSpPr>
        <p:grpSpPr>
          <a:xfrm>
            <a:off x="6492635" y="7971063"/>
            <a:ext cx="387811" cy="326402"/>
            <a:chOff x="-33680" y="-8369"/>
            <a:chExt cx="854946" cy="719569"/>
          </a:xfrm>
        </p:grpSpPr>
        <p:sp>
          <p:nvSpPr>
            <p:cNvPr id="368" name="Google Shape;368;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26"/>
          <p:cNvGrpSpPr/>
          <p:nvPr/>
        </p:nvGrpSpPr>
        <p:grpSpPr>
          <a:xfrm>
            <a:off x="10017676" y="7971063"/>
            <a:ext cx="387811" cy="326402"/>
            <a:chOff x="-33680" y="-8369"/>
            <a:chExt cx="854946" cy="719569"/>
          </a:xfrm>
        </p:grpSpPr>
        <p:sp>
          <p:nvSpPr>
            <p:cNvPr id="371" name="Google Shape;371;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3" name="Google Shape;373;p26"/>
          <p:cNvGrpSpPr/>
          <p:nvPr/>
        </p:nvGrpSpPr>
        <p:grpSpPr>
          <a:xfrm>
            <a:off x="2575201" y="7971063"/>
            <a:ext cx="387811" cy="326402"/>
            <a:chOff x="-33680" y="-8369"/>
            <a:chExt cx="854946" cy="719569"/>
          </a:xfrm>
        </p:grpSpPr>
        <p:sp>
          <p:nvSpPr>
            <p:cNvPr id="374" name="Google Shape;374;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26"/>
          <p:cNvGrpSpPr/>
          <p:nvPr/>
        </p:nvGrpSpPr>
        <p:grpSpPr>
          <a:xfrm>
            <a:off x="5973196" y="7971063"/>
            <a:ext cx="387811" cy="326402"/>
            <a:chOff x="-33680" y="-8369"/>
            <a:chExt cx="854946" cy="719569"/>
          </a:xfrm>
        </p:grpSpPr>
        <p:sp>
          <p:nvSpPr>
            <p:cNvPr id="377" name="Google Shape;377;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26"/>
          <p:cNvGrpSpPr/>
          <p:nvPr/>
        </p:nvGrpSpPr>
        <p:grpSpPr>
          <a:xfrm>
            <a:off x="9498237" y="7971063"/>
            <a:ext cx="387811" cy="326402"/>
            <a:chOff x="-33680" y="-8369"/>
            <a:chExt cx="854946" cy="719569"/>
          </a:xfrm>
        </p:grpSpPr>
        <p:sp>
          <p:nvSpPr>
            <p:cNvPr id="380" name="Google Shape;380;p26"/>
            <p:cNvSpPr/>
            <p:nvPr/>
          </p:nvSpPr>
          <p:spPr>
            <a:xfrm>
              <a:off x="-33680" y="-8369"/>
              <a:ext cx="854946" cy="719569"/>
            </a:xfrm>
            <a:custGeom>
              <a:rect b="b" l="l" r="r" t="t"/>
              <a:pathLst>
                <a:path extrusionOk="0" h="719569" w="854946">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txBox="1"/>
            <p:nvPr/>
          </p:nvSpPr>
          <p:spPr>
            <a:xfrm>
              <a:off x="76200" y="3175"/>
              <a:ext cx="660400" cy="581025"/>
            </a:xfrm>
            <a:prstGeom prst="rect">
              <a:avLst/>
            </a:prstGeom>
            <a:noFill/>
            <a:ln>
              <a:noFill/>
            </a:ln>
          </p:spPr>
          <p:txBody>
            <a:bodyPr anchorCtr="0" anchor="ctr" bIns="47100" lIns="47100" spcFirstLastPara="1" rIns="47100" wrap="square" tIns="471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2" name="Google Shape;382;p26"/>
          <p:cNvSpPr txBox="1"/>
          <p:nvPr/>
        </p:nvSpPr>
        <p:spPr>
          <a:xfrm>
            <a:off x="1028700" y="4825472"/>
            <a:ext cx="3245595" cy="1108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 sed do.</a:t>
            </a:r>
            <a:endParaRPr/>
          </a:p>
        </p:txBody>
      </p:sp>
      <p:sp>
        <p:nvSpPr>
          <p:cNvPr id="383" name="Google Shape;383;p26"/>
          <p:cNvSpPr txBox="1"/>
          <p:nvPr/>
        </p:nvSpPr>
        <p:spPr>
          <a:xfrm>
            <a:off x="15499517" y="626067"/>
            <a:ext cx="1756321" cy="402633"/>
          </a:xfrm>
          <a:prstGeom prst="rect">
            <a:avLst/>
          </a:prstGeom>
          <a:noFill/>
          <a:ln>
            <a:noFill/>
          </a:ln>
        </p:spPr>
        <p:txBody>
          <a:bodyPr anchorCtr="0" anchor="t" bIns="0" lIns="0" spcFirstLastPara="1" rIns="0" wrap="square" tIns="0">
            <a:spAutoFit/>
          </a:bodyPr>
          <a:lstStyle/>
          <a:p>
            <a:pPr indent="0" lvl="0" marL="0" marR="0" rtl="0" algn="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Jane doe</a:t>
            </a:r>
            <a:endParaRPr/>
          </a:p>
        </p:txBody>
      </p:sp>
      <p:sp>
        <p:nvSpPr>
          <p:cNvPr id="384" name="Google Shape;384;p26"/>
          <p:cNvSpPr txBox="1"/>
          <p:nvPr/>
        </p:nvSpPr>
        <p:spPr>
          <a:xfrm>
            <a:off x="1032162" y="626067"/>
            <a:ext cx="3033190"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Product Name</a:t>
            </a:r>
            <a:endParaRPr/>
          </a:p>
        </p:txBody>
      </p:sp>
      <p:sp>
        <p:nvSpPr>
          <p:cNvPr id="385" name="Google Shape;385;p26"/>
          <p:cNvSpPr txBox="1"/>
          <p:nvPr/>
        </p:nvSpPr>
        <p:spPr>
          <a:xfrm>
            <a:off x="1028700" y="7301001"/>
            <a:ext cx="257254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Category 1</a:t>
            </a:r>
            <a:endParaRPr/>
          </a:p>
        </p:txBody>
      </p:sp>
      <p:sp>
        <p:nvSpPr>
          <p:cNvPr id="386" name="Google Shape;386;p26"/>
          <p:cNvSpPr txBox="1"/>
          <p:nvPr/>
        </p:nvSpPr>
        <p:spPr>
          <a:xfrm>
            <a:off x="4426695" y="7301001"/>
            <a:ext cx="257254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Category 2</a:t>
            </a:r>
            <a:endParaRPr/>
          </a:p>
        </p:txBody>
      </p:sp>
      <p:sp>
        <p:nvSpPr>
          <p:cNvPr id="387" name="Google Shape;387;p26"/>
          <p:cNvSpPr txBox="1"/>
          <p:nvPr/>
        </p:nvSpPr>
        <p:spPr>
          <a:xfrm>
            <a:off x="7951736" y="7301001"/>
            <a:ext cx="257254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Category 3</a:t>
            </a:r>
            <a:endParaRPr/>
          </a:p>
        </p:txBody>
      </p:sp>
      <p:sp>
        <p:nvSpPr>
          <p:cNvPr id="388" name="Google Shape;388;p26"/>
          <p:cNvSpPr txBox="1"/>
          <p:nvPr/>
        </p:nvSpPr>
        <p:spPr>
          <a:xfrm>
            <a:off x="1032162" y="8521065"/>
            <a:ext cx="256908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389" name="Google Shape;389;p26"/>
          <p:cNvSpPr txBox="1"/>
          <p:nvPr/>
        </p:nvSpPr>
        <p:spPr>
          <a:xfrm>
            <a:off x="4430157" y="8521065"/>
            <a:ext cx="256908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390" name="Google Shape;390;p26"/>
          <p:cNvSpPr txBox="1"/>
          <p:nvPr/>
        </p:nvSpPr>
        <p:spPr>
          <a:xfrm>
            <a:off x="7955198" y="8521065"/>
            <a:ext cx="2569080"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391" name="Google Shape;391;p26"/>
          <p:cNvSpPr txBox="1"/>
          <p:nvPr/>
        </p:nvSpPr>
        <p:spPr>
          <a:xfrm>
            <a:off x="1028700" y="1859808"/>
            <a:ext cx="5144100" cy="2339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Customer Reviews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395" name="Shape 395"/>
        <p:cNvGrpSpPr/>
        <p:nvPr/>
      </p:nvGrpSpPr>
      <p:grpSpPr>
        <a:xfrm>
          <a:off x="0" y="0"/>
          <a:ext cx="0" cy="0"/>
          <a:chOff x="0" y="0"/>
          <a:chExt cx="0" cy="0"/>
        </a:xfrm>
      </p:grpSpPr>
      <p:grpSp>
        <p:nvGrpSpPr>
          <p:cNvPr id="396" name="Google Shape;396;p27"/>
          <p:cNvGrpSpPr/>
          <p:nvPr/>
        </p:nvGrpSpPr>
        <p:grpSpPr>
          <a:xfrm>
            <a:off x="4281764" y="2432778"/>
            <a:ext cx="9724472" cy="5421444"/>
            <a:chOff x="0" y="0"/>
            <a:chExt cx="3189703" cy="1778276"/>
          </a:xfrm>
        </p:grpSpPr>
        <p:sp>
          <p:nvSpPr>
            <p:cNvPr id="397" name="Google Shape;397;p27"/>
            <p:cNvSpPr/>
            <p:nvPr/>
          </p:nvSpPr>
          <p:spPr>
            <a:xfrm>
              <a:off x="0" y="0"/>
              <a:ext cx="3189703" cy="1778276"/>
            </a:xfrm>
            <a:custGeom>
              <a:rect b="b" l="l" r="r" t="t"/>
              <a:pathLst>
                <a:path extrusionOk="0" h="1778276" w="3189703">
                  <a:moveTo>
                    <a:pt x="1594852" y="0"/>
                  </a:moveTo>
                  <a:cubicBezTo>
                    <a:pt x="714039" y="0"/>
                    <a:pt x="0" y="398081"/>
                    <a:pt x="0" y="889138"/>
                  </a:cubicBezTo>
                  <a:cubicBezTo>
                    <a:pt x="0" y="1380195"/>
                    <a:pt x="714039" y="1778276"/>
                    <a:pt x="1594852" y="1778276"/>
                  </a:cubicBezTo>
                  <a:cubicBezTo>
                    <a:pt x="2475664" y="1778276"/>
                    <a:pt x="3189703" y="1380195"/>
                    <a:pt x="3189703" y="889138"/>
                  </a:cubicBezTo>
                  <a:cubicBezTo>
                    <a:pt x="3189703" y="398081"/>
                    <a:pt x="2475664" y="0"/>
                    <a:pt x="1594852"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
            <p:cNvSpPr txBox="1"/>
            <p:nvPr/>
          </p:nvSpPr>
          <p:spPr>
            <a:xfrm>
              <a:off x="76200" y="28575"/>
              <a:ext cx="3037303" cy="167350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9" name="Google Shape;399;p27"/>
          <p:cNvGrpSpPr/>
          <p:nvPr/>
        </p:nvGrpSpPr>
        <p:grpSpPr>
          <a:xfrm>
            <a:off x="8956910" y="2245688"/>
            <a:ext cx="374181" cy="374181"/>
            <a:chOff x="0" y="0"/>
            <a:chExt cx="812800" cy="812800"/>
          </a:xfrm>
        </p:grpSpPr>
        <p:sp>
          <p:nvSpPr>
            <p:cNvPr id="400" name="Google Shape;40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27"/>
          <p:cNvGrpSpPr/>
          <p:nvPr/>
        </p:nvGrpSpPr>
        <p:grpSpPr>
          <a:xfrm>
            <a:off x="8956910" y="7667131"/>
            <a:ext cx="374181" cy="374181"/>
            <a:chOff x="0" y="0"/>
            <a:chExt cx="812800" cy="812800"/>
          </a:xfrm>
        </p:grpSpPr>
        <p:sp>
          <p:nvSpPr>
            <p:cNvPr id="403" name="Google Shape;40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7"/>
          <p:cNvGrpSpPr/>
          <p:nvPr/>
        </p:nvGrpSpPr>
        <p:grpSpPr>
          <a:xfrm>
            <a:off x="4094673" y="4956410"/>
            <a:ext cx="374181" cy="374181"/>
            <a:chOff x="0" y="0"/>
            <a:chExt cx="812800" cy="812800"/>
          </a:xfrm>
        </p:grpSpPr>
        <p:sp>
          <p:nvSpPr>
            <p:cNvPr id="406" name="Google Shape;40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8" name="Google Shape;408;p27"/>
          <p:cNvGrpSpPr/>
          <p:nvPr/>
        </p:nvGrpSpPr>
        <p:grpSpPr>
          <a:xfrm>
            <a:off x="13787761" y="4956410"/>
            <a:ext cx="374181" cy="374181"/>
            <a:chOff x="0" y="0"/>
            <a:chExt cx="812800" cy="812800"/>
          </a:xfrm>
        </p:grpSpPr>
        <p:sp>
          <p:nvSpPr>
            <p:cNvPr id="409" name="Google Shape;40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1" name="Google Shape;411;p27"/>
          <p:cNvSpPr/>
          <p:nvPr/>
        </p:nvSpPr>
        <p:spPr>
          <a:xfrm>
            <a:off x="14203843" y="1131051"/>
            <a:ext cx="2631116" cy="2229273"/>
          </a:xfrm>
          <a:custGeom>
            <a:rect b="b" l="l" r="r" t="t"/>
            <a:pathLst>
              <a:path extrusionOk="0" h="2229273" w="2631116">
                <a:moveTo>
                  <a:pt x="0" y="0"/>
                </a:moveTo>
                <a:lnTo>
                  <a:pt x="2631116" y="0"/>
                </a:lnTo>
                <a:lnTo>
                  <a:pt x="2631116" y="2229273"/>
                </a:lnTo>
                <a:lnTo>
                  <a:pt x="0" y="2229273"/>
                </a:lnTo>
                <a:lnTo>
                  <a:pt x="0" y="0"/>
                </a:lnTo>
                <a:close/>
              </a:path>
            </a:pathLst>
          </a:custGeom>
          <a:blipFill rotWithShape="1">
            <a:blip r:embed="rId3">
              <a:alphaModFix/>
            </a:blip>
            <a:stretch>
              <a:fillRect b="0" l="0" r="0" t="0"/>
            </a:stretch>
          </a:blipFill>
          <a:ln>
            <a:noFill/>
          </a:ln>
        </p:spPr>
      </p:sp>
      <p:sp>
        <p:nvSpPr>
          <p:cNvPr id="412" name="Google Shape;412;p27"/>
          <p:cNvSpPr/>
          <p:nvPr/>
        </p:nvSpPr>
        <p:spPr>
          <a:xfrm flipH="1">
            <a:off x="2148122" y="7880172"/>
            <a:ext cx="1696780" cy="736780"/>
          </a:xfrm>
          <a:custGeom>
            <a:rect b="b" l="l" r="r" t="t"/>
            <a:pathLst>
              <a:path extrusionOk="0" h="736780" w="1696780">
                <a:moveTo>
                  <a:pt x="1696779" y="0"/>
                </a:moveTo>
                <a:lnTo>
                  <a:pt x="0" y="0"/>
                </a:lnTo>
                <a:lnTo>
                  <a:pt x="0" y="736780"/>
                </a:lnTo>
                <a:lnTo>
                  <a:pt x="1696779" y="736780"/>
                </a:lnTo>
                <a:lnTo>
                  <a:pt x="1696779" y="0"/>
                </a:lnTo>
                <a:close/>
              </a:path>
            </a:pathLst>
          </a:custGeom>
          <a:blipFill rotWithShape="1">
            <a:blip r:embed="rId3">
              <a:alphaModFix/>
            </a:blip>
            <a:stretch>
              <a:fillRect b="-202562" l="0" r="-55062" t="0"/>
            </a:stretch>
          </a:blipFill>
          <a:ln>
            <a:noFill/>
          </a:ln>
        </p:spPr>
      </p:sp>
      <p:sp>
        <p:nvSpPr>
          <p:cNvPr id="413" name="Google Shape;413;p27"/>
          <p:cNvSpPr txBox="1"/>
          <p:nvPr/>
        </p:nvSpPr>
        <p:spPr>
          <a:xfrm>
            <a:off x="5272669" y="3625673"/>
            <a:ext cx="7742661"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Our History</a:t>
            </a:r>
            <a:endParaRPr/>
          </a:p>
        </p:txBody>
      </p:sp>
      <p:sp>
        <p:nvSpPr>
          <p:cNvPr id="414" name="Google Shape;414;p27"/>
          <p:cNvSpPr txBox="1"/>
          <p:nvPr/>
        </p:nvSpPr>
        <p:spPr>
          <a:xfrm>
            <a:off x="5909939" y="5127421"/>
            <a:ext cx="6468122" cy="1371980"/>
          </a:xfrm>
          <a:prstGeom prst="rect">
            <a:avLst/>
          </a:prstGeom>
          <a:noFill/>
          <a:ln>
            <a:noFill/>
          </a:ln>
        </p:spPr>
        <p:txBody>
          <a:bodyPr anchorCtr="0" anchor="t" bIns="0" lIns="0" spcFirstLastPara="1" rIns="0" wrap="square" tIns="0">
            <a:spAutoFit/>
          </a:bodyPr>
          <a:lstStyle/>
          <a:p>
            <a:pPr indent="0" lvl="0" marL="0" marR="0" rtl="0" algn="ctr">
              <a:lnSpc>
                <a:spcPct val="177000"/>
              </a:lnSpc>
              <a:spcBef>
                <a:spcPts val="0"/>
              </a:spcBef>
              <a:spcAft>
                <a:spcPts val="0"/>
              </a:spcAft>
              <a:buNone/>
            </a:pPr>
            <a:r>
              <a:rPr b="0" i="0" lang="en-US" sz="2100" u="none" cap="none" strike="noStrike">
                <a:solidFill>
                  <a:srgbClr val="1F392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415" name="Google Shape;415;p27"/>
          <p:cNvSpPr txBox="1"/>
          <p:nvPr/>
        </p:nvSpPr>
        <p:spPr>
          <a:xfrm>
            <a:off x="7461538" y="8185266"/>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6" name="Google Shape;416;p27"/>
          <p:cNvSpPr txBox="1"/>
          <p:nvPr/>
        </p:nvSpPr>
        <p:spPr>
          <a:xfrm>
            <a:off x="7461538" y="619567"/>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7" name="Google Shape;417;p27"/>
          <p:cNvSpPr txBox="1"/>
          <p:nvPr/>
        </p:nvSpPr>
        <p:spPr>
          <a:xfrm>
            <a:off x="479977" y="4646118"/>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8" name="Google Shape;418;p27"/>
          <p:cNvSpPr txBox="1"/>
          <p:nvPr/>
        </p:nvSpPr>
        <p:spPr>
          <a:xfrm>
            <a:off x="14443099" y="4646118"/>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419" name="Google Shape;419;p27"/>
          <p:cNvSpPr txBox="1"/>
          <p:nvPr/>
        </p:nvSpPr>
        <p:spPr>
          <a:xfrm>
            <a:off x="7834805" y="8759827"/>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
        <p:nvSpPr>
          <p:cNvPr id="420" name="Google Shape;420;p27"/>
          <p:cNvSpPr txBox="1"/>
          <p:nvPr/>
        </p:nvSpPr>
        <p:spPr>
          <a:xfrm>
            <a:off x="7834805" y="1194128"/>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
        <p:nvSpPr>
          <p:cNvPr id="421" name="Google Shape;421;p27"/>
          <p:cNvSpPr txBox="1"/>
          <p:nvPr/>
        </p:nvSpPr>
        <p:spPr>
          <a:xfrm>
            <a:off x="853244" y="5220678"/>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
        <p:nvSpPr>
          <p:cNvPr id="422" name="Google Shape;422;p27"/>
          <p:cNvSpPr txBox="1"/>
          <p:nvPr/>
        </p:nvSpPr>
        <p:spPr>
          <a:xfrm>
            <a:off x="14816366" y="5220678"/>
            <a:ext cx="2618400" cy="775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a:t>
            </a:r>
            <a:br>
              <a:rPr lang="en-US" sz="2100">
                <a:solidFill>
                  <a:srgbClr val="1F3920"/>
                </a:solidFill>
                <a:latin typeface="Lato"/>
                <a:ea typeface="Lato"/>
                <a:cs typeface="Lato"/>
                <a:sym typeface="Lato"/>
              </a:rPr>
            </a:br>
            <a:r>
              <a:rPr b="0" i="0" lang="en-US" sz="2100" u="none" cap="none" strike="noStrike">
                <a:solidFill>
                  <a:srgbClr val="1F3920"/>
                </a:solidFill>
                <a:latin typeface="Lato"/>
                <a:ea typeface="Lato"/>
                <a:cs typeface="Lato"/>
                <a:sym typeface="Lato"/>
              </a:rPr>
              <a:t>you want to discuss.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426" name="Shape 426"/>
        <p:cNvGrpSpPr/>
        <p:nvPr/>
      </p:nvGrpSpPr>
      <p:grpSpPr>
        <a:xfrm>
          <a:off x="0" y="0"/>
          <a:ext cx="0" cy="0"/>
          <a:chOff x="0" y="0"/>
          <a:chExt cx="0" cy="0"/>
        </a:xfrm>
      </p:grpSpPr>
      <p:sp>
        <p:nvSpPr>
          <p:cNvPr id="427" name="Google Shape;427;p28"/>
          <p:cNvSpPr/>
          <p:nvPr/>
        </p:nvSpPr>
        <p:spPr>
          <a:xfrm>
            <a:off x="8965397" y="5114925"/>
            <a:ext cx="3655222" cy="2716890"/>
          </a:xfrm>
          <a:custGeom>
            <a:rect b="b" l="l" r="r" t="t"/>
            <a:pathLst>
              <a:path extrusionOk="0" h="2716890" w="3655222">
                <a:moveTo>
                  <a:pt x="0" y="0"/>
                </a:moveTo>
                <a:lnTo>
                  <a:pt x="3655221" y="0"/>
                </a:lnTo>
                <a:lnTo>
                  <a:pt x="3655221" y="2716890"/>
                </a:lnTo>
                <a:lnTo>
                  <a:pt x="0" y="2716890"/>
                </a:lnTo>
                <a:lnTo>
                  <a:pt x="0" y="0"/>
                </a:lnTo>
                <a:close/>
              </a:path>
            </a:pathLst>
          </a:custGeom>
          <a:blipFill rotWithShape="1">
            <a:blip r:embed="rId3">
              <a:alphaModFix/>
            </a:blip>
            <a:stretch>
              <a:fillRect b="0" l="0" r="0" t="-104457"/>
            </a:stretch>
          </a:blipFill>
          <a:ln>
            <a:noFill/>
          </a:ln>
        </p:spPr>
      </p:sp>
      <p:sp>
        <p:nvSpPr>
          <p:cNvPr id="428" name="Google Shape;428;p28"/>
          <p:cNvSpPr/>
          <p:nvPr/>
        </p:nvSpPr>
        <p:spPr>
          <a:xfrm>
            <a:off x="14632778" y="5874087"/>
            <a:ext cx="3655222" cy="2716890"/>
          </a:xfrm>
          <a:custGeom>
            <a:rect b="b" l="l" r="r" t="t"/>
            <a:pathLst>
              <a:path extrusionOk="0" h="2716890" w="3655222">
                <a:moveTo>
                  <a:pt x="0" y="0"/>
                </a:moveTo>
                <a:lnTo>
                  <a:pt x="3655222" y="0"/>
                </a:lnTo>
                <a:lnTo>
                  <a:pt x="3655222" y="2716890"/>
                </a:lnTo>
                <a:lnTo>
                  <a:pt x="0" y="2716890"/>
                </a:lnTo>
                <a:lnTo>
                  <a:pt x="0" y="0"/>
                </a:lnTo>
                <a:close/>
              </a:path>
            </a:pathLst>
          </a:custGeom>
          <a:blipFill rotWithShape="1">
            <a:blip r:embed="rId3">
              <a:alphaModFix/>
            </a:blip>
            <a:stretch>
              <a:fillRect b="0" l="0" r="0" t="-104457"/>
            </a:stretch>
          </a:blipFill>
          <a:ln>
            <a:noFill/>
          </a:ln>
        </p:spPr>
      </p:sp>
      <p:pic>
        <p:nvPicPr>
          <p:cNvPr id="429" name="Google Shape;429;p28"/>
          <p:cNvPicPr preferRelativeResize="0"/>
          <p:nvPr/>
        </p:nvPicPr>
        <p:blipFill rotWithShape="1">
          <a:blip r:embed="rId4">
            <a:alphaModFix/>
          </a:blip>
          <a:srcRect b="0" l="0" r="0" t="15624"/>
          <a:stretch/>
        </p:blipFill>
        <p:spPr>
          <a:xfrm flipH="1">
            <a:off x="0" y="0"/>
            <a:ext cx="18288000" cy="10287000"/>
          </a:xfrm>
          <a:prstGeom prst="rect">
            <a:avLst/>
          </a:prstGeom>
          <a:noFill/>
          <a:ln>
            <a:noFill/>
          </a:ln>
        </p:spPr>
      </p:pic>
      <p:grpSp>
        <p:nvGrpSpPr>
          <p:cNvPr id="430" name="Google Shape;430;p28"/>
          <p:cNvGrpSpPr/>
          <p:nvPr/>
        </p:nvGrpSpPr>
        <p:grpSpPr>
          <a:xfrm>
            <a:off x="906970" y="643072"/>
            <a:ext cx="1793757" cy="1793757"/>
            <a:chOff x="0" y="0"/>
            <a:chExt cx="812800" cy="812800"/>
          </a:xfrm>
        </p:grpSpPr>
        <p:sp>
          <p:nvSpPr>
            <p:cNvPr id="431" name="Google Shape;43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28"/>
          <p:cNvGrpSpPr/>
          <p:nvPr/>
        </p:nvGrpSpPr>
        <p:grpSpPr>
          <a:xfrm>
            <a:off x="906970" y="3021783"/>
            <a:ext cx="1793757" cy="1793757"/>
            <a:chOff x="0" y="0"/>
            <a:chExt cx="812800" cy="812800"/>
          </a:xfrm>
        </p:grpSpPr>
        <p:sp>
          <p:nvSpPr>
            <p:cNvPr id="434" name="Google Shape;43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8"/>
          <p:cNvGrpSpPr/>
          <p:nvPr/>
        </p:nvGrpSpPr>
        <p:grpSpPr>
          <a:xfrm>
            <a:off x="906970" y="5438775"/>
            <a:ext cx="1793757" cy="1793757"/>
            <a:chOff x="0" y="0"/>
            <a:chExt cx="812800" cy="812800"/>
          </a:xfrm>
        </p:grpSpPr>
        <p:sp>
          <p:nvSpPr>
            <p:cNvPr id="437" name="Google Shape;43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8"/>
          <p:cNvGrpSpPr/>
          <p:nvPr/>
        </p:nvGrpSpPr>
        <p:grpSpPr>
          <a:xfrm>
            <a:off x="906970" y="7905265"/>
            <a:ext cx="1793757" cy="1793757"/>
            <a:chOff x="0" y="0"/>
            <a:chExt cx="812800" cy="812800"/>
          </a:xfrm>
        </p:grpSpPr>
        <p:sp>
          <p:nvSpPr>
            <p:cNvPr id="440" name="Google Shape;44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42" name="Google Shape;442;p28"/>
          <p:cNvCxnSpPr/>
          <p:nvPr/>
        </p:nvCxnSpPr>
        <p:spPr>
          <a:xfrm rot="10800000">
            <a:off x="586551" y="2731271"/>
            <a:ext cx="7997846" cy="0"/>
          </a:xfrm>
          <a:prstGeom prst="straightConnector1">
            <a:avLst/>
          </a:prstGeom>
          <a:noFill/>
          <a:ln cap="rnd" cmpd="sng" w="28575">
            <a:solidFill>
              <a:srgbClr val="F1AA00"/>
            </a:solidFill>
            <a:prstDash val="solid"/>
            <a:round/>
            <a:headEnd len="sm" w="sm" type="none"/>
            <a:tailEnd len="sm" w="sm" type="none"/>
          </a:ln>
        </p:spPr>
      </p:cxnSp>
      <p:cxnSp>
        <p:nvCxnSpPr>
          <p:cNvPr id="443" name="Google Shape;443;p28"/>
          <p:cNvCxnSpPr/>
          <p:nvPr/>
        </p:nvCxnSpPr>
        <p:spPr>
          <a:xfrm rot="10800000">
            <a:off x="586551" y="5129212"/>
            <a:ext cx="7997846" cy="0"/>
          </a:xfrm>
          <a:prstGeom prst="straightConnector1">
            <a:avLst/>
          </a:prstGeom>
          <a:noFill/>
          <a:ln cap="rnd" cmpd="sng" w="28575">
            <a:solidFill>
              <a:srgbClr val="F1AA00"/>
            </a:solidFill>
            <a:prstDash val="solid"/>
            <a:round/>
            <a:headEnd len="sm" w="sm" type="none"/>
            <a:tailEnd len="sm" w="sm" type="none"/>
          </a:ln>
        </p:spPr>
      </p:cxnSp>
      <p:cxnSp>
        <p:nvCxnSpPr>
          <p:cNvPr id="444" name="Google Shape;444;p28"/>
          <p:cNvCxnSpPr/>
          <p:nvPr/>
        </p:nvCxnSpPr>
        <p:spPr>
          <a:xfrm rot="10800000">
            <a:off x="586551" y="7567128"/>
            <a:ext cx="7997846" cy="0"/>
          </a:xfrm>
          <a:prstGeom prst="straightConnector1">
            <a:avLst/>
          </a:prstGeom>
          <a:noFill/>
          <a:ln cap="rnd" cmpd="sng" w="28575">
            <a:solidFill>
              <a:srgbClr val="F1AA00"/>
            </a:solidFill>
            <a:prstDash val="solid"/>
            <a:round/>
            <a:headEnd len="sm" w="sm" type="none"/>
            <a:tailEnd len="sm" w="sm" type="none"/>
          </a:ln>
        </p:spPr>
      </p:cxnSp>
      <p:sp>
        <p:nvSpPr>
          <p:cNvPr id="445" name="Google Shape;445;p28"/>
          <p:cNvSpPr txBox="1"/>
          <p:nvPr/>
        </p:nvSpPr>
        <p:spPr>
          <a:xfrm rot="5400000">
            <a:off x="13862618" y="3568430"/>
            <a:ext cx="6714061" cy="131191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Daily Routine</a:t>
            </a:r>
            <a:endParaRPr/>
          </a:p>
        </p:txBody>
      </p:sp>
      <p:sp>
        <p:nvSpPr>
          <p:cNvPr id="446" name="Google Shape;446;p28"/>
          <p:cNvSpPr txBox="1"/>
          <p:nvPr/>
        </p:nvSpPr>
        <p:spPr>
          <a:xfrm>
            <a:off x="3084424" y="774134"/>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Dry Skin</a:t>
            </a:r>
            <a:endParaRPr/>
          </a:p>
        </p:txBody>
      </p:sp>
      <p:sp>
        <p:nvSpPr>
          <p:cNvPr id="447" name="Google Shape;447;p28"/>
          <p:cNvSpPr txBox="1"/>
          <p:nvPr/>
        </p:nvSpPr>
        <p:spPr>
          <a:xfrm>
            <a:off x="3084424" y="3209994"/>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Oily Skin</a:t>
            </a:r>
            <a:endParaRPr/>
          </a:p>
        </p:txBody>
      </p:sp>
      <p:sp>
        <p:nvSpPr>
          <p:cNvPr id="448" name="Google Shape;448;p28"/>
          <p:cNvSpPr txBox="1"/>
          <p:nvPr/>
        </p:nvSpPr>
        <p:spPr>
          <a:xfrm>
            <a:off x="3084424" y="5665086"/>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Combination Skin</a:t>
            </a:r>
            <a:endParaRPr/>
          </a:p>
        </p:txBody>
      </p:sp>
      <p:sp>
        <p:nvSpPr>
          <p:cNvPr id="449" name="Google Shape;449;p28"/>
          <p:cNvSpPr txBox="1"/>
          <p:nvPr/>
        </p:nvSpPr>
        <p:spPr>
          <a:xfrm>
            <a:off x="3084424" y="7979176"/>
            <a:ext cx="4356600" cy="464700"/>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3019" u="none" cap="none" strike="noStrike">
                <a:solidFill>
                  <a:srgbClr val="F1AA00"/>
                </a:solidFill>
                <a:latin typeface="Tenor Sans"/>
                <a:ea typeface="Tenor Sans"/>
                <a:cs typeface="Tenor Sans"/>
                <a:sym typeface="Tenor Sans"/>
              </a:rPr>
              <a:t>Sensitive Skin</a:t>
            </a:r>
            <a:endParaRPr/>
          </a:p>
        </p:txBody>
      </p:sp>
      <p:sp>
        <p:nvSpPr>
          <p:cNvPr id="450" name="Google Shape;450;p28"/>
          <p:cNvSpPr txBox="1"/>
          <p:nvPr/>
        </p:nvSpPr>
        <p:spPr>
          <a:xfrm>
            <a:off x="1299814" y="709247"/>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1</a:t>
            </a:r>
            <a:endParaRPr/>
          </a:p>
        </p:txBody>
      </p:sp>
      <p:sp>
        <p:nvSpPr>
          <p:cNvPr id="451" name="Google Shape;451;p28"/>
          <p:cNvSpPr txBox="1"/>
          <p:nvPr/>
        </p:nvSpPr>
        <p:spPr>
          <a:xfrm>
            <a:off x="1299814" y="3087958"/>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2</a:t>
            </a:r>
            <a:endParaRPr/>
          </a:p>
        </p:txBody>
      </p:sp>
      <p:sp>
        <p:nvSpPr>
          <p:cNvPr id="452" name="Google Shape;452;p28"/>
          <p:cNvSpPr txBox="1"/>
          <p:nvPr/>
        </p:nvSpPr>
        <p:spPr>
          <a:xfrm>
            <a:off x="1299814" y="5504950"/>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3</a:t>
            </a:r>
            <a:endParaRPr/>
          </a:p>
        </p:txBody>
      </p:sp>
      <p:sp>
        <p:nvSpPr>
          <p:cNvPr id="453" name="Google Shape;453;p28"/>
          <p:cNvSpPr txBox="1"/>
          <p:nvPr/>
        </p:nvSpPr>
        <p:spPr>
          <a:xfrm>
            <a:off x="1299814" y="7971440"/>
            <a:ext cx="1008070" cy="1489957"/>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8713" u="none" cap="none" strike="noStrike">
                <a:solidFill>
                  <a:srgbClr val="F1AA00"/>
                </a:solidFill>
                <a:latin typeface="Tenor Sans"/>
                <a:ea typeface="Tenor Sans"/>
                <a:cs typeface="Tenor Sans"/>
                <a:sym typeface="Tenor Sans"/>
              </a:rPr>
              <a:t>4</a:t>
            </a:r>
            <a:endParaRPr/>
          </a:p>
        </p:txBody>
      </p:sp>
      <p:sp>
        <p:nvSpPr>
          <p:cNvPr id="454" name="Google Shape;454;p28"/>
          <p:cNvSpPr txBox="1"/>
          <p:nvPr/>
        </p:nvSpPr>
        <p:spPr>
          <a:xfrm>
            <a:off x="3084424" y="1389950"/>
            <a:ext cx="49680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455" name="Google Shape;455;p28"/>
          <p:cNvSpPr txBox="1"/>
          <p:nvPr/>
        </p:nvSpPr>
        <p:spPr>
          <a:xfrm>
            <a:off x="3084424" y="3849325"/>
            <a:ext cx="51453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456" name="Google Shape;456;p28"/>
          <p:cNvSpPr txBox="1"/>
          <p:nvPr/>
        </p:nvSpPr>
        <p:spPr>
          <a:xfrm>
            <a:off x="3084424" y="6304400"/>
            <a:ext cx="4968000" cy="743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 sed do eiusmod tempor.</a:t>
            </a:r>
            <a:endParaRPr/>
          </a:p>
        </p:txBody>
      </p:sp>
      <p:sp>
        <p:nvSpPr>
          <p:cNvPr id="457" name="Google Shape;457;p28"/>
          <p:cNvSpPr txBox="1"/>
          <p:nvPr/>
        </p:nvSpPr>
        <p:spPr>
          <a:xfrm>
            <a:off x="3084424" y="8618501"/>
            <a:ext cx="4584000" cy="1163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423830"/>
                </a:solidFill>
                <a:latin typeface="Lato"/>
                <a:ea typeface="Lato"/>
                <a:cs typeface="Lato"/>
                <a:sym typeface="Lato"/>
              </a:rPr>
              <a:t>Lorem ipsum dolor sit amet, consectetur adipiscing elit,</a:t>
            </a:r>
            <a:br>
              <a:rPr lang="en-US" sz="2100">
                <a:solidFill>
                  <a:srgbClr val="423830"/>
                </a:solidFill>
                <a:latin typeface="Lato"/>
                <a:ea typeface="Lato"/>
                <a:cs typeface="Lato"/>
                <a:sym typeface="Lato"/>
              </a:rPr>
            </a:br>
            <a:r>
              <a:rPr b="0" i="0" lang="en-US" sz="2100" u="none" cap="none" strike="noStrike">
                <a:solidFill>
                  <a:srgbClr val="423830"/>
                </a:solidFill>
                <a:latin typeface="Lato"/>
                <a:ea typeface="Lato"/>
                <a:cs typeface="Lato"/>
                <a:sym typeface="Lato"/>
              </a:rPr>
              <a:t>sed do eiusmod tempor.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461" name="Shape 461"/>
        <p:cNvGrpSpPr/>
        <p:nvPr/>
      </p:nvGrpSpPr>
      <p:grpSpPr>
        <a:xfrm>
          <a:off x="0" y="0"/>
          <a:ext cx="0" cy="0"/>
          <a:chOff x="0" y="0"/>
          <a:chExt cx="0" cy="0"/>
        </a:xfrm>
      </p:grpSpPr>
      <p:pic>
        <p:nvPicPr>
          <p:cNvPr id="462" name="Google Shape;462;p29"/>
          <p:cNvPicPr preferRelativeResize="0"/>
          <p:nvPr/>
        </p:nvPicPr>
        <p:blipFill rotWithShape="1">
          <a:blip r:embed="rId3">
            <a:alphaModFix/>
          </a:blip>
          <a:srcRect b="39175" l="0" r="0" t="15824"/>
          <a:stretch/>
        </p:blipFill>
        <p:spPr>
          <a:xfrm>
            <a:off x="0" y="0"/>
            <a:ext cx="18288000" cy="10287000"/>
          </a:xfrm>
          <a:prstGeom prst="rect">
            <a:avLst/>
          </a:prstGeom>
          <a:noFill/>
          <a:ln>
            <a:noFill/>
          </a:ln>
        </p:spPr>
      </p:pic>
      <p:grpSp>
        <p:nvGrpSpPr>
          <p:cNvPr id="463" name="Google Shape;463;p29"/>
          <p:cNvGrpSpPr/>
          <p:nvPr/>
        </p:nvGrpSpPr>
        <p:grpSpPr>
          <a:xfrm>
            <a:off x="5355866" y="1355366"/>
            <a:ext cx="7576269" cy="7576269"/>
            <a:chOff x="0" y="0"/>
            <a:chExt cx="812800" cy="812800"/>
          </a:xfrm>
        </p:grpSpPr>
        <p:sp>
          <p:nvSpPr>
            <p:cNvPr id="464" name="Google Shape;46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6" name="Google Shape;466;p29"/>
          <p:cNvSpPr txBox="1"/>
          <p:nvPr/>
        </p:nvSpPr>
        <p:spPr>
          <a:xfrm>
            <a:off x="4716253" y="2545187"/>
            <a:ext cx="8855493" cy="4251519"/>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4886" u="none" cap="none" strike="noStrike">
                <a:solidFill>
                  <a:srgbClr val="F1AA00"/>
                </a:solidFill>
                <a:latin typeface="Tenor Sans"/>
                <a:ea typeface="Tenor Sans"/>
                <a:cs typeface="Tenor Sans"/>
                <a:sym typeface="Tenor Sans"/>
              </a:rPr>
              <a:t>03</a:t>
            </a:r>
            <a:endParaRPr/>
          </a:p>
        </p:txBody>
      </p:sp>
      <p:sp>
        <p:nvSpPr>
          <p:cNvPr id="467" name="Google Shape;467;p29"/>
          <p:cNvSpPr/>
          <p:nvPr/>
        </p:nvSpPr>
        <p:spPr>
          <a:xfrm>
            <a:off x="1329262" y="6796706"/>
            <a:ext cx="1416741" cy="2319071"/>
          </a:xfrm>
          <a:custGeom>
            <a:rect b="b" l="l" r="r" t="t"/>
            <a:pathLst>
              <a:path extrusionOk="0" h="2319071" w="1416741">
                <a:moveTo>
                  <a:pt x="0" y="0"/>
                </a:moveTo>
                <a:lnTo>
                  <a:pt x="1416741" y="0"/>
                </a:lnTo>
                <a:lnTo>
                  <a:pt x="1416741" y="2319071"/>
                </a:lnTo>
                <a:lnTo>
                  <a:pt x="0" y="2319071"/>
                </a:lnTo>
                <a:lnTo>
                  <a:pt x="0" y="0"/>
                </a:lnTo>
                <a:close/>
              </a:path>
            </a:pathLst>
          </a:custGeom>
          <a:blipFill rotWithShape="1">
            <a:blip r:embed="rId4">
              <a:alphaModFix/>
            </a:blip>
            <a:stretch>
              <a:fillRect b="0" l="0" r="0" t="0"/>
            </a:stretch>
          </a:blipFill>
          <a:ln>
            <a:noFill/>
          </a:ln>
        </p:spPr>
      </p:sp>
      <p:sp>
        <p:nvSpPr>
          <p:cNvPr id="468" name="Google Shape;468;p29"/>
          <p:cNvSpPr txBox="1"/>
          <p:nvPr/>
        </p:nvSpPr>
        <p:spPr>
          <a:xfrm>
            <a:off x="7859460" y="7014014"/>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469" name="Google Shape;469;p29"/>
          <p:cNvSpPr txBox="1"/>
          <p:nvPr/>
        </p:nvSpPr>
        <p:spPr>
          <a:xfrm rot="5400000">
            <a:off x="11854082" y="4215344"/>
            <a:ext cx="10068986" cy="1638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0699" u="none" cap="none" strike="noStrike">
                <a:solidFill>
                  <a:srgbClr val="F1AA00"/>
                </a:solidFill>
                <a:latin typeface="Tenor Sans"/>
                <a:ea typeface="Tenor Sans"/>
                <a:cs typeface="Tenor Sans"/>
                <a:sym typeface="Tenor Sans"/>
              </a:rPr>
              <a:t>About Us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473" name="Shape 473"/>
        <p:cNvGrpSpPr/>
        <p:nvPr/>
      </p:nvGrpSpPr>
      <p:grpSpPr>
        <a:xfrm>
          <a:off x="0" y="0"/>
          <a:ext cx="0" cy="0"/>
          <a:chOff x="0" y="0"/>
          <a:chExt cx="0" cy="0"/>
        </a:xfrm>
      </p:grpSpPr>
      <p:grpSp>
        <p:nvGrpSpPr>
          <p:cNvPr id="474" name="Google Shape;474;p30"/>
          <p:cNvGrpSpPr/>
          <p:nvPr/>
        </p:nvGrpSpPr>
        <p:grpSpPr>
          <a:xfrm>
            <a:off x="902280" y="2395958"/>
            <a:ext cx="3599366" cy="6359794"/>
            <a:chOff x="0" y="-47625"/>
            <a:chExt cx="947981" cy="1675007"/>
          </a:xfrm>
        </p:grpSpPr>
        <p:sp>
          <p:nvSpPr>
            <p:cNvPr id="475" name="Google Shape;475;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76" name="Google Shape;476;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7" name="Google Shape;477;p30"/>
          <p:cNvGrpSpPr/>
          <p:nvPr/>
        </p:nvGrpSpPr>
        <p:grpSpPr>
          <a:xfrm>
            <a:off x="5196971" y="2395958"/>
            <a:ext cx="3599366" cy="6359794"/>
            <a:chOff x="0" y="-47625"/>
            <a:chExt cx="947981" cy="1675007"/>
          </a:xfrm>
        </p:grpSpPr>
        <p:sp>
          <p:nvSpPr>
            <p:cNvPr id="478" name="Google Shape;478;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79" name="Google Shape;479;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0" name="Google Shape;480;p30"/>
          <p:cNvGrpSpPr/>
          <p:nvPr/>
        </p:nvGrpSpPr>
        <p:grpSpPr>
          <a:xfrm>
            <a:off x="9491662" y="2395958"/>
            <a:ext cx="3599366" cy="6359794"/>
            <a:chOff x="0" y="-47625"/>
            <a:chExt cx="947981" cy="1675007"/>
          </a:xfrm>
        </p:grpSpPr>
        <p:sp>
          <p:nvSpPr>
            <p:cNvPr id="481" name="Google Shape;481;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82" name="Google Shape;482;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3" name="Google Shape;483;p30"/>
          <p:cNvGrpSpPr/>
          <p:nvPr/>
        </p:nvGrpSpPr>
        <p:grpSpPr>
          <a:xfrm>
            <a:off x="13786354" y="2395958"/>
            <a:ext cx="3599366" cy="6359794"/>
            <a:chOff x="0" y="-47625"/>
            <a:chExt cx="947981" cy="1675007"/>
          </a:xfrm>
        </p:grpSpPr>
        <p:sp>
          <p:nvSpPr>
            <p:cNvPr id="484" name="Google Shape;484;p30"/>
            <p:cNvSpPr/>
            <p:nvPr/>
          </p:nvSpPr>
          <p:spPr>
            <a:xfrm>
              <a:off x="0" y="0"/>
              <a:ext cx="947981" cy="1627382"/>
            </a:xfrm>
            <a:custGeom>
              <a:rect b="b" l="l" r="r" t="t"/>
              <a:pathLst>
                <a:path extrusionOk="0" h="1627382" w="947981">
                  <a:moveTo>
                    <a:pt x="0" y="0"/>
                  </a:moveTo>
                  <a:lnTo>
                    <a:pt x="947981" y="0"/>
                  </a:lnTo>
                  <a:lnTo>
                    <a:pt x="947981" y="1627382"/>
                  </a:lnTo>
                  <a:lnTo>
                    <a:pt x="0" y="1627382"/>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85" name="Google Shape;485;p30"/>
            <p:cNvSpPr txBox="1"/>
            <p:nvPr/>
          </p:nvSpPr>
          <p:spPr>
            <a:xfrm>
              <a:off x="0" y="-47625"/>
              <a:ext cx="947981" cy="167500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30"/>
          <p:cNvGrpSpPr/>
          <p:nvPr/>
        </p:nvGrpSpPr>
        <p:grpSpPr>
          <a:xfrm>
            <a:off x="902280" y="2395958"/>
            <a:ext cx="3599366" cy="889301"/>
            <a:chOff x="0" y="-47625"/>
            <a:chExt cx="947981" cy="234219"/>
          </a:xfrm>
        </p:grpSpPr>
        <p:sp>
          <p:nvSpPr>
            <p:cNvPr id="487" name="Google Shape;487;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88" name="Google Shape;488;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9" name="Google Shape;489;p30"/>
          <p:cNvPicPr preferRelativeResize="0"/>
          <p:nvPr/>
        </p:nvPicPr>
        <p:blipFill rotWithShape="1">
          <a:blip r:embed="rId3">
            <a:alphaModFix/>
          </a:blip>
          <a:srcRect b="2671" l="29178" r="5859" t="8532"/>
          <a:stretch/>
        </p:blipFill>
        <p:spPr>
          <a:xfrm>
            <a:off x="929350" y="3285259"/>
            <a:ext cx="3545227" cy="3230570"/>
          </a:xfrm>
          <a:prstGeom prst="rect">
            <a:avLst/>
          </a:prstGeom>
          <a:noFill/>
          <a:ln>
            <a:noFill/>
          </a:ln>
        </p:spPr>
      </p:pic>
      <p:pic>
        <p:nvPicPr>
          <p:cNvPr id="490" name="Google Shape;490;p30"/>
          <p:cNvPicPr preferRelativeResize="0"/>
          <p:nvPr/>
        </p:nvPicPr>
        <p:blipFill rotWithShape="1">
          <a:blip r:embed="rId4">
            <a:alphaModFix/>
          </a:blip>
          <a:srcRect b="13550" l="0" r="0" t="13550"/>
          <a:stretch/>
        </p:blipFill>
        <p:spPr>
          <a:xfrm>
            <a:off x="5222535" y="3285259"/>
            <a:ext cx="3545227" cy="3230570"/>
          </a:xfrm>
          <a:prstGeom prst="rect">
            <a:avLst/>
          </a:prstGeom>
          <a:noFill/>
          <a:ln>
            <a:noFill/>
          </a:ln>
        </p:spPr>
      </p:pic>
      <p:pic>
        <p:nvPicPr>
          <p:cNvPr id="491" name="Google Shape;491;p30"/>
          <p:cNvPicPr preferRelativeResize="0"/>
          <p:nvPr/>
        </p:nvPicPr>
        <p:blipFill rotWithShape="1">
          <a:blip r:embed="rId5">
            <a:alphaModFix/>
          </a:blip>
          <a:srcRect b="22013" l="7650" r="9416" t="27605"/>
          <a:stretch/>
        </p:blipFill>
        <p:spPr>
          <a:xfrm>
            <a:off x="9518732" y="3285259"/>
            <a:ext cx="3545227" cy="3230570"/>
          </a:xfrm>
          <a:prstGeom prst="rect">
            <a:avLst/>
          </a:prstGeom>
          <a:noFill/>
          <a:ln>
            <a:noFill/>
          </a:ln>
        </p:spPr>
      </p:pic>
      <p:pic>
        <p:nvPicPr>
          <p:cNvPr id="492" name="Google Shape;492;p30"/>
          <p:cNvPicPr preferRelativeResize="0"/>
          <p:nvPr/>
        </p:nvPicPr>
        <p:blipFill rotWithShape="1">
          <a:blip r:embed="rId6">
            <a:alphaModFix/>
          </a:blip>
          <a:srcRect b="0" l="16693" r="20113" t="13623"/>
          <a:stretch/>
        </p:blipFill>
        <p:spPr>
          <a:xfrm>
            <a:off x="13814929" y="3285259"/>
            <a:ext cx="3545227" cy="3230570"/>
          </a:xfrm>
          <a:prstGeom prst="rect">
            <a:avLst/>
          </a:prstGeom>
          <a:noFill/>
          <a:ln>
            <a:noFill/>
          </a:ln>
        </p:spPr>
      </p:pic>
      <p:grpSp>
        <p:nvGrpSpPr>
          <p:cNvPr id="493" name="Google Shape;493;p30"/>
          <p:cNvGrpSpPr/>
          <p:nvPr/>
        </p:nvGrpSpPr>
        <p:grpSpPr>
          <a:xfrm>
            <a:off x="5196971" y="2395958"/>
            <a:ext cx="3599366" cy="889301"/>
            <a:chOff x="0" y="-47625"/>
            <a:chExt cx="947981" cy="234219"/>
          </a:xfrm>
        </p:grpSpPr>
        <p:sp>
          <p:nvSpPr>
            <p:cNvPr id="494" name="Google Shape;494;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95" name="Google Shape;495;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30"/>
          <p:cNvGrpSpPr/>
          <p:nvPr/>
        </p:nvGrpSpPr>
        <p:grpSpPr>
          <a:xfrm>
            <a:off x="9491662" y="2395958"/>
            <a:ext cx="3599366" cy="889301"/>
            <a:chOff x="0" y="-47625"/>
            <a:chExt cx="947981" cy="234219"/>
          </a:xfrm>
        </p:grpSpPr>
        <p:sp>
          <p:nvSpPr>
            <p:cNvPr id="497" name="Google Shape;497;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498" name="Google Shape;498;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30"/>
          <p:cNvGrpSpPr/>
          <p:nvPr/>
        </p:nvGrpSpPr>
        <p:grpSpPr>
          <a:xfrm>
            <a:off x="13786354" y="2395958"/>
            <a:ext cx="3599366" cy="889301"/>
            <a:chOff x="0" y="-47625"/>
            <a:chExt cx="947981" cy="234219"/>
          </a:xfrm>
        </p:grpSpPr>
        <p:sp>
          <p:nvSpPr>
            <p:cNvPr id="500" name="Google Shape;500;p30"/>
            <p:cNvSpPr/>
            <p:nvPr/>
          </p:nvSpPr>
          <p:spPr>
            <a:xfrm>
              <a:off x="0" y="0"/>
              <a:ext cx="947981" cy="186594"/>
            </a:xfrm>
            <a:custGeom>
              <a:rect b="b" l="l" r="r" t="t"/>
              <a:pathLst>
                <a:path extrusionOk="0" h="186594" w="947981">
                  <a:moveTo>
                    <a:pt x="0" y="0"/>
                  </a:moveTo>
                  <a:lnTo>
                    <a:pt x="947981" y="0"/>
                  </a:lnTo>
                  <a:lnTo>
                    <a:pt x="947981" y="186594"/>
                  </a:lnTo>
                  <a:lnTo>
                    <a:pt x="0" y="186594"/>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01" name="Google Shape;501;p30"/>
            <p:cNvSpPr txBox="1"/>
            <p:nvPr/>
          </p:nvSpPr>
          <p:spPr>
            <a:xfrm>
              <a:off x="0" y="-47625"/>
              <a:ext cx="947981" cy="23421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30"/>
          <p:cNvGrpSpPr/>
          <p:nvPr/>
        </p:nvGrpSpPr>
        <p:grpSpPr>
          <a:xfrm>
            <a:off x="902280" y="6335003"/>
            <a:ext cx="3599366" cy="2420753"/>
            <a:chOff x="0" y="-47625"/>
            <a:chExt cx="947981" cy="637564"/>
          </a:xfrm>
        </p:grpSpPr>
        <p:sp>
          <p:nvSpPr>
            <p:cNvPr id="503" name="Google Shape;503;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04" name="Google Shape;504;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30"/>
          <p:cNvGrpSpPr/>
          <p:nvPr/>
        </p:nvGrpSpPr>
        <p:grpSpPr>
          <a:xfrm>
            <a:off x="5196971" y="6335003"/>
            <a:ext cx="3599366" cy="2420753"/>
            <a:chOff x="0" y="-47625"/>
            <a:chExt cx="947981" cy="637564"/>
          </a:xfrm>
        </p:grpSpPr>
        <p:sp>
          <p:nvSpPr>
            <p:cNvPr id="506" name="Google Shape;506;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07" name="Google Shape;507;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30"/>
          <p:cNvGrpSpPr/>
          <p:nvPr/>
        </p:nvGrpSpPr>
        <p:grpSpPr>
          <a:xfrm>
            <a:off x="9491662" y="6335003"/>
            <a:ext cx="3599366" cy="2420753"/>
            <a:chOff x="0" y="-47625"/>
            <a:chExt cx="947981" cy="637564"/>
          </a:xfrm>
        </p:grpSpPr>
        <p:sp>
          <p:nvSpPr>
            <p:cNvPr id="509" name="Google Shape;509;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10" name="Google Shape;510;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30"/>
          <p:cNvGrpSpPr/>
          <p:nvPr/>
        </p:nvGrpSpPr>
        <p:grpSpPr>
          <a:xfrm>
            <a:off x="13786354" y="6335003"/>
            <a:ext cx="3599366" cy="2420753"/>
            <a:chOff x="0" y="-47625"/>
            <a:chExt cx="947981" cy="637564"/>
          </a:xfrm>
        </p:grpSpPr>
        <p:sp>
          <p:nvSpPr>
            <p:cNvPr id="512" name="Google Shape;512;p30"/>
            <p:cNvSpPr/>
            <p:nvPr/>
          </p:nvSpPr>
          <p:spPr>
            <a:xfrm>
              <a:off x="0" y="0"/>
              <a:ext cx="947981" cy="589939"/>
            </a:xfrm>
            <a:custGeom>
              <a:rect b="b" l="l" r="r" t="t"/>
              <a:pathLst>
                <a:path extrusionOk="0" h="589939" w="947981">
                  <a:moveTo>
                    <a:pt x="0" y="0"/>
                  </a:moveTo>
                  <a:lnTo>
                    <a:pt x="947981" y="0"/>
                  </a:lnTo>
                  <a:lnTo>
                    <a:pt x="947981" y="589939"/>
                  </a:lnTo>
                  <a:lnTo>
                    <a:pt x="0" y="589939"/>
                  </a:lnTo>
                  <a:close/>
                </a:path>
              </a:pathLst>
            </a:custGeom>
            <a:solidFill>
              <a:srgbClr val="000000">
                <a:alpha val="0"/>
              </a:srgbClr>
            </a:solidFill>
            <a:ln cap="sq" cmpd="sng" w="28575">
              <a:solidFill>
                <a:srgbClr val="F1AA00"/>
              </a:solidFill>
              <a:prstDash val="solid"/>
              <a:miter lim="8000"/>
              <a:headEnd len="sm" w="sm" type="none"/>
              <a:tailEnd len="sm" w="sm" type="none"/>
            </a:ln>
          </p:spPr>
        </p:sp>
        <p:sp>
          <p:nvSpPr>
            <p:cNvPr id="513" name="Google Shape;513;p30"/>
            <p:cNvSpPr txBox="1"/>
            <p:nvPr/>
          </p:nvSpPr>
          <p:spPr>
            <a:xfrm>
              <a:off x="0" y="-47625"/>
              <a:ext cx="947981" cy="63756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4" name="Google Shape;514;p30"/>
          <p:cNvCxnSpPr/>
          <p:nvPr/>
        </p:nvCxnSpPr>
        <p:spPr>
          <a:xfrm>
            <a:off x="2117748" y="6968670"/>
            <a:ext cx="932302" cy="0"/>
          </a:xfrm>
          <a:prstGeom prst="straightConnector1">
            <a:avLst/>
          </a:prstGeom>
          <a:noFill/>
          <a:ln cap="flat" cmpd="sng" w="28575">
            <a:solidFill>
              <a:srgbClr val="F1AA00"/>
            </a:solidFill>
            <a:prstDash val="solid"/>
            <a:round/>
            <a:headEnd len="sm" w="sm" type="none"/>
            <a:tailEnd len="sm" w="sm" type="none"/>
          </a:ln>
        </p:spPr>
      </p:cxnSp>
      <p:cxnSp>
        <p:nvCxnSpPr>
          <p:cNvPr id="515" name="Google Shape;515;p30"/>
          <p:cNvCxnSpPr/>
          <p:nvPr/>
        </p:nvCxnSpPr>
        <p:spPr>
          <a:xfrm>
            <a:off x="6412439" y="6968670"/>
            <a:ext cx="932302" cy="0"/>
          </a:xfrm>
          <a:prstGeom prst="straightConnector1">
            <a:avLst/>
          </a:prstGeom>
          <a:noFill/>
          <a:ln cap="flat" cmpd="sng" w="28575">
            <a:solidFill>
              <a:srgbClr val="F1AA00"/>
            </a:solidFill>
            <a:prstDash val="solid"/>
            <a:round/>
            <a:headEnd len="sm" w="sm" type="none"/>
            <a:tailEnd len="sm" w="sm" type="none"/>
          </a:ln>
        </p:spPr>
      </p:cxnSp>
      <p:cxnSp>
        <p:nvCxnSpPr>
          <p:cNvPr id="516" name="Google Shape;516;p30"/>
          <p:cNvCxnSpPr/>
          <p:nvPr/>
        </p:nvCxnSpPr>
        <p:spPr>
          <a:xfrm>
            <a:off x="10707130" y="6968670"/>
            <a:ext cx="932302" cy="0"/>
          </a:xfrm>
          <a:prstGeom prst="straightConnector1">
            <a:avLst/>
          </a:prstGeom>
          <a:noFill/>
          <a:ln cap="flat" cmpd="sng" w="28575">
            <a:solidFill>
              <a:srgbClr val="F1AA00"/>
            </a:solidFill>
            <a:prstDash val="solid"/>
            <a:round/>
            <a:headEnd len="sm" w="sm" type="none"/>
            <a:tailEnd len="sm" w="sm" type="none"/>
          </a:ln>
        </p:spPr>
      </p:cxnSp>
      <p:cxnSp>
        <p:nvCxnSpPr>
          <p:cNvPr id="517" name="Google Shape;517;p30"/>
          <p:cNvCxnSpPr/>
          <p:nvPr/>
        </p:nvCxnSpPr>
        <p:spPr>
          <a:xfrm>
            <a:off x="15001821" y="6968670"/>
            <a:ext cx="932302" cy="0"/>
          </a:xfrm>
          <a:prstGeom prst="straightConnector1">
            <a:avLst/>
          </a:prstGeom>
          <a:noFill/>
          <a:ln cap="flat" cmpd="sng" w="28575">
            <a:solidFill>
              <a:srgbClr val="F1AA00"/>
            </a:solidFill>
            <a:prstDash val="solid"/>
            <a:round/>
            <a:headEnd len="sm" w="sm" type="none"/>
            <a:tailEnd len="sm" w="sm" type="none"/>
          </a:ln>
        </p:spPr>
      </p:cxnSp>
      <p:sp>
        <p:nvSpPr>
          <p:cNvPr id="518" name="Google Shape;518;p30"/>
          <p:cNvSpPr txBox="1"/>
          <p:nvPr/>
        </p:nvSpPr>
        <p:spPr>
          <a:xfrm>
            <a:off x="1057275"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519" name="Google Shape;519;p30"/>
          <p:cNvSpPr txBox="1"/>
          <p:nvPr/>
        </p:nvSpPr>
        <p:spPr>
          <a:xfrm>
            <a:off x="5365410"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120ml </a:t>
            </a:r>
            <a:endParaRPr/>
          </a:p>
        </p:txBody>
      </p:sp>
      <p:sp>
        <p:nvSpPr>
          <p:cNvPr id="520" name="Google Shape;520;p30"/>
          <p:cNvSpPr txBox="1"/>
          <p:nvPr/>
        </p:nvSpPr>
        <p:spPr>
          <a:xfrm>
            <a:off x="9623507"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521" name="Google Shape;521;p30"/>
          <p:cNvSpPr txBox="1"/>
          <p:nvPr/>
        </p:nvSpPr>
        <p:spPr>
          <a:xfrm>
            <a:off x="13957804"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15ml </a:t>
            </a:r>
            <a:endParaRPr/>
          </a:p>
        </p:txBody>
      </p:sp>
      <p:sp>
        <p:nvSpPr>
          <p:cNvPr id="522" name="Google Shape;522;p30"/>
          <p:cNvSpPr txBox="1"/>
          <p:nvPr/>
        </p:nvSpPr>
        <p:spPr>
          <a:xfrm>
            <a:off x="4543862" y="792853"/>
            <a:ext cx="9200276"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Product Gallery</a:t>
            </a:r>
            <a:endParaRPr/>
          </a:p>
        </p:txBody>
      </p:sp>
      <p:sp>
        <p:nvSpPr>
          <p:cNvPr id="523" name="Google Shape;523;p30"/>
          <p:cNvSpPr txBox="1"/>
          <p:nvPr/>
        </p:nvSpPr>
        <p:spPr>
          <a:xfrm>
            <a:off x="5530307" y="9210675"/>
            <a:ext cx="722738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What can you say about your projects? Share it here!</a:t>
            </a:r>
            <a:endParaRPr/>
          </a:p>
        </p:txBody>
      </p:sp>
      <p:sp>
        <p:nvSpPr>
          <p:cNvPr id="524" name="Google Shape;524;p30"/>
          <p:cNvSpPr txBox="1"/>
          <p:nvPr/>
        </p:nvSpPr>
        <p:spPr>
          <a:xfrm>
            <a:off x="1417424"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5" name="Google Shape;525;p30"/>
          <p:cNvSpPr txBox="1"/>
          <p:nvPr/>
        </p:nvSpPr>
        <p:spPr>
          <a:xfrm>
            <a:off x="5712115"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6" name="Google Shape;526;p30"/>
          <p:cNvSpPr txBox="1"/>
          <p:nvPr/>
        </p:nvSpPr>
        <p:spPr>
          <a:xfrm>
            <a:off x="10006806"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7" name="Google Shape;527;p30"/>
          <p:cNvSpPr txBox="1"/>
          <p:nvPr/>
        </p:nvSpPr>
        <p:spPr>
          <a:xfrm>
            <a:off x="14301497" y="7569115"/>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28" name="Google Shape;528;p30"/>
          <p:cNvSpPr txBox="1"/>
          <p:nvPr/>
        </p:nvSpPr>
        <p:spPr>
          <a:xfrm>
            <a:off x="1374074"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29" name="Google Shape;529;p30"/>
          <p:cNvSpPr txBox="1"/>
          <p:nvPr/>
        </p:nvSpPr>
        <p:spPr>
          <a:xfrm>
            <a:off x="5668765"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30" name="Google Shape;530;p30"/>
          <p:cNvSpPr txBox="1"/>
          <p:nvPr/>
        </p:nvSpPr>
        <p:spPr>
          <a:xfrm>
            <a:off x="9963456"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31" name="Google Shape;531;p30"/>
          <p:cNvSpPr txBox="1"/>
          <p:nvPr/>
        </p:nvSpPr>
        <p:spPr>
          <a:xfrm>
            <a:off x="14258147" y="2705893"/>
            <a:ext cx="2655779"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F1AA00"/>
                </a:solidFill>
                <a:latin typeface="Tenor Sans"/>
                <a:ea typeface="Tenor Sans"/>
                <a:cs typeface="Tenor Sans"/>
                <a:sym typeface="Tenor Sans"/>
              </a:rPr>
              <a:t>Product Name</a:t>
            </a:r>
            <a:endParaRPr/>
          </a:p>
        </p:txBody>
      </p:sp>
      <p:sp>
        <p:nvSpPr>
          <p:cNvPr id="532" name="Google Shape;532;p30"/>
          <p:cNvSpPr txBox="1"/>
          <p:nvPr/>
        </p:nvSpPr>
        <p:spPr>
          <a:xfrm>
            <a:off x="3050050"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533" name="Google Shape;533;p30"/>
          <p:cNvSpPr txBox="1"/>
          <p:nvPr/>
        </p:nvSpPr>
        <p:spPr>
          <a:xfrm>
            <a:off x="7344741"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$45.00</a:t>
            </a:r>
            <a:endParaRPr/>
          </a:p>
        </p:txBody>
      </p:sp>
      <p:sp>
        <p:nvSpPr>
          <p:cNvPr id="534" name="Google Shape;534;p30"/>
          <p:cNvSpPr txBox="1"/>
          <p:nvPr/>
        </p:nvSpPr>
        <p:spPr>
          <a:xfrm>
            <a:off x="11639432"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535" name="Google Shape;535;p30"/>
          <p:cNvSpPr txBox="1"/>
          <p:nvPr/>
        </p:nvSpPr>
        <p:spPr>
          <a:xfrm>
            <a:off x="15934123" y="6761977"/>
            <a:ext cx="979803"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$35.90</a:t>
            </a:r>
            <a:endParaRPr/>
          </a:p>
        </p:txBody>
      </p:sp>
      <p:sp>
        <p:nvSpPr>
          <p:cNvPr id="536" name="Google Shape;536;p30"/>
          <p:cNvSpPr/>
          <p:nvPr/>
        </p:nvSpPr>
        <p:spPr>
          <a:xfrm>
            <a:off x="15220130" y="1121933"/>
            <a:ext cx="4280053" cy="969076"/>
          </a:xfrm>
          <a:custGeom>
            <a:rect b="b" l="l" r="r" t="t"/>
            <a:pathLst>
              <a:path extrusionOk="0" h="969076" w="4280053">
                <a:moveTo>
                  <a:pt x="0" y="0"/>
                </a:moveTo>
                <a:lnTo>
                  <a:pt x="4280053" y="0"/>
                </a:lnTo>
                <a:lnTo>
                  <a:pt x="4280053" y="969076"/>
                </a:lnTo>
                <a:lnTo>
                  <a:pt x="0" y="969076"/>
                </a:lnTo>
                <a:lnTo>
                  <a:pt x="0" y="0"/>
                </a:lnTo>
                <a:close/>
              </a:path>
            </a:pathLst>
          </a:custGeom>
          <a:blipFill rotWithShape="1">
            <a:blip r:embed="rId7">
              <a:alphaModFix/>
            </a:blip>
            <a:stretch>
              <a:fillRect b="-324592" l="0" r="0" t="0"/>
            </a:stretch>
          </a:blipFill>
          <a:ln>
            <a:noFill/>
          </a:ln>
        </p:spPr>
      </p:sp>
      <p:sp>
        <p:nvSpPr>
          <p:cNvPr id="537" name="Google Shape;537;p30"/>
          <p:cNvSpPr/>
          <p:nvPr/>
        </p:nvSpPr>
        <p:spPr>
          <a:xfrm>
            <a:off x="-1578090" y="1121933"/>
            <a:ext cx="4280053" cy="969076"/>
          </a:xfrm>
          <a:custGeom>
            <a:rect b="b" l="l" r="r" t="t"/>
            <a:pathLst>
              <a:path extrusionOk="0" h="969076" w="4280053">
                <a:moveTo>
                  <a:pt x="0" y="0"/>
                </a:moveTo>
                <a:lnTo>
                  <a:pt x="4280053" y="0"/>
                </a:lnTo>
                <a:lnTo>
                  <a:pt x="4280053" y="969076"/>
                </a:lnTo>
                <a:lnTo>
                  <a:pt x="0" y="969076"/>
                </a:lnTo>
                <a:lnTo>
                  <a:pt x="0" y="0"/>
                </a:lnTo>
                <a:close/>
              </a:path>
            </a:pathLst>
          </a:custGeom>
          <a:blipFill rotWithShape="1">
            <a:blip r:embed="rId7">
              <a:alphaModFix/>
            </a:blip>
            <a:stretch>
              <a:fillRect b="-324592"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541" name="Shape 541"/>
        <p:cNvGrpSpPr/>
        <p:nvPr/>
      </p:nvGrpSpPr>
      <p:grpSpPr>
        <a:xfrm>
          <a:off x="0" y="0"/>
          <a:ext cx="0" cy="0"/>
          <a:chOff x="0" y="0"/>
          <a:chExt cx="0" cy="0"/>
        </a:xfrm>
      </p:grpSpPr>
      <p:sp>
        <p:nvSpPr>
          <p:cNvPr id="542" name="Google Shape;542;p31"/>
          <p:cNvSpPr txBox="1"/>
          <p:nvPr/>
        </p:nvSpPr>
        <p:spPr>
          <a:xfrm>
            <a:off x="1028700" y="4393516"/>
            <a:ext cx="9767700" cy="397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Write an original statement or inspiring quote</a:t>
            </a:r>
            <a:endParaRPr/>
          </a:p>
        </p:txBody>
      </p:sp>
      <p:pic>
        <p:nvPicPr>
          <p:cNvPr id="543" name="Google Shape;543;p31"/>
          <p:cNvPicPr preferRelativeResize="0"/>
          <p:nvPr/>
        </p:nvPicPr>
        <p:blipFill rotWithShape="1">
          <a:blip r:embed="rId3">
            <a:alphaModFix/>
          </a:blip>
          <a:srcRect b="30720" l="0" r="10425" t="10424"/>
          <a:stretch/>
        </p:blipFill>
        <p:spPr>
          <a:xfrm>
            <a:off x="8007148" y="0"/>
            <a:ext cx="10280852" cy="10287000"/>
          </a:xfrm>
          <a:prstGeom prst="rect">
            <a:avLst/>
          </a:prstGeom>
          <a:noFill/>
          <a:ln>
            <a:noFill/>
          </a:ln>
        </p:spPr>
      </p:pic>
      <p:sp>
        <p:nvSpPr>
          <p:cNvPr id="544" name="Google Shape;544;p31"/>
          <p:cNvSpPr txBox="1"/>
          <p:nvPr/>
        </p:nvSpPr>
        <p:spPr>
          <a:xfrm>
            <a:off x="1028700" y="8892540"/>
            <a:ext cx="650628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 Include a credit, citation, or supporting message</a:t>
            </a:r>
            <a:endParaRPr/>
          </a:p>
        </p:txBody>
      </p:sp>
      <p:pic>
        <p:nvPicPr>
          <p:cNvPr id="545" name="Google Shape;545;p31"/>
          <p:cNvPicPr preferRelativeResize="0"/>
          <p:nvPr/>
        </p:nvPicPr>
        <p:blipFill>
          <a:blip r:embed="rId4">
            <a:alphaModFix/>
          </a:blip>
          <a:stretch>
            <a:fillRect/>
          </a:stretch>
        </p:blipFill>
        <p:spPr>
          <a:xfrm>
            <a:off x="2454975" y="1544525"/>
            <a:ext cx="5080000" cy="24070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94" name="Shape 94"/>
        <p:cNvGrpSpPr/>
        <p:nvPr/>
      </p:nvGrpSpPr>
      <p:grpSpPr>
        <a:xfrm>
          <a:off x="0" y="0"/>
          <a:ext cx="0" cy="0"/>
          <a:chOff x="0" y="0"/>
          <a:chExt cx="0" cy="0"/>
        </a:xfrm>
      </p:grpSpPr>
      <p:pic>
        <p:nvPicPr>
          <p:cNvPr id="95" name="Google Shape;95;p14"/>
          <p:cNvPicPr preferRelativeResize="0"/>
          <p:nvPr/>
        </p:nvPicPr>
        <p:blipFill>
          <a:blip r:embed="rId3">
            <a:alphaModFix/>
          </a:blip>
          <a:stretch>
            <a:fillRect/>
          </a:stretch>
        </p:blipFill>
        <p:spPr>
          <a:xfrm>
            <a:off x="13971546" y="7123305"/>
            <a:ext cx="6575500" cy="7286324"/>
          </a:xfrm>
          <a:prstGeom prst="rect">
            <a:avLst/>
          </a:prstGeom>
          <a:noFill/>
          <a:ln>
            <a:noFill/>
          </a:ln>
        </p:spPr>
      </p:pic>
      <p:sp>
        <p:nvSpPr>
          <p:cNvPr id="96" name="Google Shape;96;p14"/>
          <p:cNvSpPr txBox="1"/>
          <p:nvPr/>
        </p:nvSpPr>
        <p:spPr>
          <a:xfrm>
            <a:off x="826117" y="3420827"/>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F3920"/>
                </a:solidFill>
                <a:latin typeface="Lato"/>
                <a:ea typeface="Lato"/>
                <a:cs typeface="Lato"/>
                <a:sym typeface="Lato"/>
              </a:rPr>
              <a:t>Google Slides</a:t>
            </a:r>
            <a:endParaRPr/>
          </a:p>
        </p:txBody>
      </p:sp>
      <p:sp>
        <p:nvSpPr>
          <p:cNvPr id="97" name="Google Shape;97;p14"/>
          <p:cNvSpPr/>
          <p:nvPr/>
        </p:nvSpPr>
        <p:spPr>
          <a:xfrm>
            <a:off x="-3268369" y="579438"/>
            <a:ext cx="5388347" cy="3219103"/>
          </a:xfrm>
          <a:custGeom>
            <a:rect b="b" l="l" r="r" t="t"/>
            <a:pathLst>
              <a:path extrusionOk="0" h="3219103" w="5388347">
                <a:moveTo>
                  <a:pt x="0" y="0"/>
                </a:moveTo>
                <a:lnTo>
                  <a:pt x="5388347" y="0"/>
                </a:lnTo>
                <a:lnTo>
                  <a:pt x="5388347" y="3219103"/>
                </a:lnTo>
                <a:lnTo>
                  <a:pt x="0" y="3219103"/>
                </a:lnTo>
                <a:lnTo>
                  <a:pt x="0" y="0"/>
                </a:lnTo>
                <a:close/>
              </a:path>
            </a:pathLst>
          </a:custGeom>
          <a:blipFill rotWithShape="1">
            <a:blip r:embed="rId4">
              <a:alphaModFix/>
            </a:blip>
            <a:stretch>
              <a:fillRect b="0" l="0" r="0" t="0"/>
            </a:stretch>
          </a:blipFill>
          <a:ln>
            <a:noFill/>
          </a:ln>
        </p:spPr>
      </p:sp>
      <p:sp>
        <p:nvSpPr>
          <p:cNvPr id="98" name="Google Shape;98;p14"/>
          <p:cNvSpPr txBox="1"/>
          <p:nvPr/>
        </p:nvSpPr>
        <p:spPr>
          <a:xfrm>
            <a:off x="2119978" y="1129810"/>
            <a:ext cx="14048045"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How to Use This Presentation</a:t>
            </a:r>
            <a:endParaRPr/>
          </a:p>
        </p:txBody>
      </p:sp>
      <p:sp>
        <p:nvSpPr>
          <p:cNvPr id="99" name="Google Shape;99;p14"/>
          <p:cNvSpPr txBox="1"/>
          <p:nvPr/>
        </p:nvSpPr>
        <p:spPr>
          <a:xfrm>
            <a:off x="1126562" y="4376254"/>
            <a:ext cx="4540412" cy="44519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100" u="sng" cap="none" strike="noStrike">
                <a:solidFill>
                  <a:srgbClr val="1F3920"/>
                </a:solidFill>
                <a:latin typeface="Lato"/>
                <a:ea typeface="Lato"/>
                <a:cs typeface="Lato"/>
                <a:sym typeface="Lato"/>
              </a:rPr>
              <a:t>Alternative:</a:t>
            </a:r>
            <a:r>
              <a:rPr b="0" i="0" lang="en-US" sz="2100" u="none" cap="none" strike="noStrike">
                <a:solidFill>
                  <a:srgbClr val="1F392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0" name="Google Shape;100;p14"/>
          <p:cNvSpPr txBox="1"/>
          <p:nvPr/>
        </p:nvSpPr>
        <p:spPr>
          <a:xfrm>
            <a:off x="7312217" y="4376254"/>
            <a:ext cx="4273882" cy="37090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100" u="sng" cap="none" strike="noStrike">
                <a:solidFill>
                  <a:srgbClr val="1F3920"/>
                </a:solidFill>
                <a:latin typeface="Lato"/>
                <a:ea typeface="Lato"/>
                <a:cs typeface="Lato"/>
                <a:sym typeface="Lato"/>
              </a:rPr>
              <a:t>Alternative:</a:t>
            </a:r>
            <a:r>
              <a:rPr b="0" i="0" lang="en-US" sz="2100" u="none" cap="none" strike="noStrike">
                <a:solidFill>
                  <a:srgbClr val="1F392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6878508" y="3420827"/>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F3920"/>
                </a:solidFill>
                <a:latin typeface="Lato"/>
                <a:ea typeface="Lato"/>
                <a:cs typeface="Lato"/>
                <a:sym typeface="Lato"/>
              </a:rPr>
              <a:t>PowerPoint</a:t>
            </a:r>
            <a:endParaRPr/>
          </a:p>
        </p:txBody>
      </p:sp>
      <p:sp>
        <p:nvSpPr>
          <p:cNvPr id="102" name="Google Shape;102;p14"/>
          <p:cNvSpPr txBox="1"/>
          <p:nvPr/>
        </p:nvSpPr>
        <p:spPr>
          <a:xfrm>
            <a:off x="12998533" y="4376254"/>
            <a:ext cx="4351406"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Click on the "Canva" button under this presentation preview. Start editing your presentation. You need to sign in to your Canva account.</a:t>
            </a:r>
            <a:endParaRPr/>
          </a:p>
        </p:txBody>
      </p:sp>
      <p:sp>
        <p:nvSpPr>
          <p:cNvPr id="103" name="Google Shape;103;p14"/>
          <p:cNvSpPr txBox="1"/>
          <p:nvPr/>
        </p:nvSpPr>
        <p:spPr>
          <a:xfrm>
            <a:off x="12603585" y="3420827"/>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F3920"/>
                </a:solidFill>
                <a:latin typeface="Lato"/>
                <a:ea typeface="Lato"/>
                <a:cs typeface="Lato"/>
                <a:sym typeface="Lato"/>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8E5"/>
        </a:solidFill>
      </p:bgPr>
    </p:bg>
    <p:spTree>
      <p:nvGrpSpPr>
        <p:cNvPr id="549" name="Shape 549"/>
        <p:cNvGrpSpPr/>
        <p:nvPr/>
      </p:nvGrpSpPr>
      <p:grpSpPr>
        <a:xfrm>
          <a:off x="0" y="0"/>
          <a:ext cx="0" cy="0"/>
          <a:chOff x="0" y="0"/>
          <a:chExt cx="0" cy="0"/>
        </a:xfrm>
      </p:grpSpPr>
      <p:grpSp>
        <p:nvGrpSpPr>
          <p:cNvPr id="550" name="Google Shape;550;p32"/>
          <p:cNvGrpSpPr/>
          <p:nvPr/>
        </p:nvGrpSpPr>
        <p:grpSpPr>
          <a:xfrm>
            <a:off x="0" y="-180826"/>
            <a:ext cx="10772033" cy="10467826"/>
            <a:chOff x="0" y="-47625"/>
            <a:chExt cx="2837079" cy="2756958"/>
          </a:xfrm>
        </p:grpSpPr>
        <p:sp>
          <p:nvSpPr>
            <p:cNvPr id="551" name="Google Shape;551;p32"/>
            <p:cNvSpPr/>
            <p:nvPr/>
          </p:nvSpPr>
          <p:spPr>
            <a:xfrm>
              <a:off x="0" y="0"/>
              <a:ext cx="2837079" cy="2709333"/>
            </a:xfrm>
            <a:custGeom>
              <a:rect b="b" l="l" r="r" t="t"/>
              <a:pathLst>
                <a:path extrusionOk="0" h="2709333" w="2837079">
                  <a:moveTo>
                    <a:pt x="0" y="0"/>
                  </a:moveTo>
                  <a:lnTo>
                    <a:pt x="2837079" y="0"/>
                  </a:lnTo>
                  <a:lnTo>
                    <a:pt x="2837079" y="2709333"/>
                  </a:lnTo>
                  <a:lnTo>
                    <a:pt x="0" y="2709333"/>
                  </a:lnTo>
                  <a:close/>
                </a:path>
              </a:pathLst>
            </a:custGeom>
            <a:solidFill>
              <a:srgbClr val="F7F5F4"/>
            </a:solidFill>
            <a:ln>
              <a:noFill/>
            </a:ln>
          </p:spPr>
        </p:sp>
        <p:sp>
          <p:nvSpPr>
            <p:cNvPr id="552" name="Google Shape;552;p32"/>
            <p:cNvSpPr txBox="1"/>
            <p:nvPr/>
          </p:nvSpPr>
          <p:spPr>
            <a:xfrm>
              <a:off x="0" y="-47625"/>
              <a:ext cx="283707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p32"/>
          <p:cNvGrpSpPr/>
          <p:nvPr/>
        </p:nvGrpSpPr>
        <p:grpSpPr>
          <a:xfrm>
            <a:off x="2070569" y="1028700"/>
            <a:ext cx="1793757" cy="1793757"/>
            <a:chOff x="0" y="0"/>
            <a:chExt cx="812800" cy="812800"/>
          </a:xfrm>
        </p:grpSpPr>
        <p:sp>
          <p:nvSpPr>
            <p:cNvPr id="554" name="Google Shape;55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32"/>
          <p:cNvGrpSpPr/>
          <p:nvPr/>
        </p:nvGrpSpPr>
        <p:grpSpPr>
          <a:xfrm>
            <a:off x="2070569" y="5674940"/>
            <a:ext cx="1793757" cy="1793757"/>
            <a:chOff x="0" y="0"/>
            <a:chExt cx="812800" cy="812800"/>
          </a:xfrm>
        </p:grpSpPr>
        <p:sp>
          <p:nvSpPr>
            <p:cNvPr id="557" name="Google Shape;55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32"/>
          <p:cNvGrpSpPr/>
          <p:nvPr/>
        </p:nvGrpSpPr>
        <p:grpSpPr>
          <a:xfrm>
            <a:off x="6907708" y="1028700"/>
            <a:ext cx="1793757" cy="1793757"/>
            <a:chOff x="0" y="0"/>
            <a:chExt cx="812800" cy="812800"/>
          </a:xfrm>
        </p:grpSpPr>
        <p:sp>
          <p:nvSpPr>
            <p:cNvPr id="560" name="Google Shape;56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32"/>
          <p:cNvGrpSpPr/>
          <p:nvPr/>
        </p:nvGrpSpPr>
        <p:grpSpPr>
          <a:xfrm>
            <a:off x="6907708" y="5674940"/>
            <a:ext cx="1793757" cy="1793757"/>
            <a:chOff x="0" y="0"/>
            <a:chExt cx="812800" cy="812800"/>
          </a:xfrm>
        </p:grpSpPr>
        <p:sp>
          <p:nvSpPr>
            <p:cNvPr id="563" name="Google Shape;56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5" name="Google Shape;565;p32"/>
          <p:cNvSpPr/>
          <p:nvPr/>
        </p:nvSpPr>
        <p:spPr>
          <a:xfrm>
            <a:off x="7415927" y="5957921"/>
            <a:ext cx="752024" cy="1227795"/>
          </a:xfrm>
          <a:custGeom>
            <a:rect b="b" l="l" r="r" t="t"/>
            <a:pathLst>
              <a:path extrusionOk="0" h="1227795" w="752024">
                <a:moveTo>
                  <a:pt x="0" y="0"/>
                </a:moveTo>
                <a:lnTo>
                  <a:pt x="752024" y="0"/>
                </a:lnTo>
                <a:lnTo>
                  <a:pt x="752024" y="1227795"/>
                </a:lnTo>
                <a:lnTo>
                  <a:pt x="0" y="1227795"/>
                </a:lnTo>
                <a:lnTo>
                  <a:pt x="0" y="0"/>
                </a:lnTo>
                <a:close/>
              </a:path>
            </a:pathLst>
          </a:custGeom>
          <a:blipFill rotWithShape="1">
            <a:blip r:embed="rId3">
              <a:alphaModFix/>
            </a:blip>
            <a:stretch>
              <a:fillRect b="0" l="0" r="0" t="0"/>
            </a:stretch>
          </a:blipFill>
          <a:ln>
            <a:noFill/>
          </a:ln>
        </p:spPr>
      </p:sp>
      <p:sp>
        <p:nvSpPr>
          <p:cNvPr id="566" name="Google Shape;566;p32"/>
          <p:cNvSpPr/>
          <p:nvPr/>
        </p:nvSpPr>
        <p:spPr>
          <a:xfrm>
            <a:off x="2501712" y="1542975"/>
            <a:ext cx="931471" cy="666002"/>
          </a:xfrm>
          <a:custGeom>
            <a:rect b="b" l="l" r="r" t="t"/>
            <a:pathLst>
              <a:path extrusionOk="0" h="666002" w="931471">
                <a:moveTo>
                  <a:pt x="0" y="0"/>
                </a:moveTo>
                <a:lnTo>
                  <a:pt x="931471" y="0"/>
                </a:lnTo>
                <a:lnTo>
                  <a:pt x="931471" y="666002"/>
                </a:lnTo>
                <a:lnTo>
                  <a:pt x="0" y="666002"/>
                </a:lnTo>
                <a:lnTo>
                  <a:pt x="0" y="0"/>
                </a:lnTo>
                <a:close/>
              </a:path>
            </a:pathLst>
          </a:custGeom>
          <a:blipFill rotWithShape="1">
            <a:blip r:embed="rId4">
              <a:alphaModFix/>
            </a:blip>
            <a:stretch>
              <a:fillRect b="0" l="0" r="0" t="0"/>
            </a:stretch>
          </a:blipFill>
          <a:ln>
            <a:noFill/>
          </a:ln>
        </p:spPr>
      </p:sp>
      <p:sp>
        <p:nvSpPr>
          <p:cNvPr id="567" name="Google Shape;567;p32"/>
          <p:cNvSpPr/>
          <p:nvPr/>
        </p:nvSpPr>
        <p:spPr>
          <a:xfrm>
            <a:off x="6907708" y="1028700"/>
            <a:ext cx="1793757" cy="1793757"/>
          </a:xfrm>
          <a:custGeom>
            <a:rect b="b" l="l" r="r" t="t"/>
            <a:pathLst>
              <a:path extrusionOk="0" h="1793757" w="1793757">
                <a:moveTo>
                  <a:pt x="0" y="0"/>
                </a:moveTo>
                <a:lnTo>
                  <a:pt x="1793757" y="0"/>
                </a:lnTo>
                <a:lnTo>
                  <a:pt x="1793757" y="1793757"/>
                </a:lnTo>
                <a:lnTo>
                  <a:pt x="0" y="1793757"/>
                </a:lnTo>
                <a:lnTo>
                  <a:pt x="0" y="0"/>
                </a:lnTo>
                <a:close/>
              </a:path>
            </a:pathLst>
          </a:custGeom>
          <a:blipFill rotWithShape="1">
            <a:blip r:embed="rId5">
              <a:alphaModFix/>
            </a:blip>
            <a:stretch>
              <a:fillRect b="0" l="0" r="0" t="0"/>
            </a:stretch>
          </a:blipFill>
          <a:ln>
            <a:noFill/>
          </a:ln>
        </p:spPr>
      </p:sp>
      <p:sp>
        <p:nvSpPr>
          <p:cNvPr id="568" name="Google Shape;568;p32"/>
          <p:cNvSpPr/>
          <p:nvPr/>
        </p:nvSpPr>
        <p:spPr>
          <a:xfrm>
            <a:off x="2733679" y="6090274"/>
            <a:ext cx="467536" cy="963089"/>
          </a:xfrm>
          <a:custGeom>
            <a:rect b="b" l="l" r="r" t="t"/>
            <a:pathLst>
              <a:path extrusionOk="0" h="963089" w="467536">
                <a:moveTo>
                  <a:pt x="0" y="0"/>
                </a:moveTo>
                <a:lnTo>
                  <a:pt x="467536" y="0"/>
                </a:lnTo>
                <a:lnTo>
                  <a:pt x="467536" y="963089"/>
                </a:lnTo>
                <a:lnTo>
                  <a:pt x="0" y="963089"/>
                </a:lnTo>
                <a:lnTo>
                  <a:pt x="0" y="0"/>
                </a:lnTo>
                <a:close/>
              </a:path>
            </a:pathLst>
          </a:custGeom>
          <a:blipFill rotWithShape="1">
            <a:blip r:embed="rId6">
              <a:alphaModFix/>
            </a:blip>
            <a:stretch>
              <a:fillRect b="0" l="0" r="0" t="0"/>
            </a:stretch>
          </a:blipFill>
          <a:ln>
            <a:noFill/>
          </a:ln>
        </p:spPr>
      </p:sp>
      <p:grpSp>
        <p:nvGrpSpPr>
          <p:cNvPr id="569" name="Google Shape;569;p32"/>
          <p:cNvGrpSpPr/>
          <p:nvPr/>
        </p:nvGrpSpPr>
        <p:grpSpPr>
          <a:xfrm>
            <a:off x="12053923" y="3142446"/>
            <a:ext cx="4950752" cy="148540"/>
            <a:chOff x="-941" y="-31"/>
            <a:chExt cx="1271882" cy="38161"/>
          </a:xfrm>
        </p:grpSpPr>
        <p:sp>
          <p:nvSpPr>
            <p:cNvPr id="570" name="Google Shape;570;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2"/>
            <p:cNvSpPr/>
            <p:nvPr/>
          </p:nvSpPr>
          <p:spPr>
            <a:xfrm>
              <a:off x="-941" y="-31"/>
              <a:ext cx="1119482" cy="38161"/>
            </a:xfrm>
            <a:custGeom>
              <a:rect b="b" l="l" r="r" t="t"/>
              <a:pathLst>
                <a:path extrusionOk="0" h="38161" w="1119482">
                  <a:moveTo>
                    <a:pt x="19991" y="31"/>
                  </a:moveTo>
                  <a:lnTo>
                    <a:pt x="1099491" y="31"/>
                  </a:lnTo>
                  <a:cubicBezTo>
                    <a:pt x="1106317" y="0"/>
                    <a:pt x="1112638" y="3625"/>
                    <a:pt x="1116060" y="9531"/>
                  </a:cubicBezTo>
                  <a:cubicBezTo>
                    <a:pt x="1119482" y="15438"/>
                    <a:pt x="1119482" y="22724"/>
                    <a:pt x="1116060" y="28631"/>
                  </a:cubicBezTo>
                  <a:cubicBezTo>
                    <a:pt x="1112638" y="34537"/>
                    <a:pt x="1106317" y="38162"/>
                    <a:pt x="10994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32"/>
          <p:cNvGrpSpPr/>
          <p:nvPr/>
        </p:nvGrpSpPr>
        <p:grpSpPr>
          <a:xfrm>
            <a:off x="12053923" y="4276695"/>
            <a:ext cx="4950752" cy="148540"/>
            <a:chOff x="-941" y="-31"/>
            <a:chExt cx="1271882" cy="38161"/>
          </a:xfrm>
        </p:grpSpPr>
        <p:sp>
          <p:nvSpPr>
            <p:cNvPr id="573" name="Google Shape;573;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2"/>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 name="Google Shape;575;p32"/>
          <p:cNvGrpSpPr/>
          <p:nvPr/>
        </p:nvGrpSpPr>
        <p:grpSpPr>
          <a:xfrm>
            <a:off x="12053923" y="5410945"/>
            <a:ext cx="4950752" cy="148540"/>
            <a:chOff x="-941" y="-31"/>
            <a:chExt cx="1271882" cy="38161"/>
          </a:xfrm>
        </p:grpSpPr>
        <p:sp>
          <p:nvSpPr>
            <p:cNvPr id="576" name="Google Shape;576;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2"/>
            <p:cNvSpPr/>
            <p:nvPr/>
          </p:nvSpPr>
          <p:spPr>
            <a:xfrm>
              <a:off x="-941" y="-31"/>
              <a:ext cx="1005182" cy="38161"/>
            </a:xfrm>
            <a:custGeom>
              <a:rect b="b" l="l" r="r" t="t"/>
              <a:pathLst>
                <a:path extrusionOk="0" h="38161" w="1005182">
                  <a:moveTo>
                    <a:pt x="19991" y="31"/>
                  </a:moveTo>
                  <a:lnTo>
                    <a:pt x="985191" y="31"/>
                  </a:lnTo>
                  <a:cubicBezTo>
                    <a:pt x="992017" y="0"/>
                    <a:pt x="998338" y="3625"/>
                    <a:pt x="1001760" y="9531"/>
                  </a:cubicBezTo>
                  <a:cubicBezTo>
                    <a:pt x="1005182" y="15438"/>
                    <a:pt x="1005182" y="22724"/>
                    <a:pt x="1001760" y="28631"/>
                  </a:cubicBezTo>
                  <a:cubicBezTo>
                    <a:pt x="998338" y="34537"/>
                    <a:pt x="992017" y="38162"/>
                    <a:pt x="9851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 name="Google Shape;578;p32"/>
          <p:cNvGrpSpPr/>
          <p:nvPr/>
        </p:nvGrpSpPr>
        <p:grpSpPr>
          <a:xfrm>
            <a:off x="12053923" y="6549676"/>
            <a:ext cx="4950752" cy="148540"/>
            <a:chOff x="-941" y="-31"/>
            <a:chExt cx="1271882" cy="38161"/>
          </a:xfrm>
        </p:grpSpPr>
        <p:sp>
          <p:nvSpPr>
            <p:cNvPr id="579" name="Google Shape;579;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7F5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2"/>
            <p:cNvSpPr/>
            <p:nvPr/>
          </p:nvSpPr>
          <p:spPr>
            <a:xfrm>
              <a:off x="-941" y="-31"/>
              <a:ext cx="941682" cy="38161"/>
            </a:xfrm>
            <a:custGeom>
              <a:rect b="b" l="l" r="r" t="t"/>
              <a:pathLst>
                <a:path extrusionOk="0" h="38161" w="941682">
                  <a:moveTo>
                    <a:pt x="19991" y="31"/>
                  </a:moveTo>
                  <a:lnTo>
                    <a:pt x="921691" y="31"/>
                  </a:lnTo>
                  <a:cubicBezTo>
                    <a:pt x="928517" y="0"/>
                    <a:pt x="934838" y="3625"/>
                    <a:pt x="938260" y="9531"/>
                  </a:cubicBezTo>
                  <a:cubicBezTo>
                    <a:pt x="941682" y="15438"/>
                    <a:pt x="941682" y="22724"/>
                    <a:pt x="938260" y="28631"/>
                  </a:cubicBezTo>
                  <a:cubicBezTo>
                    <a:pt x="934838" y="34537"/>
                    <a:pt x="928517" y="38162"/>
                    <a:pt x="9216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F1A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1" name="Google Shape;581;p32"/>
          <p:cNvSpPr/>
          <p:nvPr/>
        </p:nvSpPr>
        <p:spPr>
          <a:xfrm rot="-812152">
            <a:off x="749674" y="593605"/>
            <a:ext cx="1673443" cy="870190"/>
          </a:xfrm>
          <a:custGeom>
            <a:rect b="b" l="l" r="r" t="t"/>
            <a:pathLst>
              <a:path extrusionOk="0" h="870190" w="1673443">
                <a:moveTo>
                  <a:pt x="0" y="0"/>
                </a:moveTo>
                <a:lnTo>
                  <a:pt x="1673443" y="0"/>
                </a:lnTo>
                <a:lnTo>
                  <a:pt x="1673443" y="870190"/>
                </a:lnTo>
                <a:lnTo>
                  <a:pt x="0" y="870190"/>
                </a:lnTo>
                <a:lnTo>
                  <a:pt x="0" y="0"/>
                </a:lnTo>
                <a:close/>
              </a:path>
            </a:pathLst>
          </a:custGeom>
          <a:blipFill rotWithShape="1">
            <a:blip r:embed="rId7">
              <a:alphaModFix/>
            </a:blip>
            <a:stretch>
              <a:fillRect b="0" l="0" r="0" t="0"/>
            </a:stretch>
          </a:blipFill>
          <a:ln>
            <a:noFill/>
          </a:ln>
        </p:spPr>
      </p:sp>
      <p:sp>
        <p:nvSpPr>
          <p:cNvPr id="582" name="Google Shape;582;p32"/>
          <p:cNvSpPr txBox="1"/>
          <p:nvPr/>
        </p:nvSpPr>
        <p:spPr>
          <a:xfrm>
            <a:off x="11383249" y="1123950"/>
            <a:ext cx="6292100"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Benefits</a:t>
            </a:r>
            <a:endParaRPr/>
          </a:p>
        </p:txBody>
      </p:sp>
      <p:sp>
        <p:nvSpPr>
          <p:cNvPr id="583" name="Google Shape;583;p32"/>
          <p:cNvSpPr/>
          <p:nvPr/>
        </p:nvSpPr>
        <p:spPr>
          <a:xfrm rot="1940232">
            <a:off x="16826923" y="1237381"/>
            <a:ext cx="555846" cy="760835"/>
          </a:xfrm>
          <a:custGeom>
            <a:rect b="b" l="l" r="r" t="t"/>
            <a:pathLst>
              <a:path extrusionOk="0" h="760835" w="555846">
                <a:moveTo>
                  <a:pt x="0" y="0"/>
                </a:moveTo>
                <a:lnTo>
                  <a:pt x="555846" y="0"/>
                </a:lnTo>
                <a:lnTo>
                  <a:pt x="555846" y="760834"/>
                </a:lnTo>
                <a:lnTo>
                  <a:pt x="0" y="760834"/>
                </a:lnTo>
                <a:lnTo>
                  <a:pt x="0" y="0"/>
                </a:lnTo>
                <a:close/>
              </a:path>
            </a:pathLst>
          </a:custGeom>
          <a:blipFill rotWithShape="1">
            <a:blip r:embed="rId7">
              <a:alphaModFix/>
            </a:blip>
            <a:stretch>
              <a:fillRect b="0" l="0" r="-314645" t="-57524"/>
            </a:stretch>
          </a:blipFill>
          <a:ln>
            <a:noFill/>
          </a:ln>
        </p:spPr>
      </p:sp>
      <p:sp>
        <p:nvSpPr>
          <p:cNvPr id="584" name="Google Shape;584;p32"/>
          <p:cNvSpPr txBox="1"/>
          <p:nvPr/>
        </p:nvSpPr>
        <p:spPr>
          <a:xfrm>
            <a:off x="12164299" y="7476460"/>
            <a:ext cx="4730000" cy="1692402"/>
          </a:xfrm>
          <a:prstGeom prst="rect">
            <a:avLst/>
          </a:prstGeom>
          <a:noFill/>
          <a:ln>
            <a:noFill/>
          </a:ln>
        </p:spPr>
        <p:txBody>
          <a:bodyPr anchorCtr="0" anchor="t" bIns="0" lIns="0" spcFirstLastPara="1" rIns="0" wrap="square" tIns="0">
            <a:spAutoFit/>
          </a:bodyPr>
          <a:lstStyle/>
          <a:p>
            <a:pPr indent="0" lvl="0" marL="0" marR="0" rtl="0" algn="ctr">
              <a:lnSpc>
                <a:spcPct val="164000"/>
              </a:lnSpc>
              <a:spcBef>
                <a:spcPts val="0"/>
              </a:spcBef>
              <a:spcAft>
                <a:spcPts val="0"/>
              </a:spcAft>
              <a:buNone/>
            </a:pPr>
            <a:r>
              <a:rPr b="0" i="0" lang="en-US" sz="2100" u="none" cap="none" strike="noStrike">
                <a:solidFill>
                  <a:srgbClr val="1F392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585" name="Google Shape;585;p32"/>
          <p:cNvSpPr txBox="1"/>
          <p:nvPr/>
        </p:nvSpPr>
        <p:spPr>
          <a:xfrm>
            <a:off x="1214982" y="3103076"/>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1</a:t>
            </a:r>
            <a:endParaRPr/>
          </a:p>
        </p:txBody>
      </p:sp>
      <p:sp>
        <p:nvSpPr>
          <p:cNvPr id="586" name="Google Shape;586;p32"/>
          <p:cNvSpPr txBox="1"/>
          <p:nvPr/>
        </p:nvSpPr>
        <p:spPr>
          <a:xfrm>
            <a:off x="12057586" y="2523613"/>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1</a:t>
            </a:r>
            <a:endParaRPr/>
          </a:p>
        </p:txBody>
      </p:sp>
      <p:sp>
        <p:nvSpPr>
          <p:cNvPr id="587" name="Google Shape;587;p32"/>
          <p:cNvSpPr txBox="1"/>
          <p:nvPr/>
        </p:nvSpPr>
        <p:spPr>
          <a:xfrm>
            <a:off x="12057586" y="3657863"/>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2</a:t>
            </a:r>
            <a:endParaRPr/>
          </a:p>
        </p:txBody>
      </p:sp>
      <p:sp>
        <p:nvSpPr>
          <p:cNvPr id="588" name="Google Shape;588;p32"/>
          <p:cNvSpPr txBox="1"/>
          <p:nvPr/>
        </p:nvSpPr>
        <p:spPr>
          <a:xfrm>
            <a:off x="12057586" y="4792113"/>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3</a:t>
            </a:r>
            <a:endParaRPr/>
          </a:p>
        </p:txBody>
      </p:sp>
      <p:sp>
        <p:nvSpPr>
          <p:cNvPr id="589" name="Google Shape;589;p32"/>
          <p:cNvSpPr txBox="1"/>
          <p:nvPr/>
        </p:nvSpPr>
        <p:spPr>
          <a:xfrm>
            <a:off x="12057586" y="5930844"/>
            <a:ext cx="2178404" cy="431686"/>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4</a:t>
            </a:r>
            <a:endParaRPr/>
          </a:p>
        </p:txBody>
      </p:sp>
      <p:sp>
        <p:nvSpPr>
          <p:cNvPr id="590" name="Google Shape;590;p32"/>
          <p:cNvSpPr txBox="1"/>
          <p:nvPr/>
        </p:nvSpPr>
        <p:spPr>
          <a:xfrm>
            <a:off x="1214982" y="7748100"/>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3</a:t>
            </a:r>
            <a:endParaRPr/>
          </a:p>
        </p:txBody>
      </p:sp>
      <p:sp>
        <p:nvSpPr>
          <p:cNvPr id="591" name="Google Shape;591;p32"/>
          <p:cNvSpPr txBox="1"/>
          <p:nvPr/>
        </p:nvSpPr>
        <p:spPr>
          <a:xfrm>
            <a:off x="6052121" y="3103076"/>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2</a:t>
            </a:r>
            <a:endParaRPr/>
          </a:p>
        </p:txBody>
      </p:sp>
      <p:sp>
        <p:nvSpPr>
          <p:cNvPr id="592" name="Google Shape;592;p32"/>
          <p:cNvSpPr txBox="1"/>
          <p:nvPr/>
        </p:nvSpPr>
        <p:spPr>
          <a:xfrm>
            <a:off x="6052121" y="7748100"/>
            <a:ext cx="350493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Category 4</a:t>
            </a:r>
            <a:endParaRPr/>
          </a:p>
        </p:txBody>
      </p:sp>
      <p:sp>
        <p:nvSpPr>
          <p:cNvPr id="593" name="Google Shape;593;p32"/>
          <p:cNvSpPr txBox="1"/>
          <p:nvPr/>
        </p:nvSpPr>
        <p:spPr>
          <a:xfrm>
            <a:off x="1682494" y="3677636"/>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94" name="Google Shape;594;p32"/>
          <p:cNvSpPr txBox="1"/>
          <p:nvPr/>
        </p:nvSpPr>
        <p:spPr>
          <a:xfrm>
            <a:off x="1682494" y="8322660"/>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95" name="Google Shape;595;p32"/>
          <p:cNvSpPr txBox="1"/>
          <p:nvPr/>
        </p:nvSpPr>
        <p:spPr>
          <a:xfrm>
            <a:off x="6519634" y="3677636"/>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596" name="Google Shape;596;p32"/>
          <p:cNvSpPr txBox="1"/>
          <p:nvPr/>
        </p:nvSpPr>
        <p:spPr>
          <a:xfrm>
            <a:off x="6519634" y="8322660"/>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600" name="Shape 600"/>
        <p:cNvGrpSpPr/>
        <p:nvPr/>
      </p:nvGrpSpPr>
      <p:grpSpPr>
        <a:xfrm>
          <a:off x="0" y="0"/>
          <a:ext cx="0" cy="0"/>
          <a:chOff x="0" y="0"/>
          <a:chExt cx="0" cy="0"/>
        </a:xfrm>
      </p:grpSpPr>
      <p:pic>
        <p:nvPicPr>
          <p:cNvPr id="601" name="Google Shape;601;p33"/>
          <p:cNvPicPr preferRelativeResize="0"/>
          <p:nvPr/>
        </p:nvPicPr>
        <p:blipFill rotWithShape="1">
          <a:blip r:embed="rId3">
            <a:alphaModFix/>
          </a:blip>
          <a:srcRect b="16828" l="0" r="0" t="16464"/>
          <a:stretch/>
        </p:blipFill>
        <p:spPr>
          <a:xfrm>
            <a:off x="8007148" y="0"/>
            <a:ext cx="10280852" cy="10287000"/>
          </a:xfrm>
          <a:prstGeom prst="rect">
            <a:avLst/>
          </a:prstGeom>
          <a:noFill/>
          <a:ln>
            <a:noFill/>
          </a:ln>
        </p:spPr>
      </p:pic>
      <p:sp>
        <p:nvSpPr>
          <p:cNvPr id="602" name="Google Shape;602;p33"/>
          <p:cNvSpPr txBox="1"/>
          <p:nvPr/>
        </p:nvSpPr>
        <p:spPr>
          <a:xfrm>
            <a:off x="1535277" y="2097824"/>
            <a:ext cx="5562600" cy="1311911"/>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Contact Us</a:t>
            </a:r>
            <a:endParaRPr/>
          </a:p>
        </p:txBody>
      </p:sp>
      <p:sp>
        <p:nvSpPr>
          <p:cNvPr id="603" name="Google Shape;603;p33"/>
          <p:cNvSpPr txBox="1"/>
          <p:nvPr/>
        </p:nvSpPr>
        <p:spPr>
          <a:xfrm>
            <a:off x="1535277" y="4275453"/>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123 Anywhere St., Any City,ST 12345</a:t>
            </a:r>
            <a:endParaRPr/>
          </a:p>
        </p:txBody>
      </p:sp>
      <p:sp>
        <p:nvSpPr>
          <p:cNvPr id="604" name="Google Shape;604;p33"/>
          <p:cNvSpPr txBox="1"/>
          <p:nvPr/>
        </p:nvSpPr>
        <p:spPr>
          <a:xfrm>
            <a:off x="1535277" y="5201076"/>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123-456-7890</a:t>
            </a:r>
            <a:endParaRPr/>
          </a:p>
        </p:txBody>
      </p:sp>
      <p:sp>
        <p:nvSpPr>
          <p:cNvPr id="605" name="Google Shape;605;p33"/>
          <p:cNvSpPr txBox="1"/>
          <p:nvPr/>
        </p:nvSpPr>
        <p:spPr>
          <a:xfrm>
            <a:off x="1535277" y="6089635"/>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hello@reallygreatsite.com</a:t>
            </a:r>
            <a:endParaRPr/>
          </a:p>
        </p:txBody>
      </p:sp>
      <p:sp>
        <p:nvSpPr>
          <p:cNvPr id="606" name="Google Shape;606;p33"/>
          <p:cNvSpPr/>
          <p:nvPr/>
        </p:nvSpPr>
        <p:spPr>
          <a:xfrm>
            <a:off x="302711" y="7894714"/>
            <a:ext cx="6125521" cy="4435115"/>
          </a:xfrm>
          <a:custGeom>
            <a:rect b="b" l="l" r="r" t="t"/>
            <a:pathLst>
              <a:path extrusionOk="0" h="4435115" w="6125521">
                <a:moveTo>
                  <a:pt x="0" y="0"/>
                </a:moveTo>
                <a:lnTo>
                  <a:pt x="6125520" y="0"/>
                </a:lnTo>
                <a:lnTo>
                  <a:pt x="6125520" y="4435115"/>
                </a:lnTo>
                <a:lnTo>
                  <a:pt x="0" y="4435115"/>
                </a:lnTo>
                <a:lnTo>
                  <a:pt x="0" y="0"/>
                </a:lnTo>
                <a:close/>
              </a:path>
            </a:pathLst>
          </a:custGeom>
          <a:blipFill rotWithShape="1">
            <a:blip r:embed="rId4">
              <a:alphaModFix/>
            </a:blip>
            <a:stretch>
              <a:fillRect b="0" l="0" r="0" t="-32779"/>
            </a:stretch>
          </a:blipFill>
          <a:ln>
            <a:noFill/>
          </a:ln>
        </p:spPr>
      </p:sp>
      <p:sp>
        <p:nvSpPr>
          <p:cNvPr id="607" name="Google Shape;607;p33"/>
          <p:cNvSpPr/>
          <p:nvPr/>
        </p:nvSpPr>
        <p:spPr>
          <a:xfrm>
            <a:off x="1028700" y="-3089766"/>
            <a:ext cx="6125521" cy="4435115"/>
          </a:xfrm>
          <a:custGeom>
            <a:rect b="b" l="l" r="r" t="t"/>
            <a:pathLst>
              <a:path extrusionOk="0" h="4435115" w="6125521">
                <a:moveTo>
                  <a:pt x="0" y="0"/>
                </a:moveTo>
                <a:lnTo>
                  <a:pt x="6125521" y="0"/>
                </a:lnTo>
                <a:lnTo>
                  <a:pt x="6125521" y="4435115"/>
                </a:lnTo>
                <a:lnTo>
                  <a:pt x="0" y="4435115"/>
                </a:lnTo>
                <a:lnTo>
                  <a:pt x="0" y="0"/>
                </a:lnTo>
                <a:close/>
              </a:path>
            </a:pathLst>
          </a:custGeom>
          <a:blipFill rotWithShape="1">
            <a:blip r:embed="rId4">
              <a:alphaModFix/>
            </a:blip>
            <a:stretch>
              <a:fillRect b="0" l="0" r="0" t="-32779"/>
            </a:stretch>
          </a:blipFill>
          <a:ln>
            <a:noFill/>
          </a:ln>
        </p:spPr>
      </p:sp>
      <p:sp>
        <p:nvSpPr>
          <p:cNvPr id="608" name="Google Shape;608;p33"/>
          <p:cNvSpPr txBox="1"/>
          <p:nvPr/>
        </p:nvSpPr>
        <p:spPr>
          <a:xfrm>
            <a:off x="1535277" y="7871281"/>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reallygreatsite.com</a:t>
            </a:r>
            <a:endParaRPr/>
          </a:p>
        </p:txBody>
      </p:sp>
      <p:sp>
        <p:nvSpPr>
          <p:cNvPr id="609" name="Google Shape;609;p33"/>
          <p:cNvSpPr txBox="1"/>
          <p:nvPr/>
        </p:nvSpPr>
        <p:spPr>
          <a:xfrm>
            <a:off x="1535277" y="6966979"/>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@reallygreatsite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613" name="Shape 613"/>
        <p:cNvGrpSpPr/>
        <p:nvPr/>
      </p:nvGrpSpPr>
      <p:grpSpPr>
        <a:xfrm>
          <a:off x="0" y="0"/>
          <a:ext cx="0" cy="0"/>
          <a:chOff x="0" y="0"/>
          <a:chExt cx="0" cy="0"/>
        </a:xfrm>
      </p:grpSpPr>
      <p:pic>
        <p:nvPicPr>
          <p:cNvPr id="614" name="Google Shape;614;p34"/>
          <p:cNvPicPr preferRelativeResize="0"/>
          <p:nvPr/>
        </p:nvPicPr>
        <p:blipFill>
          <a:blip r:embed="rId3">
            <a:alphaModFix/>
          </a:blip>
          <a:stretch>
            <a:fillRect/>
          </a:stretch>
        </p:blipFill>
        <p:spPr>
          <a:xfrm>
            <a:off x="11987751" y="3026800"/>
            <a:ext cx="4636522" cy="1168550"/>
          </a:xfrm>
          <a:prstGeom prst="rect">
            <a:avLst/>
          </a:prstGeom>
          <a:noFill/>
          <a:ln>
            <a:noFill/>
          </a:ln>
        </p:spPr>
      </p:pic>
      <p:pic>
        <p:nvPicPr>
          <p:cNvPr id="615" name="Google Shape;615;p34"/>
          <p:cNvPicPr preferRelativeResize="0"/>
          <p:nvPr/>
        </p:nvPicPr>
        <p:blipFill rotWithShape="1">
          <a:blip r:embed="rId4">
            <a:alphaModFix/>
          </a:blip>
          <a:srcRect b="1163" l="0" r="0" t="1610"/>
          <a:stretch/>
        </p:blipFill>
        <p:spPr>
          <a:xfrm>
            <a:off x="0" y="0"/>
            <a:ext cx="10280852" cy="10287000"/>
          </a:xfrm>
          <a:prstGeom prst="rect">
            <a:avLst/>
          </a:prstGeom>
          <a:noFill/>
          <a:ln>
            <a:noFill/>
          </a:ln>
        </p:spPr>
      </p:pic>
      <p:sp>
        <p:nvSpPr>
          <p:cNvPr id="616" name="Google Shape;616;p34"/>
          <p:cNvSpPr/>
          <p:nvPr/>
        </p:nvSpPr>
        <p:spPr>
          <a:xfrm>
            <a:off x="14184724" y="7555563"/>
            <a:ext cx="242590" cy="384509"/>
          </a:xfrm>
          <a:custGeom>
            <a:rect b="b" l="l" r="r" t="t"/>
            <a:pathLst>
              <a:path extrusionOk="0" h="384509" w="242590">
                <a:moveTo>
                  <a:pt x="0" y="0"/>
                </a:moveTo>
                <a:lnTo>
                  <a:pt x="242590" y="0"/>
                </a:lnTo>
                <a:lnTo>
                  <a:pt x="242590" y="384509"/>
                </a:lnTo>
                <a:lnTo>
                  <a:pt x="0" y="384509"/>
                </a:lnTo>
                <a:lnTo>
                  <a:pt x="0" y="0"/>
                </a:lnTo>
                <a:close/>
              </a:path>
            </a:pathLst>
          </a:custGeom>
          <a:blipFill rotWithShape="1">
            <a:blip r:embed="rId5">
              <a:alphaModFix/>
            </a:blip>
            <a:stretch>
              <a:fillRect b="0" l="0" r="0" t="0"/>
            </a:stretch>
          </a:blipFill>
          <a:ln>
            <a:noFill/>
          </a:ln>
        </p:spPr>
      </p:sp>
      <p:sp>
        <p:nvSpPr>
          <p:cNvPr id="617" name="Google Shape;617;p34"/>
          <p:cNvSpPr txBox="1"/>
          <p:nvPr/>
        </p:nvSpPr>
        <p:spPr>
          <a:xfrm>
            <a:off x="11352737" y="1070596"/>
            <a:ext cx="5906563" cy="1311911"/>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Credits</a:t>
            </a:r>
            <a:endParaRPr/>
          </a:p>
        </p:txBody>
      </p:sp>
      <p:sp>
        <p:nvSpPr>
          <p:cNvPr id="618" name="Google Shape;618;p34"/>
          <p:cNvSpPr txBox="1"/>
          <p:nvPr/>
        </p:nvSpPr>
        <p:spPr>
          <a:xfrm>
            <a:off x="11715249" y="4518598"/>
            <a:ext cx="5181540" cy="981074"/>
          </a:xfrm>
          <a:prstGeom prst="rect">
            <a:avLst/>
          </a:prstGeom>
          <a:noFill/>
          <a:ln>
            <a:noFill/>
          </a:ln>
        </p:spPr>
        <p:txBody>
          <a:bodyPr anchorCtr="0" anchor="t" bIns="0" lIns="0" spcFirstLastPara="1" rIns="0" wrap="square" tIns="0">
            <a:spAutoFit/>
          </a:bodyPr>
          <a:lstStyle/>
          <a:p>
            <a:pPr indent="0" lvl="0" marL="0" marR="0" rtl="0" algn="ctr">
              <a:lnSpc>
                <a:spcPct val="195000"/>
              </a:lnSpc>
              <a:spcBef>
                <a:spcPts val="0"/>
              </a:spcBef>
              <a:spcAft>
                <a:spcPts val="0"/>
              </a:spcAft>
              <a:buNone/>
            </a:pPr>
            <a:r>
              <a:rPr b="0" i="0" lang="en-US" sz="2100" u="none" cap="none" strike="noStrike">
                <a:solidFill>
                  <a:srgbClr val="1F3920"/>
                </a:solidFill>
                <a:latin typeface="Lato"/>
                <a:ea typeface="Lato"/>
                <a:cs typeface="Lato"/>
                <a:sym typeface="Lato"/>
              </a:rPr>
              <a:t>This presentation template is free for everyone to use thanks to the following:</a:t>
            </a:r>
            <a:endParaRPr/>
          </a:p>
        </p:txBody>
      </p:sp>
      <p:sp>
        <p:nvSpPr>
          <p:cNvPr id="619" name="Google Shape;619;p34"/>
          <p:cNvSpPr txBox="1"/>
          <p:nvPr/>
        </p:nvSpPr>
        <p:spPr>
          <a:xfrm>
            <a:off x="11715249" y="6769933"/>
            <a:ext cx="51815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for the presentation template</a:t>
            </a:r>
            <a:endParaRPr/>
          </a:p>
        </p:txBody>
      </p:sp>
      <p:sp>
        <p:nvSpPr>
          <p:cNvPr id="620" name="Google Shape;620;p34"/>
          <p:cNvSpPr txBox="1"/>
          <p:nvPr/>
        </p:nvSpPr>
        <p:spPr>
          <a:xfrm>
            <a:off x="11715249" y="8892540"/>
            <a:ext cx="5181540"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for the photos</a:t>
            </a:r>
            <a:endParaRPr/>
          </a:p>
        </p:txBody>
      </p:sp>
      <p:sp>
        <p:nvSpPr>
          <p:cNvPr id="621" name="Google Shape;621;p34"/>
          <p:cNvSpPr txBox="1"/>
          <p:nvPr/>
        </p:nvSpPr>
        <p:spPr>
          <a:xfrm>
            <a:off x="12805956" y="6090222"/>
            <a:ext cx="3000126" cy="533286"/>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04" u="none" cap="none" strike="noStrike">
                <a:solidFill>
                  <a:srgbClr val="F1AA00"/>
                </a:solidFill>
                <a:latin typeface="Tenor Sans"/>
                <a:ea typeface="Tenor Sans"/>
                <a:cs typeface="Tenor Sans"/>
                <a:sym typeface="Tenor Sans"/>
              </a:rPr>
              <a:t>SlidesCarnival</a:t>
            </a:r>
            <a:endParaRPr/>
          </a:p>
        </p:txBody>
      </p:sp>
      <p:sp>
        <p:nvSpPr>
          <p:cNvPr id="622" name="Google Shape;622;p34"/>
          <p:cNvSpPr txBox="1"/>
          <p:nvPr/>
        </p:nvSpPr>
        <p:spPr>
          <a:xfrm>
            <a:off x="12805956" y="8212830"/>
            <a:ext cx="3000126" cy="533286"/>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3004" u="none" cap="none" strike="noStrike">
                <a:solidFill>
                  <a:srgbClr val="F1AA00"/>
                </a:solidFill>
                <a:latin typeface="Tenor Sans"/>
                <a:ea typeface="Tenor Sans"/>
                <a:cs typeface="Tenor Sans"/>
                <a:sym typeface="Tenor Sans"/>
              </a:rPr>
              <a:t>Pexels</a:t>
            </a:r>
            <a:endParaRPr/>
          </a:p>
        </p:txBody>
      </p:sp>
      <p:sp>
        <p:nvSpPr>
          <p:cNvPr id="623" name="Google Shape;623;p34"/>
          <p:cNvSpPr txBox="1"/>
          <p:nvPr/>
        </p:nvSpPr>
        <p:spPr>
          <a:xfrm rot="-5400000">
            <a:off x="-1241584" y="7582254"/>
            <a:ext cx="4047430" cy="493139"/>
          </a:xfrm>
          <a:prstGeom prst="rect">
            <a:avLst/>
          </a:prstGeom>
          <a:noFill/>
          <a:ln>
            <a:noFill/>
          </a:ln>
        </p:spPr>
        <p:txBody>
          <a:bodyPr anchorCtr="0" anchor="t" bIns="0" lIns="0" spcFirstLastPara="1" rIns="0" wrap="square" tIns="0">
            <a:spAutoFit/>
          </a:bodyPr>
          <a:lstStyle/>
          <a:p>
            <a:pPr indent="0" lvl="0" marL="0" marR="0" rtl="0" algn="ctr">
              <a:lnSpc>
                <a:spcPct val="120018"/>
              </a:lnSpc>
              <a:spcBef>
                <a:spcPts val="0"/>
              </a:spcBef>
              <a:spcAft>
                <a:spcPts val="0"/>
              </a:spcAft>
              <a:buNone/>
            </a:pPr>
            <a:r>
              <a:rPr b="0" i="0" lang="en-US" sz="3202" u="none" cap="none" strike="noStrike">
                <a:solidFill>
                  <a:srgbClr val="FFFFFF"/>
                </a:solidFill>
                <a:latin typeface="Tenor Sans"/>
                <a:ea typeface="Tenor Sans"/>
                <a:cs typeface="Tenor Sans"/>
                <a:sym typeface="Tenor Sans"/>
              </a:rPr>
              <a:t>HAPPY DESIGNING </a:t>
            </a:r>
            <a:endParaRPr/>
          </a:p>
        </p:txBody>
      </p:sp>
      <p:sp>
        <p:nvSpPr>
          <p:cNvPr id="624" name="Google Shape;624;p34"/>
          <p:cNvSpPr/>
          <p:nvPr/>
        </p:nvSpPr>
        <p:spPr>
          <a:xfrm>
            <a:off x="6657794" y="2081059"/>
            <a:ext cx="2082760" cy="2670205"/>
          </a:xfrm>
          <a:custGeom>
            <a:rect b="b" l="l" r="r" t="t"/>
            <a:pathLst>
              <a:path extrusionOk="0" h="2670205" w="2082760">
                <a:moveTo>
                  <a:pt x="0" y="0"/>
                </a:moveTo>
                <a:lnTo>
                  <a:pt x="2082760" y="0"/>
                </a:lnTo>
                <a:lnTo>
                  <a:pt x="2082760" y="2670205"/>
                </a:lnTo>
                <a:lnTo>
                  <a:pt x="0" y="2670205"/>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628" name="Shape 628"/>
        <p:cNvGrpSpPr/>
        <p:nvPr/>
      </p:nvGrpSpPr>
      <p:grpSpPr>
        <a:xfrm>
          <a:off x="0" y="0"/>
          <a:ext cx="0" cy="0"/>
          <a:chOff x="0" y="0"/>
          <a:chExt cx="0" cy="0"/>
        </a:xfrm>
      </p:grpSpPr>
      <p:sp>
        <p:nvSpPr>
          <p:cNvPr id="629" name="Google Shape;629;p35"/>
          <p:cNvSpPr txBox="1"/>
          <p:nvPr/>
        </p:nvSpPr>
        <p:spPr>
          <a:xfrm>
            <a:off x="1028700" y="885825"/>
            <a:ext cx="4011600" cy="202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82" u="none" cap="none" strike="noStrike">
                <a:solidFill>
                  <a:srgbClr val="F1AA00"/>
                </a:solidFill>
                <a:latin typeface="Tenor Sans"/>
                <a:ea typeface="Tenor Sans"/>
                <a:cs typeface="Tenor Sans"/>
                <a:sym typeface="Tenor Sans"/>
              </a:rPr>
              <a:t>Resource </a:t>
            </a:r>
            <a:endParaRPr/>
          </a:p>
          <a:p>
            <a:pPr indent="0" lvl="0" marL="0" marR="0" rtl="0" algn="l">
              <a:lnSpc>
                <a:spcPct val="100000"/>
              </a:lnSpc>
              <a:spcBef>
                <a:spcPts val="0"/>
              </a:spcBef>
              <a:spcAft>
                <a:spcPts val="0"/>
              </a:spcAft>
              <a:buNone/>
            </a:pPr>
            <a:r>
              <a:rPr b="0" i="0" lang="en-US" sz="6582" u="none" cap="none" strike="noStrike">
                <a:solidFill>
                  <a:srgbClr val="F1AA00"/>
                </a:solidFill>
                <a:latin typeface="Tenor Sans"/>
                <a:ea typeface="Tenor Sans"/>
                <a:cs typeface="Tenor Sans"/>
                <a:sym typeface="Tenor Sans"/>
              </a:rPr>
              <a:t>Page</a:t>
            </a:r>
            <a:endParaRPr/>
          </a:p>
        </p:txBody>
      </p:sp>
      <p:sp>
        <p:nvSpPr>
          <p:cNvPr id="630" name="Google Shape;630;p35"/>
          <p:cNvSpPr txBox="1"/>
          <p:nvPr/>
        </p:nvSpPr>
        <p:spPr>
          <a:xfrm>
            <a:off x="1028700" y="4863465"/>
            <a:ext cx="3787500" cy="459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This presentation template</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uses the following free fonts:</a:t>
            </a:r>
            <a:endParaRPr/>
          </a:p>
          <a:p>
            <a:pPr indent="0" lvl="0" marL="0" marR="0" rtl="0" algn="l">
              <a:lnSpc>
                <a:spcPct val="120000"/>
              </a:lnSpc>
              <a:spcBef>
                <a:spcPts val="0"/>
              </a:spcBef>
              <a:spcAft>
                <a:spcPts val="0"/>
              </a:spcAft>
              <a:buNone/>
            </a:pPr>
            <a:r>
              <a:t/>
            </a:r>
            <a:endParaRPr b="0" i="0" sz="2100" u="none" cap="none" strike="noStrike">
              <a:solidFill>
                <a:srgbClr val="1F3920"/>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Titles: Tenor Sans</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Headers: Lato</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Body Copy: Lato</a:t>
            </a:r>
            <a:endParaRPr/>
          </a:p>
          <a:p>
            <a:pPr indent="0" lvl="0" marL="0" marR="0" rtl="0" algn="l">
              <a:lnSpc>
                <a:spcPct val="120000"/>
              </a:lnSpc>
              <a:spcBef>
                <a:spcPts val="0"/>
              </a:spcBef>
              <a:spcAft>
                <a:spcPts val="0"/>
              </a:spcAft>
              <a:buNone/>
            </a:pPr>
            <a:r>
              <a:t/>
            </a:r>
            <a:endParaRPr b="0" i="0" sz="2100" u="none" cap="none" strike="noStrike">
              <a:solidFill>
                <a:srgbClr val="1F3920"/>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You can find these fonts</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online too. Happy designing! </a:t>
            </a:r>
            <a:endParaRPr/>
          </a:p>
          <a:p>
            <a:pPr indent="0" lvl="0" marL="0" marR="0" rtl="0" algn="l">
              <a:lnSpc>
                <a:spcPct val="120000"/>
              </a:lnSpc>
              <a:spcBef>
                <a:spcPts val="0"/>
              </a:spcBef>
              <a:spcAft>
                <a:spcPts val="0"/>
              </a:spcAft>
              <a:buNone/>
            </a:pPr>
            <a:r>
              <a:t/>
            </a:r>
            <a:endParaRPr b="0" i="0" sz="2100" u="none" cap="none" strike="noStrike">
              <a:solidFill>
                <a:srgbClr val="1F3920"/>
              </a:solidFill>
              <a:latin typeface="Lato"/>
              <a:ea typeface="Lato"/>
              <a:cs typeface="Lato"/>
              <a:sym typeface="Lato"/>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Don't forget to delete this</a:t>
            </a:r>
            <a:endParaRPr/>
          </a:p>
          <a:p>
            <a:pPr indent="0" lvl="0" marL="0" marR="0" rtl="0" algn="l">
              <a:lnSpc>
                <a:spcPct val="120000"/>
              </a:lnSpc>
              <a:spcBef>
                <a:spcPts val="0"/>
              </a:spcBef>
              <a:spcAft>
                <a:spcPts val="0"/>
              </a:spcAft>
              <a:buNone/>
            </a:pPr>
            <a:r>
              <a:rPr b="0" i="0" lang="en-US" sz="2100" u="none" cap="none" strike="noStrike">
                <a:solidFill>
                  <a:srgbClr val="1F3920"/>
                </a:solidFill>
                <a:latin typeface="Lato"/>
                <a:ea typeface="Lato"/>
                <a:cs typeface="Lato"/>
                <a:sym typeface="Lato"/>
              </a:rPr>
              <a:t>page before presenting. </a:t>
            </a:r>
            <a:endParaRPr/>
          </a:p>
        </p:txBody>
      </p:sp>
      <p:sp>
        <p:nvSpPr>
          <p:cNvPr id="631" name="Google Shape;631;p35"/>
          <p:cNvSpPr txBox="1"/>
          <p:nvPr/>
        </p:nvSpPr>
        <p:spPr>
          <a:xfrm>
            <a:off x="1028700" y="3687990"/>
            <a:ext cx="4011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1F3920"/>
                </a:solidFill>
                <a:latin typeface="Lato"/>
                <a:ea typeface="Lato"/>
                <a:cs typeface="Lato"/>
                <a:sym typeface="Lato"/>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1F3920"/>
                </a:solidFill>
                <a:latin typeface="Lato"/>
                <a:ea typeface="Lato"/>
                <a:cs typeface="Lato"/>
                <a:sym typeface="Lato"/>
              </a:rPr>
              <a:t>in your Canva Presentation.</a:t>
            </a:r>
            <a:endParaRPr/>
          </a:p>
        </p:txBody>
      </p:sp>
      <p:sp>
        <p:nvSpPr>
          <p:cNvPr id="632" name="Google Shape;632;p35"/>
          <p:cNvSpPr/>
          <p:nvPr/>
        </p:nvSpPr>
        <p:spPr>
          <a:xfrm>
            <a:off x="13189992" y="1392054"/>
            <a:ext cx="756045" cy="969288"/>
          </a:xfrm>
          <a:custGeom>
            <a:rect b="b" l="l" r="r" t="t"/>
            <a:pathLst>
              <a:path extrusionOk="0" h="969288" w="756045">
                <a:moveTo>
                  <a:pt x="0" y="0"/>
                </a:moveTo>
                <a:lnTo>
                  <a:pt x="756045" y="0"/>
                </a:lnTo>
                <a:lnTo>
                  <a:pt x="756045" y="969288"/>
                </a:lnTo>
                <a:lnTo>
                  <a:pt x="0" y="969288"/>
                </a:lnTo>
                <a:lnTo>
                  <a:pt x="0" y="0"/>
                </a:lnTo>
                <a:close/>
              </a:path>
            </a:pathLst>
          </a:custGeom>
          <a:blipFill rotWithShape="1">
            <a:blip r:embed="rId3">
              <a:alphaModFix/>
            </a:blip>
            <a:stretch>
              <a:fillRect b="0" l="0" r="0" t="0"/>
            </a:stretch>
          </a:blipFill>
          <a:ln>
            <a:noFill/>
          </a:ln>
        </p:spPr>
      </p:sp>
      <p:sp>
        <p:nvSpPr>
          <p:cNvPr id="633" name="Google Shape;633;p35"/>
          <p:cNvSpPr/>
          <p:nvPr/>
        </p:nvSpPr>
        <p:spPr>
          <a:xfrm>
            <a:off x="11358095" y="4828161"/>
            <a:ext cx="1266443" cy="658550"/>
          </a:xfrm>
          <a:custGeom>
            <a:rect b="b" l="l" r="r" t="t"/>
            <a:pathLst>
              <a:path extrusionOk="0" h="658550" w="1266443">
                <a:moveTo>
                  <a:pt x="0" y="0"/>
                </a:moveTo>
                <a:lnTo>
                  <a:pt x="1266443" y="0"/>
                </a:lnTo>
                <a:lnTo>
                  <a:pt x="1266443" y="658550"/>
                </a:lnTo>
                <a:lnTo>
                  <a:pt x="0" y="658550"/>
                </a:lnTo>
                <a:lnTo>
                  <a:pt x="0" y="0"/>
                </a:lnTo>
                <a:close/>
              </a:path>
            </a:pathLst>
          </a:custGeom>
          <a:blipFill rotWithShape="1">
            <a:blip r:embed="rId4">
              <a:alphaModFix/>
            </a:blip>
            <a:stretch>
              <a:fillRect b="0" l="0" r="0" t="0"/>
            </a:stretch>
          </a:blipFill>
          <a:ln>
            <a:noFill/>
          </a:ln>
        </p:spPr>
      </p:sp>
      <p:sp>
        <p:nvSpPr>
          <p:cNvPr id="634" name="Google Shape;634;p35"/>
          <p:cNvSpPr/>
          <p:nvPr/>
        </p:nvSpPr>
        <p:spPr>
          <a:xfrm>
            <a:off x="15763771" y="3329216"/>
            <a:ext cx="1711959" cy="809289"/>
          </a:xfrm>
          <a:custGeom>
            <a:rect b="b" l="l" r="r" t="t"/>
            <a:pathLst>
              <a:path extrusionOk="0" h="809289" w="1711959">
                <a:moveTo>
                  <a:pt x="0" y="0"/>
                </a:moveTo>
                <a:lnTo>
                  <a:pt x="1711959" y="0"/>
                </a:lnTo>
                <a:lnTo>
                  <a:pt x="1711959" y="809290"/>
                </a:lnTo>
                <a:lnTo>
                  <a:pt x="0" y="809290"/>
                </a:lnTo>
                <a:lnTo>
                  <a:pt x="0" y="0"/>
                </a:lnTo>
                <a:close/>
              </a:path>
            </a:pathLst>
          </a:custGeom>
          <a:blipFill rotWithShape="1">
            <a:blip r:embed="rId5">
              <a:alphaModFix/>
            </a:blip>
            <a:stretch>
              <a:fillRect b="0" l="0" r="0" t="0"/>
            </a:stretch>
          </a:blipFill>
          <a:ln>
            <a:noFill/>
          </a:ln>
        </p:spPr>
      </p:sp>
      <p:sp>
        <p:nvSpPr>
          <p:cNvPr id="635" name="Google Shape;635;p35"/>
          <p:cNvSpPr/>
          <p:nvPr/>
        </p:nvSpPr>
        <p:spPr>
          <a:xfrm>
            <a:off x="15849606" y="6267761"/>
            <a:ext cx="1540289" cy="1480819"/>
          </a:xfrm>
          <a:custGeom>
            <a:rect b="b" l="l" r="r" t="t"/>
            <a:pathLst>
              <a:path extrusionOk="0" h="1480819" w="1540289">
                <a:moveTo>
                  <a:pt x="0" y="0"/>
                </a:moveTo>
                <a:lnTo>
                  <a:pt x="1540289" y="0"/>
                </a:lnTo>
                <a:lnTo>
                  <a:pt x="1540289" y="1480819"/>
                </a:lnTo>
                <a:lnTo>
                  <a:pt x="0" y="1480819"/>
                </a:lnTo>
                <a:lnTo>
                  <a:pt x="0" y="0"/>
                </a:lnTo>
                <a:close/>
              </a:path>
            </a:pathLst>
          </a:custGeom>
          <a:blipFill rotWithShape="1">
            <a:blip r:embed="rId6">
              <a:alphaModFix/>
            </a:blip>
            <a:stretch>
              <a:fillRect b="0" l="0" r="0" t="0"/>
            </a:stretch>
          </a:blipFill>
          <a:ln>
            <a:noFill/>
          </a:ln>
        </p:spPr>
      </p:sp>
      <p:sp>
        <p:nvSpPr>
          <p:cNvPr id="636" name="Google Shape;636;p35"/>
          <p:cNvSpPr/>
          <p:nvPr/>
        </p:nvSpPr>
        <p:spPr>
          <a:xfrm>
            <a:off x="16401456" y="1209532"/>
            <a:ext cx="815156" cy="1334332"/>
          </a:xfrm>
          <a:custGeom>
            <a:rect b="b" l="l" r="r" t="t"/>
            <a:pathLst>
              <a:path extrusionOk="0" h="1334332" w="815156">
                <a:moveTo>
                  <a:pt x="0" y="0"/>
                </a:moveTo>
                <a:lnTo>
                  <a:pt x="815156" y="0"/>
                </a:lnTo>
                <a:lnTo>
                  <a:pt x="815156" y="1334332"/>
                </a:lnTo>
                <a:lnTo>
                  <a:pt x="0" y="1334332"/>
                </a:lnTo>
                <a:lnTo>
                  <a:pt x="0" y="0"/>
                </a:lnTo>
                <a:close/>
              </a:path>
            </a:pathLst>
          </a:custGeom>
          <a:blipFill rotWithShape="1">
            <a:blip r:embed="rId7">
              <a:alphaModFix/>
            </a:blip>
            <a:stretch>
              <a:fillRect b="0" l="0" r="0" t="0"/>
            </a:stretch>
          </a:blipFill>
          <a:ln>
            <a:noFill/>
          </a:ln>
        </p:spPr>
      </p:sp>
      <p:sp>
        <p:nvSpPr>
          <p:cNvPr id="637" name="Google Shape;637;p35"/>
          <p:cNvSpPr/>
          <p:nvPr/>
        </p:nvSpPr>
        <p:spPr>
          <a:xfrm>
            <a:off x="14494525" y="1301212"/>
            <a:ext cx="1358443" cy="1150971"/>
          </a:xfrm>
          <a:custGeom>
            <a:rect b="b" l="l" r="r" t="t"/>
            <a:pathLst>
              <a:path extrusionOk="0" h="1150971" w="1358443">
                <a:moveTo>
                  <a:pt x="0" y="0"/>
                </a:moveTo>
                <a:lnTo>
                  <a:pt x="1358443" y="0"/>
                </a:lnTo>
                <a:lnTo>
                  <a:pt x="1358443" y="1150972"/>
                </a:lnTo>
                <a:lnTo>
                  <a:pt x="0" y="1150972"/>
                </a:lnTo>
                <a:lnTo>
                  <a:pt x="0" y="0"/>
                </a:lnTo>
                <a:close/>
              </a:path>
            </a:pathLst>
          </a:custGeom>
          <a:blipFill rotWithShape="1">
            <a:blip r:embed="rId8">
              <a:alphaModFix/>
            </a:blip>
            <a:stretch>
              <a:fillRect b="0" l="0" r="0" t="0"/>
            </a:stretch>
          </a:blipFill>
          <a:ln>
            <a:noFill/>
          </a:ln>
        </p:spPr>
      </p:sp>
      <p:sp>
        <p:nvSpPr>
          <p:cNvPr id="638" name="Google Shape;638;p35"/>
          <p:cNvSpPr/>
          <p:nvPr/>
        </p:nvSpPr>
        <p:spPr>
          <a:xfrm>
            <a:off x="10544355" y="1339513"/>
            <a:ext cx="636809" cy="1074370"/>
          </a:xfrm>
          <a:custGeom>
            <a:rect b="b" l="l" r="r" t="t"/>
            <a:pathLst>
              <a:path extrusionOk="0" h="1074370" w="636809">
                <a:moveTo>
                  <a:pt x="0" y="0"/>
                </a:moveTo>
                <a:lnTo>
                  <a:pt x="636809" y="0"/>
                </a:lnTo>
                <a:lnTo>
                  <a:pt x="636809" y="1074370"/>
                </a:lnTo>
                <a:lnTo>
                  <a:pt x="0" y="1074370"/>
                </a:lnTo>
                <a:lnTo>
                  <a:pt x="0" y="0"/>
                </a:lnTo>
                <a:close/>
              </a:path>
            </a:pathLst>
          </a:custGeom>
          <a:blipFill rotWithShape="1">
            <a:blip r:embed="rId9">
              <a:alphaModFix/>
            </a:blip>
            <a:stretch>
              <a:fillRect b="0" l="0" r="0" t="0"/>
            </a:stretch>
          </a:blipFill>
          <a:ln>
            <a:noFill/>
          </a:ln>
        </p:spPr>
      </p:sp>
      <p:sp>
        <p:nvSpPr>
          <p:cNvPr id="639" name="Google Shape;639;p35"/>
          <p:cNvSpPr/>
          <p:nvPr/>
        </p:nvSpPr>
        <p:spPr>
          <a:xfrm>
            <a:off x="13103355" y="5019944"/>
            <a:ext cx="2291536" cy="274984"/>
          </a:xfrm>
          <a:custGeom>
            <a:rect b="b" l="l" r="r" t="t"/>
            <a:pathLst>
              <a:path extrusionOk="0" h="274984" w="2291536">
                <a:moveTo>
                  <a:pt x="0" y="0"/>
                </a:moveTo>
                <a:lnTo>
                  <a:pt x="2291536" y="0"/>
                </a:lnTo>
                <a:lnTo>
                  <a:pt x="2291536" y="274984"/>
                </a:lnTo>
                <a:lnTo>
                  <a:pt x="0" y="274984"/>
                </a:lnTo>
                <a:lnTo>
                  <a:pt x="0" y="0"/>
                </a:lnTo>
                <a:close/>
              </a:path>
            </a:pathLst>
          </a:custGeom>
          <a:blipFill rotWithShape="1">
            <a:blip r:embed="rId10">
              <a:alphaModFix/>
            </a:blip>
            <a:stretch>
              <a:fillRect b="0" l="0" r="0" t="0"/>
            </a:stretch>
          </a:blipFill>
          <a:ln>
            <a:noFill/>
          </a:ln>
        </p:spPr>
      </p:sp>
      <p:sp>
        <p:nvSpPr>
          <p:cNvPr id="640" name="Google Shape;640;p35"/>
          <p:cNvSpPr/>
          <p:nvPr/>
        </p:nvSpPr>
        <p:spPr>
          <a:xfrm>
            <a:off x="12763405" y="3612738"/>
            <a:ext cx="2297163" cy="242246"/>
          </a:xfrm>
          <a:custGeom>
            <a:rect b="b" l="l" r="r" t="t"/>
            <a:pathLst>
              <a:path extrusionOk="0" h="242246" w="2297163">
                <a:moveTo>
                  <a:pt x="0" y="0"/>
                </a:moveTo>
                <a:lnTo>
                  <a:pt x="2297163" y="0"/>
                </a:lnTo>
                <a:lnTo>
                  <a:pt x="2297163" y="242246"/>
                </a:lnTo>
                <a:lnTo>
                  <a:pt x="0" y="242246"/>
                </a:lnTo>
                <a:lnTo>
                  <a:pt x="0" y="0"/>
                </a:lnTo>
                <a:close/>
              </a:path>
            </a:pathLst>
          </a:custGeom>
          <a:blipFill rotWithShape="1">
            <a:blip r:embed="rId11">
              <a:alphaModFix/>
            </a:blip>
            <a:stretch>
              <a:fillRect b="0" l="0" r="0" t="0"/>
            </a:stretch>
          </a:blipFill>
          <a:ln>
            <a:noFill/>
          </a:ln>
        </p:spPr>
      </p:sp>
      <p:sp>
        <p:nvSpPr>
          <p:cNvPr id="641" name="Google Shape;641;p35"/>
          <p:cNvSpPr/>
          <p:nvPr/>
        </p:nvSpPr>
        <p:spPr>
          <a:xfrm>
            <a:off x="7574632" y="6823835"/>
            <a:ext cx="2531378" cy="368670"/>
          </a:xfrm>
          <a:custGeom>
            <a:rect b="b" l="l" r="r" t="t"/>
            <a:pathLst>
              <a:path extrusionOk="0" h="368670" w="2531378">
                <a:moveTo>
                  <a:pt x="0" y="0"/>
                </a:moveTo>
                <a:lnTo>
                  <a:pt x="2531378" y="0"/>
                </a:lnTo>
                <a:lnTo>
                  <a:pt x="2531378" y="368671"/>
                </a:lnTo>
                <a:lnTo>
                  <a:pt x="0" y="368671"/>
                </a:lnTo>
                <a:lnTo>
                  <a:pt x="0" y="0"/>
                </a:lnTo>
                <a:close/>
              </a:path>
            </a:pathLst>
          </a:custGeom>
          <a:blipFill rotWithShape="1">
            <a:blip r:embed="rId12">
              <a:alphaModFix/>
            </a:blip>
            <a:stretch>
              <a:fillRect b="0" l="0" r="0" t="0"/>
            </a:stretch>
          </a:blipFill>
          <a:ln>
            <a:noFill/>
          </a:ln>
        </p:spPr>
      </p:sp>
      <p:sp>
        <p:nvSpPr>
          <p:cNvPr id="642" name="Google Shape;642;p35"/>
          <p:cNvSpPr/>
          <p:nvPr/>
        </p:nvSpPr>
        <p:spPr>
          <a:xfrm>
            <a:off x="7534612" y="1273268"/>
            <a:ext cx="1200277" cy="1206860"/>
          </a:xfrm>
          <a:custGeom>
            <a:rect b="b" l="l" r="r" t="t"/>
            <a:pathLst>
              <a:path extrusionOk="0" h="1206860" w="1200277">
                <a:moveTo>
                  <a:pt x="0" y="0"/>
                </a:moveTo>
                <a:lnTo>
                  <a:pt x="1200277" y="0"/>
                </a:lnTo>
                <a:lnTo>
                  <a:pt x="1200277" y="1206860"/>
                </a:lnTo>
                <a:lnTo>
                  <a:pt x="0" y="1206860"/>
                </a:lnTo>
                <a:lnTo>
                  <a:pt x="0" y="0"/>
                </a:lnTo>
                <a:close/>
              </a:path>
            </a:pathLst>
          </a:custGeom>
          <a:blipFill rotWithShape="1">
            <a:blip r:embed="rId13">
              <a:alphaModFix/>
            </a:blip>
            <a:stretch>
              <a:fillRect b="0" l="0" r="0" t="0"/>
            </a:stretch>
          </a:blipFill>
          <a:ln>
            <a:noFill/>
          </a:ln>
        </p:spPr>
      </p:sp>
      <p:sp>
        <p:nvSpPr>
          <p:cNvPr id="643" name="Google Shape;643;p35"/>
          <p:cNvSpPr/>
          <p:nvPr/>
        </p:nvSpPr>
        <p:spPr>
          <a:xfrm>
            <a:off x="9283377" y="1266309"/>
            <a:ext cx="712490" cy="1220778"/>
          </a:xfrm>
          <a:custGeom>
            <a:rect b="b" l="l" r="r" t="t"/>
            <a:pathLst>
              <a:path extrusionOk="0" h="1220778" w="712490">
                <a:moveTo>
                  <a:pt x="0" y="0"/>
                </a:moveTo>
                <a:lnTo>
                  <a:pt x="712490" y="0"/>
                </a:lnTo>
                <a:lnTo>
                  <a:pt x="712490" y="1220778"/>
                </a:lnTo>
                <a:lnTo>
                  <a:pt x="0" y="1220778"/>
                </a:lnTo>
                <a:lnTo>
                  <a:pt x="0" y="0"/>
                </a:lnTo>
                <a:close/>
              </a:path>
            </a:pathLst>
          </a:custGeom>
          <a:blipFill rotWithShape="1">
            <a:blip r:embed="rId14">
              <a:alphaModFix/>
            </a:blip>
            <a:stretch>
              <a:fillRect b="0" l="0" r="0" t="0"/>
            </a:stretch>
          </a:blipFill>
          <a:ln>
            <a:noFill/>
          </a:ln>
        </p:spPr>
      </p:sp>
      <p:sp>
        <p:nvSpPr>
          <p:cNvPr id="644" name="Google Shape;644;p35"/>
          <p:cNvSpPr/>
          <p:nvPr/>
        </p:nvSpPr>
        <p:spPr>
          <a:xfrm>
            <a:off x="5367874" y="3620120"/>
            <a:ext cx="2234196" cy="227482"/>
          </a:xfrm>
          <a:custGeom>
            <a:rect b="b" l="l" r="r" t="t"/>
            <a:pathLst>
              <a:path extrusionOk="0" h="227482" w="2234196">
                <a:moveTo>
                  <a:pt x="0" y="0"/>
                </a:moveTo>
                <a:lnTo>
                  <a:pt x="2234197" y="0"/>
                </a:lnTo>
                <a:lnTo>
                  <a:pt x="2234197" y="227482"/>
                </a:lnTo>
                <a:lnTo>
                  <a:pt x="0" y="227482"/>
                </a:lnTo>
                <a:lnTo>
                  <a:pt x="0" y="0"/>
                </a:lnTo>
                <a:close/>
              </a:path>
            </a:pathLst>
          </a:custGeom>
          <a:blipFill rotWithShape="1">
            <a:blip r:embed="rId15">
              <a:alphaModFix/>
            </a:blip>
            <a:stretch>
              <a:fillRect b="0" l="0" r="0" t="0"/>
            </a:stretch>
          </a:blipFill>
          <a:ln>
            <a:noFill/>
          </a:ln>
        </p:spPr>
      </p:sp>
      <p:sp>
        <p:nvSpPr>
          <p:cNvPr id="645" name="Google Shape;645;p35"/>
          <p:cNvSpPr/>
          <p:nvPr/>
        </p:nvSpPr>
        <p:spPr>
          <a:xfrm>
            <a:off x="10316080" y="6613556"/>
            <a:ext cx="1260818" cy="789230"/>
          </a:xfrm>
          <a:custGeom>
            <a:rect b="b" l="l" r="r" t="t"/>
            <a:pathLst>
              <a:path extrusionOk="0" h="789230" w="1260818">
                <a:moveTo>
                  <a:pt x="0" y="0"/>
                </a:moveTo>
                <a:lnTo>
                  <a:pt x="1260818" y="0"/>
                </a:lnTo>
                <a:lnTo>
                  <a:pt x="1260818" y="789229"/>
                </a:lnTo>
                <a:lnTo>
                  <a:pt x="0" y="789229"/>
                </a:lnTo>
                <a:lnTo>
                  <a:pt x="0" y="0"/>
                </a:lnTo>
                <a:close/>
              </a:path>
            </a:pathLst>
          </a:custGeom>
          <a:blipFill rotWithShape="1">
            <a:blip r:embed="rId16">
              <a:alphaModFix/>
            </a:blip>
            <a:stretch>
              <a:fillRect b="0" l="0" r="-290" t="0"/>
            </a:stretch>
          </a:blipFill>
          <a:ln>
            <a:noFill/>
          </a:ln>
        </p:spPr>
      </p:sp>
      <p:sp>
        <p:nvSpPr>
          <p:cNvPr id="646" name="Google Shape;646;p35"/>
          <p:cNvSpPr/>
          <p:nvPr/>
        </p:nvSpPr>
        <p:spPr>
          <a:xfrm rot="-5400000">
            <a:off x="5540845" y="1194283"/>
            <a:ext cx="1525726" cy="1364831"/>
          </a:xfrm>
          <a:custGeom>
            <a:rect b="b" l="l" r="r" t="t"/>
            <a:pathLst>
              <a:path extrusionOk="0" h="1364831" w="1525726">
                <a:moveTo>
                  <a:pt x="0" y="0"/>
                </a:moveTo>
                <a:lnTo>
                  <a:pt x="1525726" y="0"/>
                </a:lnTo>
                <a:lnTo>
                  <a:pt x="1525726" y="1364831"/>
                </a:lnTo>
                <a:lnTo>
                  <a:pt x="0" y="1364831"/>
                </a:lnTo>
                <a:lnTo>
                  <a:pt x="0" y="0"/>
                </a:lnTo>
                <a:close/>
              </a:path>
            </a:pathLst>
          </a:custGeom>
          <a:blipFill rotWithShape="1">
            <a:blip r:embed="rId17">
              <a:alphaModFix/>
            </a:blip>
            <a:stretch>
              <a:fillRect b="0" l="0" r="0" t="0"/>
            </a:stretch>
          </a:blipFill>
          <a:ln>
            <a:noFill/>
          </a:ln>
        </p:spPr>
      </p:sp>
      <p:sp>
        <p:nvSpPr>
          <p:cNvPr id="647" name="Google Shape;647;p35"/>
          <p:cNvSpPr/>
          <p:nvPr/>
        </p:nvSpPr>
        <p:spPr>
          <a:xfrm>
            <a:off x="5543539" y="6464213"/>
            <a:ext cx="1821023" cy="1087914"/>
          </a:xfrm>
          <a:custGeom>
            <a:rect b="b" l="l" r="r" t="t"/>
            <a:pathLst>
              <a:path extrusionOk="0" h="1087914" w="1821023">
                <a:moveTo>
                  <a:pt x="0" y="0"/>
                </a:moveTo>
                <a:lnTo>
                  <a:pt x="1821023" y="0"/>
                </a:lnTo>
                <a:lnTo>
                  <a:pt x="1821023" y="1087915"/>
                </a:lnTo>
                <a:lnTo>
                  <a:pt x="0" y="1087915"/>
                </a:lnTo>
                <a:lnTo>
                  <a:pt x="0" y="0"/>
                </a:lnTo>
                <a:close/>
              </a:path>
            </a:pathLst>
          </a:custGeom>
          <a:blipFill rotWithShape="1">
            <a:blip r:embed="rId18">
              <a:alphaModFix/>
            </a:blip>
            <a:stretch>
              <a:fillRect b="0" l="0" r="0" t="0"/>
            </a:stretch>
          </a:blipFill>
          <a:ln>
            <a:noFill/>
          </a:ln>
        </p:spPr>
      </p:sp>
      <p:sp>
        <p:nvSpPr>
          <p:cNvPr id="648" name="Google Shape;648;p35"/>
          <p:cNvSpPr/>
          <p:nvPr/>
        </p:nvSpPr>
        <p:spPr>
          <a:xfrm>
            <a:off x="7843378" y="5082080"/>
            <a:ext cx="1564003" cy="150713"/>
          </a:xfrm>
          <a:custGeom>
            <a:rect b="b" l="l" r="r" t="t"/>
            <a:pathLst>
              <a:path extrusionOk="0" h="150713" w="1564003">
                <a:moveTo>
                  <a:pt x="0" y="0"/>
                </a:moveTo>
                <a:lnTo>
                  <a:pt x="1564003" y="0"/>
                </a:lnTo>
                <a:lnTo>
                  <a:pt x="1564003" y="150713"/>
                </a:lnTo>
                <a:lnTo>
                  <a:pt x="0" y="150713"/>
                </a:lnTo>
                <a:lnTo>
                  <a:pt x="0" y="0"/>
                </a:lnTo>
                <a:close/>
              </a:path>
            </a:pathLst>
          </a:custGeom>
          <a:blipFill rotWithShape="1">
            <a:blip r:embed="rId19">
              <a:alphaModFix/>
            </a:blip>
            <a:stretch>
              <a:fillRect b="0" l="0" r="0" t="0"/>
            </a:stretch>
          </a:blipFill>
          <a:ln>
            <a:noFill/>
          </a:ln>
        </p:spPr>
      </p:sp>
      <p:sp>
        <p:nvSpPr>
          <p:cNvPr id="649" name="Google Shape;649;p35"/>
          <p:cNvSpPr/>
          <p:nvPr/>
        </p:nvSpPr>
        <p:spPr>
          <a:xfrm>
            <a:off x="11729652" y="1656196"/>
            <a:ext cx="911852" cy="441005"/>
          </a:xfrm>
          <a:custGeom>
            <a:rect b="b" l="l" r="r" t="t"/>
            <a:pathLst>
              <a:path extrusionOk="0" h="441005" w="911852">
                <a:moveTo>
                  <a:pt x="0" y="0"/>
                </a:moveTo>
                <a:lnTo>
                  <a:pt x="911852" y="0"/>
                </a:lnTo>
                <a:lnTo>
                  <a:pt x="911852" y="441005"/>
                </a:lnTo>
                <a:lnTo>
                  <a:pt x="0" y="441005"/>
                </a:lnTo>
                <a:lnTo>
                  <a:pt x="0" y="0"/>
                </a:lnTo>
                <a:close/>
              </a:path>
            </a:pathLst>
          </a:custGeom>
          <a:blipFill rotWithShape="1">
            <a:blip r:embed="rId20">
              <a:alphaModFix/>
            </a:blip>
            <a:stretch>
              <a:fillRect b="0" l="0" r="0" t="0"/>
            </a:stretch>
          </a:blipFill>
          <a:ln>
            <a:noFill/>
          </a:ln>
        </p:spPr>
      </p:sp>
      <p:sp>
        <p:nvSpPr>
          <p:cNvPr id="650" name="Google Shape;650;p35"/>
          <p:cNvSpPr/>
          <p:nvPr/>
        </p:nvSpPr>
        <p:spPr>
          <a:xfrm rot="5400000">
            <a:off x="10104676" y="4660895"/>
            <a:ext cx="556125" cy="993081"/>
          </a:xfrm>
          <a:custGeom>
            <a:rect b="b" l="l" r="r" t="t"/>
            <a:pathLst>
              <a:path extrusionOk="0" h="993081" w="556125">
                <a:moveTo>
                  <a:pt x="556125" y="993082"/>
                </a:moveTo>
                <a:lnTo>
                  <a:pt x="0" y="993082"/>
                </a:lnTo>
                <a:lnTo>
                  <a:pt x="0" y="0"/>
                </a:lnTo>
                <a:lnTo>
                  <a:pt x="556125" y="0"/>
                </a:lnTo>
                <a:lnTo>
                  <a:pt x="556125" y="993082"/>
                </a:lnTo>
                <a:close/>
              </a:path>
            </a:pathLst>
          </a:custGeom>
          <a:blipFill rotWithShape="1">
            <a:blip r:embed="rId21">
              <a:alphaModFix/>
            </a:blip>
            <a:stretch>
              <a:fillRect b="0" l="0" r="0" t="0"/>
            </a:stretch>
          </a:blipFill>
          <a:ln>
            <a:noFill/>
          </a:ln>
        </p:spPr>
      </p:sp>
      <p:sp>
        <p:nvSpPr>
          <p:cNvPr id="651" name="Google Shape;651;p35"/>
          <p:cNvSpPr/>
          <p:nvPr/>
        </p:nvSpPr>
        <p:spPr>
          <a:xfrm>
            <a:off x="5605383" y="4964139"/>
            <a:ext cx="1759179" cy="386593"/>
          </a:xfrm>
          <a:custGeom>
            <a:rect b="b" l="l" r="r" t="t"/>
            <a:pathLst>
              <a:path extrusionOk="0" h="386593" w="1759179">
                <a:moveTo>
                  <a:pt x="0" y="0"/>
                </a:moveTo>
                <a:lnTo>
                  <a:pt x="1759179" y="0"/>
                </a:lnTo>
                <a:lnTo>
                  <a:pt x="1759179" y="386594"/>
                </a:lnTo>
                <a:lnTo>
                  <a:pt x="0" y="386594"/>
                </a:lnTo>
                <a:lnTo>
                  <a:pt x="0" y="0"/>
                </a:lnTo>
                <a:close/>
              </a:path>
            </a:pathLst>
          </a:custGeom>
          <a:blipFill rotWithShape="1">
            <a:blip r:embed="rId22">
              <a:alphaModFix/>
            </a:blip>
            <a:stretch>
              <a:fillRect b="0" l="-6959" r="0" t="0"/>
            </a:stretch>
          </a:blipFill>
          <a:ln>
            <a:noFill/>
          </a:ln>
        </p:spPr>
      </p:sp>
      <p:sp>
        <p:nvSpPr>
          <p:cNvPr id="652" name="Google Shape;652;p35"/>
          <p:cNvSpPr/>
          <p:nvPr/>
        </p:nvSpPr>
        <p:spPr>
          <a:xfrm rot="5400000">
            <a:off x="8461596" y="3029132"/>
            <a:ext cx="1096815" cy="1409459"/>
          </a:xfrm>
          <a:custGeom>
            <a:rect b="b" l="l" r="r" t="t"/>
            <a:pathLst>
              <a:path extrusionOk="0" h="1409459" w="1096815">
                <a:moveTo>
                  <a:pt x="0" y="0"/>
                </a:moveTo>
                <a:lnTo>
                  <a:pt x="1096815" y="0"/>
                </a:lnTo>
                <a:lnTo>
                  <a:pt x="1096815" y="1409458"/>
                </a:lnTo>
                <a:lnTo>
                  <a:pt x="0" y="1409458"/>
                </a:lnTo>
                <a:lnTo>
                  <a:pt x="0" y="0"/>
                </a:lnTo>
                <a:close/>
              </a:path>
            </a:pathLst>
          </a:custGeom>
          <a:blipFill rotWithShape="1">
            <a:blip r:embed="rId23">
              <a:alphaModFix/>
            </a:blip>
            <a:stretch>
              <a:fillRect b="0" l="0" r="0" t="0"/>
            </a:stretch>
          </a:blipFill>
          <a:ln>
            <a:noFill/>
          </a:ln>
        </p:spPr>
      </p:sp>
      <p:sp>
        <p:nvSpPr>
          <p:cNvPr id="653" name="Google Shape;653;p35"/>
          <p:cNvSpPr/>
          <p:nvPr/>
        </p:nvSpPr>
        <p:spPr>
          <a:xfrm rot="5400000">
            <a:off x="11136054" y="2912728"/>
            <a:ext cx="206030" cy="1642267"/>
          </a:xfrm>
          <a:custGeom>
            <a:rect b="b" l="l" r="r" t="t"/>
            <a:pathLst>
              <a:path extrusionOk="0" h="1642267" w="206030">
                <a:moveTo>
                  <a:pt x="0" y="0"/>
                </a:moveTo>
                <a:lnTo>
                  <a:pt x="206030" y="0"/>
                </a:lnTo>
                <a:lnTo>
                  <a:pt x="206030" y="1642266"/>
                </a:lnTo>
                <a:lnTo>
                  <a:pt x="0" y="1642266"/>
                </a:lnTo>
                <a:lnTo>
                  <a:pt x="0" y="0"/>
                </a:lnTo>
                <a:close/>
              </a:path>
            </a:pathLst>
          </a:custGeom>
          <a:blipFill rotWithShape="1">
            <a:blip r:embed="rId24">
              <a:alphaModFix/>
            </a:blip>
            <a:stretch>
              <a:fillRect b="0" l="0" r="0" t="0"/>
            </a:stretch>
          </a:blipFill>
          <a:ln>
            <a:noFill/>
          </a:ln>
        </p:spPr>
      </p:sp>
      <p:sp>
        <p:nvSpPr>
          <p:cNvPr id="654" name="Google Shape;654;p35"/>
          <p:cNvSpPr/>
          <p:nvPr/>
        </p:nvSpPr>
        <p:spPr>
          <a:xfrm>
            <a:off x="13325880" y="6317059"/>
            <a:ext cx="2313656" cy="1382223"/>
          </a:xfrm>
          <a:custGeom>
            <a:rect b="b" l="l" r="r" t="t"/>
            <a:pathLst>
              <a:path extrusionOk="0" h="1382223" w="2313656">
                <a:moveTo>
                  <a:pt x="0" y="0"/>
                </a:moveTo>
                <a:lnTo>
                  <a:pt x="2313656" y="0"/>
                </a:lnTo>
                <a:lnTo>
                  <a:pt x="2313656" y="1382223"/>
                </a:lnTo>
                <a:lnTo>
                  <a:pt x="0" y="1382223"/>
                </a:lnTo>
                <a:lnTo>
                  <a:pt x="0" y="0"/>
                </a:lnTo>
                <a:close/>
              </a:path>
            </a:pathLst>
          </a:custGeom>
          <a:blipFill rotWithShape="1">
            <a:blip r:embed="rId18">
              <a:alphaModFix/>
            </a:blip>
            <a:stretch>
              <a:fillRect b="0" l="0" r="0" t="0"/>
            </a:stretch>
          </a:blipFill>
          <a:ln>
            <a:noFill/>
          </a:ln>
        </p:spPr>
      </p:sp>
      <p:sp>
        <p:nvSpPr>
          <p:cNvPr id="655" name="Google Shape;655;p35"/>
          <p:cNvSpPr/>
          <p:nvPr/>
        </p:nvSpPr>
        <p:spPr>
          <a:xfrm>
            <a:off x="15873707" y="4888718"/>
            <a:ext cx="1698796" cy="537437"/>
          </a:xfrm>
          <a:custGeom>
            <a:rect b="b" l="l" r="r" t="t"/>
            <a:pathLst>
              <a:path extrusionOk="0" h="537437" w="1698796">
                <a:moveTo>
                  <a:pt x="0" y="0"/>
                </a:moveTo>
                <a:lnTo>
                  <a:pt x="1698795" y="0"/>
                </a:lnTo>
                <a:lnTo>
                  <a:pt x="1698795" y="537437"/>
                </a:lnTo>
                <a:lnTo>
                  <a:pt x="0" y="537437"/>
                </a:lnTo>
                <a:lnTo>
                  <a:pt x="0" y="0"/>
                </a:lnTo>
                <a:close/>
              </a:path>
            </a:pathLst>
          </a:custGeom>
          <a:blipFill rotWithShape="1">
            <a:blip r:embed="rId25">
              <a:alphaModFix/>
            </a:blip>
            <a:stretch>
              <a:fillRect b="0" l="0" r="0" t="0"/>
            </a:stretch>
          </a:blipFill>
          <a:ln>
            <a:noFill/>
          </a:ln>
        </p:spPr>
      </p:sp>
      <p:sp>
        <p:nvSpPr>
          <p:cNvPr id="656" name="Google Shape;656;p35"/>
          <p:cNvSpPr/>
          <p:nvPr/>
        </p:nvSpPr>
        <p:spPr>
          <a:xfrm>
            <a:off x="16723105" y="8433736"/>
            <a:ext cx="777090" cy="777090"/>
          </a:xfrm>
          <a:custGeom>
            <a:rect b="b" l="l" r="r" t="t"/>
            <a:pathLst>
              <a:path extrusionOk="0" h="777090" w="777090">
                <a:moveTo>
                  <a:pt x="0" y="0"/>
                </a:moveTo>
                <a:lnTo>
                  <a:pt x="777090" y="0"/>
                </a:lnTo>
                <a:lnTo>
                  <a:pt x="777090" y="777090"/>
                </a:lnTo>
                <a:lnTo>
                  <a:pt x="0" y="777090"/>
                </a:lnTo>
                <a:lnTo>
                  <a:pt x="0" y="0"/>
                </a:lnTo>
                <a:close/>
              </a:path>
            </a:pathLst>
          </a:custGeom>
          <a:blipFill rotWithShape="1">
            <a:blip r:embed="rId26">
              <a:alphaModFix/>
            </a:blip>
            <a:stretch>
              <a:fillRect b="0" l="0" r="0" t="0"/>
            </a:stretch>
          </a:blipFill>
          <a:ln>
            <a:noFill/>
          </a:ln>
        </p:spPr>
      </p:sp>
      <p:sp>
        <p:nvSpPr>
          <p:cNvPr id="657" name="Google Shape;657;p35"/>
          <p:cNvSpPr/>
          <p:nvPr/>
        </p:nvSpPr>
        <p:spPr>
          <a:xfrm>
            <a:off x="8378058" y="8282495"/>
            <a:ext cx="661238" cy="1079573"/>
          </a:xfrm>
          <a:custGeom>
            <a:rect b="b" l="l" r="r" t="t"/>
            <a:pathLst>
              <a:path extrusionOk="0" h="1079573" w="661238">
                <a:moveTo>
                  <a:pt x="0" y="0"/>
                </a:moveTo>
                <a:lnTo>
                  <a:pt x="661238" y="0"/>
                </a:lnTo>
                <a:lnTo>
                  <a:pt x="661238" y="1079572"/>
                </a:lnTo>
                <a:lnTo>
                  <a:pt x="0" y="1079572"/>
                </a:lnTo>
                <a:lnTo>
                  <a:pt x="0" y="0"/>
                </a:lnTo>
                <a:close/>
              </a:path>
            </a:pathLst>
          </a:custGeom>
          <a:blipFill rotWithShape="1">
            <a:blip r:embed="rId27">
              <a:alphaModFix/>
            </a:blip>
            <a:stretch>
              <a:fillRect b="0" l="0" r="0" t="0"/>
            </a:stretch>
          </a:blipFill>
          <a:ln>
            <a:noFill/>
          </a:ln>
        </p:spPr>
      </p:sp>
      <p:sp>
        <p:nvSpPr>
          <p:cNvPr id="658" name="Google Shape;658;p35"/>
          <p:cNvSpPr/>
          <p:nvPr/>
        </p:nvSpPr>
        <p:spPr>
          <a:xfrm>
            <a:off x="13867626" y="8489280"/>
            <a:ext cx="931471" cy="666002"/>
          </a:xfrm>
          <a:custGeom>
            <a:rect b="b" l="l" r="r" t="t"/>
            <a:pathLst>
              <a:path extrusionOk="0" h="666002" w="931471">
                <a:moveTo>
                  <a:pt x="0" y="0"/>
                </a:moveTo>
                <a:lnTo>
                  <a:pt x="931471" y="0"/>
                </a:lnTo>
                <a:lnTo>
                  <a:pt x="931471" y="666002"/>
                </a:lnTo>
                <a:lnTo>
                  <a:pt x="0" y="666002"/>
                </a:lnTo>
                <a:lnTo>
                  <a:pt x="0" y="0"/>
                </a:lnTo>
                <a:close/>
              </a:path>
            </a:pathLst>
          </a:custGeom>
          <a:blipFill rotWithShape="1">
            <a:blip r:embed="rId28">
              <a:alphaModFix/>
            </a:blip>
            <a:stretch>
              <a:fillRect b="0" l="0" r="0" t="0"/>
            </a:stretch>
          </a:blipFill>
          <a:ln>
            <a:noFill/>
          </a:ln>
        </p:spPr>
      </p:sp>
      <p:sp>
        <p:nvSpPr>
          <p:cNvPr id="659" name="Google Shape;659;p35"/>
          <p:cNvSpPr/>
          <p:nvPr/>
        </p:nvSpPr>
        <p:spPr>
          <a:xfrm>
            <a:off x="10963304" y="8332123"/>
            <a:ext cx="980315" cy="980315"/>
          </a:xfrm>
          <a:custGeom>
            <a:rect b="b" l="l" r="r" t="t"/>
            <a:pathLst>
              <a:path extrusionOk="0" h="980315" w="980315">
                <a:moveTo>
                  <a:pt x="0" y="0"/>
                </a:moveTo>
                <a:lnTo>
                  <a:pt x="980315" y="0"/>
                </a:lnTo>
                <a:lnTo>
                  <a:pt x="980315" y="980315"/>
                </a:lnTo>
                <a:lnTo>
                  <a:pt x="0" y="980315"/>
                </a:lnTo>
                <a:lnTo>
                  <a:pt x="0" y="0"/>
                </a:lnTo>
                <a:close/>
              </a:path>
            </a:pathLst>
          </a:custGeom>
          <a:blipFill rotWithShape="1">
            <a:blip r:embed="rId29">
              <a:alphaModFix/>
            </a:blip>
            <a:stretch>
              <a:fillRect b="0" l="0" r="0" t="0"/>
            </a:stretch>
          </a:blipFill>
          <a:ln>
            <a:noFill/>
          </a:ln>
        </p:spPr>
      </p:sp>
      <p:sp>
        <p:nvSpPr>
          <p:cNvPr id="660" name="Google Shape;660;p35"/>
          <p:cNvSpPr/>
          <p:nvPr/>
        </p:nvSpPr>
        <p:spPr>
          <a:xfrm>
            <a:off x="5986515" y="8340737"/>
            <a:ext cx="467536" cy="963089"/>
          </a:xfrm>
          <a:custGeom>
            <a:rect b="b" l="l" r="r" t="t"/>
            <a:pathLst>
              <a:path extrusionOk="0" h="963089" w="467536">
                <a:moveTo>
                  <a:pt x="0" y="0"/>
                </a:moveTo>
                <a:lnTo>
                  <a:pt x="467535" y="0"/>
                </a:lnTo>
                <a:lnTo>
                  <a:pt x="467535" y="963088"/>
                </a:lnTo>
                <a:lnTo>
                  <a:pt x="0" y="963088"/>
                </a:lnTo>
                <a:lnTo>
                  <a:pt x="0" y="0"/>
                </a:lnTo>
                <a:close/>
              </a:path>
            </a:pathLst>
          </a:custGeom>
          <a:blipFill rotWithShape="1">
            <a:blip r:embed="rId30">
              <a:alphaModFix/>
            </a:blip>
            <a:stretch>
              <a:fillRect b="0" l="0" r="0" t="0"/>
            </a:stretch>
          </a:blipFill>
          <a:ln>
            <a:noFill/>
          </a:ln>
        </p:spPr>
      </p:sp>
      <p:sp>
        <p:nvSpPr>
          <p:cNvPr id="661" name="Google Shape;661;p35"/>
          <p:cNvSpPr/>
          <p:nvPr/>
        </p:nvSpPr>
        <p:spPr>
          <a:xfrm>
            <a:off x="11786968" y="6341924"/>
            <a:ext cx="1328843" cy="1332493"/>
          </a:xfrm>
          <a:custGeom>
            <a:rect b="b" l="l" r="r" t="t"/>
            <a:pathLst>
              <a:path extrusionOk="0" h="1332493" w="1328843">
                <a:moveTo>
                  <a:pt x="0" y="0"/>
                </a:moveTo>
                <a:lnTo>
                  <a:pt x="1328842" y="0"/>
                </a:lnTo>
                <a:lnTo>
                  <a:pt x="1328842" y="1332493"/>
                </a:lnTo>
                <a:lnTo>
                  <a:pt x="0" y="1332493"/>
                </a:lnTo>
                <a:lnTo>
                  <a:pt x="0" y="0"/>
                </a:lnTo>
                <a:close/>
              </a:path>
            </a:pathLst>
          </a:custGeom>
          <a:blipFill rotWithShape="1">
            <a:blip r:embed="rId31">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07" name="Shape 107"/>
        <p:cNvGrpSpPr/>
        <p:nvPr/>
      </p:nvGrpSpPr>
      <p:grpSpPr>
        <a:xfrm>
          <a:off x="0" y="0"/>
          <a:ext cx="0" cy="0"/>
          <a:chOff x="0" y="0"/>
          <a:chExt cx="0" cy="0"/>
        </a:xfrm>
      </p:grpSpPr>
      <p:pic>
        <p:nvPicPr>
          <p:cNvPr id="108" name="Google Shape;108;p15"/>
          <p:cNvPicPr preferRelativeResize="0"/>
          <p:nvPr/>
        </p:nvPicPr>
        <p:blipFill>
          <a:blip r:embed="rId3">
            <a:alphaModFix/>
          </a:blip>
          <a:stretch>
            <a:fillRect/>
          </a:stretch>
        </p:blipFill>
        <p:spPr>
          <a:xfrm>
            <a:off x="10103847" y="-2970181"/>
            <a:ext cx="5610300" cy="8662500"/>
          </a:xfrm>
          <a:prstGeom prst="rect">
            <a:avLst/>
          </a:prstGeom>
          <a:noFill/>
          <a:ln>
            <a:noFill/>
          </a:ln>
        </p:spPr>
      </p:pic>
      <p:pic>
        <p:nvPicPr>
          <p:cNvPr id="109" name="Google Shape;109;p15"/>
          <p:cNvPicPr preferRelativeResize="0"/>
          <p:nvPr/>
        </p:nvPicPr>
        <p:blipFill>
          <a:blip r:embed="rId4">
            <a:alphaModFix/>
          </a:blip>
          <a:stretch>
            <a:fillRect/>
          </a:stretch>
        </p:blipFill>
        <p:spPr>
          <a:xfrm>
            <a:off x="10909625" y="2764741"/>
            <a:ext cx="1386550" cy="2378762"/>
          </a:xfrm>
          <a:prstGeom prst="rect">
            <a:avLst/>
          </a:prstGeom>
          <a:noFill/>
          <a:ln>
            <a:noFill/>
          </a:ln>
        </p:spPr>
      </p:pic>
      <p:sp>
        <p:nvSpPr>
          <p:cNvPr id="110" name="Google Shape;110;p15"/>
          <p:cNvSpPr txBox="1"/>
          <p:nvPr/>
        </p:nvSpPr>
        <p:spPr>
          <a:xfrm>
            <a:off x="4265424" y="1399946"/>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1AA00"/>
                </a:solidFill>
                <a:latin typeface="Lato"/>
                <a:ea typeface="Lato"/>
                <a:cs typeface="Lato"/>
                <a:sym typeface="Lato"/>
              </a:rPr>
              <a:t>INTRODUCTION</a:t>
            </a:r>
            <a:endParaRPr/>
          </a:p>
        </p:txBody>
      </p:sp>
      <p:sp>
        <p:nvSpPr>
          <p:cNvPr id="111" name="Google Shape;111;p15"/>
          <p:cNvSpPr txBox="1"/>
          <p:nvPr/>
        </p:nvSpPr>
        <p:spPr>
          <a:xfrm>
            <a:off x="4265424" y="4500952"/>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1AA00"/>
                </a:solidFill>
                <a:latin typeface="Lato"/>
                <a:ea typeface="Lato"/>
                <a:cs typeface="Lato"/>
                <a:sym typeface="Lato"/>
              </a:rPr>
              <a:t>OUR PRODUCTS</a:t>
            </a:r>
            <a:endParaRPr/>
          </a:p>
        </p:txBody>
      </p:sp>
      <p:sp>
        <p:nvSpPr>
          <p:cNvPr id="112" name="Google Shape;112;p15"/>
          <p:cNvSpPr txBox="1"/>
          <p:nvPr/>
        </p:nvSpPr>
        <p:spPr>
          <a:xfrm>
            <a:off x="4265424" y="7601431"/>
            <a:ext cx="330607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1AA00"/>
                </a:solidFill>
                <a:latin typeface="Lato"/>
                <a:ea typeface="Lato"/>
                <a:cs typeface="Lato"/>
                <a:sym typeface="Lato"/>
              </a:rPr>
              <a:t>ABOUT US</a:t>
            </a:r>
            <a:endParaRPr/>
          </a:p>
        </p:txBody>
      </p:sp>
      <p:sp>
        <p:nvSpPr>
          <p:cNvPr id="113" name="Google Shape;113;p15"/>
          <p:cNvSpPr txBox="1"/>
          <p:nvPr/>
        </p:nvSpPr>
        <p:spPr>
          <a:xfrm>
            <a:off x="1028700" y="788462"/>
            <a:ext cx="3071519" cy="269557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7594" u="none" cap="none" strike="noStrike">
                <a:solidFill>
                  <a:srgbClr val="F1AA00"/>
                </a:solidFill>
                <a:latin typeface="Tenor Sans"/>
                <a:ea typeface="Tenor Sans"/>
                <a:cs typeface="Tenor Sans"/>
                <a:sym typeface="Tenor Sans"/>
              </a:rPr>
              <a:t>01</a:t>
            </a:r>
            <a:endParaRPr/>
          </a:p>
        </p:txBody>
      </p:sp>
      <p:sp>
        <p:nvSpPr>
          <p:cNvPr id="114" name="Google Shape;114;p15"/>
          <p:cNvSpPr txBox="1"/>
          <p:nvPr/>
        </p:nvSpPr>
        <p:spPr>
          <a:xfrm>
            <a:off x="1028700" y="3889468"/>
            <a:ext cx="3071519" cy="269557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7594" u="none" cap="none" strike="noStrike">
                <a:solidFill>
                  <a:srgbClr val="F1AA00"/>
                </a:solidFill>
                <a:latin typeface="Tenor Sans"/>
                <a:ea typeface="Tenor Sans"/>
                <a:cs typeface="Tenor Sans"/>
                <a:sym typeface="Tenor Sans"/>
              </a:rPr>
              <a:t>02</a:t>
            </a:r>
            <a:endParaRPr/>
          </a:p>
        </p:txBody>
      </p:sp>
      <p:sp>
        <p:nvSpPr>
          <p:cNvPr id="115" name="Google Shape;115;p15"/>
          <p:cNvSpPr txBox="1"/>
          <p:nvPr/>
        </p:nvSpPr>
        <p:spPr>
          <a:xfrm>
            <a:off x="1028700" y="6989947"/>
            <a:ext cx="3071519" cy="2695575"/>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17594" u="none" cap="none" strike="noStrike">
                <a:solidFill>
                  <a:srgbClr val="F1AA00"/>
                </a:solidFill>
                <a:latin typeface="Tenor Sans"/>
                <a:ea typeface="Tenor Sans"/>
                <a:cs typeface="Tenor Sans"/>
                <a:sym typeface="Tenor Sans"/>
              </a:rPr>
              <a:t>03</a:t>
            </a:r>
            <a:endParaRPr/>
          </a:p>
        </p:txBody>
      </p:sp>
      <p:sp>
        <p:nvSpPr>
          <p:cNvPr id="116" name="Google Shape;116;p15"/>
          <p:cNvSpPr txBox="1"/>
          <p:nvPr/>
        </p:nvSpPr>
        <p:spPr>
          <a:xfrm>
            <a:off x="4265424" y="2030544"/>
            <a:ext cx="37470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a:t>
            </a:r>
            <a:endParaRPr/>
          </a:p>
        </p:txBody>
      </p:sp>
      <p:sp>
        <p:nvSpPr>
          <p:cNvPr id="117" name="Google Shape;117;p15"/>
          <p:cNvSpPr txBox="1"/>
          <p:nvPr/>
        </p:nvSpPr>
        <p:spPr>
          <a:xfrm>
            <a:off x="4265424" y="5131550"/>
            <a:ext cx="37470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a:t>
            </a:r>
            <a:endParaRPr/>
          </a:p>
        </p:txBody>
      </p:sp>
      <p:sp>
        <p:nvSpPr>
          <p:cNvPr id="118" name="Google Shape;118;p15"/>
          <p:cNvSpPr txBox="1"/>
          <p:nvPr/>
        </p:nvSpPr>
        <p:spPr>
          <a:xfrm>
            <a:off x="4265424" y="8232029"/>
            <a:ext cx="3747078"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Lorem ipsum dolor sit amet, consectetur adipiscing elit.</a:t>
            </a:r>
            <a:endParaRPr/>
          </a:p>
        </p:txBody>
      </p:sp>
      <p:sp>
        <p:nvSpPr>
          <p:cNvPr id="119" name="Google Shape;119;p15"/>
          <p:cNvSpPr txBox="1"/>
          <p:nvPr/>
        </p:nvSpPr>
        <p:spPr>
          <a:xfrm>
            <a:off x="10629528" y="6279808"/>
            <a:ext cx="5996100" cy="2995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9730" u="none" cap="none" strike="noStrike">
                <a:solidFill>
                  <a:srgbClr val="F1AA00"/>
                </a:solidFill>
                <a:latin typeface="Tenor Sans"/>
                <a:ea typeface="Tenor Sans"/>
                <a:cs typeface="Tenor Sans"/>
                <a:sym typeface="Tenor Sans"/>
              </a:rPr>
              <a:t>Table Of Contents</a:t>
            </a:r>
            <a:endParaRPr/>
          </a:p>
        </p:txBody>
      </p:sp>
      <p:sp>
        <p:nvSpPr>
          <p:cNvPr id="120" name="Google Shape;120;p15"/>
          <p:cNvSpPr txBox="1"/>
          <p:nvPr/>
        </p:nvSpPr>
        <p:spPr>
          <a:xfrm rot="5400000">
            <a:off x="14911544" y="3155268"/>
            <a:ext cx="5061272"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WRITE A SUBTITLE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24" name="Shape 124"/>
        <p:cNvGrpSpPr/>
        <p:nvPr/>
      </p:nvGrpSpPr>
      <p:grpSpPr>
        <a:xfrm>
          <a:off x="0" y="0"/>
          <a:ext cx="0" cy="0"/>
          <a:chOff x="0" y="0"/>
          <a:chExt cx="0" cy="0"/>
        </a:xfrm>
      </p:grpSpPr>
      <p:pic>
        <p:nvPicPr>
          <p:cNvPr id="125" name="Google Shape;125;p16"/>
          <p:cNvPicPr preferRelativeResize="0"/>
          <p:nvPr/>
        </p:nvPicPr>
        <p:blipFill rotWithShape="1">
          <a:blip r:embed="rId3">
            <a:alphaModFix/>
          </a:blip>
          <a:srcRect b="27499" l="0" r="0" t="27500"/>
          <a:stretch/>
        </p:blipFill>
        <p:spPr>
          <a:xfrm>
            <a:off x="0" y="0"/>
            <a:ext cx="18288000" cy="10287000"/>
          </a:xfrm>
          <a:prstGeom prst="rect">
            <a:avLst/>
          </a:prstGeom>
          <a:noFill/>
          <a:ln>
            <a:noFill/>
          </a:ln>
        </p:spPr>
      </p:pic>
      <p:grpSp>
        <p:nvGrpSpPr>
          <p:cNvPr id="126" name="Google Shape;126;p16"/>
          <p:cNvGrpSpPr/>
          <p:nvPr/>
        </p:nvGrpSpPr>
        <p:grpSpPr>
          <a:xfrm>
            <a:off x="5355866" y="1355366"/>
            <a:ext cx="7576269" cy="7576269"/>
            <a:chOff x="0" y="0"/>
            <a:chExt cx="812800" cy="812800"/>
          </a:xfrm>
        </p:grpSpPr>
        <p:sp>
          <p:nvSpPr>
            <p:cNvPr id="127" name="Google Shape;12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9" name="Google Shape;129;p16"/>
          <p:cNvSpPr/>
          <p:nvPr/>
        </p:nvSpPr>
        <p:spPr>
          <a:xfrm flipH="1">
            <a:off x="1667356" y="6996076"/>
            <a:ext cx="2131029" cy="1912092"/>
          </a:xfrm>
          <a:custGeom>
            <a:rect b="b" l="l" r="r" t="t"/>
            <a:pathLst>
              <a:path extrusionOk="0" h="1912092" w="2131029">
                <a:moveTo>
                  <a:pt x="2131028" y="0"/>
                </a:moveTo>
                <a:lnTo>
                  <a:pt x="0" y="0"/>
                </a:lnTo>
                <a:lnTo>
                  <a:pt x="0" y="1912092"/>
                </a:lnTo>
                <a:lnTo>
                  <a:pt x="2131028" y="1912092"/>
                </a:lnTo>
                <a:lnTo>
                  <a:pt x="2131028" y="0"/>
                </a:lnTo>
                <a:close/>
              </a:path>
            </a:pathLst>
          </a:custGeom>
          <a:blipFill rotWithShape="1">
            <a:blip r:embed="rId4">
              <a:alphaModFix/>
            </a:blip>
            <a:stretch>
              <a:fillRect b="0" l="-209367" r="0" t="-115197"/>
            </a:stretch>
          </a:blipFill>
          <a:ln>
            <a:noFill/>
          </a:ln>
        </p:spPr>
      </p:sp>
      <p:sp>
        <p:nvSpPr>
          <p:cNvPr id="130" name="Google Shape;130;p16"/>
          <p:cNvSpPr txBox="1"/>
          <p:nvPr/>
        </p:nvSpPr>
        <p:spPr>
          <a:xfrm>
            <a:off x="6848276" y="2545187"/>
            <a:ext cx="4591500" cy="3830700"/>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4886" u="none" cap="none" strike="noStrike">
                <a:solidFill>
                  <a:srgbClr val="F1AA00"/>
                </a:solidFill>
                <a:latin typeface="Tenor Sans"/>
                <a:ea typeface="Tenor Sans"/>
                <a:cs typeface="Tenor Sans"/>
                <a:sym typeface="Tenor Sans"/>
              </a:rPr>
              <a:t>01</a:t>
            </a:r>
            <a:endParaRPr/>
          </a:p>
        </p:txBody>
      </p:sp>
      <p:sp>
        <p:nvSpPr>
          <p:cNvPr id="131" name="Google Shape;131;p16"/>
          <p:cNvSpPr txBox="1"/>
          <p:nvPr/>
        </p:nvSpPr>
        <p:spPr>
          <a:xfrm>
            <a:off x="7859460" y="6948451"/>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132" name="Google Shape;132;p16"/>
          <p:cNvSpPr txBox="1"/>
          <p:nvPr/>
        </p:nvSpPr>
        <p:spPr>
          <a:xfrm rot="5400000">
            <a:off x="11854082" y="4215344"/>
            <a:ext cx="10068986" cy="1638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0699" u="none" cap="none" strike="noStrike">
                <a:solidFill>
                  <a:srgbClr val="F1AA00"/>
                </a:solidFill>
                <a:latin typeface="Tenor Sans"/>
                <a:ea typeface="Tenor Sans"/>
                <a:cs typeface="Tenor Sans"/>
                <a:sym typeface="Tenor Sans"/>
              </a:rPr>
              <a:t>Introduction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36" name="Shape 136"/>
        <p:cNvGrpSpPr/>
        <p:nvPr/>
      </p:nvGrpSpPr>
      <p:grpSpPr>
        <a:xfrm>
          <a:off x="0" y="0"/>
          <a:ext cx="0" cy="0"/>
          <a:chOff x="0" y="0"/>
          <a:chExt cx="0" cy="0"/>
        </a:xfrm>
      </p:grpSpPr>
      <p:pic>
        <p:nvPicPr>
          <p:cNvPr id="137" name="Google Shape;137;p17"/>
          <p:cNvPicPr preferRelativeResize="0"/>
          <p:nvPr/>
        </p:nvPicPr>
        <p:blipFill>
          <a:blip r:embed="rId3">
            <a:alphaModFix/>
          </a:blip>
          <a:stretch>
            <a:fillRect/>
          </a:stretch>
        </p:blipFill>
        <p:spPr>
          <a:xfrm>
            <a:off x="16317325" y="5539363"/>
            <a:ext cx="8891814" cy="866575"/>
          </a:xfrm>
          <a:prstGeom prst="rect">
            <a:avLst/>
          </a:prstGeom>
          <a:noFill/>
          <a:ln>
            <a:noFill/>
          </a:ln>
        </p:spPr>
      </p:pic>
      <p:sp>
        <p:nvSpPr>
          <p:cNvPr id="138" name="Google Shape;138;p17"/>
          <p:cNvSpPr/>
          <p:nvPr/>
        </p:nvSpPr>
        <p:spPr>
          <a:xfrm>
            <a:off x="4804669" y="804169"/>
            <a:ext cx="8678661" cy="867866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E8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17"/>
          <p:cNvPicPr preferRelativeResize="0"/>
          <p:nvPr/>
        </p:nvPicPr>
        <p:blipFill>
          <a:blip r:embed="rId4">
            <a:alphaModFix/>
          </a:blip>
          <a:stretch>
            <a:fillRect/>
          </a:stretch>
        </p:blipFill>
        <p:spPr>
          <a:xfrm>
            <a:off x="4804675" y="804183"/>
            <a:ext cx="8678700" cy="8678700"/>
          </a:xfrm>
          <a:prstGeom prst="ellipse">
            <a:avLst/>
          </a:prstGeom>
          <a:noFill/>
          <a:ln>
            <a:noFill/>
          </a:ln>
        </p:spPr>
      </p:pic>
      <p:sp>
        <p:nvSpPr>
          <p:cNvPr id="140" name="Google Shape;140;p17"/>
          <p:cNvSpPr txBox="1"/>
          <p:nvPr/>
        </p:nvSpPr>
        <p:spPr>
          <a:xfrm>
            <a:off x="1241995" y="991870"/>
            <a:ext cx="5300700" cy="2339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Our</a:t>
            </a:r>
            <a:endParaRPr/>
          </a:p>
          <a:p>
            <a:pPr indent="0" lvl="0" marL="0" marR="0" rtl="0" algn="l">
              <a:lnSpc>
                <a:spcPct val="100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Brand</a:t>
            </a:r>
            <a:endParaRPr/>
          </a:p>
        </p:txBody>
      </p:sp>
      <p:sp>
        <p:nvSpPr>
          <p:cNvPr id="141" name="Google Shape;141;p17"/>
          <p:cNvSpPr txBox="1"/>
          <p:nvPr/>
        </p:nvSpPr>
        <p:spPr>
          <a:xfrm>
            <a:off x="13981610" y="7793307"/>
            <a:ext cx="3064395" cy="4667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3000" u="none" cap="none" strike="noStrike">
                <a:solidFill>
                  <a:srgbClr val="1F3920"/>
                </a:solidFill>
                <a:latin typeface="Lato"/>
                <a:ea typeface="Lato"/>
                <a:cs typeface="Lato"/>
                <a:sym typeface="Lato"/>
              </a:rPr>
              <a:t>What we do? </a:t>
            </a:r>
            <a:endParaRPr/>
          </a:p>
        </p:txBody>
      </p:sp>
      <p:sp>
        <p:nvSpPr>
          <p:cNvPr id="142" name="Google Shape;142;p17"/>
          <p:cNvSpPr txBox="1"/>
          <p:nvPr/>
        </p:nvSpPr>
        <p:spPr>
          <a:xfrm>
            <a:off x="1241995" y="7793307"/>
            <a:ext cx="2650320"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1F3920"/>
                </a:solidFill>
                <a:latin typeface="Lato"/>
                <a:ea typeface="Lato"/>
                <a:cs typeface="Lato"/>
                <a:sym typeface="Lato"/>
              </a:rPr>
              <a:t>Who we are?</a:t>
            </a:r>
            <a:endParaRPr/>
          </a:p>
        </p:txBody>
      </p:sp>
      <p:sp>
        <p:nvSpPr>
          <p:cNvPr id="143" name="Google Shape;143;p17"/>
          <p:cNvSpPr txBox="1"/>
          <p:nvPr/>
        </p:nvSpPr>
        <p:spPr>
          <a:xfrm>
            <a:off x="1241995" y="8521065"/>
            <a:ext cx="3064395" cy="737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Briefly elaborate on</a:t>
            </a:r>
            <a:endParaRPr/>
          </a:p>
          <a:p>
            <a:pPr indent="0" lvl="0" marL="0" marR="0" rtl="0" algn="l">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what you want to discuss.</a:t>
            </a:r>
            <a:endParaRPr/>
          </a:p>
        </p:txBody>
      </p:sp>
      <p:sp>
        <p:nvSpPr>
          <p:cNvPr id="144" name="Google Shape;144;p17"/>
          <p:cNvSpPr txBox="1"/>
          <p:nvPr/>
        </p:nvSpPr>
        <p:spPr>
          <a:xfrm>
            <a:off x="13981610" y="8521065"/>
            <a:ext cx="3064395" cy="73723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Briefly elaborate on</a:t>
            </a:r>
            <a:endParaRPr/>
          </a:p>
          <a:p>
            <a:pPr indent="0" lvl="0" marL="0" marR="0" rtl="0" algn="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what you want to discuss.</a:t>
            </a:r>
            <a:endParaRPr/>
          </a:p>
        </p:txBody>
      </p:sp>
      <p:sp>
        <p:nvSpPr>
          <p:cNvPr id="145" name="Google Shape;145;p17"/>
          <p:cNvSpPr txBox="1"/>
          <p:nvPr/>
        </p:nvSpPr>
        <p:spPr>
          <a:xfrm>
            <a:off x="13483331" y="1414463"/>
            <a:ext cx="3848817" cy="2009774"/>
          </a:xfrm>
          <a:prstGeom prst="rect">
            <a:avLst/>
          </a:prstGeom>
          <a:noFill/>
          <a:ln>
            <a:noFill/>
          </a:ln>
        </p:spPr>
        <p:txBody>
          <a:bodyPr anchorCtr="0" anchor="t" bIns="0" lIns="0" spcFirstLastPara="1" rIns="0" wrap="square" tIns="0">
            <a:spAutoFit/>
          </a:bodyPr>
          <a:lstStyle/>
          <a:p>
            <a:pPr indent="0" lvl="0" marL="0" marR="0" rtl="0" algn="r">
              <a:lnSpc>
                <a:spcPct val="195000"/>
              </a:lnSpc>
              <a:spcBef>
                <a:spcPts val="0"/>
              </a:spcBef>
              <a:spcAft>
                <a:spcPts val="0"/>
              </a:spcAft>
              <a:buNone/>
            </a:pPr>
            <a:r>
              <a:rPr b="0" i="0" lang="en-US" sz="2100" u="none" cap="none" strike="noStrike">
                <a:solidFill>
                  <a:srgbClr val="1F3920"/>
                </a:solidFill>
                <a:latin typeface="Lato"/>
                <a:ea typeface="Lato"/>
                <a:cs typeface="Lato"/>
                <a:sym typeface="Lato"/>
              </a:rPr>
              <a:t>Hey there, I'm Rain, and I'm here to sprinkle some of my dazzling ideas your way. For even more, follow me at @reallygreatsite.</a:t>
            </a:r>
            <a:endParaRPr/>
          </a:p>
        </p:txBody>
      </p:sp>
      <p:sp>
        <p:nvSpPr>
          <p:cNvPr id="146" name="Google Shape;146;p17"/>
          <p:cNvSpPr/>
          <p:nvPr/>
        </p:nvSpPr>
        <p:spPr>
          <a:xfrm rot="-1923478">
            <a:off x="5838354" y="1867868"/>
            <a:ext cx="2097378" cy="1014368"/>
          </a:xfrm>
          <a:custGeom>
            <a:rect b="b" l="l" r="r" t="t"/>
            <a:pathLst>
              <a:path extrusionOk="0" h="1014368" w="2097378">
                <a:moveTo>
                  <a:pt x="0" y="0"/>
                </a:moveTo>
                <a:lnTo>
                  <a:pt x="2097377" y="0"/>
                </a:lnTo>
                <a:lnTo>
                  <a:pt x="2097377" y="1014368"/>
                </a:lnTo>
                <a:lnTo>
                  <a:pt x="0" y="1014368"/>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50" name="Shape 150"/>
        <p:cNvGrpSpPr/>
        <p:nvPr/>
      </p:nvGrpSpPr>
      <p:grpSpPr>
        <a:xfrm>
          <a:off x="0" y="0"/>
          <a:ext cx="0" cy="0"/>
          <a:chOff x="0" y="0"/>
          <a:chExt cx="0" cy="0"/>
        </a:xfrm>
      </p:grpSpPr>
      <p:pic>
        <p:nvPicPr>
          <p:cNvPr id="151" name="Google Shape;151;p18"/>
          <p:cNvPicPr preferRelativeResize="0"/>
          <p:nvPr/>
        </p:nvPicPr>
        <p:blipFill>
          <a:blip r:embed="rId3">
            <a:alphaModFix/>
          </a:blip>
          <a:stretch>
            <a:fillRect/>
          </a:stretch>
        </p:blipFill>
        <p:spPr>
          <a:xfrm>
            <a:off x="5860671" y="-412900"/>
            <a:ext cx="6556200" cy="9186300"/>
          </a:xfrm>
          <a:prstGeom prst="rect">
            <a:avLst/>
          </a:prstGeom>
          <a:noFill/>
          <a:ln>
            <a:noFill/>
          </a:ln>
        </p:spPr>
      </p:pic>
      <p:sp>
        <p:nvSpPr>
          <p:cNvPr id="152" name="Google Shape;152;p18"/>
          <p:cNvSpPr/>
          <p:nvPr/>
        </p:nvSpPr>
        <p:spPr>
          <a:xfrm>
            <a:off x="2133675" y="4971035"/>
            <a:ext cx="1441995" cy="144199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 name="Google Shape;153;p18"/>
          <p:cNvPicPr preferRelativeResize="0"/>
          <p:nvPr/>
        </p:nvPicPr>
        <p:blipFill>
          <a:blip r:embed="rId4">
            <a:alphaModFix/>
          </a:blip>
          <a:stretch>
            <a:fillRect/>
          </a:stretch>
        </p:blipFill>
        <p:spPr>
          <a:xfrm>
            <a:off x="2249140" y="5086487"/>
            <a:ext cx="1211100" cy="1211100"/>
          </a:xfrm>
          <a:prstGeom prst="ellipse">
            <a:avLst/>
          </a:prstGeom>
          <a:noFill/>
          <a:ln>
            <a:noFill/>
          </a:ln>
        </p:spPr>
      </p:pic>
      <p:sp>
        <p:nvSpPr>
          <p:cNvPr id="154" name="Google Shape;154;p18"/>
          <p:cNvSpPr/>
          <p:nvPr/>
        </p:nvSpPr>
        <p:spPr>
          <a:xfrm>
            <a:off x="2831844" y="922169"/>
            <a:ext cx="1441995" cy="144199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18"/>
          <p:cNvPicPr preferRelativeResize="0"/>
          <p:nvPr/>
        </p:nvPicPr>
        <p:blipFill>
          <a:blip r:embed="rId5">
            <a:alphaModFix/>
          </a:blip>
          <a:stretch>
            <a:fillRect/>
          </a:stretch>
        </p:blipFill>
        <p:spPr>
          <a:xfrm>
            <a:off x="2947271" y="1037588"/>
            <a:ext cx="1211100" cy="1211100"/>
          </a:xfrm>
          <a:prstGeom prst="ellipse">
            <a:avLst/>
          </a:prstGeom>
          <a:noFill/>
          <a:ln>
            <a:noFill/>
          </a:ln>
        </p:spPr>
      </p:pic>
      <p:grpSp>
        <p:nvGrpSpPr>
          <p:cNvPr id="156" name="Google Shape;156;p18"/>
          <p:cNvGrpSpPr/>
          <p:nvPr/>
        </p:nvGrpSpPr>
        <p:grpSpPr>
          <a:xfrm>
            <a:off x="14961960" y="1137768"/>
            <a:ext cx="1441995" cy="1441995"/>
            <a:chOff x="0" y="0"/>
            <a:chExt cx="812800" cy="812800"/>
          </a:xfrm>
        </p:grpSpPr>
        <p:sp>
          <p:nvSpPr>
            <p:cNvPr id="157" name="Google Shape;15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8"/>
          <p:cNvGrpSpPr/>
          <p:nvPr/>
        </p:nvGrpSpPr>
        <p:grpSpPr>
          <a:xfrm>
            <a:off x="15091114" y="5884989"/>
            <a:ext cx="1441995" cy="1441995"/>
            <a:chOff x="0" y="0"/>
            <a:chExt cx="812800" cy="812800"/>
          </a:xfrm>
        </p:grpSpPr>
        <p:sp>
          <p:nvSpPr>
            <p:cNvPr id="160" name="Google Shape;16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18"/>
          <p:cNvSpPr/>
          <p:nvPr/>
        </p:nvSpPr>
        <p:spPr>
          <a:xfrm>
            <a:off x="15077374" y="1253184"/>
            <a:ext cx="1211167" cy="121116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13406" l="-122570" r="-38356" t="-60657"/>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15206528" y="6000405"/>
            <a:ext cx="1211167" cy="1211162"/>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24998" l="0" r="0" t="-24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rot="7570964">
            <a:off x="12002111" y="5078944"/>
            <a:ext cx="1694286" cy="3025510"/>
          </a:xfrm>
          <a:custGeom>
            <a:rect b="b" l="l" r="r" t="t"/>
            <a:pathLst>
              <a:path extrusionOk="0" h="3025510" w="1694286">
                <a:moveTo>
                  <a:pt x="1694286" y="3025510"/>
                </a:moveTo>
                <a:lnTo>
                  <a:pt x="0" y="3025510"/>
                </a:lnTo>
                <a:lnTo>
                  <a:pt x="0" y="0"/>
                </a:lnTo>
                <a:lnTo>
                  <a:pt x="1694286" y="0"/>
                </a:lnTo>
                <a:lnTo>
                  <a:pt x="1694286" y="3025510"/>
                </a:lnTo>
                <a:close/>
              </a:path>
            </a:pathLst>
          </a:custGeom>
          <a:blipFill rotWithShape="1">
            <a:blip r:embed="rId8">
              <a:alphaModFix/>
            </a:blip>
            <a:stretch>
              <a:fillRect b="0" l="0" r="0" t="0"/>
            </a:stretch>
          </a:blipFill>
          <a:ln>
            <a:noFill/>
          </a:ln>
        </p:spPr>
      </p:sp>
      <p:sp>
        <p:nvSpPr>
          <p:cNvPr id="165" name="Google Shape;165;p18"/>
          <p:cNvSpPr/>
          <p:nvPr/>
        </p:nvSpPr>
        <p:spPr>
          <a:xfrm>
            <a:off x="10759887" y="1680981"/>
            <a:ext cx="3638118" cy="799505"/>
          </a:xfrm>
          <a:custGeom>
            <a:rect b="b" l="l" r="r" t="t"/>
            <a:pathLst>
              <a:path extrusionOk="0" h="799505" w="3638118">
                <a:moveTo>
                  <a:pt x="0" y="0"/>
                </a:moveTo>
                <a:lnTo>
                  <a:pt x="3638117" y="0"/>
                </a:lnTo>
                <a:lnTo>
                  <a:pt x="3638117" y="799506"/>
                </a:lnTo>
                <a:lnTo>
                  <a:pt x="0" y="799506"/>
                </a:lnTo>
                <a:lnTo>
                  <a:pt x="0" y="0"/>
                </a:lnTo>
                <a:close/>
              </a:path>
            </a:pathLst>
          </a:custGeom>
          <a:blipFill rotWithShape="1">
            <a:blip r:embed="rId9">
              <a:alphaModFix/>
            </a:blip>
            <a:stretch>
              <a:fillRect b="0" l="-6959" r="0" t="0"/>
            </a:stretch>
          </a:blipFill>
          <a:ln>
            <a:noFill/>
          </a:ln>
        </p:spPr>
      </p:sp>
      <p:sp>
        <p:nvSpPr>
          <p:cNvPr id="166" name="Google Shape;166;p18"/>
          <p:cNvSpPr/>
          <p:nvPr/>
        </p:nvSpPr>
        <p:spPr>
          <a:xfrm rot="7932709">
            <a:off x="4752921" y="4787199"/>
            <a:ext cx="1506751" cy="1936245"/>
          </a:xfrm>
          <a:custGeom>
            <a:rect b="b" l="l" r="r" t="t"/>
            <a:pathLst>
              <a:path extrusionOk="0" h="1936245" w="1506751">
                <a:moveTo>
                  <a:pt x="0" y="0"/>
                </a:moveTo>
                <a:lnTo>
                  <a:pt x="1506751" y="0"/>
                </a:lnTo>
                <a:lnTo>
                  <a:pt x="1506751" y="1936246"/>
                </a:lnTo>
                <a:lnTo>
                  <a:pt x="0" y="1936246"/>
                </a:lnTo>
                <a:lnTo>
                  <a:pt x="0" y="0"/>
                </a:lnTo>
                <a:close/>
              </a:path>
            </a:pathLst>
          </a:custGeom>
          <a:blipFill rotWithShape="1">
            <a:blip r:embed="rId10">
              <a:alphaModFix/>
            </a:blip>
            <a:stretch>
              <a:fillRect b="0" l="0" r="0" t="0"/>
            </a:stretch>
          </a:blipFill>
          <a:ln>
            <a:noFill/>
          </a:ln>
        </p:spPr>
      </p:sp>
      <p:sp>
        <p:nvSpPr>
          <p:cNvPr id="167" name="Google Shape;167;p18"/>
          <p:cNvSpPr/>
          <p:nvPr/>
        </p:nvSpPr>
        <p:spPr>
          <a:xfrm rot="5850318">
            <a:off x="5981282" y="773291"/>
            <a:ext cx="305701" cy="2436745"/>
          </a:xfrm>
          <a:custGeom>
            <a:rect b="b" l="l" r="r" t="t"/>
            <a:pathLst>
              <a:path extrusionOk="0" h="2436745" w="305701">
                <a:moveTo>
                  <a:pt x="0" y="0"/>
                </a:moveTo>
                <a:lnTo>
                  <a:pt x="305701" y="0"/>
                </a:lnTo>
                <a:lnTo>
                  <a:pt x="305701" y="2436745"/>
                </a:lnTo>
                <a:lnTo>
                  <a:pt x="0" y="2436745"/>
                </a:lnTo>
                <a:lnTo>
                  <a:pt x="0" y="0"/>
                </a:lnTo>
                <a:close/>
              </a:path>
            </a:pathLst>
          </a:custGeom>
          <a:blipFill rotWithShape="1">
            <a:blip r:embed="rId11">
              <a:alphaModFix/>
            </a:blip>
            <a:stretch>
              <a:fillRect b="0" l="0" r="0" t="0"/>
            </a:stretch>
          </a:blipFill>
          <a:ln>
            <a:noFill/>
          </a:ln>
        </p:spPr>
      </p:sp>
      <p:sp>
        <p:nvSpPr>
          <p:cNvPr id="168" name="Google Shape;168;p18"/>
          <p:cNvSpPr/>
          <p:nvPr/>
        </p:nvSpPr>
        <p:spPr>
          <a:xfrm>
            <a:off x="-2279665" y="8761975"/>
            <a:ext cx="4045586" cy="2416911"/>
          </a:xfrm>
          <a:custGeom>
            <a:rect b="b" l="l" r="r" t="t"/>
            <a:pathLst>
              <a:path extrusionOk="0" h="2416911" w="4045586">
                <a:moveTo>
                  <a:pt x="0" y="0"/>
                </a:moveTo>
                <a:lnTo>
                  <a:pt x="4045586" y="0"/>
                </a:lnTo>
                <a:lnTo>
                  <a:pt x="4045586" y="2416911"/>
                </a:lnTo>
                <a:lnTo>
                  <a:pt x="0" y="2416911"/>
                </a:lnTo>
                <a:lnTo>
                  <a:pt x="0" y="0"/>
                </a:lnTo>
                <a:close/>
              </a:path>
            </a:pathLst>
          </a:custGeom>
          <a:blipFill rotWithShape="1">
            <a:blip r:embed="rId12">
              <a:alphaModFix/>
            </a:blip>
            <a:stretch>
              <a:fillRect b="0" l="0" r="0" t="0"/>
            </a:stretch>
          </a:blipFill>
          <a:ln>
            <a:noFill/>
          </a:ln>
        </p:spPr>
      </p:sp>
      <p:sp>
        <p:nvSpPr>
          <p:cNvPr id="169" name="Google Shape;169;p18"/>
          <p:cNvSpPr txBox="1"/>
          <p:nvPr/>
        </p:nvSpPr>
        <p:spPr>
          <a:xfrm>
            <a:off x="1426278" y="6532092"/>
            <a:ext cx="285679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3</a:t>
            </a:r>
            <a:endParaRPr/>
          </a:p>
        </p:txBody>
      </p:sp>
      <p:sp>
        <p:nvSpPr>
          <p:cNvPr id="170" name="Google Shape;170;p18"/>
          <p:cNvSpPr txBox="1"/>
          <p:nvPr/>
        </p:nvSpPr>
        <p:spPr>
          <a:xfrm>
            <a:off x="14254562" y="2756062"/>
            <a:ext cx="285679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2</a:t>
            </a:r>
            <a:endParaRPr/>
          </a:p>
        </p:txBody>
      </p:sp>
      <p:sp>
        <p:nvSpPr>
          <p:cNvPr id="171" name="Google Shape;171;p18"/>
          <p:cNvSpPr txBox="1"/>
          <p:nvPr/>
        </p:nvSpPr>
        <p:spPr>
          <a:xfrm>
            <a:off x="14398004" y="7690994"/>
            <a:ext cx="2856790"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4</a:t>
            </a:r>
            <a:endParaRPr/>
          </a:p>
        </p:txBody>
      </p:sp>
      <p:sp>
        <p:nvSpPr>
          <p:cNvPr id="172" name="Google Shape;172;p18"/>
          <p:cNvSpPr txBox="1"/>
          <p:nvPr/>
        </p:nvSpPr>
        <p:spPr>
          <a:xfrm>
            <a:off x="1028700" y="2487989"/>
            <a:ext cx="5105433"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Ingredient 1</a:t>
            </a:r>
            <a:endParaRPr/>
          </a:p>
        </p:txBody>
      </p:sp>
      <p:sp>
        <p:nvSpPr>
          <p:cNvPr id="173" name="Google Shape;173;p18"/>
          <p:cNvSpPr txBox="1"/>
          <p:nvPr/>
        </p:nvSpPr>
        <p:spPr>
          <a:xfrm>
            <a:off x="2296464" y="3066682"/>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4" name="Google Shape;174;p18"/>
          <p:cNvSpPr txBox="1"/>
          <p:nvPr/>
        </p:nvSpPr>
        <p:spPr>
          <a:xfrm>
            <a:off x="1569720" y="7110785"/>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5" name="Google Shape;175;p18"/>
          <p:cNvSpPr txBox="1"/>
          <p:nvPr/>
        </p:nvSpPr>
        <p:spPr>
          <a:xfrm>
            <a:off x="14398004" y="3334755"/>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6" name="Google Shape;176;p18"/>
          <p:cNvSpPr txBox="1"/>
          <p:nvPr/>
        </p:nvSpPr>
        <p:spPr>
          <a:xfrm>
            <a:off x="14541447" y="8269687"/>
            <a:ext cx="2569905"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 </a:t>
            </a:r>
            <a:endParaRPr/>
          </a:p>
        </p:txBody>
      </p:sp>
      <p:sp>
        <p:nvSpPr>
          <p:cNvPr id="177" name="Google Shape;177;p18"/>
          <p:cNvSpPr txBox="1"/>
          <p:nvPr/>
        </p:nvSpPr>
        <p:spPr>
          <a:xfrm>
            <a:off x="3889996" y="8739769"/>
            <a:ext cx="10508009"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What’s In The Bottle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181" name="Shape 181"/>
        <p:cNvGrpSpPr/>
        <p:nvPr/>
      </p:nvGrpSpPr>
      <p:grpSpPr>
        <a:xfrm>
          <a:off x="0" y="0"/>
          <a:ext cx="0" cy="0"/>
          <a:chOff x="0" y="0"/>
          <a:chExt cx="0" cy="0"/>
        </a:xfrm>
      </p:grpSpPr>
      <p:pic>
        <p:nvPicPr>
          <p:cNvPr id="182" name="Google Shape;182;p19"/>
          <p:cNvPicPr preferRelativeResize="0"/>
          <p:nvPr/>
        </p:nvPicPr>
        <p:blipFill>
          <a:blip r:embed="rId3">
            <a:alphaModFix/>
          </a:blip>
          <a:stretch>
            <a:fillRect/>
          </a:stretch>
        </p:blipFill>
        <p:spPr>
          <a:xfrm>
            <a:off x="15420025" y="-3296681"/>
            <a:ext cx="5735950" cy="5761349"/>
          </a:xfrm>
          <a:prstGeom prst="rect">
            <a:avLst/>
          </a:prstGeom>
          <a:noFill/>
          <a:ln>
            <a:noFill/>
          </a:ln>
        </p:spPr>
      </p:pic>
      <p:cxnSp>
        <p:nvCxnSpPr>
          <p:cNvPr id="183" name="Google Shape;183;p19"/>
          <p:cNvCxnSpPr/>
          <p:nvPr/>
        </p:nvCxnSpPr>
        <p:spPr>
          <a:xfrm rot="10800000">
            <a:off x="-1652383" y="5248895"/>
            <a:ext cx="21592766" cy="0"/>
          </a:xfrm>
          <a:prstGeom prst="straightConnector1">
            <a:avLst/>
          </a:prstGeom>
          <a:noFill/>
          <a:ln cap="rnd" cmpd="sng" w="28575">
            <a:solidFill>
              <a:srgbClr val="F1AA00"/>
            </a:solidFill>
            <a:prstDash val="solid"/>
            <a:round/>
            <a:headEnd len="sm" w="sm" type="none"/>
            <a:tailEnd len="sm" w="sm" type="none"/>
          </a:ln>
        </p:spPr>
      </p:cxnSp>
      <p:grpSp>
        <p:nvGrpSpPr>
          <p:cNvPr id="184" name="Google Shape;184;p19"/>
          <p:cNvGrpSpPr/>
          <p:nvPr/>
        </p:nvGrpSpPr>
        <p:grpSpPr>
          <a:xfrm>
            <a:off x="5293023" y="3566433"/>
            <a:ext cx="3364925" cy="3364925"/>
            <a:chOff x="0" y="0"/>
            <a:chExt cx="812800" cy="812800"/>
          </a:xfrm>
        </p:grpSpPr>
        <p:sp>
          <p:nvSpPr>
            <p:cNvPr id="185" name="Google Shape;1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 name="Google Shape;187;p19"/>
          <p:cNvGrpSpPr/>
          <p:nvPr/>
        </p:nvGrpSpPr>
        <p:grpSpPr>
          <a:xfrm>
            <a:off x="9630052" y="3566433"/>
            <a:ext cx="3364925" cy="3364925"/>
            <a:chOff x="0" y="0"/>
            <a:chExt cx="812800" cy="812800"/>
          </a:xfrm>
        </p:grpSpPr>
        <p:sp>
          <p:nvSpPr>
            <p:cNvPr id="188" name="Google Shape;1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9"/>
          <p:cNvGrpSpPr/>
          <p:nvPr/>
        </p:nvGrpSpPr>
        <p:grpSpPr>
          <a:xfrm>
            <a:off x="13967081" y="3566433"/>
            <a:ext cx="3364925" cy="3364925"/>
            <a:chOff x="0" y="0"/>
            <a:chExt cx="812800" cy="812800"/>
          </a:xfrm>
        </p:grpSpPr>
        <p:sp>
          <p:nvSpPr>
            <p:cNvPr id="191" name="Google Shape;1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3" name="Google Shape;193;p19"/>
          <p:cNvPicPr preferRelativeResize="0"/>
          <p:nvPr/>
        </p:nvPicPr>
        <p:blipFill>
          <a:blip r:embed="rId4">
            <a:alphaModFix/>
          </a:blip>
          <a:stretch>
            <a:fillRect/>
          </a:stretch>
        </p:blipFill>
        <p:spPr>
          <a:xfrm>
            <a:off x="14340350" y="3947635"/>
            <a:ext cx="2618400" cy="2631000"/>
          </a:xfrm>
          <a:prstGeom prst="ellipse">
            <a:avLst/>
          </a:prstGeom>
          <a:noFill/>
          <a:ln>
            <a:noFill/>
          </a:ln>
        </p:spPr>
      </p:pic>
      <p:pic>
        <p:nvPicPr>
          <p:cNvPr id="194" name="Google Shape;194;p19"/>
          <p:cNvPicPr preferRelativeResize="0"/>
          <p:nvPr/>
        </p:nvPicPr>
        <p:blipFill>
          <a:blip r:embed="rId5">
            <a:alphaModFix/>
          </a:blip>
          <a:stretch>
            <a:fillRect/>
          </a:stretch>
        </p:blipFill>
        <p:spPr>
          <a:xfrm>
            <a:off x="10003300" y="3954000"/>
            <a:ext cx="2618400" cy="2618400"/>
          </a:xfrm>
          <a:prstGeom prst="ellipse">
            <a:avLst/>
          </a:prstGeom>
          <a:noFill/>
          <a:ln>
            <a:noFill/>
          </a:ln>
        </p:spPr>
      </p:pic>
      <p:pic>
        <p:nvPicPr>
          <p:cNvPr id="195" name="Google Shape;195;p19"/>
          <p:cNvPicPr preferRelativeResize="0"/>
          <p:nvPr/>
        </p:nvPicPr>
        <p:blipFill>
          <a:blip r:embed="rId6">
            <a:alphaModFix/>
          </a:blip>
          <a:stretch>
            <a:fillRect/>
          </a:stretch>
        </p:blipFill>
        <p:spPr>
          <a:xfrm>
            <a:off x="5666275" y="3954000"/>
            <a:ext cx="2618400" cy="2618400"/>
          </a:xfrm>
          <a:prstGeom prst="ellipse">
            <a:avLst/>
          </a:prstGeom>
          <a:noFill/>
          <a:ln>
            <a:noFill/>
          </a:ln>
        </p:spPr>
      </p:pic>
      <p:sp>
        <p:nvSpPr>
          <p:cNvPr id="196" name="Google Shape;196;p19"/>
          <p:cNvSpPr/>
          <p:nvPr/>
        </p:nvSpPr>
        <p:spPr>
          <a:xfrm>
            <a:off x="955995" y="3566433"/>
            <a:ext cx="3364925" cy="336492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4"/>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19"/>
          <p:cNvPicPr preferRelativeResize="0"/>
          <p:nvPr/>
        </p:nvPicPr>
        <p:blipFill>
          <a:blip r:embed="rId7">
            <a:alphaModFix/>
          </a:blip>
          <a:stretch>
            <a:fillRect/>
          </a:stretch>
        </p:blipFill>
        <p:spPr>
          <a:xfrm>
            <a:off x="1329250" y="3954001"/>
            <a:ext cx="2618400" cy="2618400"/>
          </a:xfrm>
          <a:prstGeom prst="ellipse">
            <a:avLst/>
          </a:prstGeom>
          <a:noFill/>
          <a:ln>
            <a:noFill/>
          </a:ln>
        </p:spPr>
      </p:pic>
      <p:sp>
        <p:nvSpPr>
          <p:cNvPr id="198" name="Google Shape;198;p19"/>
          <p:cNvSpPr txBox="1"/>
          <p:nvPr/>
        </p:nvSpPr>
        <p:spPr>
          <a:xfrm>
            <a:off x="1028700" y="1213485"/>
            <a:ext cx="16230600" cy="1059180"/>
          </a:xfrm>
          <a:prstGeom prst="rect">
            <a:avLst/>
          </a:prstGeom>
          <a:noFill/>
          <a:ln>
            <a:noFill/>
          </a:ln>
        </p:spPr>
        <p:txBody>
          <a:bodyPr anchorCtr="0" anchor="t" bIns="0" lIns="0" spcFirstLastPara="1" rIns="0" wrap="square" tIns="0">
            <a:spAutoFit/>
          </a:bodyPr>
          <a:lstStyle/>
          <a:p>
            <a:pPr indent="0" lvl="0" marL="0" marR="0" rtl="0" algn="ctr">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Our Product Timeline</a:t>
            </a:r>
            <a:endParaRPr/>
          </a:p>
        </p:txBody>
      </p:sp>
      <p:sp>
        <p:nvSpPr>
          <p:cNvPr id="199" name="Google Shape;199;p19"/>
          <p:cNvSpPr txBox="1"/>
          <p:nvPr/>
        </p:nvSpPr>
        <p:spPr>
          <a:xfrm>
            <a:off x="955995"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0" name="Google Shape;200;p19"/>
          <p:cNvSpPr txBox="1"/>
          <p:nvPr/>
        </p:nvSpPr>
        <p:spPr>
          <a:xfrm>
            <a:off x="1329262"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201" name="Google Shape;201;p19"/>
          <p:cNvSpPr txBox="1"/>
          <p:nvPr/>
        </p:nvSpPr>
        <p:spPr>
          <a:xfrm>
            <a:off x="5293023"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2" name="Google Shape;202;p19"/>
          <p:cNvSpPr txBox="1"/>
          <p:nvPr/>
        </p:nvSpPr>
        <p:spPr>
          <a:xfrm>
            <a:off x="5666290"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203" name="Google Shape;203;p19"/>
          <p:cNvSpPr txBox="1"/>
          <p:nvPr/>
        </p:nvSpPr>
        <p:spPr>
          <a:xfrm>
            <a:off x="9630052"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4" name="Google Shape;204;p19"/>
          <p:cNvSpPr txBox="1"/>
          <p:nvPr/>
        </p:nvSpPr>
        <p:spPr>
          <a:xfrm>
            <a:off x="10003319"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
        <p:nvSpPr>
          <p:cNvPr id="205" name="Google Shape;205;p19"/>
          <p:cNvSpPr txBox="1"/>
          <p:nvPr/>
        </p:nvSpPr>
        <p:spPr>
          <a:xfrm>
            <a:off x="13967081" y="7563091"/>
            <a:ext cx="3364925" cy="431686"/>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b="0" i="0" lang="en-US" sz="2504" u="none" cap="none" strike="noStrike">
                <a:solidFill>
                  <a:srgbClr val="F1AA00"/>
                </a:solidFill>
                <a:latin typeface="Tenor Sans"/>
                <a:ea typeface="Tenor Sans"/>
                <a:cs typeface="Tenor Sans"/>
                <a:sym typeface="Tenor Sans"/>
              </a:rPr>
              <a:t>Add a main point</a:t>
            </a:r>
            <a:endParaRPr/>
          </a:p>
        </p:txBody>
      </p:sp>
      <p:sp>
        <p:nvSpPr>
          <p:cNvPr id="206" name="Google Shape;206;p19"/>
          <p:cNvSpPr txBox="1"/>
          <p:nvPr/>
        </p:nvSpPr>
        <p:spPr>
          <a:xfrm>
            <a:off x="14340348" y="8177501"/>
            <a:ext cx="2618391"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Elaborate on what you want to discuss.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10" name="Shape 210"/>
        <p:cNvGrpSpPr/>
        <p:nvPr/>
      </p:nvGrpSpPr>
      <p:grpSpPr>
        <a:xfrm>
          <a:off x="0" y="0"/>
          <a:ext cx="0" cy="0"/>
          <a:chOff x="0" y="0"/>
          <a:chExt cx="0" cy="0"/>
        </a:xfrm>
      </p:grpSpPr>
      <p:sp>
        <p:nvSpPr>
          <p:cNvPr id="211" name="Google Shape;211;p20"/>
          <p:cNvSpPr/>
          <p:nvPr/>
        </p:nvSpPr>
        <p:spPr>
          <a:xfrm rot="1627016">
            <a:off x="7841393" y="3474327"/>
            <a:ext cx="6212975" cy="1965559"/>
          </a:xfrm>
          <a:custGeom>
            <a:rect b="b" l="l" r="r" t="t"/>
            <a:pathLst>
              <a:path extrusionOk="0" h="1965559" w="6212975">
                <a:moveTo>
                  <a:pt x="0" y="0"/>
                </a:moveTo>
                <a:lnTo>
                  <a:pt x="6212975" y="0"/>
                </a:lnTo>
                <a:lnTo>
                  <a:pt x="6212975" y="1965559"/>
                </a:lnTo>
                <a:lnTo>
                  <a:pt x="0" y="1965559"/>
                </a:lnTo>
                <a:lnTo>
                  <a:pt x="0" y="0"/>
                </a:lnTo>
                <a:close/>
              </a:path>
            </a:pathLst>
          </a:custGeom>
          <a:blipFill rotWithShape="1">
            <a:blip r:embed="rId3">
              <a:alphaModFix/>
            </a:blip>
            <a:stretch>
              <a:fillRect b="0" l="0" r="0" t="0"/>
            </a:stretch>
          </a:blipFill>
          <a:ln>
            <a:noFill/>
          </a:ln>
        </p:spPr>
      </p:sp>
      <p:pic>
        <p:nvPicPr>
          <p:cNvPr id="212" name="Google Shape;212;p20"/>
          <p:cNvPicPr preferRelativeResize="0"/>
          <p:nvPr/>
        </p:nvPicPr>
        <p:blipFill rotWithShape="1">
          <a:blip r:embed="rId4">
            <a:alphaModFix/>
          </a:blip>
          <a:srcRect b="18695" l="0" r="0" t="18696"/>
          <a:stretch/>
        </p:blipFill>
        <p:spPr>
          <a:xfrm>
            <a:off x="7334030" y="0"/>
            <a:ext cx="10953970" cy="10287000"/>
          </a:xfrm>
          <a:prstGeom prst="rect">
            <a:avLst/>
          </a:prstGeom>
          <a:noFill/>
          <a:ln>
            <a:noFill/>
          </a:ln>
        </p:spPr>
      </p:pic>
      <p:sp>
        <p:nvSpPr>
          <p:cNvPr id="213" name="Google Shape;213;p20"/>
          <p:cNvSpPr/>
          <p:nvPr/>
        </p:nvSpPr>
        <p:spPr>
          <a:xfrm>
            <a:off x="1474165" y="5604412"/>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214" name="Google Shape;214;p20"/>
          <p:cNvSpPr/>
          <p:nvPr/>
        </p:nvSpPr>
        <p:spPr>
          <a:xfrm>
            <a:off x="7009901" y="5604412"/>
            <a:ext cx="851039" cy="85103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5">
              <a:alphaModFix/>
            </a:blip>
            <a:stretch>
              <a:fillRect b="0" l="0" r="0" t="0"/>
            </a:stretch>
          </a:blipFill>
          <a:ln>
            <a:noFill/>
          </a:ln>
        </p:spPr>
      </p:sp>
      <p:sp>
        <p:nvSpPr>
          <p:cNvPr id="215" name="Google Shape;215;p20"/>
          <p:cNvSpPr/>
          <p:nvPr/>
        </p:nvSpPr>
        <p:spPr>
          <a:xfrm>
            <a:off x="1474165"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216" name="Google Shape;216;p20"/>
          <p:cNvSpPr/>
          <p:nvPr/>
        </p:nvSpPr>
        <p:spPr>
          <a:xfrm>
            <a:off x="4137960"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5">
              <a:alphaModFix/>
            </a:blip>
            <a:stretch>
              <a:fillRect b="0" l="0" r="0" t="0"/>
            </a:stretch>
          </a:blipFill>
          <a:ln>
            <a:noFill/>
          </a:ln>
        </p:spPr>
      </p:sp>
      <p:sp>
        <p:nvSpPr>
          <p:cNvPr id="217" name="Google Shape;217;p20"/>
          <p:cNvSpPr/>
          <p:nvPr/>
        </p:nvSpPr>
        <p:spPr>
          <a:xfrm>
            <a:off x="7009901" y="8016227"/>
            <a:ext cx="851039" cy="85103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5">
              <a:alphaModFix/>
            </a:blip>
            <a:stretch>
              <a:fillRect b="0" l="0" r="0" t="0"/>
            </a:stretch>
          </a:blipFill>
          <a:ln>
            <a:noFill/>
          </a:ln>
        </p:spPr>
      </p:sp>
      <p:grpSp>
        <p:nvGrpSpPr>
          <p:cNvPr id="218" name="Google Shape;218;p20"/>
          <p:cNvGrpSpPr/>
          <p:nvPr/>
        </p:nvGrpSpPr>
        <p:grpSpPr>
          <a:xfrm>
            <a:off x="4137960" y="5604412"/>
            <a:ext cx="851039" cy="851039"/>
            <a:chOff x="0" y="0"/>
            <a:chExt cx="1134719" cy="1134719"/>
          </a:xfrm>
        </p:grpSpPr>
        <p:grpSp>
          <p:nvGrpSpPr>
            <p:cNvPr id="219" name="Google Shape;219;p20"/>
            <p:cNvGrpSpPr/>
            <p:nvPr/>
          </p:nvGrpSpPr>
          <p:grpSpPr>
            <a:xfrm>
              <a:off x="0" y="0"/>
              <a:ext cx="1134719" cy="1134719"/>
              <a:chOff x="0" y="0"/>
              <a:chExt cx="812800" cy="812800"/>
            </a:xfrm>
          </p:grpSpPr>
          <p:sp>
            <p:nvSpPr>
              <p:cNvPr id="220" name="Google Shape;22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2" name="Google Shape;222;p20"/>
            <p:cNvCxnSpPr/>
            <p:nvPr/>
          </p:nvCxnSpPr>
          <p:spPr>
            <a:xfrm>
              <a:off x="357779" y="352538"/>
              <a:ext cx="429643" cy="429643"/>
            </a:xfrm>
            <a:prstGeom prst="straightConnector1">
              <a:avLst/>
            </a:prstGeom>
            <a:noFill/>
            <a:ln cap="rnd" cmpd="sng" w="38100">
              <a:solidFill>
                <a:srgbClr val="F1AA00"/>
              </a:solidFill>
              <a:prstDash val="solid"/>
              <a:round/>
              <a:headEnd len="sm" w="sm" type="none"/>
              <a:tailEnd len="sm" w="sm" type="none"/>
            </a:ln>
          </p:spPr>
        </p:cxnSp>
        <p:cxnSp>
          <p:nvCxnSpPr>
            <p:cNvPr id="223" name="Google Shape;223;p20"/>
            <p:cNvCxnSpPr/>
            <p:nvPr/>
          </p:nvCxnSpPr>
          <p:spPr>
            <a:xfrm flipH="1" rot="10800000">
              <a:off x="347297" y="352538"/>
              <a:ext cx="429643" cy="429643"/>
            </a:xfrm>
            <a:prstGeom prst="straightConnector1">
              <a:avLst/>
            </a:prstGeom>
            <a:noFill/>
            <a:ln cap="rnd" cmpd="sng" w="38100">
              <a:solidFill>
                <a:srgbClr val="F1AA00"/>
              </a:solidFill>
              <a:prstDash val="solid"/>
              <a:round/>
              <a:headEnd len="sm" w="sm" type="none"/>
              <a:tailEnd len="sm" w="sm" type="none"/>
            </a:ln>
          </p:spPr>
        </p:cxnSp>
      </p:grpSp>
      <p:sp>
        <p:nvSpPr>
          <p:cNvPr id="224" name="Google Shape;224;p20"/>
          <p:cNvSpPr txBox="1"/>
          <p:nvPr/>
        </p:nvSpPr>
        <p:spPr>
          <a:xfrm>
            <a:off x="1028700" y="1978702"/>
            <a:ext cx="8490587" cy="2068830"/>
          </a:xfrm>
          <a:prstGeom prst="rect">
            <a:avLst/>
          </a:prstGeom>
          <a:noFill/>
          <a:ln>
            <a:noFill/>
          </a:ln>
        </p:spPr>
        <p:txBody>
          <a:bodyPr anchorCtr="0" anchor="t" bIns="0" lIns="0" spcFirstLastPara="1" rIns="0" wrap="square" tIns="0">
            <a:spAutoFit/>
          </a:bodyPr>
          <a:lstStyle/>
          <a:p>
            <a:pPr indent="0" lvl="0" marL="0" marR="0" rtl="0" algn="l">
              <a:lnSpc>
                <a:spcPct val="105000"/>
              </a:lnSpc>
              <a:spcBef>
                <a:spcPts val="0"/>
              </a:spcBef>
              <a:spcAft>
                <a:spcPts val="0"/>
              </a:spcAft>
              <a:buNone/>
            </a:pPr>
            <a:r>
              <a:rPr b="0" i="0" lang="en-US" sz="7599" u="none" cap="none" strike="noStrike">
                <a:solidFill>
                  <a:srgbClr val="F1AA00"/>
                </a:solidFill>
                <a:latin typeface="Tenor Sans"/>
                <a:ea typeface="Tenor Sans"/>
                <a:cs typeface="Tenor Sans"/>
                <a:sym typeface="Tenor Sans"/>
              </a:rPr>
              <a:t>Write a main topic here</a:t>
            </a:r>
            <a:endParaRPr/>
          </a:p>
        </p:txBody>
      </p:sp>
      <p:sp>
        <p:nvSpPr>
          <p:cNvPr id="225" name="Google Shape;225;p20"/>
          <p:cNvSpPr txBox="1"/>
          <p:nvPr/>
        </p:nvSpPr>
        <p:spPr>
          <a:xfrm>
            <a:off x="7154949" y="626067"/>
            <a:ext cx="3978101" cy="402633"/>
          </a:xfrm>
          <a:prstGeom prst="rect">
            <a:avLst/>
          </a:prstGeom>
          <a:noFill/>
          <a:ln>
            <a:noFill/>
          </a:ln>
        </p:spPr>
        <p:txBody>
          <a:bodyPr anchorCtr="0" anchor="t" bIns="0" lIns="0" spcFirstLastPara="1" rIns="0" wrap="square" tIns="0">
            <a:spAutoFit/>
          </a:bodyPr>
          <a:lstStyle/>
          <a:p>
            <a:pPr indent="0" lvl="0" marL="0" marR="0" rtl="0" algn="ctr">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ROLE: WRITE YOUR ROLE</a:t>
            </a:r>
            <a:endParaRPr/>
          </a:p>
        </p:txBody>
      </p:sp>
      <p:sp>
        <p:nvSpPr>
          <p:cNvPr id="226" name="Google Shape;226;p20"/>
          <p:cNvSpPr txBox="1"/>
          <p:nvPr/>
        </p:nvSpPr>
        <p:spPr>
          <a:xfrm>
            <a:off x="1032162" y="626067"/>
            <a:ext cx="1973401" cy="402633"/>
          </a:xfrm>
          <a:prstGeom prst="rect">
            <a:avLst/>
          </a:prstGeom>
          <a:noFill/>
          <a:ln>
            <a:noFill/>
          </a:ln>
        </p:spPr>
        <p:txBody>
          <a:bodyPr anchorCtr="0" anchor="t" bIns="0" lIns="0" spcFirstLastPara="1" rIns="0" wrap="square" tIns="0">
            <a:spAutoFit/>
          </a:bodyPr>
          <a:lstStyle/>
          <a:p>
            <a:pPr indent="0" lvl="0" marL="0" marR="0" rtl="0" algn="l">
              <a:lnSpc>
                <a:spcPct val="134983"/>
              </a:lnSpc>
              <a:spcBef>
                <a:spcPts val="0"/>
              </a:spcBef>
              <a:spcAft>
                <a:spcPts val="0"/>
              </a:spcAft>
              <a:buNone/>
            </a:pPr>
            <a:r>
              <a:rPr b="0" i="0" lang="en-US" sz="2364" u="none" cap="none" strike="noStrike">
                <a:solidFill>
                  <a:srgbClr val="000000"/>
                </a:solidFill>
                <a:latin typeface="Tenor Sans"/>
                <a:ea typeface="Tenor Sans"/>
                <a:cs typeface="Tenor Sans"/>
                <a:sym typeface="Tenor Sans"/>
              </a:rPr>
              <a:t>YEAR: 2022</a:t>
            </a:r>
            <a:endParaRPr/>
          </a:p>
        </p:txBody>
      </p:sp>
      <p:sp>
        <p:nvSpPr>
          <p:cNvPr id="227" name="Google Shape;227;p20"/>
          <p:cNvSpPr txBox="1"/>
          <p:nvPr/>
        </p:nvSpPr>
        <p:spPr>
          <a:xfrm>
            <a:off x="1028700" y="4885732"/>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water-free</a:t>
            </a:r>
            <a:endParaRPr/>
          </a:p>
        </p:txBody>
      </p:sp>
      <p:sp>
        <p:nvSpPr>
          <p:cNvPr id="228" name="Google Shape;228;p20"/>
          <p:cNvSpPr txBox="1"/>
          <p:nvPr/>
        </p:nvSpPr>
        <p:spPr>
          <a:xfrm>
            <a:off x="1028700" y="7297546"/>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gluten-free</a:t>
            </a:r>
            <a:endParaRPr/>
          </a:p>
        </p:txBody>
      </p:sp>
      <p:sp>
        <p:nvSpPr>
          <p:cNvPr id="229" name="Google Shape;229;p20"/>
          <p:cNvSpPr txBox="1"/>
          <p:nvPr/>
        </p:nvSpPr>
        <p:spPr>
          <a:xfrm>
            <a:off x="3692495" y="4885732"/>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oil-free</a:t>
            </a:r>
            <a:endParaRPr/>
          </a:p>
        </p:txBody>
      </p:sp>
      <p:sp>
        <p:nvSpPr>
          <p:cNvPr id="230" name="Google Shape;230;p20"/>
          <p:cNvSpPr txBox="1"/>
          <p:nvPr/>
        </p:nvSpPr>
        <p:spPr>
          <a:xfrm>
            <a:off x="6564437" y="4885732"/>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vegan</a:t>
            </a:r>
            <a:endParaRPr/>
          </a:p>
        </p:txBody>
      </p:sp>
      <p:sp>
        <p:nvSpPr>
          <p:cNvPr id="231" name="Google Shape;231;p20"/>
          <p:cNvSpPr txBox="1"/>
          <p:nvPr/>
        </p:nvSpPr>
        <p:spPr>
          <a:xfrm>
            <a:off x="3692495" y="7297546"/>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cruelty-free</a:t>
            </a:r>
            <a:endParaRPr/>
          </a:p>
        </p:txBody>
      </p:sp>
      <p:sp>
        <p:nvSpPr>
          <p:cNvPr id="232" name="Google Shape;232;p20"/>
          <p:cNvSpPr txBox="1"/>
          <p:nvPr/>
        </p:nvSpPr>
        <p:spPr>
          <a:xfrm>
            <a:off x="6564437" y="7297546"/>
            <a:ext cx="174196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1F3920"/>
                </a:solidFill>
                <a:latin typeface="Lato"/>
                <a:ea typeface="Lato"/>
                <a:cs typeface="Lato"/>
                <a:sym typeface="Lato"/>
              </a:rPr>
              <a:t>silicone-free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5F4"/>
        </a:solidFill>
      </p:bgPr>
    </p:bg>
    <p:spTree>
      <p:nvGrpSpPr>
        <p:cNvPr id="236" name="Shape 236"/>
        <p:cNvGrpSpPr/>
        <p:nvPr/>
      </p:nvGrpSpPr>
      <p:grpSpPr>
        <a:xfrm>
          <a:off x="0" y="0"/>
          <a:ext cx="0" cy="0"/>
          <a:chOff x="0" y="0"/>
          <a:chExt cx="0" cy="0"/>
        </a:xfrm>
      </p:grpSpPr>
      <p:pic>
        <p:nvPicPr>
          <p:cNvPr id="237" name="Google Shape;237;p21"/>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grpSp>
        <p:nvGrpSpPr>
          <p:cNvPr id="238" name="Google Shape;238;p21"/>
          <p:cNvGrpSpPr/>
          <p:nvPr/>
        </p:nvGrpSpPr>
        <p:grpSpPr>
          <a:xfrm>
            <a:off x="5355866" y="1355366"/>
            <a:ext cx="7576269" cy="7576269"/>
            <a:chOff x="0" y="0"/>
            <a:chExt cx="812800" cy="812800"/>
          </a:xfrm>
        </p:grpSpPr>
        <p:sp>
          <p:nvSpPr>
            <p:cNvPr id="239" name="Google Shape;2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1AA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21"/>
          <p:cNvSpPr txBox="1"/>
          <p:nvPr/>
        </p:nvSpPr>
        <p:spPr>
          <a:xfrm>
            <a:off x="7859460" y="7014014"/>
            <a:ext cx="2569080"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Lato"/>
                <a:ea typeface="Lato"/>
                <a:cs typeface="Lato"/>
                <a:sym typeface="Lato"/>
              </a:rPr>
              <a:t>Elaborate on what you want to discuss.</a:t>
            </a:r>
            <a:endParaRPr/>
          </a:p>
        </p:txBody>
      </p:sp>
      <p:sp>
        <p:nvSpPr>
          <p:cNvPr id="242" name="Google Shape;242;p21"/>
          <p:cNvSpPr txBox="1"/>
          <p:nvPr/>
        </p:nvSpPr>
        <p:spPr>
          <a:xfrm>
            <a:off x="4716253" y="2545187"/>
            <a:ext cx="8855493" cy="4251519"/>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0" i="0" lang="en-US" sz="24886" u="none" cap="none" strike="noStrike">
                <a:solidFill>
                  <a:srgbClr val="F1AA00"/>
                </a:solidFill>
                <a:latin typeface="Tenor Sans"/>
                <a:ea typeface="Tenor Sans"/>
                <a:cs typeface="Tenor Sans"/>
                <a:sym typeface="Tenor Sans"/>
              </a:rPr>
              <a:t>02</a:t>
            </a:r>
            <a:endParaRPr/>
          </a:p>
        </p:txBody>
      </p:sp>
      <p:sp>
        <p:nvSpPr>
          <p:cNvPr id="243" name="Google Shape;243;p21"/>
          <p:cNvSpPr txBox="1"/>
          <p:nvPr/>
        </p:nvSpPr>
        <p:spPr>
          <a:xfrm rot="5400000">
            <a:off x="11854082" y="4215344"/>
            <a:ext cx="10068986" cy="163830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0699" u="none" cap="none" strike="noStrike">
                <a:solidFill>
                  <a:srgbClr val="F1AA00"/>
                </a:solidFill>
                <a:latin typeface="Tenor Sans"/>
                <a:ea typeface="Tenor Sans"/>
                <a:cs typeface="Tenor Sans"/>
                <a:sym typeface="Tenor Sans"/>
              </a:rPr>
              <a:t>Our Products</a:t>
            </a:r>
            <a:endParaRPr/>
          </a:p>
        </p:txBody>
      </p:sp>
      <p:sp>
        <p:nvSpPr>
          <p:cNvPr id="244" name="Google Shape;244;p21"/>
          <p:cNvSpPr/>
          <p:nvPr/>
        </p:nvSpPr>
        <p:spPr>
          <a:xfrm rot="5400000">
            <a:off x="-1233418" y="4610807"/>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