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10287000" cx="18288000"/>
  <p:notesSz cx="6858000" cy="9144000"/>
  <p:embeddedFontLst>
    <p:embeddedFont>
      <p:font typeface="Roboto"/>
      <p:regular r:id="rId33"/>
      <p:bold r:id="rId34"/>
      <p:italic r:id="rId35"/>
      <p:boldItalic r:id="rId36"/>
    </p:embeddedFont>
    <p:embeddedFont>
      <p:font typeface="Oswald"/>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E72D72C-7B07-47B2-A6C5-FB86714A0C98}">
  <a:tblStyle styleId="{9E72D72C-7B07-47B2-A6C5-FB86714A0C9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Roboto-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italic.fntdata"/><Relationship Id="rId12" Type="http://schemas.openxmlformats.org/officeDocument/2006/relationships/slide" Target="slides/slide5.xml"/><Relationship Id="rId34" Type="http://schemas.openxmlformats.org/officeDocument/2006/relationships/font" Target="fonts/Roboto-bold.fntdata"/><Relationship Id="rId15" Type="http://schemas.openxmlformats.org/officeDocument/2006/relationships/slide" Target="slides/slide8.xml"/><Relationship Id="rId37" Type="http://schemas.openxmlformats.org/officeDocument/2006/relationships/font" Target="fonts/Oswald-bold.fntdata"/><Relationship Id="rId14" Type="http://schemas.openxmlformats.org/officeDocument/2006/relationships/slide" Target="slides/slide7.xml"/><Relationship Id="rId36" Type="http://schemas.openxmlformats.org/officeDocument/2006/relationships/font" Target="fonts/Robo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921dbc29f1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921dbc29f1_0_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921dbc29f1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921dbc29f1_0_3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921dbc29f1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921dbc29f1_0_3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921dbc29f1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921dbc29f1_0_3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921dbc29f1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921dbc29f1_0_3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921dbc29f1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921dbc29f1_0_4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921dbc29f1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921dbc29f1_0_4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921dbc29f1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921dbc29f1_0_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921dbc29f1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921dbc29f1_0_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921dbc29f1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921dbc29f1_0_4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1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p:nvPr>
            <p:ph idx="2" type="pic"/>
          </p:nvPr>
        </p:nvSpPr>
        <p:spPr>
          <a:xfrm>
            <a:off x="1792288" y="612775"/>
            <a:ext cx="5486400" cy="4114800"/>
          </a:xfrm>
          <a:prstGeom prst="rect">
            <a:avLst/>
          </a:prstGeom>
          <a:noFill/>
          <a:ln>
            <a:noFill/>
          </a:ln>
        </p:spPr>
      </p:sp>
      <p:sp>
        <p:nvSpPr>
          <p:cNvPr id="139" name="Google Shape;139;p2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2.png"/><Relationship Id="rId4" Type="http://schemas.openxmlformats.org/officeDocument/2006/relationships/image" Target="../media/image48.png"/><Relationship Id="rId5" Type="http://schemas.openxmlformats.org/officeDocument/2006/relationships/image" Target="../media/image38.png"/><Relationship Id="rId6" Type="http://schemas.openxmlformats.org/officeDocument/2006/relationships/image" Target="../media/image7.png"/><Relationship Id="rId7" Type="http://schemas.openxmlformats.org/officeDocument/2006/relationships/image" Target="../media/image56.png"/><Relationship Id="rId8"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75.png"/><Relationship Id="rId5" Type="http://schemas.openxmlformats.org/officeDocument/2006/relationships/image" Target="../media/image68.png"/><Relationship Id="rId6"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44.png"/><Relationship Id="rId11" Type="http://schemas.openxmlformats.org/officeDocument/2006/relationships/image" Target="../media/image58.png"/><Relationship Id="rId10" Type="http://schemas.openxmlformats.org/officeDocument/2006/relationships/image" Target="../media/image54.png"/><Relationship Id="rId12" Type="http://schemas.openxmlformats.org/officeDocument/2006/relationships/image" Target="../media/image52.png"/><Relationship Id="rId9"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50.png"/><Relationship Id="rId8"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59.png"/><Relationship Id="rId5" Type="http://schemas.openxmlformats.org/officeDocument/2006/relationships/image" Target="../media/image127.jpg"/><Relationship Id="rId6"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1.jpg"/><Relationship Id="rId4" Type="http://schemas.openxmlformats.org/officeDocument/2006/relationships/image" Target="../media/image40.png"/><Relationship Id="rId5" Type="http://schemas.openxmlformats.org/officeDocument/2006/relationships/image" Target="../media/image69.png"/><Relationship Id="rId6"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png"/><Relationship Id="rId6"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2.jpg"/><Relationship Id="rId4" Type="http://schemas.openxmlformats.org/officeDocument/2006/relationships/image" Target="../media/image78.jpg"/><Relationship Id="rId9" Type="http://schemas.openxmlformats.org/officeDocument/2006/relationships/image" Target="../media/image79.png"/><Relationship Id="rId5" Type="http://schemas.openxmlformats.org/officeDocument/2006/relationships/image" Target="../media/image72.jp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38.jpg"/><Relationship Id="rId4" Type="http://schemas.openxmlformats.org/officeDocument/2006/relationships/image" Target="../media/image99.png"/><Relationship Id="rId5" Type="http://schemas.openxmlformats.org/officeDocument/2006/relationships/image" Target="../media/image86.png"/><Relationship Id="rId6" Type="http://schemas.openxmlformats.org/officeDocument/2006/relationships/image" Target="../media/image85.png"/><Relationship Id="rId7" Type="http://schemas.openxmlformats.org/officeDocument/2006/relationships/image" Target="../media/image119.png"/><Relationship Id="rId8"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04.jpg"/><Relationship Id="rId4" Type="http://schemas.openxmlformats.org/officeDocument/2006/relationships/image" Target="../media/image88.png"/><Relationship Id="rId5" Type="http://schemas.openxmlformats.org/officeDocument/2006/relationships/image" Target="../media/image5.png"/><Relationship Id="rId6" Type="http://schemas.openxmlformats.org/officeDocument/2006/relationships/image" Target="../media/image109.png"/><Relationship Id="rId7" Type="http://schemas.openxmlformats.org/officeDocument/2006/relationships/image" Target="../media/image91.png"/><Relationship Id="rId8"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96.jp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95.png"/><Relationship Id="rId4" Type="http://schemas.openxmlformats.org/officeDocument/2006/relationships/image" Target="../media/image113.png"/><Relationship Id="rId5" Type="http://schemas.openxmlformats.org/officeDocument/2006/relationships/image" Target="../media/image89.png"/><Relationship Id="rId6" Type="http://schemas.openxmlformats.org/officeDocument/2006/relationships/image" Target="../media/image10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07.jpg"/><Relationship Id="rId4" Type="http://schemas.openxmlformats.org/officeDocument/2006/relationships/image" Target="../media/image8.png"/><Relationship Id="rId5" Type="http://schemas.openxmlformats.org/officeDocument/2006/relationships/image" Target="../media/image1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12.jpg"/><Relationship Id="rId4" Type="http://schemas.openxmlformats.org/officeDocument/2006/relationships/image" Target="../media/image108.png"/><Relationship Id="rId9" Type="http://schemas.openxmlformats.org/officeDocument/2006/relationships/image" Target="../media/image115.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10.png"/><Relationship Id="rId8"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17.png"/><Relationship Id="rId4" Type="http://schemas.openxmlformats.org/officeDocument/2006/relationships/image" Target="../media/image138.jpg"/><Relationship Id="rId5" Type="http://schemas.openxmlformats.org/officeDocument/2006/relationships/image" Target="../media/image124.png"/></Relationships>
</file>

<file path=ppt/slides/_rels/slide25.xml.rels><?xml version="1.0" encoding="UTF-8" standalone="yes"?><Relationships xmlns="http://schemas.openxmlformats.org/package/2006/relationships"><Relationship Id="rId20" Type="http://schemas.openxmlformats.org/officeDocument/2006/relationships/image" Target="../media/image99.png"/><Relationship Id="rId22" Type="http://schemas.openxmlformats.org/officeDocument/2006/relationships/image" Target="../media/image132.png"/><Relationship Id="rId21" Type="http://schemas.openxmlformats.org/officeDocument/2006/relationships/image" Target="../media/image97.png"/><Relationship Id="rId24" Type="http://schemas.openxmlformats.org/officeDocument/2006/relationships/image" Target="../media/image77.png"/><Relationship Id="rId23" Type="http://schemas.openxmlformats.org/officeDocument/2006/relationships/image" Target="../media/image147.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16.png"/><Relationship Id="rId4" Type="http://schemas.openxmlformats.org/officeDocument/2006/relationships/image" Target="../media/image122.png"/><Relationship Id="rId9" Type="http://schemas.openxmlformats.org/officeDocument/2006/relationships/image" Target="../media/image123.png"/><Relationship Id="rId26" Type="http://schemas.openxmlformats.org/officeDocument/2006/relationships/image" Target="../media/image91.png"/><Relationship Id="rId25" Type="http://schemas.openxmlformats.org/officeDocument/2006/relationships/image" Target="../media/image113.png"/><Relationship Id="rId28" Type="http://schemas.openxmlformats.org/officeDocument/2006/relationships/image" Target="../media/image111.png"/><Relationship Id="rId27" Type="http://schemas.openxmlformats.org/officeDocument/2006/relationships/image" Target="../media/image140.png"/><Relationship Id="rId5" Type="http://schemas.openxmlformats.org/officeDocument/2006/relationships/image" Target="../media/image118.png"/><Relationship Id="rId6" Type="http://schemas.openxmlformats.org/officeDocument/2006/relationships/image" Target="../media/image125.png"/><Relationship Id="rId29" Type="http://schemas.openxmlformats.org/officeDocument/2006/relationships/image" Target="../media/image142.png"/><Relationship Id="rId7" Type="http://schemas.openxmlformats.org/officeDocument/2006/relationships/image" Target="../media/image135.png"/><Relationship Id="rId8" Type="http://schemas.openxmlformats.org/officeDocument/2006/relationships/image" Target="../media/image120.png"/><Relationship Id="rId31" Type="http://schemas.openxmlformats.org/officeDocument/2006/relationships/image" Target="../media/image90.png"/><Relationship Id="rId30" Type="http://schemas.openxmlformats.org/officeDocument/2006/relationships/image" Target="../media/image150.png"/><Relationship Id="rId11" Type="http://schemas.openxmlformats.org/officeDocument/2006/relationships/image" Target="../media/image146.png"/><Relationship Id="rId33" Type="http://schemas.openxmlformats.org/officeDocument/2006/relationships/image" Target="../media/image124.png"/><Relationship Id="rId10" Type="http://schemas.openxmlformats.org/officeDocument/2006/relationships/image" Target="../media/image137.png"/><Relationship Id="rId32" Type="http://schemas.openxmlformats.org/officeDocument/2006/relationships/image" Target="../media/image153.png"/><Relationship Id="rId13" Type="http://schemas.openxmlformats.org/officeDocument/2006/relationships/image" Target="../media/image151.png"/><Relationship Id="rId35" Type="http://schemas.openxmlformats.org/officeDocument/2006/relationships/image" Target="../media/image87.png"/><Relationship Id="rId12" Type="http://schemas.openxmlformats.org/officeDocument/2006/relationships/image" Target="../media/image23.png"/><Relationship Id="rId34" Type="http://schemas.openxmlformats.org/officeDocument/2006/relationships/image" Target="../media/image152.png"/><Relationship Id="rId15" Type="http://schemas.openxmlformats.org/officeDocument/2006/relationships/image" Target="../media/image133.png"/><Relationship Id="rId14" Type="http://schemas.openxmlformats.org/officeDocument/2006/relationships/image" Target="../media/image149.png"/><Relationship Id="rId17" Type="http://schemas.openxmlformats.org/officeDocument/2006/relationships/image" Target="../media/image115.png"/><Relationship Id="rId16" Type="http://schemas.openxmlformats.org/officeDocument/2006/relationships/image" Target="../media/image109.png"/><Relationship Id="rId19" Type="http://schemas.openxmlformats.org/officeDocument/2006/relationships/image" Target="../media/image93.png"/><Relationship Id="rId18" Type="http://schemas.openxmlformats.org/officeDocument/2006/relationships/image" Target="../media/image1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14.jpg"/><Relationship Id="rId9" Type="http://schemas.openxmlformats.org/officeDocument/2006/relationships/image" Target="../media/image23.png"/><Relationship Id="rId5" Type="http://schemas.openxmlformats.org/officeDocument/2006/relationships/image" Target="../media/image41.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6.jpg"/><Relationship Id="rId4"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33.png"/><Relationship Id="rId7"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158" name="Shape 158"/>
        <p:cNvGrpSpPr/>
        <p:nvPr/>
      </p:nvGrpSpPr>
      <p:grpSpPr>
        <a:xfrm>
          <a:off x="0" y="0"/>
          <a:ext cx="0" cy="0"/>
          <a:chOff x="0" y="0"/>
          <a:chExt cx="0" cy="0"/>
        </a:xfrm>
      </p:grpSpPr>
      <p:grpSp>
        <p:nvGrpSpPr>
          <p:cNvPr id="159" name="Google Shape;159;p25"/>
          <p:cNvGrpSpPr/>
          <p:nvPr/>
        </p:nvGrpSpPr>
        <p:grpSpPr>
          <a:xfrm>
            <a:off x="881838" y="580784"/>
            <a:ext cx="10800584" cy="2077898"/>
            <a:chOff x="0" y="0"/>
            <a:chExt cx="14400779" cy="2770531"/>
          </a:xfrm>
        </p:grpSpPr>
        <p:sp>
          <p:nvSpPr>
            <p:cNvPr id="160" name="Google Shape;160;p25"/>
            <p:cNvSpPr/>
            <p:nvPr/>
          </p:nvSpPr>
          <p:spPr>
            <a:xfrm>
              <a:off x="0" y="56783"/>
              <a:ext cx="8480462" cy="2713748"/>
            </a:xfrm>
            <a:custGeom>
              <a:rect b="b" l="l" r="r" t="t"/>
              <a:pathLst>
                <a:path extrusionOk="0" h="2713748" w="8480462">
                  <a:moveTo>
                    <a:pt x="0" y="0"/>
                  </a:moveTo>
                  <a:lnTo>
                    <a:pt x="8480462" y="0"/>
                  </a:lnTo>
                  <a:lnTo>
                    <a:pt x="8480462" y="2713748"/>
                  </a:lnTo>
                  <a:lnTo>
                    <a:pt x="0" y="2713748"/>
                  </a:lnTo>
                  <a:lnTo>
                    <a:pt x="0" y="0"/>
                  </a:lnTo>
                  <a:close/>
                </a:path>
              </a:pathLst>
            </a:custGeom>
            <a:blipFill rotWithShape="1">
              <a:blip r:embed="rId3">
                <a:alphaModFix/>
              </a:blip>
              <a:stretch>
                <a:fillRect b="0" l="0" r="0" t="0"/>
              </a:stretch>
            </a:blipFill>
            <a:ln>
              <a:noFill/>
            </a:ln>
          </p:spPr>
        </p:sp>
        <p:sp>
          <p:nvSpPr>
            <p:cNvPr id="161" name="Google Shape;161;p25"/>
            <p:cNvSpPr/>
            <p:nvPr/>
          </p:nvSpPr>
          <p:spPr>
            <a:xfrm>
              <a:off x="5742869" y="0"/>
              <a:ext cx="8657910" cy="2770531"/>
            </a:xfrm>
            <a:custGeom>
              <a:rect b="b" l="l" r="r" t="t"/>
              <a:pathLst>
                <a:path extrusionOk="0" h="2770531" w="8657910">
                  <a:moveTo>
                    <a:pt x="0" y="0"/>
                  </a:moveTo>
                  <a:lnTo>
                    <a:pt x="8657910" y="0"/>
                  </a:lnTo>
                  <a:lnTo>
                    <a:pt x="8657910" y="2770531"/>
                  </a:lnTo>
                  <a:lnTo>
                    <a:pt x="0" y="2770531"/>
                  </a:lnTo>
                  <a:lnTo>
                    <a:pt x="0" y="0"/>
                  </a:lnTo>
                  <a:close/>
                </a:path>
              </a:pathLst>
            </a:custGeom>
            <a:blipFill rotWithShape="1">
              <a:blip r:embed="rId3">
                <a:alphaModFix/>
              </a:blip>
              <a:stretch>
                <a:fillRect b="0" l="0" r="0" t="0"/>
              </a:stretch>
            </a:blipFill>
            <a:ln>
              <a:noFill/>
            </a:ln>
          </p:spPr>
        </p:sp>
        <p:sp>
          <p:nvSpPr>
            <p:cNvPr id="162" name="Google Shape;162;p25"/>
            <p:cNvSpPr txBox="1"/>
            <p:nvPr/>
          </p:nvSpPr>
          <p:spPr>
            <a:xfrm>
              <a:off x="1383597" y="401055"/>
              <a:ext cx="11968800" cy="2161800"/>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US" sz="10533" u="none" cap="none" strike="noStrike">
                  <a:solidFill>
                    <a:srgbClr val="000000"/>
                  </a:solidFill>
                  <a:latin typeface="Oswald"/>
                  <a:ea typeface="Oswald"/>
                  <a:cs typeface="Oswald"/>
                  <a:sym typeface="Oswald"/>
                </a:rPr>
                <a:t>SOCIAL MEDIA</a:t>
              </a:r>
              <a:endParaRPr/>
            </a:p>
          </p:txBody>
        </p:sp>
      </p:grpSp>
      <p:grpSp>
        <p:nvGrpSpPr>
          <p:cNvPr id="163" name="Google Shape;163;p25"/>
          <p:cNvGrpSpPr/>
          <p:nvPr/>
        </p:nvGrpSpPr>
        <p:grpSpPr>
          <a:xfrm>
            <a:off x="10116421" y="4224937"/>
            <a:ext cx="6796709" cy="1622714"/>
            <a:chOff x="0" y="0"/>
            <a:chExt cx="9062279" cy="2163619"/>
          </a:xfrm>
        </p:grpSpPr>
        <p:sp>
          <p:nvSpPr>
            <p:cNvPr id="164" name="Google Shape;164;p25"/>
            <p:cNvSpPr/>
            <p:nvPr/>
          </p:nvSpPr>
          <p:spPr>
            <a:xfrm>
              <a:off x="0" y="0"/>
              <a:ext cx="9062279" cy="2163619"/>
            </a:xfrm>
            <a:custGeom>
              <a:rect b="b" l="l" r="r" t="t"/>
              <a:pathLst>
                <a:path extrusionOk="0" h="2163619" w="9062279">
                  <a:moveTo>
                    <a:pt x="0" y="0"/>
                  </a:moveTo>
                  <a:lnTo>
                    <a:pt x="9062279" y="0"/>
                  </a:lnTo>
                  <a:lnTo>
                    <a:pt x="9062279" y="2163619"/>
                  </a:lnTo>
                  <a:lnTo>
                    <a:pt x="0" y="2163619"/>
                  </a:lnTo>
                  <a:lnTo>
                    <a:pt x="0" y="0"/>
                  </a:lnTo>
                  <a:close/>
                </a:path>
              </a:pathLst>
            </a:custGeom>
            <a:blipFill rotWithShape="1">
              <a:blip r:embed="rId4">
                <a:alphaModFix/>
              </a:blip>
              <a:stretch>
                <a:fillRect b="0" l="0" r="0" t="0"/>
              </a:stretch>
            </a:blipFill>
            <a:ln>
              <a:noFill/>
            </a:ln>
          </p:spPr>
        </p:sp>
        <p:sp>
          <p:nvSpPr>
            <p:cNvPr id="165" name="Google Shape;165;p25"/>
            <p:cNvSpPr txBox="1"/>
            <p:nvPr/>
          </p:nvSpPr>
          <p:spPr>
            <a:xfrm>
              <a:off x="1102275" y="419397"/>
              <a:ext cx="7443300" cy="1344600"/>
            </a:xfrm>
            <a:prstGeom prst="rect">
              <a:avLst/>
            </a:prstGeom>
            <a:noFill/>
            <a:ln>
              <a:noFill/>
            </a:ln>
          </p:spPr>
          <p:txBody>
            <a:bodyPr anchorCtr="0" anchor="t" bIns="0" lIns="0" spcFirstLastPara="1" rIns="0" wrap="square" tIns="0">
              <a:spAutoFit/>
            </a:bodyPr>
            <a:lstStyle/>
            <a:p>
              <a:pPr indent="0" lvl="0" marL="0" marR="0" rtl="0" algn="ctr">
                <a:lnSpc>
                  <a:spcPct val="122988"/>
                </a:lnSpc>
                <a:spcBef>
                  <a:spcPts val="0"/>
                </a:spcBef>
                <a:spcAft>
                  <a:spcPts val="0"/>
                </a:spcAft>
                <a:buNone/>
              </a:pPr>
              <a:r>
                <a:rPr b="1" i="0" lang="en-US" sz="6551" u="none" cap="none" strike="noStrike">
                  <a:solidFill>
                    <a:srgbClr val="E1DFD8"/>
                  </a:solidFill>
                  <a:latin typeface="Oswald"/>
                  <a:ea typeface="Oswald"/>
                  <a:cs typeface="Oswald"/>
                  <a:sym typeface="Oswald"/>
                </a:rPr>
                <a:t>COMING SOON</a:t>
              </a:r>
              <a:endParaRPr/>
            </a:p>
          </p:txBody>
        </p:sp>
      </p:grpSp>
      <p:sp>
        <p:nvSpPr>
          <p:cNvPr id="166" name="Google Shape;166;p25"/>
          <p:cNvSpPr/>
          <p:nvPr/>
        </p:nvSpPr>
        <p:spPr>
          <a:xfrm>
            <a:off x="-946930" y="2046348"/>
            <a:ext cx="12629352" cy="8240652"/>
          </a:xfrm>
          <a:custGeom>
            <a:rect b="b" l="l" r="r" t="t"/>
            <a:pathLst>
              <a:path extrusionOk="0" h="8240652" w="12629352">
                <a:moveTo>
                  <a:pt x="0" y="0"/>
                </a:moveTo>
                <a:lnTo>
                  <a:pt x="12629352" y="0"/>
                </a:lnTo>
                <a:lnTo>
                  <a:pt x="12629352" y="8240652"/>
                </a:lnTo>
                <a:lnTo>
                  <a:pt x="0" y="8240652"/>
                </a:lnTo>
                <a:lnTo>
                  <a:pt x="0" y="0"/>
                </a:lnTo>
                <a:close/>
              </a:path>
            </a:pathLst>
          </a:custGeom>
          <a:blipFill rotWithShape="1">
            <a:blip r:embed="rId5">
              <a:alphaModFix/>
            </a:blip>
            <a:stretch>
              <a:fillRect b="0" l="0" r="0" t="0"/>
            </a:stretch>
          </a:blipFill>
          <a:ln>
            <a:noFill/>
          </a:ln>
        </p:spPr>
      </p:sp>
      <p:sp>
        <p:nvSpPr>
          <p:cNvPr id="167" name="Google Shape;167;p25"/>
          <p:cNvSpPr/>
          <p:nvPr/>
        </p:nvSpPr>
        <p:spPr>
          <a:xfrm rot="-958911">
            <a:off x="15038401" y="-1813627"/>
            <a:ext cx="5181099" cy="5188763"/>
          </a:xfrm>
          <a:custGeom>
            <a:rect b="b" l="l" r="r" t="t"/>
            <a:pathLst>
              <a:path extrusionOk="0" h="5188763" w="5181099">
                <a:moveTo>
                  <a:pt x="0" y="0"/>
                </a:moveTo>
                <a:lnTo>
                  <a:pt x="5181099" y="0"/>
                </a:lnTo>
                <a:lnTo>
                  <a:pt x="5181099" y="5188763"/>
                </a:lnTo>
                <a:lnTo>
                  <a:pt x="0" y="5188763"/>
                </a:lnTo>
                <a:lnTo>
                  <a:pt x="0" y="0"/>
                </a:lnTo>
                <a:close/>
              </a:path>
            </a:pathLst>
          </a:custGeom>
          <a:blipFill rotWithShape="1">
            <a:blip r:embed="rId6">
              <a:alphaModFix/>
            </a:blip>
            <a:stretch>
              <a:fillRect b="0" l="0" r="0" t="0"/>
            </a:stretch>
          </a:blipFill>
          <a:ln>
            <a:noFill/>
          </a:ln>
        </p:spPr>
      </p:sp>
      <p:grpSp>
        <p:nvGrpSpPr>
          <p:cNvPr id="168" name="Google Shape;168;p25"/>
          <p:cNvGrpSpPr/>
          <p:nvPr/>
        </p:nvGrpSpPr>
        <p:grpSpPr>
          <a:xfrm>
            <a:off x="10116421" y="7223407"/>
            <a:ext cx="7142879" cy="2285721"/>
            <a:chOff x="0" y="0"/>
            <a:chExt cx="9523839" cy="3047628"/>
          </a:xfrm>
        </p:grpSpPr>
        <p:sp>
          <p:nvSpPr>
            <p:cNvPr id="169" name="Google Shape;169;p25"/>
            <p:cNvSpPr/>
            <p:nvPr/>
          </p:nvSpPr>
          <p:spPr>
            <a:xfrm flipH="1">
              <a:off x="0" y="0"/>
              <a:ext cx="9523839" cy="3047628"/>
            </a:xfrm>
            <a:custGeom>
              <a:rect b="b" l="l" r="r" t="t"/>
              <a:pathLst>
                <a:path extrusionOk="0" h="3047628" w="9523839">
                  <a:moveTo>
                    <a:pt x="9523839" y="0"/>
                  </a:moveTo>
                  <a:lnTo>
                    <a:pt x="0" y="0"/>
                  </a:lnTo>
                  <a:lnTo>
                    <a:pt x="0" y="3047628"/>
                  </a:lnTo>
                  <a:lnTo>
                    <a:pt x="9523839" y="3047628"/>
                  </a:lnTo>
                  <a:lnTo>
                    <a:pt x="9523839" y="0"/>
                  </a:lnTo>
                  <a:close/>
                </a:path>
              </a:pathLst>
            </a:custGeom>
            <a:blipFill rotWithShape="1">
              <a:blip r:embed="rId7">
                <a:alphaModFix/>
              </a:blip>
              <a:stretch>
                <a:fillRect b="0" l="0" r="0" t="0"/>
              </a:stretch>
            </a:blipFill>
            <a:ln>
              <a:noFill/>
            </a:ln>
          </p:spPr>
        </p:sp>
        <p:sp>
          <p:nvSpPr>
            <p:cNvPr id="170" name="Google Shape;170;p25"/>
            <p:cNvSpPr txBox="1"/>
            <p:nvPr/>
          </p:nvSpPr>
          <p:spPr>
            <a:xfrm rot="7446">
              <a:off x="1229939" y="491216"/>
              <a:ext cx="7063817" cy="2161805"/>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1" i="0" lang="en-US" sz="10533" u="none" cap="none" strike="noStrike">
                  <a:solidFill>
                    <a:srgbClr val="000000"/>
                  </a:solidFill>
                  <a:latin typeface="Oswald"/>
                  <a:ea typeface="Oswald"/>
                  <a:cs typeface="Oswald"/>
                  <a:sym typeface="Oswald"/>
                </a:rPr>
                <a:t>CATALOG</a:t>
              </a:r>
              <a:endParaRPr/>
            </a:p>
          </p:txBody>
        </p:sp>
      </p:grpSp>
      <p:sp>
        <p:nvSpPr>
          <p:cNvPr id="171" name="Google Shape;171;p25"/>
          <p:cNvSpPr/>
          <p:nvPr/>
        </p:nvSpPr>
        <p:spPr>
          <a:xfrm rot="294947">
            <a:off x="12579983" y="497057"/>
            <a:ext cx="1344865" cy="2561647"/>
          </a:xfrm>
          <a:custGeom>
            <a:rect b="b" l="l" r="r" t="t"/>
            <a:pathLst>
              <a:path extrusionOk="0" h="2561647" w="1344865">
                <a:moveTo>
                  <a:pt x="0" y="0"/>
                </a:moveTo>
                <a:lnTo>
                  <a:pt x="1344865" y="0"/>
                </a:lnTo>
                <a:lnTo>
                  <a:pt x="1344865" y="2561647"/>
                </a:lnTo>
                <a:lnTo>
                  <a:pt x="0" y="2561647"/>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292" name="Shape 292"/>
        <p:cNvGrpSpPr/>
        <p:nvPr/>
      </p:nvGrpSpPr>
      <p:grpSpPr>
        <a:xfrm>
          <a:off x="0" y="0"/>
          <a:ext cx="0" cy="0"/>
          <a:chOff x="0" y="0"/>
          <a:chExt cx="0" cy="0"/>
        </a:xfrm>
      </p:grpSpPr>
      <p:pic>
        <p:nvPicPr>
          <p:cNvPr id="293" name="Google Shape;293;p34"/>
          <p:cNvPicPr preferRelativeResize="0"/>
          <p:nvPr/>
        </p:nvPicPr>
        <p:blipFill rotWithShape="1">
          <a:blip r:embed="rId3">
            <a:alphaModFix/>
          </a:blip>
          <a:srcRect b="0" l="4859" r="31790" t="24531"/>
          <a:stretch/>
        </p:blipFill>
        <p:spPr>
          <a:xfrm rot="116418">
            <a:off x="4419231" y="1755319"/>
            <a:ext cx="9252565" cy="7348450"/>
          </a:xfrm>
          <a:prstGeom prst="rect">
            <a:avLst/>
          </a:prstGeom>
          <a:noFill/>
          <a:ln>
            <a:noFill/>
          </a:ln>
        </p:spPr>
      </p:pic>
      <p:sp>
        <p:nvSpPr>
          <p:cNvPr id="294" name="Google Shape;294;p34"/>
          <p:cNvSpPr/>
          <p:nvPr/>
        </p:nvSpPr>
        <p:spPr>
          <a:xfrm rot="-256747">
            <a:off x="633133" y="6936130"/>
            <a:ext cx="9581154" cy="2287501"/>
          </a:xfrm>
          <a:custGeom>
            <a:rect b="b" l="l" r="r" t="t"/>
            <a:pathLst>
              <a:path extrusionOk="0" h="2287501" w="9581154">
                <a:moveTo>
                  <a:pt x="0" y="0"/>
                </a:moveTo>
                <a:lnTo>
                  <a:pt x="9581154" y="0"/>
                </a:lnTo>
                <a:lnTo>
                  <a:pt x="9581154" y="2287500"/>
                </a:lnTo>
                <a:lnTo>
                  <a:pt x="0" y="2287500"/>
                </a:lnTo>
                <a:lnTo>
                  <a:pt x="0" y="0"/>
                </a:lnTo>
                <a:close/>
              </a:path>
            </a:pathLst>
          </a:custGeom>
          <a:blipFill rotWithShape="1">
            <a:blip r:embed="rId4">
              <a:alphaModFix/>
            </a:blip>
            <a:stretch>
              <a:fillRect b="0" l="0" r="0" t="0"/>
            </a:stretch>
          </a:blipFill>
          <a:ln>
            <a:noFill/>
          </a:ln>
        </p:spPr>
      </p:sp>
      <p:sp>
        <p:nvSpPr>
          <p:cNvPr id="295" name="Google Shape;295;p34"/>
          <p:cNvSpPr/>
          <p:nvPr/>
        </p:nvSpPr>
        <p:spPr>
          <a:xfrm>
            <a:off x="14464689" y="698482"/>
            <a:ext cx="2794611" cy="2805131"/>
          </a:xfrm>
          <a:custGeom>
            <a:rect b="b" l="l" r="r" t="t"/>
            <a:pathLst>
              <a:path extrusionOk="0" h="2805131" w="2794611">
                <a:moveTo>
                  <a:pt x="0" y="0"/>
                </a:moveTo>
                <a:lnTo>
                  <a:pt x="2794611" y="0"/>
                </a:lnTo>
                <a:lnTo>
                  <a:pt x="2794611" y="2805131"/>
                </a:lnTo>
                <a:lnTo>
                  <a:pt x="0" y="2805131"/>
                </a:lnTo>
                <a:lnTo>
                  <a:pt x="0" y="0"/>
                </a:lnTo>
                <a:close/>
              </a:path>
            </a:pathLst>
          </a:custGeom>
          <a:blipFill rotWithShape="1">
            <a:blip r:embed="rId5">
              <a:alphaModFix/>
            </a:blip>
            <a:stretch>
              <a:fillRect b="0" l="0" r="0" t="0"/>
            </a:stretch>
          </a:blipFill>
          <a:ln>
            <a:noFill/>
          </a:ln>
        </p:spPr>
      </p:sp>
      <p:sp>
        <p:nvSpPr>
          <p:cNvPr id="296" name="Google Shape;296;p34"/>
          <p:cNvSpPr txBox="1"/>
          <p:nvPr/>
        </p:nvSpPr>
        <p:spPr>
          <a:xfrm>
            <a:off x="1028700" y="697686"/>
            <a:ext cx="5376000" cy="1810200"/>
          </a:xfrm>
          <a:prstGeom prst="rect">
            <a:avLst/>
          </a:prstGeom>
          <a:noFill/>
          <a:ln>
            <a:noFill/>
          </a:ln>
        </p:spPr>
        <p:txBody>
          <a:bodyPr anchorCtr="0" anchor="t" bIns="0" lIns="0" spcFirstLastPara="1" rIns="0" wrap="square" tIns="0">
            <a:spAutoFit/>
          </a:bodyPr>
          <a:lstStyle/>
          <a:p>
            <a:pPr indent="0" lvl="0" marL="0" marR="0" rtl="0" algn="l">
              <a:lnSpc>
                <a:spcPct val="2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 do eiusmod tempor incididunt ut labore et dolore magna aliqua.</a:t>
            </a:r>
            <a:endParaRPr/>
          </a:p>
        </p:txBody>
      </p:sp>
      <p:sp>
        <p:nvSpPr>
          <p:cNvPr id="297" name="Google Shape;297;p34"/>
          <p:cNvSpPr txBox="1"/>
          <p:nvPr/>
        </p:nvSpPr>
        <p:spPr>
          <a:xfrm rot="-256754">
            <a:off x="200269" y="7316069"/>
            <a:ext cx="10417141" cy="1557456"/>
          </a:xfrm>
          <a:prstGeom prst="rect">
            <a:avLst/>
          </a:prstGeom>
          <a:noFill/>
          <a:ln>
            <a:noFill/>
          </a:ln>
        </p:spPr>
        <p:txBody>
          <a:bodyPr anchorCtr="0" anchor="t" bIns="0" lIns="0" spcFirstLastPara="1" rIns="0" wrap="square" tIns="0">
            <a:spAutoFit/>
          </a:bodyPr>
          <a:lstStyle/>
          <a:p>
            <a:pPr indent="0" lvl="0" marL="0" marR="0" rtl="0" algn="ctr">
              <a:lnSpc>
                <a:spcPct val="143008"/>
              </a:lnSpc>
              <a:spcBef>
                <a:spcPts val="0"/>
              </a:spcBef>
              <a:spcAft>
                <a:spcPts val="0"/>
              </a:spcAft>
              <a:buNone/>
            </a:pPr>
            <a:r>
              <a:rPr b="1" i="0" lang="en-US" sz="10119" u="none" cap="none" strike="noStrike">
                <a:solidFill>
                  <a:srgbClr val="000000"/>
                </a:solidFill>
                <a:latin typeface="Oswald"/>
                <a:ea typeface="Oswald"/>
                <a:cs typeface="Oswald"/>
                <a:sym typeface="Oswald"/>
              </a:rPr>
              <a:t>OUR PRODUCTS</a:t>
            </a:r>
            <a:endParaRPr/>
          </a:p>
        </p:txBody>
      </p:sp>
      <p:sp>
        <p:nvSpPr>
          <p:cNvPr id="298" name="Google Shape;298;p34"/>
          <p:cNvSpPr txBox="1"/>
          <p:nvPr/>
        </p:nvSpPr>
        <p:spPr>
          <a:xfrm>
            <a:off x="14845406" y="1126311"/>
            <a:ext cx="2033100" cy="2109000"/>
          </a:xfrm>
          <a:prstGeom prst="rect">
            <a:avLst/>
          </a:prstGeom>
          <a:noFill/>
          <a:ln>
            <a:noFill/>
          </a:ln>
        </p:spPr>
        <p:txBody>
          <a:bodyPr anchorCtr="0" anchor="t" bIns="0" lIns="0" spcFirstLastPara="1" rIns="0" wrap="square" tIns="0">
            <a:spAutoFit/>
          </a:bodyPr>
          <a:lstStyle/>
          <a:p>
            <a:pPr indent="0" lvl="0" marL="0" marR="0" rtl="0" algn="ctr">
              <a:lnSpc>
                <a:spcPct val="143014"/>
              </a:lnSpc>
              <a:spcBef>
                <a:spcPts val="0"/>
              </a:spcBef>
              <a:spcAft>
                <a:spcPts val="0"/>
              </a:spcAft>
              <a:buNone/>
            </a:pPr>
            <a:r>
              <a:rPr b="1" i="0" lang="en-US" sz="13700" u="none" cap="none" strike="noStrike">
                <a:solidFill>
                  <a:srgbClr val="E1DFD8"/>
                </a:solidFill>
                <a:latin typeface="Oswald"/>
                <a:ea typeface="Oswald"/>
                <a:cs typeface="Oswald"/>
                <a:sym typeface="Oswald"/>
              </a:rPr>
              <a:t>02</a:t>
            </a:r>
            <a:endParaRPr/>
          </a:p>
        </p:txBody>
      </p:sp>
      <p:sp>
        <p:nvSpPr>
          <p:cNvPr id="299" name="Google Shape;299;p34"/>
          <p:cNvSpPr/>
          <p:nvPr/>
        </p:nvSpPr>
        <p:spPr>
          <a:xfrm>
            <a:off x="12935956" y="5429544"/>
            <a:ext cx="5852077" cy="4845175"/>
          </a:xfrm>
          <a:custGeom>
            <a:rect b="b" l="l" r="r" t="t"/>
            <a:pathLst>
              <a:path extrusionOk="0" h="4845175" w="5852077">
                <a:moveTo>
                  <a:pt x="0" y="0"/>
                </a:moveTo>
                <a:lnTo>
                  <a:pt x="5852077" y="0"/>
                </a:lnTo>
                <a:lnTo>
                  <a:pt x="5852077" y="4845175"/>
                </a:lnTo>
                <a:lnTo>
                  <a:pt x="0" y="484517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303" name="Shape 303"/>
        <p:cNvGrpSpPr/>
        <p:nvPr/>
      </p:nvGrpSpPr>
      <p:grpSpPr>
        <a:xfrm>
          <a:off x="0" y="0"/>
          <a:ext cx="0" cy="0"/>
          <a:chOff x="0" y="0"/>
          <a:chExt cx="0" cy="0"/>
        </a:xfrm>
      </p:grpSpPr>
      <p:grpSp>
        <p:nvGrpSpPr>
          <p:cNvPr id="304" name="Google Shape;304;p35"/>
          <p:cNvGrpSpPr/>
          <p:nvPr/>
        </p:nvGrpSpPr>
        <p:grpSpPr>
          <a:xfrm>
            <a:off x="1028700" y="2573135"/>
            <a:ext cx="5039147" cy="5422188"/>
            <a:chOff x="0" y="-104775"/>
            <a:chExt cx="1327183" cy="1428066"/>
          </a:xfrm>
        </p:grpSpPr>
        <p:sp>
          <p:nvSpPr>
            <p:cNvPr id="305" name="Google Shape;305;p35"/>
            <p:cNvSpPr/>
            <p:nvPr/>
          </p:nvSpPr>
          <p:spPr>
            <a:xfrm>
              <a:off x="0" y="0"/>
              <a:ext cx="1327183" cy="1323291"/>
            </a:xfrm>
            <a:custGeom>
              <a:rect b="b" l="l" r="r" t="t"/>
              <a:pathLst>
                <a:path extrusionOk="0" h="1323291" w="1327183">
                  <a:moveTo>
                    <a:pt x="0" y="0"/>
                  </a:moveTo>
                  <a:lnTo>
                    <a:pt x="1327183" y="0"/>
                  </a:lnTo>
                  <a:lnTo>
                    <a:pt x="1327183" y="1323291"/>
                  </a:lnTo>
                  <a:lnTo>
                    <a:pt x="0" y="1323291"/>
                  </a:lnTo>
                  <a:close/>
                </a:path>
              </a:pathLst>
            </a:custGeom>
            <a:solidFill>
              <a:srgbClr val="FFFFFF"/>
            </a:solidFill>
            <a:ln>
              <a:noFill/>
            </a:ln>
          </p:spPr>
        </p:sp>
        <p:sp>
          <p:nvSpPr>
            <p:cNvPr id="306" name="Google Shape;306;p35"/>
            <p:cNvSpPr txBox="1"/>
            <p:nvPr/>
          </p:nvSpPr>
          <p:spPr>
            <a:xfrm>
              <a:off x="0" y="-104775"/>
              <a:ext cx="1327183" cy="1428066"/>
            </a:xfrm>
            <a:prstGeom prst="rect">
              <a:avLst/>
            </a:prstGeom>
            <a:noFill/>
            <a:ln>
              <a:noFill/>
            </a:ln>
          </p:spPr>
          <p:txBody>
            <a:bodyPr anchorCtr="0" anchor="ctr" bIns="50800" lIns="50800" spcFirstLastPara="1" rIns="50800" wrap="square" tIns="50800">
              <a:noAutofit/>
            </a:bodyPr>
            <a:lstStyle/>
            <a:p>
              <a:pPr indent="0" lvl="0" marL="0" marR="0" rtl="0" algn="ctr">
                <a:lnSpc>
                  <a:spcPct val="194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35"/>
          <p:cNvGrpSpPr/>
          <p:nvPr/>
        </p:nvGrpSpPr>
        <p:grpSpPr>
          <a:xfrm>
            <a:off x="6622362" y="2573135"/>
            <a:ext cx="5039147" cy="5422188"/>
            <a:chOff x="0" y="-104775"/>
            <a:chExt cx="1327183" cy="1428066"/>
          </a:xfrm>
        </p:grpSpPr>
        <p:sp>
          <p:nvSpPr>
            <p:cNvPr id="308" name="Google Shape;308;p35"/>
            <p:cNvSpPr/>
            <p:nvPr/>
          </p:nvSpPr>
          <p:spPr>
            <a:xfrm>
              <a:off x="0" y="0"/>
              <a:ext cx="1327183" cy="1323291"/>
            </a:xfrm>
            <a:custGeom>
              <a:rect b="b" l="l" r="r" t="t"/>
              <a:pathLst>
                <a:path extrusionOk="0" h="1323291" w="1327183">
                  <a:moveTo>
                    <a:pt x="0" y="0"/>
                  </a:moveTo>
                  <a:lnTo>
                    <a:pt x="1327183" y="0"/>
                  </a:lnTo>
                  <a:lnTo>
                    <a:pt x="1327183" y="1323291"/>
                  </a:lnTo>
                  <a:lnTo>
                    <a:pt x="0" y="1323291"/>
                  </a:lnTo>
                  <a:close/>
                </a:path>
              </a:pathLst>
            </a:custGeom>
            <a:solidFill>
              <a:srgbClr val="FFFFFF"/>
            </a:solidFill>
            <a:ln>
              <a:noFill/>
            </a:ln>
          </p:spPr>
        </p:sp>
        <p:sp>
          <p:nvSpPr>
            <p:cNvPr id="309" name="Google Shape;309;p35"/>
            <p:cNvSpPr txBox="1"/>
            <p:nvPr/>
          </p:nvSpPr>
          <p:spPr>
            <a:xfrm>
              <a:off x="0" y="-104775"/>
              <a:ext cx="1327183" cy="1428066"/>
            </a:xfrm>
            <a:prstGeom prst="rect">
              <a:avLst/>
            </a:prstGeom>
            <a:noFill/>
            <a:ln>
              <a:noFill/>
            </a:ln>
          </p:spPr>
          <p:txBody>
            <a:bodyPr anchorCtr="0" anchor="ctr" bIns="50800" lIns="50800" spcFirstLastPara="1" rIns="50800" wrap="square" tIns="50800">
              <a:noAutofit/>
            </a:bodyPr>
            <a:lstStyle/>
            <a:p>
              <a:pPr indent="0" lvl="0" marL="0" marR="0" rtl="0" algn="ctr">
                <a:lnSpc>
                  <a:spcPct val="194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0" name="Google Shape;310;p35"/>
          <p:cNvPicPr preferRelativeResize="0"/>
          <p:nvPr/>
        </p:nvPicPr>
        <p:blipFill rotWithShape="1">
          <a:blip r:embed="rId3">
            <a:alphaModFix/>
          </a:blip>
          <a:srcRect b="0" l="16568" r="16567" t="0"/>
          <a:stretch/>
        </p:blipFill>
        <p:spPr>
          <a:xfrm>
            <a:off x="1028700" y="2970953"/>
            <a:ext cx="5039147" cy="5024370"/>
          </a:xfrm>
          <a:prstGeom prst="rect">
            <a:avLst/>
          </a:prstGeom>
          <a:noFill/>
          <a:ln>
            <a:noFill/>
          </a:ln>
        </p:spPr>
      </p:pic>
      <p:pic>
        <p:nvPicPr>
          <p:cNvPr id="311" name="Google Shape;311;p35"/>
          <p:cNvPicPr preferRelativeResize="0"/>
          <p:nvPr/>
        </p:nvPicPr>
        <p:blipFill rotWithShape="1">
          <a:blip r:embed="rId4">
            <a:alphaModFix/>
          </a:blip>
          <a:srcRect b="0" l="6538" r="37045" t="0"/>
          <a:stretch/>
        </p:blipFill>
        <p:spPr>
          <a:xfrm>
            <a:off x="6624426" y="2970953"/>
            <a:ext cx="5039147" cy="5024370"/>
          </a:xfrm>
          <a:prstGeom prst="rect">
            <a:avLst/>
          </a:prstGeom>
          <a:noFill/>
          <a:ln>
            <a:noFill/>
          </a:ln>
        </p:spPr>
      </p:pic>
      <p:grpSp>
        <p:nvGrpSpPr>
          <p:cNvPr id="312" name="Google Shape;312;p35"/>
          <p:cNvGrpSpPr/>
          <p:nvPr/>
        </p:nvGrpSpPr>
        <p:grpSpPr>
          <a:xfrm>
            <a:off x="12220153" y="2573135"/>
            <a:ext cx="5039147" cy="5422188"/>
            <a:chOff x="0" y="-104775"/>
            <a:chExt cx="1327183" cy="1428066"/>
          </a:xfrm>
        </p:grpSpPr>
        <p:sp>
          <p:nvSpPr>
            <p:cNvPr id="313" name="Google Shape;313;p35"/>
            <p:cNvSpPr/>
            <p:nvPr/>
          </p:nvSpPr>
          <p:spPr>
            <a:xfrm>
              <a:off x="0" y="0"/>
              <a:ext cx="1327183" cy="1323291"/>
            </a:xfrm>
            <a:custGeom>
              <a:rect b="b" l="l" r="r" t="t"/>
              <a:pathLst>
                <a:path extrusionOk="0" h="1323291" w="1327183">
                  <a:moveTo>
                    <a:pt x="0" y="0"/>
                  </a:moveTo>
                  <a:lnTo>
                    <a:pt x="1327183" y="0"/>
                  </a:lnTo>
                  <a:lnTo>
                    <a:pt x="1327183" y="1323291"/>
                  </a:lnTo>
                  <a:lnTo>
                    <a:pt x="0" y="1323291"/>
                  </a:lnTo>
                  <a:close/>
                </a:path>
              </a:pathLst>
            </a:custGeom>
            <a:solidFill>
              <a:srgbClr val="FFFFFF"/>
            </a:solidFill>
            <a:ln>
              <a:noFill/>
            </a:ln>
          </p:spPr>
        </p:sp>
        <p:sp>
          <p:nvSpPr>
            <p:cNvPr id="314" name="Google Shape;314;p35"/>
            <p:cNvSpPr txBox="1"/>
            <p:nvPr/>
          </p:nvSpPr>
          <p:spPr>
            <a:xfrm>
              <a:off x="0" y="-104775"/>
              <a:ext cx="1327183" cy="1428066"/>
            </a:xfrm>
            <a:prstGeom prst="rect">
              <a:avLst/>
            </a:prstGeom>
            <a:noFill/>
            <a:ln>
              <a:noFill/>
            </a:ln>
          </p:spPr>
          <p:txBody>
            <a:bodyPr anchorCtr="0" anchor="ctr" bIns="50800" lIns="50800" spcFirstLastPara="1" rIns="50800" wrap="square" tIns="50800">
              <a:noAutofit/>
            </a:bodyPr>
            <a:lstStyle/>
            <a:p>
              <a:pPr indent="0" lvl="0" marL="0" marR="0" rtl="0" algn="ctr">
                <a:lnSpc>
                  <a:spcPct val="194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5" name="Google Shape;315;p35"/>
          <p:cNvPicPr preferRelativeResize="0"/>
          <p:nvPr/>
        </p:nvPicPr>
        <p:blipFill rotWithShape="1">
          <a:blip r:embed="rId5">
            <a:alphaModFix/>
          </a:blip>
          <a:srcRect b="730" l="15707" r="8626" t="48974"/>
          <a:stretch/>
        </p:blipFill>
        <p:spPr>
          <a:xfrm>
            <a:off x="12216024" y="2970953"/>
            <a:ext cx="5039147" cy="5024370"/>
          </a:xfrm>
          <a:prstGeom prst="rect">
            <a:avLst/>
          </a:prstGeom>
          <a:noFill/>
          <a:ln>
            <a:noFill/>
          </a:ln>
        </p:spPr>
      </p:pic>
      <p:sp>
        <p:nvSpPr>
          <p:cNvPr id="316" name="Google Shape;316;p35"/>
          <p:cNvSpPr/>
          <p:nvPr/>
        </p:nvSpPr>
        <p:spPr>
          <a:xfrm rot="-256747">
            <a:off x="735550" y="2420770"/>
            <a:ext cx="3491372" cy="833565"/>
          </a:xfrm>
          <a:custGeom>
            <a:rect b="b" l="l" r="r" t="t"/>
            <a:pathLst>
              <a:path extrusionOk="0" h="833565" w="3491372">
                <a:moveTo>
                  <a:pt x="0" y="0"/>
                </a:moveTo>
                <a:lnTo>
                  <a:pt x="3491372" y="0"/>
                </a:lnTo>
                <a:lnTo>
                  <a:pt x="3491372" y="833565"/>
                </a:lnTo>
                <a:lnTo>
                  <a:pt x="0" y="833565"/>
                </a:lnTo>
                <a:lnTo>
                  <a:pt x="0" y="0"/>
                </a:lnTo>
                <a:close/>
              </a:path>
            </a:pathLst>
          </a:custGeom>
          <a:blipFill rotWithShape="1">
            <a:blip r:embed="rId6">
              <a:alphaModFix/>
            </a:blip>
            <a:stretch>
              <a:fillRect b="0" l="0" r="0" t="0"/>
            </a:stretch>
          </a:blipFill>
          <a:ln>
            <a:noFill/>
          </a:ln>
        </p:spPr>
      </p:sp>
      <p:sp>
        <p:nvSpPr>
          <p:cNvPr id="317" name="Google Shape;317;p35"/>
          <p:cNvSpPr/>
          <p:nvPr/>
        </p:nvSpPr>
        <p:spPr>
          <a:xfrm rot="-492821">
            <a:off x="6295419" y="2584940"/>
            <a:ext cx="3233615" cy="772026"/>
          </a:xfrm>
          <a:custGeom>
            <a:rect b="b" l="l" r="r" t="t"/>
            <a:pathLst>
              <a:path extrusionOk="0" h="772026" w="3233615">
                <a:moveTo>
                  <a:pt x="0" y="0"/>
                </a:moveTo>
                <a:lnTo>
                  <a:pt x="3233615" y="0"/>
                </a:lnTo>
                <a:lnTo>
                  <a:pt x="3233615" y="772026"/>
                </a:lnTo>
                <a:lnTo>
                  <a:pt x="0" y="772026"/>
                </a:lnTo>
                <a:lnTo>
                  <a:pt x="0" y="0"/>
                </a:lnTo>
                <a:close/>
              </a:path>
            </a:pathLst>
          </a:custGeom>
          <a:blipFill rotWithShape="1">
            <a:blip r:embed="rId7">
              <a:alphaModFix/>
            </a:blip>
            <a:stretch>
              <a:fillRect b="0" l="0" r="0" t="0"/>
            </a:stretch>
          </a:blipFill>
          <a:ln>
            <a:noFill/>
          </a:ln>
        </p:spPr>
      </p:sp>
      <p:sp>
        <p:nvSpPr>
          <p:cNvPr id="318" name="Google Shape;318;p35"/>
          <p:cNvSpPr/>
          <p:nvPr/>
        </p:nvSpPr>
        <p:spPr>
          <a:xfrm rot="615614">
            <a:off x="14428839" y="2595953"/>
            <a:ext cx="3491372" cy="833565"/>
          </a:xfrm>
          <a:custGeom>
            <a:rect b="b" l="l" r="r" t="t"/>
            <a:pathLst>
              <a:path extrusionOk="0" h="833565" w="3491372">
                <a:moveTo>
                  <a:pt x="0" y="0"/>
                </a:moveTo>
                <a:lnTo>
                  <a:pt x="3491373" y="0"/>
                </a:lnTo>
                <a:lnTo>
                  <a:pt x="3491373" y="833565"/>
                </a:lnTo>
                <a:lnTo>
                  <a:pt x="0" y="833565"/>
                </a:lnTo>
                <a:lnTo>
                  <a:pt x="0" y="0"/>
                </a:lnTo>
                <a:close/>
              </a:path>
            </a:pathLst>
          </a:custGeom>
          <a:blipFill rotWithShape="1">
            <a:blip r:embed="rId8">
              <a:alphaModFix/>
            </a:blip>
            <a:stretch>
              <a:fillRect b="0" l="0" r="0" t="0"/>
            </a:stretch>
          </a:blipFill>
          <a:ln>
            <a:noFill/>
          </a:ln>
        </p:spPr>
      </p:sp>
      <p:sp>
        <p:nvSpPr>
          <p:cNvPr id="319" name="Google Shape;319;p35"/>
          <p:cNvSpPr txBox="1"/>
          <p:nvPr/>
        </p:nvSpPr>
        <p:spPr>
          <a:xfrm>
            <a:off x="4781744" y="635006"/>
            <a:ext cx="8724512" cy="1214755"/>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OUR PRODUCTS</a:t>
            </a:r>
            <a:endParaRPr/>
          </a:p>
        </p:txBody>
      </p:sp>
      <p:sp>
        <p:nvSpPr>
          <p:cNvPr id="320" name="Google Shape;320;p35"/>
          <p:cNvSpPr txBox="1"/>
          <p:nvPr/>
        </p:nvSpPr>
        <p:spPr>
          <a:xfrm rot="-256869">
            <a:off x="1190425" y="2576214"/>
            <a:ext cx="2567965" cy="523156"/>
          </a:xfrm>
          <a:prstGeom prst="rect">
            <a:avLst/>
          </a:prstGeom>
          <a:noFill/>
          <a:ln>
            <a:noFill/>
          </a:ln>
        </p:spPr>
        <p:txBody>
          <a:bodyPr anchorCtr="0" anchor="t" bIns="0" lIns="0" spcFirstLastPara="1" rIns="0" wrap="square" tIns="0">
            <a:spAutoFit/>
          </a:bodyPr>
          <a:lstStyle/>
          <a:p>
            <a:pPr indent="0" lvl="0" marL="0" marR="0" rtl="0" algn="ctr">
              <a:lnSpc>
                <a:spcPct val="143012"/>
              </a:lnSpc>
              <a:spcBef>
                <a:spcPts val="0"/>
              </a:spcBef>
              <a:spcAft>
                <a:spcPts val="0"/>
              </a:spcAft>
              <a:buNone/>
            </a:pPr>
            <a:r>
              <a:rPr b="1" i="0" lang="en-US" sz="3399" u="none" cap="none" strike="noStrike">
                <a:solidFill>
                  <a:srgbClr val="000000"/>
                </a:solidFill>
                <a:latin typeface="Oswald"/>
                <a:ea typeface="Oswald"/>
                <a:cs typeface="Oswald"/>
                <a:sym typeface="Oswald"/>
              </a:rPr>
              <a:t>COMING SOON</a:t>
            </a:r>
            <a:endParaRPr/>
          </a:p>
        </p:txBody>
      </p:sp>
      <p:sp>
        <p:nvSpPr>
          <p:cNvPr id="321" name="Google Shape;321;p35"/>
          <p:cNvSpPr txBox="1"/>
          <p:nvPr/>
        </p:nvSpPr>
        <p:spPr>
          <a:xfrm rot="-449521">
            <a:off x="6645796" y="2715249"/>
            <a:ext cx="2567721" cy="523190"/>
          </a:xfrm>
          <a:prstGeom prst="rect">
            <a:avLst/>
          </a:prstGeom>
          <a:noFill/>
          <a:ln>
            <a:noFill/>
          </a:ln>
        </p:spPr>
        <p:txBody>
          <a:bodyPr anchorCtr="0" anchor="t" bIns="0" lIns="0" spcFirstLastPara="1" rIns="0" wrap="square" tIns="0">
            <a:spAutoFit/>
          </a:bodyPr>
          <a:lstStyle/>
          <a:p>
            <a:pPr indent="0" lvl="0" marL="0" marR="0" rtl="0" algn="ctr">
              <a:lnSpc>
                <a:spcPct val="143012"/>
              </a:lnSpc>
              <a:spcBef>
                <a:spcPts val="0"/>
              </a:spcBef>
              <a:spcAft>
                <a:spcPts val="0"/>
              </a:spcAft>
              <a:buNone/>
            </a:pPr>
            <a:r>
              <a:rPr b="1" i="0" lang="en-US" sz="3399" u="none" cap="none" strike="noStrike">
                <a:solidFill>
                  <a:srgbClr val="000000"/>
                </a:solidFill>
                <a:latin typeface="Oswald"/>
                <a:ea typeface="Oswald"/>
                <a:cs typeface="Oswald"/>
                <a:sym typeface="Oswald"/>
              </a:rPr>
              <a:t>COMING SOON</a:t>
            </a:r>
            <a:endParaRPr/>
          </a:p>
        </p:txBody>
      </p:sp>
      <p:sp>
        <p:nvSpPr>
          <p:cNvPr id="322" name="Google Shape;322;p35"/>
          <p:cNvSpPr txBox="1"/>
          <p:nvPr/>
        </p:nvSpPr>
        <p:spPr>
          <a:xfrm rot="610855">
            <a:off x="14902688" y="2787989"/>
            <a:ext cx="2567933" cy="523080"/>
          </a:xfrm>
          <a:prstGeom prst="rect">
            <a:avLst/>
          </a:prstGeom>
          <a:noFill/>
          <a:ln>
            <a:noFill/>
          </a:ln>
        </p:spPr>
        <p:txBody>
          <a:bodyPr anchorCtr="0" anchor="t" bIns="0" lIns="0" spcFirstLastPara="1" rIns="0" wrap="square" tIns="0">
            <a:spAutoFit/>
          </a:bodyPr>
          <a:lstStyle/>
          <a:p>
            <a:pPr indent="0" lvl="0" marL="0" marR="0" rtl="0" algn="ctr">
              <a:lnSpc>
                <a:spcPct val="143012"/>
              </a:lnSpc>
              <a:spcBef>
                <a:spcPts val="0"/>
              </a:spcBef>
              <a:spcAft>
                <a:spcPts val="0"/>
              </a:spcAft>
              <a:buNone/>
            </a:pPr>
            <a:r>
              <a:rPr b="1" i="0" lang="en-US" sz="3399" u="none" cap="none" strike="noStrike">
                <a:solidFill>
                  <a:srgbClr val="000000"/>
                </a:solidFill>
                <a:latin typeface="Oswald"/>
                <a:ea typeface="Oswald"/>
                <a:cs typeface="Oswald"/>
                <a:sym typeface="Oswald"/>
              </a:rPr>
              <a:t>COMING SOON</a:t>
            </a:r>
            <a:endParaRPr/>
          </a:p>
        </p:txBody>
      </p:sp>
      <p:sp>
        <p:nvSpPr>
          <p:cNvPr id="323" name="Google Shape;323;p35"/>
          <p:cNvSpPr txBox="1"/>
          <p:nvPr/>
        </p:nvSpPr>
        <p:spPr>
          <a:xfrm>
            <a:off x="1624245" y="8433473"/>
            <a:ext cx="38481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324" name="Google Shape;324;p35"/>
          <p:cNvSpPr txBox="1"/>
          <p:nvPr/>
        </p:nvSpPr>
        <p:spPr>
          <a:xfrm>
            <a:off x="7217906" y="8433473"/>
            <a:ext cx="38481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325" name="Google Shape;325;p35"/>
          <p:cNvSpPr txBox="1"/>
          <p:nvPr/>
        </p:nvSpPr>
        <p:spPr>
          <a:xfrm>
            <a:off x="12815697" y="8433473"/>
            <a:ext cx="38481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329" name="Shape 329"/>
        <p:cNvGrpSpPr/>
        <p:nvPr/>
      </p:nvGrpSpPr>
      <p:grpSpPr>
        <a:xfrm>
          <a:off x="0" y="0"/>
          <a:ext cx="0" cy="0"/>
          <a:chOff x="0" y="0"/>
          <a:chExt cx="0" cy="0"/>
        </a:xfrm>
      </p:grpSpPr>
      <p:sp>
        <p:nvSpPr>
          <p:cNvPr id="330" name="Google Shape;330;p36"/>
          <p:cNvSpPr/>
          <p:nvPr/>
        </p:nvSpPr>
        <p:spPr>
          <a:xfrm rot="-5400000">
            <a:off x="932318" y="2346998"/>
            <a:ext cx="7617919" cy="7417864"/>
          </a:xfrm>
          <a:custGeom>
            <a:rect b="b" l="l" r="r" t="t"/>
            <a:pathLst>
              <a:path extrusionOk="0" h="7417864" w="7617919">
                <a:moveTo>
                  <a:pt x="0" y="0"/>
                </a:moveTo>
                <a:lnTo>
                  <a:pt x="7617919" y="0"/>
                </a:lnTo>
                <a:lnTo>
                  <a:pt x="7617919" y="7417864"/>
                </a:lnTo>
                <a:lnTo>
                  <a:pt x="0" y="7417864"/>
                </a:lnTo>
                <a:lnTo>
                  <a:pt x="0" y="0"/>
                </a:lnTo>
                <a:close/>
              </a:path>
            </a:pathLst>
          </a:custGeom>
          <a:blipFill rotWithShape="1">
            <a:blip r:embed="rId3">
              <a:alphaModFix/>
            </a:blip>
            <a:stretch>
              <a:fillRect b="0" l="-72759" r="0" t="0"/>
            </a:stretch>
          </a:blipFill>
          <a:ln>
            <a:noFill/>
          </a:ln>
        </p:spPr>
      </p:sp>
      <p:sp>
        <p:nvSpPr>
          <p:cNvPr id="331" name="Google Shape;331;p36"/>
          <p:cNvSpPr/>
          <p:nvPr/>
        </p:nvSpPr>
        <p:spPr>
          <a:xfrm rot="-8100000">
            <a:off x="1656568" y="2639319"/>
            <a:ext cx="3281450" cy="3378584"/>
          </a:xfrm>
          <a:custGeom>
            <a:rect b="b" l="l" r="r" t="t"/>
            <a:pathLst>
              <a:path extrusionOk="0" h="3378584" w="3281450">
                <a:moveTo>
                  <a:pt x="0" y="0"/>
                </a:moveTo>
                <a:lnTo>
                  <a:pt x="3281450" y="0"/>
                </a:lnTo>
                <a:lnTo>
                  <a:pt x="3281450" y="3378584"/>
                </a:lnTo>
                <a:lnTo>
                  <a:pt x="0" y="3378584"/>
                </a:lnTo>
                <a:lnTo>
                  <a:pt x="0" y="0"/>
                </a:lnTo>
                <a:close/>
              </a:path>
            </a:pathLst>
          </a:custGeom>
          <a:blipFill rotWithShape="1">
            <a:blip r:embed="rId4">
              <a:alphaModFix/>
            </a:blip>
            <a:stretch>
              <a:fillRect b="0" l="0" r="0" t="0"/>
            </a:stretch>
          </a:blipFill>
          <a:ln>
            <a:noFill/>
          </a:ln>
        </p:spPr>
      </p:sp>
      <p:pic>
        <p:nvPicPr>
          <p:cNvPr id="332" name="Google Shape;332;p36"/>
          <p:cNvPicPr preferRelativeResize="0"/>
          <p:nvPr/>
        </p:nvPicPr>
        <p:blipFill>
          <a:blip r:embed="rId5">
            <a:alphaModFix/>
          </a:blip>
          <a:stretch>
            <a:fillRect/>
          </a:stretch>
        </p:blipFill>
        <p:spPr>
          <a:xfrm>
            <a:off x="1769225" y="2857142"/>
            <a:ext cx="2930400" cy="2943000"/>
          </a:xfrm>
          <a:prstGeom prst="ellipse">
            <a:avLst/>
          </a:prstGeom>
          <a:noFill/>
          <a:ln>
            <a:noFill/>
          </a:ln>
        </p:spPr>
      </p:pic>
      <p:grpSp>
        <p:nvGrpSpPr>
          <p:cNvPr id="333" name="Google Shape;333;p36"/>
          <p:cNvGrpSpPr/>
          <p:nvPr/>
        </p:nvGrpSpPr>
        <p:grpSpPr>
          <a:xfrm>
            <a:off x="1839407" y="6951797"/>
            <a:ext cx="5838156" cy="175166"/>
            <a:chOff x="-941" y="-31"/>
            <a:chExt cx="1271882" cy="38161"/>
          </a:xfrm>
        </p:grpSpPr>
        <p:sp>
          <p:nvSpPr>
            <p:cNvPr id="334" name="Google Shape;334;p36"/>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CBC7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6"/>
            <p:cNvSpPr/>
            <p:nvPr/>
          </p:nvSpPr>
          <p:spPr>
            <a:xfrm>
              <a:off x="-941" y="-31"/>
              <a:ext cx="827382" cy="38161"/>
            </a:xfrm>
            <a:custGeom>
              <a:rect b="b" l="l" r="r" t="t"/>
              <a:pathLst>
                <a:path extrusionOk="0" h="38161" w="827382">
                  <a:moveTo>
                    <a:pt x="19991" y="31"/>
                  </a:moveTo>
                  <a:lnTo>
                    <a:pt x="807391" y="31"/>
                  </a:lnTo>
                  <a:cubicBezTo>
                    <a:pt x="814217" y="0"/>
                    <a:pt x="820538" y="3625"/>
                    <a:pt x="823960" y="9531"/>
                  </a:cubicBezTo>
                  <a:cubicBezTo>
                    <a:pt x="827382" y="15438"/>
                    <a:pt x="827382" y="22724"/>
                    <a:pt x="823960" y="28631"/>
                  </a:cubicBezTo>
                  <a:cubicBezTo>
                    <a:pt x="820538" y="34537"/>
                    <a:pt x="814217" y="38162"/>
                    <a:pt x="8073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DA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36"/>
          <p:cNvGrpSpPr/>
          <p:nvPr/>
        </p:nvGrpSpPr>
        <p:grpSpPr>
          <a:xfrm>
            <a:off x="1839407" y="8009786"/>
            <a:ext cx="5838156" cy="175166"/>
            <a:chOff x="-941" y="-31"/>
            <a:chExt cx="1271882" cy="38161"/>
          </a:xfrm>
        </p:grpSpPr>
        <p:sp>
          <p:nvSpPr>
            <p:cNvPr id="337" name="Google Shape;337;p36"/>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CBC7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6"/>
            <p:cNvSpPr/>
            <p:nvPr/>
          </p:nvSpPr>
          <p:spPr>
            <a:xfrm>
              <a:off x="-941" y="-31"/>
              <a:ext cx="1157582" cy="38161"/>
            </a:xfrm>
            <a:custGeom>
              <a:rect b="b" l="l" r="r" t="t"/>
              <a:pathLst>
                <a:path extrusionOk="0" h="38161" w="1157582">
                  <a:moveTo>
                    <a:pt x="19991" y="31"/>
                  </a:moveTo>
                  <a:lnTo>
                    <a:pt x="1137591" y="31"/>
                  </a:lnTo>
                  <a:cubicBezTo>
                    <a:pt x="1144417" y="0"/>
                    <a:pt x="1150738" y="3625"/>
                    <a:pt x="1154160" y="9531"/>
                  </a:cubicBezTo>
                  <a:cubicBezTo>
                    <a:pt x="1157582" y="15438"/>
                    <a:pt x="1157582" y="22724"/>
                    <a:pt x="1154160" y="28631"/>
                  </a:cubicBezTo>
                  <a:cubicBezTo>
                    <a:pt x="1150738" y="34537"/>
                    <a:pt x="1144417" y="38162"/>
                    <a:pt x="11375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053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36"/>
          <p:cNvGrpSpPr/>
          <p:nvPr/>
        </p:nvGrpSpPr>
        <p:grpSpPr>
          <a:xfrm>
            <a:off x="1839407" y="9096564"/>
            <a:ext cx="5838156" cy="175166"/>
            <a:chOff x="-941" y="-31"/>
            <a:chExt cx="1271882" cy="38161"/>
          </a:xfrm>
        </p:grpSpPr>
        <p:sp>
          <p:nvSpPr>
            <p:cNvPr id="340" name="Google Shape;340;p36"/>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CBC7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6"/>
            <p:cNvSpPr/>
            <p:nvPr/>
          </p:nvSpPr>
          <p:spPr>
            <a:xfrm>
              <a:off x="-941" y="-31"/>
              <a:ext cx="497182" cy="38161"/>
            </a:xfrm>
            <a:custGeom>
              <a:rect b="b" l="l" r="r" t="t"/>
              <a:pathLst>
                <a:path extrusionOk="0" h="38161" w="497182">
                  <a:moveTo>
                    <a:pt x="19991" y="31"/>
                  </a:moveTo>
                  <a:lnTo>
                    <a:pt x="477191" y="31"/>
                  </a:lnTo>
                  <a:cubicBezTo>
                    <a:pt x="484017" y="0"/>
                    <a:pt x="490338" y="3625"/>
                    <a:pt x="493760" y="9531"/>
                  </a:cubicBezTo>
                  <a:cubicBezTo>
                    <a:pt x="497182" y="15438"/>
                    <a:pt x="497182" y="22724"/>
                    <a:pt x="493760" y="28631"/>
                  </a:cubicBezTo>
                  <a:cubicBezTo>
                    <a:pt x="490338" y="34537"/>
                    <a:pt x="484017" y="38162"/>
                    <a:pt x="4771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3BA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36"/>
          <p:cNvGrpSpPr/>
          <p:nvPr/>
        </p:nvGrpSpPr>
        <p:grpSpPr>
          <a:xfrm>
            <a:off x="9576279" y="2796720"/>
            <a:ext cx="1814044" cy="1750831"/>
            <a:chOff x="-112322" y="-2035"/>
            <a:chExt cx="2738648" cy="2643216"/>
          </a:xfrm>
        </p:grpSpPr>
        <p:sp>
          <p:nvSpPr>
            <p:cNvPr id="343" name="Google Shape;343;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56035"/>
                  </a:lnTo>
                  <a:cubicBezTo>
                    <a:pt x="968661" y="254407"/>
                    <a:pt x="631553" y="447698"/>
                    <a:pt x="449049" y="762719"/>
                  </a:cubicBezTo>
                  <a:cubicBezTo>
                    <a:pt x="266545" y="1077739"/>
                    <a:pt x="266545" y="1466331"/>
                    <a:pt x="449049" y="1781351"/>
                  </a:cubicBezTo>
                  <a:cubicBezTo>
                    <a:pt x="631553" y="2096372"/>
                    <a:pt x="968661" y="2289663"/>
                    <a:pt x="1332725" y="2288035"/>
                  </a:cubicBezTo>
                  <a:cubicBezTo>
                    <a:pt x="1696789" y="2289663"/>
                    <a:pt x="2033897" y="2096372"/>
                    <a:pt x="2216401" y="1781351"/>
                  </a:cubicBezTo>
                  <a:cubicBezTo>
                    <a:pt x="2398905" y="1466331"/>
                    <a:pt x="2398905" y="1077739"/>
                    <a:pt x="2216401" y="762719"/>
                  </a:cubicBezTo>
                  <a:cubicBezTo>
                    <a:pt x="2033897" y="447698"/>
                    <a:pt x="1696789" y="254407"/>
                    <a:pt x="1332725" y="256035"/>
                  </a:cubicBezTo>
                  <a:close/>
                </a:path>
              </a:pathLst>
            </a:custGeom>
            <a:solidFill>
              <a:srgbClr val="CBC7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6"/>
            <p:cNvSpPr/>
            <p:nvPr/>
          </p:nvSpPr>
          <p:spPr>
            <a:xfrm>
              <a:off x="-112322" y="2605"/>
              <a:ext cx="2738648" cy="2638576"/>
            </a:xfrm>
            <a:custGeom>
              <a:rect b="b" l="l" r="r" t="t"/>
              <a:pathLst>
                <a:path extrusionOk="0" h="2638576" w="2738648">
                  <a:moveTo>
                    <a:pt x="1523433" y="5259"/>
                  </a:moveTo>
                  <a:cubicBezTo>
                    <a:pt x="2066251" y="65948"/>
                    <a:pt x="2509469" y="466911"/>
                    <a:pt x="2624059" y="1000956"/>
                  </a:cubicBezTo>
                  <a:cubicBezTo>
                    <a:pt x="2738649" y="1535001"/>
                    <a:pt x="2498942" y="2082499"/>
                    <a:pt x="2028805" y="2360537"/>
                  </a:cubicBezTo>
                  <a:cubicBezTo>
                    <a:pt x="1558667" y="2638576"/>
                    <a:pt x="963411" y="2584873"/>
                    <a:pt x="550628" y="2227179"/>
                  </a:cubicBezTo>
                  <a:cubicBezTo>
                    <a:pt x="137846" y="1869485"/>
                    <a:pt x="0" y="1287925"/>
                    <a:pt x="208323" y="783013"/>
                  </a:cubicBezTo>
                  <a:cubicBezTo>
                    <a:pt x="225492" y="740867"/>
                    <a:pt x="263898" y="711129"/>
                    <a:pt x="309000" y="705060"/>
                  </a:cubicBezTo>
                  <a:cubicBezTo>
                    <a:pt x="354102" y="698990"/>
                    <a:pt x="399004" y="717516"/>
                    <a:pt x="426704" y="753623"/>
                  </a:cubicBezTo>
                  <a:cubicBezTo>
                    <a:pt x="454404" y="789730"/>
                    <a:pt x="460668" y="837899"/>
                    <a:pt x="443123" y="879889"/>
                  </a:cubicBezTo>
                  <a:cubicBezTo>
                    <a:pt x="276465" y="1283819"/>
                    <a:pt x="386741" y="1749067"/>
                    <a:pt x="716967" y="2035222"/>
                  </a:cubicBezTo>
                  <a:cubicBezTo>
                    <a:pt x="1047193" y="2321377"/>
                    <a:pt x="1523398" y="2364340"/>
                    <a:pt x="1899508" y="2141909"/>
                  </a:cubicBezTo>
                  <a:cubicBezTo>
                    <a:pt x="2275618" y="1919478"/>
                    <a:pt x="2467383" y="1481479"/>
                    <a:pt x="2375711" y="1054244"/>
                  </a:cubicBezTo>
                  <a:cubicBezTo>
                    <a:pt x="2284039" y="627008"/>
                    <a:pt x="1929465" y="306237"/>
                    <a:pt x="1495211" y="257686"/>
                  </a:cubicBezTo>
                  <a:cubicBezTo>
                    <a:pt x="1449962" y="252832"/>
                    <a:pt x="1410769" y="224138"/>
                    <a:pt x="1392473" y="182469"/>
                  </a:cubicBezTo>
                  <a:cubicBezTo>
                    <a:pt x="1374176" y="140801"/>
                    <a:pt x="1379573" y="92528"/>
                    <a:pt x="1406620" y="55929"/>
                  </a:cubicBezTo>
                  <a:cubicBezTo>
                    <a:pt x="1433667" y="19330"/>
                    <a:pt x="1478230" y="0"/>
                    <a:pt x="1523433" y="5259"/>
                  </a:cubicBezTo>
                  <a:close/>
                </a:path>
              </a:pathLst>
            </a:custGeom>
            <a:solidFill>
              <a:srgbClr val="FDA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p36"/>
          <p:cNvGrpSpPr/>
          <p:nvPr/>
        </p:nvGrpSpPr>
        <p:grpSpPr>
          <a:xfrm>
            <a:off x="12493260" y="2796720"/>
            <a:ext cx="1767202" cy="1766956"/>
            <a:chOff x="-62725" y="-2035"/>
            <a:chExt cx="2667932" cy="2667560"/>
          </a:xfrm>
        </p:grpSpPr>
        <p:sp>
          <p:nvSpPr>
            <p:cNvPr id="346" name="Google Shape;346;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56035"/>
                  </a:lnTo>
                  <a:cubicBezTo>
                    <a:pt x="968661" y="254407"/>
                    <a:pt x="631553" y="447698"/>
                    <a:pt x="449049" y="762719"/>
                  </a:cubicBezTo>
                  <a:cubicBezTo>
                    <a:pt x="266545" y="1077739"/>
                    <a:pt x="266545" y="1466331"/>
                    <a:pt x="449049" y="1781351"/>
                  </a:cubicBezTo>
                  <a:cubicBezTo>
                    <a:pt x="631553" y="2096372"/>
                    <a:pt x="968661" y="2289663"/>
                    <a:pt x="1332725" y="2288035"/>
                  </a:cubicBezTo>
                  <a:cubicBezTo>
                    <a:pt x="1696789" y="2289663"/>
                    <a:pt x="2033897" y="2096372"/>
                    <a:pt x="2216401" y="1781351"/>
                  </a:cubicBezTo>
                  <a:cubicBezTo>
                    <a:pt x="2398905" y="1466331"/>
                    <a:pt x="2398905" y="1077739"/>
                    <a:pt x="2216401" y="762719"/>
                  </a:cubicBezTo>
                  <a:cubicBezTo>
                    <a:pt x="2033897" y="447698"/>
                    <a:pt x="1696789" y="254407"/>
                    <a:pt x="1332725" y="256035"/>
                  </a:cubicBezTo>
                  <a:close/>
                </a:path>
              </a:pathLst>
            </a:custGeom>
            <a:solidFill>
              <a:srgbClr val="CBC7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6"/>
            <p:cNvSpPr/>
            <p:nvPr/>
          </p:nvSpPr>
          <p:spPr>
            <a:xfrm>
              <a:off x="201048" y="2605"/>
              <a:ext cx="2404159" cy="2662920"/>
            </a:xfrm>
            <a:custGeom>
              <a:rect b="b" l="l" r="r" t="t"/>
              <a:pathLst>
                <a:path extrusionOk="0" h="2662920" w="2404159">
                  <a:moveTo>
                    <a:pt x="1210063" y="5259"/>
                  </a:moveTo>
                  <a:cubicBezTo>
                    <a:pt x="1790723" y="70179"/>
                    <a:pt x="2252167" y="522894"/>
                    <a:pt x="2328164" y="1102208"/>
                  </a:cubicBezTo>
                  <a:cubicBezTo>
                    <a:pt x="2404159" y="1681522"/>
                    <a:pt x="2075095" y="2237939"/>
                    <a:pt x="1530827" y="2450430"/>
                  </a:cubicBezTo>
                  <a:cubicBezTo>
                    <a:pt x="986559" y="2662920"/>
                    <a:pt x="367539" y="2476651"/>
                    <a:pt x="30914" y="1999090"/>
                  </a:cubicBezTo>
                  <a:cubicBezTo>
                    <a:pt x="4529" y="1962011"/>
                    <a:pt x="0" y="1913649"/>
                    <a:pt x="19042" y="1872316"/>
                  </a:cubicBezTo>
                  <a:cubicBezTo>
                    <a:pt x="38084" y="1830983"/>
                    <a:pt x="77786" y="1802998"/>
                    <a:pt x="123115" y="1798957"/>
                  </a:cubicBezTo>
                  <a:cubicBezTo>
                    <a:pt x="168443" y="1794916"/>
                    <a:pt x="212469" y="1815438"/>
                    <a:pt x="238522" y="1852751"/>
                  </a:cubicBezTo>
                  <a:cubicBezTo>
                    <a:pt x="507822" y="2234800"/>
                    <a:pt x="1003038" y="2383815"/>
                    <a:pt x="1438452" y="2213823"/>
                  </a:cubicBezTo>
                  <a:cubicBezTo>
                    <a:pt x="1873867" y="2043830"/>
                    <a:pt x="2137118" y="1598697"/>
                    <a:pt x="2076321" y="1135246"/>
                  </a:cubicBezTo>
                  <a:cubicBezTo>
                    <a:pt x="2015524" y="671794"/>
                    <a:pt x="1646368" y="309622"/>
                    <a:pt x="1181841" y="257686"/>
                  </a:cubicBezTo>
                  <a:cubicBezTo>
                    <a:pt x="1136592" y="252832"/>
                    <a:pt x="1097399" y="224138"/>
                    <a:pt x="1079103" y="182469"/>
                  </a:cubicBezTo>
                  <a:cubicBezTo>
                    <a:pt x="1060806" y="140801"/>
                    <a:pt x="1066203" y="92528"/>
                    <a:pt x="1093250" y="55929"/>
                  </a:cubicBezTo>
                  <a:cubicBezTo>
                    <a:pt x="1120297" y="19330"/>
                    <a:pt x="1164860" y="0"/>
                    <a:pt x="1210063" y="5259"/>
                  </a:cubicBezTo>
                  <a:close/>
                </a:path>
              </a:pathLst>
            </a:custGeom>
            <a:solidFill>
              <a:srgbClr val="B793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 name="Google Shape;348;p36"/>
          <p:cNvGrpSpPr/>
          <p:nvPr/>
        </p:nvGrpSpPr>
        <p:grpSpPr>
          <a:xfrm>
            <a:off x="15333827" y="2796720"/>
            <a:ext cx="1809119" cy="1765054"/>
            <a:chOff x="-128489" y="-2035"/>
            <a:chExt cx="2731213" cy="2664689"/>
          </a:xfrm>
        </p:grpSpPr>
        <p:sp>
          <p:nvSpPr>
            <p:cNvPr id="349" name="Google Shape;349;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56035"/>
                  </a:lnTo>
                  <a:cubicBezTo>
                    <a:pt x="968661" y="254407"/>
                    <a:pt x="631553" y="447698"/>
                    <a:pt x="449049" y="762719"/>
                  </a:cubicBezTo>
                  <a:cubicBezTo>
                    <a:pt x="266545" y="1077739"/>
                    <a:pt x="266545" y="1466331"/>
                    <a:pt x="449049" y="1781351"/>
                  </a:cubicBezTo>
                  <a:cubicBezTo>
                    <a:pt x="631553" y="2096372"/>
                    <a:pt x="968661" y="2289663"/>
                    <a:pt x="1332725" y="2288035"/>
                  </a:cubicBezTo>
                  <a:cubicBezTo>
                    <a:pt x="1696789" y="2289663"/>
                    <a:pt x="2033897" y="2096372"/>
                    <a:pt x="2216401" y="1781351"/>
                  </a:cubicBezTo>
                  <a:cubicBezTo>
                    <a:pt x="2398905" y="1466331"/>
                    <a:pt x="2398905" y="1077739"/>
                    <a:pt x="2216401" y="762719"/>
                  </a:cubicBezTo>
                  <a:cubicBezTo>
                    <a:pt x="2033897" y="447698"/>
                    <a:pt x="1696789" y="254407"/>
                    <a:pt x="1332725" y="256035"/>
                  </a:cubicBezTo>
                  <a:close/>
                </a:path>
              </a:pathLst>
            </a:custGeom>
            <a:solidFill>
              <a:srgbClr val="CBC7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6"/>
            <p:cNvSpPr/>
            <p:nvPr/>
          </p:nvSpPr>
          <p:spPr>
            <a:xfrm>
              <a:off x="-128489" y="2605"/>
              <a:ext cx="2722510" cy="2660049"/>
            </a:xfrm>
            <a:custGeom>
              <a:rect b="b" l="l" r="r" t="t"/>
              <a:pathLst>
                <a:path extrusionOk="0" h="2660049" w="2722510">
                  <a:moveTo>
                    <a:pt x="1539600" y="5259"/>
                  </a:moveTo>
                  <a:cubicBezTo>
                    <a:pt x="2133961" y="71710"/>
                    <a:pt x="2601419" y="543835"/>
                    <a:pt x="2661964" y="1138826"/>
                  </a:cubicBezTo>
                  <a:cubicBezTo>
                    <a:pt x="2722510" y="1733817"/>
                    <a:pt x="2359733" y="2290425"/>
                    <a:pt x="1790941" y="2475237"/>
                  </a:cubicBezTo>
                  <a:cubicBezTo>
                    <a:pt x="1222148" y="2660049"/>
                    <a:pt x="601490" y="2422979"/>
                    <a:pt x="300745" y="1906033"/>
                  </a:cubicBezTo>
                  <a:cubicBezTo>
                    <a:pt x="0" y="1389087"/>
                    <a:pt x="100674" y="732365"/>
                    <a:pt x="542463" y="329248"/>
                  </a:cubicBezTo>
                  <a:cubicBezTo>
                    <a:pt x="575942" y="298424"/>
                    <a:pt x="623356" y="287869"/>
                    <a:pt x="666749" y="301581"/>
                  </a:cubicBezTo>
                  <a:cubicBezTo>
                    <a:pt x="710143" y="315292"/>
                    <a:pt x="742884" y="351173"/>
                    <a:pt x="752574" y="395638"/>
                  </a:cubicBezTo>
                  <a:cubicBezTo>
                    <a:pt x="762264" y="440103"/>
                    <a:pt x="747422" y="486354"/>
                    <a:pt x="713668" y="516878"/>
                  </a:cubicBezTo>
                  <a:cubicBezTo>
                    <a:pt x="360237" y="839371"/>
                    <a:pt x="279698" y="1364749"/>
                    <a:pt x="520294" y="1778305"/>
                  </a:cubicBezTo>
                  <a:cubicBezTo>
                    <a:pt x="760890" y="2191862"/>
                    <a:pt x="1257416" y="2381518"/>
                    <a:pt x="1712450" y="2233668"/>
                  </a:cubicBezTo>
                  <a:cubicBezTo>
                    <a:pt x="2167484" y="2085819"/>
                    <a:pt x="2457706" y="1640533"/>
                    <a:pt x="2409269" y="1164540"/>
                  </a:cubicBezTo>
                  <a:cubicBezTo>
                    <a:pt x="2360833" y="688547"/>
                    <a:pt x="1986866" y="310847"/>
                    <a:pt x="1511378" y="257686"/>
                  </a:cubicBezTo>
                  <a:cubicBezTo>
                    <a:pt x="1466129" y="252832"/>
                    <a:pt x="1426936" y="224138"/>
                    <a:pt x="1408640" y="182469"/>
                  </a:cubicBezTo>
                  <a:cubicBezTo>
                    <a:pt x="1390343" y="140801"/>
                    <a:pt x="1395740" y="92528"/>
                    <a:pt x="1422787" y="55929"/>
                  </a:cubicBezTo>
                  <a:cubicBezTo>
                    <a:pt x="1449834" y="19330"/>
                    <a:pt x="1494397" y="0"/>
                    <a:pt x="1539600" y="5259"/>
                  </a:cubicBezTo>
                  <a:close/>
                </a:path>
              </a:pathLst>
            </a:custGeom>
            <a:solidFill>
              <a:srgbClr val="3BA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36"/>
          <p:cNvGrpSpPr/>
          <p:nvPr/>
        </p:nvGrpSpPr>
        <p:grpSpPr>
          <a:xfrm>
            <a:off x="9650680" y="6701763"/>
            <a:ext cx="543972" cy="598632"/>
            <a:chOff x="0" y="-95250"/>
            <a:chExt cx="676368" cy="744332"/>
          </a:xfrm>
        </p:grpSpPr>
        <p:sp>
          <p:nvSpPr>
            <p:cNvPr id="352" name="Google Shape;352;p36"/>
            <p:cNvSpPr/>
            <p:nvPr/>
          </p:nvSpPr>
          <p:spPr>
            <a:xfrm>
              <a:off x="0" y="0"/>
              <a:ext cx="676368" cy="649082"/>
            </a:xfrm>
            <a:custGeom>
              <a:rect b="b" l="l" r="r" t="t"/>
              <a:pathLst>
                <a:path extrusionOk="0" h="649082" w="676368">
                  <a:moveTo>
                    <a:pt x="0" y="0"/>
                  </a:moveTo>
                  <a:lnTo>
                    <a:pt x="676368" y="0"/>
                  </a:lnTo>
                  <a:lnTo>
                    <a:pt x="676368" y="649082"/>
                  </a:lnTo>
                  <a:lnTo>
                    <a:pt x="0" y="649082"/>
                  </a:lnTo>
                  <a:close/>
                </a:path>
              </a:pathLst>
            </a:custGeom>
            <a:solidFill>
              <a:srgbClr val="FFFFFF"/>
            </a:solidFill>
            <a:ln>
              <a:noFill/>
            </a:ln>
          </p:spPr>
        </p:sp>
        <p:sp>
          <p:nvSpPr>
            <p:cNvPr id="353" name="Google Shape;353;p36"/>
            <p:cNvSpPr txBox="1"/>
            <p:nvPr/>
          </p:nvSpPr>
          <p:spPr>
            <a:xfrm>
              <a:off x="0" y="-95250"/>
              <a:ext cx="676368" cy="744332"/>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36"/>
          <p:cNvGrpSpPr/>
          <p:nvPr/>
        </p:nvGrpSpPr>
        <p:grpSpPr>
          <a:xfrm>
            <a:off x="9650680" y="7918708"/>
            <a:ext cx="543972" cy="598632"/>
            <a:chOff x="0" y="-95250"/>
            <a:chExt cx="676368" cy="744332"/>
          </a:xfrm>
        </p:grpSpPr>
        <p:sp>
          <p:nvSpPr>
            <p:cNvPr id="355" name="Google Shape;355;p36"/>
            <p:cNvSpPr/>
            <p:nvPr/>
          </p:nvSpPr>
          <p:spPr>
            <a:xfrm>
              <a:off x="0" y="0"/>
              <a:ext cx="676368" cy="649082"/>
            </a:xfrm>
            <a:custGeom>
              <a:rect b="b" l="l" r="r" t="t"/>
              <a:pathLst>
                <a:path extrusionOk="0" h="649082" w="676368">
                  <a:moveTo>
                    <a:pt x="0" y="0"/>
                  </a:moveTo>
                  <a:lnTo>
                    <a:pt x="676368" y="0"/>
                  </a:lnTo>
                  <a:lnTo>
                    <a:pt x="676368" y="649082"/>
                  </a:lnTo>
                  <a:lnTo>
                    <a:pt x="0" y="649082"/>
                  </a:lnTo>
                  <a:close/>
                </a:path>
              </a:pathLst>
            </a:custGeom>
            <a:solidFill>
              <a:srgbClr val="FFFFFF"/>
            </a:solidFill>
            <a:ln>
              <a:noFill/>
            </a:ln>
          </p:spPr>
        </p:sp>
        <p:sp>
          <p:nvSpPr>
            <p:cNvPr id="356" name="Google Shape;356;p36"/>
            <p:cNvSpPr txBox="1"/>
            <p:nvPr/>
          </p:nvSpPr>
          <p:spPr>
            <a:xfrm>
              <a:off x="0" y="-95250"/>
              <a:ext cx="676368" cy="744332"/>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36"/>
          <p:cNvGrpSpPr/>
          <p:nvPr/>
        </p:nvGrpSpPr>
        <p:grpSpPr>
          <a:xfrm>
            <a:off x="9650680" y="9135652"/>
            <a:ext cx="543972" cy="598632"/>
            <a:chOff x="0" y="-95250"/>
            <a:chExt cx="676368" cy="744332"/>
          </a:xfrm>
        </p:grpSpPr>
        <p:sp>
          <p:nvSpPr>
            <p:cNvPr id="358" name="Google Shape;358;p36"/>
            <p:cNvSpPr/>
            <p:nvPr/>
          </p:nvSpPr>
          <p:spPr>
            <a:xfrm>
              <a:off x="0" y="0"/>
              <a:ext cx="676368" cy="649082"/>
            </a:xfrm>
            <a:custGeom>
              <a:rect b="b" l="l" r="r" t="t"/>
              <a:pathLst>
                <a:path extrusionOk="0" h="649082" w="676368">
                  <a:moveTo>
                    <a:pt x="0" y="0"/>
                  </a:moveTo>
                  <a:lnTo>
                    <a:pt x="676368" y="0"/>
                  </a:lnTo>
                  <a:lnTo>
                    <a:pt x="676368" y="649082"/>
                  </a:lnTo>
                  <a:lnTo>
                    <a:pt x="0" y="649082"/>
                  </a:lnTo>
                  <a:close/>
                </a:path>
              </a:pathLst>
            </a:custGeom>
            <a:solidFill>
              <a:srgbClr val="FFFFFF"/>
            </a:solidFill>
            <a:ln>
              <a:noFill/>
            </a:ln>
          </p:spPr>
        </p:sp>
        <p:sp>
          <p:nvSpPr>
            <p:cNvPr id="359" name="Google Shape;359;p36"/>
            <p:cNvSpPr txBox="1"/>
            <p:nvPr/>
          </p:nvSpPr>
          <p:spPr>
            <a:xfrm>
              <a:off x="0" y="-95250"/>
              <a:ext cx="676368" cy="744332"/>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36"/>
          <p:cNvSpPr txBox="1"/>
          <p:nvPr/>
        </p:nvSpPr>
        <p:spPr>
          <a:xfrm>
            <a:off x="1488780" y="615453"/>
            <a:ext cx="6929970" cy="1214755"/>
          </a:xfrm>
          <a:prstGeom prst="rect">
            <a:avLst/>
          </a:prstGeom>
          <a:noFill/>
          <a:ln>
            <a:noFill/>
          </a:ln>
        </p:spPr>
        <p:txBody>
          <a:bodyPr anchorCtr="0" anchor="t" bIns="0" lIns="0" spcFirstLastPara="1" rIns="0" wrap="square" tIns="0">
            <a:spAutoFit/>
          </a:bodyPr>
          <a:lstStyle/>
          <a:p>
            <a:pPr indent="0" lvl="0" marL="0" marR="0" rtl="0" algn="l">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BUYER PERSONA</a:t>
            </a:r>
            <a:endParaRPr/>
          </a:p>
        </p:txBody>
      </p:sp>
      <p:sp>
        <p:nvSpPr>
          <p:cNvPr id="361" name="Google Shape;361;p36"/>
          <p:cNvSpPr txBox="1"/>
          <p:nvPr/>
        </p:nvSpPr>
        <p:spPr>
          <a:xfrm>
            <a:off x="5366221" y="3568015"/>
            <a:ext cx="2181897" cy="551943"/>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John Doe</a:t>
            </a:r>
            <a:endParaRPr/>
          </a:p>
        </p:txBody>
      </p:sp>
      <p:sp>
        <p:nvSpPr>
          <p:cNvPr id="362" name="Google Shape;362;p36"/>
          <p:cNvSpPr txBox="1"/>
          <p:nvPr/>
        </p:nvSpPr>
        <p:spPr>
          <a:xfrm>
            <a:off x="9650680" y="901924"/>
            <a:ext cx="3364925" cy="551943"/>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Bio</a:t>
            </a:r>
            <a:endParaRPr/>
          </a:p>
        </p:txBody>
      </p:sp>
      <p:sp>
        <p:nvSpPr>
          <p:cNvPr id="363" name="Google Shape;363;p36"/>
          <p:cNvSpPr txBox="1"/>
          <p:nvPr/>
        </p:nvSpPr>
        <p:spPr>
          <a:xfrm>
            <a:off x="9650680" y="5690205"/>
            <a:ext cx="3364925" cy="551943"/>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Goals</a:t>
            </a:r>
            <a:endParaRPr/>
          </a:p>
        </p:txBody>
      </p:sp>
      <p:sp>
        <p:nvSpPr>
          <p:cNvPr id="364" name="Google Shape;364;p36"/>
          <p:cNvSpPr txBox="1"/>
          <p:nvPr/>
        </p:nvSpPr>
        <p:spPr>
          <a:xfrm>
            <a:off x="5347171" y="4126463"/>
            <a:ext cx="2568600" cy="743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a:t>
            </a:r>
            <a:endParaRPr/>
          </a:p>
        </p:txBody>
      </p:sp>
      <p:sp>
        <p:nvSpPr>
          <p:cNvPr id="365" name="Google Shape;365;p36"/>
          <p:cNvSpPr txBox="1"/>
          <p:nvPr/>
        </p:nvSpPr>
        <p:spPr>
          <a:xfrm>
            <a:off x="9650680" y="1599442"/>
            <a:ext cx="80964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a:t>
            </a:r>
            <a:endParaRPr/>
          </a:p>
          <a:p>
            <a:pPr indent="0" lvl="1"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do eiusmod tempor incididunt ut labore et dolore magna aliqua.</a:t>
            </a:r>
            <a:endParaRPr/>
          </a:p>
        </p:txBody>
      </p:sp>
      <p:sp>
        <p:nvSpPr>
          <p:cNvPr id="366" name="Google Shape;366;p36"/>
          <p:cNvSpPr txBox="1"/>
          <p:nvPr/>
        </p:nvSpPr>
        <p:spPr>
          <a:xfrm>
            <a:off x="10703589" y="6858016"/>
            <a:ext cx="6757500" cy="323100"/>
          </a:xfrm>
          <a:prstGeom prst="rect">
            <a:avLst/>
          </a:prstGeom>
          <a:noFill/>
          <a:ln>
            <a:noFill/>
          </a:ln>
        </p:spPr>
        <p:txBody>
          <a:bodyPr anchorCtr="0" anchor="t" bIns="0" lIns="0" spcFirstLastPara="1" rIns="0" wrap="square" tIns="0">
            <a:spAutoFit/>
          </a:bodyPr>
          <a:lstStyle/>
          <a:p>
            <a:pPr indent="0" lvl="1" marL="0" marR="0" rtl="0" algn="l">
              <a:lnSpc>
                <a:spcPct val="167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a:t>
            </a:r>
            <a:endParaRPr/>
          </a:p>
        </p:txBody>
      </p:sp>
      <p:sp>
        <p:nvSpPr>
          <p:cNvPr id="367" name="Google Shape;367;p36"/>
          <p:cNvSpPr txBox="1"/>
          <p:nvPr/>
        </p:nvSpPr>
        <p:spPr>
          <a:xfrm>
            <a:off x="10703589" y="8074960"/>
            <a:ext cx="6757500" cy="323100"/>
          </a:xfrm>
          <a:prstGeom prst="rect">
            <a:avLst/>
          </a:prstGeom>
          <a:noFill/>
          <a:ln>
            <a:noFill/>
          </a:ln>
        </p:spPr>
        <p:txBody>
          <a:bodyPr anchorCtr="0" anchor="t" bIns="0" lIns="0" spcFirstLastPara="1" rIns="0" wrap="square" tIns="0">
            <a:spAutoFit/>
          </a:bodyPr>
          <a:lstStyle/>
          <a:p>
            <a:pPr indent="0" lvl="1" marL="0" marR="0" rtl="0" algn="l">
              <a:lnSpc>
                <a:spcPct val="167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a:t>
            </a:r>
            <a:endParaRPr/>
          </a:p>
        </p:txBody>
      </p:sp>
      <p:sp>
        <p:nvSpPr>
          <p:cNvPr id="368" name="Google Shape;368;p36"/>
          <p:cNvSpPr txBox="1"/>
          <p:nvPr/>
        </p:nvSpPr>
        <p:spPr>
          <a:xfrm>
            <a:off x="10703589" y="9291905"/>
            <a:ext cx="6757500" cy="323100"/>
          </a:xfrm>
          <a:prstGeom prst="rect">
            <a:avLst/>
          </a:prstGeom>
          <a:noFill/>
          <a:ln>
            <a:noFill/>
          </a:ln>
        </p:spPr>
        <p:txBody>
          <a:bodyPr anchorCtr="0" anchor="t" bIns="0" lIns="0" spcFirstLastPara="1" rIns="0" wrap="square" tIns="0">
            <a:spAutoFit/>
          </a:bodyPr>
          <a:lstStyle/>
          <a:p>
            <a:pPr indent="0" lvl="1" marL="0" marR="0" rtl="0" algn="l">
              <a:lnSpc>
                <a:spcPct val="167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a:t>
            </a:r>
            <a:endParaRPr/>
          </a:p>
        </p:txBody>
      </p:sp>
      <p:sp>
        <p:nvSpPr>
          <p:cNvPr id="369" name="Google Shape;369;p36"/>
          <p:cNvSpPr txBox="1"/>
          <p:nvPr/>
        </p:nvSpPr>
        <p:spPr>
          <a:xfrm>
            <a:off x="3669282" y="6243679"/>
            <a:ext cx="2178404" cy="551943"/>
          </a:xfrm>
          <a:prstGeom prst="rect">
            <a:avLst/>
          </a:prstGeom>
          <a:noFill/>
          <a:ln>
            <a:noFill/>
          </a:ln>
        </p:spPr>
        <p:txBody>
          <a:bodyPr anchorCtr="0" anchor="t" bIns="0" lIns="0" spcFirstLastPara="1" rIns="0" wrap="square" tIns="0">
            <a:spAutoFit/>
          </a:bodyPr>
          <a:lstStyle/>
          <a:p>
            <a:pPr indent="0" lvl="1" marL="0" marR="0" rtl="0" algn="ctr">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Category 1</a:t>
            </a:r>
            <a:endParaRPr/>
          </a:p>
        </p:txBody>
      </p:sp>
      <p:sp>
        <p:nvSpPr>
          <p:cNvPr id="370" name="Google Shape;370;p36"/>
          <p:cNvSpPr txBox="1"/>
          <p:nvPr/>
        </p:nvSpPr>
        <p:spPr>
          <a:xfrm>
            <a:off x="3669282" y="7301668"/>
            <a:ext cx="2178404" cy="551943"/>
          </a:xfrm>
          <a:prstGeom prst="rect">
            <a:avLst/>
          </a:prstGeom>
          <a:noFill/>
          <a:ln>
            <a:noFill/>
          </a:ln>
        </p:spPr>
        <p:txBody>
          <a:bodyPr anchorCtr="0" anchor="t" bIns="0" lIns="0" spcFirstLastPara="1" rIns="0" wrap="square" tIns="0">
            <a:spAutoFit/>
          </a:bodyPr>
          <a:lstStyle/>
          <a:p>
            <a:pPr indent="0" lvl="1" marL="0" marR="0" rtl="0" algn="ctr">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Category 2</a:t>
            </a:r>
            <a:endParaRPr/>
          </a:p>
        </p:txBody>
      </p:sp>
      <p:sp>
        <p:nvSpPr>
          <p:cNvPr id="371" name="Google Shape;371;p36"/>
          <p:cNvSpPr txBox="1"/>
          <p:nvPr/>
        </p:nvSpPr>
        <p:spPr>
          <a:xfrm>
            <a:off x="3669282" y="8388446"/>
            <a:ext cx="2178404" cy="551943"/>
          </a:xfrm>
          <a:prstGeom prst="rect">
            <a:avLst/>
          </a:prstGeom>
          <a:noFill/>
          <a:ln>
            <a:noFill/>
          </a:ln>
        </p:spPr>
        <p:txBody>
          <a:bodyPr anchorCtr="0" anchor="t" bIns="0" lIns="0" spcFirstLastPara="1" rIns="0" wrap="square" tIns="0">
            <a:spAutoFit/>
          </a:bodyPr>
          <a:lstStyle/>
          <a:p>
            <a:pPr indent="0" lvl="1" marL="0" marR="0" rtl="0" algn="ctr">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Category 3</a:t>
            </a:r>
            <a:endParaRPr/>
          </a:p>
        </p:txBody>
      </p:sp>
      <p:sp>
        <p:nvSpPr>
          <p:cNvPr id="372" name="Google Shape;372;p36"/>
          <p:cNvSpPr txBox="1"/>
          <p:nvPr/>
        </p:nvSpPr>
        <p:spPr>
          <a:xfrm>
            <a:off x="9402709" y="4699605"/>
            <a:ext cx="2178404"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Roboto"/>
                <a:ea typeface="Roboto"/>
                <a:cs typeface="Roboto"/>
                <a:sym typeface="Roboto"/>
              </a:rPr>
              <a:t>CATEGORY 1</a:t>
            </a:r>
            <a:endParaRPr/>
          </a:p>
        </p:txBody>
      </p:sp>
      <p:sp>
        <p:nvSpPr>
          <p:cNvPr id="373" name="Google Shape;373;p36"/>
          <p:cNvSpPr txBox="1"/>
          <p:nvPr/>
        </p:nvSpPr>
        <p:spPr>
          <a:xfrm>
            <a:off x="12286837" y="4699605"/>
            <a:ext cx="2178404"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Roboto"/>
                <a:ea typeface="Roboto"/>
                <a:cs typeface="Roboto"/>
                <a:sym typeface="Roboto"/>
              </a:rPr>
              <a:t>CATEGORY 2</a:t>
            </a:r>
            <a:endParaRPr/>
          </a:p>
        </p:txBody>
      </p:sp>
      <p:sp>
        <p:nvSpPr>
          <p:cNvPr id="374" name="Google Shape;374;p36"/>
          <p:cNvSpPr txBox="1"/>
          <p:nvPr/>
        </p:nvSpPr>
        <p:spPr>
          <a:xfrm>
            <a:off x="15170965" y="4699605"/>
            <a:ext cx="2178404" cy="422783"/>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Roboto"/>
                <a:ea typeface="Roboto"/>
                <a:cs typeface="Roboto"/>
                <a:sym typeface="Roboto"/>
              </a:rPr>
              <a:t>CATEGORY 3</a:t>
            </a:r>
            <a:endParaRPr/>
          </a:p>
        </p:txBody>
      </p:sp>
      <p:sp>
        <p:nvSpPr>
          <p:cNvPr id="375" name="Google Shape;375;p36"/>
          <p:cNvSpPr/>
          <p:nvPr/>
        </p:nvSpPr>
        <p:spPr>
          <a:xfrm>
            <a:off x="9650668" y="6362921"/>
            <a:ext cx="704319" cy="764054"/>
          </a:xfrm>
          <a:custGeom>
            <a:rect b="b" l="l" r="r" t="t"/>
            <a:pathLst>
              <a:path extrusionOk="0" h="764054" w="704319">
                <a:moveTo>
                  <a:pt x="0" y="0"/>
                </a:moveTo>
                <a:lnTo>
                  <a:pt x="704319" y="0"/>
                </a:lnTo>
                <a:lnTo>
                  <a:pt x="704319" y="764054"/>
                </a:lnTo>
                <a:lnTo>
                  <a:pt x="0" y="764054"/>
                </a:lnTo>
                <a:lnTo>
                  <a:pt x="0" y="0"/>
                </a:lnTo>
                <a:close/>
              </a:path>
            </a:pathLst>
          </a:custGeom>
          <a:blipFill rotWithShape="1">
            <a:blip r:embed="rId6">
              <a:alphaModFix/>
            </a:blip>
            <a:stretch>
              <a:fillRect b="0" l="0" r="0" t="0"/>
            </a:stretch>
          </a:blipFill>
          <a:ln>
            <a:noFill/>
          </a:ln>
        </p:spPr>
      </p:sp>
      <p:sp>
        <p:nvSpPr>
          <p:cNvPr id="376" name="Google Shape;376;p36"/>
          <p:cNvSpPr/>
          <p:nvPr/>
        </p:nvSpPr>
        <p:spPr>
          <a:xfrm>
            <a:off x="9650668" y="7624396"/>
            <a:ext cx="704319" cy="764054"/>
          </a:xfrm>
          <a:custGeom>
            <a:rect b="b" l="l" r="r" t="t"/>
            <a:pathLst>
              <a:path extrusionOk="0" h="764054" w="704319">
                <a:moveTo>
                  <a:pt x="0" y="0"/>
                </a:moveTo>
                <a:lnTo>
                  <a:pt x="704319" y="0"/>
                </a:lnTo>
                <a:lnTo>
                  <a:pt x="704319" y="764054"/>
                </a:lnTo>
                <a:lnTo>
                  <a:pt x="0" y="76405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380" name="Shape 380"/>
        <p:cNvGrpSpPr/>
        <p:nvPr/>
      </p:nvGrpSpPr>
      <p:grpSpPr>
        <a:xfrm>
          <a:off x="0" y="0"/>
          <a:ext cx="0" cy="0"/>
          <a:chOff x="0" y="0"/>
          <a:chExt cx="0" cy="0"/>
        </a:xfrm>
      </p:grpSpPr>
      <p:cxnSp>
        <p:nvCxnSpPr>
          <p:cNvPr id="381" name="Google Shape;381;p37"/>
          <p:cNvCxnSpPr/>
          <p:nvPr/>
        </p:nvCxnSpPr>
        <p:spPr>
          <a:xfrm>
            <a:off x="1664722" y="4548997"/>
            <a:ext cx="5287219" cy="0"/>
          </a:xfrm>
          <a:prstGeom prst="straightConnector1">
            <a:avLst/>
          </a:prstGeom>
          <a:noFill/>
          <a:ln cap="flat" cmpd="sng" w="38100">
            <a:solidFill>
              <a:srgbClr val="2F5F98"/>
            </a:solidFill>
            <a:prstDash val="solid"/>
            <a:round/>
            <a:headEnd len="sm" w="sm" type="none"/>
            <a:tailEnd len="sm" w="sm" type="none"/>
          </a:ln>
        </p:spPr>
      </p:cxnSp>
      <p:cxnSp>
        <p:nvCxnSpPr>
          <p:cNvPr id="382" name="Google Shape;382;p37"/>
          <p:cNvCxnSpPr/>
          <p:nvPr/>
        </p:nvCxnSpPr>
        <p:spPr>
          <a:xfrm>
            <a:off x="1664722" y="8272374"/>
            <a:ext cx="5287219" cy="0"/>
          </a:xfrm>
          <a:prstGeom prst="straightConnector1">
            <a:avLst/>
          </a:prstGeom>
          <a:noFill/>
          <a:ln cap="flat" cmpd="sng" w="38100">
            <a:solidFill>
              <a:srgbClr val="EC4821"/>
            </a:solidFill>
            <a:prstDash val="solid"/>
            <a:round/>
            <a:headEnd len="sm" w="sm" type="none"/>
            <a:tailEnd len="sm" w="sm" type="none"/>
          </a:ln>
        </p:spPr>
      </p:cxnSp>
      <p:cxnSp>
        <p:nvCxnSpPr>
          <p:cNvPr id="383" name="Google Shape;383;p37"/>
          <p:cNvCxnSpPr/>
          <p:nvPr/>
        </p:nvCxnSpPr>
        <p:spPr>
          <a:xfrm>
            <a:off x="10706215" y="4548997"/>
            <a:ext cx="5287219" cy="0"/>
          </a:xfrm>
          <a:prstGeom prst="straightConnector1">
            <a:avLst/>
          </a:prstGeom>
          <a:noFill/>
          <a:ln cap="flat" cmpd="sng" w="38100">
            <a:solidFill>
              <a:srgbClr val="FDA841"/>
            </a:solidFill>
            <a:prstDash val="solid"/>
            <a:round/>
            <a:headEnd len="sm" w="sm" type="none"/>
            <a:tailEnd len="sm" w="sm" type="none"/>
          </a:ln>
        </p:spPr>
      </p:cxnSp>
      <p:cxnSp>
        <p:nvCxnSpPr>
          <p:cNvPr id="384" name="Google Shape;384;p37"/>
          <p:cNvCxnSpPr/>
          <p:nvPr/>
        </p:nvCxnSpPr>
        <p:spPr>
          <a:xfrm>
            <a:off x="10706215" y="8272374"/>
            <a:ext cx="5287219" cy="0"/>
          </a:xfrm>
          <a:prstGeom prst="straightConnector1">
            <a:avLst/>
          </a:prstGeom>
          <a:noFill/>
          <a:ln cap="flat" cmpd="sng" w="38100">
            <a:solidFill>
              <a:srgbClr val="3BAB64"/>
            </a:solidFill>
            <a:prstDash val="solid"/>
            <a:round/>
            <a:headEnd len="sm" w="sm" type="none"/>
            <a:tailEnd len="sm" w="sm" type="none"/>
          </a:ln>
        </p:spPr>
      </p:cxnSp>
      <p:grpSp>
        <p:nvGrpSpPr>
          <p:cNvPr id="385" name="Google Shape;385;p37"/>
          <p:cNvGrpSpPr/>
          <p:nvPr/>
        </p:nvGrpSpPr>
        <p:grpSpPr>
          <a:xfrm>
            <a:off x="5941980" y="3410005"/>
            <a:ext cx="6404039" cy="6364698"/>
            <a:chOff x="-15798" y="0"/>
            <a:chExt cx="2571596" cy="2555798"/>
          </a:xfrm>
        </p:grpSpPr>
        <p:sp>
          <p:nvSpPr>
            <p:cNvPr id="386" name="Google Shape;386;p37"/>
            <p:cNvSpPr/>
            <p:nvPr/>
          </p:nvSpPr>
          <p:spPr>
            <a:xfrm>
              <a:off x="1270000" y="0"/>
              <a:ext cx="1285798" cy="1333474"/>
            </a:xfrm>
            <a:custGeom>
              <a:rect b="b" l="l" r="r" t="t"/>
              <a:pathLst>
                <a:path extrusionOk="0" h="1333474" w="1285798">
                  <a:moveTo>
                    <a:pt x="0" y="0"/>
                  </a:moveTo>
                  <a:cubicBezTo>
                    <a:pt x="347841" y="0"/>
                    <a:pt x="680458" y="142671"/>
                    <a:pt x="920193" y="394703"/>
                  </a:cubicBezTo>
                  <a:cubicBezTo>
                    <a:pt x="1159929" y="646735"/>
                    <a:pt x="1285798" y="986067"/>
                    <a:pt x="1268413" y="1333474"/>
                  </a:cubicBezTo>
                  <a:lnTo>
                    <a:pt x="0" y="1270000"/>
                  </a:lnTo>
                  <a:close/>
                </a:path>
              </a:pathLst>
            </a:custGeom>
            <a:solidFill>
              <a:srgbClr val="FDA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7"/>
            <p:cNvSpPr/>
            <p:nvPr/>
          </p:nvSpPr>
          <p:spPr>
            <a:xfrm>
              <a:off x="1206526" y="1270000"/>
              <a:ext cx="1333474" cy="1285798"/>
            </a:xfrm>
            <a:custGeom>
              <a:rect b="b" l="l" r="r" t="t"/>
              <a:pathLst>
                <a:path extrusionOk="0" h="1285798" w="1333474">
                  <a:moveTo>
                    <a:pt x="1333474" y="0"/>
                  </a:moveTo>
                  <a:cubicBezTo>
                    <a:pt x="1333474" y="347841"/>
                    <a:pt x="1190803" y="680458"/>
                    <a:pt x="938771" y="920193"/>
                  </a:cubicBezTo>
                  <a:cubicBezTo>
                    <a:pt x="686738" y="1159929"/>
                    <a:pt x="347407" y="1285798"/>
                    <a:pt x="0" y="1268413"/>
                  </a:cubicBezTo>
                  <a:lnTo>
                    <a:pt x="63474" y="0"/>
                  </a:lnTo>
                  <a:close/>
                </a:path>
              </a:pathLst>
            </a:custGeom>
            <a:solidFill>
              <a:srgbClr val="3BA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7"/>
            <p:cNvSpPr/>
            <p:nvPr/>
          </p:nvSpPr>
          <p:spPr>
            <a:xfrm>
              <a:off x="-15798" y="1206526"/>
              <a:ext cx="1285798" cy="1333474"/>
            </a:xfrm>
            <a:custGeom>
              <a:rect b="b" l="l" r="r" t="t"/>
              <a:pathLst>
                <a:path extrusionOk="0" h="1333474" w="1285798">
                  <a:moveTo>
                    <a:pt x="1285798" y="1333474"/>
                  </a:moveTo>
                  <a:cubicBezTo>
                    <a:pt x="937957" y="1333474"/>
                    <a:pt x="605340" y="1190803"/>
                    <a:pt x="365605" y="938771"/>
                  </a:cubicBezTo>
                  <a:cubicBezTo>
                    <a:pt x="125869" y="686738"/>
                    <a:pt x="0" y="347407"/>
                    <a:pt x="17385" y="0"/>
                  </a:cubicBezTo>
                  <a:lnTo>
                    <a:pt x="1285798" y="63474"/>
                  </a:lnTo>
                  <a:close/>
                </a:path>
              </a:pathLst>
            </a:custGeom>
            <a:solidFill>
              <a:srgbClr val="EC48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7"/>
            <p:cNvSpPr/>
            <p:nvPr/>
          </p:nvSpPr>
          <p:spPr>
            <a:xfrm>
              <a:off x="0" y="0"/>
              <a:ext cx="1270000" cy="1270000"/>
            </a:xfrm>
            <a:custGeom>
              <a:rect b="b" l="l" r="r" t="t"/>
              <a:pathLst>
                <a:path extrusionOk="0" h="1270000" w="1270000">
                  <a:moveTo>
                    <a:pt x="0" y="1270000"/>
                  </a:moveTo>
                  <a:cubicBezTo>
                    <a:pt x="0" y="568648"/>
                    <a:pt x="568521" y="70"/>
                    <a:pt x="1269873" y="0"/>
                  </a:cubicBezTo>
                  <a:lnTo>
                    <a:pt x="1270000" y="1270000"/>
                  </a:lnTo>
                  <a:close/>
                </a:path>
              </a:pathLst>
            </a:custGeom>
            <a:solidFill>
              <a:srgbClr val="2F5F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37"/>
          <p:cNvGrpSpPr/>
          <p:nvPr/>
        </p:nvGrpSpPr>
        <p:grpSpPr>
          <a:xfrm>
            <a:off x="6342109" y="3639453"/>
            <a:ext cx="5603783" cy="5735122"/>
            <a:chOff x="0" y="-19050"/>
            <a:chExt cx="812800" cy="831850"/>
          </a:xfrm>
        </p:grpSpPr>
        <p:sp>
          <p:nvSpPr>
            <p:cNvPr id="391" name="Google Shape;391;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D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37"/>
          <p:cNvGrpSpPr/>
          <p:nvPr/>
        </p:nvGrpSpPr>
        <p:grpSpPr>
          <a:xfrm>
            <a:off x="996853" y="3966999"/>
            <a:ext cx="1396921" cy="1429661"/>
            <a:chOff x="0" y="-19050"/>
            <a:chExt cx="812800" cy="831850"/>
          </a:xfrm>
        </p:grpSpPr>
        <p:sp>
          <p:nvSpPr>
            <p:cNvPr id="394" name="Google Shape;394;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5F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37"/>
          <p:cNvGrpSpPr/>
          <p:nvPr/>
        </p:nvGrpSpPr>
        <p:grpSpPr>
          <a:xfrm>
            <a:off x="15894227" y="3966999"/>
            <a:ext cx="1396921" cy="1429661"/>
            <a:chOff x="0" y="-19050"/>
            <a:chExt cx="812800" cy="831850"/>
          </a:xfrm>
        </p:grpSpPr>
        <p:sp>
          <p:nvSpPr>
            <p:cNvPr id="397" name="Google Shape;397;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A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37"/>
          <p:cNvGrpSpPr/>
          <p:nvPr/>
        </p:nvGrpSpPr>
        <p:grpSpPr>
          <a:xfrm>
            <a:off x="996853" y="7679804"/>
            <a:ext cx="1396921" cy="1429661"/>
            <a:chOff x="0" y="-19050"/>
            <a:chExt cx="812800" cy="831850"/>
          </a:xfrm>
        </p:grpSpPr>
        <p:sp>
          <p:nvSpPr>
            <p:cNvPr id="400" name="Google Shape;400;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48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37"/>
          <p:cNvGrpSpPr/>
          <p:nvPr/>
        </p:nvGrpSpPr>
        <p:grpSpPr>
          <a:xfrm>
            <a:off x="15894227" y="7679804"/>
            <a:ext cx="1396921" cy="1429661"/>
            <a:chOff x="0" y="-19050"/>
            <a:chExt cx="812800" cy="831850"/>
          </a:xfrm>
        </p:grpSpPr>
        <p:sp>
          <p:nvSpPr>
            <p:cNvPr id="403" name="Google Shape;403;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A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5" name="Google Shape;405;p37"/>
          <p:cNvSpPr/>
          <p:nvPr/>
        </p:nvSpPr>
        <p:spPr>
          <a:xfrm>
            <a:off x="16116786" y="4189985"/>
            <a:ext cx="951802" cy="927575"/>
          </a:xfrm>
          <a:custGeom>
            <a:rect b="b" l="l" r="r" t="t"/>
            <a:pathLst>
              <a:path extrusionOk="0" h="927575" w="951802">
                <a:moveTo>
                  <a:pt x="0" y="0"/>
                </a:moveTo>
                <a:lnTo>
                  <a:pt x="951802" y="0"/>
                </a:lnTo>
                <a:lnTo>
                  <a:pt x="951802" y="927575"/>
                </a:lnTo>
                <a:lnTo>
                  <a:pt x="0" y="927575"/>
                </a:lnTo>
                <a:lnTo>
                  <a:pt x="0" y="0"/>
                </a:lnTo>
                <a:close/>
              </a:path>
            </a:pathLst>
          </a:custGeom>
          <a:blipFill rotWithShape="1">
            <a:blip r:embed="rId3">
              <a:alphaModFix/>
            </a:blip>
            <a:stretch>
              <a:fillRect b="0" l="0" r="0" t="0"/>
            </a:stretch>
          </a:blipFill>
          <a:ln>
            <a:noFill/>
          </a:ln>
        </p:spPr>
      </p:sp>
      <p:sp>
        <p:nvSpPr>
          <p:cNvPr id="406" name="Google Shape;406;p37"/>
          <p:cNvSpPr/>
          <p:nvPr/>
        </p:nvSpPr>
        <p:spPr>
          <a:xfrm>
            <a:off x="1200362" y="7885279"/>
            <a:ext cx="913857" cy="1013350"/>
          </a:xfrm>
          <a:custGeom>
            <a:rect b="b" l="l" r="r" t="t"/>
            <a:pathLst>
              <a:path extrusionOk="0" h="1013350" w="913857">
                <a:moveTo>
                  <a:pt x="0" y="0"/>
                </a:moveTo>
                <a:lnTo>
                  <a:pt x="913857" y="0"/>
                </a:lnTo>
                <a:lnTo>
                  <a:pt x="913857" y="1013350"/>
                </a:lnTo>
                <a:lnTo>
                  <a:pt x="0" y="1013350"/>
                </a:lnTo>
                <a:lnTo>
                  <a:pt x="0" y="0"/>
                </a:lnTo>
                <a:close/>
              </a:path>
            </a:pathLst>
          </a:custGeom>
          <a:blipFill rotWithShape="1">
            <a:blip r:embed="rId4">
              <a:alphaModFix/>
            </a:blip>
            <a:stretch>
              <a:fillRect b="0" l="0" r="0" t="0"/>
            </a:stretch>
          </a:blipFill>
          <a:ln>
            <a:noFill/>
          </a:ln>
        </p:spPr>
      </p:sp>
      <p:sp>
        <p:nvSpPr>
          <p:cNvPr id="407" name="Google Shape;407;p37"/>
          <p:cNvSpPr/>
          <p:nvPr/>
        </p:nvSpPr>
        <p:spPr>
          <a:xfrm>
            <a:off x="1263593" y="4237193"/>
            <a:ext cx="863440" cy="899416"/>
          </a:xfrm>
          <a:custGeom>
            <a:rect b="b" l="l" r="r" t="t"/>
            <a:pathLst>
              <a:path extrusionOk="0" h="899416" w="863440">
                <a:moveTo>
                  <a:pt x="0" y="0"/>
                </a:moveTo>
                <a:lnTo>
                  <a:pt x="863440" y="0"/>
                </a:lnTo>
                <a:lnTo>
                  <a:pt x="863440" y="899417"/>
                </a:lnTo>
                <a:lnTo>
                  <a:pt x="0" y="899417"/>
                </a:lnTo>
                <a:lnTo>
                  <a:pt x="0" y="0"/>
                </a:lnTo>
                <a:close/>
              </a:path>
            </a:pathLst>
          </a:custGeom>
          <a:blipFill rotWithShape="1">
            <a:blip r:embed="rId5">
              <a:alphaModFix/>
            </a:blip>
            <a:stretch>
              <a:fillRect b="0" l="0" r="0" t="0"/>
            </a:stretch>
          </a:blipFill>
          <a:ln>
            <a:noFill/>
          </a:ln>
        </p:spPr>
      </p:sp>
      <p:sp>
        <p:nvSpPr>
          <p:cNvPr id="408" name="Google Shape;408;p37"/>
          <p:cNvSpPr/>
          <p:nvPr/>
        </p:nvSpPr>
        <p:spPr>
          <a:xfrm>
            <a:off x="16178195" y="7928304"/>
            <a:ext cx="828985" cy="908250"/>
          </a:xfrm>
          <a:custGeom>
            <a:rect b="b" l="l" r="r" t="t"/>
            <a:pathLst>
              <a:path extrusionOk="0" h="908250" w="828985">
                <a:moveTo>
                  <a:pt x="0" y="0"/>
                </a:moveTo>
                <a:lnTo>
                  <a:pt x="828984" y="0"/>
                </a:lnTo>
                <a:lnTo>
                  <a:pt x="828984" y="908250"/>
                </a:lnTo>
                <a:lnTo>
                  <a:pt x="0" y="908250"/>
                </a:lnTo>
                <a:lnTo>
                  <a:pt x="0" y="0"/>
                </a:lnTo>
                <a:close/>
              </a:path>
            </a:pathLst>
          </a:custGeom>
          <a:blipFill rotWithShape="1">
            <a:blip r:embed="rId6">
              <a:alphaModFix/>
            </a:blip>
            <a:stretch>
              <a:fillRect b="0" l="0" r="0" t="0"/>
            </a:stretch>
          </a:blipFill>
          <a:ln>
            <a:noFill/>
          </a:ln>
        </p:spPr>
      </p:sp>
      <p:sp>
        <p:nvSpPr>
          <p:cNvPr id="409" name="Google Shape;409;p37"/>
          <p:cNvSpPr/>
          <p:nvPr/>
        </p:nvSpPr>
        <p:spPr>
          <a:xfrm>
            <a:off x="7478872" y="4920617"/>
            <a:ext cx="1180027" cy="1180027"/>
          </a:xfrm>
          <a:custGeom>
            <a:rect b="b" l="l" r="r" t="t"/>
            <a:pathLst>
              <a:path extrusionOk="0" h="1180027" w="1180027">
                <a:moveTo>
                  <a:pt x="0" y="0"/>
                </a:moveTo>
                <a:lnTo>
                  <a:pt x="1180027" y="0"/>
                </a:lnTo>
                <a:lnTo>
                  <a:pt x="1180027" y="1180027"/>
                </a:lnTo>
                <a:lnTo>
                  <a:pt x="0" y="1180027"/>
                </a:lnTo>
                <a:lnTo>
                  <a:pt x="0" y="0"/>
                </a:lnTo>
                <a:close/>
              </a:path>
            </a:pathLst>
          </a:custGeom>
          <a:blipFill rotWithShape="1">
            <a:blip r:embed="rId7">
              <a:alphaModFix/>
            </a:blip>
            <a:stretch>
              <a:fillRect b="0" l="0" r="0" t="0"/>
            </a:stretch>
          </a:blipFill>
          <a:ln>
            <a:noFill/>
          </a:ln>
        </p:spPr>
      </p:sp>
      <p:sp>
        <p:nvSpPr>
          <p:cNvPr id="410" name="Google Shape;410;p37"/>
          <p:cNvSpPr/>
          <p:nvPr/>
        </p:nvSpPr>
        <p:spPr>
          <a:xfrm>
            <a:off x="7478872" y="7044722"/>
            <a:ext cx="1180027" cy="1180027"/>
          </a:xfrm>
          <a:custGeom>
            <a:rect b="b" l="l" r="r" t="t"/>
            <a:pathLst>
              <a:path extrusionOk="0" h="1180027" w="1180027">
                <a:moveTo>
                  <a:pt x="0" y="0"/>
                </a:moveTo>
                <a:lnTo>
                  <a:pt x="1180027" y="0"/>
                </a:lnTo>
                <a:lnTo>
                  <a:pt x="1180027" y="1180027"/>
                </a:lnTo>
                <a:lnTo>
                  <a:pt x="0" y="1180027"/>
                </a:lnTo>
                <a:lnTo>
                  <a:pt x="0" y="0"/>
                </a:lnTo>
                <a:close/>
              </a:path>
            </a:pathLst>
          </a:custGeom>
          <a:blipFill rotWithShape="1">
            <a:blip r:embed="rId8">
              <a:alphaModFix/>
            </a:blip>
            <a:stretch>
              <a:fillRect b="0" l="0" r="0" t="0"/>
            </a:stretch>
          </a:blipFill>
          <a:ln>
            <a:noFill/>
          </a:ln>
        </p:spPr>
      </p:sp>
      <p:sp>
        <p:nvSpPr>
          <p:cNvPr id="411" name="Google Shape;411;p37"/>
          <p:cNvSpPr/>
          <p:nvPr/>
        </p:nvSpPr>
        <p:spPr>
          <a:xfrm>
            <a:off x="9629101" y="4920617"/>
            <a:ext cx="1180027" cy="1180027"/>
          </a:xfrm>
          <a:custGeom>
            <a:rect b="b" l="l" r="r" t="t"/>
            <a:pathLst>
              <a:path extrusionOk="0" h="1180027" w="1180027">
                <a:moveTo>
                  <a:pt x="0" y="0"/>
                </a:moveTo>
                <a:lnTo>
                  <a:pt x="1180027" y="0"/>
                </a:lnTo>
                <a:lnTo>
                  <a:pt x="1180027" y="1180027"/>
                </a:lnTo>
                <a:lnTo>
                  <a:pt x="0" y="1180027"/>
                </a:lnTo>
                <a:lnTo>
                  <a:pt x="0" y="0"/>
                </a:lnTo>
                <a:close/>
              </a:path>
            </a:pathLst>
          </a:custGeom>
          <a:blipFill rotWithShape="1">
            <a:blip r:embed="rId9">
              <a:alphaModFix/>
            </a:blip>
            <a:stretch>
              <a:fillRect b="0" l="0" r="0" t="0"/>
            </a:stretch>
          </a:blipFill>
          <a:ln>
            <a:noFill/>
          </a:ln>
        </p:spPr>
      </p:sp>
      <p:sp>
        <p:nvSpPr>
          <p:cNvPr id="412" name="Google Shape;412;p37"/>
          <p:cNvSpPr/>
          <p:nvPr/>
        </p:nvSpPr>
        <p:spPr>
          <a:xfrm>
            <a:off x="9629101" y="7044722"/>
            <a:ext cx="1180027" cy="1180027"/>
          </a:xfrm>
          <a:custGeom>
            <a:rect b="b" l="l" r="r" t="t"/>
            <a:pathLst>
              <a:path extrusionOk="0" h="1180027" w="1180027">
                <a:moveTo>
                  <a:pt x="0" y="0"/>
                </a:moveTo>
                <a:lnTo>
                  <a:pt x="1180027" y="0"/>
                </a:lnTo>
                <a:lnTo>
                  <a:pt x="1180027" y="1180027"/>
                </a:lnTo>
                <a:lnTo>
                  <a:pt x="0" y="1180027"/>
                </a:lnTo>
                <a:lnTo>
                  <a:pt x="0" y="0"/>
                </a:lnTo>
                <a:close/>
              </a:path>
            </a:pathLst>
          </a:custGeom>
          <a:blipFill rotWithShape="1">
            <a:blip r:embed="rId10">
              <a:alphaModFix/>
            </a:blip>
            <a:stretch>
              <a:fillRect b="0" l="0" r="0" t="0"/>
            </a:stretch>
          </a:blipFill>
          <a:ln>
            <a:noFill/>
          </a:ln>
        </p:spPr>
      </p:sp>
      <p:sp>
        <p:nvSpPr>
          <p:cNvPr id="413" name="Google Shape;413;p37"/>
          <p:cNvSpPr txBox="1"/>
          <p:nvPr/>
        </p:nvSpPr>
        <p:spPr>
          <a:xfrm>
            <a:off x="4781744" y="539756"/>
            <a:ext cx="8724512" cy="1214755"/>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MARKET ANALYSIS</a:t>
            </a:r>
            <a:endParaRPr/>
          </a:p>
        </p:txBody>
      </p:sp>
      <p:sp>
        <p:nvSpPr>
          <p:cNvPr id="414" name="Google Shape;414;p37"/>
          <p:cNvSpPr txBox="1"/>
          <p:nvPr/>
        </p:nvSpPr>
        <p:spPr>
          <a:xfrm>
            <a:off x="2661912" y="3866389"/>
            <a:ext cx="2650320" cy="551943"/>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2F5F98"/>
                </a:solidFill>
                <a:latin typeface="Roboto"/>
                <a:ea typeface="Roboto"/>
                <a:cs typeface="Roboto"/>
                <a:sym typeface="Roboto"/>
              </a:rPr>
              <a:t>Analysis 01</a:t>
            </a:r>
            <a:endParaRPr/>
          </a:p>
        </p:txBody>
      </p:sp>
      <p:sp>
        <p:nvSpPr>
          <p:cNvPr id="415" name="Google Shape;415;p37"/>
          <p:cNvSpPr txBox="1"/>
          <p:nvPr/>
        </p:nvSpPr>
        <p:spPr>
          <a:xfrm>
            <a:off x="2661912" y="7579194"/>
            <a:ext cx="2650320" cy="551943"/>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EC4821"/>
                </a:solidFill>
                <a:latin typeface="Roboto"/>
                <a:ea typeface="Roboto"/>
                <a:cs typeface="Roboto"/>
                <a:sym typeface="Roboto"/>
              </a:rPr>
              <a:t>Analysis 03</a:t>
            </a:r>
            <a:endParaRPr/>
          </a:p>
        </p:txBody>
      </p:sp>
      <p:sp>
        <p:nvSpPr>
          <p:cNvPr id="416" name="Google Shape;416;p37"/>
          <p:cNvSpPr txBox="1"/>
          <p:nvPr/>
        </p:nvSpPr>
        <p:spPr>
          <a:xfrm>
            <a:off x="12975768" y="3866389"/>
            <a:ext cx="2650320" cy="551943"/>
          </a:xfrm>
          <a:prstGeom prst="rect">
            <a:avLst/>
          </a:prstGeom>
          <a:noFill/>
          <a:ln>
            <a:noFill/>
          </a:ln>
        </p:spPr>
        <p:txBody>
          <a:bodyPr anchorCtr="0" anchor="t" bIns="0" lIns="0" spcFirstLastPara="1" rIns="0" wrap="square" tIns="0">
            <a:spAutoFit/>
          </a:bodyPr>
          <a:lstStyle/>
          <a:p>
            <a:pPr indent="0" lvl="1" marL="0" marR="0" rtl="0" algn="r">
              <a:lnSpc>
                <a:spcPct val="163022"/>
              </a:lnSpc>
              <a:spcBef>
                <a:spcPts val="0"/>
              </a:spcBef>
              <a:spcAft>
                <a:spcPts val="0"/>
              </a:spcAft>
              <a:buNone/>
            </a:pPr>
            <a:r>
              <a:rPr b="1" i="0" lang="en-US" sz="2799" u="none" cap="none" strike="noStrike">
                <a:solidFill>
                  <a:srgbClr val="FDA841"/>
                </a:solidFill>
                <a:latin typeface="Roboto"/>
                <a:ea typeface="Roboto"/>
                <a:cs typeface="Roboto"/>
                <a:sym typeface="Roboto"/>
              </a:rPr>
              <a:t>Analysis 02</a:t>
            </a:r>
            <a:endParaRPr/>
          </a:p>
        </p:txBody>
      </p:sp>
      <p:sp>
        <p:nvSpPr>
          <p:cNvPr id="417" name="Google Shape;417;p37"/>
          <p:cNvSpPr txBox="1"/>
          <p:nvPr/>
        </p:nvSpPr>
        <p:spPr>
          <a:xfrm>
            <a:off x="12975768" y="7579194"/>
            <a:ext cx="2650320" cy="551943"/>
          </a:xfrm>
          <a:prstGeom prst="rect">
            <a:avLst/>
          </a:prstGeom>
          <a:noFill/>
          <a:ln>
            <a:noFill/>
          </a:ln>
        </p:spPr>
        <p:txBody>
          <a:bodyPr anchorCtr="0" anchor="t" bIns="0" lIns="0" spcFirstLastPara="1" rIns="0" wrap="square" tIns="0">
            <a:spAutoFit/>
          </a:bodyPr>
          <a:lstStyle/>
          <a:p>
            <a:pPr indent="0" lvl="1" marL="0" marR="0" rtl="0" algn="r">
              <a:lnSpc>
                <a:spcPct val="163022"/>
              </a:lnSpc>
              <a:spcBef>
                <a:spcPts val="0"/>
              </a:spcBef>
              <a:spcAft>
                <a:spcPts val="0"/>
              </a:spcAft>
              <a:buNone/>
            </a:pPr>
            <a:r>
              <a:rPr b="1" i="0" lang="en-US" sz="2799" u="none" cap="none" strike="noStrike">
                <a:solidFill>
                  <a:srgbClr val="3BAB64"/>
                </a:solidFill>
                <a:latin typeface="Roboto"/>
                <a:ea typeface="Roboto"/>
                <a:cs typeface="Roboto"/>
                <a:sym typeface="Roboto"/>
              </a:rPr>
              <a:t>Analysis 04</a:t>
            </a:r>
            <a:endParaRPr/>
          </a:p>
        </p:txBody>
      </p:sp>
      <p:sp>
        <p:nvSpPr>
          <p:cNvPr id="418" name="Google Shape;418;p37"/>
          <p:cNvSpPr txBox="1"/>
          <p:nvPr/>
        </p:nvSpPr>
        <p:spPr>
          <a:xfrm>
            <a:off x="2661912" y="4641049"/>
            <a:ext cx="2248930" cy="855726"/>
          </a:xfrm>
          <a:prstGeom prst="rect">
            <a:avLst/>
          </a:prstGeom>
          <a:noFill/>
          <a:ln>
            <a:noFill/>
          </a:ln>
        </p:spPr>
        <p:txBody>
          <a:bodyPr anchorCtr="0" anchor="t" bIns="0" lIns="0" spcFirstLastPara="1" rIns="0" wrap="square" tIns="0">
            <a:spAutoFit/>
          </a:bodyPr>
          <a:lstStyle/>
          <a:p>
            <a:pPr indent="0" lvl="1" marL="0" marR="0" rtl="0" algn="l">
              <a:lnSpc>
                <a:spcPct val="167000"/>
              </a:lnSpc>
              <a:spcBef>
                <a:spcPts val="0"/>
              </a:spcBef>
              <a:spcAft>
                <a:spcPts val="0"/>
              </a:spcAft>
              <a:buNone/>
            </a:pPr>
            <a:r>
              <a:rPr b="0" i="0" lang="en-US" sz="2100" u="none" cap="none" strike="noStrike">
                <a:solidFill>
                  <a:srgbClr val="000000"/>
                </a:solidFill>
                <a:latin typeface="Roboto"/>
                <a:ea typeface="Roboto"/>
                <a:cs typeface="Roboto"/>
                <a:sym typeface="Roboto"/>
              </a:rPr>
              <a:t>You can describe the category here</a:t>
            </a:r>
            <a:endParaRPr/>
          </a:p>
        </p:txBody>
      </p:sp>
      <p:sp>
        <p:nvSpPr>
          <p:cNvPr id="419" name="Google Shape;419;p37"/>
          <p:cNvSpPr txBox="1"/>
          <p:nvPr/>
        </p:nvSpPr>
        <p:spPr>
          <a:xfrm>
            <a:off x="2661912" y="8353854"/>
            <a:ext cx="2248930" cy="855726"/>
          </a:xfrm>
          <a:prstGeom prst="rect">
            <a:avLst/>
          </a:prstGeom>
          <a:noFill/>
          <a:ln>
            <a:noFill/>
          </a:ln>
        </p:spPr>
        <p:txBody>
          <a:bodyPr anchorCtr="0" anchor="t" bIns="0" lIns="0" spcFirstLastPara="1" rIns="0" wrap="square" tIns="0">
            <a:spAutoFit/>
          </a:bodyPr>
          <a:lstStyle/>
          <a:p>
            <a:pPr indent="0" lvl="1" marL="0" marR="0" rtl="0" algn="l">
              <a:lnSpc>
                <a:spcPct val="167000"/>
              </a:lnSpc>
              <a:spcBef>
                <a:spcPts val="0"/>
              </a:spcBef>
              <a:spcAft>
                <a:spcPts val="0"/>
              </a:spcAft>
              <a:buNone/>
            </a:pPr>
            <a:r>
              <a:rPr b="0" i="0" lang="en-US" sz="2100" u="none" cap="none" strike="noStrike">
                <a:solidFill>
                  <a:srgbClr val="000000"/>
                </a:solidFill>
                <a:latin typeface="Roboto"/>
                <a:ea typeface="Roboto"/>
                <a:cs typeface="Roboto"/>
                <a:sym typeface="Roboto"/>
              </a:rPr>
              <a:t>You can describe the category here</a:t>
            </a:r>
            <a:endParaRPr/>
          </a:p>
        </p:txBody>
      </p:sp>
      <p:sp>
        <p:nvSpPr>
          <p:cNvPr id="420" name="Google Shape;420;p37"/>
          <p:cNvSpPr txBox="1"/>
          <p:nvPr/>
        </p:nvSpPr>
        <p:spPr>
          <a:xfrm>
            <a:off x="13377158" y="4641049"/>
            <a:ext cx="2248930" cy="855726"/>
          </a:xfrm>
          <a:prstGeom prst="rect">
            <a:avLst/>
          </a:prstGeom>
          <a:noFill/>
          <a:ln>
            <a:noFill/>
          </a:ln>
        </p:spPr>
        <p:txBody>
          <a:bodyPr anchorCtr="0" anchor="t" bIns="0" lIns="0" spcFirstLastPara="1" rIns="0" wrap="square" tIns="0">
            <a:spAutoFit/>
          </a:bodyPr>
          <a:lstStyle/>
          <a:p>
            <a:pPr indent="0" lvl="1" marL="0" marR="0" rtl="0" algn="r">
              <a:lnSpc>
                <a:spcPct val="167000"/>
              </a:lnSpc>
              <a:spcBef>
                <a:spcPts val="0"/>
              </a:spcBef>
              <a:spcAft>
                <a:spcPts val="0"/>
              </a:spcAft>
              <a:buNone/>
            </a:pPr>
            <a:r>
              <a:rPr b="0" i="0" lang="en-US" sz="2100" u="none" cap="none" strike="noStrike">
                <a:solidFill>
                  <a:srgbClr val="000000"/>
                </a:solidFill>
                <a:latin typeface="Roboto"/>
                <a:ea typeface="Roboto"/>
                <a:cs typeface="Roboto"/>
                <a:sym typeface="Roboto"/>
              </a:rPr>
              <a:t>You can describe the category here</a:t>
            </a:r>
            <a:endParaRPr/>
          </a:p>
        </p:txBody>
      </p:sp>
      <p:sp>
        <p:nvSpPr>
          <p:cNvPr id="421" name="Google Shape;421;p37"/>
          <p:cNvSpPr txBox="1"/>
          <p:nvPr/>
        </p:nvSpPr>
        <p:spPr>
          <a:xfrm>
            <a:off x="13377158" y="8353854"/>
            <a:ext cx="2248930" cy="855726"/>
          </a:xfrm>
          <a:prstGeom prst="rect">
            <a:avLst/>
          </a:prstGeom>
          <a:noFill/>
          <a:ln>
            <a:noFill/>
          </a:ln>
        </p:spPr>
        <p:txBody>
          <a:bodyPr anchorCtr="0" anchor="t" bIns="0" lIns="0" spcFirstLastPara="1" rIns="0" wrap="square" tIns="0">
            <a:spAutoFit/>
          </a:bodyPr>
          <a:lstStyle/>
          <a:p>
            <a:pPr indent="0" lvl="1" marL="0" marR="0" rtl="0" algn="r">
              <a:lnSpc>
                <a:spcPct val="167000"/>
              </a:lnSpc>
              <a:spcBef>
                <a:spcPts val="0"/>
              </a:spcBef>
              <a:spcAft>
                <a:spcPts val="0"/>
              </a:spcAft>
              <a:buNone/>
            </a:pPr>
            <a:r>
              <a:rPr b="0" i="0" lang="en-US" sz="2100" u="none" cap="none" strike="noStrike">
                <a:solidFill>
                  <a:srgbClr val="000000"/>
                </a:solidFill>
                <a:latin typeface="Roboto"/>
                <a:ea typeface="Roboto"/>
                <a:cs typeface="Roboto"/>
                <a:sym typeface="Roboto"/>
              </a:rPr>
              <a:t>You can describe the category here</a:t>
            </a:r>
            <a:endParaRPr/>
          </a:p>
        </p:txBody>
      </p:sp>
      <p:sp>
        <p:nvSpPr>
          <p:cNvPr id="422" name="Google Shape;422;p37"/>
          <p:cNvSpPr txBox="1"/>
          <p:nvPr/>
        </p:nvSpPr>
        <p:spPr>
          <a:xfrm>
            <a:off x="4938176" y="1916436"/>
            <a:ext cx="8411649" cy="837564"/>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0" i="0" lang="en-US" sz="2000" u="none" cap="none" strike="noStrike">
                <a:solidFill>
                  <a:srgbClr val="000000"/>
                </a:solidFill>
                <a:latin typeface="Roboto"/>
                <a:ea typeface="Roboto"/>
                <a:cs typeface="Roboto"/>
                <a:sym typeface="Roboto"/>
              </a:rPr>
              <a:t>Lorem ipsum dolor sit amet, consectetur adipiscing elit, sed</a:t>
            </a:r>
            <a:endParaRPr/>
          </a:p>
          <a:p>
            <a:pPr indent="0" lvl="0" marL="0" marR="0" rtl="0" algn="ctr">
              <a:lnSpc>
                <a:spcPct val="169000"/>
              </a:lnSpc>
              <a:spcBef>
                <a:spcPts val="0"/>
              </a:spcBef>
              <a:spcAft>
                <a:spcPts val="0"/>
              </a:spcAft>
              <a:buNone/>
            </a:pPr>
            <a:r>
              <a:rPr b="0" i="0" lang="en-US" sz="2000" u="none" cap="none" strike="noStrike">
                <a:solidFill>
                  <a:srgbClr val="000000"/>
                </a:solidFill>
                <a:latin typeface="Roboto"/>
                <a:ea typeface="Roboto"/>
                <a:cs typeface="Roboto"/>
                <a:sym typeface="Roboto"/>
              </a:rPr>
              <a:t>do eiusmod tempor incididunt ut labore et dolore magna aliqua.</a:t>
            </a:r>
            <a:endParaRPr/>
          </a:p>
        </p:txBody>
      </p:sp>
      <p:sp>
        <p:nvSpPr>
          <p:cNvPr id="423" name="Google Shape;423;p37"/>
          <p:cNvSpPr/>
          <p:nvPr/>
        </p:nvSpPr>
        <p:spPr>
          <a:xfrm rot="2577037">
            <a:off x="15839373" y="-4184299"/>
            <a:ext cx="6824971" cy="6611690"/>
          </a:xfrm>
          <a:custGeom>
            <a:rect b="b" l="l" r="r" t="t"/>
            <a:pathLst>
              <a:path extrusionOk="0" h="6611690" w="6824971">
                <a:moveTo>
                  <a:pt x="0" y="0"/>
                </a:moveTo>
                <a:lnTo>
                  <a:pt x="6824971" y="0"/>
                </a:lnTo>
                <a:lnTo>
                  <a:pt x="6824971" y="6611691"/>
                </a:lnTo>
                <a:lnTo>
                  <a:pt x="0" y="6611691"/>
                </a:lnTo>
                <a:lnTo>
                  <a:pt x="0" y="0"/>
                </a:lnTo>
                <a:close/>
              </a:path>
            </a:pathLst>
          </a:custGeom>
          <a:blipFill rotWithShape="1">
            <a:blip r:embed="rId11">
              <a:alphaModFix/>
            </a:blip>
            <a:stretch>
              <a:fillRect b="0" l="0" r="0" t="0"/>
            </a:stretch>
          </a:blipFill>
          <a:ln>
            <a:noFill/>
          </a:ln>
        </p:spPr>
      </p:sp>
      <p:sp>
        <p:nvSpPr>
          <p:cNvPr id="424" name="Google Shape;424;p37"/>
          <p:cNvSpPr/>
          <p:nvPr/>
        </p:nvSpPr>
        <p:spPr>
          <a:xfrm rot="-2075606">
            <a:off x="-3412485" y="-5210658"/>
            <a:ext cx="6824971" cy="6611690"/>
          </a:xfrm>
          <a:custGeom>
            <a:rect b="b" l="l" r="r" t="t"/>
            <a:pathLst>
              <a:path extrusionOk="0" h="6611690" w="6824971">
                <a:moveTo>
                  <a:pt x="0" y="0"/>
                </a:moveTo>
                <a:lnTo>
                  <a:pt x="6824970" y="0"/>
                </a:lnTo>
                <a:lnTo>
                  <a:pt x="6824970" y="6611691"/>
                </a:lnTo>
                <a:lnTo>
                  <a:pt x="0" y="6611691"/>
                </a:lnTo>
                <a:lnTo>
                  <a:pt x="0" y="0"/>
                </a:lnTo>
                <a:close/>
              </a:path>
            </a:pathLst>
          </a:custGeom>
          <a:blipFill rotWithShape="1">
            <a:blip r:embed="rId11">
              <a:alphaModFix/>
            </a:blip>
            <a:stretch>
              <a:fillRect b="0" l="0" r="0" t="0"/>
            </a:stretch>
          </a:blipFill>
          <a:ln>
            <a:noFill/>
          </a:ln>
        </p:spPr>
      </p:sp>
      <p:sp>
        <p:nvSpPr>
          <p:cNvPr id="425" name="Google Shape;425;p37"/>
          <p:cNvSpPr/>
          <p:nvPr/>
        </p:nvSpPr>
        <p:spPr>
          <a:xfrm>
            <a:off x="-841664" y="6779154"/>
            <a:ext cx="1683327" cy="4114800"/>
          </a:xfrm>
          <a:custGeom>
            <a:rect b="b" l="l" r="r" t="t"/>
            <a:pathLst>
              <a:path extrusionOk="0" h="4114800" w="1683327">
                <a:moveTo>
                  <a:pt x="0" y="0"/>
                </a:moveTo>
                <a:lnTo>
                  <a:pt x="1683328" y="0"/>
                </a:lnTo>
                <a:lnTo>
                  <a:pt x="1683328" y="4114800"/>
                </a:lnTo>
                <a:lnTo>
                  <a:pt x="0" y="4114800"/>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429" name="Shape 429"/>
        <p:cNvGrpSpPr/>
        <p:nvPr/>
      </p:nvGrpSpPr>
      <p:grpSpPr>
        <a:xfrm>
          <a:off x="0" y="0"/>
          <a:ext cx="0" cy="0"/>
          <a:chOff x="0" y="0"/>
          <a:chExt cx="0" cy="0"/>
        </a:xfrm>
      </p:grpSpPr>
      <p:graphicFrame>
        <p:nvGraphicFramePr>
          <p:cNvPr id="430" name="Google Shape;430;p38"/>
          <p:cNvGraphicFramePr/>
          <p:nvPr/>
        </p:nvGraphicFramePr>
        <p:xfrm>
          <a:off x="1132507" y="4154592"/>
          <a:ext cx="3000000" cy="3000000"/>
        </p:xfrm>
        <a:graphic>
          <a:graphicData uri="http://schemas.openxmlformats.org/drawingml/2006/table">
            <a:tbl>
              <a:tblPr>
                <a:noFill/>
                <a:tableStyleId>{9E72D72C-7B07-47B2-A6C5-FB86714A0C98}</a:tableStyleId>
              </a:tblPr>
              <a:tblGrid>
                <a:gridCol w="3359800"/>
                <a:gridCol w="4221075"/>
                <a:gridCol w="4221075"/>
                <a:gridCol w="4221075"/>
              </a:tblGrid>
              <a:tr h="1324925">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b="1" lang="en-US" sz="2499" u="none" cap="none" strike="noStrike">
                          <a:solidFill>
                            <a:srgbClr val="000000"/>
                          </a:solidFill>
                          <a:latin typeface="Roboto"/>
                          <a:ea typeface="Roboto"/>
                          <a:cs typeface="Roboto"/>
                          <a:sym typeface="Roboto"/>
                        </a:rPr>
                        <a:t>Fact 1</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b="1" lang="en-US" sz="2499" u="none" cap="none" strike="noStrike">
                          <a:solidFill>
                            <a:srgbClr val="000000"/>
                          </a:solidFill>
                          <a:latin typeface="Roboto"/>
                          <a:ea typeface="Roboto"/>
                          <a:cs typeface="Roboto"/>
                          <a:sym typeface="Roboto"/>
                        </a:rPr>
                        <a:t>Fact 2</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b="1" lang="en-US" sz="2499" u="none" cap="none" strike="noStrike">
                          <a:solidFill>
                            <a:srgbClr val="000000"/>
                          </a:solidFill>
                          <a:latin typeface="Roboto"/>
                          <a:ea typeface="Roboto"/>
                          <a:cs typeface="Roboto"/>
                          <a:sym typeface="Roboto"/>
                        </a:rPr>
                        <a:t>Fact 3</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tcPr>
                </a:tc>
              </a:tr>
              <a:tr h="1324925">
                <a:tc>
                  <a:txBody>
                    <a:bodyPr/>
                    <a:lstStyle/>
                    <a:p>
                      <a:pPr indent="0" lvl="0" marL="0" marR="0" rtl="0" algn="ctr">
                        <a:lnSpc>
                          <a:spcPct val="140016"/>
                        </a:lnSpc>
                        <a:spcBef>
                          <a:spcPts val="0"/>
                        </a:spcBef>
                        <a:spcAft>
                          <a:spcPts val="0"/>
                        </a:spcAft>
                        <a:buNone/>
                      </a:pPr>
                      <a:r>
                        <a:rPr lang="en-US" sz="2499" u="none" cap="none" strike="noStrike">
                          <a:solidFill>
                            <a:srgbClr val="000000"/>
                          </a:solidFill>
                          <a:latin typeface="Oswald"/>
                          <a:ea typeface="Oswald"/>
                          <a:cs typeface="Oswald"/>
                          <a:sym typeface="Oswald"/>
                        </a:rPr>
                        <a:t>Competitor A</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1324925">
                <a:tc>
                  <a:txBody>
                    <a:bodyPr/>
                    <a:lstStyle/>
                    <a:p>
                      <a:pPr indent="0" lvl="0" marL="0" marR="0" rtl="0" algn="ctr">
                        <a:lnSpc>
                          <a:spcPct val="140016"/>
                        </a:lnSpc>
                        <a:spcBef>
                          <a:spcPts val="0"/>
                        </a:spcBef>
                        <a:spcAft>
                          <a:spcPts val="0"/>
                        </a:spcAft>
                        <a:buNone/>
                      </a:pPr>
                      <a:r>
                        <a:rPr lang="en-US" sz="2499" u="none" cap="none" strike="noStrike">
                          <a:solidFill>
                            <a:srgbClr val="000000"/>
                          </a:solidFill>
                          <a:latin typeface="Oswald"/>
                          <a:ea typeface="Oswald"/>
                          <a:cs typeface="Oswald"/>
                          <a:sym typeface="Oswald"/>
                        </a:rPr>
                        <a:t>Competitor B</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1324925">
                <a:tc>
                  <a:txBody>
                    <a:bodyPr/>
                    <a:lstStyle/>
                    <a:p>
                      <a:pPr indent="0" lvl="0" marL="0" marR="0" rtl="0" algn="ctr">
                        <a:lnSpc>
                          <a:spcPct val="140016"/>
                        </a:lnSpc>
                        <a:spcBef>
                          <a:spcPts val="0"/>
                        </a:spcBef>
                        <a:spcAft>
                          <a:spcPts val="0"/>
                        </a:spcAft>
                        <a:buNone/>
                      </a:pPr>
                      <a:r>
                        <a:rPr lang="en-US" sz="2499" u="none" cap="none" strike="noStrike">
                          <a:solidFill>
                            <a:srgbClr val="000000"/>
                          </a:solidFill>
                          <a:latin typeface="Oswald"/>
                          <a:ea typeface="Oswald"/>
                          <a:cs typeface="Oswald"/>
                          <a:sym typeface="Oswald"/>
                        </a:rPr>
                        <a:t>Competitor C</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1" name="Google Shape;431;p38"/>
          <p:cNvSpPr/>
          <p:nvPr/>
        </p:nvSpPr>
        <p:spPr>
          <a:xfrm>
            <a:off x="6165043" y="5721060"/>
            <a:ext cx="704319" cy="764054"/>
          </a:xfrm>
          <a:custGeom>
            <a:rect b="b" l="l" r="r" t="t"/>
            <a:pathLst>
              <a:path extrusionOk="0" h="764054" w="704319">
                <a:moveTo>
                  <a:pt x="0" y="0"/>
                </a:moveTo>
                <a:lnTo>
                  <a:pt x="704319" y="0"/>
                </a:lnTo>
                <a:lnTo>
                  <a:pt x="704319" y="764054"/>
                </a:lnTo>
                <a:lnTo>
                  <a:pt x="0" y="764054"/>
                </a:lnTo>
                <a:lnTo>
                  <a:pt x="0" y="0"/>
                </a:lnTo>
                <a:close/>
              </a:path>
            </a:pathLst>
          </a:custGeom>
          <a:blipFill rotWithShape="1">
            <a:blip r:embed="rId3">
              <a:alphaModFix/>
            </a:blip>
            <a:stretch>
              <a:fillRect b="0" l="0" r="0" t="0"/>
            </a:stretch>
          </a:blipFill>
          <a:ln>
            <a:noFill/>
          </a:ln>
        </p:spPr>
      </p:sp>
      <p:sp>
        <p:nvSpPr>
          <p:cNvPr id="432" name="Google Shape;432;p38"/>
          <p:cNvSpPr/>
          <p:nvPr/>
        </p:nvSpPr>
        <p:spPr>
          <a:xfrm>
            <a:off x="6165043" y="8494246"/>
            <a:ext cx="704319" cy="764054"/>
          </a:xfrm>
          <a:custGeom>
            <a:rect b="b" l="l" r="r" t="t"/>
            <a:pathLst>
              <a:path extrusionOk="0" h="764054" w="704319">
                <a:moveTo>
                  <a:pt x="0" y="0"/>
                </a:moveTo>
                <a:lnTo>
                  <a:pt x="704319" y="0"/>
                </a:lnTo>
                <a:lnTo>
                  <a:pt x="704319" y="764054"/>
                </a:lnTo>
                <a:lnTo>
                  <a:pt x="0" y="764054"/>
                </a:lnTo>
                <a:lnTo>
                  <a:pt x="0" y="0"/>
                </a:lnTo>
                <a:close/>
              </a:path>
            </a:pathLst>
          </a:custGeom>
          <a:blipFill rotWithShape="1">
            <a:blip r:embed="rId3">
              <a:alphaModFix/>
            </a:blip>
            <a:stretch>
              <a:fillRect b="0" l="0" r="0" t="0"/>
            </a:stretch>
          </a:blipFill>
          <a:ln>
            <a:noFill/>
          </a:ln>
        </p:spPr>
      </p:sp>
      <p:sp>
        <p:nvSpPr>
          <p:cNvPr id="433" name="Google Shape;433;p38"/>
          <p:cNvSpPr/>
          <p:nvPr/>
        </p:nvSpPr>
        <p:spPr>
          <a:xfrm>
            <a:off x="10529591" y="5721060"/>
            <a:ext cx="704319" cy="764054"/>
          </a:xfrm>
          <a:custGeom>
            <a:rect b="b" l="l" r="r" t="t"/>
            <a:pathLst>
              <a:path extrusionOk="0" h="764054" w="704319">
                <a:moveTo>
                  <a:pt x="0" y="0"/>
                </a:moveTo>
                <a:lnTo>
                  <a:pt x="704319" y="0"/>
                </a:lnTo>
                <a:lnTo>
                  <a:pt x="704319" y="764054"/>
                </a:lnTo>
                <a:lnTo>
                  <a:pt x="0" y="764054"/>
                </a:lnTo>
                <a:lnTo>
                  <a:pt x="0" y="0"/>
                </a:lnTo>
                <a:close/>
              </a:path>
            </a:pathLst>
          </a:custGeom>
          <a:blipFill rotWithShape="1">
            <a:blip r:embed="rId3">
              <a:alphaModFix/>
            </a:blip>
            <a:stretch>
              <a:fillRect b="0" l="0" r="0" t="0"/>
            </a:stretch>
          </a:blipFill>
          <a:ln>
            <a:noFill/>
          </a:ln>
        </p:spPr>
      </p:sp>
      <p:sp>
        <p:nvSpPr>
          <p:cNvPr id="434" name="Google Shape;434;p38"/>
          <p:cNvSpPr/>
          <p:nvPr/>
        </p:nvSpPr>
        <p:spPr>
          <a:xfrm>
            <a:off x="10529591" y="7067451"/>
            <a:ext cx="704319" cy="764054"/>
          </a:xfrm>
          <a:custGeom>
            <a:rect b="b" l="l" r="r" t="t"/>
            <a:pathLst>
              <a:path extrusionOk="0" h="764054" w="704319">
                <a:moveTo>
                  <a:pt x="0" y="0"/>
                </a:moveTo>
                <a:lnTo>
                  <a:pt x="704319" y="0"/>
                </a:lnTo>
                <a:lnTo>
                  <a:pt x="704319" y="764054"/>
                </a:lnTo>
                <a:lnTo>
                  <a:pt x="0" y="764054"/>
                </a:lnTo>
                <a:lnTo>
                  <a:pt x="0" y="0"/>
                </a:lnTo>
                <a:close/>
              </a:path>
            </a:pathLst>
          </a:custGeom>
          <a:blipFill rotWithShape="1">
            <a:blip r:embed="rId3">
              <a:alphaModFix/>
            </a:blip>
            <a:stretch>
              <a:fillRect b="0" l="0" r="0" t="0"/>
            </a:stretch>
          </a:blipFill>
          <a:ln>
            <a:noFill/>
          </a:ln>
        </p:spPr>
      </p:sp>
      <p:sp>
        <p:nvSpPr>
          <p:cNvPr id="435" name="Google Shape;435;p38"/>
          <p:cNvSpPr/>
          <p:nvPr/>
        </p:nvSpPr>
        <p:spPr>
          <a:xfrm>
            <a:off x="14778299" y="7067451"/>
            <a:ext cx="704319" cy="764054"/>
          </a:xfrm>
          <a:custGeom>
            <a:rect b="b" l="l" r="r" t="t"/>
            <a:pathLst>
              <a:path extrusionOk="0" h="764054" w="704319">
                <a:moveTo>
                  <a:pt x="0" y="0"/>
                </a:moveTo>
                <a:lnTo>
                  <a:pt x="704319" y="0"/>
                </a:lnTo>
                <a:lnTo>
                  <a:pt x="704319" y="764054"/>
                </a:lnTo>
                <a:lnTo>
                  <a:pt x="0" y="764054"/>
                </a:lnTo>
                <a:lnTo>
                  <a:pt x="0" y="0"/>
                </a:lnTo>
                <a:close/>
              </a:path>
            </a:pathLst>
          </a:custGeom>
          <a:blipFill rotWithShape="1">
            <a:blip r:embed="rId3">
              <a:alphaModFix/>
            </a:blip>
            <a:stretch>
              <a:fillRect b="0" l="0" r="0" t="0"/>
            </a:stretch>
          </a:blipFill>
          <a:ln>
            <a:noFill/>
          </a:ln>
        </p:spPr>
      </p:sp>
      <p:sp>
        <p:nvSpPr>
          <p:cNvPr id="436" name="Google Shape;436;p38"/>
          <p:cNvSpPr/>
          <p:nvPr/>
        </p:nvSpPr>
        <p:spPr>
          <a:xfrm>
            <a:off x="6165043" y="7165603"/>
            <a:ext cx="704319" cy="665901"/>
          </a:xfrm>
          <a:custGeom>
            <a:rect b="b" l="l" r="r" t="t"/>
            <a:pathLst>
              <a:path extrusionOk="0" h="665901" w="704319">
                <a:moveTo>
                  <a:pt x="0" y="0"/>
                </a:moveTo>
                <a:lnTo>
                  <a:pt x="704319" y="0"/>
                </a:lnTo>
                <a:lnTo>
                  <a:pt x="704319" y="665902"/>
                </a:lnTo>
                <a:lnTo>
                  <a:pt x="0" y="665902"/>
                </a:lnTo>
                <a:lnTo>
                  <a:pt x="0" y="0"/>
                </a:lnTo>
                <a:close/>
              </a:path>
            </a:pathLst>
          </a:custGeom>
          <a:blipFill rotWithShape="1">
            <a:blip r:embed="rId4">
              <a:alphaModFix/>
            </a:blip>
            <a:stretch>
              <a:fillRect b="0" l="0" r="0" t="0"/>
            </a:stretch>
          </a:blipFill>
          <a:ln>
            <a:noFill/>
          </a:ln>
        </p:spPr>
      </p:sp>
      <p:sp>
        <p:nvSpPr>
          <p:cNvPr id="437" name="Google Shape;437;p38"/>
          <p:cNvSpPr/>
          <p:nvPr/>
        </p:nvSpPr>
        <p:spPr>
          <a:xfrm>
            <a:off x="10529591" y="8543322"/>
            <a:ext cx="704319" cy="665901"/>
          </a:xfrm>
          <a:custGeom>
            <a:rect b="b" l="l" r="r" t="t"/>
            <a:pathLst>
              <a:path extrusionOk="0" h="665901" w="704319">
                <a:moveTo>
                  <a:pt x="0" y="0"/>
                </a:moveTo>
                <a:lnTo>
                  <a:pt x="704319" y="0"/>
                </a:lnTo>
                <a:lnTo>
                  <a:pt x="704319" y="665902"/>
                </a:lnTo>
                <a:lnTo>
                  <a:pt x="0" y="665902"/>
                </a:lnTo>
                <a:lnTo>
                  <a:pt x="0" y="0"/>
                </a:lnTo>
                <a:close/>
              </a:path>
            </a:pathLst>
          </a:custGeom>
          <a:blipFill rotWithShape="1">
            <a:blip r:embed="rId4">
              <a:alphaModFix/>
            </a:blip>
            <a:stretch>
              <a:fillRect b="0" l="0" r="0" t="0"/>
            </a:stretch>
          </a:blipFill>
          <a:ln>
            <a:noFill/>
          </a:ln>
        </p:spPr>
      </p:sp>
      <p:sp>
        <p:nvSpPr>
          <p:cNvPr id="438" name="Google Shape;438;p38"/>
          <p:cNvSpPr/>
          <p:nvPr/>
        </p:nvSpPr>
        <p:spPr>
          <a:xfrm>
            <a:off x="14778299" y="5770137"/>
            <a:ext cx="704319" cy="665901"/>
          </a:xfrm>
          <a:custGeom>
            <a:rect b="b" l="l" r="r" t="t"/>
            <a:pathLst>
              <a:path extrusionOk="0" h="665901" w="704319">
                <a:moveTo>
                  <a:pt x="0" y="0"/>
                </a:moveTo>
                <a:lnTo>
                  <a:pt x="704319" y="0"/>
                </a:lnTo>
                <a:lnTo>
                  <a:pt x="704319" y="665901"/>
                </a:lnTo>
                <a:lnTo>
                  <a:pt x="0" y="665901"/>
                </a:lnTo>
                <a:lnTo>
                  <a:pt x="0" y="0"/>
                </a:lnTo>
                <a:close/>
              </a:path>
            </a:pathLst>
          </a:custGeom>
          <a:blipFill rotWithShape="1">
            <a:blip r:embed="rId4">
              <a:alphaModFix/>
            </a:blip>
            <a:stretch>
              <a:fillRect b="0" l="0" r="0" t="0"/>
            </a:stretch>
          </a:blipFill>
          <a:ln>
            <a:noFill/>
          </a:ln>
        </p:spPr>
      </p:sp>
      <p:sp>
        <p:nvSpPr>
          <p:cNvPr id="439" name="Google Shape;439;p38"/>
          <p:cNvSpPr/>
          <p:nvPr/>
        </p:nvSpPr>
        <p:spPr>
          <a:xfrm>
            <a:off x="14778299" y="8543322"/>
            <a:ext cx="704319" cy="665901"/>
          </a:xfrm>
          <a:custGeom>
            <a:rect b="b" l="l" r="r" t="t"/>
            <a:pathLst>
              <a:path extrusionOk="0" h="665901" w="704319">
                <a:moveTo>
                  <a:pt x="0" y="0"/>
                </a:moveTo>
                <a:lnTo>
                  <a:pt x="704319" y="0"/>
                </a:lnTo>
                <a:lnTo>
                  <a:pt x="704319" y="665902"/>
                </a:lnTo>
                <a:lnTo>
                  <a:pt x="0" y="665902"/>
                </a:lnTo>
                <a:lnTo>
                  <a:pt x="0" y="0"/>
                </a:lnTo>
                <a:close/>
              </a:path>
            </a:pathLst>
          </a:custGeom>
          <a:blipFill rotWithShape="1">
            <a:blip r:embed="rId4">
              <a:alphaModFix/>
            </a:blip>
            <a:stretch>
              <a:fillRect b="0" l="0" r="0" t="0"/>
            </a:stretch>
          </a:blipFill>
          <a:ln>
            <a:noFill/>
          </a:ln>
        </p:spPr>
      </p:sp>
      <p:pic>
        <p:nvPicPr>
          <p:cNvPr id="440" name="Google Shape;440;p38"/>
          <p:cNvPicPr preferRelativeResize="0"/>
          <p:nvPr/>
        </p:nvPicPr>
        <p:blipFill rotWithShape="1">
          <a:blip r:embed="rId5">
            <a:alphaModFix/>
          </a:blip>
          <a:srcRect b="43033" l="0" r="0" t="43033"/>
          <a:stretch/>
        </p:blipFill>
        <p:spPr>
          <a:xfrm>
            <a:off x="0" y="0"/>
            <a:ext cx="18288000" cy="3821849"/>
          </a:xfrm>
          <a:prstGeom prst="rect">
            <a:avLst/>
          </a:prstGeom>
          <a:noFill/>
          <a:ln>
            <a:noFill/>
          </a:ln>
        </p:spPr>
      </p:pic>
      <p:sp>
        <p:nvSpPr>
          <p:cNvPr id="441" name="Google Shape;441;p38"/>
          <p:cNvSpPr/>
          <p:nvPr/>
        </p:nvSpPr>
        <p:spPr>
          <a:xfrm>
            <a:off x="-221092" y="1640274"/>
            <a:ext cx="3886993" cy="2181575"/>
          </a:xfrm>
          <a:custGeom>
            <a:rect b="b" l="l" r="r" t="t"/>
            <a:pathLst>
              <a:path extrusionOk="0" h="2181575" w="3886993">
                <a:moveTo>
                  <a:pt x="0" y="0"/>
                </a:moveTo>
                <a:lnTo>
                  <a:pt x="3886993" y="0"/>
                </a:lnTo>
                <a:lnTo>
                  <a:pt x="3886993" y="2181575"/>
                </a:lnTo>
                <a:lnTo>
                  <a:pt x="0" y="2181575"/>
                </a:lnTo>
                <a:lnTo>
                  <a:pt x="0" y="0"/>
                </a:lnTo>
                <a:close/>
              </a:path>
            </a:pathLst>
          </a:custGeom>
          <a:blipFill rotWithShape="1">
            <a:blip r:embed="rId6">
              <a:alphaModFix/>
            </a:blip>
            <a:stretch>
              <a:fillRect b="0" l="0" r="0" t="0"/>
            </a:stretch>
          </a:blipFill>
          <a:ln>
            <a:noFill/>
          </a:ln>
        </p:spPr>
      </p:sp>
      <p:sp>
        <p:nvSpPr>
          <p:cNvPr id="442" name="Google Shape;442;p38"/>
          <p:cNvSpPr txBox="1"/>
          <p:nvPr/>
        </p:nvSpPr>
        <p:spPr>
          <a:xfrm>
            <a:off x="2105708" y="1198292"/>
            <a:ext cx="14076585" cy="1215083"/>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COMPETITOR ANALYSIS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446" name="Shape 446"/>
        <p:cNvGrpSpPr/>
        <p:nvPr/>
      </p:nvGrpSpPr>
      <p:grpSpPr>
        <a:xfrm>
          <a:off x="0" y="0"/>
          <a:ext cx="0" cy="0"/>
          <a:chOff x="0" y="0"/>
          <a:chExt cx="0" cy="0"/>
        </a:xfrm>
      </p:grpSpPr>
      <p:pic>
        <p:nvPicPr>
          <p:cNvPr id="447" name="Google Shape;447;p39"/>
          <p:cNvPicPr preferRelativeResize="0"/>
          <p:nvPr/>
        </p:nvPicPr>
        <p:blipFill rotWithShape="1">
          <a:blip r:embed="rId3">
            <a:alphaModFix/>
          </a:blip>
          <a:srcRect b="6872" l="0" r="0" t="19699"/>
          <a:stretch/>
        </p:blipFill>
        <p:spPr>
          <a:xfrm>
            <a:off x="8948146" y="0"/>
            <a:ext cx="9339854" cy="10287000"/>
          </a:xfrm>
          <a:prstGeom prst="rect">
            <a:avLst/>
          </a:prstGeom>
          <a:noFill/>
          <a:ln>
            <a:noFill/>
          </a:ln>
        </p:spPr>
      </p:pic>
      <p:sp>
        <p:nvSpPr>
          <p:cNvPr id="448" name="Google Shape;448;p39"/>
          <p:cNvSpPr/>
          <p:nvPr/>
        </p:nvSpPr>
        <p:spPr>
          <a:xfrm>
            <a:off x="13606081" y="5560098"/>
            <a:ext cx="5457453" cy="5662108"/>
          </a:xfrm>
          <a:custGeom>
            <a:rect b="b" l="l" r="r" t="t"/>
            <a:pathLst>
              <a:path extrusionOk="0" h="5662108" w="5457453">
                <a:moveTo>
                  <a:pt x="0" y="0"/>
                </a:moveTo>
                <a:lnTo>
                  <a:pt x="5457453" y="0"/>
                </a:lnTo>
                <a:lnTo>
                  <a:pt x="5457453" y="5662107"/>
                </a:lnTo>
                <a:lnTo>
                  <a:pt x="0" y="5662107"/>
                </a:lnTo>
                <a:lnTo>
                  <a:pt x="0" y="0"/>
                </a:lnTo>
                <a:close/>
              </a:path>
            </a:pathLst>
          </a:custGeom>
          <a:blipFill rotWithShape="1">
            <a:blip r:embed="rId4">
              <a:alphaModFix/>
            </a:blip>
            <a:stretch>
              <a:fillRect b="0" l="0" r="0" t="0"/>
            </a:stretch>
          </a:blipFill>
          <a:ln>
            <a:noFill/>
          </a:ln>
        </p:spPr>
      </p:sp>
      <p:sp>
        <p:nvSpPr>
          <p:cNvPr id="449" name="Google Shape;449;p39"/>
          <p:cNvSpPr txBox="1"/>
          <p:nvPr/>
        </p:nvSpPr>
        <p:spPr>
          <a:xfrm>
            <a:off x="1275101" y="6860420"/>
            <a:ext cx="7142400" cy="2262600"/>
          </a:xfrm>
          <a:prstGeom prst="rect">
            <a:avLst/>
          </a:prstGeom>
          <a:noFill/>
          <a:ln>
            <a:noFill/>
          </a:ln>
        </p:spPr>
        <p:txBody>
          <a:bodyPr anchorCtr="0" anchor="t" bIns="0" lIns="0" spcFirstLastPara="1" rIns="0" wrap="square" tIns="0">
            <a:spAutoFit/>
          </a:bodyPr>
          <a:lstStyle/>
          <a:p>
            <a:pPr indent="0" lvl="1" marL="0" marR="0" rtl="0" algn="l">
              <a:lnSpc>
                <a:spcPct val="20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450" name="Google Shape;450;p39"/>
          <p:cNvSpPr txBox="1"/>
          <p:nvPr/>
        </p:nvSpPr>
        <p:spPr>
          <a:xfrm>
            <a:off x="1275101" y="5328323"/>
            <a:ext cx="2422516" cy="1104900"/>
          </a:xfrm>
          <a:prstGeom prst="rect">
            <a:avLst/>
          </a:prstGeom>
          <a:noFill/>
          <a:ln>
            <a:noFill/>
          </a:ln>
        </p:spPr>
        <p:txBody>
          <a:bodyPr anchorCtr="0" anchor="t" bIns="0" lIns="0" spcFirstLastPara="1" rIns="0" wrap="square" tIns="0">
            <a:spAutoFit/>
          </a:bodyPr>
          <a:lstStyle/>
          <a:p>
            <a:pPr indent="0" lvl="0" marL="0" marR="0" rtl="0" algn="l">
              <a:lnSpc>
                <a:spcPct val="220000"/>
              </a:lnSpc>
              <a:spcBef>
                <a:spcPts val="0"/>
              </a:spcBef>
              <a:spcAft>
                <a:spcPts val="0"/>
              </a:spcAft>
              <a:buNone/>
            </a:pPr>
            <a:r>
              <a:rPr b="0" i="0" lang="en-US" sz="2100" u="none" cap="none" strike="noStrike">
                <a:solidFill>
                  <a:srgbClr val="000000"/>
                </a:solidFill>
                <a:latin typeface="Roboto"/>
                <a:ea typeface="Roboto"/>
                <a:cs typeface="Roboto"/>
                <a:sym typeface="Roboto"/>
              </a:rPr>
              <a:t>Price: $1230</a:t>
            </a:r>
            <a:endParaRPr/>
          </a:p>
          <a:p>
            <a:pPr indent="0" lvl="1" marL="0" marR="0" rtl="0" algn="l">
              <a:lnSpc>
                <a:spcPct val="220000"/>
              </a:lnSpc>
              <a:spcBef>
                <a:spcPts val="0"/>
              </a:spcBef>
              <a:spcAft>
                <a:spcPts val="0"/>
              </a:spcAft>
              <a:buNone/>
            </a:pPr>
            <a:r>
              <a:rPr b="0" i="0" lang="en-US" sz="2100" u="none" cap="none" strike="noStrike">
                <a:solidFill>
                  <a:srgbClr val="000000"/>
                </a:solidFill>
                <a:latin typeface="Roboto"/>
                <a:ea typeface="Roboto"/>
                <a:cs typeface="Roboto"/>
                <a:sym typeface="Roboto"/>
              </a:rPr>
              <a:t>Ref: 1234567</a:t>
            </a:r>
            <a:endParaRPr/>
          </a:p>
        </p:txBody>
      </p:sp>
      <p:sp>
        <p:nvSpPr>
          <p:cNvPr id="451" name="Google Shape;451;p39"/>
          <p:cNvSpPr txBox="1"/>
          <p:nvPr/>
        </p:nvSpPr>
        <p:spPr>
          <a:xfrm>
            <a:off x="1275101" y="4640471"/>
            <a:ext cx="3543535" cy="551943"/>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Product Name</a:t>
            </a:r>
            <a:endParaRPr/>
          </a:p>
        </p:txBody>
      </p:sp>
      <p:sp>
        <p:nvSpPr>
          <p:cNvPr id="452" name="Google Shape;452;p39"/>
          <p:cNvSpPr/>
          <p:nvPr/>
        </p:nvSpPr>
        <p:spPr>
          <a:xfrm>
            <a:off x="4754208" y="3699462"/>
            <a:ext cx="3095405" cy="2316577"/>
          </a:xfrm>
          <a:custGeom>
            <a:rect b="b" l="l" r="r" t="t"/>
            <a:pathLst>
              <a:path extrusionOk="0" h="2316577" w="3095405">
                <a:moveTo>
                  <a:pt x="0" y="0"/>
                </a:moveTo>
                <a:lnTo>
                  <a:pt x="3095405" y="0"/>
                </a:lnTo>
                <a:lnTo>
                  <a:pt x="3095405" y="2316576"/>
                </a:lnTo>
                <a:lnTo>
                  <a:pt x="0" y="2316576"/>
                </a:lnTo>
                <a:lnTo>
                  <a:pt x="0" y="0"/>
                </a:lnTo>
                <a:close/>
              </a:path>
            </a:pathLst>
          </a:custGeom>
          <a:blipFill rotWithShape="1">
            <a:blip r:embed="rId5">
              <a:alphaModFix/>
            </a:blip>
            <a:stretch>
              <a:fillRect b="0" l="0" r="0" t="0"/>
            </a:stretch>
          </a:blipFill>
          <a:ln>
            <a:noFill/>
          </a:ln>
        </p:spPr>
      </p:sp>
      <p:sp>
        <p:nvSpPr>
          <p:cNvPr id="453" name="Google Shape;453;p39"/>
          <p:cNvSpPr/>
          <p:nvPr/>
        </p:nvSpPr>
        <p:spPr>
          <a:xfrm rot="828641">
            <a:off x="15222567" y="2106336"/>
            <a:ext cx="2056801" cy="1020805"/>
          </a:xfrm>
          <a:custGeom>
            <a:rect b="b" l="l" r="r" t="t"/>
            <a:pathLst>
              <a:path extrusionOk="0" h="1020805" w="2056801">
                <a:moveTo>
                  <a:pt x="0" y="0"/>
                </a:moveTo>
                <a:lnTo>
                  <a:pt x="2056802" y="0"/>
                </a:lnTo>
                <a:lnTo>
                  <a:pt x="2056802" y="1020806"/>
                </a:lnTo>
                <a:lnTo>
                  <a:pt x="0" y="1020806"/>
                </a:lnTo>
                <a:lnTo>
                  <a:pt x="0" y="0"/>
                </a:lnTo>
                <a:close/>
              </a:path>
            </a:pathLst>
          </a:custGeom>
          <a:blipFill rotWithShape="1">
            <a:blip r:embed="rId6">
              <a:alphaModFix/>
            </a:blip>
            <a:stretch>
              <a:fillRect b="0" l="0" r="0" t="0"/>
            </a:stretch>
          </a:blipFill>
          <a:ln>
            <a:noFill/>
          </a:ln>
        </p:spPr>
      </p:sp>
      <p:sp>
        <p:nvSpPr>
          <p:cNvPr id="454" name="Google Shape;454;p39"/>
          <p:cNvSpPr txBox="1"/>
          <p:nvPr/>
        </p:nvSpPr>
        <p:spPr>
          <a:xfrm>
            <a:off x="1275101" y="876300"/>
            <a:ext cx="5791800" cy="237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999" u="none" cap="none" strike="noStrike">
                <a:solidFill>
                  <a:srgbClr val="000000"/>
                </a:solidFill>
                <a:latin typeface="Oswald"/>
                <a:ea typeface="Oswald"/>
                <a:cs typeface="Oswald"/>
                <a:sym typeface="Oswald"/>
              </a:rPr>
              <a:t>FEATURED PRODUCTS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458" name="Shape 458"/>
        <p:cNvGrpSpPr/>
        <p:nvPr/>
      </p:nvGrpSpPr>
      <p:grpSpPr>
        <a:xfrm>
          <a:off x="0" y="0"/>
          <a:ext cx="0" cy="0"/>
          <a:chOff x="0" y="0"/>
          <a:chExt cx="0" cy="0"/>
        </a:xfrm>
      </p:grpSpPr>
      <p:pic>
        <p:nvPicPr>
          <p:cNvPr id="459" name="Google Shape;459;p40"/>
          <p:cNvPicPr preferRelativeResize="0"/>
          <p:nvPr/>
        </p:nvPicPr>
        <p:blipFill rotWithShape="1">
          <a:blip r:embed="rId3">
            <a:alphaModFix/>
          </a:blip>
          <a:srcRect b="0" l="0" r="0" t="11308"/>
          <a:stretch/>
        </p:blipFill>
        <p:spPr>
          <a:xfrm>
            <a:off x="1663427" y="1723518"/>
            <a:ext cx="6371485" cy="7534783"/>
          </a:xfrm>
          <a:prstGeom prst="rect">
            <a:avLst/>
          </a:prstGeom>
          <a:noFill/>
          <a:ln>
            <a:noFill/>
          </a:ln>
        </p:spPr>
      </p:pic>
      <p:sp>
        <p:nvSpPr>
          <p:cNvPr id="460" name="Google Shape;460;p40"/>
          <p:cNvSpPr/>
          <p:nvPr/>
        </p:nvSpPr>
        <p:spPr>
          <a:xfrm flipH="1">
            <a:off x="10528939" y="2437769"/>
            <a:ext cx="5387382" cy="4221234"/>
          </a:xfrm>
          <a:custGeom>
            <a:rect b="b" l="l" r="r" t="t"/>
            <a:pathLst>
              <a:path extrusionOk="0" h="4221234" w="5387382">
                <a:moveTo>
                  <a:pt x="5387382" y="0"/>
                </a:moveTo>
                <a:lnTo>
                  <a:pt x="0" y="0"/>
                </a:lnTo>
                <a:lnTo>
                  <a:pt x="0" y="4221233"/>
                </a:lnTo>
                <a:lnTo>
                  <a:pt x="5387382" y="4221233"/>
                </a:lnTo>
                <a:lnTo>
                  <a:pt x="5387382" y="0"/>
                </a:lnTo>
                <a:close/>
              </a:path>
            </a:pathLst>
          </a:custGeom>
          <a:blipFill rotWithShape="1">
            <a:blip r:embed="rId4">
              <a:alphaModFix/>
            </a:blip>
            <a:stretch>
              <a:fillRect b="0" l="0" r="0" t="0"/>
            </a:stretch>
          </a:blipFill>
          <a:ln>
            <a:noFill/>
          </a:ln>
        </p:spPr>
      </p:sp>
      <p:sp>
        <p:nvSpPr>
          <p:cNvPr id="461" name="Google Shape;461;p40"/>
          <p:cNvSpPr/>
          <p:nvPr/>
        </p:nvSpPr>
        <p:spPr>
          <a:xfrm rot="-257992">
            <a:off x="3228716" y="1306052"/>
            <a:ext cx="3492474" cy="833828"/>
          </a:xfrm>
          <a:custGeom>
            <a:rect b="b" l="l" r="r" t="t"/>
            <a:pathLst>
              <a:path extrusionOk="0" h="833565" w="3491372">
                <a:moveTo>
                  <a:pt x="0" y="0"/>
                </a:moveTo>
                <a:lnTo>
                  <a:pt x="3491373" y="0"/>
                </a:lnTo>
                <a:lnTo>
                  <a:pt x="3491373" y="833566"/>
                </a:lnTo>
                <a:lnTo>
                  <a:pt x="0" y="833566"/>
                </a:lnTo>
                <a:lnTo>
                  <a:pt x="0" y="0"/>
                </a:lnTo>
                <a:close/>
              </a:path>
            </a:pathLst>
          </a:custGeom>
          <a:blipFill rotWithShape="1">
            <a:blip r:embed="rId5">
              <a:alphaModFix/>
            </a:blip>
            <a:stretch>
              <a:fillRect b="0" l="0" r="0" t="0"/>
            </a:stretch>
          </a:blipFill>
          <a:ln>
            <a:noFill/>
          </a:ln>
        </p:spPr>
      </p:sp>
      <p:sp>
        <p:nvSpPr>
          <p:cNvPr id="462" name="Google Shape;462;p40"/>
          <p:cNvSpPr/>
          <p:nvPr/>
        </p:nvSpPr>
        <p:spPr>
          <a:xfrm rot="457384">
            <a:off x="6855025" y="7979588"/>
            <a:ext cx="1492353" cy="1707986"/>
          </a:xfrm>
          <a:custGeom>
            <a:rect b="b" l="l" r="r" t="t"/>
            <a:pathLst>
              <a:path extrusionOk="0" h="1709991" w="1494105">
                <a:moveTo>
                  <a:pt x="0" y="0"/>
                </a:moveTo>
                <a:lnTo>
                  <a:pt x="1494105" y="0"/>
                </a:lnTo>
                <a:lnTo>
                  <a:pt x="1494105" y="1709991"/>
                </a:lnTo>
                <a:lnTo>
                  <a:pt x="0" y="1709991"/>
                </a:lnTo>
                <a:lnTo>
                  <a:pt x="0" y="0"/>
                </a:lnTo>
                <a:close/>
              </a:path>
            </a:pathLst>
          </a:custGeom>
          <a:blipFill rotWithShape="1">
            <a:blip r:embed="rId6">
              <a:alphaModFix/>
            </a:blip>
            <a:stretch>
              <a:fillRect b="0" l="0" r="0" t="0"/>
            </a:stretch>
          </a:blipFill>
          <a:ln>
            <a:noFill/>
          </a:ln>
        </p:spPr>
      </p:sp>
      <p:sp>
        <p:nvSpPr>
          <p:cNvPr id="463" name="Google Shape;463;p40"/>
          <p:cNvSpPr txBox="1"/>
          <p:nvPr/>
        </p:nvSpPr>
        <p:spPr>
          <a:xfrm>
            <a:off x="8452535" y="787781"/>
            <a:ext cx="9540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WRITE A MAIN TITLE</a:t>
            </a:r>
            <a:endParaRPr/>
          </a:p>
        </p:txBody>
      </p:sp>
      <p:sp>
        <p:nvSpPr>
          <p:cNvPr id="464" name="Google Shape;464;p40"/>
          <p:cNvSpPr txBox="1"/>
          <p:nvPr/>
        </p:nvSpPr>
        <p:spPr>
          <a:xfrm>
            <a:off x="12493407" y="6836282"/>
            <a:ext cx="1458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56A4C"/>
                </a:solidFill>
                <a:latin typeface="Oswald"/>
                <a:ea typeface="Oswald"/>
                <a:cs typeface="Oswald"/>
                <a:sym typeface="Oswald"/>
              </a:rPr>
              <a:t>02</a:t>
            </a:r>
            <a:endParaRPr/>
          </a:p>
        </p:txBody>
      </p:sp>
      <p:sp>
        <p:nvSpPr>
          <p:cNvPr id="465" name="Google Shape;465;p40"/>
          <p:cNvSpPr txBox="1"/>
          <p:nvPr/>
        </p:nvSpPr>
        <p:spPr>
          <a:xfrm>
            <a:off x="9447705" y="6836282"/>
            <a:ext cx="1458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EC4821"/>
                </a:solidFill>
                <a:latin typeface="Oswald"/>
                <a:ea typeface="Oswald"/>
                <a:cs typeface="Oswald"/>
                <a:sym typeface="Oswald"/>
              </a:rPr>
              <a:t>01</a:t>
            </a:r>
            <a:endParaRPr/>
          </a:p>
        </p:txBody>
      </p:sp>
      <p:sp>
        <p:nvSpPr>
          <p:cNvPr id="466" name="Google Shape;466;p40"/>
          <p:cNvSpPr txBox="1"/>
          <p:nvPr/>
        </p:nvSpPr>
        <p:spPr>
          <a:xfrm>
            <a:off x="15539110" y="6836282"/>
            <a:ext cx="1458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FDA841"/>
                </a:solidFill>
                <a:latin typeface="Oswald"/>
                <a:ea typeface="Oswald"/>
                <a:cs typeface="Oswald"/>
                <a:sym typeface="Oswald"/>
              </a:rPr>
              <a:t>03</a:t>
            </a:r>
            <a:endParaRPr/>
          </a:p>
        </p:txBody>
      </p:sp>
      <p:sp>
        <p:nvSpPr>
          <p:cNvPr id="467" name="Google Shape;467;p40"/>
          <p:cNvSpPr txBox="1"/>
          <p:nvPr/>
        </p:nvSpPr>
        <p:spPr>
          <a:xfrm rot="-256869">
            <a:off x="3683480" y="1461501"/>
            <a:ext cx="2567965" cy="523156"/>
          </a:xfrm>
          <a:prstGeom prst="rect">
            <a:avLst/>
          </a:prstGeom>
          <a:noFill/>
          <a:ln>
            <a:noFill/>
          </a:ln>
        </p:spPr>
        <p:txBody>
          <a:bodyPr anchorCtr="0" anchor="t" bIns="0" lIns="0" spcFirstLastPara="1" rIns="0" wrap="square" tIns="0">
            <a:spAutoFit/>
          </a:bodyPr>
          <a:lstStyle/>
          <a:p>
            <a:pPr indent="0" lvl="0" marL="0" marR="0" rtl="0" algn="ctr">
              <a:lnSpc>
                <a:spcPct val="143012"/>
              </a:lnSpc>
              <a:spcBef>
                <a:spcPts val="0"/>
              </a:spcBef>
              <a:spcAft>
                <a:spcPts val="0"/>
              </a:spcAft>
              <a:buNone/>
            </a:pPr>
            <a:r>
              <a:rPr b="1" i="0" lang="en-US" sz="3399" u="none" cap="none" strike="noStrike">
                <a:solidFill>
                  <a:srgbClr val="000000"/>
                </a:solidFill>
                <a:latin typeface="Oswald"/>
                <a:ea typeface="Oswald"/>
                <a:cs typeface="Oswald"/>
                <a:sym typeface="Oswald"/>
              </a:rPr>
              <a:t>LOREM IPSUM</a:t>
            </a:r>
            <a:endParaRPr/>
          </a:p>
        </p:txBody>
      </p:sp>
      <p:sp>
        <p:nvSpPr>
          <p:cNvPr id="468" name="Google Shape;468;p40"/>
          <p:cNvSpPr txBox="1"/>
          <p:nvPr/>
        </p:nvSpPr>
        <p:spPr>
          <a:xfrm>
            <a:off x="8890931" y="8161642"/>
            <a:ext cx="2571900" cy="1228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a:t>
            </a:r>
            <a:endParaRPr/>
          </a:p>
        </p:txBody>
      </p:sp>
      <p:sp>
        <p:nvSpPr>
          <p:cNvPr id="469" name="Google Shape;469;p40"/>
          <p:cNvSpPr txBox="1"/>
          <p:nvPr/>
        </p:nvSpPr>
        <p:spPr>
          <a:xfrm>
            <a:off x="11936634" y="8161642"/>
            <a:ext cx="2571900" cy="1228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a:t>
            </a:r>
            <a:endParaRPr/>
          </a:p>
        </p:txBody>
      </p:sp>
      <p:sp>
        <p:nvSpPr>
          <p:cNvPr id="470" name="Google Shape;470;p40"/>
          <p:cNvSpPr txBox="1"/>
          <p:nvPr/>
        </p:nvSpPr>
        <p:spPr>
          <a:xfrm>
            <a:off x="14982336" y="8161642"/>
            <a:ext cx="2571900" cy="1228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474" name="Shape 474"/>
        <p:cNvGrpSpPr/>
        <p:nvPr/>
      </p:nvGrpSpPr>
      <p:grpSpPr>
        <a:xfrm>
          <a:off x="0" y="0"/>
          <a:ext cx="0" cy="0"/>
          <a:chOff x="0" y="0"/>
          <a:chExt cx="0" cy="0"/>
        </a:xfrm>
      </p:grpSpPr>
      <p:pic>
        <p:nvPicPr>
          <p:cNvPr id="475" name="Google Shape;475;p41"/>
          <p:cNvPicPr preferRelativeResize="0"/>
          <p:nvPr/>
        </p:nvPicPr>
        <p:blipFill rotWithShape="1">
          <a:blip r:embed="rId3">
            <a:alphaModFix/>
          </a:blip>
          <a:srcRect b="0" l="6384" r="6393" t="0"/>
          <a:stretch/>
        </p:blipFill>
        <p:spPr>
          <a:xfrm>
            <a:off x="759312" y="2698161"/>
            <a:ext cx="4635139" cy="3542840"/>
          </a:xfrm>
          <a:prstGeom prst="rect">
            <a:avLst/>
          </a:prstGeom>
          <a:noFill/>
          <a:ln>
            <a:noFill/>
          </a:ln>
        </p:spPr>
      </p:pic>
      <p:pic>
        <p:nvPicPr>
          <p:cNvPr id="476" name="Google Shape;476;p41"/>
          <p:cNvPicPr preferRelativeResize="0"/>
          <p:nvPr/>
        </p:nvPicPr>
        <p:blipFill rotWithShape="1">
          <a:blip r:embed="rId4">
            <a:alphaModFix/>
          </a:blip>
          <a:srcRect b="0" l="6384" r="6393" t="0"/>
          <a:stretch/>
        </p:blipFill>
        <p:spPr>
          <a:xfrm>
            <a:off x="6826431" y="2698161"/>
            <a:ext cx="4635137" cy="3542838"/>
          </a:xfrm>
          <a:prstGeom prst="rect">
            <a:avLst/>
          </a:prstGeom>
          <a:noFill/>
          <a:ln>
            <a:noFill/>
          </a:ln>
        </p:spPr>
      </p:pic>
      <p:pic>
        <p:nvPicPr>
          <p:cNvPr id="477" name="Google Shape;477;p41"/>
          <p:cNvPicPr preferRelativeResize="0"/>
          <p:nvPr/>
        </p:nvPicPr>
        <p:blipFill rotWithShape="1">
          <a:blip r:embed="rId5">
            <a:alphaModFix/>
          </a:blip>
          <a:srcRect b="0" l="6384" r="6393" t="0"/>
          <a:stretch/>
        </p:blipFill>
        <p:spPr>
          <a:xfrm>
            <a:off x="12890319" y="2698161"/>
            <a:ext cx="4635138" cy="3542840"/>
          </a:xfrm>
          <a:prstGeom prst="rect">
            <a:avLst/>
          </a:prstGeom>
          <a:noFill/>
          <a:ln>
            <a:noFill/>
          </a:ln>
        </p:spPr>
      </p:pic>
      <p:cxnSp>
        <p:nvCxnSpPr>
          <p:cNvPr id="478" name="Google Shape;478;p41"/>
          <p:cNvCxnSpPr/>
          <p:nvPr/>
        </p:nvCxnSpPr>
        <p:spPr>
          <a:xfrm>
            <a:off x="1159238" y="7611290"/>
            <a:ext cx="3835200" cy="0"/>
          </a:xfrm>
          <a:prstGeom prst="straightConnector1">
            <a:avLst/>
          </a:prstGeom>
          <a:noFill/>
          <a:ln cap="flat" cmpd="sng" w="19050">
            <a:solidFill>
              <a:srgbClr val="000000"/>
            </a:solidFill>
            <a:prstDash val="solid"/>
            <a:round/>
            <a:headEnd len="sm" w="sm" type="none"/>
            <a:tailEnd len="sm" w="sm" type="none"/>
          </a:ln>
        </p:spPr>
      </p:cxnSp>
      <p:cxnSp>
        <p:nvCxnSpPr>
          <p:cNvPr id="479" name="Google Shape;479;p41"/>
          <p:cNvCxnSpPr/>
          <p:nvPr/>
        </p:nvCxnSpPr>
        <p:spPr>
          <a:xfrm>
            <a:off x="7226358" y="7611290"/>
            <a:ext cx="3835200" cy="0"/>
          </a:xfrm>
          <a:prstGeom prst="straightConnector1">
            <a:avLst/>
          </a:prstGeom>
          <a:noFill/>
          <a:ln cap="flat" cmpd="sng" w="19050">
            <a:solidFill>
              <a:srgbClr val="000000"/>
            </a:solidFill>
            <a:prstDash val="solid"/>
            <a:round/>
            <a:headEnd len="sm" w="sm" type="none"/>
            <a:tailEnd len="sm" w="sm" type="none"/>
          </a:ln>
        </p:spPr>
      </p:cxnSp>
      <p:cxnSp>
        <p:nvCxnSpPr>
          <p:cNvPr id="480" name="Google Shape;480;p41"/>
          <p:cNvCxnSpPr/>
          <p:nvPr/>
        </p:nvCxnSpPr>
        <p:spPr>
          <a:xfrm>
            <a:off x="13290245" y="7611290"/>
            <a:ext cx="3835200" cy="0"/>
          </a:xfrm>
          <a:prstGeom prst="straightConnector1">
            <a:avLst/>
          </a:prstGeom>
          <a:noFill/>
          <a:ln cap="flat" cmpd="sng" w="19050">
            <a:solidFill>
              <a:srgbClr val="000000"/>
            </a:solidFill>
            <a:prstDash val="solid"/>
            <a:round/>
            <a:headEnd len="sm" w="sm" type="none"/>
            <a:tailEnd len="sm" w="sm" type="none"/>
          </a:ln>
        </p:spPr>
      </p:cxnSp>
      <p:cxnSp>
        <p:nvCxnSpPr>
          <p:cNvPr id="481" name="Google Shape;481;p41"/>
          <p:cNvCxnSpPr/>
          <p:nvPr/>
        </p:nvCxnSpPr>
        <p:spPr>
          <a:xfrm>
            <a:off x="1159238" y="8591550"/>
            <a:ext cx="3835200" cy="0"/>
          </a:xfrm>
          <a:prstGeom prst="straightConnector1">
            <a:avLst/>
          </a:prstGeom>
          <a:noFill/>
          <a:ln cap="flat" cmpd="sng" w="19050">
            <a:solidFill>
              <a:srgbClr val="000000"/>
            </a:solidFill>
            <a:prstDash val="solid"/>
            <a:round/>
            <a:headEnd len="sm" w="sm" type="none"/>
            <a:tailEnd len="sm" w="sm" type="none"/>
          </a:ln>
        </p:spPr>
      </p:cxnSp>
      <p:cxnSp>
        <p:nvCxnSpPr>
          <p:cNvPr id="482" name="Google Shape;482;p41"/>
          <p:cNvCxnSpPr/>
          <p:nvPr/>
        </p:nvCxnSpPr>
        <p:spPr>
          <a:xfrm>
            <a:off x="7226358" y="8591550"/>
            <a:ext cx="3835200" cy="0"/>
          </a:xfrm>
          <a:prstGeom prst="straightConnector1">
            <a:avLst/>
          </a:prstGeom>
          <a:noFill/>
          <a:ln cap="flat" cmpd="sng" w="19050">
            <a:solidFill>
              <a:srgbClr val="000000"/>
            </a:solidFill>
            <a:prstDash val="solid"/>
            <a:round/>
            <a:headEnd len="sm" w="sm" type="none"/>
            <a:tailEnd len="sm" w="sm" type="none"/>
          </a:ln>
        </p:spPr>
      </p:cxnSp>
      <p:cxnSp>
        <p:nvCxnSpPr>
          <p:cNvPr id="483" name="Google Shape;483;p41"/>
          <p:cNvCxnSpPr/>
          <p:nvPr/>
        </p:nvCxnSpPr>
        <p:spPr>
          <a:xfrm>
            <a:off x="13290245" y="8591550"/>
            <a:ext cx="3835200" cy="0"/>
          </a:xfrm>
          <a:prstGeom prst="straightConnector1">
            <a:avLst/>
          </a:prstGeom>
          <a:noFill/>
          <a:ln cap="flat" cmpd="sng" w="19050">
            <a:solidFill>
              <a:srgbClr val="000000"/>
            </a:solidFill>
            <a:prstDash val="solid"/>
            <a:round/>
            <a:headEnd len="sm" w="sm" type="none"/>
            <a:tailEnd len="sm" w="sm" type="none"/>
          </a:ln>
        </p:spPr>
      </p:cxnSp>
      <p:sp>
        <p:nvSpPr>
          <p:cNvPr id="484" name="Google Shape;484;p41"/>
          <p:cNvSpPr/>
          <p:nvPr/>
        </p:nvSpPr>
        <p:spPr>
          <a:xfrm>
            <a:off x="16371138" y="954300"/>
            <a:ext cx="1585824" cy="1892653"/>
          </a:xfrm>
          <a:custGeom>
            <a:rect b="b" l="l" r="r" t="t"/>
            <a:pathLst>
              <a:path extrusionOk="0" h="1892653" w="1585824">
                <a:moveTo>
                  <a:pt x="0" y="0"/>
                </a:moveTo>
                <a:lnTo>
                  <a:pt x="1585824" y="0"/>
                </a:lnTo>
                <a:lnTo>
                  <a:pt x="1585824" y="1892653"/>
                </a:lnTo>
                <a:lnTo>
                  <a:pt x="0" y="1892653"/>
                </a:lnTo>
                <a:lnTo>
                  <a:pt x="0" y="0"/>
                </a:lnTo>
                <a:close/>
              </a:path>
            </a:pathLst>
          </a:custGeom>
          <a:blipFill rotWithShape="1">
            <a:blip r:embed="rId6">
              <a:alphaModFix/>
            </a:blip>
            <a:stretch>
              <a:fillRect b="0" l="0" r="0" t="0"/>
            </a:stretch>
          </a:blipFill>
          <a:ln>
            <a:noFill/>
          </a:ln>
        </p:spPr>
      </p:sp>
      <p:sp>
        <p:nvSpPr>
          <p:cNvPr id="485" name="Google Shape;485;p41"/>
          <p:cNvSpPr/>
          <p:nvPr/>
        </p:nvSpPr>
        <p:spPr>
          <a:xfrm>
            <a:off x="1159238" y="2381983"/>
            <a:ext cx="2125561" cy="632354"/>
          </a:xfrm>
          <a:custGeom>
            <a:rect b="b" l="l" r="r" t="t"/>
            <a:pathLst>
              <a:path extrusionOk="0" h="632354" w="2125561">
                <a:moveTo>
                  <a:pt x="0" y="0"/>
                </a:moveTo>
                <a:lnTo>
                  <a:pt x="2125561" y="0"/>
                </a:lnTo>
                <a:lnTo>
                  <a:pt x="2125561" y="632355"/>
                </a:lnTo>
                <a:lnTo>
                  <a:pt x="0" y="632355"/>
                </a:lnTo>
                <a:lnTo>
                  <a:pt x="0" y="0"/>
                </a:lnTo>
                <a:close/>
              </a:path>
            </a:pathLst>
          </a:custGeom>
          <a:blipFill rotWithShape="1">
            <a:blip r:embed="rId7">
              <a:alphaModFix/>
            </a:blip>
            <a:stretch>
              <a:fillRect b="0" l="0" r="0" t="0"/>
            </a:stretch>
          </a:blipFill>
          <a:ln>
            <a:noFill/>
          </a:ln>
        </p:spPr>
      </p:sp>
      <p:sp>
        <p:nvSpPr>
          <p:cNvPr id="486" name="Google Shape;486;p41"/>
          <p:cNvSpPr/>
          <p:nvPr/>
        </p:nvSpPr>
        <p:spPr>
          <a:xfrm>
            <a:off x="9880988" y="4972774"/>
            <a:ext cx="2125561" cy="632354"/>
          </a:xfrm>
          <a:custGeom>
            <a:rect b="b" l="l" r="r" t="t"/>
            <a:pathLst>
              <a:path extrusionOk="0" h="632354" w="2125561">
                <a:moveTo>
                  <a:pt x="0" y="0"/>
                </a:moveTo>
                <a:lnTo>
                  <a:pt x="2125560" y="0"/>
                </a:lnTo>
                <a:lnTo>
                  <a:pt x="2125560" y="632354"/>
                </a:lnTo>
                <a:lnTo>
                  <a:pt x="0" y="632354"/>
                </a:lnTo>
                <a:lnTo>
                  <a:pt x="0" y="0"/>
                </a:lnTo>
                <a:close/>
              </a:path>
            </a:pathLst>
          </a:custGeom>
          <a:blipFill rotWithShape="1">
            <a:blip r:embed="rId8">
              <a:alphaModFix/>
            </a:blip>
            <a:stretch>
              <a:fillRect b="0" l="0" r="0" t="0"/>
            </a:stretch>
          </a:blipFill>
          <a:ln>
            <a:noFill/>
          </a:ln>
        </p:spPr>
      </p:sp>
      <p:sp>
        <p:nvSpPr>
          <p:cNvPr id="487" name="Google Shape;487;p41"/>
          <p:cNvSpPr/>
          <p:nvPr/>
        </p:nvSpPr>
        <p:spPr>
          <a:xfrm>
            <a:off x="13290245" y="2372458"/>
            <a:ext cx="2125561" cy="632354"/>
          </a:xfrm>
          <a:custGeom>
            <a:rect b="b" l="l" r="r" t="t"/>
            <a:pathLst>
              <a:path extrusionOk="0" h="632354" w="2125561">
                <a:moveTo>
                  <a:pt x="0" y="0"/>
                </a:moveTo>
                <a:lnTo>
                  <a:pt x="2125561" y="0"/>
                </a:lnTo>
                <a:lnTo>
                  <a:pt x="2125561" y="632355"/>
                </a:lnTo>
                <a:lnTo>
                  <a:pt x="0" y="632355"/>
                </a:lnTo>
                <a:lnTo>
                  <a:pt x="0" y="0"/>
                </a:lnTo>
                <a:close/>
              </a:path>
            </a:pathLst>
          </a:custGeom>
          <a:blipFill rotWithShape="1">
            <a:blip r:embed="rId9">
              <a:alphaModFix/>
            </a:blip>
            <a:stretch>
              <a:fillRect b="0" l="0" r="0" t="0"/>
            </a:stretch>
          </a:blipFill>
          <a:ln>
            <a:noFill/>
          </a:ln>
        </p:spPr>
      </p:sp>
      <p:sp>
        <p:nvSpPr>
          <p:cNvPr id="488" name="Google Shape;488;p41"/>
          <p:cNvSpPr txBox="1"/>
          <p:nvPr/>
        </p:nvSpPr>
        <p:spPr>
          <a:xfrm>
            <a:off x="3954909" y="590550"/>
            <a:ext cx="103782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WRITE A MAIN TITLE HERE</a:t>
            </a:r>
            <a:endParaRPr/>
          </a:p>
        </p:txBody>
      </p:sp>
      <p:sp>
        <p:nvSpPr>
          <p:cNvPr id="489" name="Google Shape;489;p41"/>
          <p:cNvSpPr txBox="1"/>
          <p:nvPr/>
        </p:nvSpPr>
        <p:spPr>
          <a:xfrm>
            <a:off x="1418734" y="2470513"/>
            <a:ext cx="1606500" cy="4617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3000" u="none" cap="none" strike="noStrike">
                <a:solidFill>
                  <a:srgbClr val="000000"/>
                </a:solidFill>
                <a:latin typeface="Oswald"/>
                <a:ea typeface="Oswald"/>
                <a:cs typeface="Oswald"/>
                <a:sym typeface="Oswald"/>
              </a:rPr>
              <a:t>STEP 01</a:t>
            </a:r>
            <a:endParaRPr/>
          </a:p>
        </p:txBody>
      </p:sp>
      <p:sp>
        <p:nvSpPr>
          <p:cNvPr id="490" name="Google Shape;490;p41"/>
          <p:cNvSpPr txBox="1"/>
          <p:nvPr/>
        </p:nvSpPr>
        <p:spPr>
          <a:xfrm>
            <a:off x="10140484" y="5061303"/>
            <a:ext cx="1606500" cy="4617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3000" u="none" cap="none" strike="noStrike">
                <a:solidFill>
                  <a:srgbClr val="000000"/>
                </a:solidFill>
                <a:latin typeface="Oswald"/>
                <a:ea typeface="Oswald"/>
                <a:cs typeface="Oswald"/>
                <a:sym typeface="Oswald"/>
              </a:rPr>
              <a:t>STEP 02</a:t>
            </a:r>
            <a:endParaRPr/>
          </a:p>
        </p:txBody>
      </p:sp>
      <p:sp>
        <p:nvSpPr>
          <p:cNvPr id="491" name="Google Shape;491;p41"/>
          <p:cNvSpPr txBox="1"/>
          <p:nvPr/>
        </p:nvSpPr>
        <p:spPr>
          <a:xfrm>
            <a:off x="13549741" y="2460988"/>
            <a:ext cx="1606500" cy="4617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3000" u="none" cap="none" strike="noStrike">
                <a:solidFill>
                  <a:srgbClr val="000000"/>
                </a:solidFill>
                <a:latin typeface="Oswald"/>
                <a:ea typeface="Oswald"/>
                <a:cs typeface="Oswald"/>
                <a:sym typeface="Oswald"/>
              </a:rPr>
              <a:t>STEP 03</a:t>
            </a:r>
            <a:endParaRPr/>
          </a:p>
        </p:txBody>
      </p:sp>
      <p:sp>
        <p:nvSpPr>
          <p:cNvPr id="492" name="Google Shape;492;p41"/>
          <p:cNvSpPr txBox="1"/>
          <p:nvPr/>
        </p:nvSpPr>
        <p:spPr>
          <a:xfrm>
            <a:off x="13408119" y="6672760"/>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
        <p:nvSpPr>
          <p:cNvPr id="493" name="Google Shape;493;p41"/>
          <p:cNvSpPr txBox="1"/>
          <p:nvPr/>
        </p:nvSpPr>
        <p:spPr>
          <a:xfrm>
            <a:off x="7344232" y="6672760"/>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
        <p:nvSpPr>
          <p:cNvPr id="494" name="Google Shape;494;p41"/>
          <p:cNvSpPr txBox="1"/>
          <p:nvPr/>
        </p:nvSpPr>
        <p:spPr>
          <a:xfrm>
            <a:off x="1277113" y="6672760"/>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
        <p:nvSpPr>
          <p:cNvPr id="495" name="Google Shape;495;p41"/>
          <p:cNvSpPr txBox="1"/>
          <p:nvPr/>
        </p:nvSpPr>
        <p:spPr>
          <a:xfrm>
            <a:off x="13408119" y="7724583"/>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
        <p:nvSpPr>
          <p:cNvPr id="496" name="Google Shape;496;p41"/>
          <p:cNvSpPr txBox="1"/>
          <p:nvPr/>
        </p:nvSpPr>
        <p:spPr>
          <a:xfrm>
            <a:off x="7344232" y="7724583"/>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
        <p:nvSpPr>
          <p:cNvPr id="497" name="Google Shape;497;p41"/>
          <p:cNvSpPr txBox="1"/>
          <p:nvPr/>
        </p:nvSpPr>
        <p:spPr>
          <a:xfrm>
            <a:off x="1277113" y="7724583"/>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
        <p:nvSpPr>
          <p:cNvPr id="498" name="Google Shape;498;p41"/>
          <p:cNvSpPr txBox="1"/>
          <p:nvPr/>
        </p:nvSpPr>
        <p:spPr>
          <a:xfrm>
            <a:off x="13408119" y="8705850"/>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
        <p:nvSpPr>
          <p:cNvPr id="499" name="Google Shape;499;p41"/>
          <p:cNvSpPr txBox="1"/>
          <p:nvPr/>
        </p:nvSpPr>
        <p:spPr>
          <a:xfrm>
            <a:off x="7344232" y="8705850"/>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
        <p:nvSpPr>
          <p:cNvPr id="500" name="Google Shape;500;p41"/>
          <p:cNvSpPr txBox="1"/>
          <p:nvPr/>
        </p:nvSpPr>
        <p:spPr>
          <a:xfrm>
            <a:off x="1277113" y="8705850"/>
            <a:ext cx="3599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want to discuss.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504" name="Shape 504"/>
        <p:cNvGrpSpPr/>
        <p:nvPr/>
      </p:nvGrpSpPr>
      <p:grpSpPr>
        <a:xfrm>
          <a:off x="0" y="0"/>
          <a:ext cx="0" cy="0"/>
          <a:chOff x="0" y="0"/>
          <a:chExt cx="0" cy="0"/>
        </a:xfrm>
      </p:grpSpPr>
      <p:pic>
        <p:nvPicPr>
          <p:cNvPr id="505" name="Google Shape;505;p42"/>
          <p:cNvPicPr preferRelativeResize="0"/>
          <p:nvPr/>
        </p:nvPicPr>
        <p:blipFill rotWithShape="1">
          <a:blip r:embed="rId3">
            <a:alphaModFix/>
          </a:blip>
          <a:srcRect b="0" l="45220" r="45220" t="0"/>
          <a:stretch/>
        </p:blipFill>
        <p:spPr>
          <a:xfrm>
            <a:off x="16813169" y="0"/>
            <a:ext cx="1474833" cy="10286999"/>
          </a:xfrm>
          <a:prstGeom prst="rect">
            <a:avLst/>
          </a:prstGeom>
          <a:noFill/>
          <a:ln>
            <a:noFill/>
          </a:ln>
        </p:spPr>
      </p:pic>
      <p:sp>
        <p:nvSpPr>
          <p:cNvPr id="506" name="Google Shape;506;p42"/>
          <p:cNvSpPr/>
          <p:nvPr/>
        </p:nvSpPr>
        <p:spPr>
          <a:xfrm>
            <a:off x="617696" y="3229653"/>
            <a:ext cx="8743515" cy="6262610"/>
          </a:xfrm>
          <a:custGeom>
            <a:rect b="b" l="l" r="r" t="t"/>
            <a:pathLst>
              <a:path extrusionOk="0" h="6262610" w="8743515">
                <a:moveTo>
                  <a:pt x="0" y="0"/>
                </a:moveTo>
                <a:lnTo>
                  <a:pt x="8743514" y="0"/>
                </a:lnTo>
                <a:lnTo>
                  <a:pt x="8743514" y="6262610"/>
                </a:lnTo>
                <a:lnTo>
                  <a:pt x="0" y="6262610"/>
                </a:lnTo>
                <a:lnTo>
                  <a:pt x="0" y="0"/>
                </a:lnTo>
                <a:close/>
              </a:path>
            </a:pathLst>
          </a:custGeom>
          <a:blipFill rotWithShape="1">
            <a:blip r:embed="rId4">
              <a:alphaModFix/>
            </a:blip>
            <a:stretch>
              <a:fillRect b="0" l="0" r="0" t="0"/>
            </a:stretch>
          </a:blipFill>
          <a:ln>
            <a:noFill/>
          </a:ln>
        </p:spPr>
      </p:sp>
      <p:cxnSp>
        <p:nvCxnSpPr>
          <p:cNvPr id="507" name="Google Shape;507;p42"/>
          <p:cNvCxnSpPr/>
          <p:nvPr/>
        </p:nvCxnSpPr>
        <p:spPr>
          <a:xfrm rot="10800000">
            <a:off x="12152046" y="6"/>
            <a:ext cx="0" cy="10750200"/>
          </a:xfrm>
          <a:prstGeom prst="straightConnector1">
            <a:avLst/>
          </a:prstGeom>
          <a:noFill/>
          <a:ln cap="flat" cmpd="sng" w="142875">
            <a:solidFill>
              <a:srgbClr val="FFFFFF"/>
            </a:solidFill>
            <a:prstDash val="solid"/>
            <a:round/>
            <a:headEnd len="sm" w="sm" type="none"/>
            <a:tailEnd len="sm" w="sm" type="none"/>
          </a:ln>
        </p:spPr>
      </p:cxnSp>
      <p:grpSp>
        <p:nvGrpSpPr>
          <p:cNvPr id="508" name="Google Shape;508;p42"/>
          <p:cNvGrpSpPr/>
          <p:nvPr/>
        </p:nvGrpSpPr>
        <p:grpSpPr>
          <a:xfrm>
            <a:off x="10027960" y="681945"/>
            <a:ext cx="1396959" cy="1429701"/>
            <a:chOff x="0" y="-19050"/>
            <a:chExt cx="812800" cy="831850"/>
          </a:xfrm>
        </p:grpSpPr>
        <p:sp>
          <p:nvSpPr>
            <p:cNvPr id="509" name="Google Shape;509;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2"/>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42"/>
          <p:cNvGrpSpPr/>
          <p:nvPr/>
        </p:nvGrpSpPr>
        <p:grpSpPr>
          <a:xfrm>
            <a:off x="10027960" y="3101662"/>
            <a:ext cx="1396959" cy="1429701"/>
            <a:chOff x="0" y="-19050"/>
            <a:chExt cx="812800" cy="831850"/>
          </a:xfrm>
        </p:grpSpPr>
        <p:sp>
          <p:nvSpPr>
            <p:cNvPr id="512" name="Google Shape;512;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2"/>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42"/>
          <p:cNvGrpSpPr/>
          <p:nvPr/>
        </p:nvGrpSpPr>
        <p:grpSpPr>
          <a:xfrm>
            <a:off x="10027960" y="5521379"/>
            <a:ext cx="1396959" cy="1429701"/>
            <a:chOff x="0" y="-19050"/>
            <a:chExt cx="812800" cy="831850"/>
          </a:xfrm>
        </p:grpSpPr>
        <p:sp>
          <p:nvSpPr>
            <p:cNvPr id="515" name="Google Shape;515;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2"/>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42"/>
          <p:cNvGrpSpPr/>
          <p:nvPr/>
        </p:nvGrpSpPr>
        <p:grpSpPr>
          <a:xfrm>
            <a:off x="10027960" y="7941097"/>
            <a:ext cx="1396959" cy="1429701"/>
            <a:chOff x="0" y="-19050"/>
            <a:chExt cx="812800" cy="831850"/>
          </a:xfrm>
        </p:grpSpPr>
        <p:sp>
          <p:nvSpPr>
            <p:cNvPr id="518" name="Google Shape;518;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2"/>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18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42"/>
          <p:cNvSpPr/>
          <p:nvPr/>
        </p:nvSpPr>
        <p:spPr>
          <a:xfrm>
            <a:off x="10314669" y="902468"/>
            <a:ext cx="766353" cy="926107"/>
          </a:xfrm>
          <a:custGeom>
            <a:rect b="b" l="l" r="r" t="t"/>
            <a:pathLst>
              <a:path extrusionOk="0" h="926107" w="766353">
                <a:moveTo>
                  <a:pt x="0" y="0"/>
                </a:moveTo>
                <a:lnTo>
                  <a:pt x="766353" y="0"/>
                </a:lnTo>
                <a:lnTo>
                  <a:pt x="766353" y="926106"/>
                </a:lnTo>
                <a:lnTo>
                  <a:pt x="0" y="926106"/>
                </a:lnTo>
                <a:lnTo>
                  <a:pt x="0" y="0"/>
                </a:lnTo>
                <a:close/>
              </a:path>
            </a:pathLst>
          </a:custGeom>
          <a:blipFill rotWithShape="1">
            <a:blip r:embed="rId5">
              <a:alphaModFix/>
            </a:blip>
            <a:stretch>
              <a:fillRect b="0" l="0" r="0" t="0"/>
            </a:stretch>
          </a:blipFill>
          <a:ln>
            <a:noFill/>
          </a:ln>
        </p:spPr>
      </p:sp>
      <p:sp>
        <p:nvSpPr>
          <p:cNvPr id="521" name="Google Shape;521;p42"/>
          <p:cNvSpPr/>
          <p:nvPr/>
        </p:nvSpPr>
        <p:spPr>
          <a:xfrm>
            <a:off x="10288782" y="3384255"/>
            <a:ext cx="894327" cy="973418"/>
          </a:xfrm>
          <a:custGeom>
            <a:rect b="b" l="l" r="r" t="t"/>
            <a:pathLst>
              <a:path extrusionOk="0" h="973418" w="894327">
                <a:moveTo>
                  <a:pt x="0" y="0"/>
                </a:moveTo>
                <a:lnTo>
                  <a:pt x="894327" y="0"/>
                </a:lnTo>
                <a:lnTo>
                  <a:pt x="894327" y="973417"/>
                </a:lnTo>
                <a:lnTo>
                  <a:pt x="0" y="973417"/>
                </a:lnTo>
                <a:lnTo>
                  <a:pt x="0" y="0"/>
                </a:lnTo>
                <a:close/>
              </a:path>
            </a:pathLst>
          </a:custGeom>
          <a:blipFill rotWithShape="1">
            <a:blip r:embed="rId6">
              <a:alphaModFix/>
            </a:blip>
            <a:stretch>
              <a:fillRect b="0" l="0" r="0" t="0"/>
            </a:stretch>
          </a:blipFill>
          <a:ln>
            <a:noFill/>
          </a:ln>
        </p:spPr>
      </p:sp>
      <p:sp>
        <p:nvSpPr>
          <p:cNvPr id="522" name="Google Shape;522;p42"/>
          <p:cNvSpPr/>
          <p:nvPr/>
        </p:nvSpPr>
        <p:spPr>
          <a:xfrm>
            <a:off x="10354621" y="5858667"/>
            <a:ext cx="800750" cy="862180"/>
          </a:xfrm>
          <a:custGeom>
            <a:rect b="b" l="l" r="r" t="t"/>
            <a:pathLst>
              <a:path extrusionOk="0" h="862180" w="800750">
                <a:moveTo>
                  <a:pt x="0" y="0"/>
                </a:moveTo>
                <a:lnTo>
                  <a:pt x="800750" y="0"/>
                </a:lnTo>
                <a:lnTo>
                  <a:pt x="800750" y="862180"/>
                </a:lnTo>
                <a:lnTo>
                  <a:pt x="0" y="862180"/>
                </a:lnTo>
                <a:lnTo>
                  <a:pt x="0" y="0"/>
                </a:lnTo>
                <a:close/>
              </a:path>
            </a:pathLst>
          </a:custGeom>
          <a:blipFill rotWithShape="1">
            <a:blip r:embed="rId7">
              <a:alphaModFix/>
            </a:blip>
            <a:stretch>
              <a:fillRect b="0" l="0" r="0" t="0"/>
            </a:stretch>
          </a:blipFill>
          <a:ln>
            <a:noFill/>
          </a:ln>
        </p:spPr>
      </p:sp>
      <p:sp>
        <p:nvSpPr>
          <p:cNvPr id="523" name="Google Shape;523;p42"/>
          <p:cNvSpPr/>
          <p:nvPr/>
        </p:nvSpPr>
        <p:spPr>
          <a:xfrm>
            <a:off x="10279257" y="8189291"/>
            <a:ext cx="894327" cy="886502"/>
          </a:xfrm>
          <a:custGeom>
            <a:rect b="b" l="l" r="r" t="t"/>
            <a:pathLst>
              <a:path extrusionOk="0" h="886502" w="894327">
                <a:moveTo>
                  <a:pt x="0" y="0"/>
                </a:moveTo>
                <a:lnTo>
                  <a:pt x="894327" y="0"/>
                </a:lnTo>
                <a:lnTo>
                  <a:pt x="894327" y="886502"/>
                </a:lnTo>
                <a:lnTo>
                  <a:pt x="0" y="886502"/>
                </a:lnTo>
                <a:lnTo>
                  <a:pt x="0" y="0"/>
                </a:lnTo>
                <a:close/>
              </a:path>
            </a:pathLst>
          </a:custGeom>
          <a:blipFill rotWithShape="1">
            <a:blip r:embed="rId8">
              <a:alphaModFix/>
            </a:blip>
            <a:stretch>
              <a:fillRect b="0" l="0" r="0" t="0"/>
            </a:stretch>
          </a:blipFill>
          <a:ln>
            <a:noFill/>
          </a:ln>
        </p:spPr>
      </p:sp>
      <p:sp>
        <p:nvSpPr>
          <p:cNvPr id="524" name="Google Shape;524;p42"/>
          <p:cNvSpPr txBox="1"/>
          <p:nvPr/>
        </p:nvSpPr>
        <p:spPr>
          <a:xfrm>
            <a:off x="1659460" y="1342304"/>
            <a:ext cx="6990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OUR STRATEGY</a:t>
            </a:r>
            <a:endParaRPr/>
          </a:p>
        </p:txBody>
      </p:sp>
      <p:sp>
        <p:nvSpPr>
          <p:cNvPr id="525" name="Google Shape;525;p42"/>
          <p:cNvSpPr txBox="1"/>
          <p:nvPr/>
        </p:nvSpPr>
        <p:spPr>
          <a:xfrm>
            <a:off x="12888296" y="676586"/>
            <a:ext cx="2650200" cy="430800"/>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Strategy 01</a:t>
            </a:r>
            <a:endParaRPr/>
          </a:p>
        </p:txBody>
      </p:sp>
      <p:sp>
        <p:nvSpPr>
          <p:cNvPr id="526" name="Google Shape;526;p42"/>
          <p:cNvSpPr txBox="1"/>
          <p:nvPr/>
        </p:nvSpPr>
        <p:spPr>
          <a:xfrm>
            <a:off x="12888296" y="1308371"/>
            <a:ext cx="29028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a:t>
            </a:r>
            <a:endParaRPr/>
          </a:p>
          <a:p>
            <a:pPr indent="0" lvl="1"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sit amet, consectetur</a:t>
            </a:r>
            <a:endParaRPr/>
          </a:p>
        </p:txBody>
      </p:sp>
      <p:sp>
        <p:nvSpPr>
          <p:cNvPr id="527" name="Google Shape;527;p42"/>
          <p:cNvSpPr txBox="1"/>
          <p:nvPr/>
        </p:nvSpPr>
        <p:spPr>
          <a:xfrm>
            <a:off x="12888296" y="3096303"/>
            <a:ext cx="2650200" cy="430800"/>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Strategy 02</a:t>
            </a:r>
            <a:endParaRPr/>
          </a:p>
        </p:txBody>
      </p:sp>
      <p:sp>
        <p:nvSpPr>
          <p:cNvPr id="528" name="Google Shape;528;p42"/>
          <p:cNvSpPr txBox="1"/>
          <p:nvPr/>
        </p:nvSpPr>
        <p:spPr>
          <a:xfrm>
            <a:off x="12888296" y="3728088"/>
            <a:ext cx="29028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a:t>
            </a:r>
            <a:endParaRPr/>
          </a:p>
          <a:p>
            <a:pPr indent="0" lvl="1"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sit amet, consectetur</a:t>
            </a:r>
            <a:endParaRPr/>
          </a:p>
        </p:txBody>
      </p:sp>
      <p:sp>
        <p:nvSpPr>
          <p:cNvPr id="529" name="Google Shape;529;p42"/>
          <p:cNvSpPr txBox="1"/>
          <p:nvPr/>
        </p:nvSpPr>
        <p:spPr>
          <a:xfrm>
            <a:off x="12888296" y="5516020"/>
            <a:ext cx="2650200" cy="430800"/>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Strategy 03</a:t>
            </a:r>
            <a:endParaRPr/>
          </a:p>
        </p:txBody>
      </p:sp>
      <p:sp>
        <p:nvSpPr>
          <p:cNvPr id="530" name="Google Shape;530;p42"/>
          <p:cNvSpPr txBox="1"/>
          <p:nvPr/>
        </p:nvSpPr>
        <p:spPr>
          <a:xfrm>
            <a:off x="12888296" y="6147806"/>
            <a:ext cx="29028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a:t>
            </a:r>
            <a:endParaRPr/>
          </a:p>
          <a:p>
            <a:pPr indent="0" lvl="1"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sit amet, consectetur</a:t>
            </a:r>
            <a:endParaRPr/>
          </a:p>
        </p:txBody>
      </p:sp>
      <p:sp>
        <p:nvSpPr>
          <p:cNvPr id="531" name="Google Shape;531;p42"/>
          <p:cNvSpPr txBox="1"/>
          <p:nvPr/>
        </p:nvSpPr>
        <p:spPr>
          <a:xfrm>
            <a:off x="12888296" y="7935738"/>
            <a:ext cx="2650200" cy="430800"/>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Strategy 04</a:t>
            </a:r>
            <a:endParaRPr/>
          </a:p>
        </p:txBody>
      </p:sp>
      <p:sp>
        <p:nvSpPr>
          <p:cNvPr id="532" name="Google Shape;532;p42"/>
          <p:cNvSpPr txBox="1"/>
          <p:nvPr/>
        </p:nvSpPr>
        <p:spPr>
          <a:xfrm>
            <a:off x="12888296" y="8567523"/>
            <a:ext cx="29028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a:t>
            </a:r>
            <a:endParaRPr/>
          </a:p>
          <a:p>
            <a:pPr indent="0" lvl="1"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sit amet, consectetur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536" name="Shape 536"/>
        <p:cNvGrpSpPr/>
        <p:nvPr/>
      </p:nvGrpSpPr>
      <p:grpSpPr>
        <a:xfrm>
          <a:off x="0" y="0"/>
          <a:ext cx="0" cy="0"/>
          <a:chOff x="0" y="0"/>
          <a:chExt cx="0" cy="0"/>
        </a:xfrm>
      </p:grpSpPr>
      <p:pic>
        <p:nvPicPr>
          <p:cNvPr id="537" name="Google Shape;537;p43"/>
          <p:cNvPicPr preferRelativeResize="0"/>
          <p:nvPr/>
        </p:nvPicPr>
        <p:blipFill rotWithShape="1">
          <a:blip r:embed="rId3">
            <a:alphaModFix/>
          </a:blip>
          <a:srcRect b="0" l="8096" r="8088" t="0"/>
          <a:stretch/>
        </p:blipFill>
        <p:spPr>
          <a:xfrm flipH="1" rot="116418">
            <a:off x="4419231" y="1755319"/>
            <a:ext cx="9252565" cy="7348450"/>
          </a:xfrm>
          <a:prstGeom prst="rect">
            <a:avLst/>
          </a:prstGeom>
          <a:noFill/>
          <a:ln>
            <a:noFill/>
          </a:ln>
        </p:spPr>
      </p:pic>
      <p:sp>
        <p:nvSpPr>
          <p:cNvPr id="538" name="Google Shape;538;p43"/>
          <p:cNvSpPr/>
          <p:nvPr/>
        </p:nvSpPr>
        <p:spPr>
          <a:xfrm rot="-240851">
            <a:off x="1884390" y="7014153"/>
            <a:ext cx="7097395" cy="2209064"/>
          </a:xfrm>
          <a:custGeom>
            <a:rect b="b" l="l" r="r" t="t"/>
            <a:pathLst>
              <a:path extrusionOk="0" h="2209168" w="7097728">
                <a:moveTo>
                  <a:pt x="0" y="0"/>
                </a:moveTo>
                <a:lnTo>
                  <a:pt x="7097728" y="0"/>
                </a:lnTo>
                <a:lnTo>
                  <a:pt x="7097728" y="2209168"/>
                </a:lnTo>
                <a:lnTo>
                  <a:pt x="0" y="2209168"/>
                </a:lnTo>
                <a:lnTo>
                  <a:pt x="0" y="0"/>
                </a:lnTo>
                <a:close/>
              </a:path>
            </a:pathLst>
          </a:custGeom>
          <a:blipFill rotWithShape="1">
            <a:blip r:embed="rId4">
              <a:alphaModFix/>
            </a:blip>
            <a:stretch>
              <a:fillRect b="0" l="0" r="0" t="0"/>
            </a:stretch>
          </a:blipFill>
          <a:ln>
            <a:noFill/>
          </a:ln>
        </p:spPr>
      </p:sp>
      <p:sp>
        <p:nvSpPr>
          <p:cNvPr id="539" name="Google Shape;539;p43"/>
          <p:cNvSpPr/>
          <p:nvPr/>
        </p:nvSpPr>
        <p:spPr>
          <a:xfrm>
            <a:off x="14464689" y="698482"/>
            <a:ext cx="2794611" cy="2805131"/>
          </a:xfrm>
          <a:custGeom>
            <a:rect b="b" l="l" r="r" t="t"/>
            <a:pathLst>
              <a:path extrusionOk="0" h="2805131" w="2794611">
                <a:moveTo>
                  <a:pt x="0" y="0"/>
                </a:moveTo>
                <a:lnTo>
                  <a:pt x="2794611" y="0"/>
                </a:lnTo>
                <a:lnTo>
                  <a:pt x="2794611" y="2805131"/>
                </a:lnTo>
                <a:lnTo>
                  <a:pt x="0" y="2805131"/>
                </a:lnTo>
                <a:lnTo>
                  <a:pt x="0" y="0"/>
                </a:lnTo>
                <a:close/>
              </a:path>
            </a:pathLst>
          </a:custGeom>
          <a:blipFill rotWithShape="1">
            <a:blip r:embed="rId5">
              <a:alphaModFix/>
            </a:blip>
            <a:stretch>
              <a:fillRect b="0" l="0" r="0" t="0"/>
            </a:stretch>
          </a:blipFill>
          <a:ln>
            <a:noFill/>
          </a:ln>
        </p:spPr>
      </p:sp>
      <p:sp>
        <p:nvSpPr>
          <p:cNvPr id="540" name="Google Shape;540;p43"/>
          <p:cNvSpPr/>
          <p:nvPr/>
        </p:nvSpPr>
        <p:spPr>
          <a:xfrm flipH="1">
            <a:off x="12461109" y="4315292"/>
            <a:ext cx="6801770" cy="5971708"/>
          </a:xfrm>
          <a:custGeom>
            <a:rect b="b" l="l" r="r" t="t"/>
            <a:pathLst>
              <a:path extrusionOk="0" h="5971708" w="6801770">
                <a:moveTo>
                  <a:pt x="6801770" y="0"/>
                </a:moveTo>
                <a:lnTo>
                  <a:pt x="0" y="0"/>
                </a:lnTo>
                <a:lnTo>
                  <a:pt x="0" y="5971708"/>
                </a:lnTo>
                <a:lnTo>
                  <a:pt x="6801770" y="5971708"/>
                </a:lnTo>
                <a:lnTo>
                  <a:pt x="6801770" y="0"/>
                </a:lnTo>
                <a:close/>
              </a:path>
            </a:pathLst>
          </a:custGeom>
          <a:blipFill rotWithShape="1">
            <a:blip r:embed="rId6">
              <a:alphaModFix/>
            </a:blip>
            <a:stretch>
              <a:fillRect b="0" l="0" r="0" t="0"/>
            </a:stretch>
          </a:blipFill>
          <a:ln>
            <a:noFill/>
          </a:ln>
        </p:spPr>
      </p:sp>
      <p:sp>
        <p:nvSpPr>
          <p:cNvPr id="541" name="Google Shape;541;p43"/>
          <p:cNvSpPr/>
          <p:nvPr/>
        </p:nvSpPr>
        <p:spPr>
          <a:xfrm rot="-240851">
            <a:off x="3000458" y="4119278"/>
            <a:ext cx="2355304" cy="2047117"/>
          </a:xfrm>
          <a:custGeom>
            <a:rect b="b" l="l" r="r" t="t"/>
            <a:pathLst>
              <a:path extrusionOk="0" h="2047213" w="2355414">
                <a:moveTo>
                  <a:pt x="0" y="0"/>
                </a:moveTo>
                <a:lnTo>
                  <a:pt x="2355415" y="0"/>
                </a:lnTo>
                <a:lnTo>
                  <a:pt x="2355415" y="2047214"/>
                </a:lnTo>
                <a:lnTo>
                  <a:pt x="0" y="2047214"/>
                </a:lnTo>
                <a:lnTo>
                  <a:pt x="0" y="0"/>
                </a:lnTo>
                <a:close/>
              </a:path>
            </a:pathLst>
          </a:custGeom>
          <a:blipFill rotWithShape="1">
            <a:blip r:embed="rId7">
              <a:alphaModFix/>
            </a:blip>
            <a:stretch>
              <a:fillRect b="0" l="0" r="0" t="0"/>
            </a:stretch>
          </a:blipFill>
          <a:ln>
            <a:noFill/>
          </a:ln>
        </p:spPr>
      </p:sp>
      <p:sp>
        <p:nvSpPr>
          <p:cNvPr id="542" name="Google Shape;542;p43"/>
          <p:cNvSpPr/>
          <p:nvPr/>
        </p:nvSpPr>
        <p:spPr>
          <a:xfrm rot="-885925">
            <a:off x="7080398" y="3674937"/>
            <a:ext cx="2987991" cy="732057"/>
          </a:xfrm>
          <a:custGeom>
            <a:rect b="b" l="l" r="r" t="t"/>
            <a:pathLst>
              <a:path extrusionOk="0" h="731662" w="2986377">
                <a:moveTo>
                  <a:pt x="0" y="0"/>
                </a:moveTo>
                <a:lnTo>
                  <a:pt x="2986377" y="0"/>
                </a:lnTo>
                <a:lnTo>
                  <a:pt x="2986377" y="731662"/>
                </a:lnTo>
                <a:lnTo>
                  <a:pt x="0" y="731662"/>
                </a:lnTo>
                <a:lnTo>
                  <a:pt x="0" y="0"/>
                </a:lnTo>
                <a:close/>
              </a:path>
            </a:pathLst>
          </a:custGeom>
          <a:blipFill rotWithShape="1">
            <a:blip r:embed="rId8">
              <a:alphaModFix/>
            </a:blip>
            <a:stretch>
              <a:fillRect b="0" l="0" r="0" t="0"/>
            </a:stretch>
          </a:blipFill>
          <a:ln>
            <a:noFill/>
          </a:ln>
        </p:spPr>
      </p:sp>
      <p:sp>
        <p:nvSpPr>
          <p:cNvPr id="543" name="Google Shape;543;p43"/>
          <p:cNvSpPr txBox="1"/>
          <p:nvPr/>
        </p:nvSpPr>
        <p:spPr>
          <a:xfrm rot="-256790">
            <a:off x="2495642" y="7362829"/>
            <a:ext cx="5744519" cy="1557456"/>
          </a:xfrm>
          <a:prstGeom prst="rect">
            <a:avLst/>
          </a:prstGeom>
          <a:noFill/>
          <a:ln>
            <a:noFill/>
          </a:ln>
        </p:spPr>
        <p:txBody>
          <a:bodyPr anchorCtr="0" anchor="t" bIns="0" lIns="0" spcFirstLastPara="1" rIns="0" wrap="square" tIns="0">
            <a:spAutoFit/>
          </a:bodyPr>
          <a:lstStyle/>
          <a:p>
            <a:pPr indent="0" lvl="0" marL="0" marR="0" rtl="0" algn="ctr">
              <a:lnSpc>
                <a:spcPct val="143008"/>
              </a:lnSpc>
              <a:spcBef>
                <a:spcPts val="0"/>
              </a:spcBef>
              <a:spcAft>
                <a:spcPts val="0"/>
              </a:spcAft>
              <a:buNone/>
            </a:pPr>
            <a:r>
              <a:rPr b="1" i="0" lang="en-US" sz="10119" u="none" cap="none" strike="noStrike">
                <a:solidFill>
                  <a:srgbClr val="000000"/>
                </a:solidFill>
                <a:latin typeface="Oswald"/>
                <a:ea typeface="Oswald"/>
                <a:cs typeface="Oswald"/>
                <a:sym typeface="Oswald"/>
              </a:rPr>
              <a:t>ABOUT US</a:t>
            </a:r>
            <a:endParaRPr/>
          </a:p>
        </p:txBody>
      </p:sp>
      <p:sp>
        <p:nvSpPr>
          <p:cNvPr id="544" name="Google Shape;544;p43"/>
          <p:cNvSpPr txBox="1"/>
          <p:nvPr/>
        </p:nvSpPr>
        <p:spPr>
          <a:xfrm>
            <a:off x="14845406" y="1143950"/>
            <a:ext cx="2033100" cy="2109000"/>
          </a:xfrm>
          <a:prstGeom prst="rect">
            <a:avLst/>
          </a:prstGeom>
          <a:noFill/>
          <a:ln>
            <a:noFill/>
          </a:ln>
        </p:spPr>
        <p:txBody>
          <a:bodyPr anchorCtr="0" anchor="t" bIns="0" lIns="0" spcFirstLastPara="1" rIns="0" wrap="square" tIns="0">
            <a:spAutoFit/>
          </a:bodyPr>
          <a:lstStyle/>
          <a:p>
            <a:pPr indent="0" lvl="0" marL="0" marR="0" rtl="0" algn="ctr">
              <a:lnSpc>
                <a:spcPct val="143014"/>
              </a:lnSpc>
              <a:spcBef>
                <a:spcPts val="0"/>
              </a:spcBef>
              <a:spcAft>
                <a:spcPts val="0"/>
              </a:spcAft>
              <a:buNone/>
            </a:pPr>
            <a:r>
              <a:rPr b="1" i="0" lang="en-US" sz="13700" u="none" cap="none" strike="noStrike">
                <a:solidFill>
                  <a:srgbClr val="E1DFD8"/>
                </a:solidFill>
                <a:latin typeface="Oswald"/>
                <a:ea typeface="Oswald"/>
                <a:cs typeface="Oswald"/>
                <a:sym typeface="Oswald"/>
              </a:rPr>
              <a:t>03</a:t>
            </a:r>
            <a:endParaRPr/>
          </a:p>
        </p:txBody>
      </p:sp>
      <p:sp>
        <p:nvSpPr>
          <p:cNvPr id="545" name="Google Shape;545;p43"/>
          <p:cNvSpPr txBox="1"/>
          <p:nvPr/>
        </p:nvSpPr>
        <p:spPr>
          <a:xfrm>
            <a:off x="1028700" y="697686"/>
            <a:ext cx="5376000" cy="1810200"/>
          </a:xfrm>
          <a:prstGeom prst="rect">
            <a:avLst/>
          </a:prstGeom>
          <a:noFill/>
          <a:ln>
            <a:noFill/>
          </a:ln>
        </p:spPr>
        <p:txBody>
          <a:bodyPr anchorCtr="0" anchor="t" bIns="0" lIns="0" spcFirstLastPara="1" rIns="0" wrap="square" tIns="0">
            <a:spAutoFit/>
          </a:bodyPr>
          <a:lstStyle/>
          <a:p>
            <a:pPr indent="0" lvl="0" marL="0" marR="0" rtl="0" algn="l">
              <a:lnSpc>
                <a:spcPct val="2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 do eiusmod tempor incididunt ut labore et dolore magna aliqua.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175" name="Shape 175"/>
        <p:cNvGrpSpPr/>
        <p:nvPr/>
      </p:nvGrpSpPr>
      <p:grpSpPr>
        <a:xfrm>
          <a:off x="0" y="0"/>
          <a:ext cx="0" cy="0"/>
          <a:chOff x="0" y="0"/>
          <a:chExt cx="0" cy="0"/>
        </a:xfrm>
      </p:grpSpPr>
      <p:sp>
        <p:nvSpPr>
          <p:cNvPr id="176" name="Google Shape;176;p26"/>
          <p:cNvSpPr/>
          <p:nvPr/>
        </p:nvSpPr>
        <p:spPr>
          <a:xfrm rot="-7430575">
            <a:off x="-1066055" y="-2512685"/>
            <a:ext cx="2820475" cy="5025370"/>
          </a:xfrm>
          <a:custGeom>
            <a:rect b="b" l="l" r="r" t="t"/>
            <a:pathLst>
              <a:path extrusionOk="0" h="5025370" w="2820475">
                <a:moveTo>
                  <a:pt x="0" y="0"/>
                </a:moveTo>
                <a:lnTo>
                  <a:pt x="2820474" y="0"/>
                </a:lnTo>
                <a:lnTo>
                  <a:pt x="2820474" y="5025370"/>
                </a:lnTo>
                <a:lnTo>
                  <a:pt x="0" y="5025370"/>
                </a:lnTo>
                <a:lnTo>
                  <a:pt x="0" y="0"/>
                </a:lnTo>
                <a:close/>
              </a:path>
            </a:pathLst>
          </a:custGeom>
          <a:blipFill rotWithShape="1">
            <a:blip r:embed="rId3">
              <a:alphaModFix/>
            </a:blip>
            <a:stretch>
              <a:fillRect b="0" l="0" r="0" t="0"/>
            </a:stretch>
          </a:blipFill>
          <a:ln>
            <a:noFill/>
          </a:ln>
        </p:spPr>
      </p:sp>
      <p:sp>
        <p:nvSpPr>
          <p:cNvPr id="177" name="Google Shape;177;p26"/>
          <p:cNvSpPr txBox="1"/>
          <p:nvPr/>
        </p:nvSpPr>
        <p:spPr>
          <a:xfrm>
            <a:off x="7371092" y="4021877"/>
            <a:ext cx="4885200" cy="44607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000000"/>
                </a:solidFill>
                <a:latin typeface="Roboto"/>
                <a:ea typeface="Roboto"/>
                <a:cs typeface="Roboto"/>
                <a:sym typeface="Roboto"/>
              </a:rPr>
              <a:t>Click on the "PowerPoint" button below this presentation preview. Start editing your presentation.</a:t>
            </a:r>
            <a:endParaRPr/>
          </a:p>
          <a:p>
            <a:pPr indent="0" lvl="0" marL="0" marR="0" rtl="0" algn="ctr">
              <a:lnSpc>
                <a:spcPct val="160000"/>
              </a:lnSpc>
              <a:spcBef>
                <a:spcPts val="0"/>
              </a:spcBef>
              <a:spcAft>
                <a:spcPts val="0"/>
              </a:spcAft>
              <a:buNone/>
            </a:pPr>
            <a:r>
              <a:rPr b="0" i="0" lang="en-US" sz="2100" u="none" cap="none" strike="noStrike">
                <a:solidFill>
                  <a:srgbClr val="000000"/>
                </a:solidFill>
                <a:latin typeface="Roboto"/>
                <a:ea typeface="Roboto"/>
                <a:cs typeface="Roboto"/>
                <a:sym typeface="Roboto"/>
              </a:rPr>
              <a:t>Alternative: From Canva template file, Click on the "Share" button on the top right corner in Canva and click on "More" at the bottom of the menu. Enter "PowerPoint" in the search bar and click on the PowerPoint icon to download.</a:t>
            </a:r>
            <a:endParaRPr/>
          </a:p>
        </p:txBody>
      </p:sp>
      <p:sp>
        <p:nvSpPr>
          <p:cNvPr id="178" name="Google Shape;178;p26"/>
          <p:cNvSpPr txBox="1"/>
          <p:nvPr/>
        </p:nvSpPr>
        <p:spPr>
          <a:xfrm>
            <a:off x="8288740" y="3098219"/>
            <a:ext cx="3049988" cy="588646"/>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1" i="0" lang="en-US" sz="2999" u="none" cap="none" strike="noStrike">
                <a:solidFill>
                  <a:srgbClr val="000000"/>
                </a:solidFill>
                <a:latin typeface="Roboto"/>
                <a:ea typeface="Roboto"/>
                <a:cs typeface="Roboto"/>
                <a:sym typeface="Roboto"/>
              </a:rPr>
              <a:t>PowerPoint</a:t>
            </a:r>
            <a:endParaRPr/>
          </a:p>
        </p:txBody>
      </p:sp>
      <p:sp>
        <p:nvSpPr>
          <p:cNvPr id="179" name="Google Shape;179;p26"/>
          <p:cNvSpPr txBox="1"/>
          <p:nvPr/>
        </p:nvSpPr>
        <p:spPr>
          <a:xfrm>
            <a:off x="682737" y="4021877"/>
            <a:ext cx="5888400" cy="44607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000000"/>
                </a:solidFill>
                <a:latin typeface="Roboto"/>
                <a:ea typeface="Roboto"/>
                <a:cs typeface="Roboto"/>
                <a:sym typeface="Roboto"/>
              </a:rPr>
              <a:t>Click on the "Google Slides" button below this presentation preview. Make sure to sign in to your Google account. Click on "Make a copy." Start editing your presentation.</a:t>
            </a:r>
            <a:endParaRPr/>
          </a:p>
          <a:p>
            <a:pPr indent="0" lvl="0" marL="0" marR="0" rtl="0" algn="ctr">
              <a:lnSpc>
                <a:spcPct val="160000"/>
              </a:lnSpc>
              <a:spcBef>
                <a:spcPts val="0"/>
              </a:spcBef>
              <a:spcAft>
                <a:spcPts val="0"/>
              </a:spcAft>
              <a:buNone/>
            </a:pPr>
            <a:r>
              <a:rPr b="0" i="0" lang="en-US" sz="2100" u="sng" cap="none" strike="noStrike">
                <a:solidFill>
                  <a:srgbClr val="000000"/>
                </a:solidFill>
                <a:latin typeface="Roboto"/>
                <a:ea typeface="Roboto"/>
                <a:cs typeface="Roboto"/>
                <a:sym typeface="Roboto"/>
              </a:rPr>
              <a:t>Alternative:</a:t>
            </a:r>
            <a:r>
              <a:rPr b="0" i="0" lang="en-US" sz="2100" u="none" cap="none" strike="noStrike">
                <a:solidFill>
                  <a:srgbClr val="000000"/>
                </a:solidFill>
                <a:latin typeface="Roboto"/>
                <a:ea typeface="Roboto"/>
                <a:cs typeface="Roboto"/>
                <a:sym typeface="Robo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80" name="Google Shape;180;p26"/>
          <p:cNvSpPr txBox="1"/>
          <p:nvPr/>
        </p:nvSpPr>
        <p:spPr>
          <a:xfrm>
            <a:off x="1028700" y="903425"/>
            <a:ext cx="16230600" cy="1385569"/>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8000" u="none" cap="none" strike="noStrike">
                <a:solidFill>
                  <a:srgbClr val="000000"/>
                </a:solidFill>
                <a:latin typeface="Oswald"/>
                <a:ea typeface="Oswald"/>
                <a:cs typeface="Oswald"/>
                <a:sym typeface="Oswald"/>
              </a:rPr>
              <a:t>HOW TO USE THIS PRESENTATION</a:t>
            </a:r>
            <a:endParaRPr/>
          </a:p>
        </p:txBody>
      </p:sp>
      <p:sp>
        <p:nvSpPr>
          <p:cNvPr id="181" name="Google Shape;181;p26"/>
          <p:cNvSpPr txBox="1"/>
          <p:nvPr/>
        </p:nvSpPr>
        <p:spPr>
          <a:xfrm>
            <a:off x="12898149" y="4021877"/>
            <a:ext cx="4557900" cy="18747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000000"/>
                </a:solidFill>
                <a:latin typeface="Roboto"/>
                <a:ea typeface="Roboto"/>
                <a:cs typeface="Roboto"/>
                <a:sym typeface="Roboto"/>
              </a:rPr>
              <a:t>Click on the "Canva" button under this presentation preview. Start editing your presentation. You need to sign in to your Canva account.</a:t>
            </a:r>
            <a:endParaRPr/>
          </a:p>
        </p:txBody>
      </p:sp>
      <p:sp>
        <p:nvSpPr>
          <p:cNvPr id="182" name="Google Shape;182;p26"/>
          <p:cNvSpPr txBox="1"/>
          <p:nvPr/>
        </p:nvSpPr>
        <p:spPr>
          <a:xfrm>
            <a:off x="1647216" y="3098219"/>
            <a:ext cx="3959296" cy="588646"/>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1" i="0" lang="en-US" sz="2999" u="none" cap="none" strike="noStrike">
                <a:solidFill>
                  <a:srgbClr val="000000"/>
                </a:solidFill>
                <a:latin typeface="Roboto"/>
                <a:ea typeface="Roboto"/>
                <a:cs typeface="Roboto"/>
                <a:sym typeface="Roboto"/>
              </a:rPr>
              <a:t>Google Slides</a:t>
            </a:r>
            <a:endParaRPr/>
          </a:p>
        </p:txBody>
      </p:sp>
      <p:sp>
        <p:nvSpPr>
          <p:cNvPr id="183" name="Google Shape;183;p26"/>
          <p:cNvSpPr txBox="1"/>
          <p:nvPr/>
        </p:nvSpPr>
        <p:spPr>
          <a:xfrm>
            <a:off x="14030970" y="3098219"/>
            <a:ext cx="2292230" cy="588646"/>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1" i="0" lang="en-US" sz="2999" u="none" cap="none" strike="noStrike">
                <a:solidFill>
                  <a:srgbClr val="000000"/>
                </a:solidFill>
                <a:latin typeface="Roboto"/>
                <a:ea typeface="Roboto"/>
                <a:cs typeface="Roboto"/>
                <a:sym typeface="Roboto"/>
              </a:rPr>
              <a:t>Canva</a:t>
            </a:r>
            <a:endParaRPr/>
          </a:p>
        </p:txBody>
      </p:sp>
      <p:sp>
        <p:nvSpPr>
          <p:cNvPr id="184" name="Google Shape;184;p26"/>
          <p:cNvSpPr/>
          <p:nvPr/>
        </p:nvSpPr>
        <p:spPr>
          <a:xfrm>
            <a:off x="13653406" y="6040542"/>
            <a:ext cx="4249793" cy="4340214"/>
          </a:xfrm>
          <a:custGeom>
            <a:rect b="b" l="l" r="r" t="t"/>
            <a:pathLst>
              <a:path extrusionOk="0" h="4340214" w="4249793">
                <a:moveTo>
                  <a:pt x="0" y="0"/>
                </a:moveTo>
                <a:lnTo>
                  <a:pt x="4249793" y="0"/>
                </a:lnTo>
                <a:lnTo>
                  <a:pt x="4249793" y="4340213"/>
                </a:lnTo>
                <a:lnTo>
                  <a:pt x="0" y="434021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549" name="Shape 549"/>
        <p:cNvGrpSpPr/>
        <p:nvPr/>
      </p:nvGrpSpPr>
      <p:grpSpPr>
        <a:xfrm>
          <a:off x="0" y="0"/>
          <a:ext cx="0" cy="0"/>
          <a:chOff x="0" y="0"/>
          <a:chExt cx="0" cy="0"/>
        </a:xfrm>
      </p:grpSpPr>
      <p:sp>
        <p:nvSpPr>
          <p:cNvPr id="550" name="Google Shape;550;p44"/>
          <p:cNvSpPr txBox="1"/>
          <p:nvPr/>
        </p:nvSpPr>
        <p:spPr>
          <a:xfrm>
            <a:off x="9732384" y="3689509"/>
            <a:ext cx="7371900" cy="11079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399" u="none" cap="none" strike="noStrike">
                <a:solidFill>
                  <a:srgbClr val="000000"/>
                </a:solidFill>
                <a:latin typeface="Oswald"/>
                <a:ea typeface="Oswald"/>
                <a:cs typeface="Oswald"/>
                <a:sym typeface="Oswald"/>
              </a:rPr>
              <a:t>Lorem ipsum dolor sit amet, consectetur adipiscing elit, sed</a:t>
            </a:r>
            <a:endParaRPr/>
          </a:p>
          <a:p>
            <a:pPr indent="0" lvl="0" marL="0" marR="0" rtl="0" algn="ctr">
              <a:lnSpc>
                <a:spcPct val="200000"/>
              </a:lnSpc>
              <a:spcBef>
                <a:spcPts val="0"/>
              </a:spcBef>
              <a:spcAft>
                <a:spcPts val="0"/>
              </a:spcAft>
              <a:buNone/>
            </a:pPr>
            <a:r>
              <a:rPr b="0" i="0" lang="en-US" sz="2399" u="none" cap="none" strike="noStrike">
                <a:solidFill>
                  <a:srgbClr val="000000"/>
                </a:solidFill>
                <a:latin typeface="Oswald"/>
                <a:ea typeface="Oswald"/>
                <a:cs typeface="Oswald"/>
                <a:sym typeface="Oswald"/>
              </a:rPr>
              <a:t>do eiusmod tempor incididunt ut labore et dolore magna aliqua.</a:t>
            </a:r>
            <a:endParaRPr/>
          </a:p>
        </p:txBody>
      </p:sp>
      <p:pic>
        <p:nvPicPr>
          <p:cNvPr id="551" name="Google Shape;551;p44"/>
          <p:cNvPicPr preferRelativeResize="0"/>
          <p:nvPr/>
        </p:nvPicPr>
        <p:blipFill rotWithShape="1">
          <a:blip r:embed="rId3">
            <a:alphaModFix/>
          </a:blip>
          <a:srcRect b="15803" l="0" r="15023" t="6077"/>
          <a:stretch/>
        </p:blipFill>
        <p:spPr>
          <a:xfrm flipH="1">
            <a:off x="1028701" y="0"/>
            <a:ext cx="8115299" cy="9325265"/>
          </a:xfrm>
          <a:prstGeom prst="rect">
            <a:avLst/>
          </a:prstGeom>
          <a:noFill/>
          <a:ln>
            <a:noFill/>
          </a:ln>
        </p:spPr>
      </p:pic>
      <p:sp>
        <p:nvSpPr>
          <p:cNvPr id="552" name="Google Shape;552;p44"/>
          <p:cNvSpPr/>
          <p:nvPr/>
        </p:nvSpPr>
        <p:spPr>
          <a:xfrm>
            <a:off x="298673" y="5642091"/>
            <a:ext cx="5060482" cy="4506309"/>
          </a:xfrm>
          <a:custGeom>
            <a:rect b="b" l="l" r="r" t="t"/>
            <a:pathLst>
              <a:path extrusionOk="0" h="4506309" w="5060482">
                <a:moveTo>
                  <a:pt x="0" y="0"/>
                </a:moveTo>
                <a:lnTo>
                  <a:pt x="5060483" y="0"/>
                </a:lnTo>
                <a:lnTo>
                  <a:pt x="5060483" y="4506309"/>
                </a:lnTo>
                <a:lnTo>
                  <a:pt x="0" y="4506309"/>
                </a:lnTo>
                <a:lnTo>
                  <a:pt x="0" y="0"/>
                </a:lnTo>
                <a:close/>
              </a:path>
            </a:pathLst>
          </a:custGeom>
          <a:blipFill rotWithShape="1">
            <a:blip r:embed="rId4">
              <a:alphaModFix/>
            </a:blip>
            <a:stretch>
              <a:fillRect b="0" l="0" r="0" t="0"/>
            </a:stretch>
          </a:blipFill>
          <a:ln>
            <a:noFill/>
          </a:ln>
        </p:spPr>
      </p:sp>
      <p:sp>
        <p:nvSpPr>
          <p:cNvPr id="553" name="Google Shape;553;p44"/>
          <p:cNvSpPr txBox="1"/>
          <p:nvPr/>
        </p:nvSpPr>
        <p:spPr>
          <a:xfrm>
            <a:off x="2295700" y="693589"/>
            <a:ext cx="136965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CUSTOMER REVIEW</a:t>
            </a:r>
            <a:endParaRPr/>
          </a:p>
        </p:txBody>
      </p:sp>
      <p:sp>
        <p:nvSpPr>
          <p:cNvPr id="554" name="Google Shape;554;p44"/>
          <p:cNvSpPr txBox="1"/>
          <p:nvPr/>
        </p:nvSpPr>
        <p:spPr>
          <a:xfrm>
            <a:off x="12459807" y="2374779"/>
            <a:ext cx="1917000" cy="2517600"/>
          </a:xfrm>
          <a:prstGeom prst="rect">
            <a:avLst/>
          </a:prstGeom>
          <a:noFill/>
          <a:ln>
            <a:noFill/>
          </a:ln>
        </p:spPr>
        <p:txBody>
          <a:bodyPr anchorCtr="0" anchor="t" bIns="0" lIns="0" spcFirstLastPara="1" rIns="0" wrap="square" tIns="0">
            <a:spAutoFit/>
          </a:bodyPr>
          <a:lstStyle/>
          <a:p>
            <a:pPr indent="0" lvl="0" marL="0" marR="0" rtl="0" algn="ctr">
              <a:lnSpc>
                <a:spcPct val="128998"/>
              </a:lnSpc>
              <a:spcBef>
                <a:spcPts val="0"/>
              </a:spcBef>
              <a:spcAft>
                <a:spcPts val="0"/>
              </a:spcAft>
              <a:buNone/>
            </a:pPr>
            <a:r>
              <a:rPr b="0" i="0" lang="en-US" sz="16356" u="none" cap="none" strike="noStrike">
                <a:solidFill>
                  <a:srgbClr val="000000"/>
                </a:solidFill>
                <a:latin typeface="Oswald"/>
                <a:ea typeface="Oswald"/>
                <a:cs typeface="Oswald"/>
                <a:sym typeface="Oswald"/>
              </a:rPr>
              <a:t>“</a:t>
            </a:r>
            <a:endParaRPr/>
          </a:p>
        </p:txBody>
      </p:sp>
      <p:sp>
        <p:nvSpPr>
          <p:cNvPr id="555" name="Google Shape;555;p44"/>
          <p:cNvSpPr txBox="1"/>
          <p:nvPr/>
        </p:nvSpPr>
        <p:spPr>
          <a:xfrm>
            <a:off x="10506942" y="5165929"/>
            <a:ext cx="1446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EC4821"/>
                </a:solidFill>
                <a:latin typeface="Oswald"/>
                <a:ea typeface="Oswald"/>
                <a:cs typeface="Oswald"/>
                <a:sym typeface="Oswald"/>
              </a:rPr>
              <a:t>01</a:t>
            </a:r>
            <a:endParaRPr/>
          </a:p>
        </p:txBody>
      </p:sp>
      <p:sp>
        <p:nvSpPr>
          <p:cNvPr id="556" name="Google Shape;556;p44"/>
          <p:cNvSpPr txBox="1"/>
          <p:nvPr/>
        </p:nvSpPr>
        <p:spPr>
          <a:xfrm>
            <a:off x="10506942" y="7211668"/>
            <a:ext cx="1446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FDA841"/>
                </a:solidFill>
                <a:latin typeface="Oswald"/>
                <a:ea typeface="Oswald"/>
                <a:cs typeface="Oswald"/>
                <a:sym typeface="Oswald"/>
              </a:rPr>
              <a:t>03</a:t>
            </a:r>
            <a:endParaRPr/>
          </a:p>
        </p:txBody>
      </p:sp>
      <p:sp>
        <p:nvSpPr>
          <p:cNvPr id="557" name="Google Shape;557;p44"/>
          <p:cNvSpPr txBox="1"/>
          <p:nvPr/>
        </p:nvSpPr>
        <p:spPr>
          <a:xfrm>
            <a:off x="14883396" y="5165929"/>
            <a:ext cx="1446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3BAB64"/>
                </a:solidFill>
                <a:latin typeface="Oswald"/>
                <a:ea typeface="Oswald"/>
                <a:cs typeface="Oswald"/>
                <a:sym typeface="Oswald"/>
              </a:rPr>
              <a:t>02</a:t>
            </a:r>
            <a:endParaRPr/>
          </a:p>
        </p:txBody>
      </p:sp>
      <p:sp>
        <p:nvSpPr>
          <p:cNvPr id="558" name="Google Shape;558;p44"/>
          <p:cNvSpPr txBox="1"/>
          <p:nvPr/>
        </p:nvSpPr>
        <p:spPr>
          <a:xfrm>
            <a:off x="14883396" y="7211668"/>
            <a:ext cx="14463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B793C4"/>
                </a:solidFill>
                <a:latin typeface="Oswald"/>
                <a:ea typeface="Oswald"/>
                <a:cs typeface="Oswald"/>
                <a:sym typeface="Oswald"/>
              </a:rPr>
              <a:t>04</a:t>
            </a:r>
            <a:endParaRPr/>
          </a:p>
        </p:txBody>
      </p:sp>
      <p:sp>
        <p:nvSpPr>
          <p:cNvPr id="559" name="Google Shape;559;p44"/>
          <p:cNvSpPr txBox="1"/>
          <p:nvPr/>
        </p:nvSpPr>
        <p:spPr>
          <a:xfrm>
            <a:off x="9384351" y="6380684"/>
            <a:ext cx="36915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560" name="Google Shape;560;p44"/>
          <p:cNvSpPr txBox="1"/>
          <p:nvPr/>
        </p:nvSpPr>
        <p:spPr>
          <a:xfrm>
            <a:off x="9384351" y="8420481"/>
            <a:ext cx="36915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561" name="Google Shape;561;p44"/>
          <p:cNvSpPr txBox="1"/>
          <p:nvPr/>
        </p:nvSpPr>
        <p:spPr>
          <a:xfrm>
            <a:off x="13953704" y="6380684"/>
            <a:ext cx="33057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562" name="Google Shape;562;p44"/>
          <p:cNvSpPr txBox="1"/>
          <p:nvPr/>
        </p:nvSpPr>
        <p:spPr>
          <a:xfrm>
            <a:off x="13953704" y="8420481"/>
            <a:ext cx="33057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563" name="Google Shape;563;p44"/>
          <p:cNvSpPr/>
          <p:nvPr/>
        </p:nvSpPr>
        <p:spPr>
          <a:xfrm>
            <a:off x="14498671" y="-3561294"/>
            <a:ext cx="5521258" cy="6557183"/>
          </a:xfrm>
          <a:custGeom>
            <a:rect b="b" l="l" r="r" t="t"/>
            <a:pathLst>
              <a:path extrusionOk="0" h="6557183" w="5521258">
                <a:moveTo>
                  <a:pt x="0" y="0"/>
                </a:moveTo>
                <a:lnTo>
                  <a:pt x="5521258" y="0"/>
                </a:lnTo>
                <a:lnTo>
                  <a:pt x="5521258" y="6557183"/>
                </a:lnTo>
                <a:lnTo>
                  <a:pt x="0" y="6557183"/>
                </a:lnTo>
                <a:lnTo>
                  <a:pt x="0" y="0"/>
                </a:lnTo>
                <a:close/>
              </a:path>
            </a:pathLst>
          </a:custGeom>
          <a:blipFill rotWithShape="1">
            <a:blip r:embed="rId5">
              <a:alphaModFix/>
            </a:blip>
            <a:stretch>
              <a:fillRect b="0" l="0" r="0" t="0"/>
            </a:stretch>
          </a:blipFill>
          <a:ln>
            <a:noFill/>
          </a:ln>
        </p:spPr>
      </p:sp>
      <p:sp>
        <p:nvSpPr>
          <p:cNvPr id="564" name="Google Shape;564;p44"/>
          <p:cNvSpPr/>
          <p:nvPr/>
        </p:nvSpPr>
        <p:spPr>
          <a:xfrm rot="-587529">
            <a:off x="5754577" y="4415582"/>
            <a:ext cx="2890822" cy="1196077"/>
          </a:xfrm>
          <a:custGeom>
            <a:rect b="b" l="l" r="r" t="t"/>
            <a:pathLst>
              <a:path extrusionOk="0" h="1196601" w="2892088">
                <a:moveTo>
                  <a:pt x="0" y="0"/>
                </a:moveTo>
                <a:lnTo>
                  <a:pt x="2892089" y="0"/>
                </a:lnTo>
                <a:lnTo>
                  <a:pt x="2892089" y="1196601"/>
                </a:lnTo>
                <a:lnTo>
                  <a:pt x="0" y="119660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568" name="Shape 568"/>
        <p:cNvGrpSpPr/>
        <p:nvPr/>
      </p:nvGrpSpPr>
      <p:grpSpPr>
        <a:xfrm>
          <a:off x="0" y="0"/>
          <a:ext cx="0" cy="0"/>
          <a:chOff x="0" y="0"/>
          <a:chExt cx="0" cy="0"/>
        </a:xfrm>
      </p:grpSpPr>
      <p:graphicFrame>
        <p:nvGraphicFramePr>
          <p:cNvPr id="569" name="Google Shape;569;p45"/>
          <p:cNvGraphicFramePr/>
          <p:nvPr/>
        </p:nvGraphicFramePr>
        <p:xfrm>
          <a:off x="798214" y="4306992"/>
          <a:ext cx="3000000" cy="3000000"/>
        </p:xfrm>
        <a:graphic>
          <a:graphicData uri="http://schemas.openxmlformats.org/drawingml/2006/table">
            <a:tbl>
              <a:tblPr>
                <a:noFill/>
                <a:tableStyleId>{9E72D72C-7B07-47B2-A6C5-FB86714A0C98}</a:tableStyleId>
              </a:tblPr>
              <a:tblGrid>
                <a:gridCol w="3499975"/>
                <a:gridCol w="4397200"/>
                <a:gridCol w="4397200"/>
                <a:gridCol w="4397200"/>
              </a:tblGrid>
              <a:tr h="1324925">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Oswald"/>
                          <a:ea typeface="Oswald"/>
                          <a:cs typeface="Oswald"/>
                          <a:sym typeface="Oswald"/>
                        </a:rPr>
                        <a:t>Week Posts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Oswald"/>
                          <a:ea typeface="Oswald"/>
                          <a:cs typeface="Oswald"/>
                          <a:sym typeface="Oswald"/>
                        </a:rPr>
                        <a:t>Week Posts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Oswald"/>
                          <a:ea typeface="Oswald"/>
                          <a:cs typeface="Oswald"/>
                          <a:sym typeface="Oswald"/>
                        </a:rPr>
                        <a:t>Week Posts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199" u="none" cap="none" strike="noStrike">
                          <a:solidFill>
                            <a:srgbClr val="000000"/>
                          </a:solidFill>
                          <a:latin typeface="Oswald"/>
                          <a:ea typeface="Oswald"/>
                          <a:cs typeface="Oswald"/>
                          <a:sym typeface="Oswald"/>
                        </a:rPr>
                        <a:t>Week Posts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tcPr>
                </a:tc>
              </a:tr>
              <a:tr h="1324925">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1324925">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1324925">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Lorem ipsum dolor</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Roboto"/>
                          <a:ea typeface="Roboto"/>
                          <a:cs typeface="Roboto"/>
                          <a:sym typeface="Roboto"/>
                        </a:rPr>
                        <a:t>sit amet, consectetur</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570" name="Google Shape;570;p45"/>
          <p:cNvSpPr/>
          <p:nvPr/>
        </p:nvSpPr>
        <p:spPr>
          <a:xfrm>
            <a:off x="9997932" y="3803347"/>
            <a:ext cx="1838169" cy="698504"/>
          </a:xfrm>
          <a:custGeom>
            <a:rect b="b" l="l" r="r" t="t"/>
            <a:pathLst>
              <a:path extrusionOk="0" h="698504" w="1838169">
                <a:moveTo>
                  <a:pt x="0" y="0"/>
                </a:moveTo>
                <a:lnTo>
                  <a:pt x="1838169" y="0"/>
                </a:lnTo>
                <a:lnTo>
                  <a:pt x="1838169" y="698504"/>
                </a:lnTo>
                <a:lnTo>
                  <a:pt x="0" y="698504"/>
                </a:lnTo>
                <a:lnTo>
                  <a:pt x="0" y="0"/>
                </a:lnTo>
                <a:close/>
              </a:path>
            </a:pathLst>
          </a:custGeom>
          <a:blipFill rotWithShape="1">
            <a:blip r:embed="rId3">
              <a:alphaModFix/>
            </a:blip>
            <a:stretch>
              <a:fillRect b="0" l="0" r="0" t="0"/>
            </a:stretch>
          </a:blipFill>
          <a:ln>
            <a:noFill/>
          </a:ln>
        </p:spPr>
      </p:sp>
      <p:sp>
        <p:nvSpPr>
          <p:cNvPr id="571" name="Google Shape;571;p45"/>
          <p:cNvSpPr/>
          <p:nvPr/>
        </p:nvSpPr>
        <p:spPr>
          <a:xfrm>
            <a:off x="15540269" y="-4075008"/>
            <a:ext cx="9216558" cy="8229600"/>
          </a:xfrm>
          <a:custGeom>
            <a:rect b="b" l="l" r="r" t="t"/>
            <a:pathLst>
              <a:path extrusionOk="0" h="8229600" w="9216558">
                <a:moveTo>
                  <a:pt x="0" y="0"/>
                </a:moveTo>
                <a:lnTo>
                  <a:pt x="9216558" y="0"/>
                </a:lnTo>
                <a:lnTo>
                  <a:pt x="9216558" y="8229600"/>
                </a:lnTo>
                <a:lnTo>
                  <a:pt x="0" y="8229600"/>
                </a:lnTo>
                <a:lnTo>
                  <a:pt x="0" y="0"/>
                </a:lnTo>
                <a:close/>
              </a:path>
            </a:pathLst>
          </a:custGeom>
          <a:blipFill rotWithShape="1">
            <a:blip r:embed="rId4">
              <a:alphaModFix/>
            </a:blip>
            <a:stretch>
              <a:fillRect b="0" l="0" r="0" t="0"/>
            </a:stretch>
          </a:blipFill>
          <a:ln>
            <a:noFill/>
          </a:ln>
        </p:spPr>
      </p:sp>
      <p:sp>
        <p:nvSpPr>
          <p:cNvPr id="572" name="Google Shape;572;p45"/>
          <p:cNvSpPr/>
          <p:nvPr/>
        </p:nvSpPr>
        <p:spPr>
          <a:xfrm>
            <a:off x="-4608279" y="-4709638"/>
            <a:ext cx="9216558" cy="8229600"/>
          </a:xfrm>
          <a:custGeom>
            <a:rect b="b" l="l" r="r" t="t"/>
            <a:pathLst>
              <a:path extrusionOk="0" h="8229600" w="9216558">
                <a:moveTo>
                  <a:pt x="0" y="0"/>
                </a:moveTo>
                <a:lnTo>
                  <a:pt x="9216558" y="0"/>
                </a:lnTo>
                <a:lnTo>
                  <a:pt x="9216558" y="8229600"/>
                </a:lnTo>
                <a:lnTo>
                  <a:pt x="0" y="8229600"/>
                </a:lnTo>
                <a:lnTo>
                  <a:pt x="0" y="0"/>
                </a:lnTo>
                <a:close/>
              </a:path>
            </a:pathLst>
          </a:custGeom>
          <a:blipFill rotWithShape="1">
            <a:blip r:embed="rId4">
              <a:alphaModFix/>
            </a:blip>
            <a:stretch>
              <a:fillRect b="0" l="0" r="0" t="0"/>
            </a:stretch>
          </a:blipFill>
          <a:ln>
            <a:noFill/>
          </a:ln>
        </p:spPr>
      </p:sp>
      <p:sp>
        <p:nvSpPr>
          <p:cNvPr id="573" name="Google Shape;573;p45"/>
          <p:cNvSpPr/>
          <p:nvPr/>
        </p:nvSpPr>
        <p:spPr>
          <a:xfrm>
            <a:off x="1541288" y="3838415"/>
            <a:ext cx="2125561" cy="632354"/>
          </a:xfrm>
          <a:custGeom>
            <a:rect b="b" l="l" r="r" t="t"/>
            <a:pathLst>
              <a:path extrusionOk="0" h="632354" w="2125561">
                <a:moveTo>
                  <a:pt x="0" y="0"/>
                </a:moveTo>
                <a:lnTo>
                  <a:pt x="2125561" y="0"/>
                </a:lnTo>
                <a:lnTo>
                  <a:pt x="2125561" y="632354"/>
                </a:lnTo>
                <a:lnTo>
                  <a:pt x="0" y="632354"/>
                </a:lnTo>
                <a:lnTo>
                  <a:pt x="0" y="0"/>
                </a:lnTo>
                <a:close/>
              </a:path>
            </a:pathLst>
          </a:custGeom>
          <a:blipFill rotWithShape="1">
            <a:blip r:embed="rId5">
              <a:alphaModFix/>
            </a:blip>
            <a:stretch>
              <a:fillRect b="0" l="0" r="0" t="0"/>
            </a:stretch>
          </a:blipFill>
          <a:ln>
            <a:noFill/>
          </a:ln>
        </p:spPr>
      </p:sp>
      <p:sp>
        <p:nvSpPr>
          <p:cNvPr id="574" name="Google Shape;574;p45"/>
          <p:cNvSpPr/>
          <p:nvPr/>
        </p:nvSpPr>
        <p:spPr>
          <a:xfrm>
            <a:off x="5612240" y="3838415"/>
            <a:ext cx="1970456" cy="613304"/>
          </a:xfrm>
          <a:custGeom>
            <a:rect b="b" l="l" r="r" t="t"/>
            <a:pathLst>
              <a:path extrusionOk="0" h="613304" w="1970456">
                <a:moveTo>
                  <a:pt x="0" y="0"/>
                </a:moveTo>
                <a:lnTo>
                  <a:pt x="1970455" y="0"/>
                </a:lnTo>
                <a:lnTo>
                  <a:pt x="1970455" y="613304"/>
                </a:lnTo>
                <a:lnTo>
                  <a:pt x="0" y="613304"/>
                </a:lnTo>
                <a:lnTo>
                  <a:pt x="0" y="0"/>
                </a:lnTo>
                <a:close/>
              </a:path>
            </a:pathLst>
          </a:custGeom>
          <a:blipFill rotWithShape="1">
            <a:blip r:embed="rId6">
              <a:alphaModFix/>
            </a:blip>
            <a:stretch>
              <a:fillRect b="0" l="0" r="0" t="0"/>
            </a:stretch>
          </a:blipFill>
          <a:ln>
            <a:noFill/>
          </a:ln>
        </p:spPr>
      </p:sp>
      <p:sp>
        <p:nvSpPr>
          <p:cNvPr id="575" name="Google Shape;575;p45"/>
          <p:cNvSpPr/>
          <p:nvPr/>
        </p:nvSpPr>
        <p:spPr>
          <a:xfrm>
            <a:off x="14357924" y="3838415"/>
            <a:ext cx="1970456" cy="613304"/>
          </a:xfrm>
          <a:custGeom>
            <a:rect b="b" l="l" r="r" t="t"/>
            <a:pathLst>
              <a:path extrusionOk="0" h="613304" w="1970456">
                <a:moveTo>
                  <a:pt x="0" y="0"/>
                </a:moveTo>
                <a:lnTo>
                  <a:pt x="1970456" y="0"/>
                </a:lnTo>
                <a:lnTo>
                  <a:pt x="1970456" y="613304"/>
                </a:lnTo>
                <a:lnTo>
                  <a:pt x="0" y="613304"/>
                </a:lnTo>
                <a:lnTo>
                  <a:pt x="0" y="0"/>
                </a:lnTo>
                <a:close/>
              </a:path>
            </a:pathLst>
          </a:custGeom>
          <a:blipFill rotWithShape="1">
            <a:blip r:embed="rId6">
              <a:alphaModFix/>
            </a:blip>
            <a:stretch>
              <a:fillRect b="0" l="0" r="0" t="0"/>
            </a:stretch>
          </a:blipFill>
          <a:ln>
            <a:noFill/>
          </a:ln>
        </p:spPr>
      </p:sp>
      <p:sp>
        <p:nvSpPr>
          <p:cNvPr id="576" name="Google Shape;576;p45"/>
          <p:cNvSpPr txBox="1"/>
          <p:nvPr/>
        </p:nvSpPr>
        <p:spPr>
          <a:xfrm>
            <a:off x="4970459" y="1030854"/>
            <a:ext cx="83472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OUR CALENDAR</a:t>
            </a:r>
            <a:endParaRPr/>
          </a:p>
        </p:txBody>
      </p:sp>
      <p:sp>
        <p:nvSpPr>
          <p:cNvPr id="577" name="Google Shape;577;p45"/>
          <p:cNvSpPr txBox="1"/>
          <p:nvPr/>
        </p:nvSpPr>
        <p:spPr>
          <a:xfrm>
            <a:off x="1800784" y="3926945"/>
            <a:ext cx="1606500" cy="4617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3000" u="none" cap="none" strike="noStrike">
                <a:solidFill>
                  <a:srgbClr val="000000"/>
                </a:solidFill>
                <a:latin typeface="Oswald"/>
                <a:ea typeface="Oswald"/>
                <a:cs typeface="Oswald"/>
                <a:sym typeface="Oswald"/>
              </a:rPr>
              <a:t>1ST</a:t>
            </a:r>
            <a:endParaRPr/>
          </a:p>
        </p:txBody>
      </p:sp>
      <p:sp>
        <p:nvSpPr>
          <p:cNvPr id="578" name="Google Shape;578;p45"/>
          <p:cNvSpPr txBox="1"/>
          <p:nvPr/>
        </p:nvSpPr>
        <p:spPr>
          <a:xfrm>
            <a:off x="5764453" y="3926945"/>
            <a:ext cx="1606500" cy="4617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3000" u="none" cap="none" strike="noStrike">
                <a:solidFill>
                  <a:srgbClr val="000000"/>
                </a:solidFill>
                <a:latin typeface="Oswald"/>
                <a:ea typeface="Oswald"/>
                <a:cs typeface="Oswald"/>
                <a:sym typeface="Oswald"/>
              </a:rPr>
              <a:t>2ND</a:t>
            </a:r>
            <a:endParaRPr/>
          </a:p>
        </p:txBody>
      </p:sp>
      <p:sp>
        <p:nvSpPr>
          <p:cNvPr id="579" name="Google Shape;579;p45"/>
          <p:cNvSpPr txBox="1"/>
          <p:nvPr/>
        </p:nvSpPr>
        <p:spPr>
          <a:xfrm>
            <a:off x="10129857" y="3926945"/>
            <a:ext cx="1606500" cy="4617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3000" u="none" cap="none" strike="noStrike">
                <a:solidFill>
                  <a:srgbClr val="000000"/>
                </a:solidFill>
                <a:latin typeface="Oswald"/>
                <a:ea typeface="Oswald"/>
                <a:cs typeface="Oswald"/>
                <a:sym typeface="Oswald"/>
              </a:rPr>
              <a:t>3RD</a:t>
            </a:r>
            <a:endParaRPr/>
          </a:p>
        </p:txBody>
      </p:sp>
      <p:sp>
        <p:nvSpPr>
          <p:cNvPr id="580" name="Google Shape;580;p45"/>
          <p:cNvSpPr txBox="1"/>
          <p:nvPr/>
        </p:nvSpPr>
        <p:spPr>
          <a:xfrm>
            <a:off x="14791243" y="3926945"/>
            <a:ext cx="1044300" cy="4617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3000" u="none" cap="none" strike="noStrike">
                <a:solidFill>
                  <a:srgbClr val="000000"/>
                </a:solidFill>
                <a:latin typeface="Oswald"/>
                <a:ea typeface="Oswald"/>
                <a:cs typeface="Oswald"/>
                <a:sym typeface="Oswald"/>
              </a:rPr>
              <a:t>4TH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584" name="Shape 584"/>
        <p:cNvGrpSpPr/>
        <p:nvPr/>
      </p:nvGrpSpPr>
      <p:grpSpPr>
        <a:xfrm>
          <a:off x="0" y="0"/>
          <a:ext cx="0" cy="0"/>
          <a:chOff x="0" y="0"/>
          <a:chExt cx="0" cy="0"/>
        </a:xfrm>
      </p:grpSpPr>
      <p:sp>
        <p:nvSpPr>
          <p:cNvPr id="585" name="Google Shape;585;p46"/>
          <p:cNvSpPr txBox="1"/>
          <p:nvPr/>
        </p:nvSpPr>
        <p:spPr>
          <a:xfrm>
            <a:off x="9839693" y="8451655"/>
            <a:ext cx="7752600" cy="9051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a:t>
            </a:r>
            <a:endParaRPr/>
          </a:p>
          <a:p>
            <a:pPr indent="0" lvl="1" marL="0" marR="0" rtl="0" algn="ctr">
              <a:lnSpc>
                <a:spcPct val="180000"/>
              </a:lnSpc>
              <a:spcBef>
                <a:spcPts val="0"/>
              </a:spcBef>
              <a:spcAft>
                <a:spcPts val="0"/>
              </a:spcAft>
              <a:buNone/>
            </a:pPr>
            <a:r>
              <a:rPr b="0" i="0" lang="en-US" sz="2100" u="none" cap="none" strike="noStrike">
                <a:solidFill>
                  <a:srgbClr val="000000"/>
                </a:solidFill>
                <a:latin typeface="Roboto"/>
                <a:ea typeface="Roboto"/>
                <a:cs typeface="Roboto"/>
                <a:sym typeface="Roboto"/>
              </a:rPr>
              <a:t>do eiusmod tempor incididunt ut labore et dolore magna aliqua.</a:t>
            </a:r>
            <a:endParaRPr/>
          </a:p>
        </p:txBody>
      </p:sp>
      <p:pic>
        <p:nvPicPr>
          <p:cNvPr id="586" name="Google Shape;586;p46"/>
          <p:cNvPicPr preferRelativeResize="0"/>
          <p:nvPr/>
        </p:nvPicPr>
        <p:blipFill rotWithShape="1">
          <a:blip r:embed="rId3">
            <a:alphaModFix/>
          </a:blip>
          <a:srcRect b="0" l="23304" r="12654" t="0"/>
          <a:stretch/>
        </p:blipFill>
        <p:spPr>
          <a:xfrm>
            <a:off x="1028700" y="1028700"/>
            <a:ext cx="8115301" cy="8447846"/>
          </a:xfrm>
          <a:prstGeom prst="rect">
            <a:avLst/>
          </a:prstGeom>
          <a:noFill/>
          <a:ln>
            <a:noFill/>
          </a:ln>
        </p:spPr>
      </p:pic>
      <p:sp>
        <p:nvSpPr>
          <p:cNvPr id="587" name="Google Shape;587;p46"/>
          <p:cNvSpPr/>
          <p:nvPr/>
        </p:nvSpPr>
        <p:spPr>
          <a:xfrm>
            <a:off x="479234" y="598352"/>
            <a:ext cx="4867594" cy="1557630"/>
          </a:xfrm>
          <a:custGeom>
            <a:rect b="b" l="l" r="r" t="t"/>
            <a:pathLst>
              <a:path extrusionOk="0" h="1557630" w="4867594">
                <a:moveTo>
                  <a:pt x="0" y="0"/>
                </a:moveTo>
                <a:lnTo>
                  <a:pt x="4867594" y="0"/>
                </a:lnTo>
                <a:lnTo>
                  <a:pt x="4867594" y="1557630"/>
                </a:lnTo>
                <a:lnTo>
                  <a:pt x="0" y="1557630"/>
                </a:lnTo>
                <a:lnTo>
                  <a:pt x="0" y="0"/>
                </a:lnTo>
                <a:close/>
              </a:path>
            </a:pathLst>
          </a:custGeom>
          <a:blipFill rotWithShape="1">
            <a:blip r:embed="rId4">
              <a:alphaModFix/>
            </a:blip>
            <a:stretch>
              <a:fillRect b="0" l="0" r="0" t="0"/>
            </a:stretch>
          </a:blipFill>
          <a:ln>
            <a:noFill/>
          </a:ln>
        </p:spPr>
      </p:sp>
      <p:sp>
        <p:nvSpPr>
          <p:cNvPr id="588" name="Google Shape;588;p46"/>
          <p:cNvSpPr/>
          <p:nvPr/>
        </p:nvSpPr>
        <p:spPr>
          <a:xfrm>
            <a:off x="6280818" y="5102826"/>
            <a:ext cx="3558875" cy="4468969"/>
          </a:xfrm>
          <a:custGeom>
            <a:rect b="b" l="l" r="r" t="t"/>
            <a:pathLst>
              <a:path extrusionOk="0" h="4468969" w="3558875">
                <a:moveTo>
                  <a:pt x="0" y="0"/>
                </a:moveTo>
                <a:lnTo>
                  <a:pt x="3558875" y="0"/>
                </a:lnTo>
                <a:lnTo>
                  <a:pt x="3558875" y="4468969"/>
                </a:lnTo>
                <a:lnTo>
                  <a:pt x="0" y="4468969"/>
                </a:lnTo>
                <a:lnTo>
                  <a:pt x="0" y="0"/>
                </a:lnTo>
                <a:close/>
              </a:path>
            </a:pathLst>
          </a:custGeom>
          <a:blipFill rotWithShape="1">
            <a:blip r:embed="rId5">
              <a:alphaModFix/>
            </a:blip>
            <a:stretch>
              <a:fillRect b="0" l="0" r="0" t="0"/>
            </a:stretch>
          </a:blipFill>
          <a:ln>
            <a:noFill/>
          </a:ln>
        </p:spPr>
      </p:sp>
      <p:grpSp>
        <p:nvGrpSpPr>
          <p:cNvPr id="589" name="Google Shape;589;p46"/>
          <p:cNvGrpSpPr/>
          <p:nvPr/>
        </p:nvGrpSpPr>
        <p:grpSpPr>
          <a:xfrm>
            <a:off x="10065117" y="2359889"/>
            <a:ext cx="7221175" cy="5469407"/>
            <a:chOff x="0" y="-38100"/>
            <a:chExt cx="9453036" cy="7292542"/>
          </a:xfrm>
        </p:grpSpPr>
        <p:sp>
          <p:nvSpPr>
            <p:cNvPr id="590" name="Google Shape;590;p46"/>
            <p:cNvSpPr txBox="1"/>
            <p:nvPr/>
          </p:nvSpPr>
          <p:spPr>
            <a:xfrm>
              <a:off x="1100029" y="6802942"/>
              <a:ext cx="8502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Item 1</a:t>
              </a:r>
              <a:endParaRPr/>
            </a:p>
          </p:txBody>
        </p:sp>
        <p:sp>
          <p:nvSpPr>
            <p:cNvPr id="591" name="Google Shape;591;p46"/>
            <p:cNvSpPr txBox="1"/>
            <p:nvPr/>
          </p:nvSpPr>
          <p:spPr>
            <a:xfrm>
              <a:off x="2846603" y="6802942"/>
              <a:ext cx="8805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Item 2</a:t>
              </a:r>
              <a:endParaRPr/>
            </a:p>
          </p:txBody>
        </p:sp>
        <p:sp>
          <p:nvSpPr>
            <p:cNvPr id="592" name="Google Shape;592;p46"/>
            <p:cNvSpPr txBox="1"/>
            <p:nvPr/>
          </p:nvSpPr>
          <p:spPr>
            <a:xfrm>
              <a:off x="4608652" y="6802942"/>
              <a:ext cx="8802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Item 3</a:t>
              </a:r>
              <a:endParaRPr/>
            </a:p>
          </p:txBody>
        </p:sp>
        <p:sp>
          <p:nvSpPr>
            <p:cNvPr id="593" name="Google Shape;593;p46"/>
            <p:cNvSpPr txBox="1"/>
            <p:nvPr/>
          </p:nvSpPr>
          <p:spPr>
            <a:xfrm>
              <a:off x="6369411" y="6802942"/>
              <a:ext cx="8826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Item 4</a:t>
              </a:r>
              <a:endParaRPr/>
            </a:p>
          </p:txBody>
        </p:sp>
        <p:sp>
          <p:nvSpPr>
            <p:cNvPr id="594" name="Google Shape;594;p46"/>
            <p:cNvSpPr txBox="1"/>
            <p:nvPr/>
          </p:nvSpPr>
          <p:spPr>
            <a:xfrm>
              <a:off x="8132565" y="6802942"/>
              <a:ext cx="879900" cy="45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Item 5</a:t>
              </a:r>
              <a:endParaRPr/>
            </a:p>
          </p:txBody>
        </p:sp>
        <p:grpSp>
          <p:nvGrpSpPr>
            <p:cNvPr id="595" name="Google Shape;595;p46"/>
            <p:cNvGrpSpPr/>
            <p:nvPr/>
          </p:nvGrpSpPr>
          <p:grpSpPr>
            <a:xfrm>
              <a:off x="644122" y="217431"/>
              <a:ext cx="8808914" cy="6441762"/>
              <a:chOff x="0" y="-6350"/>
              <a:chExt cx="11860663" cy="8673437"/>
            </a:xfrm>
          </p:grpSpPr>
          <p:sp>
            <p:nvSpPr>
              <p:cNvPr id="596" name="Google Shape;596;p46"/>
              <p:cNvSpPr/>
              <p:nvPr/>
            </p:nvSpPr>
            <p:spPr>
              <a:xfrm>
                <a:off x="0" y="-6350"/>
                <a:ext cx="11860663" cy="12700"/>
              </a:xfrm>
              <a:custGeom>
                <a:rect b="b" l="l" r="r" t="t"/>
                <a:pathLst>
                  <a:path extrusionOk="0" h="12700" w="11860663">
                    <a:moveTo>
                      <a:pt x="0" y="0"/>
                    </a:moveTo>
                    <a:lnTo>
                      <a:pt x="11860663" y="0"/>
                    </a:lnTo>
                    <a:lnTo>
                      <a:pt x="11860663" y="12700"/>
                    </a:lnTo>
                    <a:lnTo>
                      <a:pt x="0" y="12700"/>
                    </a:lnTo>
                    <a:close/>
                  </a:path>
                </a:pathLst>
              </a:custGeom>
              <a:solidFill>
                <a:srgbClr val="000000">
                  <a:alpha val="24710"/>
                </a:srgbClr>
              </a:solidFill>
              <a:ln>
                <a:noFill/>
              </a:ln>
            </p:spPr>
          </p:sp>
          <p:sp>
            <p:nvSpPr>
              <p:cNvPr id="597" name="Google Shape;597;p46"/>
              <p:cNvSpPr/>
              <p:nvPr/>
            </p:nvSpPr>
            <p:spPr>
              <a:xfrm>
                <a:off x="0" y="1725797"/>
                <a:ext cx="11860663" cy="12700"/>
              </a:xfrm>
              <a:custGeom>
                <a:rect b="b" l="l" r="r" t="t"/>
                <a:pathLst>
                  <a:path extrusionOk="0" h="12700" w="11860663">
                    <a:moveTo>
                      <a:pt x="0" y="0"/>
                    </a:moveTo>
                    <a:lnTo>
                      <a:pt x="11860663" y="0"/>
                    </a:lnTo>
                    <a:lnTo>
                      <a:pt x="11860663" y="12700"/>
                    </a:lnTo>
                    <a:lnTo>
                      <a:pt x="0" y="12700"/>
                    </a:lnTo>
                    <a:close/>
                  </a:path>
                </a:pathLst>
              </a:custGeom>
              <a:solidFill>
                <a:srgbClr val="000000">
                  <a:alpha val="24710"/>
                </a:srgbClr>
              </a:solidFill>
              <a:ln>
                <a:noFill/>
              </a:ln>
            </p:spPr>
          </p:sp>
          <p:sp>
            <p:nvSpPr>
              <p:cNvPr id="598" name="Google Shape;598;p46"/>
              <p:cNvSpPr/>
              <p:nvPr/>
            </p:nvSpPr>
            <p:spPr>
              <a:xfrm>
                <a:off x="0" y="3457945"/>
                <a:ext cx="11860663" cy="12700"/>
              </a:xfrm>
              <a:custGeom>
                <a:rect b="b" l="l" r="r" t="t"/>
                <a:pathLst>
                  <a:path extrusionOk="0" h="12700" w="11860663">
                    <a:moveTo>
                      <a:pt x="0" y="0"/>
                    </a:moveTo>
                    <a:lnTo>
                      <a:pt x="11860663" y="0"/>
                    </a:lnTo>
                    <a:lnTo>
                      <a:pt x="11860663" y="12700"/>
                    </a:lnTo>
                    <a:lnTo>
                      <a:pt x="0" y="12700"/>
                    </a:lnTo>
                    <a:close/>
                  </a:path>
                </a:pathLst>
              </a:custGeom>
              <a:solidFill>
                <a:srgbClr val="000000">
                  <a:alpha val="24710"/>
                </a:srgbClr>
              </a:solidFill>
              <a:ln>
                <a:noFill/>
              </a:ln>
            </p:spPr>
          </p:sp>
          <p:sp>
            <p:nvSpPr>
              <p:cNvPr id="599" name="Google Shape;599;p46"/>
              <p:cNvSpPr/>
              <p:nvPr/>
            </p:nvSpPr>
            <p:spPr>
              <a:xfrm>
                <a:off x="0" y="5190093"/>
                <a:ext cx="11860663" cy="12700"/>
              </a:xfrm>
              <a:custGeom>
                <a:rect b="b" l="l" r="r" t="t"/>
                <a:pathLst>
                  <a:path extrusionOk="0" h="12700" w="11860663">
                    <a:moveTo>
                      <a:pt x="0" y="0"/>
                    </a:moveTo>
                    <a:lnTo>
                      <a:pt x="11860663" y="0"/>
                    </a:lnTo>
                    <a:lnTo>
                      <a:pt x="11860663" y="12700"/>
                    </a:lnTo>
                    <a:lnTo>
                      <a:pt x="0" y="12700"/>
                    </a:lnTo>
                    <a:close/>
                  </a:path>
                </a:pathLst>
              </a:custGeom>
              <a:solidFill>
                <a:srgbClr val="000000">
                  <a:alpha val="24710"/>
                </a:srgbClr>
              </a:solidFill>
              <a:ln>
                <a:noFill/>
              </a:ln>
            </p:spPr>
          </p:sp>
          <p:sp>
            <p:nvSpPr>
              <p:cNvPr id="600" name="Google Shape;600;p46"/>
              <p:cNvSpPr/>
              <p:nvPr/>
            </p:nvSpPr>
            <p:spPr>
              <a:xfrm>
                <a:off x="0" y="6922239"/>
                <a:ext cx="11860663" cy="12700"/>
              </a:xfrm>
              <a:custGeom>
                <a:rect b="b" l="l" r="r" t="t"/>
                <a:pathLst>
                  <a:path extrusionOk="0" h="12700" w="11860663">
                    <a:moveTo>
                      <a:pt x="0" y="0"/>
                    </a:moveTo>
                    <a:lnTo>
                      <a:pt x="11860663" y="0"/>
                    </a:lnTo>
                    <a:lnTo>
                      <a:pt x="11860663" y="12700"/>
                    </a:lnTo>
                    <a:lnTo>
                      <a:pt x="0" y="12700"/>
                    </a:lnTo>
                    <a:close/>
                  </a:path>
                </a:pathLst>
              </a:custGeom>
              <a:solidFill>
                <a:srgbClr val="000000">
                  <a:alpha val="24710"/>
                </a:srgbClr>
              </a:solidFill>
              <a:ln>
                <a:noFill/>
              </a:ln>
            </p:spPr>
          </p:sp>
          <p:sp>
            <p:nvSpPr>
              <p:cNvPr id="601" name="Google Shape;601;p46"/>
              <p:cNvSpPr/>
              <p:nvPr/>
            </p:nvSpPr>
            <p:spPr>
              <a:xfrm>
                <a:off x="0" y="8654387"/>
                <a:ext cx="11860663" cy="12700"/>
              </a:xfrm>
              <a:custGeom>
                <a:rect b="b" l="l" r="r" t="t"/>
                <a:pathLst>
                  <a:path extrusionOk="0" h="12700" w="11860663">
                    <a:moveTo>
                      <a:pt x="0" y="0"/>
                    </a:moveTo>
                    <a:lnTo>
                      <a:pt x="11860663" y="0"/>
                    </a:lnTo>
                    <a:lnTo>
                      <a:pt x="11860663" y="12700"/>
                    </a:lnTo>
                    <a:lnTo>
                      <a:pt x="0" y="12700"/>
                    </a:lnTo>
                    <a:close/>
                  </a:path>
                </a:pathLst>
              </a:custGeom>
              <a:solidFill>
                <a:srgbClr val="000000">
                  <a:alpha val="60000"/>
                </a:srgbClr>
              </a:solidFill>
              <a:ln>
                <a:noFill/>
              </a:ln>
            </p:spPr>
          </p:sp>
        </p:grpSp>
        <p:sp>
          <p:nvSpPr>
            <p:cNvPr id="602" name="Google Shape;602;p46"/>
            <p:cNvSpPr txBox="1"/>
            <p:nvPr/>
          </p:nvSpPr>
          <p:spPr>
            <a:xfrm>
              <a:off x="2579" y="-38100"/>
              <a:ext cx="4554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50 </a:t>
              </a:r>
              <a:endParaRPr/>
            </a:p>
          </p:txBody>
        </p:sp>
        <p:sp>
          <p:nvSpPr>
            <p:cNvPr id="603" name="Google Shape;603;p46"/>
            <p:cNvSpPr txBox="1"/>
            <p:nvPr/>
          </p:nvSpPr>
          <p:spPr>
            <a:xfrm>
              <a:off x="0" y="1248426"/>
              <a:ext cx="4578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40 </a:t>
              </a:r>
              <a:endParaRPr/>
            </a:p>
          </p:txBody>
        </p:sp>
        <p:sp>
          <p:nvSpPr>
            <p:cNvPr id="604" name="Google Shape;604;p46"/>
            <p:cNvSpPr txBox="1"/>
            <p:nvPr/>
          </p:nvSpPr>
          <p:spPr>
            <a:xfrm>
              <a:off x="2211" y="2534951"/>
              <a:ext cx="4557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30 </a:t>
              </a:r>
              <a:endParaRPr/>
            </a:p>
          </p:txBody>
        </p:sp>
        <p:sp>
          <p:nvSpPr>
            <p:cNvPr id="605" name="Google Shape;605;p46"/>
            <p:cNvSpPr txBox="1"/>
            <p:nvPr/>
          </p:nvSpPr>
          <p:spPr>
            <a:xfrm>
              <a:off x="1842" y="3821477"/>
              <a:ext cx="4560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20 </a:t>
              </a:r>
              <a:endParaRPr/>
            </a:p>
          </p:txBody>
        </p:sp>
        <p:sp>
          <p:nvSpPr>
            <p:cNvPr id="606" name="Google Shape;606;p46"/>
            <p:cNvSpPr txBox="1"/>
            <p:nvPr/>
          </p:nvSpPr>
          <p:spPr>
            <a:xfrm>
              <a:off x="32425" y="5108003"/>
              <a:ext cx="4254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10 </a:t>
              </a:r>
              <a:endParaRPr/>
            </a:p>
          </p:txBody>
        </p:sp>
        <p:sp>
          <p:nvSpPr>
            <p:cNvPr id="607" name="Google Shape;607;p46"/>
            <p:cNvSpPr txBox="1"/>
            <p:nvPr/>
          </p:nvSpPr>
          <p:spPr>
            <a:xfrm>
              <a:off x="179885" y="6394528"/>
              <a:ext cx="278100" cy="45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Oswald"/>
                  <a:ea typeface="Oswald"/>
                  <a:cs typeface="Oswald"/>
                  <a:sym typeface="Oswald"/>
                </a:rPr>
                <a:t>0 </a:t>
              </a:r>
              <a:endParaRPr/>
            </a:p>
          </p:txBody>
        </p:sp>
        <p:grpSp>
          <p:nvGrpSpPr>
            <p:cNvPr id="608" name="Google Shape;608;p46"/>
            <p:cNvGrpSpPr/>
            <p:nvPr/>
          </p:nvGrpSpPr>
          <p:grpSpPr>
            <a:xfrm>
              <a:off x="1383530" y="81294"/>
              <a:ext cx="7330101" cy="6714035"/>
              <a:chOff x="995566" y="-189650"/>
              <a:chExt cx="9869531" cy="9040037"/>
            </a:xfrm>
          </p:grpSpPr>
          <p:sp>
            <p:nvSpPr>
              <p:cNvPr id="609" name="Google Shape;609;p46"/>
              <p:cNvSpPr/>
              <p:nvPr/>
            </p:nvSpPr>
            <p:spPr>
              <a:xfrm>
                <a:off x="995566" y="6504412"/>
                <a:ext cx="2640277" cy="2345975"/>
              </a:xfrm>
              <a:custGeom>
                <a:rect b="b" l="l" r="r" t="t"/>
                <a:pathLst>
                  <a:path extrusionOk="0" h="2345975" w="2640277">
                    <a:moveTo>
                      <a:pt x="381000" y="2156325"/>
                    </a:moveTo>
                    <a:cubicBezTo>
                      <a:pt x="380531" y="2051448"/>
                      <a:pt x="295379" y="1966676"/>
                      <a:pt x="190500" y="1966676"/>
                    </a:cubicBezTo>
                    <a:cubicBezTo>
                      <a:pt x="85621" y="1966676"/>
                      <a:pt x="469" y="2051448"/>
                      <a:pt x="0" y="2156325"/>
                    </a:cubicBezTo>
                    <a:cubicBezTo>
                      <a:pt x="469" y="2261203"/>
                      <a:pt x="85621" y="2345975"/>
                      <a:pt x="190500" y="2345975"/>
                    </a:cubicBezTo>
                    <a:cubicBezTo>
                      <a:pt x="295379" y="2345975"/>
                      <a:pt x="380531" y="2261203"/>
                      <a:pt x="381000" y="2156325"/>
                    </a:cubicBezTo>
                    <a:close/>
                    <a:moveTo>
                      <a:pt x="144467" y="2103790"/>
                    </a:moveTo>
                    <a:cubicBezTo>
                      <a:pt x="115658" y="2129263"/>
                      <a:pt x="112856" y="2173230"/>
                      <a:pt x="138200" y="2202153"/>
                    </a:cubicBezTo>
                    <a:cubicBezTo>
                      <a:pt x="163544" y="2231077"/>
                      <a:pt x="207498" y="2234074"/>
                      <a:pt x="236534" y="2208860"/>
                    </a:cubicBezTo>
                    <a:lnTo>
                      <a:pt x="2608667" y="130283"/>
                    </a:lnTo>
                    <a:cubicBezTo>
                      <a:pt x="2637476" y="104810"/>
                      <a:pt x="2640277" y="60842"/>
                      <a:pt x="2614933" y="31920"/>
                    </a:cubicBezTo>
                    <a:cubicBezTo>
                      <a:pt x="2589590" y="2997"/>
                      <a:pt x="2545635" y="0"/>
                      <a:pt x="2516599" y="25213"/>
                    </a:cubicBezTo>
                    <a:close/>
                  </a:path>
                </a:pathLst>
              </a:custGeom>
              <a:solidFill>
                <a:srgbClr val="EC48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6"/>
              <p:cNvSpPr/>
              <p:nvPr/>
            </p:nvSpPr>
            <p:spPr>
              <a:xfrm>
                <a:off x="3367699" y="1999130"/>
                <a:ext cx="2642203" cy="4772680"/>
              </a:xfrm>
              <a:custGeom>
                <a:rect b="b" l="l" r="r" t="t"/>
                <a:pathLst>
                  <a:path extrusionOk="0" h="4772680" w="2642203">
                    <a:moveTo>
                      <a:pt x="381000" y="4583030"/>
                    </a:moveTo>
                    <a:cubicBezTo>
                      <a:pt x="380531" y="4478153"/>
                      <a:pt x="295379" y="4393380"/>
                      <a:pt x="190500" y="4393380"/>
                    </a:cubicBezTo>
                    <a:cubicBezTo>
                      <a:pt x="85621" y="4393380"/>
                      <a:pt x="469" y="4478153"/>
                      <a:pt x="0" y="4583030"/>
                    </a:cubicBezTo>
                    <a:cubicBezTo>
                      <a:pt x="469" y="4687908"/>
                      <a:pt x="85621" y="4772680"/>
                      <a:pt x="190500" y="4772680"/>
                    </a:cubicBezTo>
                    <a:cubicBezTo>
                      <a:pt x="295379" y="4772680"/>
                      <a:pt x="380531" y="4687908"/>
                      <a:pt x="381000" y="4583030"/>
                    </a:cubicBezTo>
                    <a:close/>
                    <a:moveTo>
                      <a:pt x="128699" y="4550478"/>
                    </a:moveTo>
                    <a:cubicBezTo>
                      <a:pt x="110930" y="4584582"/>
                      <a:pt x="124068" y="4626634"/>
                      <a:pt x="158093" y="4644555"/>
                    </a:cubicBezTo>
                    <a:cubicBezTo>
                      <a:pt x="192117" y="4662477"/>
                      <a:pt x="234228" y="4649526"/>
                      <a:pt x="252301" y="4615583"/>
                    </a:cubicBezTo>
                    <a:lnTo>
                      <a:pt x="2624434" y="111999"/>
                    </a:lnTo>
                    <a:cubicBezTo>
                      <a:pt x="2642203" y="77895"/>
                      <a:pt x="2629064" y="35843"/>
                      <a:pt x="2595039" y="17921"/>
                    </a:cubicBezTo>
                    <a:cubicBezTo>
                      <a:pt x="2561015" y="0"/>
                      <a:pt x="2518904" y="12951"/>
                      <a:pt x="2500831" y="46895"/>
                    </a:cubicBezTo>
                    <a:close/>
                  </a:path>
                </a:pathLst>
              </a:custGeom>
              <a:solidFill>
                <a:srgbClr val="EC48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6"/>
              <p:cNvSpPr/>
              <p:nvPr/>
            </p:nvSpPr>
            <p:spPr>
              <a:xfrm>
                <a:off x="5739831" y="1888927"/>
                <a:ext cx="2642073" cy="1654930"/>
              </a:xfrm>
              <a:custGeom>
                <a:rect b="b" l="l" r="r" t="t"/>
                <a:pathLst>
                  <a:path extrusionOk="0" h="1654930" w="2642073">
                    <a:moveTo>
                      <a:pt x="381000" y="189650"/>
                    </a:moveTo>
                    <a:cubicBezTo>
                      <a:pt x="380531" y="84772"/>
                      <a:pt x="295379" y="0"/>
                      <a:pt x="190500" y="0"/>
                    </a:cubicBezTo>
                    <a:cubicBezTo>
                      <a:pt x="85622" y="0"/>
                      <a:pt x="469" y="84772"/>
                      <a:pt x="0" y="189650"/>
                    </a:cubicBezTo>
                    <a:cubicBezTo>
                      <a:pt x="469" y="294528"/>
                      <a:pt x="85622" y="379300"/>
                      <a:pt x="190500" y="379300"/>
                    </a:cubicBezTo>
                    <a:cubicBezTo>
                      <a:pt x="295379" y="379300"/>
                      <a:pt x="380531" y="294528"/>
                      <a:pt x="381000" y="189650"/>
                    </a:cubicBezTo>
                    <a:close/>
                    <a:moveTo>
                      <a:pt x="225733" y="129337"/>
                    </a:moveTo>
                    <a:cubicBezTo>
                      <a:pt x="192442" y="110088"/>
                      <a:pt x="149854" y="121369"/>
                      <a:pt x="130456" y="154574"/>
                    </a:cubicBezTo>
                    <a:cubicBezTo>
                      <a:pt x="111059" y="187779"/>
                      <a:pt x="122150" y="230417"/>
                      <a:pt x="155268" y="249963"/>
                    </a:cubicBezTo>
                    <a:lnTo>
                      <a:pt x="2527400" y="1635681"/>
                    </a:lnTo>
                    <a:cubicBezTo>
                      <a:pt x="2560692" y="1654930"/>
                      <a:pt x="2603280" y="1643648"/>
                      <a:pt x="2622677" y="1610444"/>
                    </a:cubicBezTo>
                    <a:cubicBezTo>
                      <a:pt x="2642074" y="1577238"/>
                      <a:pt x="2630984" y="1534600"/>
                      <a:pt x="2597866" y="1515055"/>
                    </a:cubicBezTo>
                    <a:close/>
                  </a:path>
                </a:pathLst>
              </a:custGeom>
              <a:solidFill>
                <a:srgbClr val="EC48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6"/>
              <p:cNvSpPr/>
              <p:nvPr/>
            </p:nvSpPr>
            <p:spPr>
              <a:xfrm>
                <a:off x="8111964" y="2928215"/>
                <a:ext cx="2753133" cy="725730"/>
              </a:xfrm>
              <a:custGeom>
                <a:rect b="b" l="l" r="r" t="t"/>
                <a:pathLst>
                  <a:path extrusionOk="0" h="725730" w="2753133">
                    <a:moveTo>
                      <a:pt x="381000" y="536080"/>
                    </a:moveTo>
                    <a:cubicBezTo>
                      <a:pt x="380531" y="431202"/>
                      <a:pt x="295379" y="346430"/>
                      <a:pt x="190500" y="346430"/>
                    </a:cubicBezTo>
                    <a:cubicBezTo>
                      <a:pt x="85621" y="346430"/>
                      <a:pt x="469" y="431202"/>
                      <a:pt x="0" y="536080"/>
                    </a:cubicBezTo>
                    <a:cubicBezTo>
                      <a:pt x="469" y="640957"/>
                      <a:pt x="85621" y="725730"/>
                      <a:pt x="190500" y="725730"/>
                    </a:cubicBezTo>
                    <a:cubicBezTo>
                      <a:pt x="295379" y="725730"/>
                      <a:pt x="380531" y="640957"/>
                      <a:pt x="381000" y="536080"/>
                    </a:cubicBezTo>
                    <a:close/>
                    <a:moveTo>
                      <a:pt x="180406" y="466963"/>
                    </a:moveTo>
                    <a:cubicBezTo>
                      <a:pt x="142379" y="472690"/>
                      <a:pt x="116134" y="508077"/>
                      <a:pt x="121692" y="546129"/>
                    </a:cubicBezTo>
                    <a:cubicBezTo>
                      <a:pt x="127249" y="584181"/>
                      <a:pt x="162517" y="610584"/>
                      <a:pt x="200594" y="605197"/>
                    </a:cubicBezTo>
                    <a:lnTo>
                      <a:pt x="2572726" y="258767"/>
                    </a:lnTo>
                    <a:cubicBezTo>
                      <a:pt x="2610753" y="253040"/>
                      <a:pt x="2636998" y="217653"/>
                      <a:pt x="2631441" y="179602"/>
                    </a:cubicBezTo>
                    <a:cubicBezTo>
                      <a:pt x="2625884" y="141550"/>
                      <a:pt x="2590615" y="115147"/>
                      <a:pt x="2552539" y="120534"/>
                    </a:cubicBezTo>
                    <a:close/>
                    <a:moveTo>
                      <a:pt x="2753132" y="189650"/>
                    </a:moveTo>
                    <a:cubicBezTo>
                      <a:pt x="2752664" y="84773"/>
                      <a:pt x="2667511" y="0"/>
                      <a:pt x="2562632" y="0"/>
                    </a:cubicBezTo>
                    <a:cubicBezTo>
                      <a:pt x="2457754" y="0"/>
                      <a:pt x="2372601" y="84773"/>
                      <a:pt x="2372132" y="189650"/>
                    </a:cubicBezTo>
                    <a:cubicBezTo>
                      <a:pt x="2372601" y="294528"/>
                      <a:pt x="2457754" y="379300"/>
                      <a:pt x="2562632" y="379300"/>
                    </a:cubicBezTo>
                    <a:cubicBezTo>
                      <a:pt x="2667511" y="379300"/>
                      <a:pt x="2752664" y="294528"/>
                      <a:pt x="2753132" y="189650"/>
                    </a:cubicBezTo>
                    <a:close/>
                  </a:path>
                </a:pathLst>
              </a:custGeom>
              <a:solidFill>
                <a:srgbClr val="EC48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6"/>
              <p:cNvSpPr/>
              <p:nvPr/>
            </p:nvSpPr>
            <p:spPr>
              <a:xfrm>
                <a:off x="995566" y="6392510"/>
                <a:ext cx="2642074" cy="1654930"/>
              </a:xfrm>
              <a:custGeom>
                <a:rect b="b" l="l" r="r" t="t"/>
                <a:pathLst>
                  <a:path extrusionOk="0" h="1654930" w="2642074">
                    <a:moveTo>
                      <a:pt x="381000" y="189650"/>
                    </a:moveTo>
                    <a:cubicBezTo>
                      <a:pt x="380531" y="84773"/>
                      <a:pt x="295379" y="0"/>
                      <a:pt x="190500" y="0"/>
                    </a:cubicBezTo>
                    <a:cubicBezTo>
                      <a:pt x="85621" y="0"/>
                      <a:pt x="469" y="84773"/>
                      <a:pt x="0" y="189650"/>
                    </a:cubicBezTo>
                    <a:cubicBezTo>
                      <a:pt x="469" y="294528"/>
                      <a:pt x="85621" y="379300"/>
                      <a:pt x="190500" y="379300"/>
                    </a:cubicBezTo>
                    <a:cubicBezTo>
                      <a:pt x="295379" y="379300"/>
                      <a:pt x="380531" y="294528"/>
                      <a:pt x="381000" y="189650"/>
                    </a:cubicBezTo>
                    <a:close/>
                    <a:moveTo>
                      <a:pt x="225733" y="129337"/>
                    </a:moveTo>
                    <a:cubicBezTo>
                      <a:pt x="192442" y="110088"/>
                      <a:pt x="149853" y="121369"/>
                      <a:pt x="130456" y="154575"/>
                    </a:cubicBezTo>
                    <a:cubicBezTo>
                      <a:pt x="111059" y="187780"/>
                      <a:pt x="122149" y="230418"/>
                      <a:pt x="155267" y="249964"/>
                    </a:cubicBezTo>
                    <a:lnTo>
                      <a:pt x="2527400" y="1635681"/>
                    </a:lnTo>
                    <a:cubicBezTo>
                      <a:pt x="2560691" y="1654930"/>
                      <a:pt x="2603279" y="1643649"/>
                      <a:pt x="2622677" y="1610444"/>
                    </a:cubicBezTo>
                    <a:cubicBezTo>
                      <a:pt x="2642074" y="1577239"/>
                      <a:pt x="2630984" y="1534601"/>
                      <a:pt x="2597866" y="1515055"/>
                    </a:cubicBezTo>
                    <a:close/>
                  </a:path>
                </a:pathLst>
              </a:custGeom>
              <a:solidFill>
                <a:srgbClr val="2D8B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6"/>
              <p:cNvSpPr/>
              <p:nvPr/>
            </p:nvSpPr>
            <p:spPr>
              <a:xfrm>
                <a:off x="3367699" y="5118607"/>
                <a:ext cx="2640574" cy="3038921"/>
              </a:xfrm>
              <a:custGeom>
                <a:rect b="b" l="l" r="r" t="t"/>
                <a:pathLst>
                  <a:path extrusionOk="0" h="3038921" w="2640574">
                    <a:moveTo>
                      <a:pt x="381000" y="2849271"/>
                    </a:moveTo>
                    <a:cubicBezTo>
                      <a:pt x="380531" y="2744394"/>
                      <a:pt x="295379" y="2659621"/>
                      <a:pt x="190500" y="2659621"/>
                    </a:cubicBezTo>
                    <a:cubicBezTo>
                      <a:pt x="85621" y="2659621"/>
                      <a:pt x="469" y="2744394"/>
                      <a:pt x="0" y="2849271"/>
                    </a:cubicBezTo>
                    <a:cubicBezTo>
                      <a:pt x="469" y="2954148"/>
                      <a:pt x="85621" y="3038921"/>
                      <a:pt x="190500" y="3038921"/>
                    </a:cubicBezTo>
                    <a:cubicBezTo>
                      <a:pt x="295379" y="3038921"/>
                      <a:pt x="380531" y="2954148"/>
                      <a:pt x="381000" y="2849271"/>
                    </a:cubicBezTo>
                    <a:close/>
                    <a:moveTo>
                      <a:pt x="137434" y="2803851"/>
                    </a:moveTo>
                    <a:cubicBezTo>
                      <a:pt x="112559" y="2833177"/>
                      <a:pt x="116067" y="2877094"/>
                      <a:pt x="145282" y="2902100"/>
                    </a:cubicBezTo>
                    <a:cubicBezTo>
                      <a:pt x="174497" y="2927106"/>
                      <a:pt x="218429" y="2923794"/>
                      <a:pt x="243566" y="2894691"/>
                    </a:cubicBezTo>
                    <a:lnTo>
                      <a:pt x="2615699" y="123256"/>
                    </a:lnTo>
                    <a:cubicBezTo>
                      <a:pt x="2640573" y="93929"/>
                      <a:pt x="2637065" y="50012"/>
                      <a:pt x="2607850" y="25006"/>
                    </a:cubicBezTo>
                    <a:cubicBezTo>
                      <a:pt x="2578635" y="0"/>
                      <a:pt x="2534703" y="3312"/>
                      <a:pt x="2509566" y="32415"/>
                    </a:cubicBezTo>
                    <a:close/>
                  </a:path>
                </a:pathLst>
              </a:custGeom>
              <a:solidFill>
                <a:srgbClr val="2D8B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6"/>
              <p:cNvSpPr/>
              <p:nvPr/>
            </p:nvSpPr>
            <p:spPr>
              <a:xfrm>
                <a:off x="5739831" y="5006792"/>
                <a:ext cx="2641142" cy="1134364"/>
              </a:xfrm>
              <a:custGeom>
                <a:rect b="b" l="l" r="r" t="t"/>
                <a:pathLst>
                  <a:path extrusionOk="0" h="1134364" w="2641142">
                    <a:moveTo>
                      <a:pt x="381000" y="189651"/>
                    </a:moveTo>
                    <a:cubicBezTo>
                      <a:pt x="380531" y="84773"/>
                      <a:pt x="295379" y="0"/>
                      <a:pt x="190500" y="0"/>
                    </a:cubicBezTo>
                    <a:cubicBezTo>
                      <a:pt x="85622" y="0"/>
                      <a:pt x="469" y="84773"/>
                      <a:pt x="0" y="189651"/>
                    </a:cubicBezTo>
                    <a:cubicBezTo>
                      <a:pt x="469" y="294528"/>
                      <a:pt x="85622" y="379301"/>
                      <a:pt x="190500" y="379301"/>
                    </a:cubicBezTo>
                    <a:cubicBezTo>
                      <a:pt x="295379" y="379301"/>
                      <a:pt x="380531" y="294528"/>
                      <a:pt x="381000" y="189651"/>
                    </a:cubicBezTo>
                    <a:close/>
                    <a:moveTo>
                      <a:pt x="214456" y="124037"/>
                    </a:moveTo>
                    <a:cubicBezTo>
                      <a:pt x="178274" y="111010"/>
                      <a:pt x="138368" y="129678"/>
                      <a:pt x="125180" y="165801"/>
                    </a:cubicBezTo>
                    <a:cubicBezTo>
                      <a:pt x="111991" y="201925"/>
                      <a:pt x="130480" y="241914"/>
                      <a:pt x="166545" y="255264"/>
                    </a:cubicBezTo>
                    <a:lnTo>
                      <a:pt x="2538678" y="1121338"/>
                    </a:lnTo>
                    <a:cubicBezTo>
                      <a:pt x="2574859" y="1134365"/>
                      <a:pt x="2614765" y="1115696"/>
                      <a:pt x="2627954" y="1079573"/>
                    </a:cubicBezTo>
                    <a:cubicBezTo>
                      <a:pt x="2641143" y="1043450"/>
                      <a:pt x="2622652" y="1003461"/>
                      <a:pt x="2586589" y="990111"/>
                    </a:cubicBezTo>
                    <a:close/>
                  </a:path>
                </a:pathLst>
              </a:custGeom>
              <a:solidFill>
                <a:srgbClr val="2D8B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6"/>
              <p:cNvSpPr/>
              <p:nvPr/>
            </p:nvSpPr>
            <p:spPr>
              <a:xfrm>
                <a:off x="8111964" y="-189650"/>
                <a:ext cx="2753133" cy="6441816"/>
              </a:xfrm>
              <a:custGeom>
                <a:rect b="b" l="l" r="r" t="t"/>
                <a:pathLst>
                  <a:path extrusionOk="0" h="6441816" w="2753133">
                    <a:moveTo>
                      <a:pt x="381000" y="6252166"/>
                    </a:moveTo>
                    <a:cubicBezTo>
                      <a:pt x="380531" y="6147288"/>
                      <a:pt x="295379" y="6062516"/>
                      <a:pt x="190500" y="6062516"/>
                    </a:cubicBezTo>
                    <a:cubicBezTo>
                      <a:pt x="85621" y="6062516"/>
                      <a:pt x="469" y="6147288"/>
                      <a:pt x="0" y="6252166"/>
                    </a:cubicBezTo>
                    <a:cubicBezTo>
                      <a:pt x="469" y="6357044"/>
                      <a:pt x="85621" y="6441816"/>
                      <a:pt x="190500" y="6441816"/>
                    </a:cubicBezTo>
                    <a:cubicBezTo>
                      <a:pt x="295379" y="6441816"/>
                      <a:pt x="380531" y="6357044"/>
                      <a:pt x="381000" y="6252166"/>
                    </a:cubicBezTo>
                    <a:close/>
                    <a:moveTo>
                      <a:pt x="125452" y="6226714"/>
                    </a:moveTo>
                    <a:cubicBezTo>
                      <a:pt x="111600" y="6262588"/>
                      <a:pt x="129349" y="6302911"/>
                      <a:pt x="165162" y="6316924"/>
                    </a:cubicBezTo>
                    <a:cubicBezTo>
                      <a:pt x="200974" y="6330936"/>
                      <a:pt x="241375" y="6313367"/>
                      <a:pt x="255548" y="6277618"/>
                    </a:cubicBezTo>
                    <a:lnTo>
                      <a:pt x="2627680" y="215102"/>
                    </a:lnTo>
                    <a:cubicBezTo>
                      <a:pt x="2641532" y="179228"/>
                      <a:pt x="2623782" y="138905"/>
                      <a:pt x="2587970" y="124892"/>
                    </a:cubicBezTo>
                    <a:cubicBezTo>
                      <a:pt x="2552159" y="110880"/>
                      <a:pt x="2511757" y="128449"/>
                      <a:pt x="2497585" y="164198"/>
                    </a:cubicBezTo>
                    <a:close/>
                    <a:moveTo>
                      <a:pt x="2753132" y="189650"/>
                    </a:moveTo>
                    <a:lnTo>
                      <a:pt x="2753132" y="189650"/>
                    </a:lnTo>
                    <a:cubicBezTo>
                      <a:pt x="2752664" y="84772"/>
                      <a:pt x="2667511" y="0"/>
                      <a:pt x="2562632" y="0"/>
                    </a:cubicBezTo>
                    <a:cubicBezTo>
                      <a:pt x="2457754" y="0"/>
                      <a:pt x="2372601" y="84772"/>
                      <a:pt x="2372132" y="189650"/>
                    </a:cubicBezTo>
                    <a:lnTo>
                      <a:pt x="2372132" y="189650"/>
                    </a:lnTo>
                    <a:cubicBezTo>
                      <a:pt x="2372601" y="294528"/>
                      <a:pt x="2457754" y="379300"/>
                      <a:pt x="2562632" y="379300"/>
                    </a:cubicBezTo>
                    <a:cubicBezTo>
                      <a:pt x="2667511" y="379300"/>
                      <a:pt x="2752664" y="294528"/>
                      <a:pt x="2753132" y="189650"/>
                    </a:cubicBezTo>
                    <a:close/>
                  </a:path>
                </a:pathLst>
              </a:custGeom>
              <a:solidFill>
                <a:srgbClr val="2D8B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6"/>
              <p:cNvSpPr/>
              <p:nvPr/>
            </p:nvSpPr>
            <p:spPr>
              <a:xfrm>
                <a:off x="995566" y="3386546"/>
                <a:ext cx="2640277" cy="2345976"/>
              </a:xfrm>
              <a:custGeom>
                <a:rect b="b" l="l" r="r" t="t"/>
                <a:pathLst>
                  <a:path extrusionOk="0" h="2345976" w="2640277">
                    <a:moveTo>
                      <a:pt x="381000" y="2156326"/>
                    </a:moveTo>
                    <a:cubicBezTo>
                      <a:pt x="380531" y="2051448"/>
                      <a:pt x="295379" y="1966676"/>
                      <a:pt x="190500" y="1966676"/>
                    </a:cubicBezTo>
                    <a:cubicBezTo>
                      <a:pt x="85621" y="1966676"/>
                      <a:pt x="469" y="2051448"/>
                      <a:pt x="0" y="2156326"/>
                    </a:cubicBezTo>
                    <a:cubicBezTo>
                      <a:pt x="469" y="2261203"/>
                      <a:pt x="85621" y="2345976"/>
                      <a:pt x="190500" y="2345976"/>
                    </a:cubicBezTo>
                    <a:cubicBezTo>
                      <a:pt x="295379" y="2345976"/>
                      <a:pt x="380531" y="2261203"/>
                      <a:pt x="381000" y="2156326"/>
                    </a:cubicBezTo>
                    <a:close/>
                    <a:moveTo>
                      <a:pt x="144467" y="2103791"/>
                    </a:moveTo>
                    <a:cubicBezTo>
                      <a:pt x="115657" y="2129264"/>
                      <a:pt x="112856" y="2173231"/>
                      <a:pt x="138200" y="2202154"/>
                    </a:cubicBezTo>
                    <a:cubicBezTo>
                      <a:pt x="163543" y="2231077"/>
                      <a:pt x="207498" y="2234075"/>
                      <a:pt x="236534" y="2208861"/>
                    </a:cubicBezTo>
                    <a:lnTo>
                      <a:pt x="2608667" y="130284"/>
                    </a:lnTo>
                    <a:cubicBezTo>
                      <a:pt x="2637476" y="104811"/>
                      <a:pt x="2640277" y="60843"/>
                      <a:pt x="2614933" y="31921"/>
                    </a:cubicBezTo>
                    <a:cubicBezTo>
                      <a:pt x="2589590" y="2997"/>
                      <a:pt x="2545635" y="0"/>
                      <a:pt x="2516599" y="2521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6"/>
              <p:cNvSpPr/>
              <p:nvPr/>
            </p:nvSpPr>
            <p:spPr>
              <a:xfrm>
                <a:off x="3367699" y="3274645"/>
                <a:ext cx="2641142" cy="1134364"/>
              </a:xfrm>
              <a:custGeom>
                <a:rect b="b" l="l" r="r" t="t"/>
                <a:pathLst>
                  <a:path extrusionOk="0" h="1134364" w="2641142">
                    <a:moveTo>
                      <a:pt x="381000" y="189650"/>
                    </a:moveTo>
                    <a:cubicBezTo>
                      <a:pt x="380531" y="84772"/>
                      <a:pt x="295379" y="0"/>
                      <a:pt x="190500" y="0"/>
                    </a:cubicBezTo>
                    <a:cubicBezTo>
                      <a:pt x="85621" y="0"/>
                      <a:pt x="469" y="84772"/>
                      <a:pt x="0" y="189650"/>
                    </a:cubicBezTo>
                    <a:cubicBezTo>
                      <a:pt x="469" y="294527"/>
                      <a:pt x="85621" y="379300"/>
                      <a:pt x="190500" y="379300"/>
                    </a:cubicBezTo>
                    <a:cubicBezTo>
                      <a:pt x="295379" y="379300"/>
                      <a:pt x="380531" y="294527"/>
                      <a:pt x="381000" y="189650"/>
                    </a:cubicBezTo>
                    <a:close/>
                    <a:moveTo>
                      <a:pt x="214456" y="124036"/>
                    </a:moveTo>
                    <a:cubicBezTo>
                      <a:pt x="178274" y="111009"/>
                      <a:pt x="138368" y="129678"/>
                      <a:pt x="125179" y="165801"/>
                    </a:cubicBezTo>
                    <a:cubicBezTo>
                      <a:pt x="111991" y="201924"/>
                      <a:pt x="130480" y="241914"/>
                      <a:pt x="166544" y="255264"/>
                    </a:cubicBezTo>
                    <a:lnTo>
                      <a:pt x="2538677" y="1121337"/>
                    </a:lnTo>
                    <a:cubicBezTo>
                      <a:pt x="2574858" y="1134364"/>
                      <a:pt x="2614764" y="1115696"/>
                      <a:pt x="2627953" y="1079573"/>
                    </a:cubicBezTo>
                    <a:cubicBezTo>
                      <a:pt x="2641142" y="1043450"/>
                      <a:pt x="2622652" y="1003461"/>
                      <a:pt x="2586588" y="99011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6"/>
              <p:cNvSpPr/>
              <p:nvPr/>
            </p:nvSpPr>
            <p:spPr>
              <a:xfrm>
                <a:off x="5739831" y="1654864"/>
                <a:ext cx="2640019" cy="2865154"/>
              </a:xfrm>
              <a:custGeom>
                <a:rect b="b" l="l" r="r" t="t"/>
                <a:pathLst>
                  <a:path extrusionOk="0" h="2865154" w="2640019">
                    <a:moveTo>
                      <a:pt x="381000" y="2675505"/>
                    </a:moveTo>
                    <a:cubicBezTo>
                      <a:pt x="380531" y="2570627"/>
                      <a:pt x="295379" y="2485855"/>
                      <a:pt x="190500" y="2485855"/>
                    </a:cubicBezTo>
                    <a:cubicBezTo>
                      <a:pt x="85622" y="2485855"/>
                      <a:pt x="469" y="2570627"/>
                      <a:pt x="0" y="2675505"/>
                    </a:cubicBezTo>
                    <a:cubicBezTo>
                      <a:pt x="469" y="2780382"/>
                      <a:pt x="85622" y="2865155"/>
                      <a:pt x="190500" y="2865155"/>
                    </a:cubicBezTo>
                    <a:cubicBezTo>
                      <a:pt x="295379" y="2865155"/>
                      <a:pt x="380531" y="2780382"/>
                      <a:pt x="381000" y="2675505"/>
                    </a:cubicBezTo>
                    <a:close/>
                    <a:moveTo>
                      <a:pt x="138916" y="2628409"/>
                    </a:moveTo>
                    <a:cubicBezTo>
                      <a:pt x="113114" y="2656924"/>
                      <a:pt x="115215" y="2700931"/>
                      <a:pt x="143615" y="2726859"/>
                    </a:cubicBezTo>
                    <a:cubicBezTo>
                      <a:pt x="172014" y="2752788"/>
                      <a:pt x="216030" y="2750884"/>
                      <a:pt x="242085" y="2722601"/>
                    </a:cubicBezTo>
                    <a:lnTo>
                      <a:pt x="2614218" y="124380"/>
                    </a:lnTo>
                    <a:cubicBezTo>
                      <a:pt x="2640020" y="95864"/>
                      <a:pt x="2637919" y="51857"/>
                      <a:pt x="2609519" y="25929"/>
                    </a:cubicBezTo>
                    <a:cubicBezTo>
                      <a:pt x="2581119" y="0"/>
                      <a:pt x="2537103" y="1904"/>
                      <a:pt x="2511048" y="3018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6"/>
              <p:cNvSpPr/>
              <p:nvPr/>
            </p:nvSpPr>
            <p:spPr>
              <a:xfrm>
                <a:off x="8111964" y="1196068"/>
                <a:ext cx="2753133" cy="725729"/>
              </a:xfrm>
              <a:custGeom>
                <a:rect b="b" l="l" r="r" t="t"/>
                <a:pathLst>
                  <a:path extrusionOk="0" h="725729" w="2753133">
                    <a:moveTo>
                      <a:pt x="381000" y="536079"/>
                    </a:moveTo>
                    <a:cubicBezTo>
                      <a:pt x="380531" y="431202"/>
                      <a:pt x="295379" y="346429"/>
                      <a:pt x="190500" y="346429"/>
                    </a:cubicBezTo>
                    <a:cubicBezTo>
                      <a:pt x="85621" y="346429"/>
                      <a:pt x="469" y="431202"/>
                      <a:pt x="0" y="536079"/>
                    </a:cubicBezTo>
                    <a:cubicBezTo>
                      <a:pt x="469" y="640957"/>
                      <a:pt x="85621" y="725729"/>
                      <a:pt x="190500" y="725729"/>
                    </a:cubicBezTo>
                    <a:cubicBezTo>
                      <a:pt x="295379" y="725729"/>
                      <a:pt x="380531" y="640957"/>
                      <a:pt x="381000" y="536079"/>
                    </a:cubicBezTo>
                    <a:close/>
                    <a:moveTo>
                      <a:pt x="180406" y="466963"/>
                    </a:moveTo>
                    <a:cubicBezTo>
                      <a:pt x="142379" y="472690"/>
                      <a:pt x="116135" y="508076"/>
                      <a:pt x="121692" y="546128"/>
                    </a:cubicBezTo>
                    <a:cubicBezTo>
                      <a:pt x="127249" y="584180"/>
                      <a:pt x="162518" y="610583"/>
                      <a:pt x="200594" y="605196"/>
                    </a:cubicBezTo>
                    <a:lnTo>
                      <a:pt x="2572726" y="258767"/>
                    </a:lnTo>
                    <a:cubicBezTo>
                      <a:pt x="2610753" y="253039"/>
                      <a:pt x="2636998" y="217653"/>
                      <a:pt x="2631441" y="179601"/>
                    </a:cubicBezTo>
                    <a:cubicBezTo>
                      <a:pt x="2625884" y="141549"/>
                      <a:pt x="2590615" y="115146"/>
                      <a:pt x="2552539" y="120533"/>
                    </a:cubicBezTo>
                    <a:close/>
                    <a:moveTo>
                      <a:pt x="2753132" y="189650"/>
                    </a:moveTo>
                    <a:cubicBezTo>
                      <a:pt x="2752664" y="84772"/>
                      <a:pt x="2667511" y="0"/>
                      <a:pt x="2562632" y="0"/>
                    </a:cubicBezTo>
                    <a:cubicBezTo>
                      <a:pt x="2457754" y="0"/>
                      <a:pt x="2372601" y="84772"/>
                      <a:pt x="2372132" y="189650"/>
                    </a:cubicBezTo>
                    <a:cubicBezTo>
                      <a:pt x="2372601" y="294528"/>
                      <a:pt x="2457754" y="379300"/>
                      <a:pt x="2562632" y="379300"/>
                    </a:cubicBezTo>
                    <a:cubicBezTo>
                      <a:pt x="2667511" y="379300"/>
                      <a:pt x="2752664" y="294528"/>
                      <a:pt x="2753132" y="18965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1" name="Google Shape;621;p46"/>
          <p:cNvSpPr txBox="1"/>
          <p:nvPr/>
        </p:nvSpPr>
        <p:spPr>
          <a:xfrm>
            <a:off x="978426" y="732449"/>
            <a:ext cx="3869100" cy="1380600"/>
          </a:xfrm>
          <a:prstGeom prst="rect">
            <a:avLst/>
          </a:prstGeom>
          <a:noFill/>
          <a:ln>
            <a:noFill/>
          </a:ln>
        </p:spPr>
        <p:txBody>
          <a:bodyPr anchorCtr="0" anchor="t" bIns="0" lIns="0" spcFirstLastPara="1" rIns="0" wrap="square" tIns="0">
            <a:spAutoFit/>
          </a:bodyPr>
          <a:lstStyle/>
          <a:p>
            <a:pPr indent="0" lvl="0" marL="0" marR="0" rtl="0" algn="ctr">
              <a:lnSpc>
                <a:spcPct val="143003"/>
              </a:lnSpc>
              <a:spcBef>
                <a:spcPts val="0"/>
              </a:spcBef>
              <a:spcAft>
                <a:spcPts val="0"/>
              </a:spcAft>
              <a:buNone/>
            </a:pPr>
            <a:r>
              <a:rPr b="1" i="0" lang="en-US" sz="8969" u="none" cap="none" strike="noStrike">
                <a:solidFill>
                  <a:srgbClr val="000000"/>
                </a:solidFill>
                <a:latin typeface="Oswald"/>
                <a:ea typeface="Oswald"/>
                <a:cs typeface="Oswald"/>
                <a:sym typeface="Oswald"/>
              </a:rPr>
              <a:t>$150K</a:t>
            </a:r>
            <a:endParaRPr/>
          </a:p>
        </p:txBody>
      </p:sp>
      <p:sp>
        <p:nvSpPr>
          <p:cNvPr id="622" name="Google Shape;622;p46"/>
          <p:cNvSpPr txBox="1"/>
          <p:nvPr/>
        </p:nvSpPr>
        <p:spPr>
          <a:xfrm>
            <a:off x="10661363" y="693589"/>
            <a:ext cx="61092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BUDGET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626" name="Shape 626"/>
        <p:cNvGrpSpPr/>
        <p:nvPr/>
      </p:nvGrpSpPr>
      <p:grpSpPr>
        <a:xfrm>
          <a:off x="0" y="0"/>
          <a:ext cx="0" cy="0"/>
          <a:chOff x="0" y="0"/>
          <a:chExt cx="0" cy="0"/>
        </a:xfrm>
      </p:grpSpPr>
      <p:pic>
        <p:nvPicPr>
          <p:cNvPr id="627" name="Google Shape;627;p47"/>
          <p:cNvPicPr preferRelativeResize="0"/>
          <p:nvPr/>
        </p:nvPicPr>
        <p:blipFill rotWithShape="1">
          <a:blip r:embed="rId3">
            <a:alphaModFix/>
          </a:blip>
          <a:srcRect b="28216" l="0" r="0" t="28212"/>
          <a:stretch/>
        </p:blipFill>
        <p:spPr>
          <a:xfrm>
            <a:off x="1190375" y="1028700"/>
            <a:ext cx="15907252" cy="5198098"/>
          </a:xfrm>
          <a:prstGeom prst="rect">
            <a:avLst/>
          </a:prstGeom>
          <a:noFill/>
          <a:ln>
            <a:noFill/>
          </a:ln>
        </p:spPr>
      </p:pic>
      <p:sp>
        <p:nvSpPr>
          <p:cNvPr id="628" name="Google Shape;628;p47"/>
          <p:cNvSpPr/>
          <p:nvPr/>
        </p:nvSpPr>
        <p:spPr>
          <a:xfrm>
            <a:off x="1920066" y="7338060"/>
            <a:ext cx="1436729" cy="1201628"/>
          </a:xfrm>
          <a:custGeom>
            <a:rect b="b" l="l" r="r" t="t"/>
            <a:pathLst>
              <a:path extrusionOk="0" h="1201628" w="1436729">
                <a:moveTo>
                  <a:pt x="0" y="0"/>
                </a:moveTo>
                <a:lnTo>
                  <a:pt x="1436729" y="0"/>
                </a:lnTo>
                <a:lnTo>
                  <a:pt x="1436729" y="1201627"/>
                </a:lnTo>
                <a:lnTo>
                  <a:pt x="0" y="1201627"/>
                </a:lnTo>
                <a:lnTo>
                  <a:pt x="0" y="0"/>
                </a:lnTo>
                <a:close/>
              </a:path>
            </a:pathLst>
          </a:custGeom>
          <a:blipFill rotWithShape="1">
            <a:blip r:embed="rId4">
              <a:alphaModFix/>
            </a:blip>
            <a:stretch>
              <a:fillRect b="0" l="0" r="0" t="0"/>
            </a:stretch>
          </a:blipFill>
          <a:ln>
            <a:noFill/>
          </a:ln>
        </p:spPr>
      </p:sp>
      <p:sp>
        <p:nvSpPr>
          <p:cNvPr id="629" name="Google Shape;629;p47"/>
          <p:cNvSpPr/>
          <p:nvPr/>
        </p:nvSpPr>
        <p:spPr>
          <a:xfrm>
            <a:off x="15159250" y="7366635"/>
            <a:ext cx="1330213" cy="1228633"/>
          </a:xfrm>
          <a:custGeom>
            <a:rect b="b" l="l" r="r" t="t"/>
            <a:pathLst>
              <a:path extrusionOk="0" h="1228633" w="1330213">
                <a:moveTo>
                  <a:pt x="0" y="0"/>
                </a:moveTo>
                <a:lnTo>
                  <a:pt x="1330213" y="0"/>
                </a:lnTo>
                <a:lnTo>
                  <a:pt x="1330213" y="1228632"/>
                </a:lnTo>
                <a:lnTo>
                  <a:pt x="0" y="1228632"/>
                </a:lnTo>
                <a:lnTo>
                  <a:pt x="0" y="0"/>
                </a:lnTo>
                <a:close/>
              </a:path>
            </a:pathLst>
          </a:custGeom>
          <a:blipFill rotWithShape="1">
            <a:blip r:embed="rId5">
              <a:alphaModFix/>
            </a:blip>
            <a:stretch>
              <a:fillRect b="0" l="0" r="0" t="0"/>
            </a:stretch>
          </a:blipFill>
          <a:ln>
            <a:noFill/>
          </a:ln>
        </p:spPr>
      </p:sp>
      <p:sp>
        <p:nvSpPr>
          <p:cNvPr id="630" name="Google Shape;630;p47"/>
          <p:cNvSpPr/>
          <p:nvPr/>
        </p:nvSpPr>
        <p:spPr>
          <a:xfrm>
            <a:off x="10710684" y="7456916"/>
            <a:ext cx="1436729" cy="963914"/>
          </a:xfrm>
          <a:custGeom>
            <a:rect b="b" l="l" r="r" t="t"/>
            <a:pathLst>
              <a:path extrusionOk="0" h="963914" w="1436729">
                <a:moveTo>
                  <a:pt x="0" y="0"/>
                </a:moveTo>
                <a:lnTo>
                  <a:pt x="1436728" y="0"/>
                </a:lnTo>
                <a:lnTo>
                  <a:pt x="1436728" y="963915"/>
                </a:lnTo>
                <a:lnTo>
                  <a:pt x="0" y="963915"/>
                </a:lnTo>
                <a:lnTo>
                  <a:pt x="0" y="0"/>
                </a:lnTo>
                <a:close/>
              </a:path>
            </a:pathLst>
          </a:custGeom>
          <a:blipFill rotWithShape="1">
            <a:blip r:embed="rId6">
              <a:alphaModFix/>
            </a:blip>
            <a:stretch>
              <a:fillRect b="0" l="0" r="0" t="0"/>
            </a:stretch>
          </a:blipFill>
          <a:ln>
            <a:noFill/>
          </a:ln>
        </p:spPr>
      </p:sp>
      <p:sp>
        <p:nvSpPr>
          <p:cNvPr id="631" name="Google Shape;631;p47"/>
          <p:cNvSpPr/>
          <p:nvPr/>
        </p:nvSpPr>
        <p:spPr>
          <a:xfrm>
            <a:off x="6471613" y="7203666"/>
            <a:ext cx="1021271" cy="1470416"/>
          </a:xfrm>
          <a:custGeom>
            <a:rect b="b" l="l" r="r" t="t"/>
            <a:pathLst>
              <a:path extrusionOk="0" h="1470416" w="1021271">
                <a:moveTo>
                  <a:pt x="0" y="0"/>
                </a:moveTo>
                <a:lnTo>
                  <a:pt x="1021271" y="0"/>
                </a:lnTo>
                <a:lnTo>
                  <a:pt x="1021271" y="1470416"/>
                </a:lnTo>
                <a:lnTo>
                  <a:pt x="0" y="1470416"/>
                </a:lnTo>
                <a:lnTo>
                  <a:pt x="0" y="0"/>
                </a:lnTo>
                <a:close/>
              </a:path>
            </a:pathLst>
          </a:custGeom>
          <a:blipFill rotWithShape="1">
            <a:blip r:embed="rId7">
              <a:alphaModFix/>
            </a:blip>
            <a:stretch>
              <a:fillRect b="0" l="0" r="0" t="0"/>
            </a:stretch>
          </a:blipFill>
          <a:ln>
            <a:noFill/>
          </a:ln>
        </p:spPr>
      </p:sp>
      <p:grpSp>
        <p:nvGrpSpPr>
          <p:cNvPr id="632" name="Google Shape;632;p47"/>
          <p:cNvGrpSpPr/>
          <p:nvPr/>
        </p:nvGrpSpPr>
        <p:grpSpPr>
          <a:xfrm>
            <a:off x="543276" y="552478"/>
            <a:ext cx="7989917" cy="1918005"/>
            <a:chOff x="0" y="8465"/>
            <a:chExt cx="10653223" cy="2557340"/>
          </a:xfrm>
        </p:grpSpPr>
        <p:sp>
          <p:nvSpPr>
            <p:cNvPr id="633" name="Google Shape;633;p47"/>
            <p:cNvSpPr/>
            <p:nvPr/>
          </p:nvSpPr>
          <p:spPr>
            <a:xfrm rot="-34376">
              <a:off x="3054038" y="46339"/>
              <a:ext cx="7587235" cy="2427915"/>
            </a:xfrm>
            <a:custGeom>
              <a:rect b="b" l="l" r="r" t="t"/>
              <a:pathLst>
                <a:path extrusionOk="0" h="2427794" w="7586856">
                  <a:moveTo>
                    <a:pt x="0" y="0"/>
                  </a:moveTo>
                  <a:lnTo>
                    <a:pt x="7586856" y="0"/>
                  </a:lnTo>
                  <a:lnTo>
                    <a:pt x="7586856" y="2427794"/>
                  </a:lnTo>
                  <a:lnTo>
                    <a:pt x="0" y="2427794"/>
                  </a:lnTo>
                  <a:lnTo>
                    <a:pt x="0" y="0"/>
                  </a:lnTo>
                  <a:close/>
                </a:path>
              </a:pathLst>
            </a:custGeom>
            <a:blipFill rotWithShape="1">
              <a:blip r:embed="rId8">
                <a:alphaModFix/>
              </a:blip>
              <a:stretch>
                <a:fillRect b="0" l="0" r="0" t="0"/>
              </a:stretch>
            </a:blipFill>
            <a:ln>
              <a:noFill/>
            </a:ln>
          </p:spPr>
        </p:sp>
        <p:sp>
          <p:nvSpPr>
            <p:cNvPr id="634" name="Google Shape;634;p47"/>
            <p:cNvSpPr/>
            <p:nvPr/>
          </p:nvSpPr>
          <p:spPr>
            <a:xfrm rot="-34376">
              <a:off x="11949" y="100016"/>
              <a:ext cx="7587235" cy="2427915"/>
            </a:xfrm>
            <a:custGeom>
              <a:rect b="b" l="l" r="r" t="t"/>
              <a:pathLst>
                <a:path extrusionOk="0" h="2427794" w="7586856">
                  <a:moveTo>
                    <a:pt x="0" y="0"/>
                  </a:moveTo>
                  <a:lnTo>
                    <a:pt x="7586857" y="0"/>
                  </a:lnTo>
                  <a:lnTo>
                    <a:pt x="7586857" y="2427794"/>
                  </a:lnTo>
                  <a:lnTo>
                    <a:pt x="0" y="2427794"/>
                  </a:lnTo>
                  <a:lnTo>
                    <a:pt x="0" y="0"/>
                  </a:lnTo>
                  <a:close/>
                </a:path>
              </a:pathLst>
            </a:custGeom>
            <a:blipFill rotWithShape="1">
              <a:blip r:embed="rId8">
                <a:alphaModFix/>
              </a:blip>
              <a:stretch>
                <a:fillRect b="0" l="0" r="0" t="0"/>
              </a:stretch>
            </a:blipFill>
            <a:ln>
              <a:noFill/>
            </a:ln>
          </p:spPr>
        </p:sp>
      </p:grpSp>
      <p:sp>
        <p:nvSpPr>
          <p:cNvPr id="635" name="Google Shape;635;p47"/>
          <p:cNvSpPr/>
          <p:nvPr/>
        </p:nvSpPr>
        <p:spPr>
          <a:xfrm>
            <a:off x="12263183" y="2390061"/>
            <a:ext cx="6024817" cy="4699022"/>
          </a:xfrm>
          <a:custGeom>
            <a:rect b="b" l="l" r="r" t="t"/>
            <a:pathLst>
              <a:path extrusionOk="0" h="4699022" w="6024817">
                <a:moveTo>
                  <a:pt x="0" y="0"/>
                </a:moveTo>
                <a:lnTo>
                  <a:pt x="6024817" y="0"/>
                </a:lnTo>
                <a:lnTo>
                  <a:pt x="6024817" y="4699021"/>
                </a:lnTo>
                <a:lnTo>
                  <a:pt x="0" y="4699021"/>
                </a:lnTo>
                <a:lnTo>
                  <a:pt x="0" y="0"/>
                </a:lnTo>
                <a:close/>
              </a:path>
            </a:pathLst>
          </a:custGeom>
          <a:blipFill rotWithShape="1">
            <a:blip r:embed="rId9">
              <a:alphaModFix/>
            </a:blip>
            <a:stretch>
              <a:fillRect b="0" l="0" r="0" t="0"/>
            </a:stretch>
          </a:blipFill>
          <a:ln>
            <a:noFill/>
          </a:ln>
        </p:spPr>
      </p:sp>
      <p:sp>
        <p:nvSpPr>
          <p:cNvPr id="636" name="Google Shape;636;p47"/>
          <p:cNvSpPr txBox="1"/>
          <p:nvPr/>
        </p:nvSpPr>
        <p:spPr>
          <a:xfrm>
            <a:off x="1510723" y="9061133"/>
            <a:ext cx="22554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Roboto"/>
                <a:ea typeface="Roboto"/>
                <a:cs typeface="Roboto"/>
                <a:sym typeface="Roboto"/>
              </a:rPr>
              <a:t>123-456-7890</a:t>
            </a:r>
            <a:endParaRPr/>
          </a:p>
        </p:txBody>
      </p:sp>
      <p:sp>
        <p:nvSpPr>
          <p:cNvPr id="637" name="Google Shape;637;p47"/>
          <p:cNvSpPr txBox="1"/>
          <p:nvPr/>
        </p:nvSpPr>
        <p:spPr>
          <a:xfrm>
            <a:off x="9644516" y="9061133"/>
            <a:ext cx="35691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Roboto"/>
                <a:ea typeface="Roboto"/>
                <a:cs typeface="Roboto"/>
                <a:sym typeface="Roboto"/>
              </a:rPr>
              <a:t>hello@reallygreatsite.com</a:t>
            </a:r>
            <a:endParaRPr/>
          </a:p>
        </p:txBody>
      </p:sp>
      <p:sp>
        <p:nvSpPr>
          <p:cNvPr id="638" name="Google Shape;638;p47"/>
          <p:cNvSpPr txBox="1"/>
          <p:nvPr/>
        </p:nvSpPr>
        <p:spPr>
          <a:xfrm>
            <a:off x="14302020" y="9061133"/>
            <a:ext cx="30447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Roboto"/>
                <a:ea typeface="Roboto"/>
                <a:cs typeface="Roboto"/>
                <a:sym typeface="Roboto"/>
              </a:rPr>
              <a:t>reallygreatsite.com</a:t>
            </a:r>
            <a:endParaRPr/>
          </a:p>
        </p:txBody>
      </p:sp>
      <p:sp>
        <p:nvSpPr>
          <p:cNvPr id="639" name="Google Shape;639;p47"/>
          <p:cNvSpPr txBox="1"/>
          <p:nvPr/>
        </p:nvSpPr>
        <p:spPr>
          <a:xfrm>
            <a:off x="5709788" y="9061133"/>
            <a:ext cx="25449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Roboto"/>
                <a:ea typeface="Roboto"/>
                <a:cs typeface="Roboto"/>
                <a:sym typeface="Roboto"/>
              </a:rPr>
              <a:t>@reallygreatsite</a:t>
            </a:r>
            <a:endParaRPr/>
          </a:p>
        </p:txBody>
      </p:sp>
      <p:sp>
        <p:nvSpPr>
          <p:cNvPr id="640" name="Google Shape;640;p47"/>
          <p:cNvSpPr txBox="1"/>
          <p:nvPr/>
        </p:nvSpPr>
        <p:spPr>
          <a:xfrm rot="-38221">
            <a:off x="1363270" y="868778"/>
            <a:ext cx="6422197" cy="1450290"/>
          </a:xfrm>
          <a:prstGeom prst="rect">
            <a:avLst/>
          </a:prstGeom>
          <a:noFill/>
          <a:ln>
            <a:noFill/>
          </a:ln>
        </p:spPr>
        <p:txBody>
          <a:bodyPr anchorCtr="0" anchor="t" bIns="0" lIns="0" spcFirstLastPara="1" rIns="0" wrap="square" tIns="0">
            <a:spAutoFit/>
          </a:bodyPr>
          <a:lstStyle/>
          <a:p>
            <a:pPr indent="0" lvl="0" marL="0" marR="0" rtl="0" algn="ctr">
              <a:lnSpc>
                <a:spcPct val="123007"/>
              </a:lnSpc>
              <a:spcBef>
                <a:spcPts val="0"/>
              </a:spcBef>
              <a:spcAft>
                <a:spcPts val="0"/>
              </a:spcAft>
              <a:buNone/>
            </a:pPr>
            <a:r>
              <a:rPr b="1" i="0" lang="en-US" sz="9423" u="none" cap="none" strike="noStrike">
                <a:solidFill>
                  <a:srgbClr val="000000"/>
                </a:solidFill>
                <a:latin typeface="Oswald"/>
                <a:ea typeface="Oswald"/>
                <a:cs typeface="Oswald"/>
                <a:sym typeface="Oswald"/>
              </a:rPr>
              <a:t>CONTACT US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644" name="Shape 644"/>
        <p:cNvGrpSpPr/>
        <p:nvPr/>
      </p:nvGrpSpPr>
      <p:grpSpPr>
        <a:xfrm>
          <a:off x="0" y="0"/>
          <a:ext cx="0" cy="0"/>
          <a:chOff x="0" y="0"/>
          <a:chExt cx="0" cy="0"/>
        </a:xfrm>
      </p:grpSpPr>
      <p:pic>
        <p:nvPicPr>
          <p:cNvPr id="645" name="Google Shape;645;p48"/>
          <p:cNvPicPr preferRelativeResize="0"/>
          <p:nvPr/>
        </p:nvPicPr>
        <p:blipFill>
          <a:blip r:embed="rId3">
            <a:alphaModFix/>
          </a:blip>
          <a:stretch>
            <a:fillRect/>
          </a:stretch>
        </p:blipFill>
        <p:spPr>
          <a:xfrm>
            <a:off x="10839777" y="3047025"/>
            <a:ext cx="5139808" cy="1295400"/>
          </a:xfrm>
          <a:prstGeom prst="rect">
            <a:avLst/>
          </a:prstGeom>
          <a:noFill/>
          <a:ln>
            <a:noFill/>
          </a:ln>
        </p:spPr>
      </p:pic>
      <p:pic>
        <p:nvPicPr>
          <p:cNvPr id="646" name="Google Shape;646;p48"/>
          <p:cNvPicPr preferRelativeResize="0"/>
          <p:nvPr/>
        </p:nvPicPr>
        <p:blipFill rotWithShape="1">
          <a:blip r:embed="rId4">
            <a:alphaModFix/>
          </a:blip>
          <a:srcRect b="0" l="44971" r="15635" t="28749"/>
          <a:stretch/>
        </p:blipFill>
        <p:spPr>
          <a:xfrm flipH="1">
            <a:off x="-1" y="0"/>
            <a:ext cx="8531300" cy="10286999"/>
          </a:xfrm>
          <a:prstGeom prst="rect">
            <a:avLst/>
          </a:prstGeom>
          <a:noFill/>
          <a:ln>
            <a:noFill/>
          </a:ln>
        </p:spPr>
      </p:pic>
      <p:sp>
        <p:nvSpPr>
          <p:cNvPr id="647" name="Google Shape;647;p48"/>
          <p:cNvSpPr/>
          <p:nvPr/>
        </p:nvSpPr>
        <p:spPr>
          <a:xfrm>
            <a:off x="15401919" y="3188960"/>
            <a:ext cx="6604254" cy="8229600"/>
          </a:xfrm>
          <a:custGeom>
            <a:rect b="b" l="l" r="r" t="t"/>
            <a:pathLst>
              <a:path extrusionOk="0" h="8229600" w="6604254">
                <a:moveTo>
                  <a:pt x="0" y="0"/>
                </a:moveTo>
                <a:lnTo>
                  <a:pt x="6604254" y="0"/>
                </a:lnTo>
                <a:lnTo>
                  <a:pt x="6604254" y="8229600"/>
                </a:lnTo>
                <a:lnTo>
                  <a:pt x="0" y="8229600"/>
                </a:lnTo>
                <a:lnTo>
                  <a:pt x="0" y="0"/>
                </a:lnTo>
                <a:close/>
              </a:path>
            </a:pathLst>
          </a:custGeom>
          <a:blipFill rotWithShape="1">
            <a:blip r:embed="rId5">
              <a:alphaModFix/>
            </a:blip>
            <a:stretch>
              <a:fillRect b="0" l="0" r="0" t="0"/>
            </a:stretch>
          </a:blipFill>
          <a:ln>
            <a:noFill/>
          </a:ln>
        </p:spPr>
      </p:sp>
      <p:sp>
        <p:nvSpPr>
          <p:cNvPr id="648" name="Google Shape;648;p48"/>
          <p:cNvSpPr txBox="1"/>
          <p:nvPr/>
        </p:nvSpPr>
        <p:spPr>
          <a:xfrm>
            <a:off x="10818880" y="8892540"/>
            <a:ext cx="5181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Roboto"/>
                <a:ea typeface="Roboto"/>
                <a:cs typeface="Roboto"/>
                <a:sym typeface="Roboto"/>
              </a:rPr>
              <a:t>for the photos</a:t>
            </a:r>
            <a:endParaRPr/>
          </a:p>
        </p:txBody>
      </p:sp>
      <p:sp>
        <p:nvSpPr>
          <p:cNvPr id="649" name="Google Shape;649;p48"/>
          <p:cNvSpPr txBox="1"/>
          <p:nvPr/>
        </p:nvSpPr>
        <p:spPr>
          <a:xfrm>
            <a:off x="8531299" y="1004844"/>
            <a:ext cx="9756600" cy="1077300"/>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CREDITS</a:t>
            </a:r>
            <a:endParaRPr/>
          </a:p>
        </p:txBody>
      </p:sp>
      <p:sp>
        <p:nvSpPr>
          <p:cNvPr id="650" name="Google Shape;650;p48"/>
          <p:cNvSpPr txBox="1"/>
          <p:nvPr/>
        </p:nvSpPr>
        <p:spPr>
          <a:xfrm>
            <a:off x="10515642" y="4804390"/>
            <a:ext cx="5787900" cy="1135200"/>
          </a:xfrm>
          <a:prstGeom prst="rect">
            <a:avLst/>
          </a:prstGeom>
          <a:noFill/>
          <a:ln>
            <a:noFill/>
          </a:ln>
        </p:spPr>
        <p:txBody>
          <a:bodyPr anchorCtr="0" anchor="t" bIns="0" lIns="0" spcFirstLastPara="1" rIns="0" wrap="square" tIns="0">
            <a:spAutoFit/>
          </a:bodyPr>
          <a:lstStyle/>
          <a:p>
            <a:pPr indent="0" lvl="0" marL="0" marR="0" rtl="0" algn="ctr">
              <a:lnSpc>
                <a:spcPct val="195000"/>
              </a:lnSpc>
              <a:spcBef>
                <a:spcPts val="0"/>
              </a:spcBef>
              <a:spcAft>
                <a:spcPts val="0"/>
              </a:spcAft>
              <a:buNone/>
            </a:pPr>
            <a:r>
              <a:rPr b="0" i="0" lang="en-US" sz="2500" u="none" cap="none" strike="noStrike">
                <a:solidFill>
                  <a:srgbClr val="000000"/>
                </a:solidFill>
                <a:latin typeface="Roboto"/>
                <a:ea typeface="Roboto"/>
                <a:cs typeface="Roboto"/>
                <a:sym typeface="Roboto"/>
              </a:rPr>
              <a:t>This presentation template is free for everyone to use thanks to the following:</a:t>
            </a:r>
            <a:endParaRPr/>
          </a:p>
        </p:txBody>
      </p:sp>
      <p:sp>
        <p:nvSpPr>
          <p:cNvPr id="651" name="Google Shape;651;p48"/>
          <p:cNvSpPr txBox="1"/>
          <p:nvPr/>
        </p:nvSpPr>
        <p:spPr>
          <a:xfrm>
            <a:off x="10818880" y="7256135"/>
            <a:ext cx="5181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Roboto"/>
                <a:ea typeface="Roboto"/>
                <a:cs typeface="Roboto"/>
                <a:sym typeface="Roboto"/>
              </a:rPr>
              <a:t>for the presentation template</a:t>
            </a:r>
            <a:endParaRPr/>
          </a:p>
        </p:txBody>
      </p:sp>
      <p:sp>
        <p:nvSpPr>
          <p:cNvPr id="652" name="Google Shape;652;p48"/>
          <p:cNvSpPr txBox="1"/>
          <p:nvPr/>
        </p:nvSpPr>
        <p:spPr>
          <a:xfrm>
            <a:off x="10515642" y="6528414"/>
            <a:ext cx="5787900" cy="538500"/>
          </a:xfrm>
          <a:prstGeom prst="rect">
            <a:avLst/>
          </a:prstGeom>
          <a:noFill/>
          <a:ln>
            <a:noFill/>
          </a:ln>
        </p:spPr>
        <p:txBody>
          <a:bodyPr anchorCtr="0" anchor="t" bIns="0" lIns="0" spcFirstLastPara="1" rIns="0" wrap="square" tIns="0">
            <a:spAutoFit/>
          </a:bodyPr>
          <a:lstStyle/>
          <a:p>
            <a:pPr indent="0" lvl="0" marL="0" marR="0" rtl="0" algn="ctr">
              <a:lnSpc>
                <a:spcPct val="129008"/>
              </a:lnSpc>
              <a:spcBef>
                <a:spcPts val="0"/>
              </a:spcBef>
              <a:spcAft>
                <a:spcPts val="0"/>
              </a:spcAft>
              <a:buNone/>
            </a:pPr>
            <a:r>
              <a:rPr b="1" i="0" lang="en-US" sz="3499" u="none" cap="none" strike="noStrike">
                <a:solidFill>
                  <a:srgbClr val="EC4821"/>
                </a:solidFill>
                <a:latin typeface="Oswald"/>
                <a:ea typeface="Oswald"/>
                <a:cs typeface="Oswald"/>
                <a:sym typeface="Oswald"/>
              </a:rPr>
              <a:t>SLIDESCARNIVAL</a:t>
            </a:r>
            <a:endParaRPr/>
          </a:p>
        </p:txBody>
      </p:sp>
      <p:sp>
        <p:nvSpPr>
          <p:cNvPr id="653" name="Google Shape;653;p48"/>
          <p:cNvSpPr txBox="1"/>
          <p:nvPr/>
        </p:nvSpPr>
        <p:spPr>
          <a:xfrm>
            <a:off x="11909586" y="8164820"/>
            <a:ext cx="3000000" cy="538500"/>
          </a:xfrm>
          <a:prstGeom prst="rect">
            <a:avLst/>
          </a:prstGeom>
          <a:noFill/>
          <a:ln>
            <a:noFill/>
          </a:ln>
        </p:spPr>
        <p:txBody>
          <a:bodyPr anchorCtr="0" anchor="t" bIns="0" lIns="0" spcFirstLastPara="1" rIns="0" wrap="square" tIns="0">
            <a:spAutoFit/>
          </a:bodyPr>
          <a:lstStyle/>
          <a:p>
            <a:pPr indent="0" lvl="0" marL="0" marR="0" rtl="0" algn="ctr">
              <a:lnSpc>
                <a:spcPct val="129008"/>
              </a:lnSpc>
              <a:spcBef>
                <a:spcPts val="0"/>
              </a:spcBef>
              <a:spcAft>
                <a:spcPts val="0"/>
              </a:spcAft>
              <a:buNone/>
            </a:pPr>
            <a:r>
              <a:rPr b="1" i="0" lang="en-US" sz="3499" u="none" cap="none" strike="noStrike">
                <a:solidFill>
                  <a:srgbClr val="056A4C"/>
                </a:solidFill>
                <a:latin typeface="Oswald"/>
                <a:ea typeface="Oswald"/>
                <a:cs typeface="Oswald"/>
                <a:sym typeface="Oswald"/>
              </a:rPr>
              <a:t>PEXELS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657" name="Shape 657"/>
        <p:cNvGrpSpPr/>
        <p:nvPr/>
      </p:nvGrpSpPr>
      <p:grpSpPr>
        <a:xfrm>
          <a:off x="0" y="0"/>
          <a:ext cx="0" cy="0"/>
          <a:chOff x="0" y="0"/>
          <a:chExt cx="0" cy="0"/>
        </a:xfrm>
      </p:grpSpPr>
      <p:sp>
        <p:nvSpPr>
          <p:cNvPr id="658" name="Google Shape;658;p49"/>
          <p:cNvSpPr txBox="1"/>
          <p:nvPr/>
        </p:nvSpPr>
        <p:spPr>
          <a:xfrm>
            <a:off x="914400" y="723444"/>
            <a:ext cx="3830100" cy="2241000"/>
          </a:xfrm>
          <a:prstGeom prst="rect">
            <a:avLst/>
          </a:prstGeom>
          <a:noFill/>
          <a:ln>
            <a:noFill/>
          </a:ln>
        </p:spPr>
        <p:txBody>
          <a:bodyPr anchorCtr="0" anchor="t" bIns="0" lIns="0" spcFirstLastPara="1" rIns="0" wrap="square" tIns="0">
            <a:spAutoFit/>
          </a:bodyPr>
          <a:lstStyle/>
          <a:p>
            <a:pPr indent="0" lvl="0" marL="0" marR="0" rtl="0" algn="l">
              <a:lnSpc>
                <a:spcPct val="124000"/>
              </a:lnSpc>
              <a:spcBef>
                <a:spcPts val="0"/>
              </a:spcBef>
              <a:spcAft>
                <a:spcPts val="0"/>
              </a:spcAft>
              <a:buNone/>
            </a:pPr>
            <a:r>
              <a:rPr b="1" i="0" lang="en-US" sz="6500" u="none" cap="none" strike="noStrike">
                <a:solidFill>
                  <a:srgbClr val="000000"/>
                </a:solidFill>
                <a:latin typeface="Oswald"/>
                <a:ea typeface="Oswald"/>
                <a:cs typeface="Oswald"/>
                <a:sym typeface="Oswald"/>
              </a:rPr>
              <a:t>RESOURCE </a:t>
            </a:r>
            <a:endParaRPr/>
          </a:p>
          <a:p>
            <a:pPr indent="0" lvl="0" marL="0" marR="0" rtl="0" algn="l">
              <a:lnSpc>
                <a:spcPct val="124000"/>
              </a:lnSpc>
              <a:spcBef>
                <a:spcPts val="0"/>
              </a:spcBef>
              <a:spcAft>
                <a:spcPts val="0"/>
              </a:spcAft>
              <a:buNone/>
            </a:pPr>
            <a:r>
              <a:rPr b="1" i="0" lang="en-US" sz="6500" u="none" cap="none" strike="noStrike">
                <a:solidFill>
                  <a:srgbClr val="000000"/>
                </a:solidFill>
                <a:latin typeface="Oswald"/>
                <a:ea typeface="Oswald"/>
                <a:cs typeface="Oswald"/>
                <a:sym typeface="Oswald"/>
              </a:rPr>
              <a:t>PAGE</a:t>
            </a:r>
            <a:endParaRPr/>
          </a:p>
        </p:txBody>
      </p:sp>
      <p:sp>
        <p:nvSpPr>
          <p:cNvPr id="659" name="Google Shape;659;p49"/>
          <p:cNvSpPr txBox="1"/>
          <p:nvPr/>
        </p:nvSpPr>
        <p:spPr>
          <a:xfrm>
            <a:off x="914400" y="4768215"/>
            <a:ext cx="3772500" cy="459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This presentation template</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uses the following free fonts:</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Roboto"/>
              <a:ea typeface="Roboto"/>
              <a:cs typeface="Roboto"/>
              <a:sym typeface="Roboto"/>
            </a:endParaRPr>
          </a:p>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Titles: Oswald</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Headers: Roboto</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Body Copy: Roboto</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Roboto"/>
              <a:ea typeface="Roboto"/>
              <a:cs typeface="Roboto"/>
              <a:sym typeface="Roboto"/>
            </a:endParaRPr>
          </a:p>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You can find these fonts</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online too. Happy designing! </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Roboto"/>
              <a:ea typeface="Roboto"/>
              <a:cs typeface="Roboto"/>
              <a:sym typeface="Roboto"/>
            </a:endParaRPr>
          </a:p>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Don't forget to delete this</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page before presenting. </a:t>
            </a:r>
            <a:endParaRPr/>
          </a:p>
        </p:txBody>
      </p:sp>
      <p:sp>
        <p:nvSpPr>
          <p:cNvPr id="660" name="Google Shape;660;p49"/>
          <p:cNvSpPr txBox="1"/>
          <p:nvPr/>
        </p:nvSpPr>
        <p:spPr>
          <a:xfrm>
            <a:off x="914400" y="3399166"/>
            <a:ext cx="4011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Roboto"/>
                <a:ea typeface="Roboto"/>
                <a:cs typeface="Roboto"/>
                <a:sym typeface="Roboto"/>
              </a:rPr>
              <a:t>Use these design resources</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Roboto"/>
                <a:ea typeface="Roboto"/>
                <a:cs typeface="Roboto"/>
                <a:sym typeface="Roboto"/>
              </a:rPr>
              <a:t>in your Canva Presentation.</a:t>
            </a:r>
            <a:endParaRPr/>
          </a:p>
        </p:txBody>
      </p:sp>
      <p:sp>
        <p:nvSpPr>
          <p:cNvPr id="661" name="Google Shape;661;p49"/>
          <p:cNvSpPr/>
          <p:nvPr/>
        </p:nvSpPr>
        <p:spPr>
          <a:xfrm>
            <a:off x="8136620" y="6600798"/>
            <a:ext cx="1057706" cy="1018042"/>
          </a:xfrm>
          <a:custGeom>
            <a:rect b="b" l="l" r="r" t="t"/>
            <a:pathLst>
              <a:path extrusionOk="0" h="1018042" w="1057706">
                <a:moveTo>
                  <a:pt x="0" y="0"/>
                </a:moveTo>
                <a:lnTo>
                  <a:pt x="1057706" y="0"/>
                </a:lnTo>
                <a:lnTo>
                  <a:pt x="1057706" y="1018042"/>
                </a:lnTo>
                <a:lnTo>
                  <a:pt x="0" y="1018042"/>
                </a:lnTo>
                <a:lnTo>
                  <a:pt x="0" y="0"/>
                </a:lnTo>
                <a:close/>
              </a:path>
            </a:pathLst>
          </a:custGeom>
          <a:blipFill rotWithShape="1">
            <a:blip r:embed="rId3">
              <a:alphaModFix/>
            </a:blip>
            <a:stretch>
              <a:fillRect b="0" l="0" r="0" t="0"/>
            </a:stretch>
          </a:blipFill>
          <a:ln>
            <a:noFill/>
          </a:ln>
        </p:spPr>
      </p:sp>
      <p:sp>
        <p:nvSpPr>
          <p:cNvPr id="662" name="Google Shape;662;p49"/>
          <p:cNvSpPr/>
          <p:nvPr/>
        </p:nvSpPr>
        <p:spPr>
          <a:xfrm>
            <a:off x="13783099" y="5021797"/>
            <a:ext cx="1253047" cy="1013402"/>
          </a:xfrm>
          <a:custGeom>
            <a:rect b="b" l="l" r="r" t="t"/>
            <a:pathLst>
              <a:path extrusionOk="0" h="1013402" w="1253047">
                <a:moveTo>
                  <a:pt x="0" y="0"/>
                </a:moveTo>
                <a:lnTo>
                  <a:pt x="1253047" y="0"/>
                </a:lnTo>
                <a:lnTo>
                  <a:pt x="1253047" y="1013401"/>
                </a:lnTo>
                <a:lnTo>
                  <a:pt x="0" y="1013401"/>
                </a:lnTo>
                <a:lnTo>
                  <a:pt x="0" y="0"/>
                </a:lnTo>
                <a:close/>
              </a:path>
            </a:pathLst>
          </a:custGeom>
          <a:blipFill rotWithShape="1">
            <a:blip r:embed="rId4">
              <a:alphaModFix/>
            </a:blip>
            <a:stretch>
              <a:fillRect b="0" l="0" r="0" t="0"/>
            </a:stretch>
          </a:blipFill>
          <a:ln>
            <a:noFill/>
          </a:ln>
        </p:spPr>
      </p:sp>
      <p:sp>
        <p:nvSpPr>
          <p:cNvPr id="663" name="Google Shape;663;p49"/>
          <p:cNvSpPr/>
          <p:nvPr/>
        </p:nvSpPr>
        <p:spPr>
          <a:xfrm>
            <a:off x="7635024" y="4960345"/>
            <a:ext cx="1134885" cy="1136305"/>
          </a:xfrm>
          <a:custGeom>
            <a:rect b="b" l="l" r="r" t="t"/>
            <a:pathLst>
              <a:path extrusionOk="0" h="1136305" w="1134885">
                <a:moveTo>
                  <a:pt x="0" y="0"/>
                </a:moveTo>
                <a:lnTo>
                  <a:pt x="1134885" y="0"/>
                </a:lnTo>
                <a:lnTo>
                  <a:pt x="1134885" y="1136305"/>
                </a:lnTo>
                <a:lnTo>
                  <a:pt x="0" y="1136305"/>
                </a:lnTo>
                <a:lnTo>
                  <a:pt x="0" y="0"/>
                </a:lnTo>
                <a:close/>
              </a:path>
            </a:pathLst>
          </a:custGeom>
          <a:blipFill rotWithShape="1">
            <a:blip r:embed="rId5">
              <a:alphaModFix/>
            </a:blip>
            <a:stretch>
              <a:fillRect b="0" l="0" r="0" t="0"/>
            </a:stretch>
          </a:blipFill>
          <a:ln>
            <a:noFill/>
          </a:ln>
        </p:spPr>
      </p:sp>
      <p:sp>
        <p:nvSpPr>
          <p:cNvPr id="664" name="Google Shape;664;p49"/>
          <p:cNvSpPr/>
          <p:nvPr/>
        </p:nvSpPr>
        <p:spPr>
          <a:xfrm>
            <a:off x="5881872" y="2012153"/>
            <a:ext cx="674209" cy="958024"/>
          </a:xfrm>
          <a:custGeom>
            <a:rect b="b" l="l" r="r" t="t"/>
            <a:pathLst>
              <a:path extrusionOk="0" h="958024" w="674209">
                <a:moveTo>
                  <a:pt x="0" y="0"/>
                </a:moveTo>
                <a:lnTo>
                  <a:pt x="674209" y="0"/>
                </a:lnTo>
                <a:lnTo>
                  <a:pt x="674209" y="958024"/>
                </a:lnTo>
                <a:lnTo>
                  <a:pt x="0" y="958024"/>
                </a:lnTo>
                <a:lnTo>
                  <a:pt x="0" y="0"/>
                </a:lnTo>
                <a:close/>
              </a:path>
            </a:pathLst>
          </a:custGeom>
          <a:blipFill rotWithShape="1">
            <a:blip r:embed="rId6">
              <a:alphaModFix/>
            </a:blip>
            <a:stretch>
              <a:fillRect b="0" l="0" r="0" t="0"/>
            </a:stretch>
          </a:blipFill>
          <a:ln>
            <a:noFill/>
          </a:ln>
        </p:spPr>
      </p:sp>
      <p:sp>
        <p:nvSpPr>
          <p:cNvPr id="665" name="Google Shape;665;p49"/>
          <p:cNvSpPr/>
          <p:nvPr/>
        </p:nvSpPr>
        <p:spPr>
          <a:xfrm>
            <a:off x="16021419" y="3365942"/>
            <a:ext cx="1237881" cy="1199198"/>
          </a:xfrm>
          <a:custGeom>
            <a:rect b="b" l="l" r="r" t="t"/>
            <a:pathLst>
              <a:path extrusionOk="0" h="1199198" w="1237881">
                <a:moveTo>
                  <a:pt x="0" y="0"/>
                </a:moveTo>
                <a:lnTo>
                  <a:pt x="1237881" y="0"/>
                </a:lnTo>
                <a:lnTo>
                  <a:pt x="1237881" y="1199198"/>
                </a:lnTo>
                <a:lnTo>
                  <a:pt x="0" y="1199198"/>
                </a:lnTo>
                <a:lnTo>
                  <a:pt x="0" y="0"/>
                </a:lnTo>
                <a:close/>
              </a:path>
            </a:pathLst>
          </a:custGeom>
          <a:blipFill rotWithShape="1">
            <a:blip r:embed="rId7">
              <a:alphaModFix/>
            </a:blip>
            <a:stretch>
              <a:fillRect b="0" l="0" r="0" t="0"/>
            </a:stretch>
          </a:blipFill>
          <a:ln>
            <a:noFill/>
          </a:ln>
        </p:spPr>
      </p:sp>
      <p:sp>
        <p:nvSpPr>
          <p:cNvPr id="666" name="Google Shape;666;p49"/>
          <p:cNvSpPr/>
          <p:nvPr/>
        </p:nvSpPr>
        <p:spPr>
          <a:xfrm>
            <a:off x="9616431" y="3649825"/>
            <a:ext cx="1275621" cy="631432"/>
          </a:xfrm>
          <a:custGeom>
            <a:rect b="b" l="l" r="r" t="t"/>
            <a:pathLst>
              <a:path extrusionOk="0" h="631432" w="1275621">
                <a:moveTo>
                  <a:pt x="0" y="0"/>
                </a:moveTo>
                <a:lnTo>
                  <a:pt x="1275621" y="0"/>
                </a:lnTo>
                <a:lnTo>
                  <a:pt x="1275621" y="631432"/>
                </a:lnTo>
                <a:lnTo>
                  <a:pt x="0" y="631432"/>
                </a:lnTo>
                <a:lnTo>
                  <a:pt x="0" y="0"/>
                </a:lnTo>
                <a:close/>
              </a:path>
            </a:pathLst>
          </a:custGeom>
          <a:blipFill rotWithShape="1">
            <a:blip r:embed="rId8">
              <a:alphaModFix/>
            </a:blip>
            <a:stretch>
              <a:fillRect b="0" l="0" r="0" t="0"/>
            </a:stretch>
          </a:blipFill>
          <a:ln>
            <a:noFill/>
          </a:ln>
        </p:spPr>
      </p:sp>
      <p:sp>
        <p:nvSpPr>
          <p:cNvPr id="667" name="Google Shape;667;p49"/>
          <p:cNvSpPr/>
          <p:nvPr/>
        </p:nvSpPr>
        <p:spPr>
          <a:xfrm>
            <a:off x="11786720" y="3472659"/>
            <a:ext cx="1756373" cy="985764"/>
          </a:xfrm>
          <a:custGeom>
            <a:rect b="b" l="l" r="r" t="t"/>
            <a:pathLst>
              <a:path extrusionOk="0" h="985764" w="1756373">
                <a:moveTo>
                  <a:pt x="0" y="0"/>
                </a:moveTo>
                <a:lnTo>
                  <a:pt x="1756373" y="0"/>
                </a:lnTo>
                <a:lnTo>
                  <a:pt x="1756373" y="985764"/>
                </a:lnTo>
                <a:lnTo>
                  <a:pt x="0" y="985764"/>
                </a:lnTo>
                <a:lnTo>
                  <a:pt x="0" y="0"/>
                </a:lnTo>
                <a:close/>
              </a:path>
            </a:pathLst>
          </a:custGeom>
          <a:blipFill rotWithShape="1">
            <a:blip r:embed="rId9">
              <a:alphaModFix/>
            </a:blip>
            <a:stretch>
              <a:fillRect b="0" l="0" r="0" t="0"/>
            </a:stretch>
          </a:blipFill>
          <a:ln>
            <a:noFill/>
          </a:ln>
        </p:spPr>
      </p:sp>
      <p:sp>
        <p:nvSpPr>
          <p:cNvPr id="668" name="Google Shape;668;p49"/>
          <p:cNvSpPr/>
          <p:nvPr/>
        </p:nvSpPr>
        <p:spPr>
          <a:xfrm>
            <a:off x="11618879" y="8192429"/>
            <a:ext cx="1855123" cy="1210468"/>
          </a:xfrm>
          <a:custGeom>
            <a:rect b="b" l="l" r="r" t="t"/>
            <a:pathLst>
              <a:path extrusionOk="0" h="1210468" w="1855123">
                <a:moveTo>
                  <a:pt x="0" y="0"/>
                </a:moveTo>
                <a:lnTo>
                  <a:pt x="1855123" y="0"/>
                </a:lnTo>
                <a:lnTo>
                  <a:pt x="1855123" y="1210468"/>
                </a:lnTo>
                <a:lnTo>
                  <a:pt x="0" y="1210468"/>
                </a:lnTo>
                <a:lnTo>
                  <a:pt x="0" y="0"/>
                </a:lnTo>
                <a:close/>
              </a:path>
            </a:pathLst>
          </a:custGeom>
          <a:blipFill rotWithShape="1">
            <a:blip r:embed="rId10">
              <a:alphaModFix/>
            </a:blip>
            <a:stretch>
              <a:fillRect b="0" l="0" r="0" t="0"/>
            </a:stretch>
          </a:blipFill>
          <a:ln>
            <a:noFill/>
          </a:ln>
        </p:spPr>
      </p:sp>
      <p:sp>
        <p:nvSpPr>
          <p:cNvPr id="669" name="Google Shape;669;p49"/>
          <p:cNvSpPr/>
          <p:nvPr/>
        </p:nvSpPr>
        <p:spPr>
          <a:xfrm>
            <a:off x="15804009" y="6498563"/>
            <a:ext cx="1477357" cy="1222513"/>
          </a:xfrm>
          <a:custGeom>
            <a:rect b="b" l="l" r="r" t="t"/>
            <a:pathLst>
              <a:path extrusionOk="0" h="1222513" w="1477357">
                <a:moveTo>
                  <a:pt x="0" y="0"/>
                </a:moveTo>
                <a:lnTo>
                  <a:pt x="1477356" y="0"/>
                </a:lnTo>
                <a:lnTo>
                  <a:pt x="1477356" y="1222513"/>
                </a:lnTo>
                <a:lnTo>
                  <a:pt x="0" y="1222513"/>
                </a:lnTo>
                <a:lnTo>
                  <a:pt x="0" y="0"/>
                </a:lnTo>
                <a:close/>
              </a:path>
            </a:pathLst>
          </a:custGeom>
          <a:blipFill rotWithShape="1">
            <a:blip r:embed="rId11">
              <a:alphaModFix/>
            </a:blip>
            <a:stretch>
              <a:fillRect b="0" l="0" r="0" t="0"/>
            </a:stretch>
          </a:blipFill>
          <a:ln>
            <a:noFill/>
          </a:ln>
        </p:spPr>
      </p:sp>
      <p:sp>
        <p:nvSpPr>
          <p:cNvPr id="670" name="Google Shape;670;p49"/>
          <p:cNvSpPr/>
          <p:nvPr/>
        </p:nvSpPr>
        <p:spPr>
          <a:xfrm>
            <a:off x="5461645" y="977047"/>
            <a:ext cx="1514663" cy="496052"/>
          </a:xfrm>
          <a:custGeom>
            <a:rect b="b" l="l" r="r" t="t"/>
            <a:pathLst>
              <a:path extrusionOk="0" h="496052" w="1514663">
                <a:moveTo>
                  <a:pt x="0" y="0"/>
                </a:moveTo>
                <a:lnTo>
                  <a:pt x="1514663" y="0"/>
                </a:lnTo>
                <a:lnTo>
                  <a:pt x="1514663" y="496052"/>
                </a:lnTo>
                <a:lnTo>
                  <a:pt x="0" y="496052"/>
                </a:lnTo>
                <a:lnTo>
                  <a:pt x="0" y="0"/>
                </a:lnTo>
                <a:close/>
              </a:path>
            </a:pathLst>
          </a:custGeom>
          <a:blipFill rotWithShape="1">
            <a:blip r:embed="rId12">
              <a:alphaModFix/>
            </a:blip>
            <a:stretch>
              <a:fillRect b="0" l="0" r="0" t="0"/>
            </a:stretch>
          </a:blipFill>
          <a:ln>
            <a:noFill/>
          </a:ln>
        </p:spPr>
      </p:sp>
      <p:sp>
        <p:nvSpPr>
          <p:cNvPr id="671" name="Google Shape;671;p49"/>
          <p:cNvSpPr/>
          <p:nvPr/>
        </p:nvSpPr>
        <p:spPr>
          <a:xfrm>
            <a:off x="13467191" y="900833"/>
            <a:ext cx="1306609" cy="648479"/>
          </a:xfrm>
          <a:custGeom>
            <a:rect b="b" l="l" r="r" t="t"/>
            <a:pathLst>
              <a:path extrusionOk="0" h="648479" w="1306609">
                <a:moveTo>
                  <a:pt x="0" y="0"/>
                </a:moveTo>
                <a:lnTo>
                  <a:pt x="1306609" y="0"/>
                </a:lnTo>
                <a:lnTo>
                  <a:pt x="1306609" y="648480"/>
                </a:lnTo>
                <a:lnTo>
                  <a:pt x="0" y="648480"/>
                </a:lnTo>
                <a:lnTo>
                  <a:pt x="0" y="0"/>
                </a:lnTo>
                <a:close/>
              </a:path>
            </a:pathLst>
          </a:custGeom>
          <a:blipFill rotWithShape="1">
            <a:blip r:embed="rId13">
              <a:alphaModFix/>
            </a:blip>
            <a:stretch>
              <a:fillRect b="0" l="0" r="0" t="0"/>
            </a:stretch>
          </a:blipFill>
          <a:ln>
            <a:noFill/>
          </a:ln>
        </p:spPr>
      </p:sp>
      <p:sp>
        <p:nvSpPr>
          <p:cNvPr id="672" name="Google Shape;672;p49"/>
          <p:cNvSpPr/>
          <p:nvPr/>
        </p:nvSpPr>
        <p:spPr>
          <a:xfrm>
            <a:off x="7860648" y="913161"/>
            <a:ext cx="1761534" cy="623823"/>
          </a:xfrm>
          <a:custGeom>
            <a:rect b="b" l="l" r="r" t="t"/>
            <a:pathLst>
              <a:path extrusionOk="0" h="623823" w="1761534">
                <a:moveTo>
                  <a:pt x="0" y="0"/>
                </a:moveTo>
                <a:lnTo>
                  <a:pt x="1761534" y="0"/>
                </a:lnTo>
                <a:lnTo>
                  <a:pt x="1761534" y="623824"/>
                </a:lnTo>
                <a:lnTo>
                  <a:pt x="0" y="623824"/>
                </a:lnTo>
                <a:lnTo>
                  <a:pt x="0" y="0"/>
                </a:lnTo>
                <a:close/>
              </a:path>
            </a:pathLst>
          </a:custGeom>
          <a:blipFill rotWithShape="1">
            <a:blip r:embed="rId14">
              <a:alphaModFix/>
            </a:blip>
            <a:stretch>
              <a:fillRect b="0" l="0" r="0" t="0"/>
            </a:stretch>
          </a:blipFill>
          <a:ln>
            <a:noFill/>
          </a:ln>
        </p:spPr>
      </p:sp>
      <p:sp>
        <p:nvSpPr>
          <p:cNvPr id="673" name="Google Shape;673;p49"/>
          <p:cNvSpPr/>
          <p:nvPr/>
        </p:nvSpPr>
        <p:spPr>
          <a:xfrm>
            <a:off x="7684065" y="3435427"/>
            <a:ext cx="1037698" cy="1060228"/>
          </a:xfrm>
          <a:custGeom>
            <a:rect b="b" l="l" r="r" t="t"/>
            <a:pathLst>
              <a:path extrusionOk="0" h="1060228" w="1037698">
                <a:moveTo>
                  <a:pt x="0" y="0"/>
                </a:moveTo>
                <a:lnTo>
                  <a:pt x="1037698" y="0"/>
                </a:lnTo>
                <a:lnTo>
                  <a:pt x="1037698" y="1060228"/>
                </a:lnTo>
                <a:lnTo>
                  <a:pt x="0" y="1060228"/>
                </a:lnTo>
                <a:lnTo>
                  <a:pt x="0" y="0"/>
                </a:lnTo>
                <a:close/>
              </a:path>
            </a:pathLst>
          </a:custGeom>
          <a:blipFill rotWithShape="1">
            <a:blip r:embed="rId15">
              <a:alphaModFix/>
            </a:blip>
            <a:stretch>
              <a:fillRect b="0" l="0" r="0" t="0"/>
            </a:stretch>
          </a:blipFill>
          <a:ln>
            <a:noFill/>
          </a:ln>
        </p:spPr>
      </p:sp>
      <p:sp>
        <p:nvSpPr>
          <p:cNvPr id="674" name="Google Shape;674;p49"/>
          <p:cNvSpPr/>
          <p:nvPr/>
        </p:nvSpPr>
        <p:spPr>
          <a:xfrm>
            <a:off x="15797522" y="4874615"/>
            <a:ext cx="1490330" cy="1307765"/>
          </a:xfrm>
          <a:custGeom>
            <a:rect b="b" l="l" r="r" t="t"/>
            <a:pathLst>
              <a:path extrusionOk="0" h="1307765" w="1490330">
                <a:moveTo>
                  <a:pt x="0" y="0"/>
                </a:moveTo>
                <a:lnTo>
                  <a:pt x="1490330" y="0"/>
                </a:lnTo>
                <a:lnTo>
                  <a:pt x="1490330" y="1307765"/>
                </a:lnTo>
                <a:lnTo>
                  <a:pt x="0" y="1307765"/>
                </a:lnTo>
                <a:lnTo>
                  <a:pt x="0" y="0"/>
                </a:lnTo>
                <a:close/>
              </a:path>
            </a:pathLst>
          </a:custGeom>
          <a:blipFill rotWithShape="1">
            <a:blip r:embed="rId16">
              <a:alphaModFix/>
            </a:blip>
            <a:stretch>
              <a:fillRect b="0" l="0" r="0" t="0"/>
            </a:stretch>
          </a:blipFill>
          <a:ln>
            <a:noFill/>
          </a:ln>
        </p:spPr>
      </p:sp>
      <p:sp>
        <p:nvSpPr>
          <p:cNvPr id="675" name="Google Shape;675;p49"/>
          <p:cNvSpPr/>
          <p:nvPr/>
        </p:nvSpPr>
        <p:spPr>
          <a:xfrm>
            <a:off x="15700985" y="8192429"/>
            <a:ext cx="1683403" cy="1313055"/>
          </a:xfrm>
          <a:custGeom>
            <a:rect b="b" l="l" r="r" t="t"/>
            <a:pathLst>
              <a:path extrusionOk="0" h="1313055" w="1683403">
                <a:moveTo>
                  <a:pt x="0" y="0"/>
                </a:moveTo>
                <a:lnTo>
                  <a:pt x="1683404" y="0"/>
                </a:lnTo>
                <a:lnTo>
                  <a:pt x="1683404" y="1313055"/>
                </a:lnTo>
                <a:lnTo>
                  <a:pt x="0" y="1313055"/>
                </a:lnTo>
                <a:lnTo>
                  <a:pt x="0" y="0"/>
                </a:lnTo>
                <a:close/>
              </a:path>
            </a:pathLst>
          </a:custGeom>
          <a:blipFill rotWithShape="1">
            <a:blip r:embed="rId17">
              <a:alphaModFix/>
            </a:blip>
            <a:stretch>
              <a:fillRect b="0" l="0" r="0" t="0"/>
            </a:stretch>
          </a:blipFill>
          <a:ln>
            <a:noFill/>
          </a:ln>
        </p:spPr>
      </p:sp>
      <p:sp>
        <p:nvSpPr>
          <p:cNvPr id="676" name="Google Shape;676;p49"/>
          <p:cNvSpPr/>
          <p:nvPr/>
        </p:nvSpPr>
        <p:spPr>
          <a:xfrm>
            <a:off x="7349819" y="8170369"/>
            <a:ext cx="1585577" cy="1254588"/>
          </a:xfrm>
          <a:custGeom>
            <a:rect b="b" l="l" r="r" t="t"/>
            <a:pathLst>
              <a:path extrusionOk="0" h="1254588" w="1585577">
                <a:moveTo>
                  <a:pt x="0" y="0"/>
                </a:moveTo>
                <a:lnTo>
                  <a:pt x="1585577" y="0"/>
                </a:lnTo>
                <a:lnTo>
                  <a:pt x="1585577" y="1254588"/>
                </a:lnTo>
                <a:lnTo>
                  <a:pt x="0" y="1254588"/>
                </a:lnTo>
                <a:lnTo>
                  <a:pt x="0" y="0"/>
                </a:lnTo>
                <a:close/>
              </a:path>
            </a:pathLst>
          </a:custGeom>
          <a:blipFill rotWithShape="1">
            <a:blip r:embed="rId18">
              <a:alphaModFix/>
            </a:blip>
            <a:stretch>
              <a:fillRect b="0" l="0" r="0" t="0"/>
            </a:stretch>
          </a:blipFill>
          <a:ln>
            <a:noFill/>
          </a:ln>
        </p:spPr>
      </p:sp>
      <p:sp>
        <p:nvSpPr>
          <p:cNvPr id="677" name="Google Shape;677;p49"/>
          <p:cNvSpPr/>
          <p:nvPr/>
        </p:nvSpPr>
        <p:spPr>
          <a:xfrm>
            <a:off x="15658140" y="847269"/>
            <a:ext cx="1826244" cy="755608"/>
          </a:xfrm>
          <a:custGeom>
            <a:rect b="b" l="l" r="r" t="t"/>
            <a:pathLst>
              <a:path extrusionOk="0" h="755608" w="1826244">
                <a:moveTo>
                  <a:pt x="0" y="0"/>
                </a:moveTo>
                <a:lnTo>
                  <a:pt x="1826244" y="0"/>
                </a:lnTo>
                <a:lnTo>
                  <a:pt x="1826244" y="755608"/>
                </a:lnTo>
                <a:lnTo>
                  <a:pt x="0" y="755608"/>
                </a:lnTo>
                <a:lnTo>
                  <a:pt x="0" y="0"/>
                </a:lnTo>
                <a:close/>
              </a:path>
            </a:pathLst>
          </a:custGeom>
          <a:blipFill rotWithShape="1">
            <a:blip r:embed="rId19">
              <a:alphaModFix/>
            </a:blip>
            <a:stretch>
              <a:fillRect b="0" l="0" r="0" t="0"/>
            </a:stretch>
          </a:blipFill>
          <a:ln>
            <a:noFill/>
          </a:ln>
        </p:spPr>
      </p:sp>
      <p:sp>
        <p:nvSpPr>
          <p:cNvPr id="678" name="Google Shape;678;p49"/>
          <p:cNvSpPr/>
          <p:nvPr/>
        </p:nvSpPr>
        <p:spPr>
          <a:xfrm>
            <a:off x="10284814" y="6475942"/>
            <a:ext cx="1769987" cy="1267754"/>
          </a:xfrm>
          <a:custGeom>
            <a:rect b="b" l="l" r="r" t="t"/>
            <a:pathLst>
              <a:path extrusionOk="0" h="1267754" w="1769987">
                <a:moveTo>
                  <a:pt x="0" y="0"/>
                </a:moveTo>
                <a:lnTo>
                  <a:pt x="1769988" y="0"/>
                </a:lnTo>
                <a:lnTo>
                  <a:pt x="1769988" y="1267754"/>
                </a:lnTo>
                <a:lnTo>
                  <a:pt x="0" y="1267754"/>
                </a:lnTo>
                <a:lnTo>
                  <a:pt x="0" y="0"/>
                </a:lnTo>
                <a:close/>
              </a:path>
            </a:pathLst>
          </a:custGeom>
          <a:blipFill rotWithShape="1">
            <a:blip r:embed="rId20">
              <a:alphaModFix/>
            </a:blip>
            <a:stretch>
              <a:fillRect b="0" l="0" r="0" t="0"/>
            </a:stretch>
          </a:blipFill>
          <a:ln>
            <a:noFill/>
          </a:ln>
        </p:spPr>
      </p:sp>
      <p:sp>
        <p:nvSpPr>
          <p:cNvPr id="679" name="Google Shape;679;p49"/>
          <p:cNvSpPr/>
          <p:nvPr/>
        </p:nvSpPr>
        <p:spPr>
          <a:xfrm>
            <a:off x="5564305" y="4945840"/>
            <a:ext cx="1309343" cy="1165316"/>
          </a:xfrm>
          <a:custGeom>
            <a:rect b="b" l="l" r="r" t="t"/>
            <a:pathLst>
              <a:path extrusionOk="0" h="1165316" w="1309343">
                <a:moveTo>
                  <a:pt x="0" y="0"/>
                </a:moveTo>
                <a:lnTo>
                  <a:pt x="1309343" y="0"/>
                </a:lnTo>
                <a:lnTo>
                  <a:pt x="1309343" y="1165316"/>
                </a:lnTo>
                <a:lnTo>
                  <a:pt x="0" y="1165316"/>
                </a:lnTo>
                <a:lnTo>
                  <a:pt x="0" y="0"/>
                </a:lnTo>
                <a:close/>
              </a:path>
            </a:pathLst>
          </a:custGeom>
          <a:blipFill rotWithShape="1">
            <a:blip r:embed="rId21">
              <a:alphaModFix/>
            </a:blip>
            <a:stretch>
              <a:fillRect b="0" l="0" r="0" t="0"/>
            </a:stretch>
          </a:blipFill>
          <a:ln>
            <a:noFill/>
          </a:ln>
        </p:spPr>
      </p:sp>
      <p:sp>
        <p:nvSpPr>
          <p:cNvPr id="680" name="Google Shape;680;p49"/>
          <p:cNvSpPr/>
          <p:nvPr/>
        </p:nvSpPr>
        <p:spPr>
          <a:xfrm>
            <a:off x="14437761" y="3351742"/>
            <a:ext cx="688989" cy="1227598"/>
          </a:xfrm>
          <a:custGeom>
            <a:rect b="b" l="l" r="r" t="t"/>
            <a:pathLst>
              <a:path extrusionOk="0" h="1227598" w="688989">
                <a:moveTo>
                  <a:pt x="0" y="0"/>
                </a:moveTo>
                <a:lnTo>
                  <a:pt x="688990" y="0"/>
                </a:lnTo>
                <a:lnTo>
                  <a:pt x="688990" y="1227598"/>
                </a:lnTo>
                <a:lnTo>
                  <a:pt x="0" y="1227598"/>
                </a:lnTo>
                <a:lnTo>
                  <a:pt x="0" y="0"/>
                </a:lnTo>
                <a:close/>
              </a:path>
            </a:pathLst>
          </a:custGeom>
          <a:blipFill rotWithShape="1">
            <a:blip r:embed="rId22">
              <a:alphaModFix/>
            </a:blip>
            <a:stretch>
              <a:fillRect b="0" l="0" r="0" t="0"/>
            </a:stretch>
          </a:blipFill>
          <a:ln>
            <a:noFill/>
          </a:ln>
        </p:spPr>
      </p:sp>
      <p:sp>
        <p:nvSpPr>
          <p:cNvPr id="681" name="Google Shape;681;p49"/>
          <p:cNvSpPr/>
          <p:nvPr/>
        </p:nvSpPr>
        <p:spPr>
          <a:xfrm>
            <a:off x="13145290" y="6417837"/>
            <a:ext cx="1568231" cy="1383964"/>
          </a:xfrm>
          <a:custGeom>
            <a:rect b="b" l="l" r="r" t="t"/>
            <a:pathLst>
              <a:path extrusionOk="0" h="1383964" w="1568231">
                <a:moveTo>
                  <a:pt x="0" y="0"/>
                </a:moveTo>
                <a:lnTo>
                  <a:pt x="1568230" y="0"/>
                </a:lnTo>
                <a:lnTo>
                  <a:pt x="1568230" y="1383964"/>
                </a:lnTo>
                <a:lnTo>
                  <a:pt x="0" y="1383964"/>
                </a:lnTo>
                <a:lnTo>
                  <a:pt x="0" y="0"/>
                </a:lnTo>
                <a:close/>
              </a:path>
            </a:pathLst>
          </a:custGeom>
          <a:blipFill rotWithShape="1">
            <a:blip r:embed="rId23">
              <a:alphaModFix/>
            </a:blip>
            <a:stretch>
              <a:fillRect b="0" l="0" r="0" t="0"/>
            </a:stretch>
          </a:blipFill>
          <a:ln>
            <a:noFill/>
          </a:ln>
        </p:spPr>
      </p:sp>
      <p:sp>
        <p:nvSpPr>
          <p:cNvPr id="682" name="Google Shape;682;p49"/>
          <p:cNvSpPr/>
          <p:nvPr/>
        </p:nvSpPr>
        <p:spPr>
          <a:xfrm>
            <a:off x="9531285" y="4927344"/>
            <a:ext cx="1534045" cy="1202308"/>
          </a:xfrm>
          <a:custGeom>
            <a:rect b="b" l="l" r="r" t="t"/>
            <a:pathLst>
              <a:path extrusionOk="0" h="1202308" w="1534045">
                <a:moveTo>
                  <a:pt x="0" y="0"/>
                </a:moveTo>
                <a:lnTo>
                  <a:pt x="1534046" y="0"/>
                </a:lnTo>
                <a:lnTo>
                  <a:pt x="1534046" y="1202308"/>
                </a:lnTo>
                <a:lnTo>
                  <a:pt x="0" y="1202308"/>
                </a:lnTo>
                <a:lnTo>
                  <a:pt x="0" y="0"/>
                </a:lnTo>
                <a:close/>
              </a:path>
            </a:pathLst>
          </a:custGeom>
          <a:blipFill rotWithShape="1">
            <a:blip r:embed="rId24">
              <a:alphaModFix/>
            </a:blip>
            <a:stretch>
              <a:fillRect b="0" l="0" r="0" t="0"/>
            </a:stretch>
          </a:blipFill>
          <a:ln>
            <a:noFill/>
          </a:ln>
        </p:spPr>
      </p:sp>
      <p:sp>
        <p:nvSpPr>
          <p:cNvPr id="683" name="Google Shape;683;p49"/>
          <p:cNvSpPr/>
          <p:nvPr/>
        </p:nvSpPr>
        <p:spPr>
          <a:xfrm>
            <a:off x="9471926" y="8079012"/>
            <a:ext cx="1610423" cy="1437302"/>
          </a:xfrm>
          <a:custGeom>
            <a:rect b="b" l="l" r="r" t="t"/>
            <a:pathLst>
              <a:path extrusionOk="0" h="1437302" w="1610423">
                <a:moveTo>
                  <a:pt x="0" y="0"/>
                </a:moveTo>
                <a:lnTo>
                  <a:pt x="1610423" y="0"/>
                </a:lnTo>
                <a:lnTo>
                  <a:pt x="1610423" y="1437302"/>
                </a:lnTo>
                <a:lnTo>
                  <a:pt x="0" y="1437302"/>
                </a:lnTo>
                <a:lnTo>
                  <a:pt x="0" y="0"/>
                </a:lnTo>
                <a:close/>
              </a:path>
            </a:pathLst>
          </a:custGeom>
          <a:blipFill rotWithShape="1">
            <a:blip r:embed="rId25">
              <a:alphaModFix/>
            </a:blip>
            <a:stretch>
              <a:fillRect b="0" l="0" r="0" t="0"/>
            </a:stretch>
          </a:blipFill>
          <a:ln>
            <a:noFill/>
          </a:ln>
        </p:spPr>
      </p:sp>
      <p:sp>
        <p:nvSpPr>
          <p:cNvPr id="684" name="Google Shape;684;p49"/>
          <p:cNvSpPr/>
          <p:nvPr/>
        </p:nvSpPr>
        <p:spPr>
          <a:xfrm>
            <a:off x="16123840" y="1988365"/>
            <a:ext cx="1157525" cy="1005600"/>
          </a:xfrm>
          <a:custGeom>
            <a:rect b="b" l="l" r="r" t="t"/>
            <a:pathLst>
              <a:path extrusionOk="0" h="1005600" w="1157525">
                <a:moveTo>
                  <a:pt x="0" y="0"/>
                </a:moveTo>
                <a:lnTo>
                  <a:pt x="1157525" y="0"/>
                </a:lnTo>
                <a:lnTo>
                  <a:pt x="1157525" y="1005600"/>
                </a:lnTo>
                <a:lnTo>
                  <a:pt x="0" y="1005600"/>
                </a:lnTo>
                <a:lnTo>
                  <a:pt x="0" y="0"/>
                </a:lnTo>
                <a:close/>
              </a:path>
            </a:pathLst>
          </a:custGeom>
          <a:blipFill rotWithShape="1">
            <a:blip r:embed="rId26">
              <a:alphaModFix/>
            </a:blip>
            <a:stretch>
              <a:fillRect b="0" l="0" r="0" t="0"/>
            </a:stretch>
          </a:blipFill>
          <a:ln>
            <a:noFill/>
          </a:ln>
        </p:spPr>
      </p:sp>
      <p:sp>
        <p:nvSpPr>
          <p:cNvPr id="685" name="Google Shape;685;p49"/>
          <p:cNvSpPr/>
          <p:nvPr/>
        </p:nvSpPr>
        <p:spPr>
          <a:xfrm>
            <a:off x="5391821" y="6369515"/>
            <a:ext cx="1654310" cy="1480608"/>
          </a:xfrm>
          <a:custGeom>
            <a:rect b="b" l="l" r="r" t="t"/>
            <a:pathLst>
              <a:path extrusionOk="0" h="1480608" w="1654310">
                <a:moveTo>
                  <a:pt x="0" y="0"/>
                </a:moveTo>
                <a:lnTo>
                  <a:pt x="1654311" y="0"/>
                </a:lnTo>
                <a:lnTo>
                  <a:pt x="1654311" y="1480608"/>
                </a:lnTo>
                <a:lnTo>
                  <a:pt x="0" y="1480608"/>
                </a:lnTo>
                <a:lnTo>
                  <a:pt x="0" y="0"/>
                </a:lnTo>
                <a:close/>
              </a:path>
            </a:pathLst>
          </a:custGeom>
          <a:blipFill rotWithShape="1">
            <a:blip r:embed="rId27">
              <a:alphaModFix/>
            </a:blip>
            <a:stretch>
              <a:fillRect b="0" l="0" r="0" t="0"/>
            </a:stretch>
          </a:blipFill>
          <a:ln>
            <a:noFill/>
          </a:ln>
        </p:spPr>
      </p:sp>
      <p:sp>
        <p:nvSpPr>
          <p:cNvPr id="686" name="Google Shape;686;p49"/>
          <p:cNvSpPr/>
          <p:nvPr/>
        </p:nvSpPr>
        <p:spPr>
          <a:xfrm>
            <a:off x="5624664" y="8051274"/>
            <a:ext cx="1188624" cy="1492778"/>
          </a:xfrm>
          <a:custGeom>
            <a:rect b="b" l="l" r="r" t="t"/>
            <a:pathLst>
              <a:path extrusionOk="0" h="1492778" w="1188624">
                <a:moveTo>
                  <a:pt x="0" y="0"/>
                </a:moveTo>
                <a:lnTo>
                  <a:pt x="1188625" y="0"/>
                </a:lnTo>
                <a:lnTo>
                  <a:pt x="1188625" y="1492778"/>
                </a:lnTo>
                <a:lnTo>
                  <a:pt x="0" y="1492778"/>
                </a:lnTo>
                <a:lnTo>
                  <a:pt x="0" y="0"/>
                </a:lnTo>
                <a:close/>
              </a:path>
            </a:pathLst>
          </a:custGeom>
          <a:blipFill rotWithShape="1">
            <a:blip r:embed="rId28">
              <a:alphaModFix/>
            </a:blip>
            <a:stretch>
              <a:fillRect b="0" l="0" r="0" t="0"/>
            </a:stretch>
          </a:blipFill>
          <a:ln>
            <a:noFill/>
          </a:ln>
        </p:spPr>
      </p:sp>
      <p:sp>
        <p:nvSpPr>
          <p:cNvPr id="687" name="Google Shape;687;p49"/>
          <p:cNvSpPr/>
          <p:nvPr/>
        </p:nvSpPr>
        <p:spPr>
          <a:xfrm>
            <a:off x="11826707" y="4908515"/>
            <a:ext cx="1195016" cy="1239964"/>
          </a:xfrm>
          <a:custGeom>
            <a:rect b="b" l="l" r="r" t="t"/>
            <a:pathLst>
              <a:path extrusionOk="0" h="1239964" w="1195016">
                <a:moveTo>
                  <a:pt x="0" y="0"/>
                </a:moveTo>
                <a:lnTo>
                  <a:pt x="1195016" y="0"/>
                </a:lnTo>
                <a:lnTo>
                  <a:pt x="1195016" y="1239965"/>
                </a:lnTo>
                <a:lnTo>
                  <a:pt x="0" y="1239965"/>
                </a:lnTo>
                <a:lnTo>
                  <a:pt x="0" y="0"/>
                </a:lnTo>
                <a:close/>
              </a:path>
            </a:pathLst>
          </a:custGeom>
          <a:blipFill rotWithShape="1">
            <a:blip r:embed="rId29">
              <a:alphaModFix/>
            </a:blip>
            <a:stretch>
              <a:fillRect b="0" l="0" r="0" t="0"/>
            </a:stretch>
          </a:blipFill>
          <a:ln>
            <a:noFill/>
          </a:ln>
        </p:spPr>
      </p:sp>
      <p:sp>
        <p:nvSpPr>
          <p:cNvPr id="688" name="Google Shape;688;p49"/>
          <p:cNvSpPr/>
          <p:nvPr/>
        </p:nvSpPr>
        <p:spPr>
          <a:xfrm>
            <a:off x="5648556" y="3433624"/>
            <a:ext cx="1140841" cy="1063834"/>
          </a:xfrm>
          <a:custGeom>
            <a:rect b="b" l="l" r="r" t="t"/>
            <a:pathLst>
              <a:path extrusionOk="0" h="1063834" w="1140841">
                <a:moveTo>
                  <a:pt x="0" y="0"/>
                </a:moveTo>
                <a:lnTo>
                  <a:pt x="1140841" y="0"/>
                </a:lnTo>
                <a:lnTo>
                  <a:pt x="1140841" y="1063834"/>
                </a:lnTo>
                <a:lnTo>
                  <a:pt x="0" y="1063834"/>
                </a:lnTo>
                <a:lnTo>
                  <a:pt x="0" y="0"/>
                </a:lnTo>
                <a:close/>
              </a:path>
            </a:pathLst>
          </a:custGeom>
          <a:blipFill rotWithShape="1">
            <a:blip r:embed="rId30">
              <a:alphaModFix/>
            </a:blip>
            <a:stretch>
              <a:fillRect b="0" l="0" r="0" t="0"/>
            </a:stretch>
          </a:blipFill>
          <a:ln>
            <a:noFill/>
          </a:ln>
        </p:spPr>
      </p:sp>
      <p:sp>
        <p:nvSpPr>
          <p:cNvPr id="689" name="Google Shape;689;p49"/>
          <p:cNvSpPr/>
          <p:nvPr/>
        </p:nvSpPr>
        <p:spPr>
          <a:xfrm>
            <a:off x="8271152" y="2012153"/>
            <a:ext cx="802345" cy="958024"/>
          </a:xfrm>
          <a:custGeom>
            <a:rect b="b" l="l" r="r" t="t"/>
            <a:pathLst>
              <a:path extrusionOk="0" h="958024" w="802345">
                <a:moveTo>
                  <a:pt x="0" y="0"/>
                </a:moveTo>
                <a:lnTo>
                  <a:pt x="802345" y="0"/>
                </a:lnTo>
                <a:lnTo>
                  <a:pt x="802345" y="958024"/>
                </a:lnTo>
                <a:lnTo>
                  <a:pt x="0" y="958024"/>
                </a:lnTo>
                <a:lnTo>
                  <a:pt x="0" y="0"/>
                </a:lnTo>
                <a:close/>
              </a:path>
            </a:pathLst>
          </a:custGeom>
          <a:blipFill rotWithShape="1">
            <a:blip r:embed="rId31">
              <a:alphaModFix/>
            </a:blip>
            <a:stretch>
              <a:fillRect b="0" l="0" r="0" t="0"/>
            </a:stretch>
          </a:blipFill>
          <a:ln>
            <a:noFill/>
          </a:ln>
        </p:spPr>
      </p:sp>
      <p:sp>
        <p:nvSpPr>
          <p:cNvPr id="690" name="Google Shape;690;p49"/>
          <p:cNvSpPr/>
          <p:nvPr/>
        </p:nvSpPr>
        <p:spPr>
          <a:xfrm>
            <a:off x="13534809" y="1935388"/>
            <a:ext cx="873960" cy="1111555"/>
          </a:xfrm>
          <a:custGeom>
            <a:rect b="b" l="l" r="r" t="t"/>
            <a:pathLst>
              <a:path extrusionOk="0" h="1111555" w="873960">
                <a:moveTo>
                  <a:pt x="0" y="0"/>
                </a:moveTo>
                <a:lnTo>
                  <a:pt x="873960" y="0"/>
                </a:lnTo>
                <a:lnTo>
                  <a:pt x="873960" y="1111554"/>
                </a:lnTo>
                <a:lnTo>
                  <a:pt x="0" y="1111554"/>
                </a:lnTo>
                <a:lnTo>
                  <a:pt x="0" y="0"/>
                </a:lnTo>
                <a:close/>
              </a:path>
            </a:pathLst>
          </a:custGeom>
          <a:blipFill rotWithShape="1">
            <a:blip r:embed="rId32">
              <a:alphaModFix/>
            </a:blip>
            <a:stretch>
              <a:fillRect b="0" l="0" r="0" t="0"/>
            </a:stretch>
          </a:blipFill>
          <a:ln>
            <a:noFill/>
          </a:ln>
        </p:spPr>
      </p:sp>
      <p:sp>
        <p:nvSpPr>
          <p:cNvPr id="691" name="Google Shape;691;p49"/>
          <p:cNvSpPr/>
          <p:nvPr/>
        </p:nvSpPr>
        <p:spPr>
          <a:xfrm>
            <a:off x="14010532" y="8079012"/>
            <a:ext cx="1153923" cy="1437302"/>
          </a:xfrm>
          <a:custGeom>
            <a:rect b="b" l="l" r="r" t="t"/>
            <a:pathLst>
              <a:path extrusionOk="0" h="1437302" w="1153923">
                <a:moveTo>
                  <a:pt x="0" y="0"/>
                </a:moveTo>
                <a:lnTo>
                  <a:pt x="1153923" y="0"/>
                </a:lnTo>
                <a:lnTo>
                  <a:pt x="1153923" y="1437302"/>
                </a:lnTo>
                <a:lnTo>
                  <a:pt x="0" y="1437302"/>
                </a:lnTo>
                <a:lnTo>
                  <a:pt x="0" y="0"/>
                </a:lnTo>
                <a:close/>
              </a:path>
            </a:pathLst>
          </a:custGeom>
          <a:blipFill rotWithShape="1">
            <a:blip r:embed="rId33">
              <a:alphaModFix/>
            </a:blip>
            <a:stretch>
              <a:fillRect b="0" l="0" r="0" t="0"/>
            </a:stretch>
          </a:blipFill>
          <a:ln>
            <a:noFill/>
          </a:ln>
        </p:spPr>
      </p:sp>
      <p:sp>
        <p:nvSpPr>
          <p:cNvPr id="692" name="Google Shape;692;p49"/>
          <p:cNvSpPr/>
          <p:nvPr/>
        </p:nvSpPr>
        <p:spPr>
          <a:xfrm flipH="1">
            <a:off x="10788569" y="2060223"/>
            <a:ext cx="1031169" cy="861884"/>
          </a:xfrm>
          <a:custGeom>
            <a:rect b="b" l="l" r="r" t="t"/>
            <a:pathLst>
              <a:path extrusionOk="0" h="861884" w="1031169">
                <a:moveTo>
                  <a:pt x="1031169" y="0"/>
                </a:moveTo>
                <a:lnTo>
                  <a:pt x="0" y="0"/>
                </a:lnTo>
                <a:lnTo>
                  <a:pt x="0" y="861884"/>
                </a:lnTo>
                <a:lnTo>
                  <a:pt x="1031169" y="861884"/>
                </a:lnTo>
                <a:lnTo>
                  <a:pt x="1031169" y="0"/>
                </a:lnTo>
                <a:close/>
              </a:path>
            </a:pathLst>
          </a:custGeom>
          <a:blipFill rotWithShape="1">
            <a:blip r:embed="rId34">
              <a:alphaModFix/>
            </a:blip>
            <a:stretch>
              <a:fillRect b="0" l="0" r="0" t="0"/>
            </a:stretch>
          </a:blipFill>
          <a:ln>
            <a:noFill/>
          </a:ln>
        </p:spPr>
      </p:sp>
      <p:sp>
        <p:nvSpPr>
          <p:cNvPr id="693" name="Google Shape;693;p49"/>
          <p:cNvSpPr/>
          <p:nvPr/>
        </p:nvSpPr>
        <p:spPr>
          <a:xfrm>
            <a:off x="10506522" y="970723"/>
            <a:ext cx="2076329" cy="508700"/>
          </a:xfrm>
          <a:custGeom>
            <a:rect b="b" l="l" r="r" t="t"/>
            <a:pathLst>
              <a:path extrusionOk="0" h="508700" w="2076329">
                <a:moveTo>
                  <a:pt x="0" y="0"/>
                </a:moveTo>
                <a:lnTo>
                  <a:pt x="2076329" y="0"/>
                </a:lnTo>
                <a:lnTo>
                  <a:pt x="2076329" y="508700"/>
                </a:lnTo>
                <a:lnTo>
                  <a:pt x="0" y="508700"/>
                </a:lnTo>
                <a:lnTo>
                  <a:pt x="0" y="0"/>
                </a:lnTo>
                <a:close/>
              </a:path>
            </a:pathLst>
          </a:custGeom>
          <a:blipFill rotWithShape="1">
            <a:blip r:embed="rId3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188" name="Shape 188"/>
        <p:cNvGrpSpPr/>
        <p:nvPr/>
      </p:nvGrpSpPr>
      <p:grpSpPr>
        <a:xfrm>
          <a:off x="0" y="0"/>
          <a:ext cx="0" cy="0"/>
          <a:chOff x="0" y="0"/>
          <a:chExt cx="0" cy="0"/>
        </a:xfrm>
      </p:grpSpPr>
      <p:sp>
        <p:nvSpPr>
          <p:cNvPr id="189" name="Google Shape;189;p27"/>
          <p:cNvSpPr/>
          <p:nvPr/>
        </p:nvSpPr>
        <p:spPr>
          <a:xfrm>
            <a:off x="7576070" y="3498637"/>
            <a:ext cx="3135861" cy="3128021"/>
          </a:xfrm>
          <a:custGeom>
            <a:rect b="b" l="l" r="r" t="t"/>
            <a:pathLst>
              <a:path extrusionOk="0" h="3128021" w="3135861">
                <a:moveTo>
                  <a:pt x="0" y="0"/>
                </a:moveTo>
                <a:lnTo>
                  <a:pt x="3135860" y="0"/>
                </a:lnTo>
                <a:lnTo>
                  <a:pt x="3135860" y="3128021"/>
                </a:lnTo>
                <a:lnTo>
                  <a:pt x="0" y="3128021"/>
                </a:lnTo>
                <a:lnTo>
                  <a:pt x="0" y="0"/>
                </a:lnTo>
                <a:close/>
              </a:path>
            </a:pathLst>
          </a:custGeom>
          <a:blipFill rotWithShape="1">
            <a:blip r:embed="rId3">
              <a:alphaModFix/>
            </a:blip>
            <a:stretch>
              <a:fillRect b="0" l="0" r="0" t="0"/>
            </a:stretch>
          </a:blipFill>
          <a:ln>
            <a:noFill/>
          </a:ln>
        </p:spPr>
      </p:sp>
      <p:sp>
        <p:nvSpPr>
          <p:cNvPr id="190" name="Google Shape;190;p27"/>
          <p:cNvSpPr txBox="1"/>
          <p:nvPr/>
        </p:nvSpPr>
        <p:spPr>
          <a:xfrm>
            <a:off x="2726186" y="792183"/>
            <a:ext cx="12835628" cy="1385569"/>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8000" u="none" cap="none" strike="noStrike">
                <a:solidFill>
                  <a:srgbClr val="000000"/>
                </a:solidFill>
                <a:latin typeface="Oswald"/>
                <a:ea typeface="Oswald"/>
                <a:cs typeface="Oswald"/>
                <a:sym typeface="Oswald"/>
              </a:rPr>
              <a:t>TABLE OF CONTENTS</a:t>
            </a:r>
            <a:endParaRPr/>
          </a:p>
        </p:txBody>
      </p:sp>
      <p:sp>
        <p:nvSpPr>
          <p:cNvPr id="191" name="Google Shape;191;p27"/>
          <p:cNvSpPr/>
          <p:nvPr/>
        </p:nvSpPr>
        <p:spPr>
          <a:xfrm>
            <a:off x="1689452" y="3748811"/>
            <a:ext cx="2777122" cy="2877847"/>
          </a:xfrm>
          <a:custGeom>
            <a:rect b="b" l="l" r="r" t="t"/>
            <a:pathLst>
              <a:path extrusionOk="0" h="2877847" w="2777122">
                <a:moveTo>
                  <a:pt x="0" y="0"/>
                </a:moveTo>
                <a:lnTo>
                  <a:pt x="2777122" y="0"/>
                </a:lnTo>
                <a:lnTo>
                  <a:pt x="2777122" y="2877847"/>
                </a:lnTo>
                <a:lnTo>
                  <a:pt x="0" y="2877847"/>
                </a:lnTo>
                <a:lnTo>
                  <a:pt x="0" y="0"/>
                </a:lnTo>
                <a:close/>
              </a:path>
            </a:pathLst>
          </a:custGeom>
          <a:blipFill rotWithShape="1">
            <a:blip r:embed="rId4">
              <a:alphaModFix/>
            </a:blip>
            <a:stretch>
              <a:fillRect b="0" l="0" r="0" t="0"/>
            </a:stretch>
          </a:blipFill>
          <a:ln>
            <a:noFill/>
          </a:ln>
        </p:spPr>
      </p:sp>
      <p:sp>
        <p:nvSpPr>
          <p:cNvPr id="192" name="Google Shape;192;p27"/>
          <p:cNvSpPr/>
          <p:nvPr/>
        </p:nvSpPr>
        <p:spPr>
          <a:xfrm>
            <a:off x="13705728" y="3109649"/>
            <a:ext cx="3003306" cy="3422571"/>
          </a:xfrm>
          <a:custGeom>
            <a:rect b="b" l="l" r="r" t="t"/>
            <a:pathLst>
              <a:path extrusionOk="0" h="3422571" w="3003306">
                <a:moveTo>
                  <a:pt x="0" y="0"/>
                </a:moveTo>
                <a:lnTo>
                  <a:pt x="3003306" y="0"/>
                </a:lnTo>
                <a:lnTo>
                  <a:pt x="3003306" y="3422570"/>
                </a:lnTo>
                <a:lnTo>
                  <a:pt x="0" y="3422570"/>
                </a:lnTo>
                <a:lnTo>
                  <a:pt x="0" y="0"/>
                </a:lnTo>
                <a:close/>
              </a:path>
            </a:pathLst>
          </a:custGeom>
          <a:blipFill rotWithShape="1">
            <a:blip r:embed="rId5">
              <a:alphaModFix/>
            </a:blip>
            <a:stretch>
              <a:fillRect b="0" l="0" r="0" t="0"/>
            </a:stretch>
          </a:blipFill>
          <a:ln>
            <a:noFill/>
          </a:ln>
        </p:spPr>
      </p:sp>
      <p:sp>
        <p:nvSpPr>
          <p:cNvPr id="193" name="Google Shape;193;p27"/>
          <p:cNvSpPr txBox="1"/>
          <p:nvPr/>
        </p:nvSpPr>
        <p:spPr>
          <a:xfrm>
            <a:off x="7576070" y="4410363"/>
            <a:ext cx="3135900" cy="1439700"/>
          </a:xfrm>
          <a:prstGeom prst="rect">
            <a:avLst/>
          </a:prstGeom>
          <a:noFill/>
          <a:ln>
            <a:noFill/>
          </a:ln>
        </p:spPr>
        <p:txBody>
          <a:bodyPr anchorCtr="0" anchor="t" bIns="0" lIns="0" spcFirstLastPara="1" rIns="0" wrap="square" tIns="0">
            <a:spAutoFit/>
          </a:bodyPr>
          <a:lstStyle/>
          <a:p>
            <a:pPr indent="0" lvl="0" marL="0" marR="0" rtl="0" algn="ctr">
              <a:lnSpc>
                <a:spcPct val="143002"/>
              </a:lnSpc>
              <a:spcBef>
                <a:spcPts val="0"/>
              </a:spcBef>
              <a:spcAft>
                <a:spcPts val="0"/>
              </a:spcAft>
              <a:buNone/>
            </a:pPr>
            <a:r>
              <a:rPr b="1" i="0" lang="en-US" sz="9353" u="none" cap="none" strike="noStrike">
                <a:solidFill>
                  <a:srgbClr val="E1DFD8"/>
                </a:solidFill>
                <a:latin typeface="Oswald"/>
                <a:ea typeface="Oswald"/>
                <a:cs typeface="Oswald"/>
                <a:sym typeface="Oswald"/>
              </a:rPr>
              <a:t>02</a:t>
            </a:r>
            <a:endParaRPr/>
          </a:p>
        </p:txBody>
      </p:sp>
      <p:sp>
        <p:nvSpPr>
          <p:cNvPr id="194" name="Google Shape;194;p27"/>
          <p:cNvSpPr txBox="1"/>
          <p:nvPr/>
        </p:nvSpPr>
        <p:spPr>
          <a:xfrm>
            <a:off x="1510082" y="4410363"/>
            <a:ext cx="3135900" cy="1439700"/>
          </a:xfrm>
          <a:prstGeom prst="rect">
            <a:avLst/>
          </a:prstGeom>
          <a:noFill/>
          <a:ln>
            <a:noFill/>
          </a:ln>
        </p:spPr>
        <p:txBody>
          <a:bodyPr anchorCtr="0" anchor="t" bIns="0" lIns="0" spcFirstLastPara="1" rIns="0" wrap="square" tIns="0">
            <a:spAutoFit/>
          </a:bodyPr>
          <a:lstStyle/>
          <a:p>
            <a:pPr indent="0" lvl="0" marL="0" marR="0" rtl="0" algn="ctr">
              <a:lnSpc>
                <a:spcPct val="143002"/>
              </a:lnSpc>
              <a:spcBef>
                <a:spcPts val="0"/>
              </a:spcBef>
              <a:spcAft>
                <a:spcPts val="0"/>
              </a:spcAft>
              <a:buNone/>
            </a:pPr>
            <a:r>
              <a:rPr b="1" i="0" lang="en-US" sz="9353" u="none" cap="none" strike="noStrike">
                <a:solidFill>
                  <a:srgbClr val="E1DFD8"/>
                </a:solidFill>
                <a:latin typeface="Oswald"/>
                <a:ea typeface="Oswald"/>
                <a:cs typeface="Oswald"/>
                <a:sym typeface="Oswald"/>
              </a:rPr>
              <a:t>01</a:t>
            </a:r>
            <a:endParaRPr/>
          </a:p>
        </p:txBody>
      </p:sp>
      <p:sp>
        <p:nvSpPr>
          <p:cNvPr id="195" name="Google Shape;195;p27"/>
          <p:cNvSpPr txBox="1"/>
          <p:nvPr/>
        </p:nvSpPr>
        <p:spPr>
          <a:xfrm>
            <a:off x="13639451" y="4410363"/>
            <a:ext cx="3135900" cy="1439700"/>
          </a:xfrm>
          <a:prstGeom prst="rect">
            <a:avLst/>
          </a:prstGeom>
          <a:noFill/>
          <a:ln>
            <a:noFill/>
          </a:ln>
        </p:spPr>
        <p:txBody>
          <a:bodyPr anchorCtr="0" anchor="t" bIns="0" lIns="0" spcFirstLastPara="1" rIns="0" wrap="square" tIns="0">
            <a:spAutoFit/>
          </a:bodyPr>
          <a:lstStyle/>
          <a:p>
            <a:pPr indent="0" lvl="0" marL="0" marR="0" rtl="0" algn="ctr">
              <a:lnSpc>
                <a:spcPct val="143002"/>
              </a:lnSpc>
              <a:spcBef>
                <a:spcPts val="0"/>
              </a:spcBef>
              <a:spcAft>
                <a:spcPts val="0"/>
              </a:spcAft>
              <a:buNone/>
            </a:pPr>
            <a:r>
              <a:rPr b="1" i="0" lang="en-US" sz="9353" u="none" cap="none" strike="noStrike">
                <a:solidFill>
                  <a:srgbClr val="E1DFD8"/>
                </a:solidFill>
                <a:latin typeface="Oswald"/>
                <a:ea typeface="Oswald"/>
                <a:cs typeface="Oswald"/>
                <a:sym typeface="Oswald"/>
              </a:rPr>
              <a:t>03</a:t>
            </a:r>
            <a:endParaRPr/>
          </a:p>
        </p:txBody>
      </p:sp>
      <p:sp>
        <p:nvSpPr>
          <p:cNvPr id="196" name="Google Shape;196;p27"/>
          <p:cNvSpPr txBox="1"/>
          <p:nvPr/>
        </p:nvSpPr>
        <p:spPr>
          <a:xfrm>
            <a:off x="740344" y="7112401"/>
            <a:ext cx="4675337"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Roboto"/>
                <a:ea typeface="Roboto"/>
                <a:cs typeface="Roboto"/>
                <a:sym typeface="Roboto"/>
              </a:rPr>
              <a:t>INTRODUCTION</a:t>
            </a:r>
            <a:endParaRPr/>
          </a:p>
        </p:txBody>
      </p:sp>
      <p:sp>
        <p:nvSpPr>
          <p:cNvPr id="197" name="Google Shape;197;p27"/>
          <p:cNvSpPr txBox="1"/>
          <p:nvPr/>
        </p:nvSpPr>
        <p:spPr>
          <a:xfrm>
            <a:off x="6806331" y="7112401"/>
            <a:ext cx="4675337"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Roboto"/>
                <a:ea typeface="Roboto"/>
                <a:cs typeface="Roboto"/>
                <a:sym typeface="Roboto"/>
              </a:rPr>
              <a:t>OUR PRODUCTS</a:t>
            </a:r>
            <a:endParaRPr/>
          </a:p>
        </p:txBody>
      </p:sp>
      <p:sp>
        <p:nvSpPr>
          <p:cNvPr id="198" name="Google Shape;198;p27"/>
          <p:cNvSpPr txBox="1"/>
          <p:nvPr/>
        </p:nvSpPr>
        <p:spPr>
          <a:xfrm>
            <a:off x="12869713" y="7112401"/>
            <a:ext cx="4675337"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Roboto"/>
                <a:ea typeface="Roboto"/>
                <a:cs typeface="Roboto"/>
                <a:sym typeface="Roboto"/>
              </a:rPr>
              <a:t>ABOUT US</a:t>
            </a:r>
            <a:endParaRPr/>
          </a:p>
        </p:txBody>
      </p:sp>
      <p:sp>
        <p:nvSpPr>
          <p:cNvPr id="199" name="Google Shape;199;p27"/>
          <p:cNvSpPr txBox="1"/>
          <p:nvPr/>
        </p:nvSpPr>
        <p:spPr>
          <a:xfrm>
            <a:off x="1153983" y="7814468"/>
            <a:ext cx="38481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200" name="Google Shape;200;p27"/>
          <p:cNvSpPr txBox="1"/>
          <p:nvPr/>
        </p:nvSpPr>
        <p:spPr>
          <a:xfrm>
            <a:off x="7219971" y="7814468"/>
            <a:ext cx="38481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201" name="Google Shape;201;p27"/>
          <p:cNvSpPr txBox="1"/>
          <p:nvPr/>
        </p:nvSpPr>
        <p:spPr>
          <a:xfrm>
            <a:off x="13283352" y="7814468"/>
            <a:ext cx="38481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205" name="Shape 205"/>
        <p:cNvGrpSpPr/>
        <p:nvPr/>
      </p:nvGrpSpPr>
      <p:grpSpPr>
        <a:xfrm>
          <a:off x="0" y="0"/>
          <a:ext cx="0" cy="0"/>
          <a:chOff x="0" y="0"/>
          <a:chExt cx="0" cy="0"/>
        </a:xfrm>
      </p:grpSpPr>
      <p:pic>
        <p:nvPicPr>
          <p:cNvPr id="206" name="Google Shape;206;p28"/>
          <p:cNvPicPr preferRelativeResize="0"/>
          <p:nvPr/>
        </p:nvPicPr>
        <p:blipFill rotWithShape="1">
          <a:blip r:embed="rId3">
            <a:alphaModFix/>
          </a:blip>
          <a:srcRect b="0" l="8003" r="8003" t="0"/>
          <a:stretch/>
        </p:blipFill>
        <p:spPr>
          <a:xfrm rot="116418">
            <a:off x="4419231" y="1755319"/>
            <a:ext cx="9252565" cy="7348450"/>
          </a:xfrm>
          <a:prstGeom prst="rect">
            <a:avLst/>
          </a:prstGeom>
          <a:noFill/>
          <a:ln>
            <a:noFill/>
          </a:ln>
        </p:spPr>
      </p:pic>
      <p:sp>
        <p:nvSpPr>
          <p:cNvPr id="207" name="Google Shape;207;p28"/>
          <p:cNvSpPr/>
          <p:nvPr/>
        </p:nvSpPr>
        <p:spPr>
          <a:xfrm rot="-256747">
            <a:off x="762703" y="6967065"/>
            <a:ext cx="9322015" cy="2225631"/>
          </a:xfrm>
          <a:custGeom>
            <a:rect b="b" l="l" r="r" t="t"/>
            <a:pathLst>
              <a:path extrusionOk="0" h="2225631" w="9322015">
                <a:moveTo>
                  <a:pt x="0" y="0"/>
                </a:moveTo>
                <a:lnTo>
                  <a:pt x="9322015" y="0"/>
                </a:lnTo>
                <a:lnTo>
                  <a:pt x="9322015" y="2225631"/>
                </a:lnTo>
                <a:lnTo>
                  <a:pt x="0" y="2225631"/>
                </a:lnTo>
                <a:lnTo>
                  <a:pt x="0" y="0"/>
                </a:lnTo>
                <a:close/>
              </a:path>
            </a:pathLst>
          </a:custGeom>
          <a:blipFill rotWithShape="1">
            <a:blip r:embed="rId4">
              <a:alphaModFix/>
            </a:blip>
            <a:stretch>
              <a:fillRect b="0" l="0" r="0" t="0"/>
            </a:stretch>
          </a:blipFill>
          <a:ln>
            <a:noFill/>
          </a:ln>
        </p:spPr>
      </p:sp>
      <p:sp>
        <p:nvSpPr>
          <p:cNvPr id="208" name="Google Shape;208;p28"/>
          <p:cNvSpPr/>
          <p:nvPr/>
        </p:nvSpPr>
        <p:spPr>
          <a:xfrm>
            <a:off x="14464689" y="698482"/>
            <a:ext cx="2794611" cy="2805131"/>
          </a:xfrm>
          <a:custGeom>
            <a:rect b="b" l="l" r="r" t="t"/>
            <a:pathLst>
              <a:path extrusionOk="0" h="2805131" w="2794611">
                <a:moveTo>
                  <a:pt x="0" y="0"/>
                </a:moveTo>
                <a:lnTo>
                  <a:pt x="2794611" y="0"/>
                </a:lnTo>
                <a:lnTo>
                  <a:pt x="2794611" y="2805131"/>
                </a:lnTo>
                <a:lnTo>
                  <a:pt x="0" y="2805131"/>
                </a:lnTo>
                <a:lnTo>
                  <a:pt x="0" y="0"/>
                </a:lnTo>
                <a:close/>
              </a:path>
            </a:pathLst>
          </a:custGeom>
          <a:blipFill rotWithShape="1">
            <a:blip r:embed="rId5">
              <a:alphaModFix/>
            </a:blip>
            <a:stretch>
              <a:fillRect b="0" l="0" r="0" t="0"/>
            </a:stretch>
          </a:blipFill>
          <a:ln>
            <a:noFill/>
          </a:ln>
        </p:spPr>
      </p:sp>
      <p:sp>
        <p:nvSpPr>
          <p:cNvPr id="209" name="Google Shape;209;p28"/>
          <p:cNvSpPr/>
          <p:nvPr/>
        </p:nvSpPr>
        <p:spPr>
          <a:xfrm>
            <a:off x="12794737" y="5659457"/>
            <a:ext cx="5722952" cy="4627543"/>
          </a:xfrm>
          <a:custGeom>
            <a:rect b="b" l="l" r="r" t="t"/>
            <a:pathLst>
              <a:path extrusionOk="0" h="4627543" w="5722952">
                <a:moveTo>
                  <a:pt x="0" y="0"/>
                </a:moveTo>
                <a:lnTo>
                  <a:pt x="5722951" y="0"/>
                </a:lnTo>
                <a:lnTo>
                  <a:pt x="5722951" y="4627543"/>
                </a:lnTo>
                <a:lnTo>
                  <a:pt x="0" y="4627543"/>
                </a:lnTo>
                <a:lnTo>
                  <a:pt x="0" y="0"/>
                </a:lnTo>
                <a:close/>
              </a:path>
            </a:pathLst>
          </a:custGeom>
          <a:blipFill rotWithShape="1">
            <a:blip r:embed="rId6">
              <a:alphaModFix/>
            </a:blip>
            <a:stretch>
              <a:fillRect b="0" l="0" r="0" t="0"/>
            </a:stretch>
          </a:blipFill>
          <a:ln>
            <a:noFill/>
          </a:ln>
        </p:spPr>
      </p:sp>
      <p:sp>
        <p:nvSpPr>
          <p:cNvPr id="210" name="Google Shape;210;p28"/>
          <p:cNvSpPr txBox="1"/>
          <p:nvPr/>
        </p:nvSpPr>
        <p:spPr>
          <a:xfrm rot="-256748">
            <a:off x="1279964" y="7305522"/>
            <a:ext cx="8290511" cy="1557456"/>
          </a:xfrm>
          <a:prstGeom prst="rect">
            <a:avLst/>
          </a:prstGeom>
          <a:noFill/>
          <a:ln>
            <a:noFill/>
          </a:ln>
        </p:spPr>
        <p:txBody>
          <a:bodyPr anchorCtr="0" anchor="t" bIns="0" lIns="0" spcFirstLastPara="1" rIns="0" wrap="square" tIns="0">
            <a:spAutoFit/>
          </a:bodyPr>
          <a:lstStyle/>
          <a:p>
            <a:pPr indent="0" lvl="0" marL="0" marR="0" rtl="0" algn="ctr">
              <a:lnSpc>
                <a:spcPct val="143008"/>
              </a:lnSpc>
              <a:spcBef>
                <a:spcPts val="0"/>
              </a:spcBef>
              <a:spcAft>
                <a:spcPts val="0"/>
              </a:spcAft>
              <a:buNone/>
            </a:pPr>
            <a:r>
              <a:rPr b="1" i="0" lang="en-US" sz="10119" u="none" cap="none" strike="noStrike">
                <a:solidFill>
                  <a:srgbClr val="000000"/>
                </a:solidFill>
                <a:latin typeface="Oswald"/>
                <a:ea typeface="Oswald"/>
                <a:cs typeface="Oswald"/>
                <a:sym typeface="Oswald"/>
              </a:rPr>
              <a:t>INTRODUCTION</a:t>
            </a:r>
            <a:endParaRPr/>
          </a:p>
        </p:txBody>
      </p:sp>
      <p:sp>
        <p:nvSpPr>
          <p:cNvPr id="211" name="Google Shape;211;p28"/>
          <p:cNvSpPr txBox="1"/>
          <p:nvPr/>
        </p:nvSpPr>
        <p:spPr>
          <a:xfrm>
            <a:off x="14845406" y="1099378"/>
            <a:ext cx="2033100" cy="2109000"/>
          </a:xfrm>
          <a:prstGeom prst="rect">
            <a:avLst/>
          </a:prstGeom>
          <a:noFill/>
          <a:ln>
            <a:noFill/>
          </a:ln>
        </p:spPr>
        <p:txBody>
          <a:bodyPr anchorCtr="0" anchor="t" bIns="0" lIns="0" spcFirstLastPara="1" rIns="0" wrap="square" tIns="0">
            <a:spAutoFit/>
          </a:bodyPr>
          <a:lstStyle/>
          <a:p>
            <a:pPr indent="0" lvl="0" marL="0" marR="0" rtl="0" algn="ctr">
              <a:lnSpc>
                <a:spcPct val="143014"/>
              </a:lnSpc>
              <a:spcBef>
                <a:spcPts val="0"/>
              </a:spcBef>
              <a:spcAft>
                <a:spcPts val="0"/>
              </a:spcAft>
              <a:buNone/>
            </a:pPr>
            <a:r>
              <a:rPr b="1" i="0" lang="en-US" sz="13700" u="none" cap="none" strike="noStrike">
                <a:solidFill>
                  <a:srgbClr val="E1DFD8"/>
                </a:solidFill>
                <a:latin typeface="Oswald"/>
                <a:ea typeface="Oswald"/>
                <a:cs typeface="Oswald"/>
                <a:sym typeface="Oswald"/>
              </a:rPr>
              <a:t>01</a:t>
            </a:r>
            <a:endParaRPr/>
          </a:p>
        </p:txBody>
      </p:sp>
      <p:sp>
        <p:nvSpPr>
          <p:cNvPr id="212" name="Google Shape;212;p28"/>
          <p:cNvSpPr txBox="1"/>
          <p:nvPr/>
        </p:nvSpPr>
        <p:spPr>
          <a:xfrm>
            <a:off x="1028700" y="697686"/>
            <a:ext cx="5376000" cy="1810200"/>
          </a:xfrm>
          <a:prstGeom prst="rect">
            <a:avLst/>
          </a:prstGeom>
          <a:noFill/>
          <a:ln>
            <a:noFill/>
          </a:ln>
        </p:spPr>
        <p:txBody>
          <a:bodyPr anchorCtr="0" anchor="t" bIns="0" lIns="0" spcFirstLastPara="1" rIns="0" wrap="square" tIns="0">
            <a:spAutoFit/>
          </a:bodyPr>
          <a:lstStyle/>
          <a:p>
            <a:pPr indent="0" lvl="0" marL="0" marR="0" rtl="0" algn="l">
              <a:lnSpc>
                <a:spcPct val="2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 do eiusmod tempor incididunt ut labore et dolore magna aliqua.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216" name="Shape 216"/>
        <p:cNvGrpSpPr/>
        <p:nvPr/>
      </p:nvGrpSpPr>
      <p:grpSpPr>
        <a:xfrm>
          <a:off x="0" y="0"/>
          <a:ext cx="0" cy="0"/>
          <a:chOff x="0" y="0"/>
          <a:chExt cx="0" cy="0"/>
        </a:xfrm>
      </p:grpSpPr>
      <p:sp>
        <p:nvSpPr>
          <p:cNvPr id="217" name="Google Shape;217;p29"/>
          <p:cNvSpPr/>
          <p:nvPr/>
        </p:nvSpPr>
        <p:spPr>
          <a:xfrm>
            <a:off x="4463874" y="2595785"/>
            <a:ext cx="15715411" cy="1815251"/>
          </a:xfrm>
          <a:custGeom>
            <a:rect b="b" l="l" r="r" t="t"/>
            <a:pathLst>
              <a:path extrusionOk="0" h="478091" w="4139038">
                <a:moveTo>
                  <a:pt x="0" y="0"/>
                </a:moveTo>
                <a:lnTo>
                  <a:pt x="4139038" y="0"/>
                </a:lnTo>
                <a:lnTo>
                  <a:pt x="4139038" y="478091"/>
                </a:lnTo>
                <a:lnTo>
                  <a:pt x="0" y="478091"/>
                </a:lnTo>
                <a:close/>
              </a:path>
            </a:pathLst>
          </a:custGeom>
          <a:solidFill>
            <a:srgbClr val="FFFFFF"/>
          </a:solidFill>
          <a:ln>
            <a:noFill/>
          </a:ln>
        </p:spPr>
      </p:sp>
      <p:sp>
        <p:nvSpPr>
          <p:cNvPr id="218" name="Google Shape;218;p29"/>
          <p:cNvSpPr/>
          <p:nvPr/>
        </p:nvSpPr>
        <p:spPr>
          <a:xfrm>
            <a:off x="4463874" y="5128772"/>
            <a:ext cx="15715411" cy="1815251"/>
          </a:xfrm>
          <a:custGeom>
            <a:rect b="b" l="l" r="r" t="t"/>
            <a:pathLst>
              <a:path extrusionOk="0" h="478091" w="4139038">
                <a:moveTo>
                  <a:pt x="0" y="0"/>
                </a:moveTo>
                <a:lnTo>
                  <a:pt x="4139038" y="0"/>
                </a:lnTo>
                <a:lnTo>
                  <a:pt x="4139038" y="478091"/>
                </a:lnTo>
                <a:lnTo>
                  <a:pt x="0" y="478091"/>
                </a:lnTo>
                <a:close/>
              </a:path>
            </a:pathLst>
          </a:custGeom>
          <a:solidFill>
            <a:srgbClr val="FFFFFF"/>
          </a:solidFill>
          <a:ln>
            <a:noFill/>
          </a:ln>
        </p:spPr>
      </p:sp>
      <p:sp>
        <p:nvSpPr>
          <p:cNvPr id="219" name="Google Shape;219;p29"/>
          <p:cNvSpPr/>
          <p:nvPr/>
        </p:nvSpPr>
        <p:spPr>
          <a:xfrm>
            <a:off x="4463874" y="7661758"/>
            <a:ext cx="15715411" cy="1815251"/>
          </a:xfrm>
          <a:custGeom>
            <a:rect b="b" l="l" r="r" t="t"/>
            <a:pathLst>
              <a:path extrusionOk="0" h="478091" w="4139038">
                <a:moveTo>
                  <a:pt x="0" y="0"/>
                </a:moveTo>
                <a:lnTo>
                  <a:pt x="4139038" y="0"/>
                </a:lnTo>
                <a:lnTo>
                  <a:pt x="4139038" y="478091"/>
                </a:lnTo>
                <a:lnTo>
                  <a:pt x="0" y="478091"/>
                </a:lnTo>
                <a:close/>
              </a:path>
            </a:pathLst>
          </a:custGeom>
          <a:solidFill>
            <a:srgbClr val="FFFFFF"/>
          </a:solidFill>
          <a:ln>
            <a:noFill/>
          </a:ln>
        </p:spPr>
      </p:sp>
      <p:sp>
        <p:nvSpPr>
          <p:cNvPr id="220" name="Google Shape;220;p29"/>
          <p:cNvSpPr/>
          <p:nvPr/>
        </p:nvSpPr>
        <p:spPr>
          <a:xfrm>
            <a:off x="245566" y="2293583"/>
            <a:ext cx="9085499" cy="7183427"/>
          </a:xfrm>
          <a:custGeom>
            <a:rect b="b" l="l" r="r" t="t"/>
            <a:pathLst>
              <a:path extrusionOk="0" h="7183427" w="9085499">
                <a:moveTo>
                  <a:pt x="0" y="0"/>
                </a:moveTo>
                <a:lnTo>
                  <a:pt x="9085500" y="0"/>
                </a:lnTo>
                <a:lnTo>
                  <a:pt x="9085500" y="7183427"/>
                </a:lnTo>
                <a:lnTo>
                  <a:pt x="0" y="7183427"/>
                </a:lnTo>
                <a:lnTo>
                  <a:pt x="0" y="0"/>
                </a:lnTo>
                <a:close/>
              </a:path>
            </a:pathLst>
          </a:custGeom>
          <a:blipFill rotWithShape="1">
            <a:blip r:embed="rId3">
              <a:alphaModFix/>
            </a:blip>
            <a:stretch>
              <a:fillRect b="0" l="0" r="0" t="0"/>
            </a:stretch>
          </a:blipFill>
          <a:ln>
            <a:noFill/>
          </a:ln>
        </p:spPr>
      </p:sp>
      <p:sp>
        <p:nvSpPr>
          <p:cNvPr id="221" name="Google Shape;221;p29"/>
          <p:cNvSpPr txBox="1"/>
          <p:nvPr/>
        </p:nvSpPr>
        <p:spPr>
          <a:xfrm>
            <a:off x="1175760" y="597281"/>
            <a:ext cx="10150204" cy="1214755"/>
          </a:xfrm>
          <a:prstGeom prst="rect">
            <a:avLst/>
          </a:prstGeom>
          <a:noFill/>
          <a:ln>
            <a:noFill/>
          </a:ln>
        </p:spPr>
        <p:txBody>
          <a:bodyPr anchorCtr="0" anchor="t" bIns="0" lIns="0" spcFirstLastPara="1" rIns="0" wrap="square" tIns="0">
            <a:spAutoFit/>
          </a:bodyPr>
          <a:lstStyle/>
          <a:p>
            <a:pPr indent="0" lvl="0" marL="0" marR="0" rtl="0" algn="l">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WRITE A MAIN TITLE HERE</a:t>
            </a:r>
            <a:endParaRPr/>
          </a:p>
        </p:txBody>
      </p:sp>
      <p:sp>
        <p:nvSpPr>
          <p:cNvPr id="222" name="Google Shape;222;p29"/>
          <p:cNvSpPr txBox="1"/>
          <p:nvPr/>
        </p:nvSpPr>
        <p:spPr>
          <a:xfrm>
            <a:off x="11769348" y="2834695"/>
            <a:ext cx="3139500" cy="430800"/>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Add a main point</a:t>
            </a:r>
            <a:endParaRPr/>
          </a:p>
        </p:txBody>
      </p:sp>
      <p:sp>
        <p:nvSpPr>
          <p:cNvPr id="223" name="Google Shape;223;p29"/>
          <p:cNvSpPr txBox="1"/>
          <p:nvPr/>
        </p:nvSpPr>
        <p:spPr>
          <a:xfrm>
            <a:off x="11769348" y="5363514"/>
            <a:ext cx="3139500" cy="430800"/>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Add a main point</a:t>
            </a:r>
            <a:endParaRPr/>
          </a:p>
        </p:txBody>
      </p:sp>
      <p:sp>
        <p:nvSpPr>
          <p:cNvPr id="224" name="Google Shape;224;p29"/>
          <p:cNvSpPr txBox="1"/>
          <p:nvPr/>
        </p:nvSpPr>
        <p:spPr>
          <a:xfrm>
            <a:off x="11769348" y="7908676"/>
            <a:ext cx="3139500" cy="430800"/>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Add a main point</a:t>
            </a:r>
            <a:endParaRPr/>
          </a:p>
        </p:txBody>
      </p:sp>
      <p:sp>
        <p:nvSpPr>
          <p:cNvPr id="225" name="Google Shape;225;p29"/>
          <p:cNvSpPr txBox="1"/>
          <p:nvPr/>
        </p:nvSpPr>
        <p:spPr>
          <a:xfrm>
            <a:off x="9478627" y="2698161"/>
            <a:ext cx="2228400" cy="1660200"/>
          </a:xfrm>
          <a:prstGeom prst="rect">
            <a:avLst/>
          </a:prstGeom>
          <a:noFill/>
          <a:ln>
            <a:noFill/>
          </a:ln>
        </p:spPr>
        <p:txBody>
          <a:bodyPr anchorCtr="0" anchor="t" bIns="0" lIns="0" spcFirstLastPara="1" rIns="0" wrap="square" tIns="0">
            <a:spAutoFit/>
          </a:bodyPr>
          <a:lstStyle/>
          <a:p>
            <a:pPr indent="0" lvl="0" marL="0" marR="0" rtl="0" algn="ctr">
              <a:lnSpc>
                <a:spcPct val="143004"/>
              </a:lnSpc>
              <a:spcBef>
                <a:spcPts val="0"/>
              </a:spcBef>
              <a:spcAft>
                <a:spcPts val="0"/>
              </a:spcAft>
              <a:buNone/>
            </a:pPr>
            <a:r>
              <a:rPr b="1" i="0" lang="en-US" sz="10785" u="none" cap="none" strike="noStrike">
                <a:solidFill>
                  <a:srgbClr val="E1DFD8"/>
                </a:solidFill>
                <a:latin typeface="Oswald"/>
                <a:ea typeface="Oswald"/>
                <a:cs typeface="Oswald"/>
                <a:sym typeface="Oswald"/>
              </a:rPr>
              <a:t>01</a:t>
            </a:r>
            <a:endParaRPr/>
          </a:p>
        </p:txBody>
      </p:sp>
      <p:sp>
        <p:nvSpPr>
          <p:cNvPr id="226" name="Google Shape;226;p29"/>
          <p:cNvSpPr txBox="1"/>
          <p:nvPr/>
        </p:nvSpPr>
        <p:spPr>
          <a:xfrm>
            <a:off x="9478627" y="5231148"/>
            <a:ext cx="2228400" cy="1660200"/>
          </a:xfrm>
          <a:prstGeom prst="rect">
            <a:avLst/>
          </a:prstGeom>
          <a:noFill/>
          <a:ln>
            <a:noFill/>
          </a:ln>
        </p:spPr>
        <p:txBody>
          <a:bodyPr anchorCtr="0" anchor="t" bIns="0" lIns="0" spcFirstLastPara="1" rIns="0" wrap="square" tIns="0">
            <a:spAutoFit/>
          </a:bodyPr>
          <a:lstStyle/>
          <a:p>
            <a:pPr indent="0" lvl="0" marL="0" marR="0" rtl="0" algn="ctr">
              <a:lnSpc>
                <a:spcPct val="143004"/>
              </a:lnSpc>
              <a:spcBef>
                <a:spcPts val="0"/>
              </a:spcBef>
              <a:spcAft>
                <a:spcPts val="0"/>
              </a:spcAft>
              <a:buNone/>
            </a:pPr>
            <a:r>
              <a:rPr b="1" i="0" lang="en-US" sz="10785" u="none" cap="none" strike="noStrike">
                <a:solidFill>
                  <a:srgbClr val="E1DFD8"/>
                </a:solidFill>
                <a:latin typeface="Oswald"/>
                <a:ea typeface="Oswald"/>
                <a:cs typeface="Oswald"/>
                <a:sym typeface="Oswald"/>
              </a:rPr>
              <a:t>02</a:t>
            </a:r>
            <a:endParaRPr/>
          </a:p>
        </p:txBody>
      </p:sp>
      <p:sp>
        <p:nvSpPr>
          <p:cNvPr id="227" name="Google Shape;227;p29"/>
          <p:cNvSpPr txBox="1"/>
          <p:nvPr/>
        </p:nvSpPr>
        <p:spPr>
          <a:xfrm>
            <a:off x="9478627" y="7764134"/>
            <a:ext cx="2228400" cy="1660200"/>
          </a:xfrm>
          <a:prstGeom prst="rect">
            <a:avLst/>
          </a:prstGeom>
          <a:noFill/>
          <a:ln>
            <a:noFill/>
          </a:ln>
        </p:spPr>
        <p:txBody>
          <a:bodyPr anchorCtr="0" anchor="t" bIns="0" lIns="0" spcFirstLastPara="1" rIns="0" wrap="square" tIns="0">
            <a:spAutoFit/>
          </a:bodyPr>
          <a:lstStyle/>
          <a:p>
            <a:pPr indent="0" lvl="0" marL="0" marR="0" rtl="0" algn="ctr">
              <a:lnSpc>
                <a:spcPct val="143004"/>
              </a:lnSpc>
              <a:spcBef>
                <a:spcPts val="0"/>
              </a:spcBef>
              <a:spcAft>
                <a:spcPts val="0"/>
              </a:spcAft>
              <a:buNone/>
            </a:pPr>
            <a:r>
              <a:rPr b="1" i="0" lang="en-US" sz="10785" u="none" cap="none" strike="noStrike">
                <a:solidFill>
                  <a:srgbClr val="E1DFD8"/>
                </a:solidFill>
                <a:latin typeface="Oswald"/>
                <a:ea typeface="Oswald"/>
                <a:cs typeface="Oswald"/>
                <a:sym typeface="Oswald"/>
              </a:rPr>
              <a:t>03</a:t>
            </a:r>
            <a:endParaRPr/>
          </a:p>
        </p:txBody>
      </p:sp>
      <p:sp>
        <p:nvSpPr>
          <p:cNvPr id="228" name="Google Shape;228;p29"/>
          <p:cNvSpPr txBox="1"/>
          <p:nvPr/>
        </p:nvSpPr>
        <p:spPr>
          <a:xfrm>
            <a:off x="11759276" y="3423513"/>
            <a:ext cx="4908600" cy="711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 do eiusmod tempor.</a:t>
            </a:r>
            <a:endParaRPr/>
          </a:p>
        </p:txBody>
      </p:sp>
      <p:sp>
        <p:nvSpPr>
          <p:cNvPr id="229" name="Google Shape;229;p29"/>
          <p:cNvSpPr txBox="1"/>
          <p:nvPr/>
        </p:nvSpPr>
        <p:spPr>
          <a:xfrm>
            <a:off x="11759276" y="5952332"/>
            <a:ext cx="5076600" cy="711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 do eiusmod tempor.</a:t>
            </a:r>
            <a:endParaRPr/>
          </a:p>
        </p:txBody>
      </p:sp>
      <p:sp>
        <p:nvSpPr>
          <p:cNvPr id="230" name="Google Shape;230;p29"/>
          <p:cNvSpPr txBox="1"/>
          <p:nvPr/>
        </p:nvSpPr>
        <p:spPr>
          <a:xfrm>
            <a:off x="11759276" y="8497494"/>
            <a:ext cx="5499900" cy="711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 do eiusmod tempor.</a:t>
            </a:r>
            <a:endParaRPr/>
          </a:p>
        </p:txBody>
      </p:sp>
      <p:sp>
        <p:nvSpPr>
          <p:cNvPr id="231" name="Google Shape;231;p29"/>
          <p:cNvSpPr/>
          <p:nvPr/>
        </p:nvSpPr>
        <p:spPr>
          <a:xfrm>
            <a:off x="16667798" y="-4831930"/>
            <a:ext cx="1183005" cy="8229600"/>
          </a:xfrm>
          <a:custGeom>
            <a:rect b="b" l="l" r="r" t="t"/>
            <a:pathLst>
              <a:path extrusionOk="0" h="8229600" w="1183005">
                <a:moveTo>
                  <a:pt x="0" y="0"/>
                </a:moveTo>
                <a:lnTo>
                  <a:pt x="1183004" y="0"/>
                </a:lnTo>
                <a:lnTo>
                  <a:pt x="1183004"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235" name="Shape 235"/>
        <p:cNvGrpSpPr/>
        <p:nvPr/>
      </p:nvGrpSpPr>
      <p:grpSpPr>
        <a:xfrm>
          <a:off x="0" y="0"/>
          <a:ext cx="0" cy="0"/>
          <a:chOff x="0" y="0"/>
          <a:chExt cx="0" cy="0"/>
        </a:xfrm>
      </p:grpSpPr>
      <p:pic>
        <p:nvPicPr>
          <p:cNvPr id="236" name="Google Shape;236;p30"/>
          <p:cNvPicPr preferRelativeResize="0"/>
          <p:nvPr/>
        </p:nvPicPr>
        <p:blipFill>
          <a:blip r:embed="rId3">
            <a:alphaModFix/>
          </a:blip>
          <a:stretch>
            <a:fillRect/>
          </a:stretch>
        </p:blipFill>
        <p:spPr>
          <a:xfrm>
            <a:off x="11106100" y="2673997"/>
            <a:ext cx="4938900" cy="4938900"/>
          </a:xfrm>
          <a:prstGeom prst="rect">
            <a:avLst/>
          </a:prstGeom>
          <a:noFill/>
          <a:ln>
            <a:noFill/>
          </a:ln>
        </p:spPr>
      </p:pic>
      <p:pic>
        <p:nvPicPr>
          <p:cNvPr id="237" name="Google Shape;237;p30"/>
          <p:cNvPicPr preferRelativeResize="0"/>
          <p:nvPr/>
        </p:nvPicPr>
        <p:blipFill>
          <a:blip r:embed="rId4">
            <a:alphaModFix/>
          </a:blip>
          <a:stretch>
            <a:fillRect/>
          </a:stretch>
        </p:blipFill>
        <p:spPr>
          <a:xfrm>
            <a:off x="2109775" y="2674000"/>
            <a:ext cx="4938900" cy="4951800"/>
          </a:xfrm>
          <a:prstGeom prst="rect">
            <a:avLst/>
          </a:prstGeom>
          <a:noFill/>
          <a:ln>
            <a:noFill/>
          </a:ln>
        </p:spPr>
      </p:pic>
      <p:sp>
        <p:nvSpPr>
          <p:cNvPr id="238" name="Google Shape;238;p30"/>
          <p:cNvSpPr/>
          <p:nvPr/>
        </p:nvSpPr>
        <p:spPr>
          <a:xfrm>
            <a:off x="15713804" y="6503541"/>
            <a:ext cx="4670847" cy="4354977"/>
          </a:xfrm>
          <a:custGeom>
            <a:rect b="b" l="l" r="r" t="t"/>
            <a:pathLst>
              <a:path extrusionOk="0" h="4354977" w="4670847">
                <a:moveTo>
                  <a:pt x="0" y="0"/>
                </a:moveTo>
                <a:lnTo>
                  <a:pt x="4670847" y="0"/>
                </a:lnTo>
                <a:lnTo>
                  <a:pt x="4670847" y="4354977"/>
                </a:lnTo>
                <a:lnTo>
                  <a:pt x="0" y="4354977"/>
                </a:lnTo>
                <a:lnTo>
                  <a:pt x="0" y="0"/>
                </a:lnTo>
                <a:close/>
              </a:path>
            </a:pathLst>
          </a:custGeom>
          <a:blipFill rotWithShape="1">
            <a:blip r:embed="rId5">
              <a:alphaModFix/>
            </a:blip>
            <a:stretch>
              <a:fillRect b="0" l="0" r="0" t="0"/>
            </a:stretch>
          </a:blipFill>
          <a:ln>
            <a:noFill/>
          </a:ln>
        </p:spPr>
      </p:sp>
      <p:sp>
        <p:nvSpPr>
          <p:cNvPr id="239" name="Google Shape;239;p30"/>
          <p:cNvSpPr txBox="1"/>
          <p:nvPr/>
        </p:nvSpPr>
        <p:spPr>
          <a:xfrm>
            <a:off x="2242895" y="645415"/>
            <a:ext cx="13802210" cy="1385569"/>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8000" u="none" cap="none" strike="noStrike">
                <a:solidFill>
                  <a:srgbClr val="000000"/>
                </a:solidFill>
                <a:latin typeface="Oswald"/>
                <a:ea typeface="Oswald"/>
                <a:cs typeface="Oswald"/>
                <a:sym typeface="Oswald"/>
              </a:rPr>
              <a:t>BRAND STORY</a:t>
            </a:r>
            <a:endParaRPr/>
          </a:p>
        </p:txBody>
      </p:sp>
      <p:sp>
        <p:nvSpPr>
          <p:cNvPr id="240" name="Google Shape;240;p30"/>
          <p:cNvSpPr txBox="1"/>
          <p:nvPr/>
        </p:nvSpPr>
        <p:spPr>
          <a:xfrm>
            <a:off x="2602534" y="7760942"/>
            <a:ext cx="3953400" cy="461700"/>
          </a:xfrm>
          <a:prstGeom prst="rect">
            <a:avLst/>
          </a:prstGeom>
          <a:noFill/>
          <a:ln>
            <a:noFill/>
          </a:ln>
        </p:spPr>
        <p:txBody>
          <a:bodyPr anchorCtr="0" anchor="t" bIns="0" lIns="0" spcFirstLastPara="1" rIns="0" wrap="square" tIns="0">
            <a:spAutoFit/>
          </a:bodyPr>
          <a:lstStyle/>
          <a:p>
            <a:pPr indent="0" lvl="1" marL="0" marR="0" rtl="0" algn="ctr">
              <a:lnSpc>
                <a:spcPct val="163021"/>
              </a:lnSpc>
              <a:spcBef>
                <a:spcPts val="0"/>
              </a:spcBef>
              <a:spcAft>
                <a:spcPts val="0"/>
              </a:spcAft>
              <a:buNone/>
            </a:pPr>
            <a:r>
              <a:rPr b="1" i="0" lang="en-US" sz="2999" u="none" cap="none" strike="noStrike">
                <a:solidFill>
                  <a:srgbClr val="000000"/>
                </a:solidFill>
                <a:latin typeface="Roboto"/>
                <a:ea typeface="Roboto"/>
                <a:cs typeface="Roboto"/>
                <a:sym typeface="Roboto"/>
              </a:rPr>
              <a:t>Who we are?</a:t>
            </a:r>
            <a:endParaRPr/>
          </a:p>
        </p:txBody>
      </p:sp>
      <p:sp>
        <p:nvSpPr>
          <p:cNvPr id="241" name="Google Shape;241;p30"/>
          <p:cNvSpPr/>
          <p:nvPr/>
        </p:nvSpPr>
        <p:spPr>
          <a:xfrm rot="843512">
            <a:off x="14898158" y="1636101"/>
            <a:ext cx="2071983" cy="2636248"/>
          </a:xfrm>
          <a:custGeom>
            <a:rect b="b" l="l" r="r" t="t"/>
            <a:pathLst>
              <a:path extrusionOk="0" h="2636248" w="2071983">
                <a:moveTo>
                  <a:pt x="0" y="0"/>
                </a:moveTo>
                <a:lnTo>
                  <a:pt x="2071982" y="0"/>
                </a:lnTo>
                <a:lnTo>
                  <a:pt x="2071982" y="2636248"/>
                </a:lnTo>
                <a:lnTo>
                  <a:pt x="0" y="2636248"/>
                </a:lnTo>
                <a:lnTo>
                  <a:pt x="0" y="0"/>
                </a:lnTo>
                <a:close/>
              </a:path>
            </a:pathLst>
          </a:custGeom>
          <a:blipFill rotWithShape="1">
            <a:blip r:embed="rId6">
              <a:alphaModFix/>
            </a:blip>
            <a:stretch>
              <a:fillRect b="0" l="0" r="0" t="0"/>
            </a:stretch>
          </a:blipFill>
          <a:ln>
            <a:noFill/>
          </a:ln>
        </p:spPr>
      </p:sp>
      <p:sp>
        <p:nvSpPr>
          <p:cNvPr id="242" name="Google Shape;242;p30"/>
          <p:cNvSpPr/>
          <p:nvPr/>
        </p:nvSpPr>
        <p:spPr>
          <a:xfrm>
            <a:off x="3270027" y="3585316"/>
            <a:ext cx="2741762" cy="970958"/>
          </a:xfrm>
          <a:custGeom>
            <a:rect b="b" l="l" r="r" t="t"/>
            <a:pathLst>
              <a:path extrusionOk="0" h="970958" w="2741762">
                <a:moveTo>
                  <a:pt x="0" y="0"/>
                </a:moveTo>
                <a:lnTo>
                  <a:pt x="2741762" y="0"/>
                </a:lnTo>
                <a:lnTo>
                  <a:pt x="2741762" y="970957"/>
                </a:lnTo>
                <a:lnTo>
                  <a:pt x="0" y="970957"/>
                </a:lnTo>
                <a:lnTo>
                  <a:pt x="0" y="0"/>
                </a:lnTo>
                <a:close/>
              </a:path>
            </a:pathLst>
          </a:custGeom>
          <a:blipFill rotWithShape="1">
            <a:blip r:embed="rId7">
              <a:alphaModFix/>
            </a:blip>
            <a:stretch>
              <a:fillRect b="0" l="0" r="0" t="0"/>
            </a:stretch>
          </a:blipFill>
          <a:ln>
            <a:noFill/>
          </a:ln>
        </p:spPr>
      </p:sp>
      <p:sp>
        <p:nvSpPr>
          <p:cNvPr id="243" name="Google Shape;243;p30"/>
          <p:cNvSpPr/>
          <p:nvPr/>
        </p:nvSpPr>
        <p:spPr>
          <a:xfrm>
            <a:off x="1640535" y="5514937"/>
            <a:ext cx="1204720" cy="2397454"/>
          </a:xfrm>
          <a:custGeom>
            <a:rect b="b" l="l" r="r" t="t"/>
            <a:pathLst>
              <a:path extrusionOk="0" h="2397454" w="1204720">
                <a:moveTo>
                  <a:pt x="0" y="0"/>
                </a:moveTo>
                <a:lnTo>
                  <a:pt x="1204720" y="0"/>
                </a:lnTo>
                <a:lnTo>
                  <a:pt x="1204720" y="2397453"/>
                </a:lnTo>
                <a:lnTo>
                  <a:pt x="0" y="2397453"/>
                </a:lnTo>
                <a:lnTo>
                  <a:pt x="0" y="0"/>
                </a:lnTo>
                <a:close/>
              </a:path>
            </a:pathLst>
          </a:custGeom>
          <a:blipFill rotWithShape="1">
            <a:blip r:embed="rId8">
              <a:alphaModFix/>
            </a:blip>
            <a:stretch>
              <a:fillRect b="0" l="0" r="0" t="0"/>
            </a:stretch>
          </a:blipFill>
          <a:ln>
            <a:noFill/>
          </a:ln>
        </p:spPr>
      </p:sp>
      <p:sp>
        <p:nvSpPr>
          <p:cNvPr id="244" name="Google Shape;244;p30"/>
          <p:cNvSpPr txBox="1"/>
          <p:nvPr/>
        </p:nvSpPr>
        <p:spPr>
          <a:xfrm>
            <a:off x="12026673" y="7760942"/>
            <a:ext cx="3097800" cy="461700"/>
          </a:xfrm>
          <a:prstGeom prst="rect">
            <a:avLst/>
          </a:prstGeom>
          <a:noFill/>
          <a:ln>
            <a:noFill/>
          </a:ln>
        </p:spPr>
        <p:txBody>
          <a:bodyPr anchorCtr="0" anchor="t" bIns="0" lIns="0" spcFirstLastPara="1" rIns="0" wrap="square" tIns="0">
            <a:spAutoFit/>
          </a:bodyPr>
          <a:lstStyle/>
          <a:p>
            <a:pPr indent="0" lvl="1" marL="0" marR="0" rtl="0" algn="ctr">
              <a:lnSpc>
                <a:spcPct val="163021"/>
              </a:lnSpc>
              <a:spcBef>
                <a:spcPts val="0"/>
              </a:spcBef>
              <a:spcAft>
                <a:spcPts val="0"/>
              </a:spcAft>
              <a:buNone/>
            </a:pPr>
            <a:r>
              <a:rPr b="1" i="0" lang="en-US" sz="2999" u="none" cap="none" strike="noStrike">
                <a:solidFill>
                  <a:srgbClr val="000000"/>
                </a:solidFill>
                <a:latin typeface="Roboto"/>
                <a:ea typeface="Roboto"/>
                <a:cs typeface="Roboto"/>
                <a:sym typeface="Roboto"/>
              </a:rPr>
              <a:t>What we do?</a:t>
            </a:r>
            <a:endParaRPr/>
          </a:p>
        </p:txBody>
      </p:sp>
      <p:sp>
        <p:nvSpPr>
          <p:cNvPr id="245" name="Google Shape;245;p30"/>
          <p:cNvSpPr txBox="1"/>
          <p:nvPr/>
        </p:nvSpPr>
        <p:spPr>
          <a:xfrm>
            <a:off x="2655258" y="8412199"/>
            <a:ext cx="38481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
        <p:nvSpPr>
          <p:cNvPr id="246" name="Google Shape;246;p30"/>
          <p:cNvSpPr txBox="1"/>
          <p:nvPr/>
        </p:nvSpPr>
        <p:spPr>
          <a:xfrm>
            <a:off x="11651572" y="8412199"/>
            <a:ext cx="3848100" cy="743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a:t>
            </a:r>
            <a:endParaRPr/>
          </a:p>
          <a:p>
            <a:pPr indent="0" lvl="1"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250" name="Shape 250"/>
        <p:cNvGrpSpPr/>
        <p:nvPr/>
      </p:nvGrpSpPr>
      <p:grpSpPr>
        <a:xfrm>
          <a:off x="0" y="0"/>
          <a:ext cx="0" cy="0"/>
          <a:chOff x="0" y="0"/>
          <a:chExt cx="0" cy="0"/>
        </a:xfrm>
      </p:grpSpPr>
      <p:pic>
        <p:nvPicPr>
          <p:cNvPr id="251" name="Google Shape;251;p31"/>
          <p:cNvPicPr preferRelativeResize="0"/>
          <p:nvPr/>
        </p:nvPicPr>
        <p:blipFill rotWithShape="1">
          <a:blip r:embed="rId3">
            <a:alphaModFix/>
          </a:blip>
          <a:srcRect b="34722" l="0" r="0" t="28507"/>
          <a:stretch/>
        </p:blipFill>
        <p:spPr>
          <a:xfrm>
            <a:off x="728345" y="1028700"/>
            <a:ext cx="11394418" cy="5586149"/>
          </a:xfrm>
          <a:prstGeom prst="rect">
            <a:avLst/>
          </a:prstGeom>
          <a:noFill/>
          <a:ln>
            <a:noFill/>
          </a:ln>
        </p:spPr>
      </p:pic>
      <p:pic>
        <p:nvPicPr>
          <p:cNvPr id="252" name="Google Shape;252;p31"/>
          <p:cNvPicPr preferRelativeResize="0"/>
          <p:nvPr/>
        </p:nvPicPr>
        <p:blipFill rotWithShape="1">
          <a:blip r:embed="rId4">
            <a:alphaModFix/>
          </a:blip>
          <a:srcRect b="0" l="21903" r="21903" t="0"/>
          <a:stretch/>
        </p:blipFill>
        <p:spPr>
          <a:xfrm>
            <a:off x="12851108" y="3948715"/>
            <a:ext cx="4708547" cy="5586149"/>
          </a:xfrm>
          <a:prstGeom prst="rect">
            <a:avLst/>
          </a:prstGeom>
          <a:noFill/>
          <a:ln>
            <a:noFill/>
          </a:ln>
        </p:spPr>
      </p:pic>
      <p:sp>
        <p:nvSpPr>
          <p:cNvPr id="253" name="Google Shape;253;p31"/>
          <p:cNvSpPr/>
          <p:nvPr/>
        </p:nvSpPr>
        <p:spPr>
          <a:xfrm>
            <a:off x="-3700036" y="7414217"/>
            <a:ext cx="8550234" cy="8229600"/>
          </a:xfrm>
          <a:custGeom>
            <a:rect b="b" l="l" r="r" t="t"/>
            <a:pathLst>
              <a:path extrusionOk="0" h="8229600" w="8550234">
                <a:moveTo>
                  <a:pt x="0" y="0"/>
                </a:moveTo>
                <a:lnTo>
                  <a:pt x="8550233" y="0"/>
                </a:lnTo>
                <a:lnTo>
                  <a:pt x="8550233" y="8229600"/>
                </a:lnTo>
                <a:lnTo>
                  <a:pt x="0" y="8229600"/>
                </a:lnTo>
                <a:lnTo>
                  <a:pt x="0" y="0"/>
                </a:lnTo>
                <a:close/>
              </a:path>
            </a:pathLst>
          </a:custGeom>
          <a:blipFill rotWithShape="1">
            <a:blip r:embed="rId5">
              <a:alphaModFix/>
            </a:blip>
            <a:stretch>
              <a:fillRect b="0" l="0" r="0" t="0"/>
            </a:stretch>
          </a:blipFill>
          <a:ln>
            <a:noFill/>
          </a:ln>
        </p:spPr>
      </p:sp>
      <p:sp>
        <p:nvSpPr>
          <p:cNvPr id="254" name="Google Shape;254;p31"/>
          <p:cNvSpPr txBox="1"/>
          <p:nvPr/>
        </p:nvSpPr>
        <p:spPr>
          <a:xfrm>
            <a:off x="5347907" y="6936625"/>
            <a:ext cx="6774900" cy="2323500"/>
          </a:xfrm>
          <a:prstGeom prst="rect">
            <a:avLst/>
          </a:prstGeom>
          <a:noFill/>
          <a:ln>
            <a:noFill/>
          </a:ln>
        </p:spPr>
        <p:txBody>
          <a:bodyPr anchorCtr="0" anchor="t" bIns="0" lIns="0" spcFirstLastPara="1" rIns="0" wrap="square" tIns="0">
            <a:spAutoFit/>
          </a:bodyPr>
          <a:lstStyle/>
          <a:p>
            <a:pPr indent="0" lvl="0" marL="0" marR="0" rtl="0" algn="r">
              <a:lnSpc>
                <a:spcPct val="200000"/>
              </a:lnSpc>
              <a:spcBef>
                <a:spcPts val="0"/>
              </a:spcBef>
              <a:spcAft>
                <a:spcPts val="0"/>
              </a:spcAft>
              <a:buNone/>
            </a:pPr>
            <a:r>
              <a:rPr b="0" i="0" lang="en-US" sz="3019" u="none" cap="none" strike="noStrike">
                <a:solidFill>
                  <a:srgbClr val="000000"/>
                </a:solidFill>
                <a:latin typeface="Oswald"/>
                <a:ea typeface="Oswald"/>
                <a:cs typeface="Oswald"/>
                <a:sym typeface="Oswald"/>
              </a:rPr>
              <a:t>Lorem ipsum dolor sit amet, consectetur adipiscing elit, sed do eiusmod tempor incididunt ut labore et dolore magna aliqua.</a:t>
            </a:r>
            <a:endParaRPr/>
          </a:p>
        </p:txBody>
      </p:sp>
      <p:sp>
        <p:nvSpPr>
          <p:cNvPr id="255" name="Google Shape;255;p31"/>
          <p:cNvSpPr txBox="1"/>
          <p:nvPr/>
        </p:nvSpPr>
        <p:spPr>
          <a:xfrm>
            <a:off x="12851108" y="1668867"/>
            <a:ext cx="3003279" cy="837819"/>
          </a:xfrm>
          <a:prstGeom prst="rect">
            <a:avLst/>
          </a:prstGeom>
          <a:noFill/>
          <a:ln>
            <a:noFill/>
          </a:ln>
        </p:spPr>
        <p:txBody>
          <a:bodyPr anchorCtr="0" anchor="t" bIns="0" lIns="0" spcFirstLastPara="1" rIns="0" wrap="square" tIns="0">
            <a:spAutoFit/>
          </a:bodyPr>
          <a:lstStyle/>
          <a:p>
            <a:pPr indent="0" lvl="1" marL="0" marR="0" rtl="0" algn="l">
              <a:lnSpc>
                <a:spcPct val="162952"/>
              </a:lnSpc>
              <a:spcBef>
                <a:spcPts val="0"/>
              </a:spcBef>
              <a:spcAft>
                <a:spcPts val="0"/>
              </a:spcAft>
              <a:buNone/>
            </a:pPr>
            <a:r>
              <a:rPr b="0" i="0" lang="en-US" sz="2100" u="none" cap="none" strike="noStrike">
                <a:solidFill>
                  <a:srgbClr val="000000"/>
                </a:solidFill>
                <a:latin typeface="Roboto"/>
                <a:ea typeface="Roboto"/>
                <a:cs typeface="Roboto"/>
                <a:sym typeface="Roboto"/>
              </a:rPr>
              <a:t>Include a credit, citation, or supporting message</a:t>
            </a:r>
            <a:endParaRPr/>
          </a:p>
        </p:txBody>
      </p:sp>
      <p:sp>
        <p:nvSpPr>
          <p:cNvPr id="256" name="Google Shape;256;p31"/>
          <p:cNvSpPr/>
          <p:nvPr/>
        </p:nvSpPr>
        <p:spPr>
          <a:xfrm flipH="1">
            <a:off x="9502823" y="1569344"/>
            <a:ext cx="2242895" cy="1874684"/>
          </a:xfrm>
          <a:custGeom>
            <a:rect b="b" l="l" r="r" t="t"/>
            <a:pathLst>
              <a:path extrusionOk="0" h="1874684" w="2242895">
                <a:moveTo>
                  <a:pt x="2242895" y="0"/>
                </a:moveTo>
                <a:lnTo>
                  <a:pt x="0" y="0"/>
                </a:lnTo>
                <a:lnTo>
                  <a:pt x="0" y="1874684"/>
                </a:lnTo>
                <a:lnTo>
                  <a:pt x="2242895" y="1874684"/>
                </a:lnTo>
                <a:lnTo>
                  <a:pt x="2242895" y="0"/>
                </a:lnTo>
                <a:close/>
              </a:path>
            </a:pathLst>
          </a:custGeom>
          <a:blipFill rotWithShape="1">
            <a:blip r:embed="rId6">
              <a:alphaModFix/>
            </a:blip>
            <a:stretch>
              <a:fillRect b="0" l="0" r="0" t="0"/>
            </a:stretch>
          </a:blipFill>
          <a:ln>
            <a:noFill/>
          </a:ln>
        </p:spPr>
      </p:sp>
      <p:sp>
        <p:nvSpPr>
          <p:cNvPr id="257" name="Google Shape;257;p31"/>
          <p:cNvSpPr/>
          <p:nvPr/>
        </p:nvSpPr>
        <p:spPr>
          <a:xfrm>
            <a:off x="15358890" y="2956767"/>
            <a:ext cx="990993" cy="1407114"/>
          </a:xfrm>
          <a:custGeom>
            <a:rect b="b" l="l" r="r" t="t"/>
            <a:pathLst>
              <a:path extrusionOk="0" h="1407114" w="990993">
                <a:moveTo>
                  <a:pt x="0" y="0"/>
                </a:moveTo>
                <a:lnTo>
                  <a:pt x="990993" y="0"/>
                </a:lnTo>
                <a:lnTo>
                  <a:pt x="990993" y="1407114"/>
                </a:lnTo>
                <a:lnTo>
                  <a:pt x="0" y="1407114"/>
                </a:lnTo>
                <a:lnTo>
                  <a:pt x="0" y="0"/>
                </a:lnTo>
                <a:close/>
              </a:path>
            </a:pathLst>
          </a:custGeom>
          <a:blipFill rotWithShape="1">
            <a:blip r:embed="rId7">
              <a:alphaModFix/>
            </a:blip>
            <a:stretch>
              <a:fillRect b="0" l="0" r="0" t="0"/>
            </a:stretch>
          </a:blipFill>
          <a:ln>
            <a:noFill/>
          </a:ln>
        </p:spPr>
      </p:sp>
      <p:sp>
        <p:nvSpPr>
          <p:cNvPr id="258" name="Google Shape;258;p31"/>
          <p:cNvSpPr/>
          <p:nvPr/>
        </p:nvSpPr>
        <p:spPr>
          <a:xfrm>
            <a:off x="15854387" y="8772828"/>
            <a:ext cx="4185817" cy="2069580"/>
          </a:xfrm>
          <a:custGeom>
            <a:rect b="b" l="l" r="r" t="t"/>
            <a:pathLst>
              <a:path extrusionOk="0" h="2069580" w="4185817">
                <a:moveTo>
                  <a:pt x="0" y="0"/>
                </a:moveTo>
                <a:lnTo>
                  <a:pt x="4185817" y="0"/>
                </a:lnTo>
                <a:lnTo>
                  <a:pt x="4185817" y="2069580"/>
                </a:lnTo>
                <a:lnTo>
                  <a:pt x="0" y="2069580"/>
                </a:lnTo>
                <a:lnTo>
                  <a:pt x="0" y="0"/>
                </a:lnTo>
                <a:close/>
              </a:path>
            </a:pathLst>
          </a:custGeom>
          <a:blipFill rotWithShape="1">
            <a:blip r:embed="rId8">
              <a:alphaModFix/>
            </a:blip>
            <a:stretch>
              <a:fillRect b="0" l="0" r="0" t="0"/>
            </a:stretch>
          </a:blipFill>
          <a:ln>
            <a:noFill/>
          </a:ln>
        </p:spPr>
      </p:sp>
      <p:sp>
        <p:nvSpPr>
          <p:cNvPr id="259" name="Google Shape;259;p31"/>
          <p:cNvSpPr/>
          <p:nvPr/>
        </p:nvSpPr>
        <p:spPr>
          <a:xfrm rot="478022">
            <a:off x="15030643" y="7362535"/>
            <a:ext cx="2189529" cy="717071"/>
          </a:xfrm>
          <a:custGeom>
            <a:rect b="b" l="l" r="r" t="t"/>
            <a:pathLst>
              <a:path extrusionOk="0" h="717071" w="2189529">
                <a:moveTo>
                  <a:pt x="0" y="0"/>
                </a:moveTo>
                <a:lnTo>
                  <a:pt x="2189529" y="0"/>
                </a:lnTo>
                <a:lnTo>
                  <a:pt x="2189529" y="717071"/>
                </a:lnTo>
                <a:lnTo>
                  <a:pt x="0" y="71707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FD8"/>
        </a:solidFill>
      </p:bgPr>
    </p:bg>
    <p:spTree>
      <p:nvGrpSpPr>
        <p:cNvPr id="263" name="Shape 263"/>
        <p:cNvGrpSpPr/>
        <p:nvPr/>
      </p:nvGrpSpPr>
      <p:grpSpPr>
        <a:xfrm>
          <a:off x="0" y="0"/>
          <a:ext cx="0" cy="0"/>
          <a:chOff x="0" y="0"/>
          <a:chExt cx="0" cy="0"/>
        </a:xfrm>
      </p:grpSpPr>
      <p:sp>
        <p:nvSpPr>
          <p:cNvPr id="264" name="Google Shape;264;p32"/>
          <p:cNvSpPr/>
          <p:nvPr/>
        </p:nvSpPr>
        <p:spPr>
          <a:xfrm>
            <a:off x="689853" y="2460082"/>
            <a:ext cx="7750438" cy="6836679"/>
          </a:xfrm>
          <a:custGeom>
            <a:rect b="b" l="l" r="r" t="t"/>
            <a:pathLst>
              <a:path extrusionOk="0" h="6836679" w="7750438">
                <a:moveTo>
                  <a:pt x="0" y="0"/>
                </a:moveTo>
                <a:lnTo>
                  <a:pt x="7750438" y="0"/>
                </a:lnTo>
                <a:lnTo>
                  <a:pt x="7750438" y="6836679"/>
                </a:lnTo>
                <a:lnTo>
                  <a:pt x="0" y="6836679"/>
                </a:lnTo>
                <a:lnTo>
                  <a:pt x="0" y="0"/>
                </a:lnTo>
                <a:close/>
              </a:path>
            </a:pathLst>
          </a:custGeom>
          <a:blipFill rotWithShape="1">
            <a:blip r:embed="rId3">
              <a:alphaModFix/>
            </a:blip>
            <a:stretch>
              <a:fillRect b="0" l="0" r="0" t="0"/>
            </a:stretch>
          </a:blipFill>
          <a:ln>
            <a:noFill/>
          </a:ln>
        </p:spPr>
      </p:sp>
      <p:sp>
        <p:nvSpPr>
          <p:cNvPr id="265" name="Google Shape;265;p32"/>
          <p:cNvSpPr/>
          <p:nvPr/>
        </p:nvSpPr>
        <p:spPr>
          <a:xfrm rot="5400000">
            <a:off x="8123782" y="5022770"/>
            <a:ext cx="10620641" cy="530065"/>
          </a:xfrm>
          <a:custGeom>
            <a:rect b="b" l="l" r="r" t="t"/>
            <a:pathLst>
              <a:path extrusionOk="0" h="530065" w="10620641">
                <a:moveTo>
                  <a:pt x="0" y="0"/>
                </a:moveTo>
                <a:lnTo>
                  <a:pt x="10620641" y="0"/>
                </a:lnTo>
                <a:lnTo>
                  <a:pt x="10620641" y="530065"/>
                </a:lnTo>
                <a:lnTo>
                  <a:pt x="0" y="530065"/>
                </a:lnTo>
                <a:lnTo>
                  <a:pt x="0" y="0"/>
                </a:lnTo>
                <a:close/>
              </a:path>
            </a:pathLst>
          </a:custGeom>
          <a:blipFill rotWithShape="1">
            <a:blip r:embed="rId4">
              <a:alphaModFix/>
            </a:blip>
            <a:stretch>
              <a:fillRect b="0" l="0" r="0" t="-233100"/>
            </a:stretch>
          </a:blipFill>
          <a:ln>
            <a:noFill/>
          </a:ln>
        </p:spPr>
      </p:sp>
      <p:sp>
        <p:nvSpPr>
          <p:cNvPr id="266" name="Google Shape;266;p32"/>
          <p:cNvSpPr txBox="1"/>
          <p:nvPr/>
        </p:nvSpPr>
        <p:spPr>
          <a:xfrm>
            <a:off x="1607975" y="540131"/>
            <a:ext cx="7663586" cy="1214755"/>
          </a:xfrm>
          <a:prstGeom prst="rect">
            <a:avLst/>
          </a:prstGeom>
          <a:noFill/>
          <a:ln>
            <a:noFill/>
          </a:ln>
        </p:spPr>
        <p:txBody>
          <a:bodyPr anchorCtr="0" anchor="t" bIns="0" lIns="0" spcFirstLastPara="1" rIns="0" wrap="square" tIns="0">
            <a:spAutoFit/>
          </a:bodyPr>
          <a:lstStyle/>
          <a:p>
            <a:pPr indent="0" lvl="0" marL="0" marR="0" rtl="0" algn="ctr">
              <a:lnSpc>
                <a:spcPct val="143006"/>
              </a:lnSpc>
              <a:spcBef>
                <a:spcPts val="0"/>
              </a:spcBef>
              <a:spcAft>
                <a:spcPts val="0"/>
              </a:spcAft>
              <a:buNone/>
            </a:pPr>
            <a:r>
              <a:rPr b="1" i="0" lang="en-US" sz="6999" u="none" cap="none" strike="noStrike">
                <a:solidFill>
                  <a:srgbClr val="000000"/>
                </a:solidFill>
                <a:latin typeface="Oswald"/>
                <a:ea typeface="Oswald"/>
                <a:cs typeface="Oswald"/>
                <a:sym typeface="Oswald"/>
              </a:rPr>
              <a:t>BRAND TIMELINE</a:t>
            </a:r>
            <a:endParaRPr/>
          </a:p>
        </p:txBody>
      </p:sp>
      <p:sp>
        <p:nvSpPr>
          <p:cNvPr id="267" name="Google Shape;267;p32"/>
          <p:cNvSpPr txBox="1"/>
          <p:nvPr/>
        </p:nvSpPr>
        <p:spPr>
          <a:xfrm>
            <a:off x="14168034" y="1298194"/>
            <a:ext cx="3364925" cy="551943"/>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Add a main point</a:t>
            </a:r>
            <a:endParaRPr/>
          </a:p>
        </p:txBody>
      </p:sp>
      <p:sp>
        <p:nvSpPr>
          <p:cNvPr id="268" name="Google Shape;268;p32"/>
          <p:cNvSpPr txBox="1"/>
          <p:nvPr/>
        </p:nvSpPr>
        <p:spPr>
          <a:xfrm>
            <a:off x="14168034" y="7728141"/>
            <a:ext cx="3364925" cy="551943"/>
          </a:xfrm>
          <a:prstGeom prst="rect">
            <a:avLst/>
          </a:prstGeom>
          <a:noFill/>
          <a:ln>
            <a:noFill/>
          </a:ln>
        </p:spPr>
        <p:txBody>
          <a:bodyPr anchorCtr="0" anchor="t" bIns="0" lIns="0" spcFirstLastPara="1" rIns="0" wrap="square" tIns="0">
            <a:spAutoFit/>
          </a:bodyPr>
          <a:lstStyle/>
          <a:p>
            <a:pPr indent="0" lvl="1" marL="0" marR="0" rtl="0" algn="l">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Add a main point</a:t>
            </a:r>
            <a:endParaRPr/>
          </a:p>
        </p:txBody>
      </p:sp>
      <p:sp>
        <p:nvSpPr>
          <p:cNvPr id="269" name="Google Shape;269;p32"/>
          <p:cNvSpPr txBox="1"/>
          <p:nvPr/>
        </p:nvSpPr>
        <p:spPr>
          <a:xfrm>
            <a:off x="9271561" y="4461020"/>
            <a:ext cx="3364925" cy="551943"/>
          </a:xfrm>
          <a:prstGeom prst="rect">
            <a:avLst/>
          </a:prstGeom>
          <a:noFill/>
          <a:ln>
            <a:noFill/>
          </a:ln>
        </p:spPr>
        <p:txBody>
          <a:bodyPr anchorCtr="0" anchor="t" bIns="0" lIns="0" spcFirstLastPara="1" rIns="0" wrap="square" tIns="0">
            <a:spAutoFit/>
          </a:bodyPr>
          <a:lstStyle/>
          <a:p>
            <a:pPr indent="0" lvl="1" marL="0" marR="0" rtl="0" algn="r">
              <a:lnSpc>
                <a:spcPct val="163022"/>
              </a:lnSpc>
              <a:spcBef>
                <a:spcPts val="0"/>
              </a:spcBef>
              <a:spcAft>
                <a:spcPts val="0"/>
              </a:spcAft>
              <a:buNone/>
            </a:pPr>
            <a:r>
              <a:rPr b="1" i="0" lang="en-US" sz="2799" u="none" cap="none" strike="noStrike">
                <a:solidFill>
                  <a:srgbClr val="000000"/>
                </a:solidFill>
                <a:latin typeface="Roboto"/>
                <a:ea typeface="Roboto"/>
                <a:cs typeface="Roboto"/>
                <a:sym typeface="Roboto"/>
              </a:rPr>
              <a:t>Add a main point</a:t>
            </a:r>
            <a:endParaRPr/>
          </a:p>
        </p:txBody>
      </p:sp>
      <p:sp>
        <p:nvSpPr>
          <p:cNvPr id="270" name="Google Shape;270;p32"/>
          <p:cNvSpPr txBox="1"/>
          <p:nvPr/>
        </p:nvSpPr>
        <p:spPr>
          <a:xfrm>
            <a:off x="14168034" y="1892001"/>
            <a:ext cx="29028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a:t>
            </a:r>
            <a:endParaRPr/>
          </a:p>
          <a:p>
            <a:pPr indent="0" lvl="1"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sit amet, consectetur</a:t>
            </a:r>
            <a:endParaRPr/>
          </a:p>
        </p:txBody>
      </p:sp>
      <p:sp>
        <p:nvSpPr>
          <p:cNvPr id="271" name="Google Shape;271;p32"/>
          <p:cNvSpPr txBox="1"/>
          <p:nvPr/>
        </p:nvSpPr>
        <p:spPr>
          <a:xfrm>
            <a:off x="14168034" y="8321948"/>
            <a:ext cx="29028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a:t>
            </a:r>
            <a:endParaRPr/>
          </a:p>
          <a:p>
            <a:pPr indent="0" lvl="1"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sit amet, consectetur</a:t>
            </a:r>
            <a:endParaRPr/>
          </a:p>
        </p:txBody>
      </p:sp>
      <p:sp>
        <p:nvSpPr>
          <p:cNvPr id="272" name="Google Shape;272;p32"/>
          <p:cNvSpPr txBox="1"/>
          <p:nvPr/>
        </p:nvSpPr>
        <p:spPr>
          <a:xfrm>
            <a:off x="9733545" y="5054827"/>
            <a:ext cx="2902800" cy="7434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a:t>
            </a:r>
            <a:endParaRPr/>
          </a:p>
          <a:p>
            <a:pPr indent="0" lvl="1" marL="0" marR="0" rtl="0" algn="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sit amet, consectetur</a:t>
            </a:r>
            <a:endParaRPr/>
          </a:p>
        </p:txBody>
      </p:sp>
      <p:sp>
        <p:nvSpPr>
          <p:cNvPr id="273" name="Google Shape;273;p32"/>
          <p:cNvSpPr txBox="1"/>
          <p:nvPr/>
        </p:nvSpPr>
        <p:spPr>
          <a:xfrm rot="-5400000">
            <a:off x="11344418" y="1716693"/>
            <a:ext cx="1794577" cy="789558"/>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4600" u="none" cap="none" strike="noStrike">
                <a:solidFill>
                  <a:srgbClr val="F0532C"/>
                </a:solidFill>
                <a:latin typeface="Oswald"/>
                <a:ea typeface="Oswald"/>
                <a:cs typeface="Oswald"/>
                <a:sym typeface="Oswald"/>
              </a:rPr>
              <a:t>2021</a:t>
            </a:r>
            <a:endParaRPr/>
          </a:p>
        </p:txBody>
      </p:sp>
      <p:sp>
        <p:nvSpPr>
          <p:cNvPr id="274" name="Google Shape;274;p32"/>
          <p:cNvSpPr txBox="1"/>
          <p:nvPr/>
        </p:nvSpPr>
        <p:spPr>
          <a:xfrm rot="-5400000">
            <a:off x="11344418" y="8031944"/>
            <a:ext cx="1794577" cy="789558"/>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4600" u="none" cap="none" strike="noStrike">
                <a:solidFill>
                  <a:srgbClr val="F0532C"/>
                </a:solidFill>
                <a:latin typeface="Oswald"/>
                <a:ea typeface="Oswald"/>
                <a:cs typeface="Oswald"/>
                <a:sym typeface="Oswald"/>
              </a:rPr>
              <a:t>2023</a:t>
            </a:r>
            <a:endParaRPr/>
          </a:p>
        </p:txBody>
      </p:sp>
      <p:sp>
        <p:nvSpPr>
          <p:cNvPr id="275" name="Google Shape;275;p32"/>
          <p:cNvSpPr txBox="1"/>
          <p:nvPr/>
        </p:nvSpPr>
        <p:spPr>
          <a:xfrm rot="5400000">
            <a:off x="13730026" y="4893023"/>
            <a:ext cx="1794577" cy="789558"/>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4600" u="none" cap="none" strike="noStrike">
                <a:solidFill>
                  <a:srgbClr val="F0532C"/>
                </a:solidFill>
                <a:latin typeface="Oswald"/>
                <a:ea typeface="Oswald"/>
                <a:cs typeface="Oswald"/>
                <a:sym typeface="Oswald"/>
              </a:rPr>
              <a:t>2022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3"/>
          <p:cNvPicPr preferRelativeResize="0"/>
          <p:nvPr/>
        </p:nvPicPr>
        <p:blipFill rotWithShape="1">
          <a:blip r:embed="rId3">
            <a:alphaModFix/>
          </a:blip>
          <a:srcRect b="31226" l="0" r="0" t="31226"/>
          <a:stretch/>
        </p:blipFill>
        <p:spPr>
          <a:xfrm>
            <a:off x="0" y="0"/>
            <a:ext cx="18288000" cy="10287000"/>
          </a:xfrm>
          <a:prstGeom prst="rect">
            <a:avLst/>
          </a:prstGeom>
          <a:noFill/>
          <a:ln>
            <a:noFill/>
          </a:ln>
        </p:spPr>
      </p:pic>
      <p:sp>
        <p:nvSpPr>
          <p:cNvPr id="281" name="Google Shape;281;p33"/>
          <p:cNvSpPr/>
          <p:nvPr/>
        </p:nvSpPr>
        <p:spPr>
          <a:xfrm>
            <a:off x="11627924" y="4564020"/>
            <a:ext cx="6224400" cy="458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2" name="Google Shape;282;p33"/>
          <p:cNvSpPr/>
          <p:nvPr/>
        </p:nvSpPr>
        <p:spPr>
          <a:xfrm>
            <a:off x="13217857" y="6629953"/>
            <a:ext cx="8177602" cy="7314093"/>
          </a:xfrm>
          <a:custGeom>
            <a:rect b="b" l="l" r="r" t="t"/>
            <a:pathLst>
              <a:path extrusionOk="0" h="7314093" w="8177602">
                <a:moveTo>
                  <a:pt x="0" y="0"/>
                </a:moveTo>
                <a:lnTo>
                  <a:pt x="8177602" y="0"/>
                </a:lnTo>
                <a:lnTo>
                  <a:pt x="8177602" y="7314094"/>
                </a:lnTo>
                <a:lnTo>
                  <a:pt x="0" y="7314094"/>
                </a:lnTo>
                <a:lnTo>
                  <a:pt x="0" y="0"/>
                </a:lnTo>
                <a:close/>
              </a:path>
            </a:pathLst>
          </a:custGeom>
          <a:blipFill rotWithShape="1">
            <a:blip r:embed="rId4">
              <a:alphaModFix/>
            </a:blip>
            <a:stretch>
              <a:fillRect b="0" l="0" r="0" t="0"/>
            </a:stretch>
          </a:blipFill>
          <a:ln>
            <a:noFill/>
          </a:ln>
        </p:spPr>
      </p:sp>
      <p:sp>
        <p:nvSpPr>
          <p:cNvPr id="283" name="Google Shape;283;p33"/>
          <p:cNvSpPr/>
          <p:nvPr/>
        </p:nvSpPr>
        <p:spPr>
          <a:xfrm>
            <a:off x="-3966072" y="-4250690"/>
            <a:ext cx="7932145" cy="8229600"/>
          </a:xfrm>
          <a:custGeom>
            <a:rect b="b" l="l" r="r" t="t"/>
            <a:pathLst>
              <a:path extrusionOk="0" h="8229600" w="7932145">
                <a:moveTo>
                  <a:pt x="0" y="0"/>
                </a:moveTo>
                <a:lnTo>
                  <a:pt x="7932144" y="0"/>
                </a:lnTo>
                <a:lnTo>
                  <a:pt x="7932144" y="8229600"/>
                </a:lnTo>
                <a:lnTo>
                  <a:pt x="0" y="8229600"/>
                </a:lnTo>
                <a:lnTo>
                  <a:pt x="0" y="0"/>
                </a:lnTo>
                <a:close/>
              </a:path>
            </a:pathLst>
          </a:custGeom>
          <a:blipFill rotWithShape="1">
            <a:blip r:embed="rId5">
              <a:alphaModFix/>
            </a:blip>
            <a:stretch>
              <a:fillRect b="0" l="0" r="0" t="0"/>
            </a:stretch>
          </a:blipFill>
          <a:ln>
            <a:noFill/>
          </a:ln>
        </p:spPr>
      </p:sp>
      <p:sp>
        <p:nvSpPr>
          <p:cNvPr id="284" name="Google Shape;284;p33"/>
          <p:cNvSpPr/>
          <p:nvPr/>
        </p:nvSpPr>
        <p:spPr>
          <a:xfrm>
            <a:off x="6820840" y="1028700"/>
            <a:ext cx="10438460" cy="1461384"/>
          </a:xfrm>
          <a:custGeom>
            <a:rect b="b" l="l" r="r" t="t"/>
            <a:pathLst>
              <a:path extrusionOk="0" h="1461384" w="10438460">
                <a:moveTo>
                  <a:pt x="0" y="0"/>
                </a:moveTo>
                <a:lnTo>
                  <a:pt x="10438460" y="0"/>
                </a:lnTo>
                <a:lnTo>
                  <a:pt x="10438460" y="1461384"/>
                </a:lnTo>
                <a:lnTo>
                  <a:pt x="0" y="1461384"/>
                </a:lnTo>
                <a:lnTo>
                  <a:pt x="0" y="0"/>
                </a:lnTo>
                <a:close/>
              </a:path>
            </a:pathLst>
          </a:custGeom>
          <a:blipFill rotWithShape="1">
            <a:blip r:embed="rId6">
              <a:alphaModFix/>
            </a:blip>
            <a:stretch>
              <a:fillRect b="0" l="0" r="0" t="0"/>
            </a:stretch>
          </a:blipFill>
          <a:ln>
            <a:noFill/>
          </a:ln>
        </p:spPr>
      </p:sp>
      <p:sp>
        <p:nvSpPr>
          <p:cNvPr id="285" name="Google Shape;285;p33"/>
          <p:cNvSpPr/>
          <p:nvPr/>
        </p:nvSpPr>
        <p:spPr>
          <a:xfrm>
            <a:off x="732246" y="7384626"/>
            <a:ext cx="10157711" cy="1587142"/>
          </a:xfrm>
          <a:custGeom>
            <a:rect b="b" l="l" r="r" t="t"/>
            <a:pathLst>
              <a:path extrusionOk="0" h="1587142" w="10157711">
                <a:moveTo>
                  <a:pt x="0" y="0"/>
                </a:moveTo>
                <a:lnTo>
                  <a:pt x="10157712" y="0"/>
                </a:lnTo>
                <a:lnTo>
                  <a:pt x="10157712" y="1587143"/>
                </a:lnTo>
                <a:lnTo>
                  <a:pt x="0" y="1587143"/>
                </a:lnTo>
                <a:lnTo>
                  <a:pt x="0" y="0"/>
                </a:lnTo>
                <a:close/>
              </a:path>
            </a:pathLst>
          </a:custGeom>
          <a:blipFill rotWithShape="1">
            <a:blip r:embed="rId7">
              <a:alphaModFix/>
            </a:blip>
            <a:stretch>
              <a:fillRect b="0" l="0" r="0" t="0"/>
            </a:stretch>
          </a:blipFill>
          <a:ln>
            <a:noFill/>
          </a:ln>
        </p:spPr>
      </p:sp>
      <p:sp>
        <p:nvSpPr>
          <p:cNvPr id="286" name="Google Shape;286;p33"/>
          <p:cNvSpPr txBox="1"/>
          <p:nvPr/>
        </p:nvSpPr>
        <p:spPr>
          <a:xfrm>
            <a:off x="7461842" y="1175008"/>
            <a:ext cx="9199500" cy="1216500"/>
          </a:xfrm>
          <a:prstGeom prst="rect">
            <a:avLst/>
          </a:prstGeom>
          <a:noFill/>
          <a:ln>
            <a:noFill/>
          </a:ln>
        </p:spPr>
        <p:txBody>
          <a:bodyPr anchorCtr="0" anchor="t" bIns="0" lIns="0" spcFirstLastPara="1" rIns="0" wrap="square" tIns="0">
            <a:spAutoFit/>
          </a:bodyPr>
          <a:lstStyle/>
          <a:p>
            <a:pPr indent="0" lvl="0" marL="0" marR="0" rtl="0" algn="ctr">
              <a:lnSpc>
                <a:spcPct val="143008"/>
              </a:lnSpc>
              <a:spcBef>
                <a:spcPts val="0"/>
              </a:spcBef>
              <a:spcAft>
                <a:spcPts val="0"/>
              </a:spcAft>
              <a:buNone/>
            </a:pPr>
            <a:r>
              <a:rPr b="1" i="0" lang="en-US" sz="7903" u="none" cap="none" strike="noStrike">
                <a:solidFill>
                  <a:srgbClr val="000000"/>
                </a:solidFill>
                <a:latin typeface="Oswald"/>
                <a:ea typeface="Oswald"/>
                <a:cs typeface="Oswald"/>
                <a:sym typeface="Oswald"/>
              </a:rPr>
              <a:t>A PICTURE IS WORTH</a:t>
            </a:r>
            <a:endParaRPr/>
          </a:p>
        </p:txBody>
      </p:sp>
      <p:sp>
        <p:nvSpPr>
          <p:cNvPr id="287" name="Google Shape;287;p33"/>
          <p:cNvSpPr txBox="1"/>
          <p:nvPr/>
        </p:nvSpPr>
        <p:spPr>
          <a:xfrm>
            <a:off x="11834393" y="4619625"/>
            <a:ext cx="5754164" cy="523875"/>
          </a:xfrm>
          <a:prstGeom prst="rect">
            <a:avLst/>
          </a:prstGeom>
          <a:noFill/>
          <a:ln>
            <a:noFill/>
          </a:ln>
        </p:spPr>
        <p:txBody>
          <a:bodyPr anchorCtr="0" anchor="t" bIns="0" lIns="0" spcFirstLastPara="1" rIns="0" wrap="square" tIns="0">
            <a:spAutoFit/>
          </a:bodyPr>
          <a:lstStyle/>
          <a:p>
            <a:pPr indent="0" lvl="1" marL="0" marR="0" rtl="0" algn="r">
              <a:lnSpc>
                <a:spcPct val="220000"/>
              </a:lnSpc>
              <a:spcBef>
                <a:spcPts val="0"/>
              </a:spcBef>
              <a:spcAft>
                <a:spcPts val="0"/>
              </a:spcAft>
              <a:buNone/>
            </a:pPr>
            <a:r>
              <a:rPr b="0" i="0" lang="en-US" sz="2100" u="none" cap="none" strike="noStrike">
                <a:solidFill>
                  <a:srgbClr val="000000"/>
                </a:solidFill>
                <a:latin typeface="Roboto"/>
                <a:ea typeface="Roboto"/>
                <a:cs typeface="Roboto"/>
                <a:sym typeface="Roboto"/>
              </a:rPr>
              <a:t>Include a credit, citation, or supporting message</a:t>
            </a:r>
            <a:endParaRPr/>
          </a:p>
        </p:txBody>
      </p:sp>
      <p:sp>
        <p:nvSpPr>
          <p:cNvPr id="288" name="Google Shape;288;p33"/>
          <p:cNvSpPr txBox="1"/>
          <p:nvPr/>
        </p:nvSpPr>
        <p:spPr>
          <a:xfrm>
            <a:off x="1553725" y="7591518"/>
            <a:ext cx="8514900" cy="1215900"/>
          </a:xfrm>
          <a:prstGeom prst="rect">
            <a:avLst/>
          </a:prstGeom>
          <a:noFill/>
          <a:ln>
            <a:noFill/>
          </a:ln>
        </p:spPr>
        <p:txBody>
          <a:bodyPr anchorCtr="0" anchor="t" bIns="0" lIns="0" spcFirstLastPara="1" rIns="0" wrap="square" tIns="0">
            <a:spAutoFit/>
          </a:bodyPr>
          <a:lstStyle/>
          <a:p>
            <a:pPr indent="0" lvl="0" marL="0" marR="0" rtl="0" algn="ctr">
              <a:lnSpc>
                <a:spcPct val="143005"/>
              </a:lnSpc>
              <a:spcBef>
                <a:spcPts val="0"/>
              </a:spcBef>
              <a:spcAft>
                <a:spcPts val="0"/>
              </a:spcAft>
              <a:buNone/>
            </a:pPr>
            <a:r>
              <a:rPr b="1" i="0" lang="en-US" sz="7899" u="none" cap="none" strike="noStrike">
                <a:solidFill>
                  <a:srgbClr val="000000"/>
                </a:solidFill>
                <a:latin typeface="Oswald"/>
                <a:ea typeface="Oswald"/>
                <a:cs typeface="Oswald"/>
                <a:sym typeface="Oswald"/>
              </a:rPr>
              <a:t>A THOUSAND WORDS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