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10287000" cx="18288000"/>
  <p:notesSz cx="6858000" cy="9144000"/>
  <p:embeddedFontLst>
    <p:embeddedFont>
      <p:font typeface="Poppins"/>
      <p:regular r:id="rId32"/>
      <p:bold r:id="rId33"/>
      <p:italic r:id="rId34"/>
      <p:boldItalic r:id="rId35"/>
    </p:embeddedFont>
    <p:embeddedFont>
      <p:font typeface="Poppins Medium"/>
      <p:regular r:id="rId36"/>
      <p:bold r:id="rId37"/>
      <p:italic r:id="rId38"/>
      <p:boldItalic r:id="rId39"/>
    </p:embeddedFont>
    <p:embeddedFont>
      <p:font typeface="Shadows Into Light Two"/>
      <p:regular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hadowsIntoLightTwo-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Poppins-bold.fntdata"/><Relationship Id="rId10" Type="http://schemas.openxmlformats.org/officeDocument/2006/relationships/slide" Target="slides/slide5.xml"/><Relationship Id="rId32" Type="http://schemas.openxmlformats.org/officeDocument/2006/relationships/font" Target="fonts/Poppins-regular.fntdata"/><Relationship Id="rId13" Type="http://schemas.openxmlformats.org/officeDocument/2006/relationships/slide" Target="slides/slide8.xml"/><Relationship Id="rId35" Type="http://schemas.openxmlformats.org/officeDocument/2006/relationships/font" Target="fonts/Poppins-boldItalic.fntdata"/><Relationship Id="rId12" Type="http://schemas.openxmlformats.org/officeDocument/2006/relationships/slide" Target="slides/slide7.xml"/><Relationship Id="rId34" Type="http://schemas.openxmlformats.org/officeDocument/2006/relationships/font" Target="fonts/Poppins-italic.fntdata"/><Relationship Id="rId15" Type="http://schemas.openxmlformats.org/officeDocument/2006/relationships/slide" Target="slides/slide10.xml"/><Relationship Id="rId37" Type="http://schemas.openxmlformats.org/officeDocument/2006/relationships/font" Target="fonts/PoppinsMedium-bold.fntdata"/><Relationship Id="rId14" Type="http://schemas.openxmlformats.org/officeDocument/2006/relationships/slide" Target="slides/slide9.xml"/><Relationship Id="rId36" Type="http://schemas.openxmlformats.org/officeDocument/2006/relationships/font" Target="fonts/PoppinsMedium-regular.fntdata"/><Relationship Id="rId17" Type="http://schemas.openxmlformats.org/officeDocument/2006/relationships/slide" Target="slides/slide12.xml"/><Relationship Id="rId39" Type="http://schemas.openxmlformats.org/officeDocument/2006/relationships/font" Target="fonts/PoppinsMedium-boldItalic.fntdata"/><Relationship Id="rId16" Type="http://schemas.openxmlformats.org/officeDocument/2006/relationships/slide" Target="slides/slide11.xml"/><Relationship Id="rId38" Type="http://schemas.openxmlformats.org/officeDocument/2006/relationships/font" Target="fonts/PoppinsMedium-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5007f664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5007f664d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5007f664d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5007f664d9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5007f664d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5007f664d9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5007f664d9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5007f664d9_0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5007f664d9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5007f664d9_0_1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5007f664d9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5007f664d9_0_1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5007f664d9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5007f664d9_0_1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5007f664d9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5007f664d9_0_1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5007f664d9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5007f664d9_0_2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5007f664d9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25007f664d9_0_2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5007f664d9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25007f664d9_0_2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image" Target="../media/image1.png"/><Relationship Id="rId5"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1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3.jpg"/><Relationship Id="rId4" Type="http://schemas.openxmlformats.org/officeDocument/2006/relationships/image" Target="../media/image5.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32.png"/><Relationship Id="rId6" Type="http://schemas.openxmlformats.org/officeDocument/2006/relationships/image" Target="../media/image36.png"/><Relationship Id="rId7"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5.jpg"/><Relationship Id="rId4" Type="http://schemas.openxmlformats.org/officeDocument/2006/relationships/image" Target="../media/image39.png"/><Relationship Id="rId5" Type="http://schemas.openxmlformats.org/officeDocument/2006/relationships/image" Target="../media/image41.png"/><Relationship Id="rId6"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6.png"/><Relationship Id="rId4" Type="http://schemas.openxmlformats.org/officeDocument/2006/relationships/image" Target="../media/image44.png"/><Relationship Id="rId5" Type="http://schemas.openxmlformats.org/officeDocument/2006/relationships/image" Target="../media/image43.png"/><Relationship Id="rId6" Type="http://schemas.openxmlformats.org/officeDocument/2006/relationships/image" Target="../media/image45.png"/><Relationship Id="rId7"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image" Target="../media/image65.png"/><Relationship Id="rId5" Type="http://schemas.openxmlformats.org/officeDocument/2006/relationships/image" Target="../media/image51.png"/><Relationship Id="rId6"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5.jp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4.jpg"/><Relationship Id="rId4" Type="http://schemas.openxmlformats.org/officeDocument/2006/relationships/image" Target="../media/image69.png"/><Relationship Id="rId5"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4.jp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6.jpg"/><Relationship Id="rId4" Type="http://schemas.openxmlformats.org/officeDocument/2006/relationships/image" Target="../media/image60.png"/><Relationship Id="rId9" Type="http://schemas.openxmlformats.org/officeDocument/2006/relationships/image" Target="../media/image63.png"/><Relationship Id="rId5" Type="http://schemas.openxmlformats.org/officeDocument/2006/relationships/image" Target="../media/image90.png"/><Relationship Id="rId6" Type="http://schemas.openxmlformats.org/officeDocument/2006/relationships/image" Target="../media/image59.png"/><Relationship Id="rId7" Type="http://schemas.openxmlformats.org/officeDocument/2006/relationships/image" Target="../media/image61.png"/><Relationship Id="rId8" Type="http://schemas.openxmlformats.org/officeDocument/2006/relationships/image" Target="../media/image6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2.png"/><Relationship Id="rId4" Type="http://schemas.openxmlformats.org/officeDocument/2006/relationships/image" Target="../media/image97.png"/><Relationship Id="rId5" Type="http://schemas.openxmlformats.org/officeDocument/2006/relationships/image" Target="../media/image67.png"/><Relationship Id="rId6" Type="http://schemas.openxmlformats.org/officeDocument/2006/relationships/image" Target="../media/image85.png"/><Relationship Id="rId7" Type="http://schemas.openxmlformats.org/officeDocument/2006/relationships/image" Target="../media/image6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75.png"/><Relationship Id="rId4" Type="http://schemas.openxmlformats.org/officeDocument/2006/relationships/image" Target="../media/image72.jpg"/><Relationship Id="rId5" Type="http://schemas.openxmlformats.org/officeDocument/2006/relationships/image" Target="../media/image70.png"/><Relationship Id="rId6" Type="http://schemas.openxmlformats.org/officeDocument/2006/relationships/image" Target="../media/image71.png"/></Relationships>
</file>

<file path=ppt/slides/_rels/slide26.xml.rels><?xml version="1.0" encoding="UTF-8" standalone="yes"?><Relationships xmlns="http://schemas.openxmlformats.org/package/2006/relationships"><Relationship Id="rId20" Type="http://schemas.openxmlformats.org/officeDocument/2006/relationships/image" Target="../media/image41.png"/><Relationship Id="rId22" Type="http://schemas.openxmlformats.org/officeDocument/2006/relationships/image" Target="../media/image45.png"/><Relationship Id="rId21" Type="http://schemas.openxmlformats.org/officeDocument/2006/relationships/image" Target="../media/image43.png"/><Relationship Id="rId24" Type="http://schemas.openxmlformats.org/officeDocument/2006/relationships/image" Target="../media/image26.png"/><Relationship Id="rId23"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79.png"/><Relationship Id="rId26" Type="http://schemas.openxmlformats.org/officeDocument/2006/relationships/image" Target="../media/image90.png"/><Relationship Id="rId25" Type="http://schemas.openxmlformats.org/officeDocument/2006/relationships/image" Target="../media/image60.png"/><Relationship Id="rId28" Type="http://schemas.openxmlformats.org/officeDocument/2006/relationships/image" Target="../media/image61.png"/><Relationship Id="rId27" Type="http://schemas.openxmlformats.org/officeDocument/2006/relationships/image" Target="../media/image59.png"/><Relationship Id="rId5" Type="http://schemas.openxmlformats.org/officeDocument/2006/relationships/image" Target="../media/image66.png"/><Relationship Id="rId6" Type="http://schemas.openxmlformats.org/officeDocument/2006/relationships/image" Target="../media/image47.png"/><Relationship Id="rId29" Type="http://schemas.openxmlformats.org/officeDocument/2006/relationships/image" Target="../media/image63.png"/><Relationship Id="rId7" Type="http://schemas.openxmlformats.org/officeDocument/2006/relationships/image" Target="../media/image76.png"/><Relationship Id="rId8" Type="http://schemas.openxmlformats.org/officeDocument/2006/relationships/image" Target="../media/image78.png"/><Relationship Id="rId31" Type="http://schemas.openxmlformats.org/officeDocument/2006/relationships/image" Target="../media/image96.png"/><Relationship Id="rId30" Type="http://schemas.openxmlformats.org/officeDocument/2006/relationships/image" Target="../media/image39.png"/><Relationship Id="rId11" Type="http://schemas.openxmlformats.org/officeDocument/2006/relationships/image" Target="../media/image104.png"/><Relationship Id="rId33" Type="http://schemas.openxmlformats.org/officeDocument/2006/relationships/image" Target="../media/image40.png"/><Relationship Id="rId10" Type="http://schemas.openxmlformats.org/officeDocument/2006/relationships/image" Target="../media/image82.png"/><Relationship Id="rId32" Type="http://schemas.openxmlformats.org/officeDocument/2006/relationships/image" Target="../media/image107.png"/><Relationship Id="rId13" Type="http://schemas.openxmlformats.org/officeDocument/2006/relationships/image" Target="../media/image9.png"/><Relationship Id="rId35" Type="http://schemas.openxmlformats.org/officeDocument/2006/relationships/image" Target="../media/image113.png"/><Relationship Id="rId12" Type="http://schemas.openxmlformats.org/officeDocument/2006/relationships/image" Target="../media/image10.png"/><Relationship Id="rId34" Type="http://schemas.openxmlformats.org/officeDocument/2006/relationships/image" Target="../media/image68.png"/><Relationship Id="rId15" Type="http://schemas.openxmlformats.org/officeDocument/2006/relationships/image" Target="../media/image5.png"/><Relationship Id="rId37" Type="http://schemas.openxmlformats.org/officeDocument/2006/relationships/image" Target="../media/image111.png"/><Relationship Id="rId14" Type="http://schemas.openxmlformats.org/officeDocument/2006/relationships/image" Target="../media/image105.png"/><Relationship Id="rId36" Type="http://schemas.openxmlformats.org/officeDocument/2006/relationships/image" Target="../media/image70.png"/><Relationship Id="rId17" Type="http://schemas.openxmlformats.org/officeDocument/2006/relationships/image" Target="../media/image32.png"/><Relationship Id="rId16" Type="http://schemas.openxmlformats.org/officeDocument/2006/relationships/image" Target="../media/image28.png"/><Relationship Id="rId38" Type="http://schemas.openxmlformats.org/officeDocument/2006/relationships/image" Target="../media/image109.png"/><Relationship Id="rId19" Type="http://schemas.openxmlformats.org/officeDocument/2006/relationships/image" Target="../media/image31.png"/><Relationship Id="rId18"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13.png"/><Relationship Id="rId7"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18.jpg"/><Relationship Id="rId5"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BE1"/>
        </a:solidFill>
      </p:bgPr>
    </p:bg>
    <p:spTree>
      <p:nvGrpSpPr>
        <p:cNvPr id="83" name="Shape 83"/>
        <p:cNvGrpSpPr/>
        <p:nvPr/>
      </p:nvGrpSpPr>
      <p:grpSpPr>
        <a:xfrm>
          <a:off x="0" y="0"/>
          <a:ext cx="0" cy="0"/>
          <a:chOff x="0" y="0"/>
          <a:chExt cx="0" cy="0"/>
        </a:xfrm>
      </p:grpSpPr>
      <p:sp>
        <p:nvSpPr>
          <p:cNvPr id="84" name="Google Shape;84;p13"/>
          <p:cNvSpPr/>
          <p:nvPr/>
        </p:nvSpPr>
        <p:spPr>
          <a:xfrm>
            <a:off x="-4556975" y="675839"/>
            <a:ext cx="8905278" cy="8582461"/>
          </a:xfrm>
          <a:custGeom>
            <a:rect b="b" l="l" r="r" t="t"/>
            <a:pathLst>
              <a:path extrusionOk="0" h="8582461" w="8905278">
                <a:moveTo>
                  <a:pt x="0" y="0"/>
                </a:moveTo>
                <a:lnTo>
                  <a:pt x="8905277" y="0"/>
                </a:lnTo>
                <a:lnTo>
                  <a:pt x="8905277" y="8582461"/>
                </a:lnTo>
                <a:lnTo>
                  <a:pt x="0" y="8582461"/>
                </a:lnTo>
                <a:lnTo>
                  <a:pt x="0" y="0"/>
                </a:lnTo>
                <a:close/>
              </a:path>
            </a:pathLst>
          </a:custGeom>
          <a:blipFill rotWithShape="1">
            <a:blip r:embed="rId3">
              <a:alphaModFix/>
            </a:blip>
            <a:stretch>
              <a:fillRect b="0" l="0" r="0" t="0"/>
            </a:stretch>
          </a:blipFill>
          <a:ln>
            <a:noFill/>
          </a:ln>
        </p:spPr>
      </p:sp>
      <p:sp>
        <p:nvSpPr>
          <p:cNvPr id="85" name="Google Shape;85;p13"/>
          <p:cNvSpPr txBox="1"/>
          <p:nvPr/>
        </p:nvSpPr>
        <p:spPr>
          <a:xfrm>
            <a:off x="8476499" y="1572928"/>
            <a:ext cx="7030200" cy="57636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22026" u="none" cap="none" strike="noStrike">
                <a:solidFill>
                  <a:srgbClr val="888C57"/>
                </a:solidFill>
                <a:latin typeface="Shadows Into Light Two"/>
                <a:ea typeface="Shadows Into Light Two"/>
                <a:cs typeface="Shadows Into Light Two"/>
                <a:sym typeface="Shadows Into Light Two"/>
              </a:rPr>
              <a:t>Hair Care</a:t>
            </a:r>
            <a:endParaRPr/>
          </a:p>
        </p:txBody>
      </p:sp>
      <p:sp>
        <p:nvSpPr>
          <p:cNvPr id="86" name="Google Shape;86;p13"/>
          <p:cNvSpPr txBox="1"/>
          <p:nvPr/>
        </p:nvSpPr>
        <p:spPr>
          <a:xfrm>
            <a:off x="9746898" y="7479529"/>
            <a:ext cx="4489436" cy="1625067"/>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4547" u="none" cap="none" strike="noStrike">
                <a:solidFill>
                  <a:srgbClr val="505924"/>
                </a:solidFill>
                <a:latin typeface="Poppins"/>
                <a:ea typeface="Poppins"/>
                <a:cs typeface="Poppins"/>
                <a:sym typeface="Poppins"/>
              </a:rPr>
              <a:t>PRODUCTS CATALOG</a:t>
            </a:r>
            <a:endParaRPr/>
          </a:p>
        </p:txBody>
      </p:sp>
      <p:sp>
        <p:nvSpPr>
          <p:cNvPr id="87" name="Google Shape;87;p13"/>
          <p:cNvSpPr/>
          <p:nvPr/>
        </p:nvSpPr>
        <p:spPr>
          <a:xfrm rot="-561633">
            <a:off x="15024882" y="-1871768"/>
            <a:ext cx="6997050" cy="13109226"/>
          </a:xfrm>
          <a:custGeom>
            <a:rect b="b" l="l" r="r" t="t"/>
            <a:pathLst>
              <a:path extrusionOk="0" h="13109226" w="6997050">
                <a:moveTo>
                  <a:pt x="0" y="0"/>
                </a:moveTo>
                <a:lnTo>
                  <a:pt x="6997050" y="0"/>
                </a:lnTo>
                <a:lnTo>
                  <a:pt x="6997050" y="13109226"/>
                </a:lnTo>
                <a:lnTo>
                  <a:pt x="0" y="13109226"/>
                </a:lnTo>
                <a:lnTo>
                  <a:pt x="0" y="0"/>
                </a:lnTo>
                <a:close/>
              </a:path>
            </a:pathLst>
          </a:custGeom>
          <a:blipFill rotWithShape="1">
            <a:blip r:embed="rId4">
              <a:alphaModFix/>
            </a:blip>
            <a:stretch>
              <a:fillRect b="0" l="0" r="0" t="0"/>
            </a:stretch>
          </a:blipFill>
          <a:ln>
            <a:noFill/>
          </a:ln>
        </p:spPr>
      </p:sp>
      <p:pic>
        <p:nvPicPr>
          <p:cNvPr id="88" name="Google Shape;88;p13"/>
          <p:cNvPicPr preferRelativeResize="0"/>
          <p:nvPr/>
        </p:nvPicPr>
        <p:blipFill>
          <a:blip r:embed="rId5">
            <a:alphaModFix/>
          </a:blip>
          <a:stretch>
            <a:fillRect/>
          </a:stretch>
        </p:blipFill>
        <p:spPr>
          <a:xfrm>
            <a:off x="-2650" y="0"/>
            <a:ext cx="10629900" cy="1028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236" name="Shape 236"/>
        <p:cNvGrpSpPr/>
        <p:nvPr/>
      </p:nvGrpSpPr>
      <p:grpSpPr>
        <a:xfrm>
          <a:off x="0" y="0"/>
          <a:ext cx="0" cy="0"/>
          <a:chOff x="0" y="0"/>
          <a:chExt cx="0" cy="0"/>
        </a:xfrm>
      </p:grpSpPr>
      <p:sp>
        <p:nvSpPr>
          <p:cNvPr id="237" name="Google Shape;237;p22"/>
          <p:cNvSpPr/>
          <p:nvPr/>
        </p:nvSpPr>
        <p:spPr>
          <a:xfrm rot="425471">
            <a:off x="477509" y="5120060"/>
            <a:ext cx="10042151" cy="8824540"/>
          </a:xfrm>
          <a:custGeom>
            <a:rect b="b" l="l" r="r" t="t"/>
            <a:pathLst>
              <a:path extrusionOk="0" h="8824540" w="10042151">
                <a:moveTo>
                  <a:pt x="0" y="0"/>
                </a:moveTo>
                <a:lnTo>
                  <a:pt x="10042150" y="0"/>
                </a:lnTo>
                <a:lnTo>
                  <a:pt x="10042150" y="8824540"/>
                </a:lnTo>
                <a:lnTo>
                  <a:pt x="0" y="8824540"/>
                </a:lnTo>
                <a:lnTo>
                  <a:pt x="0" y="0"/>
                </a:lnTo>
                <a:close/>
              </a:path>
            </a:pathLst>
          </a:custGeom>
          <a:blipFill rotWithShape="1">
            <a:blip r:embed="rId3">
              <a:alphaModFix/>
            </a:blip>
            <a:stretch>
              <a:fillRect b="0" l="0" r="0" t="0"/>
            </a:stretch>
          </a:blipFill>
          <a:ln>
            <a:noFill/>
          </a:ln>
        </p:spPr>
      </p:sp>
      <p:pic>
        <p:nvPicPr>
          <p:cNvPr id="238" name="Google Shape;238;p22"/>
          <p:cNvPicPr preferRelativeResize="0"/>
          <p:nvPr/>
        </p:nvPicPr>
        <p:blipFill rotWithShape="1">
          <a:blip r:embed="rId4">
            <a:alphaModFix/>
          </a:blip>
          <a:srcRect b="35377" l="0" r="0" t="27122"/>
          <a:stretch/>
        </p:blipFill>
        <p:spPr>
          <a:xfrm>
            <a:off x="0" y="0"/>
            <a:ext cx="18288000" cy="10287000"/>
          </a:xfrm>
          <a:prstGeom prst="rect">
            <a:avLst/>
          </a:prstGeom>
          <a:noFill/>
          <a:ln>
            <a:noFill/>
          </a:ln>
        </p:spPr>
      </p:pic>
      <p:sp>
        <p:nvSpPr>
          <p:cNvPr id="239" name="Google Shape;239;p22"/>
          <p:cNvSpPr txBox="1"/>
          <p:nvPr/>
        </p:nvSpPr>
        <p:spPr>
          <a:xfrm>
            <a:off x="763259" y="814675"/>
            <a:ext cx="11383800" cy="2955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A PICTURE IS WORTH</a:t>
            </a:r>
            <a:endParaRPr/>
          </a:p>
          <a:p>
            <a:pPr indent="0" lvl="0" marL="0" marR="0" rtl="0" algn="l">
              <a:lnSpc>
                <a:spcPct val="140000"/>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A THOUSAND WORDS</a:t>
            </a:r>
            <a:endParaRPr/>
          </a:p>
        </p:txBody>
      </p:sp>
      <p:sp>
        <p:nvSpPr>
          <p:cNvPr id="240" name="Google Shape;240;p22"/>
          <p:cNvSpPr txBox="1"/>
          <p:nvPr/>
        </p:nvSpPr>
        <p:spPr>
          <a:xfrm>
            <a:off x="763259" y="4245889"/>
            <a:ext cx="3807300" cy="956700"/>
          </a:xfrm>
          <a:prstGeom prst="rect">
            <a:avLst/>
          </a:prstGeom>
          <a:noFill/>
          <a:ln>
            <a:noFill/>
          </a:ln>
        </p:spPr>
        <p:txBody>
          <a:bodyPr anchorCtr="0" anchor="t" bIns="0" lIns="0" spcFirstLastPara="1" rIns="0" wrap="square" tIns="0">
            <a:spAutoFit/>
          </a:bodyPr>
          <a:lstStyle/>
          <a:p>
            <a:pPr indent="0" lvl="1" marL="0" marR="0" rtl="0" algn="l">
              <a:lnSpc>
                <a:spcPct val="196000"/>
              </a:lnSpc>
              <a:spcBef>
                <a:spcPts val="0"/>
              </a:spcBef>
              <a:spcAft>
                <a:spcPts val="0"/>
              </a:spcAft>
              <a:buNone/>
            </a:pPr>
            <a:r>
              <a:rPr b="0" i="0" lang="en-US" sz="2100" u="none" cap="none" strike="noStrike">
                <a:solidFill>
                  <a:srgbClr val="423830"/>
                </a:solidFill>
                <a:latin typeface="Poppins"/>
                <a:ea typeface="Poppins"/>
                <a:cs typeface="Poppins"/>
                <a:sym typeface="Poppins"/>
              </a:rPr>
              <a:t>Include a credit, citation,</a:t>
            </a:r>
            <a:br>
              <a:rPr lang="en-US" sz="2100">
                <a:solidFill>
                  <a:srgbClr val="423830"/>
                </a:solidFill>
                <a:latin typeface="Poppins"/>
                <a:ea typeface="Poppins"/>
                <a:cs typeface="Poppins"/>
                <a:sym typeface="Poppins"/>
              </a:rPr>
            </a:br>
            <a:r>
              <a:rPr b="0" i="0" lang="en-US" sz="2100" u="none" cap="none" strike="noStrike">
                <a:solidFill>
                  <a:srgbClr val="423830"/>
                </a:solidFill>
                <a:latin typeface="Poppins"/>
                <a:ea typeface="Poppins"/>
                <a:cs typeface="Poppins"/>
                <a:sym typeface="Poppins"/>
              </a:rPr>
              <a:t>or supporting message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244" name="Shape 244"/>
        <p:cNvGrpSpPr/>
        <p:nvPr/>
      </p:nvGrpSpPr>
      <p:grpSpPr>
        <a:xfrm>
          <a:off x="0" y="0"/>
          <a:ext cx="0" cy="0"/>
          <a:chOff x="0" y="0"/>
          <a:chExt cx="0" cy="0"/>
        </a:xfrm>
      </p:grpSpPr>
      <p:grpSp>
        <p:nvGrpSpPr>
          <p:cNvPr id="245" name="Google Shape;245;p23"/>
          <p:cNvGrpSpPr/>
          <p:nvPr/>
        </p:nvGrpSpPr>
        <p:grpSpPr>
          <a:xfrm>
            <a:off x="2286548" y="4039418"/>
            <a:ext cx="2423249" cy="2423249"/>
            <a:chOff x="0" y="0"/>
            <a:chExt cx="812800" cy="812800"/>
          </a:xfrm>
        </p:grpSpPr>
        <p:sp>
          <p:nvSpPr>
            <p:cNvPr id="246" name="Google Shape;24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23"/>
          <p:cNvGrpSpPr/>
          <p:nvPr/>
        </p:nvGrpSpPr>
        <p:grpSpPr>
          <a:xfrm>
            <a:off x="10454226" y="3931875"/>
            <a:ext cx="2423249" cy="2423249"/>
            <a:chOff x="0" y="0"/>
            <a:chExt cx="812800" cy="812800"/>
          </a:xfrm>
        </p:grpSpPr>
        <p:sp>
          <p:nvSpPr>
            <p:cNvPr id="249" name="Google Shape;24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23"/>
          <p:cNvGrpSpPr/>
          <p:nvPr/>
        </p:nvGrpSpPr>
        <p:grpSpPr>
          <a:xfrm>
            <a:off x="6834120" y="4039418"/>
            <a:ext cx="2423249" cy="2423249"/>
            <a:chOff x="0" y="0"/>
            <a:chExt cx="812800" cy="812800"/>
          </a:xfrm>
        </p:grpSpPr>
        <p:sp>
          <p:nvSpPr>
            <p:cNvPr id="252" name="Google Shape;25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23"/>
          <p:cNvGrpSpPr/>
          <p:nvPr/>
        </p:nvGrpSpPr>
        <p:grpSpPr>
          <a:xfrm>
            <a:off x="15001797" y="3931875"/>
            <a:ext cx="2423249" cy="2423249"/>
            <a:chOff x="0" y="0"/>
            <a:chExt cx="812800" cy="812800"/>
          </a:xfrm>
        </p:grpSpPr>
        <p:sp>
          <p:nvSpPr>
            <p:cNvPr id="255" name="Google Shape;25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7" name="Google Shape;257;p23"/>
          <p:cNvSpPr/>
          <p:nvPr/>
        </p:nvSpPr>
        <p:spPr>
          <a:xfrm rot="-3003811">
            <a:off x="16290090" y="-548764"/>
            <a:ext cx="4258818" cy="8229600"/>
          </a:xfrm>
          <a:custGeom>
            <a:rect b="b" l="l" r="r" t="t"/>
            <a:pathLst>
              <a:path extrusionOk="0" h="8229600" w="4258818">
                <a:moveTo>
                  <a:pt x="0" y="0"/>
                </a:moveTo>
                <a:lnTo>
                  <a:pt x="4258818" y="0"/>
                </a:lnTo>
                <a:lnTo>
                  <a:pt x="4258818" y="8229600"/>
                </a:lnTo>
                <a:lnTo>
                  <a:pt x="0" y="8229600"/>
                </a:lnTo>
                <a:lnTo>
                  <a:pt x="0" y="0"/>
                </a:lnTo>
                <a:close/>
              </a:path>
            </a:pathLst>
          </a:custGeom>
          <a:blipFill rotWithShape="1">
            <a:blip r:embed="rId3">
              <a:alphaModFix/>
            </a:blip>
            <a:stretch>
              <a:fillRect b="0" l="0" r="0" t="0"/>
            </a:stretch>
          </a:blipFill>
          <a:ln>
            <a:noFill/>
          </a:ln>
        </p:spPr>
      </p:sp>
      <p:sp>
        <p:nvSpPr>
          <p:cNvPr id="258" name="Google Shape;258;p23"/>
          <p:cNvSpPr/>
          <p:nvPr/>
        </p:nvSpPr>
        <p:spPr>
          <a:xfrm rot="-3003811">
            <a:off x="840421" y="7804829"/>
            <a:ext cx="4258818" cy="8229600"/>
          </a:xfrm>
          <a:custGeom>
            <a:rect b="b" l="l" r="r" t="t"/>
            <a:pathLst>
              <a:path extrusionOk="0" h="8229600" w="4258818">
                <a:moveTo>
                  <a:pt x="0" y="0"/>
                </a:moveTo>
                <a:lnTo>
                  <a:pt x="4258818" y="0"/>
                </a:lnTo>
                <a:lnTo>
                  <a:pt x="4258818" y="8229600"/>
                </a:lnTo>
                <a:lnTo>
                  <a:pt x="0" y="8229600"/>
                </a:lnTo>
                <a:lnTo>
                  <a:pt x="0" y="0"/>
                </a:lnTo>
                <a:close/>
              </a:path>
            </a:pathLst>
          </a:custGeom>
          <a:blipFill rotWithShape="1">
            <a:blip r:embed="rId3">
              <a:alphaModFix/>
            </a:blip>
            <a:stretch>
              <a:fillRect b="0" l="0" r="0" t="0"/>
            </a:stretch>
          </a:blipFill>
          <a:ln>
            <a:noFill/>
          </a:ln>
        </p:spPr>
      </p:sp>
      <p:sp>
        <p:nvSpPr>
          <p:cNvPr id="259" name="Google Shape;259;p23"/>
          <p:cNvSpPr txBox="1"/>
          <p:nvPr/>
        </p:nvSpPr>
        <p:spPr>
          <a:xfrm>
            <a:off x="862953" y="5855028"/>
            <a:ext cx="3364925" cy="43230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ADD A MAIN POINT</a:t>
            </a:r>
            <a:endParaRPr/>
          </a:p>
        </p:txBody>
      </p:sp>
      <p:sp>
        <p:nvSpPr>
          <p:cNvPr id="260" name="Google Shape;260;p23"/>
          <p:cNvSpPr txBox="1"/>
          <p:nvPr/>
        </p:nvSpPr>
        <p:spPr>
          <a:xfrm>
            <a:off x="5151657" y="5855028"/>
            <a:ext cx="3364925" cy="43230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ADD A MAIN POINT</a:t>
            </a:r>
            <a:endParaRPr/>
          </a:p>
        </p:txBody>
      </p:sp>
      <p:sp>
        <p:nvSpPr>
          <p:cNvPr id="261" name="Google Shape;261;p23"/>
          <p:cNvSpPr txBox="1"/>
          <p:nvPr/>
        </p:nvSpPr>
        <p:spPr>
          <a:xfrm>
            <a:off x="1236220" y="6472192"/>
            <a:ext cx="2618400" cy="738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Poppins"/>
                <a:ea typeface="Poppins"/>
                <a:cs typeface="Poppins"/>
                <a:sym typeface="Poppins"/>
              </a:rPr>
              <a:t>Elaborate on what</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Poppins"/>
                <a:ea typeface="Poppins"/>
                <a:cs typeface="Poppins"/>
                <a:sym typeface="Poppins"/>
              </a:rPr>
              <a:t>you want to discuss.</a:t>
            </a:r>
            <a:endParaRPr/>
          </a:p>
        </p:txBody>
      </p:sp>
      <p:sp>
        <p:nvSpPr>
          <p:cNvPr id="262" name="Google Shape;262;p23"/>
          <p:cNvSpPr txBox="1"/>
          <p:nvPr/>
        </p:nvSpPr>
        <p:spPr>
          <a:xfrm>
            <a:off x="5524924" y="6472192"/>
            <a:ext cx="2618400" cy="738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Poppins"/>
                <a:ea typeface="Poppins"/>
                <a:cs typeface="Poppins"/>
                <a:sym typeface="Poppins"/>
              </a:rPr>
              <a:t>Elaborate on what</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Poppins"/>
                <a:ea typeface="Poppins"/>
                <a:cs typeface="Poppins"/>
                <a:sym typeface="Poppins"/>
              </a:rPr>
              <a:t>you want to discuss.</a:t>
            </a:r>
            <a:endParaRPr/>
          </a:p>
        </p:txBody>
      </p:sp>
      <p:sp>
        <p:nvSpPr>
          <p:cNvPr id="263" name="Google Shape;263;p23"/>
          <p:cNvSpPr txBox="1"/>
          <p:nvPr/>
        </p:nvSpPr>
        <p:spPr>
          <a:xfrm>
            <a:off x="8978472" y="5855028"/>
            <a:ext cx="3364925" cy="43230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ADD A MAIN POINT</a:t>
            </a:r>
            <a:endParaRPr/>
          </a:p>
        </p:txBody>
      </p:sp>
      <p:sp>
        <p:nvSpPr>
          <p:cNvPr id="264" name="Google Shape;264;p23"/>
          <p:cNvSpPr txBox="1"/>
          <p:nvPr/>
        </p:nvSpPr>
        <p:spPr>
          <a:xfrm>
            <a:off x="9351739" y="6472192"/>
            <a:ext cx="2618400" cy="738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Poppins"/>
                <a:ea typeface="Poppins"/>
                <a:cs typeface="Poppins"/>
                <a:sym typeface="Poppins"/>
              </a:rPr>
              <a:t>Elaborate on what</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Poppins"/>
                <a:ea typeface="Poppins"/>
                <a:cs typeface="Poppins"/>
                <a:sym typeface="Poppins"/>
              </a:rPr>
              <a:t>you want to discuss.</a:t>
            </a:r>
            <a:endParaRPr/>
          </a:p>
        </p:txBody>
      </p:sp>
      <p:sp>
        <p:nvSpPr>
          <p:cNvPr id="265" name="Google Shape;265;p23"/>
          <p:cNvSpPr txBox="1"/>
          <p:nvPr/>
        </p:nvSpPr>
        <p:spPr>
          <a:xfrm>
            <a:off x="13267176" y="5855028"/>
            <a:ext cx="3364925" cy="43230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ADD A MAIN POINT</a:t>
            </a:r>
            <a:endParaRPr/>
          </a:p>
        </p:txBody>
      </p:sp>
      <p:sp>
        <p:nvSpPr>
          <p:cNvPr id="266" name="Google Shape;266;p23"/>
          <p:cNvSpPr txBox="1"/>
          <p:nvPr/>
        </p:nvSpPr>
        <p:spPr>
          <a:xfrm>
            <a:off x="13640443" y="6472192"/>
            <a:ext cx="2618400" cy="738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Poppins"/>
                <a:ea typeface="Poppins"/>
                <a:cs typeface="Poppins"/>
                <a:sym typeface="Poppins"/>
              </a:rPr>
              <a:t>Elaborate on what</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Poppins"/>
                <a:ea typeface="Poppins"/>
                <a:cs typeface="Poppins"/>
                <a:sym typeface="Poppins"/>
              </a:rPr>
              <a:t>you want to discuss.</a:t>
            </a:r>
            <a:endParaRPr/>
          </a:p>
        </p:txBody>
      </p:sp>
      <p:sp>
        <p:nvSpPr>
          <p:cNvPr id="267" name="Google Shape;267;p23"/>
          <p:cNvSpPr txBox="1"/>
          <p:nvPr/>
        </p:nvSpPr>
        <p:spPr>
          <a:xfrm>
            <a:off x="13652592" y="4620578"/>
            <a:ext cx="2594093" cy="1131568"/>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2023</a:t>
            </a:r>
            <a:endParaRPr/>
          </a:p>
        </p:txBody>
      </p:sp>
      <p:sp>
        <p:nvSpPr>
          <p:cNvPr id="268" name="Google Shape;268;p23"/>
          <p:cNvSpPr txBox="1"/>
          <p:nvPr/>
        </p:nvSpPr>
        <p:spPr>
          <a:xfrm>
            <a:off x="9363887" y="4620578"/>
            <a:ext cx="2594093" cy="1131568"/>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2022</a:t>
            </a:r>
            <a:endParaRPr/>
          </a:p>
        </p:txBody>
      </p:sp>
      <p:sp>
        <p:nvSpPr>
          <p:cNvPr id="269" name="Google Shape;269;p23"/>
          <p:cNvSpPr txBox="1"/>
          <p:nvPr/>
        </p:nvSpPr>
        <p:spPr>
          <a:xfrm>
            <a:off x="5537073" y="4578762"/>
            <a:ext cx="2594093" cy="1131568"/>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2021</a:t>
            </a:r>
            <a:endParaRPr/>
          </a:p>
        </p:txBody>
      </p:sp>
      <p:sp>
        <p:nvSpPr>
          <p:cNvPr id="270" name="Google Shape;270;p23"/>
          <p:cNvSpPr txBox="1"/>
          <p:nvPr/>
        </p:nvSpPr>
        <p:spPr>
          <a:xfrm>
            <a:off x="1455279" y="4578762"/>
            <a:ext cx="2594093" cy="1131568"/>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2020</a:t>
            </a:r>
            <a:endParaRPr/>
          </a:p>
        </p:txBody>
      </p:sp>
      <p:sp>
        <p:nvSpPr>
          <p:cNvPr id="271" name="Google Shape;271;p23"/>
          <p:cNvSpPr txBox="1"/>
          <p:nvPr/>
        </p:nvSpPr>
        <p:spPr>
          <a:xfrm>
            <a:off x="3674714" y="1047750"/>
            <a:ext cx="10938573" cy="1131568"/>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PRODUCT TIMELINE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BE1"/>
        </a:solidFill>
      </p:bgPr>
    </p:bg>
    <p:spTree>
      <p:nvGrpSpPr>
        <p:cNvPr id="275" name="Shape 275"/>
        <p:cNvGrpSpPr/>
        <p:nvPr/>
      </p:nvGrpSpPr>
      <p:grpSpPr>
        <a:xfrm>
          <a:off x="0" y="0"/>
          <a:ext cx="0" cy="0"/>
          <a:chOff x="0" y="0"/>
          <a:chExt cx="0" cy="0"/>
        </a:xfrm>
      </p:grpSpPr>
      <p:sp>
        <p:nvSpPr>
          <p:cNvPr id="276" name="Google Shape;276;p24"/>
          <p:cNvSpPr txBox="1"/>
          <p:nvPr/>
        </p:nvSpPr>
        <p:spPr>
          <a:xfrm>
            <a:off x="13900204" y="1263581"/>
            <a:ext cx="3263846" cy="2953070"/>
          </a:xfrm>
          <a:prstGeom prst="rect">
            <a:avLst/>
          </a:prstGeom>
          <a:noFill/>
          <a:ln>
            <a:noFill/>
          </a:ln>
        </p:spPr>
        <p:txBody>
          <a:bodyPr anchorCtr="0" anchor="t" bIns="0" lIns="0" spcFirstLastPara="1" rIns="0" wrap="square" tIns="0">
            <a:spAutoFit/>
          </a:bodyPr>
          <a:lstStyle/>
          <a:p>
            <a:pPr indent="0" lvl="0" marL="0" marR="0" rtl="0" algn="r">
              <a:lnSpc>
                <a:spcPct val="140001"/>
              </a:lnSpc>
              <a:spcBef>
                <a:spcPts val="0"/>
              </a:spcBef>
              <a:spcAft>
                <a:spcPts val="0"/>
              </a:spcAft>
              <a:buNone/>
            </a:pPr>
            <a:r>
              <a:rPr b="0" i="0" lang="en-US" sz="17237" u="none" cap="none" strike="noStrike">
                <a:solidFill>
                  <a:srgbClr val="6D7738"/>
                </a:solidFill>
                <a:latin typeface="Shadows Into Light Two"/>
                <a:ea typeface="Shadows Into Light Two"/>
                <a:cs typeface="Shadows Into Light Two"/>
                <a:sym typeface="Shadows Into Light Two"/>
              </a:rPr>
              <a:t>02</a:t>
            </a:r>
            <a:endParaRPr/>
          </a:p>
        </p:txBody>
      </p:sp>
      <p:sp>
        <p:nvSpPr>
          <p:cNvPr id="277" name="Google Shape;277;p24"/>
          <p:cNvSpPr txBox="1"/>
          <p:nvPr/>
        </p:nvSpPr>
        <p:spPr>
          <a:xfrm>
            <a:off x="7299720" y="4191675"/>
            <a:ext cx="9864330" cy="2222238"/>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3010" u="none" cap="none" strike="noStrike">
                <a:solidFill>
                  <a:srgbClr val="6D7738"/>
                </a:solidFill>
                <a:latin typeface="Shadows Into Light Two"/>
                <a:ea typeface="Shadows Into Light Two"/>
                <a:cs typeface="Shadows Into Light Two"/>
                <a:sym typeface="Shadows Into Light Two"/>
              </a:rPr>
              <a:t>Our Products</a:t>
            </a:r>
            <a:endParaRPr/>
          </a:p>
        </p:txBody>
      </p:sp>
      <p:sp>
        <p:nvSpPr>
          <p:cNvPr id="278" name="Google Shape;278;p24"/>
          <p:cNvSpPr txBox="1"/>
          <p:nvPr/>
        </p:nvSpPr>
        <p:spPr>
          <a:xfrm>
            <a:off x="10919524" y="7178236"/>
            <a:ext cx="6244526" cy="1511807"/>
          </a:xfrm>
          <a:prstGeom prst="rect">
            <a:avLst/>
          </a:prstGeom>
          <a:noFill/>
          <a:ln>
            <a:noFill/>
          </a:ln>
        </p:spPr>
        <p:txBody>
          <a:bodyPr anchorCtr="0" anchor="t" bIns="0" lIns="0" spcFirstLastPara="1" rIns="0" wrap="square" tIns="0">
            <a:spAutoFit/>
          </a:bodyPr>
          <a:lstStyle/>
          <a:p>
            <a:pPr indent="0" lvl="0" marL="0" marR="0" rtl="0" algn="r">
              <a:lnSpc>
                <a:spcPct val="196000"/>
              </a:lnSpc>
              <a:spcBef>
                <a:spcPts val="0"/>
              </a:spcBef>
              <a:spcAft>
                <a:spcPts val="0"/>
              </a:spcAft>
              <a:buNone/>
            </a:pPr>
            <a:r>
              <a:rPr b="0" i="0" lang="en-US" sz="2100" u="none" cap="none" strike="noStrike">
                <a:solidFill>
                  <a:srgbClr val="423830"/>
                </a:solidFill>
                <a:latin typeface="Poppins"/>
                <a:ea typeface="Poppins"/>
                <a:cs typeface="Poppins"/>
                <a:sym typeface="Poppins"/>
              </a:rPr>
              <a:t>Lorem ipsum dolor sit amet, consectetur adipiscing elit, sed do eiusmod tempor incididunt ut labore et dolore magna aliqua.</a:t>
            </a:r>
            <a:endParaRPr/>
          </a:p>
        </p:txBody>
      </p:sp>
      <p:sp>
        <p:nvSpPr>
          <p:cNvPr id="279" name="Google Shape;279;p24"/>
          <p:cNvSpPr/>
          <p:nvPr/>
        </p:nvSpPr>
        <p:spPr>
          <a:xfrm>
            <a:off x="0" y="2199972"/>
            <a:ext cx="7299720" cy="10299429"/>
          </a:xfrm>
          <a:custGeom>
            <a:rect b="b" l="l" r="r" t="t"/>
            <a:pathLst>
              <a:path extrusionOk="0" h="10299429" w="7299720">
                <a:moveTo>
                  <a:pt x="0" y="0"/>
                </a:moveTo>
                <a:lnTo>
                  <a:pt x="7299720" y="0"/>
                </a:lnTo>
                <a:lnTo>
                  <a:pt x="7299720" y="10299429"/>
                </a:lnTo>
                <a:lnTo>
                  <a:pt x="0" y="10299429"/>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283" name="Shape 283"/>
        <p:cNvGrpSpPr/>
        <p:nvPr/>
      </p:nvGrpSpPr>
      <p:grpSpPr>
        <a:xfrm>
          <a:off x="0" y="0"/>
          <a:ext cx="0" cy="0"/>
          <a:chOff x="0" y="0"/>
          <a:chExt cx="0" cy="0"/>
        </a:xfrm>
      </p:grpSpPr>
      <p:pic>
        <p:nvPicPr>
          <p:cNvPr id="284" name="Google Shape;284;p25"/>
          <p:cNvPicPr preferRelativeResize="0"/>
          <p:nvPr/>
        </p:nvPicPr>
        <p:blipFill rotWithShape="1">
          <a:blip r:embed="rId3">
            <a:alphaModFix/>
          </a:blip>
          <a:srcRect b="10173" l="0" r="0" t="10174"/>
          <a:stretch/>
        </p:blipFill>
        <p:spPr>
          <a:xfrm>
            <a:off x="9678006" y="0"/>
            <a:ext cx="8609994" cy="10287000"/>
          </a:xfrm>
          <a:prstGeom prst="rect">
            <a:avLst/>
          </a:prstGeom>
          <a:noFill/>
          <a:ln>
            <a:noFill/>
          </a:ln>
        </p:spPr>
      </p:pic>
      <p:sp>
        <p:nvSpPr>
          <p:cNvPr id="285" name="Google Shape;285;p25"/>
          <p:cNvSpPr/>
          <p:nvPr/>
        </p:nvSpPr>
        <p:spPr>
          <a:xfrm>
            <a:off x="1474165" y="5604412"/>
            <a:ext cx="851039" cy="85103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4">
              <a:alphaModFix/>
            </a:blip>
            <a:stretch>
              <a:fillRect b="0" l="0" r="0" t="0"/>
            </a:stretch>
          </a:blipFill>
          <a:ln>
            <a:noFill/>
          </a:ln>
        </p:spPr>
      </p:sp>
      <p:sp>
        <p:nvSpPr>
          <p:cNvPr id="286" name="Google Shape;286;p25"/>
          <p:cNvSpPr/>
          <p:nvPr/>
        </p:nvSpPr>
        <p:spPr>
          <a:xfrm>
            <a:off x="7009901" y="5604412"/>
            <a:ext cx="851039" cy="851039"/>
          </a:xfrm>
          <a:custGeom>
            <a:rect b="b" l="l" r="r" t="t"/>
            <a:pathLst>
              <a:path extrusionOk="0" h="851039" w="851039">
                <a:moveTo>
                  <a:pt x="0" y="0"/>
                </a:moveTo>
                <a:lnTo>
                  <a:pt x="851040" y="0"/>
                </a:lnTo>
                <a:lnTo>
                  <a:pt x="851040" y="851039"/>
                </a:lnTo>
                <a:lnTo>
                  <a:pt x="0" y="851039"/>
                </a:lnTo>
                <a:lnTo>
                  <a:pt x="0" y="0"/>
                </a:lnTo>
                <a:close/>
              </a:path>
            </a:pathLst>
          </a:custGeom>
          <a:blipFill rotWithShape="1">
            <a:blip r:embed="rId4">
              <a:alphaModFix/>
            </a:blip>
            <a:stretch>
              <a:fillRect b="0" l="0" r="0" t="0"/>
            </a:stretch>
          </a:blipFill>
          <a:ln>
            <a:noFill/>
          </a:ln>
        </p:spPr>
      </p:sp>
      <p:sp>
        <p:nvSpPr>
          <p:cNvPr id="287" name="Google Shape;287;p25"/>
          <p:cNvSpPr/>
          <p:nvPr/>
        </p:nvSpPr>
        <p:spPr>
          <a:xfrm>
            <a:off x="1474165" y="8016227"/>
            <a:ext cx="851039" cy="85103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4">
              <a:alphaModFix/>
            </a:blip>
            <a:stretch>
              <a:fillRect b="0" l="0" r="0" t="0"/>
            </a:stretch>
          </a:blipFill>
          <a:ln>
            <a:noFill/>
          </a:ln>
        </p:spPr>
      </p:sp>
      <p:sp>
        <p:nvSpPr>
          <p:cNvPr id="288" name="Google Shape;288;p25"/>
          <p:cNvSpPr/>
          <p:nvPr/>
        </p:nvSpPr>
        <p:spPr>
          <a:xfrm>
            <a:off x="4137960" y="8016227"/>
            <a:ext cx="851039" cy="85103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4">
              <a:alphaModFix/>
            </a:blip>
            <a:stretch>
              <a:fillRect b="0" l="0" r="0" t="0"/>
            </a:stretch>
          </a:blipFill>
          <a:ln>
            <a:noFill/>
          </a:ln>
        </p:spPr>
      </p:sp>
      <p:grpSp>
        <p:nvGrpSpPr>
          <p:cNvPr id="289" name="Google Shape;289;p25"/>
          <p:cNvGrpSpPr/>
          <p:nvPr/>
        </p:nvGrpSpPr>
        <p:grpSpPr>
          <a:xfrm>
            <a:off x="4137960" y="5604412"/>
            <a:ext cx="851039" cy="851039"/>
            <a:chOff x="0" y="0"/>
            <a:chExt cx="1134719" cy="1134719"/>
          </a:xfrm>
        </p:grpSpPr>
        <p:grpSp>
          <p:nvGrpSpPr>
            <p:cNvPr id="290" name="Google Shape;290;p25"/>
            <p:cNvGrpSpPr/>
            <p:nvPr/>
          </p:nvGrpSpPr>
          <p:grpSpPr>
            <a:xfrm>
              <a:off x="0" y="0"/>
              <a:ext cx="1134719" cy="1134719"/>
              <a:chOff x="0" y="0"/>
              <a:chExt cx="812800" cy="812800"/>
            </a:xfrm>
          </p:grpSpPr>
          <p:sp>
            <p:nvSpPr>
              <p:cNvPr id="291" name="Google Shape;29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6D77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3" name="Google Shape;293;p25"/>
            <p:cNvCxnSpPr/>
            <p:nvPr/>
          </p:nvCxnSpPr>
          <p:spPr>
            <a:xfrm>
              <a:off x="357779" y="352538"/>
              <a:ext cx="429643" cy="429643"/>
            </a:xfrm>
            <a:prstGeom prst="straightConnector1">
              <a:avLst/>
            </a:prstGeom>
            <a:noFill/>
            <a:ln cap="rnd" cmpd="sng" w="38100">
              <a:solidFill>
                <a:srgbClr val="6D7738"/>
              </a:solidFill>
              <a:prstDash val="solid"/>
              <a:round/>
              <a:headEnd len="sm" w="sm" type="none"/>
              <a:tailEnd len="sm" w="sm" type="none"/>
            </a:ln>
          </p:spPr>
        </p:cxnSp>
        <p:cxnSp>
          <p:nvCxnSpPr>
            <p:cNvPr id="294" name="Google Shape;294;p25"/>
            <p:cNvCxnSpPr/>
            <p:nvPr/>
          </p:nvCxnSpPr>
          <p:spPr>
            <a:xfrm flipH="1" rot="10800000">
              <a:off x="347297" y="352538"/>
              <a:ext cx="429643" cy="429643"/>
            </a:xfrm>
            <a:prstGeom prst="straightConnector1">
              <a:avLst/>
            </a:prstGeom>
            <a:noFill/>
            <a:ln cap="rnd" cmpd="sng" w="38100">
              <a:solidFill>
                <a:srgbClr val="6D7738"/>
              </a:solidFill>
              <a:prstDash val="solid"/>
              <a:round/>
              <a:headEnd len="sm" w="sm" type="none"/>
              <a:tailEnd len="sm" w="sm" type="none"/>
            </a:ln>
          </p:spPr>
        </p:cxnSp>
      </p:grpSp>
      <p:grpSp>
        <p:nvGrpSpPr>
          <p:cNvPr id="295" name="Google Shape;295;p25"/>
          <p:cNvGrpSpPr/>
          <p:nvPr/>
        </p:nvGrpSpPr>
        <p:grpSpPr>
          <a:xfrm>
            <a:off x="7009901" y="8015731"/>
            <a:ext cx="851039" cy="851039"/>
            <a:chOff x="0" y="0"/>
            <a:chExt cx="1134719" cy="1134719"/>
          </a:xfrm>
        </p:grpSpPr>
        <p:grpSp>
          <p:nvGrpSpPr>
            <p:cNvPr id="296" name="Google Shape;296;p25"/>
            <p:cNvGrpSpPr/>
            <p:nvPr/>
          </p:nvGrpSpPr>
          <p:grpSpPr>
            <a:xfrm>
              <a:off x="0" y="0"/>
              <a:ext cx="1134719" cy="1134719"/>
              <a:chOff x="0" y="0"/>
              <a:chExt cx="812800" cy="812800"/>
            </a:xfrm>
          </p:grpSpPr>
          <p:sp>
            <p:nvSpPr>
              <p:cNvPr id="297" name="Google Shape;29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6D77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99" name="Google Shape;299;p25"/>
            <p:cNvCxnSpPr/>
            <p:nvPr/>
          </p:nvCxnSpPr>
          <p:spPr>
            <a:xfrm>
              <a:off x="357779" y="352538"/>
              <a:ext cx="429643" cy="429643"/>
            </a:xfrm>
            <a:prstGeom prst="straightConnector1">
              <a:avLst/>
            </a:prstGeom>
            <a:noFill/>
            <a:ln cap="rnd" cmpd="sng" w="38100">
              <a:solidFill>
                <a:srgbClr val="6D7738"/>
              </a:solidFill>
              <a:prstDash val="solid"/>
              <a:round/>
              <a:headEnd len="sm" w="sm" type="none"/>
              <a:tailEnd len="sm" w="sm" type="none"/>
            </a:ln>
          </p:spPr>
        </p:cxnSp>
        <p:cxnSp>
          <p:nvCxnSpPr>
            <p:cNvPr id="300" name="Google Shape;300;p25"/>
            <p:cNvCxnSpPr/>
            <p:nvPr/>
          </p:nvCxnSpPr>
          <p:spPr>
            <a:xfrm flipH="1" rot="10800000">
              <a:off x="347297" y="352538"/>
              <a:ext cx="429643" cy="429643"/>
            </a:xfrm>
            <a:prstGeom prst="straightConnector1">
              <a:avLst/>
            </a:prstGeom>
            <a:noFill/>
            <a:ln cap="rnd" cmpd="sng" w="38100">
              <a:solidFill>
                <a:srgbClr val="6D7738"/>
              </a:solidFill>
              <a:prstDash val="solid"/>
              <a:round/>
              <a:headEnd len="sm" w="sm" type="none"/>
              <a:tailEnd len="sm" w="sm" type="none"/>
            </a:ln>
          </p:spPr>
        </p:cxnSp>
      </p:grpSp>
      <p:sp>
        <p:nvSpPr>
          <p:cNvPr id="301" name="Google Shape;301;p25"/>
          <p:cNvSpPr txBox="1"/>
          <p:nvPr/>
        </p:nvSpPr>
        <p:spPr>
          <a:xfrm>
            <a:off x="1028700" y="760094"/>
            <a:ext cx="6832200" cy="2831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WRITE A MAIN TOPIC HERE</a:t>
            </a:r>
            <a:endParaRPr/>
          </a:p>
        </p:txBody>
      </p:sp>
      <p:sp>
        <p:nvSpPr>
          <p:cNvPr id="302" name="Google Shape;302;p25"/>
          <p:cNvSpPr txBox="1"/>
          <p:nvPr/>
        </p:nvSpPr>
        <p:spPr>
          <a:xfrm>
            <a:off x="1028700" y="4876207"/>
            <a:ext cx="1741969" cy="3752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Poppins"/>
                <a:ea typeface="Poppins"/>
                <a:cs typeface="Poppins"/>
                <a:sym typeface="Poppins"/>
              </a:rPr>
              <a:t>Category 1</a:t>
            </a:r>
            <a:endParaRPr/>
          </a:p>
        </p:txBody>
      </p:sp>
      <p:sp>
        <p:nvSpPr>
          <p:cNvPr id="303" name="Google Shape;303;p25"/>
          <p:cNvSpPr txBox="1"/>
          <p:nvPr/>
        </p:nvSpPr>
        <p:spPr>
          <a:xfrm>
            <a:off x="1028700" y="7288021"/>
            <a:ext cx="1741969" cy="3752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Poppins"/>
                <a:ea typeface="Poppins"/>
                <a:cs typeface="Poppins"/>
                <a:sym typeface="Poppins"/>
              </a:rPr>
              <a:t>Category 4</a:t>
            </a:r>
            <a:endParaRPr/>
          </a:p>
        </p:txBody>
      </p:sp>
      <p:sp>
        <p:nvSpPr>
          <p:cNvPr id="304" name="Google Shape;304;p25"/>
          <p:cNvSpPr txBox="1"/>
          <p:nvPr/>
        </p:nvSpPr>
        <p:spPr>
          <a:xfrm>
            <a:off x="3692495" y="4876207"/>
            <a:ext cx="1741969" cy="3752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Poppins"/>
                <a:ea typeface="Poppins"/>
                <a:cs typeface="Poppins"/>
                <a:sym typeface="Poppins"/>
              </a:rPr>
              <a:t>Category 2</a:t>
            </a:r>
            <a:endParaRPr/>
          </a:p>
        </p:txBody>
      </p:sp>
      <p:sp>
        <p:nvSpPr>
          <p:cNvPr id="305" name="Google Shape;305;p25"/>
          <p:cNvSpPr txBox="1"/>
          <p:nvPr/>
        </p:nvSpPr>
        <p:spPr>
          <a:xfrm>
            <a:off x="6564437" y="4876207"/>
            <a:ext cx="1741969" cy="3752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Poppins"/>
                <a:ea typeface="Poppins"/>
                <a:cs typeface="Poppins"/>
                <a:sym typeface="Poppins"/>
              </a:rPr>
              <a:t>Category 3</a:t>
            </a:r>
            <a:endParaRPr/>
          </a:p>
        </p:txBody>
      </p:sp>
      <p:sp>
        <p:nvSpPr>
          <p:cNvPr id="306" name="Google Shape;306;p25"/>
          <p:cNvSpPr txBox="1"/>
          <p:nvPr/>
        </p:nvSpPr>
        <p:spPr>
          <a:xfrm>
            <a:off x="3692495" y="7288021"/>
            <a:ext cx="1741969" cy="3752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Poppins"/>
                <a:ea typeface="Poppins"/>
                <a:cs typeface="Poppins"/>
                <a:sym typeface="Poppins"/>
              </a:rPr>
              <a:t>Category 5</a:t>
            </a:r>
            <a:endParaRPr/>
          </a:p>
        </p:txBody>
      </p:sp>
      <p:sp>
        <p:nvSpPr>
          <p:cNvPr id="307" name="Google Shape;307;p25"/>
          <p:cNvSpPr txBox="1"/>
          <p:nvPr/>
        </p:nvSpPr>
        <p:spPr>
          <a:xfrm>
            <a:off x="6564437" y="7288021"/>
            <a:ext cx="1741969" cy="3752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Poppins"/>
                <a:ea typeface="Poppins"/>
                <a:cs typeface="Poppins"/>
                <a:sym typeface="Poppins"/>
              </a:rPr>
              <a:t>Category 6</a:t>
            </a:r>
            <a:endParaRPr/>
          </a:p>
        </p:txBody>
      </p:sp>
      <p:sp>
        <p:nvSpPr>
          <p:cNvPr id="308" name="Google Shape;308;p25"/>
          <p:cNvSpPr/>
          <p:nvPr/>
        </p:nvSpPr>
        <p:spPr>
          <a:xfrm>
            <a:off x="15839607" y="3294719"/>
            <a:ext cx="4392549" cy="8229600"/>
          </a:xfrm>
          <a:custGeom>
            <a:rect b="b" l="l" r="r" t="t"/>
            <a:pathLst>
              <a:path extrusionOk="0" h="8229600" w="4392549">
                <a:moveTo>
                  <a:pt x="0" y="0"/>
                </a:moveTo>
                <a:lnTo>
                  <a:pt x="4392549" y="0"/>
                </a:lnTo>
                <a:lnTo>
                  <a:pt x="4392549" y="8229600"/>
                </a:lnTo>
                <a:lnTo>
                  <a:pt x="0" y="82296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312" name="Shape 312"/>
        <p:cNvGrpSpPr/>
        <p:nvPr/>
      </p:nvGrpSpPr>
      <p:grpSpPr>
        <a:xfrm>
          <a:off x="0" y="0"/>
          <a:ext cx="0" cy="0"/>
          <a:chOff x="0" y="0"/>
          <a:chExt cx="0" cy="0"/>
        </a:xfrm>
      </p:grpSpPr>
      <p:pic>
        <p:nvPicPr>
          <p:cNvPr id="313" name="Google Shape;313;p26"/>
          <p:cNvPicPr preferRelativeResize="0"/>
          <p:nvPr/>
        </p:nvPicPr>
        <p:blipFill>
          <a:blip r:embed="rId3">
            <a:alphaModFix/>
          </a:blip>
          <a:stretch>
            <a:fillRect/>
          </a:stretch>
        </p:blipFill>
        <p:spPr>
          <a:xfrm>
            <a:off x="0" y="1"/>
            <a:ext cx="18288000" cy="10286980"/>
          </a:xfrm>
          <a:prstGeom prst="rect">
            <a:avLst/>
          </a:prstGeom>
          <a:noFill/>
          <a:ln>
            <a:noFill/>
          </a:ln>
        </p:spPr>
      </p:pic>
      <p:grpSp>
        <p:nvGrpSpPr>
          <p:cNvPr id="314" name="Google Shape;314;p26"/>
          <p:cNvGrpSpPr/>
          <p:nvPr/>
        </p:nvGrpSpPr>
        <p:grpSpPr>
          <a:xfrm>
            <a:off x="13937039" y="5891119"/>
            <a:ext cx="3926943" cy="3926943"/>
            <a:chOff x="0" y="0"/>
            <a:chExt cx="812800" cy="812800"/>
          </a:xfrm>
        </p:grpSpPr>
        <p:sp>
          <p:nvSpPr>
            <p:cNvPr id="315" name="Google Shape;31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cap="sq" cmpd="sng" w="38100">
              <a:solidFill>
                <a:srgbClr val="6D77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7" name="Google Shape;317;p26"/>
          <p:cNvPicPr preferRelativeResize="0"/>
          <p:nvPr/>
        </p:nvPicPr>
        <p:blipFill rotWithShape="1">
          <a:blip r:embed="rId4">
            <a:alphaModFix/>
          </a:blip>
          <a:srcRect b="20476" l="34452" r="52616" t="16647"/>
          <a:stretch/>
        </p:blipFill>
        <p:spPr>
          <a:xfrm>
            <a:off x="15216356" y="4482169"/>
            <a:ext cx="1157902" cy="3758265"/>
          </a:xfrm>
          <a:prstGeom prst="rect">
            <a:avLst/>
          </a:prstGeom>
          <a:noFill/>
          <a:ln>
            <a:noFill/>
          </a:ln>
        </p:spPr>
      </p:pic>
      <p:sp>
        <p:nvSpPr>
          <p:cNvPr id="318" name="Google Shape;318;p26"/>
          <p:cNvSpPr txBox="1"/>
          <p:nvPr/>
        </p:nvSpPr>
        <p:spPr>
          <a:xfrm>
            <a:off x="14400696" y="8241600"/>
            <a:ext cx="29997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$45.50</a:t>
            </a:r>
            <a:endParaRPr/>
          </a:p>
        </p:txBody>
      </p:sp>
      <p:sp>
        <p:nvSpPr>
          <p:cNvPr id="319" name="Google Shape;319;p26"/>
          <p:cNvSpPr txBox="1"/>
          <p:nvPr/>
        </p:nvSpPr>
        <p:spPr>
          <a:xfrm>
            <a:off x="14806451" y="8667421"/>
            <a:ext cx="21882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Poppins"/>
                <a:ea typeface="Poppins"/>
                <a:cs typeface="Poppins"/>
                <a:sym typeface="Poppins"/>
              </a:rPr>
              <a:t>Describe the product here.</a:t>
            </a:r>
            <a:endParaRPr/>
          </a:p>
        </p:txBody>
      </p:sp>
      <p:grpSp>
        <p:nvGrpSpPr>
          <p:cNvPr id="320" name="Google Shape;320;p26"/>
          <p:cNvGrpSpPr/>
          <p:nvPr/>
        </p:nvGrpSpPr>
        <p:grpSpPr>
          <a:xfrm>
            <a:off x="-248068" y="392677"/>
            <a:ext cx="3322582" cy="921773"/>
            <a:chOff x="0" y="-230865"/>
            <a:chExt cx="4430109" cy="1229032"/>
          </a:xfrm>
        </p:grpSpPr>
        <p:grpSp>
          <p:nvGrpSpPr>
            <p:cNvPr id="321" name="Google Shape;321;p26"/>
            <p:cNvGrpSpPr/>
            <p:nvPr/>
          </p:nvGrpSpPr>
          <p:grpSpPr>
            <a:xfrm>
              <a:off x="0" y="-230865"/>
              <a:ext cx="4430109" cy="1229032"/>
              <a:chOff x="0" y="-57150"/>
              <a:chExt cx="1096665" cy="304244"/>
            </a:xfrm>
          </p:grpSpPr>
          <p:sp>
            <p:nvSpPr>
              <p:cNvPr id="322" name="Google Shape;322;p26"/>
              <p:cNvSpPr/>
              <p:nvPr/>
            </p:nvSpPr>
            <p:spPr>
              <a:xfrm>
                <a:off x="0" y="0"/>
                <a:ext cx="1096665" cy="247094"/>
              </a:xfrm>
              <a:custGeom>
                <a:rect b="b" l="l" r="r" t="t"/>
                <a:pathLst>
                  <a:path extrusionOk="0" h="247094" w="1096665">
                    <a:moveTo>
                      <a:pt x="0" y="0"/>
                    </a:moveTo>
                    <a:lnTo>
                      <a:pt x="1096665" y="0"/>
                    </a:lnTo>
                    <a:lnTo>
                      <a:pt x="1096665" y="247094"/>
                    </a:lnTo>
                    <a:lnTo>
                      <a:pt x="0" y="247094"/>
                    </a:lnTo>
                    <a:close/>
                  </a:path>
                </a:pathLst>
              </a:custGeom>
              <a:solidFill>
                <a:srgbClr val="CEDBE1"/>
              </a:solidFill>
              <a:ln cap="sq" cmpd="sng" w="28575">
                <a:solidFill>
                  <a:srgbClr val="6D7738"/>
                </a:solidFill>
                <a:prstDash val="solid"/>
                <a:miter lim="8000"/>
                <a:headEnd len="sm" w="sm" type="none"/>
                <a:tailEnd len="sm" w="sm" type="none"/>
              </a:ln>
            </p:spPr>
          </p:sp>
          <p:sp>
            <p:nvSpPr>
              <p:cNvPr id="323" name="Google Shape;323;p26"/>
              <p:cNvSpPr txBox="1"/>
              <p:nvPr/>
            </p:nvSpPr>
            <p:spPr>
              <a:xfrm>
                <a:off x="0" y="-57150"/>
                <a:ext cx="1096665" cy="30424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4" name="Google Shape;324;p26"/>
            <p:cNvSpPr txBox="1"/>
            <p:nvPr/>
          </p:nvSpPr>
          <p:spPr>
            <a:xfrm>
              <a:off x="685991" y="295672"/>
              <a:ext cx="3381900" cy="41040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1" i="0" lang="en-US" sz="2000" u="none" cap="none" strike="noStrike">
                  <a:solidFill>
                    <a:srgbClr val="000000"/>
                  </a:solidFill>
                  <a:latin typeface="Poppins"/>
                  <a:ea typeface="Poppins"/>
                  <a:cs typeface="Poppins"/>
                  <a:sym typeface="Poppins"/>
                </a:rPr>
                <a:t>PRODUCT NAME</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328" name="Shape 328"/>
        <p:cNvGrpSpPr/>
        <p:nvPr/>
      </p:nvGrpSpPr>
      <p:grpSpPr>
        <a:xfrm>
          <a:off x="0" y="0"/>
          <a:ext cx="0" cy="0"/>
          <a:chOff x="0" y="0"/>
          <a:chExt cx="0" cy="0"/>
        </a:xfrm>
      </p:grpSpPr>
      <p:sp>
        <p:nvSpPr>
          <p:cNvPr id="329" name="Google Shape;329;p27"/>
          <p:cNvSpPr/>
          <p:nvPr/>
        </p:nvSpPr>
        <p:spPr>
          <a:xfrm rot="-710935">
            <a:off x="15397353" y="3434253"/>
            <a:ext cx="3723894" cy="8229600"/>
          </a:xfrm>
          <a:custGeom>
            <a:rect b="b" l="l" r="r" t="t"/>
            <a:pathLst>
              <a:path extrusionOk="0" h="8229600" w="3723894">
                <a:moveTo>
                  <a:pt x="0" y="0"/>
                </a:moveTo>
                <a:lnTo>
                  <a:pt x="3723894" y="0"/>
                </a:lnTo>
                <a:lnTo>
                  <a:pt x="3723894" y="8229600"/>
                </a:lnTo>
                <a:lnTo>
                  <a:pt x="0" y="8229600"/>
                </a:lnTo>
                <a:lnTo>
                  <a:pt x="0" y="0"/>
                </a:lnTo>
                <a:close/>
              </a:path>
            </a:pathLst>
          </a:custGeom>
          <a:blipFill rotWithShape="1">
            <a:blip r:embed="rId3">
              <a:alphaModFix/>
            </a:blip>
            <a:stretch>
              <a:fillRect b="0" l="0" r="0" t="0"/>
            </a:stretch>
          </a:blipFill>
          <a:ln>
            <a:noFill/>
          </a:ln>
        </p:spPr>
      </p:sp>
      <p:grpSp>
        <p:nvGrpSpPr>
          <p:cNvPr id="330" name="Google Shape;330;p27"/>
          <p:cNvGrpSpPr/>
          <p:nvPr/>
        </p:nvGrpSpPr>
        <p:grpSpPr>
          <a:xfrm>
            <a:off x="5072417" y="797403"/>
            <a:ext cx="2462553" cy="2462553"/>
            <a:chOff x="0" y="0"/>
            <a:chExt cx="812800" cy="812800"/>
          </a:xfrm>
        </p:grpSpPr>
        <p:sp>
          <p:nvSpPr>
            <p:cNvPr id="331" name="Google Shape;33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cap="sq" cmpd="sng" w="28575">
              <a:solidFill>
                <a:srgbClr val="6D77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27"/>
          <p:cNvGrpSpPr/>
          <p:nvPr/>
        </p:nvGrpSpPr>
        <p:grpSpPr>
          <a:xfrm>
            <a:off x="5072417" y="5703912"/>
            <a:ext cx="2462553" cy="2462553"/>
            <a:chOff x="0" y="0"/>
            <a:chExt cx="812800" cy="812800"/>
          </a:xfrm>
        </p:grpSpPr>
        <p:sp>
          <p:nvSpPr>
            <p:cNvPr id="334" name="Google Shape;33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cap="sq" cmpd="sng" w="28575">
              <a:solidFill>
                <a:srgbClr val="6D77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27"/>
          <p:cNvGrpSpPr/>
          <p:nvPr/>
        </p:nvGrpSpPr>
        <p:grpSpPr>
          <a:xfrm>
            <a:off x="11274279" y="797403"/>
            <a:ext cx="2462553" cy="2462553"/>
            <a:chOff x="0" y="0"/>
            <a:chExt cx="812800" cy="812800"/>
          </a:xfrm>
        </p:grpSpPr>
        <p:sp>
          <p:nvSpPr>
            <p:cNvPr id="337" name="Google Shape;33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cap="sq" cmpd="sng" w="28575">
              <a:solidFill>
                <a:srgbClr val="6D77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27"/>
          <p:cNvGrpSpPr/>
          <p:nvPr/>
        </p:nvGrpSpPr>
        <p:grpSpPr>
          <a:xfrm>
            <a:off x="11274279" y="5703912"/>
            <a:ext cx="2462553" cy="2462553"/>
            <a:chOff x="0" y="0"/>
            <a:chExt cx="812800" cy="812800"/>
          </a:xfrm>
        </p:grpSpPr>
        <p:sp>
          <p:nvSpPr>
            <p:cNvPr id="340" name="Google Shape;34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cap="sq" cmpd="sng" w="28575">
              <a:solidFill>
                <a:srgbClr val="6D77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2" name="Google Shape;342;p27"/>
          <p:cNvSpPr/>
          <p:nvPr/>
        </p:nvSpPr>
        <p:spPr>
          <a:xfrm>
            <a:off x="11452791" y="1283807"/>
            <a:ext cx="1958356" cy="1299859"/>
          </a:xfrm>
          <a:custGeom>
            <a:rect b="b" l="l" r="r" t="t"/>
            <a:pathLst>
              <a:path extrusionOk="0" h="1299859" w="1958356">
                <a:moveTo>
                  <a:pt x="0" y="0"/>
                </a:moveTo>
                <a:lnTo>
                  <a:pt x="1958356" y="0"/>
                </a:lnTo>
                <a:lnTo>
                  <a:pt x="1958356" y="1299859"/>
                </a:lnTo>
                <a:lnTo>
                  <a:pt x="0" y="1299859"/>
                </a:lnTo>
                <a:lnTo>
                  <a:pt x="0" y="0"/>
                </a:lnTo>
                <a:close/>
              </a:path>
            </a:pathLst>
          </a:custGeom>
          <a:blipFill rotWithShape="1">
            <a:blip r:embed="rId4">
              <a:alphaModFix/>
            </a:blip>
            <a:stretch>
              <a:fillRect b="0" l="0" r="0" t="0"/>
            </a:stretch>
          </a:blipFill>
          <a:ln>
            <a:noFill/>
          </a:ln>
        </p:spPr>
      </p:sp>
      <p:sp>
        <p:nvSpPr>
          <p:cNvPr id="343" name="Google Shape;343;p27"/>
          <p:cNvSpPr/>
          <p:nvPr/>
        </p:nvSpPr>
        <p:spPr>
          <a:xfrm>
            <a:off x="5576461" y="6171610"/>
            <a:ext cx="1313736" cy="1377442"/>
          </a:xfrm>
          <a:custGeom>
            <a:rect b="b" l="l" r="r" t="t"/>
            <a:pathLst>
              <a:path extrusionOk="0" h="1377442" w="1313736">
                <a:moveTo>
                  <a:pt x="0" y="0"/>
                </a:moveTo>
                <a:lnTo>
                  <a:pt x="1313735" y="0"/>
                </a:lnTo>
                <a:lnTo>
                  <a:pt x="1313735" y="1377443"/>
                </a:lnTo>
                <a:lnTo>
                  <a:pt x="0" y="1377443"/>
                </a:lnTo>
                <a:lnTo>
                  <a:pt x="0" y="0"/>
                </a:lnTo>
                <a:close/>
              </a:path>
            </a:pathLst>
          </a:custGeom>
          <a:blipFill rotWithShape="1">
            <a:blip r:embed="rId5">
              <a:alphaModFix/>
            </a:blip>
            <a:stretch>
              <a:fillRect b="0" l="0" r="0" t="0"/>
            </a:stretch>
          </a:blipFill>
          <a:ln>
            <a:noFill/>
          </a:ln>
        </p:spPr>
      </p:sp>
      <p:sp>
        <p:nvSpPr>
          <p:cNvPr id="344" name="Google Shape;344;p27"/>
          <p:cNvSpPr/>
          <p:nvPr/>
        </p:nvSpPr>
        <p:spPr>
          <a:xfrm>
            <a:off x="11902630" y="6097320"/>
            <a:ext cx="1058679" cy="1526024"/>
          </a:xfrm>
          <a:custGeom>
            <a:rect b="b" l="l" r="r" t="t"/>
            <a:pathLst>
              <a:path extrusionOk="0" h="1526024" w="1058679">
                <a:moveTo>
                  <a:pt x="0" y="0"/>
                </a:moveTo>
                <a:lnTo>
                  <a:pt x="1058679" y="0"/>
                </a:lnTo>
                <a:lnTo>
                  <a:pt x="1058679" y="1526024"/>
                </a:lnTo>
                <a:lnTo>
                  <a:pt x="0" y="1526024"/>
                </a:lnTo>
                <a:lnTo>
                  <a:pt x="0" y="0"/>
                </a:lnTo>
                <a:close/>
              </a:path>
            </a:pathLst>
          </a:custGeom>
          <a:blipFill rotWithShape="1">
            <a:blip r:embed="rId6">
              <a:alphaModFix/>
            </a:blip>
            <a:stretch>
              <a:fillRect b="0" l="0" r="0" t="0"/>
            </a:stretch>
          </a:blipFill>
          <a:ln>
            <a:noFill/>
          </a:ln>
        </p:spPr>
      </p:sp>
      <p:sp>
        <p:nvSpPr>
          <p:cNvPr id="345" name="Google Shape;345;p27"/>
          <p:cNvSpPr/>
          <p:nvPr/>
        </p:nvSpPr>
        <p:spPr>
          <a:xfrm>
            <a:off x="5982694" y="1153699"/>
            <a:ext cx="641999" cy="1646151"/>
          </a:xfrm>
          <a:custGeom>
            <a:rect b="b" l="l" r="r" t="t"/>
            <a:pathLst>
              <a:path extrusionOk="0" h="1646151" w="641999">
                <a:moveTo>
                  <a:pt x="0" y="0"/>
                </a:moveTo>
                <a:lnTo>
                  <a:pt x="641999" y="0"/>
                </a:lnTo>
                <a:lnTo>
                  <a:pt x="641999" y="1646150"/>
                </a:lnTo>
                <a:lnTo>
                  <a:pt x="0" y="1646150"/>
                </a:lnTo>
                <a:lnTo>
                  <a:pt x="0" y="0"/>
                </a:lnTo>
                <a:close/>
              </a:path>
            </a:pathLst>
          </a:custGeom>
          <a:blipFill rotWithShape="1">
            <a:blip r:embed="rId7">
              <a:alphaModFix/>
            </a:blip>
            <a:stretch>
              <a:fillRect b="0" l="0" r="0" t="0"/>
            </a:stretch>
          </a:blipFill>
          <a:ln>
            <a:noFill/>
          </a:ln>
        </p:spPr>
      </p:sp>
      <p:sp>
        <p:nvSpPr>
          <p:cNvPr id="346" name="Google Shape;346;p27"/>
          <p:cNvSpPr txBox="1"/>
          <p:nvPr/>
        </p:nvSpPr>
        <p:spPr>
          <a:xfrm rot="-5400000">
            <a:off x="-2720866" y="4577716"/>
            <a:ext cx="8802150" cy="1131568"/>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YOUR HAIR ROUTINE</a:t>
            </a:r>
            <a:endParaRPr/>
          </a:p>
        </p:txBody>
      </p:sp>
      <p:sp>
        <p:nvSpPr>
          <p:cNvPr id="347" name="Google Shape;347;p27"/>
          <p:cNvSpPr txBox="1"/>
          <p:nvPr/>
        </p:nvSpPr>
        <p:spPr>
          <a:xfrm>
            <a:off x="4834434" y="3405159"/>
            <a:ext cx="2938519" cy="43230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STEP 1</a:t>
            </a:r>
            <a:endParaRPr/>
          </a:p>
        </p:txBody>
      </p:sp>
      <p:sp>
        <p:nvSpPr>
          <p:cNvPr id="348" name="Google Shape;348;p27"/>
          <p:cNvSpPr txBox="1"/>
          <p:nvPr/>
        </p:nvSpPr>
        <p:spPr>
          <a:xfrm>
            <a:off x="4834434" y="8252189"/>
            <a:ext cx="2938519" cy="43230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STEP 3</a:t>
            </a:r>
            <a:endParaRPr/>
          </a:p>
        </p:txBody>
      </p:sp>
      <p:sp>
        <p:nvSpPr>
          <p:cNvPr id="349" name="Google Shape;349;p27"/>
          <p:cNvSpPr txBox="1"/>
          <p:nvPr/>
        </p:nvSpPr>
        <p:spPr>
          <a:xfrm>
            <a:off x="11036296" y="3405159"/>
            <a:ext cx="2938519" cy="43230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STEP 2</a:t>
            </a:r>
            <a:endParaRPr/>
          </a:p>
        </p:txBody>
      </p:sp>
      <p:sp>
        <p:nvSpPr>
          <p:cNvPr id="350" name="Google Shape;350;p27"/>
          <p:cNvSpPr txBox="1"/>
          <p:nvPr/>
        </p:nvSpPr>
        <p:spPr>
          <a:xfrm>
            <a:off x="11036296" y="8252189"/>
            <a:ext cx="2938519" cy="43230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STEP 4</a:t>
            </a:r>
            <a:endParaRPr/>
          </a:p>
        </p:txBody>
      </p:sp>
      <p:sp>
        <p:nvSpPr>
          <p:cNvPr id="351" name="Google Shape;351;p27"/>
          <p:cNvSpPr txBox="1"/>
          <p:nvPr/>
        </p:nvSpPr>
        <p:spPr>
          <a:xfrm>
            <a:off x="4565608" y="3942797"/>
            <a:ext cx="3476171" cy="69977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Write down a short</a:t>
            </a:r>
            <a:endParaRPr/>
          </a:p>
          <a:p>
            <a:pPr indent="0" lvl="0" marL="0" marR="0" rtl="0" algn="ctr">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description of the product.</a:t>
            </a:r>
            <a:endParaRPr/>
          </a:p>
        </p:txBody>
      </p:sp>
      <p:sp>
        <p:nvSpPr>
          <p:cNvPr id="352" name="Google Shape;352;p27"/>
          <p:cNvSpPr txBox="1"/>
          <p:nvPr/>
        </p:nvSpPr>
        <p:spPr>
          <a:xfrm>
            <a:off x="4565608" y="8789827"/>
            <a:ext cx="3476171" cy="69977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Write down a short</a:t>
            </a:r>
            <a:endParaRPr/>
          </a:p>
          <a:p>
            <a:pPr indent="0" lvl="0" marL="0" marR="0" rtl="0" algn="ctr">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description of the product.</a:t>
            </a:r>
            <a:endParaRPr/>
          </a:p>
        </p:txBody>
      </p:sp>
      <p:sp>
        <p:nvSpPr>
          <p:cNvPr id="353" name="Google Shape;353;p27"/>
          <p:cNvSpPr txBox="1"/>
          <p:nvPr/>
        </p:nvSpPr>
        <p:spPr>
          <a:xfrm>
            <a:off x="10767470" y="3942797"/>
            <a:ext cx="3476171" cy="69977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Write down a short</a:t>
            </a:r>
            <a:endParaRPr/>
          </a:p>
          <a:p>
            <a:pPr indent="0" lvl="0" marL="0" marR="0" rtl="0" algn="ctr">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description of the product.</a:t>
            </a:r>
            <a:endParaRPr/>
          </a:p>
        </p:txBody>
      </p:sp>
      <p:sp>
        <p:nvSpPr>
          <p:cNvPr id="354" name="Google Shape;354;p27"/>
          <p:cNvSpPr txBox="1"/>
          <p:nvPr/>
        </p:nvSpPr>
        <p:spPr>
          <a:xfrm>
            <a:off x="10767470" y="8789827"/>
            <a:ext cx="3476171" cy="69977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Write down a short</a:t>
            </a:r>
            <a:endParaRPr/>
          </a:p>
          <a:p>
            <a:pPr indent="0" lvl="0" marL="0" marR="0" rtl="0" algn="ctr">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description of the product.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358" name="Shape 358"/>
        <p:cNvGrpSpPr/>
        <p:nvPr/>
      </p:nvGrpSpPr>
      <p:grpSpPr>
        <a:xfrm>
          <a:off x="0" y="0"/>
          <a:ext cx="0" cy="0"/>
          <a:chOff x="0" y="0"/>
          <a:chExt cx="0" cy="0"/>
        </a:xfrm>
      </p:grpSpPr>
      <p:pic>
        <p:nvPicPr>
          <p:cNvPr id="359" name="Google Shape;359;p28"/>
          <p:cNvPicPr preferRelativeResize="0"/>
          <p:nvPr/>
        </p:nvPicPr>
        <p:blipFill rotWithShape="1">
          <a:blip r:embed="rId3">
            <a:alphaModFix/>
          </a:blip>
          <a:srcRect b="49324" l="0" r="0" t="13174"/>
          <a:stretch/>
        </p:blipFill>
        <p:spPr>
          <a:xfrm>
            <a:off x="0" y="0"/>
            <a:ext cx="18288002" cy="10286998"/>
          </a:xfrm>
          <a:prstGeom prst="rect">
            <a:avLst/>
          </a:prstGeom>
          <a:noFill/>
          <a:ln>
            <a:noFill/>
          </a:ln>
        </p:spPr>
      </p:pic>
      <p:sp>
        <p:nvSpPr>
          <p:cNvPr id="360" name="Google Shape;360;p28"/>
          <p:cNvSpPr/>
          <p:nvPr/>
        </p:nvSpPr>
        <p:spPr>
          <a:xfrm flipH="1">
            <a:off x="-1183005" y="5745252"/>
            <a:ext cx="4423410" cy="8229600"/>
          </a:xfrm>
          <a:custGeom>
            <a:rect b="b" l="l" r="r" t="t"/>
            <a:pathLst>
              <a:path extrusionOk="0" h="8229600" w="4423410">
                <a:moveTo>
                  <a:pt x="4423410" y="0"/>
                </a:moveTo>
                <a:lnTo>
                  <a:pt x="0" y="0"/>
                </a:lnTo>
                <a:lnTo>
                  <a:pt x="0" y="8229600"/>
                </a:lnTo>
                <a:lnTo>
                  <a:pt x="4423410" y="8229600"/>
                </a:lnTo>
                <a:lnTo>
                  <a:pt x="4423410" y="0"/>
                </a:lnTo>
                <a:close/>
              </a:path>
            </a:pathLst>
          </a:custGeom>
          <a:blipFill rotWithShape="1">
            <a:blip r:embed="rId4">
              <a:alphaModFix/>
            </a:blip>
            <a:stretch>
              <a:fillRect b="0" l="0" r="0" t="0"/>
            </a:stretch>
          </a:blipFill>
          <a:ln>
            <a:noFill/>
          </a:ln>
        </p:spPr>
      </p:sp>
      <p:sp>
        <p:nvSpPr>
          <p:cNvPr id="361" name="Google Shape;361;p28"/>
          <p:cNvSpPr/>
          <p:nvPr/>
        </p:nvSpPr>
        <p:spPr>
          <a:xfrm rot="-4891551">
            <a:off x="15533564" y="-3380783"/>
            <a:ext cx="6033774" cy="8237235"/>
          </a:xfrm>
          <a:custGeom>
            <a:rect b="b" l="l" r="r" t="t"/>
            <a:pathLst>
              <a:path extrusionOk="0" h="8229600" w="6028182">
                <a:moveTo>
                  <a:pt x="0" y="0"/>
                </a:moveTo>
                <a:lnTo>
                  <a:pt x="6028182" y="0"/>
                </a:lnTo>
                <a:lnTo>
                  <a:pt x="6028182" y="8229600"/>
                </a:lnTo>
                <a:lnTo>
                  <a:pt x="0" y="8229600"/>
                </a:lnTo>
                <a:lnTo>
                  <a:pt x="0" y="0"/>
                </a:lnTo>
                <a:close/>
              </a:path>
            </a:pathLst>
          </a:custGeom>
          <a:blipFill rotWithShape="1">
            <a:blip r:embed="rId5">
              <a:alphaModFix/>
            </a:blip>
            <a:stretch>
              <a:fillRect b="0" l="0" r="0" t="0"/>
            </a:stretch>
          </a:blipFill>
          <a:ln>
            <a:noFill/>
          </a:ln>
        </p:spPr>
      </p:sp>
      <p:sp>
        <p:nvSpPr>
          <p:cNvPr id="362" name="Google Shape;362;p28"/>
          <p:cNvSpPr/>
          <p:nvPr/>
        </p:nvSpPr>
        <p:spPr>
          <a:xfrm rot="2212194">
            <a:off x="-1989284" y="-5589202"/>
            <a:ext cx="6028182" cy="8229600"/>
          </a:xfrm>
          <a:custGeom>
            <a:rect b="b" l="l" r="r" t="t"/>
            <a:pathLst>
              <a:path extrusionOk="0" h="8229600" w="6028182">
                <a:moveTo>
                  <a:pt x="0" y="0"/>
                </a:moveTo>
                <a:lnTo>
                  <a:pt x="6028182" y="0"/>
                </a:lnTo>
                <a:lnTo>
                  <a:pt x="6028182" y="8229600"/>
                </a:lnTo>
                <a:lnTo>
                  <a:pt x="0" y="8229600"/>
                </a:lnTo>
                <a:lnTo>
                  <a:pt x="0" y="0"/>
                </a:lnTo>
                <a:close/>
              </a:path>
            </a:pathLst>
          </a:custGeom>
          <a:blipFill rotWithShape="1">
            <a:blip r:embed="rId5">
              <a:alphaModFix/>
            </a:blip>
            <a:stretch>
              <a:fillRect b="0" l="0" r="0" t="0"/>
            </a:stretch>
          </a:blipFill>
          <a:ln>
            <a:noFill/>
          </a:ln>
        </p:spPr>
      </p:sp>
      <p:sp>
        <p:nvSpPr>
          <p:cNvPr id="363" name="Google Shape;363;p28"/>
          <p:cNvSpPr/>
          <p:nvPr/>
        </p:nvSpPr>
        <p:spPr>
          <a:xfrm>
            <a:off x="14789318" y="5745252"/>
            <a:ext cx="6059043" cy="8229600"/>
          </a:xfrm>
          <a:custGeom>
            <a:rect b="b" l="l" r="r" t="t"/>
            <a:pathLst>
              <a:path extrusionOk="0" h="8229600" w="6059043">
                <a:moveTo>
                  <a:pt x="0" y="0"/>
                </a:moveTo>
                <a:lnTo>
                  <a:pt x="6059043" y="0"/>
                </a:lnTo>
                <a:lnTo>
                  <a:pt x="6059043" y="8229600"/>
                </a:lnTo>
                <a:lnTo>
                  <a:pt x="0" y="8229600"/>
                </a:lnTo>
                <a:lnTo>
                  <a:pt x="0" y="0"/>
                </a:lnTo>
                <a:close/>
              </a:path>
            </a:pathLst>
          </a:custGeom>
          <a:blipFill rotWithShape="1">
            <a:blip r:embed="rId6">
              <a:alphaModFix/>
            </a:blip>
            <a:stretch>
              <a:fillRect b="0" l="0" r="0" t="0"/>
            </a:stretch>
          </a:blipFill>
          <a:ln>
            <a:noFill/>
          </a:ln>
        </p:spPr>
      </p:sp>
      <p:sp>
        <p:nvSpPr>
          <p:cNvPr id="364" name="Google Shape;364;p28"/>
          <p:cNvSpPr txBox="1"/>
          <p:nvPr/>
        </p:nvSpPr>
        <p:spPr>
          <a:xfrm>
            <a:off x="5584657" y="2758425"/>
            <a:ext cx="7118700" cy="3433800"/>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22309" u="none" cap="none" strike="noStrike">
                <a:solidFill>
                  <a:srgbClr val="FFFFFF"/>
                </a:solidFill>
                <a:latin typeface="Shadows Into Light Two"/>
                <a:ea typeface="Shadows Into Light Two"/>
                <a:cs typeface="Shadows Into Light Two"/>
                <a:sym typeface="Shadows Into Light Two"/>
              </a:rPr>
              <a:t>86%</a:t>
            </a:r>
            <a:endParaRPr/>
          </a:p>
        </p:txBody>
      </p:sp>
      <p:sp>
        <p:nvSpPr>
          <p:cNvPr id="365" name="Google Shape;365;p28"/>
          <p:cNvSpPr txBox="1"/>
          <p:nvPr/>
        </p:nvSpPr>
        <p:spPr>
          <a:xfrm>
            <a:off x="4255780" y="5829697"/>
            <a:ext cx="9776400" cy="1365000"/>
          </a:xfrm>
          <a:prstGeom prst="rect">
            <a:avLst/>
          </a:prstGeom>
          <a:noFill/>
          <a:ln>
            <a:noFill/>
          </a:ln>
        </p:spPr>
        <p:txBody>
          <a:bodyPr anchorCtr="0" anchor="t" bIns="0" lIns="0" spcFirstLastPara="1" rIns="0" wrap="square" tIns="0">
            <a:spAutoFit/>
          </a:bodyPr>
          <a:lstStyle/>
          <a:p>
            <a:pPr indent="0" lvl="0" marL="0" marR="0" rtl="0" algn="ctr">
              <a:lnSpc>
                <a:spcPct val="108006"/>
              </a:lnSpc>
              <a:spcBef>
                <a:spcPts val="0"/>
              </a:spcBef>
              <a:spcAft>
                <a:spcPts val="0"/>
              </a:spcAft>
              <a:buNone/>
            </a:pPr>
            <a:r>
              <a:rPr b="0" i="0" lang="en-US" sz="8868" u="none" cap="none" strike="noStrike">
                <a:solidFill>
                  <a:srgbClr val="6D7738"/>
                </a:solidFill>
                <a:latin typeface="Shadows Into Light Two"/>
                <a:ea typeface="Shadows Into Light Two"/>
                <a:cs typeface="Shadows Into Light Two"/>
                <a:sym typeface="Shadows Into Light Two"/>
              </a:rPr>
              <a:t>All-Day Hydration</a:t>
            </a:r>
            <a:endParaRPr/>
          </a:p>
        </p:txBody>
      </p:sp>
      <p:sp>
        <p:nvSpPr>
          <p:cNvPr id="366" name="Google Shape;366;p28"/>
          <p:cNvSpPr txBox="1"/>
          <p:nvPr/>
        </p:nvSpPr>
        <p:spPr>
          <a:xfrm>
            <a:off x="4783832" y="7568233"/>
            <a:ext cx="8720400" cy="923400"/>
          </a:xfrm>
          <a:prstGeom prst="rect">
            <a:avLst/>
          </a:prstGeom>
          <a:noFill/>
          <a:ln>
            <a:noFill/>
          </a:ln>
        </p:spPr>
        <p:txBody>
          <a:bodyPr anchorCtr="0" anchor="t" bIns="0" lIns="0" spcFirstLastPara="1" rIns="0" wrap="square" tIns="0">
            <a:spAutoFit/>
          </a:bodyPr>
          <a:lstStyle/>
          <a:p>
            <a:pPr indent="0" lvl="1" marL="0" marR="0" rtl="0" algn="ctr">
              <a:lnSpc>
                <a:spcPct val="200000"/>
              </a:lnSpc>
              <a:spcBef>
                <a:spcPts val="0"/>
              </a:spcBef>
              <a:spcAft>
                <a:spcPts val="0"/>
              </a:spcAft>
              <a:buNone/>
            </a:pPr>
            <a:r>
              <a:rPr b="0" i="0" lang="en-US" sz="2000" u="none" cap="none" strike="noStrike">
                <a:solidFill>
                  <a:srgbClr val="000000"/>
                </a:solidFill>
                <a:latin typeface="Poppins"/>
                <a:ea typeface="Poppins"/>
                <a:cs typeface="Poppins"/>
                <a:sym typeface="Poppins"/>
              </a:rPr>
              <a:t>Lorem ipsum dolor sit amet, consectetur adipiscing elit, sed do eiusmod tempor incididunt ut labore et dolore magna aliqua.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370" name="Shape 370"/>
        <p:cNvGrpSpPr/>
        <p:nvPr/>
      </p:nvGrpSpPr>
      <p:grpSpPr>
        <a:xfrm>
          <a:off x="0" y="0"/>
          <a:ext cx="0" cy="0"/>
          <a:chOff x="0" y="0"/>
          <a:chExt cx="0" cy="0"/>
        </a:xfrm>
      </p:grpSpPr>
      <p:grpSp>
        <p:nvGrpSpPr>
          <p:cNvPr id="371" name="Google Shape;371;p29"/>
          <p:cNvGrpSpPr/>
          <p:nvPr/>
        </p:nvGrpSpPr>
        <p:grpSpPr>
          <a:xfrm>
            <a:off x="10320994" y="4172930"/>
            <a:ext cx="4028429" cy="4155857"/>
            <a:chOff x="0" y="0"/>
            <a:chExt cx="821441" cy="847425"/>
          </a:xfrm>
        </p:grpSpPr>
        <p:sp>
          <p:nvSpPr>
            <p:cNvPr id="372" name="Google Shape;372;p29"/>
            <p:cNvSpPr/>
            <p:nvPr/>
          </p:nvSpPr>
          <p:spPr>
            <a:xfrm>
              <a:off x="0" y="0"/>
              <a:ext cx="821441" cy="847412"/>
            </a:xfrm>
            <a:custGeom>
              <a:rect b="b" l="l" r="r" t="t"/>
              <a:pathLst>
                <a:path extrusionOk="0" h="847412" w="821441">
                  <a:moveTo>
                    <a:pt x="138371" y="0"/>
                  </a:moveTo>
                  <a:lnTo>
                    <a:pt x="683070" y="0"/>
                  </a:lnTo>
                  <a:cubicBezTo>
                    <a:pt x="719768" y="0"/>
                    <a:pt x="754964" y="14578"/>
                    <a:pt x="780913" y="40528"/>
                  </a:cubicBezTo>
                  <a:cubicBezTo>
                    <a:pt x="806863" y="66478"/>
                    <a:pt x="821441" y="101673"/>
                    <a:pt x="821441" y="138371"/>
                  </a:cubicBezTo>
                  <a:lnTo>
                    <a:pt x="821441" y="709041"/>
                  </a:lnTo>
                  <a:cubicBezTo>
                    <a:pt x="821441" y="745739"/>
                    <a:pt x="806863" y="780934"/>
                    <a:pt x="780913" y="806884"/>
                  </a:cubicBezTo>
                  <a:cubicBezTo>
                    <a:pt x="754964" y="832834"/>
                    <a:pt x="719768" y="847412"/>
                    <a:pt x="683070" y="847412"/>
                  </a:cubicBezTo>
                  <a:lnTo>
                    <a:pt x="138371" y="847412"/>
                  </a:lnTo>
                  <a:cubicBezTo>
                    <a:pt x="101673" y="847412"/>
                    <a:pt x="66478" y="832834"/>
                    <a:pt x="40528" y="806884"/>
                  </a:cubicBezTo>
                  <a:cubicBezTo>
                    <a:pt x="14578" y="780934"/>
                    <a:pt x="0" y="745739"/>
                    <a:pt x="0" y="709041"/>
                  </a:cubicBezTo>
                  <a:lnTo>
                    <a:pt x="0" y="138371"/>
                  </a:lnTo>
                  <a:cubicBezTo>
                    <a:pt x="0" y="101673"/>
                    <a:pt x="14578" y="66478"/>
                    <a:pt x="40528" y="40528"/>
                  </a:cubicBezTo>
                  <a:cubicBezTo>
                    <a:pt x="66478" y="14578"/>
                    <a:pt x="101673" y="0"/>
                    <a:pt x="138371" y="0"/>
                  </a:cubicBezTo>
                  <a:close/>
                </a:path>
              </a:pathLst>
            </a:custGeom>
            <a:solidFill>
              <a:srgbClr val="5059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9"/>
            <p:cNvSpPr txBox="1"/>
            <p:nvPr/>
          </p:nvSpPr>
          <p:spPr>
            <a:xfrm>
              <a:off x="0" y="85725"/>
              <a:ext cx="821400" cy="761700"/>
            </a:xfrm>
            <a:prstGeom prst="rect">
              <a:avLst/>
            </a:prstGeom>
            <a:noFill/>
            <a:ln>
              <a:noFill/>
            </a:ln>
          </p:spPr>
          <p:txBody>
            <a:bodyPr anchorCtr="0" anchor="ctr" bIns="50800" lIns="50800" spcFirstLastPara="1" rIns="50800" wrap="square" tIns="50800">
              <a:noAutofit/>
            </a:bodyPr>
            <a:lstStyle/>
            <a:p>
              <a:pPr indent="0" lvl="0" marL="0" marR="0" rtl="0" algn="ctr">
                <a:lnSpc>
                  <a:spcPct val="47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 name="Google Shape;374;p29"/>
          <p:cNvGrpSpPr/>
          <p:nvPr/>
        </p:nvGrpSpPr>
        <p:grpSpPr>
          <a:xfrm>
            <a:off x="10362361" y="3933977"/>
            <a:ext cx="3945656" cy="4356227"/>
            <a:chOff x="0" y="-57150"/>
            <a:chExt cx="812800" cy="897377"/>
          </a:xfrm>
        </p:grpSpPr>
        <p:sp>
          <p:nvSpPr>
            <p:cNvPr id="375" name="Google Shape;375;p29"/>
            <p:cNvSpPr/>
            <p:nvPr/>
          </p:nvSpPr>
          <p:spPr>
            <a:xfrm>
              <a:off x="0" y="0"/>
              <a:ext cx="812800" cy="840227"/>
            </a:xfrm>
            <a:custGeom>
              <a:rect b="b" l="l" r="r" t="t"/>
              <a:pathLst>
                <a:path extrusionOk="0" h="840227" w="812800">
                  <a:moveTo>
                    <a:pt x="139311" y="0"/>
                  </a:moveTo>
                  <a:lnTo>
                    <a:pt x="673489" y="0"/>
                  </a:lnTo>
                  <a:cubicBezTo>
                    <a:pt x="750429" y="0"/>
                    <a:pt x="812800" y="62371"/>
                    <a:pt x="812800" y="139311"/>
                  </a:cubicBezTo>
                  <a:lnTo>
                    <a:pt x="812800" y="700917"/>
                  </a:lnTo>
                  <a:cubicBezTo>
                    <a:pt x="812800" y="777856"/>
                    <a:pt x="750429" y="840227"/>
                    <a:pt x="673489" y="840227"/>
                  </a:cubicBezTo>
                  <a:lnTo>
                    <a:pt x="139311" y="840227"/>
                  </a:lnTo>
                  <a:cubicBezTo>
                    <a:pt x="62371" y="840227"/>
                    <a:pt x="0" y="777856"/>
                    <a:pt x="0" y="700917"/>
                  </a:cubicBezTo>
                  <a:lnTo>
                    <a:pt x="0" y="139311"/>
                  </a:lnTo>
                  <a:cubicBezTo>
                    <a:pt x="0" y="62371"/>
                    <a:pt x="62371" y="0"/>
                    <a:pt x="139311" y="0"/>
                  </a:cubicBezTo>
                  <a:close/>
                </a:path>
              </a:pathLst>
            </a:custGeom>
            <a:solidFill>
              <a:srgbClr val="CEDB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9"/>
            <p:cNvSpPr txBox="1"/>
            <p:nvPr/>
          </p:nvSpPr>
          <p:spPr>
            <a:xfrm>
              <a:off x="0" y="-57150"/>
              <a:ext cx="812700" cy="8973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7" name="Google Shape;377;p29"/>
          <p:cNvPicPr preferRelativeResize="0"/>
          <p:nvPr/>
        </p:nvPicPr>
        <p:blipFill>
          <a:blip r:embed="rId3">
            <a:alphaModFix/>
          </a:blip>
          <a:stretch>
            <a:fillRect/>
          </a:stretch>
        </p:blipFill>
        <p:spPr>
          <a:xfrm>
            <a:off x="10368001" y="4217873"/>
            <a:ext cx="3934800" cy="4061400"/>
          </a:xfrm>
          <a:prstGeom prst="roundRect">
            <a:avLst>
              <a:gd fmla="val 16667" name="adj"/>
            </a:avLst>
          </a:prstGeom>
          <a:noFill/>
          <a:ln>
            <a:noFill/>
          </a:ln>
        </p:spPr>
      </p:pic>
      <p:grpSp>
        <p:nvGrpSpPr>
          <p:cNvPr id="378" name="Google Shape;378;p29"/>
          <p:cNvGrpSpPr/>
          <p:nvPr/>
        </p:nvGrpSpPr>
        <p:grpSpPr>
          <a:xfrm>
            <a:off x="3938583" y="3892661"/>
            <a:ext cx="4028429" cy="4436063"/>
            <a:chOff x="0" y="-57150"/>
            <a:chExt cx="821441" cy="904562"/>
          </a:xfrm>
        </p:grpSpPr>
        <p:sp>
          <p:nvSpPr>
            <p:cNvPr id="379" name="Google Shape;379;p29"/>
            <p:cNvSpPr/>
            <p:nvPr/>
          </p:nvSpPr>
          <p:spPr>
            <a:xfrm>
              <a:off x="0" y="0"/>
              <a:ext cx="821441" cy="847412"/>
            </a:xfrm>
            <a:custGeom>
              <a:rect b="b" l="l" r="r" t="t"/>
              <a:pathLst>
                <a:path extrusionOk="0" h="847412" w="821441">
                  <a:moveTo>
                    <a:pt x="144137" y="0"/>
                  </a:moveTo>
                  <a:lnTo>
                    <a:pt x="677305" y="0"/>
                  </a:lnTo>
                  <a:cubicBezTo>
                    <a:pt x="715532" y="0"/>
                    <a:pt x="752194" y="15186"/>
                    <a:pt x="779225" y="42217"/>
                  </a:cubicBezTo>
                  <a:cubicBezTo>
                    <a:pt x="806256" y="69248"/>
                    <a:pt x="821441" y="105909"/>
                    <a:pt x="821441" y="144137"/>
                  </a:cubicBezTo>
                  <a:lnTo>
                    <a:pt x="821441" y="703275"/>
                  </a:lnTo>
                  <a:cubicBezTo>
                    <a:pt x="821441" y="741503"/>
                    <a:pt x="806256" y="778165"/>
                    <a:pt x="779225" y="805195"/>
                  </a:cubicBezTo>
                  <a:cubicBezTo>
                    <a:pt x="752194" y="832226"/>
                    <a:pt x="715532" y="847412"/>
                    <a:pt x="677305" y="847412"/>
                  </a:cubicBezTo>
                  <a:lnTo>
                    <a:pt x="144137" y="847412"/>
                  </a:lnTo>
                  <a:cubicBezTo>
                    <a:pt x="105909" y="847412"/>
                    <a:pt x="69248" y="832226"/>
                    <a:pt x="42217" y="805195"/>
                  </a:cubicBezTo>
                  <a:cubicBezTo>
                    <a:pt x="15186" y="778165"/>
                    <a:pt x="0" y="741503"/>
                    <a:pt x="0" y="703275"/>
                  </a:cubicBezTo>
                  <a:lnTo>
                    <a:pt x="0" y="144137"/>
                  </a:lnTo>
                  <a:cubicBezTo>
                    <a:pt x="0" y="105909"/>
                    <a:pt x="15186" y="69248"/>
                    <a:pt x="42217" y="42217"/>
                  </a:cubicBezTo>
                  <a:cubicBezTo>
                    <a:pt x="69248" y="15186"/>
                    <a:pt x="105909" y="0"/>
                    <a:pt x="144137" y="0"/>
                  </a:cubicBezTo>
                  <a:close/>
                </a:path>
              </a:pathLst>
            </a:custGeom>
            <a:solidFill>
              <a:srgbClr val="5059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9"/>
            <p:cNvSpPr txBox="1"/>
            <p:nvPr/>
          </p:nvSpPr>
          <p:spPr>
            <a:xfrm>
              <a:off x="0" y="-57150"/>
              <a:ext cx="821400" cy="904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29"/>
          <p:cNvGrpSpPr/>
          <p:nvPr/>
        </p:nvGrpSpPr>
        <p:grpSpPr>
          <a:xfrm>
            <a:off x="3979950" y="3933977"/>
            <a:ext cx="3945656" cy="4356227"/>
            <a:chOff x="0" y="-57150"/>
            <a:chExt cx="812800" cy="897377"/>
          </a:xfrm>
        </p:grpSpPr>
        <p:sp>
          <p:nvSpPr>
            <p:cNvPr id="382" name="Google Shape;382;p29"/>
            <p:cNvSpPr/>
            <p:nvPr/>
          </p:nvSpPr>
          <p:spPr>
            <a:xfrm>
              <a:off x="0" y="0"/>
              <a:ext cx="812800" cy="840227"/>
            </a:xfrm>
            <a:custGeom>
              <a:rect b="b" l="l" r="r" t="t"/>
              <a:pathLst>
                <a:path extrusionOk="0" h="840227" w="812800">
                  <a:moveTo>
                    <a:pt x="139311" y="0"/>
                  </a:moveTo>
                  <a:lnTo>
                    <a:pt x="673489" y="0"/>
                  </a:lnTo>
                  <a:cubicBezTo>
                    <a:pt x="750429" y="0"/>
                    <a:pt x="812800" y="62371"/>
                    <a:pt x="812800" y="139311"/>
                  </a:cubicBezTo>
                  <a:lnTo>
                    <a:pt x="812800" y="700917"/>
                  </a:lnTo>
                  <a:cubicBezTo>
                    <a:pt x="812800" y="777856"/>
                    <a:pt x="750429" y="840227"/>
                    <a:pt x="673489" y="840227"/>
                  </a:cubicBezTo>
                  <a:lnTo>
                    <a:pt x="139311" y="840227"/>
                  </a:lnTo>
                  <a:cubicBezTo>
                    <a:pt x="62371" y="840227"/>
                    <a:pt x="0" y="777856"/>
                    <a:pt x="0" y="700917"/>
                  </a:cubicBezTo>
                  <a:lnTo>
                    <a:pt x="0" y="139311"/>
                  </a:lnTo>
                  <a:cubicBezTo>
                    <a:pt x="0" y="62371"/>
                    <a:pt x="62371" y="0"/>
                    <a:pt x="139311" y="0"/>
                  </a:cubicBezTo>
                  <a:close/>
                </a:path>
              </a:pathLst>
            </a:custGeom>
            <a:solidFill>
              <a:srgbClr val="CEDB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9"/>
            <p:cNvSpPr txBox="1"/>
            <p:nvPr/>
          </p:nvSpPr>
          <p:spPr>
            <a:xfrm>
              <a:off x="0" y="-57150"/>
              <a:ext cx="812700" cy="8973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4" name="Google Shape;384;p29"/>
          <p:cNvPicPr preferRelativeResize="0"/>
          <p:nvPr/>
        </p:nvPicPr>
        <p:blipFill>
          <a:blip r:embed="rId4">
            <a:alphaModFix/>
          </a:blip>
          <a:stretch>
            <a:fillRect/>
          </a:stretch>
        </p:blipFill>
        <p:spPr>
          <a:xfrm>
            <a:off x="3983375" y="4212274"/>
            <a:ext cx="3945600" cy="4072500"/>
          </a:xfrm>
          <a:prstGeom prst="roundRect">
            <a:avLst>
              <a:gd fmla="val 17007" name="adj"/>
            </a:avLst>
          </a:prstGeom>
          <a:noFill/>
          <a:ln>
            <a:noFill/>
          </a:ln>
        </p:spPr>
      </p:pic>
      <p:sp>
        <p:nvSpPr>
          <p:cNvPr id="385" name="Google Shape;385;p29"/>
          <p:cNvSpPr/>
          <p:nvPr/>
        </p:nvSpPr>
        <p:spPr>
          <a:xfrm>
            <a:off x="14617161" y="6701401"/>
            <a:ext cx="6540137" cy="6303057"/>
          </a:xfrm>
          <a:custGeom>
            <a:rect b="b" l="l" r="r" t="t"/>
            <a:pathLst>
              <a:path extrusionOk="0" h="6303057" w="6540137">
                <a:moveTo>
                  <a:pt x="0" y="0"/>
                </a:moveTo>
                <a:lnTo>
                  <a:pt x="6540137" y="0"/>
                </a:lnTo>
                <a:lnTo>
                  <a:pt x="6540137" y="6303057"/>
                </a:lnTo>
                <a:lnTo>
                  <a:pt x="0" y="6303057"/>
                </a:lnTo>
                <a:lnTo>
                  <a:pt x="0" y="0"/>
                </a:lnTo>
                <a:close/>
              </a:path>
            </a:pathLst>
          </a:custGeom>
          <a:blipFill rotWithShape="1">
            <a:blip r:embed="rId5">
              <a:alphaModFix/>
            </a:blip>
            <a:stretch>
              <a:fillRect b="0" l="0" r="0" t="0"/>
            </a:stretch>
          </a:blipFill>
          <a:ln>
            <a:noFill/>
          </a:ln>
        </p:spPr>
      </p:sp>
      <p:grpSp>
        <p:nvGrpSpPr>
          <p:cNvPr id="386" name="Google Shape;386;p29"/>
          <p:cNvGrpSpPr/>
          <p:nvPr/>
        </p:nvGrpSpPr>
        <p:grpSpPr>
          <a:xfrm>
            <a:off x="4006292" y="2446879"/>
            <a:ext cx="3893341" cy="1466040"/>
            <a:chOff x="0" y="-200025"/>
            <a:chExt cx="1025400" cy="386115"/>
          </a:xfrm>
        </p:grpSpPr>
        <p:sp>
          <p:nvSpPr>
            <p:cNvPr id="387" name="Google Shape;387;p29"/>
            <p:cNvSpPr/>
            <p:nvPr/>
          </p:nvSpPr>
          <p:spPr>
            <a:xfrm>
              <a:off x="0" y="0"/>
              <a:ext cx="1025318" cy="186090"/>
            </a:xfrm>
            <a:custGeom>
              <a:rect b="b" l="l" r="r" t="t"/>
              <a:pathLst>
                <a:path extrusionOk="0" h="186090" w="1025318">
                  <a:moveTo>
                    <a:pt x="17898" y="0"/>
                  </a:moveTo>
                  <a:lnTo>
                    <a:pt x="1007420" y="0"/>
                  </a:lnTo>
                  <a:cubicBezTo>
                    <a:pt x="1017305" y="0"/>
                    <a:pt x="1025318" y="8013"/>
                    <a:pt x="1025318" y="17898"/>
                  </a:cubicBezTo>
                  <a:lnTo>
                    <a:pt x="1025318" y="168192"/>
                  </a:lnTo>
                  <a:cubicBezTo>
                    <a:pt x="1025318" y="172938"/>
                    <a:pt x="1023433" y="177491"/>
                    <a:pt x="1020076" y="180847"/>
                  </a:cubicBezTo>
                  <a:cubicBezTo>
                    <a:pt x="1016720" y="184204"/>
                    <a:pt x="1012167" y="186090"/>
                    <a:pt x="1007420" y="186090"/>
                  </a:cubicBezTo>
                  <a:lnTo>
                    <a:pt x="17898" y="186090"/>
                  </a:lnTo>
                  <a:cubicBezTo>
                    <a:pt x="8013" y="186090"/>
                    <a:pt x="0" y="178076"/>
                    <a:pt x="0" y="168192"/>
                  </a:cubicBezTo>
                  <a:lnTo>
                    <a:pt x="0" y="17898"/>
                  </a:lnTo>
                  <a:cubicBezTo>
                    <a:pt x="0" y="8013"/>
                    <a:pt x="8013" y="0"/>
                    <a:pt x="17898" y="0"/>
                  </a:cubicBezTo>
                  <a:close/>
                </a:path>
              </a:pathLst>
            </a:custGeom>
            <a:solidFill>
              <a:srgbClr val="CEDB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9"/>
            <p:cNvSpPr txBox="1"/>
            <p:nvPr/>
          </p:nvSpPr>
          <p:spPr>
            <a:xfrm>
              <a:off x="0" y="-200025"/>
              <a:ext cx="1025400" cy="386100"/>
            </a:xfrm>
            <a:prstGeom prst="rect">
              <a:avLst/>
            </a:prstGeom>
            <a:noFill/>
            <a:ln>
              <a:noFill/>
            </a:ln>
          </p:spPr>
          <p:txBody>
            <a:bodyPr anchorCtr="0" anchor="ctr" bIns="50800" lIns="50800" spcFirstLastPara="1" rIns="50800" wrap="square" tIns="50800">
              <a:noAutofit/>
            </a:bodyPr>
            <a:lstStyle/>
            <a:p>
              <a:pPr indent="0" lvl="0" marL="0" marR="0" rtl="0" algn="r">
                <a:lnSpc>
                  <a:spcPct val="778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29"/>
          <p:cNvGrpSpPr/>
          <p:nvPr/>
        </p:nvGrpSpPr>
        <p:grpSpPr>
          <a:xfrm>
            <a:off x="10388703" y="2446879"/>
            <a:ext cx="3893341" cy="1466040"/>
            <a:chOff x="0" y="-200025"/>
            <a:chExt cx="1025400" cy="386115"/>
          </a:xfrm>
        </p:grpSpPr>
        <p:sp>
          <p:nvSpPr>
            <p:cNvPr id="390" name="Google Shape;390;p29"/>
            <p:cNvSpPr/>
            <p:nvPr/>
          </p:nvSpPr>
          <p:spPr>
            <a:xfrm>
              <a:off x="0" y="0"/>
              <a:ext cx="1025318" cy="186090"/>
            </a:xfrm>
            <a:custGeom>
              <a:rect b="b" l="l" r="r" t="t"/>
              <a:pathLst>
                <a:path extrusionOk="0" h="186090" w="1025318">
                  <a:moveTo>
                    <a:pt x="17898" y="0"/>
                  </a:moveTo>
                  <a:lnTo>
                    <a:pt x="1007420" y="0"/>
                  </a:lnTo>
                  <a:cubicBezTo>
                    <a:pt x="1017305" y="0"/>
                    <a:pt x="1025318" y="8013"/>
                    <a:pt x="1025318" y="17898"/>
                  </a:cubicBezTo>
                  <a:lnTo>
                    <a:pt x="1025318" y="168192"/>
                  </a:lnTo>
                  <a:cubicBezTo>
                    <a:pt x="1025318" y="172938"/>
                    <a:pt x="1023433" y="177491"/>
                    <a:pt x="1020076" y="180847"/>
                  </a:cubicBezTo>
                  <a:cubicBezTo>
                    <a:pt x="1016720" y="184204"/>
                    <a:pt x="1012167" y="186090"/>
                    <a:pt x="1007420" y="186090"/>
                  </a:cubicBezTo>
                  <a:lnTo>
                    <a:pt x="17898" y="186090"/>
                  </a:lnTo>
                  <a:cubicBezTo>
                    <a:pt x="8013" y="186090"/>
                    <a:pt x="0" y="178076"/>
                    <a:pt x="0" y="168192"/>
                  </a:cubicBezTo>
                  <a:lnTo>
                    <a:pt x="0" y="17898"/>
                  </a:lnTo>
                  <a:cubicBezTo>
                    <a:pt x="0" y="8013"/>
                    <a:pt x="8013" y="0"/>
                    <a:pt x="17898" y="0"/>
                  </a:cubicBezTo>
                  <a:close/>
                </a:path>
              </a:pathLst>
            </a:custGeom>
            <a:solidFill>
              <a:srgbClr val="CEDB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9"/>
            <p:cNvSpPr txBox="1"/>
            <p:nvPr/>
          </p:nvSpPr>
          <p:spPr>
            <a:xfrm>
              <a:off x="0" y="-200025"/>
              <a:ext cx="1025400" cy="386100"/>
            </a:xfrm>
            <a:prstGeom prst="rect">
              <a:avLst/>
            </a:prstGeom>
            <a:noFill/>
            <a:ln>
              <a:noFill/>
            </a:ln>
          </p:spPr>
          <p:txBody>
            <a:bodyPr anchorCtr="0" anchor="ctr" bIns="50800" lIns="50800" spcFirstLastPara="1" rIns="50800" wrap="square" tIns="50800">
              <a:noAutofit/>
            </a:bodyPr>
            <a:lstStyle/>
            <a:p>
              <a:pPr indent="0" lvl="0" marL="0" marR="0" rtl="0" algn="r">
                <a:lnSpc>
                  <a:spcPct val="778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2" name="Google Shape;392;p29"/>
          <p:cNvSpPr/>
          <p:nvPr/>
        </p:nvSpPr>
        <p:spPr>
          <a:xfrm>
            <a:off x="-1908238" y="7596672"/>
            <a:ext cx="5873877" cy="8229600"/>
          </a:xfrm>
          <a:custGeom>
            <a:rect b="b" l="l" r="r" t="t"/>
            <a:pathLst>
              <a:path extrusionOk="0" h="8229600" w="5873877">
                <a:moveTo>
                  <a:pt x="0" y="0"/>
                </a:moveTo>
                <a:lnTo>
                  <a:pt x="5873876" y="0"/>
                </a:lnTo>
                <a:lnTo>
                  <a:pt x="5873876" y="8229600"/>
                </a:lnTo>
                <a:lnTo>
                  <a:pt x="0" y="8229600"/>
                </a:lnTo>
                <a:lnTo>
                  <a:pt x="0" y="0"/>
                </a:lnTo>
                <a:close/>
              </a:path>
            </a:pathLst>
          </a:custGeom>
          <a:blipFill rotWithShape="1">
            <a:blip r:embed="rId6">
              <a:alphaModFix/>
            </a:blip>
            <a:stretch>
              <a:fillRect b="0" l="0" r="0" t="0"/>
            </a:stretch>
          </a:blipFill>
          <a:ln>
            <a:noFill/>
          </a:ln>
        </p:spPr>
      </p:sp>
      <p:sp>
        <p:nvSpPr>
          <p:cNvPr id="393" name="Google Shape;393;p29"/>
          <p:cNvSpPr/>
          <p:nvPr/>
        </p:nvSpPr>
        <p:spPr>
          <a:xfrm rot="5400000">
            <a:off x="8886651" y="5487789"/>
            <a:ext cx="555543" cy="1289235"/>
          </a:xfrm>
          <a:custGeom>
            <a:rect b="b" l="l" r="r" t="t"/>
            <a:pathLst>
              <a:path extrusionOk="0" h="1289235" w="555543">
                <a:moveTo>
                  <a:pt x="0" y="0"/>
                </a:moveTo>
                <a:lnTo>
                  <a:pt x="555543" y="0"/>
                </a:lnTo>
                <a:lnTo>
                  <a:pt x="555543" y="1289235"/>
                </a:lnTo>
                <a:lnTo>
                  <a:pt x="0" y="1289235"/>
                </a:lnTo>
                <a:lnTo>
                  <a:pt x="0" y="0"/>
                </a:lnTo>
                <a:close/>
              </a:path>
            </a:pathLst>
          </a:custGeom>
          <a:blipFill rotWithShape="1">
            <a:blip r:embed="rId7">
              <a:alphaModFix/>
            </a:blip>
            <a:stretch>
              <a:fillRect b="0" l="0" r="0" t="0"/>
            </a:stretch>
          </a:blipFill>
          <a:ln>
            <a:noFill/>
          </a:ln>
        </p:spPr>
      </p:sp>
      <p:sp>
        <p:nvSpPr>
          <p:cNvPr id="394" name="Google Shape;394;p29"/>
          <p:cNvSpPr txBox="1"/>
          <p:nvPr/>
        </p:nvSpPr>
        <p:spPr>
          <a:xfrm>
            <a:off x="2211747" y="1466593"/>
            <a:ext cx="13864500" cy="1231200"/>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HOW TO USE OUR PRODUCT</a:t>
            </a:r>
            <a:endParaRPr/>
          </a:p>
        </p:txBody>
      </p:sp>
      <p:sp>
        <p:nvSpPr>
          <p:cNvPr id="395" name="Google Shape;395;p29"/>
          <p:cNvSpPr txBox="1"/>
          <p:nvPr/>
        </p:nvSpPr>
        <p:spPr>
          <a:xfrm>
            <a:off x="5314967" y="590322"/>
            <a:ext cx="7658100" cy="354000"/>
          </a:xfrm>
          <a:prstGeom prst="rect">
            <a:avLst/>
          </a:prstGeom>
          <a:noFill/>
          <a:ln>
            <a:noFill/>
          </a:ln>
        </p:spPr>
        <p:txBody>
          <a:bodyPr anchorCtr="0" anchor="t" bIns="0" lIns="0" spcFirstLastPara="1" rIns="0" wrap="square" tIns="0">
            <a:spAutoFit/>
          </a:bodyPr>
          <a:lstStyle/>
          <a:p>
            <a:pPr indent="0" lvl="1" marL="0" marR="0" rtl="0" algn="ctr">
              <a:lnSpc>
                <a:spcPct val="163027"/>
              </a:lnSpc>
              <a:spcBef>
                <a:spcPts val="0"/>
              </a:spcBef>
              <a:spcAft>
                <a:spcPts val="0"/>
              </a:spcAft>
              <a:buNone/>
            </a:pPr>
            <a:r>
              <a:rPr b="0" i="0" lang="en-US" sz="2299" u="none" cap="none" strike="noStrike">
                <a:solidFill>
                  <a:srgbClr val="000000"/>
                </a:solidFill>
                <a:latin typeface="Poppins"/>
                <a:ea typeface="Poppins"/>
                <a:cs typeface="Poppins"/>
                <a:sym typeface="Poppins"/>
              </a:rPr>
              <a:t>YEAR: 2023 | WRITE A SUBTITLE</a:t>
            </a:r>
            <a:endParaRPr/>
          </a:p>
        </p:txBody>
      </p:sp>
      <p:sp>
        <p:nvSpPr>
          <p:cNvPr id="396" name="Google Shape;396;p29"/>
          <p:cNvSpPr txBox="1"/>
          <p:nvPr/>
        </p:nvSpPr>
        <p:spPr>
          <a:xfrm>
            <a:off x="4643599" y="3396496"/>
            <a:ext cx="2618400" cy="3078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2000" u="none" cap="none" strike="noStrike">
                <a:solidFill>
                  <a:srgbClr val="000000"/>
                </a:solidFill>
                <a:latin typeface="Poppins"/>
                <a:ea typeface="Poppins"/>
                <a:cs typeface="Poppins"/>
                <a:sym typeface="Poppins"/>
              </a:rPr>
              <a:t>STEP 1</a:t>
            </a:r>
            <a:endParaRPr/>
          </a:p>
        </p:txBody>
      </p:sp>
      <p:sp>
        <p:nvSpPr>
          <p:cNvPr id="397" name="Google Shape;397;p29"/>
          <p:cNvSpPr txBox="1"/>
          <p:nvPr/>
        </p:nvSpPr>
        <p:spPr>
          <a:xfrm>
            <a:off x="11026010" y="3396496"/>
            <a:ext cx="2618400" cy="3078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2000" u="none" cap="none" strike="noStrike">
                <a:solidFill>
                  <a:srgbClr val="000000"/>
                </a:solidFill>
                <a:latin typeface="Poppins"/>
                <a:ea typeface="Poppins"/>
                <a:cs typeface="Poppins"/>
                <a:sym typeface="Poppins"/>
              </a:rPr>
              <a:t>STEP 2</a:t>
            </a:r>
            <a:endParaRPr/>
          </a:p>
        </p:txBody>
      </p:sp>
      <p:sp>
        <p:nvSpPr>
          <p:cNvPr id="398" name="Google Shape;398;p29"/>
          <p:cNvSpPr txBox="1"/>
          <p:nvPr/>
        </p:nvSpPr>
        <p:spPr>
          <a:xfrm>
            <a:off x="4643599" y="8677535"/>
            <a:ext cx="26184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Poppins"/>
                <a:ea typeface="Poppins"/>
                <a:cs typeface="Poppins"/>
                <a:sym typeface="Poppins"/>
              </a:rPr>
              <a:t>Elaborate on what</a:t>
            </a:r>
            <a:endParaRPr/>
          </a:p>
          <a:p>
            <a:pPr indent="0" lvl="1" marL="0" marR="0" rtl="0" algn="ctr">
              <a:lnSpc>
                <a:spcPct val="130000"/>
              </a:lnSpc>
              <a:spcBef>
                <a:spcPts val="0"/>
              </a:spcBef>
              <a:spcAft>
                <a:spcPts val="0"/>
              </a:spcAft>
              <a:buNone/>
            </a:pPr>
            <a:r>
              <a:rPr b="0" i="0" lang="en-US" sz="2000" u="none" cap="none" strike="noStrike">
                <a:solidFill>
                  <a:srgbClr val="000000"/>
                </a:solidFill>
                <a:latin typeface="Poppins"/>
                <a:ea typeface="Poppins"/>
                <a:cs typeface="Poppins"/>
                <a:sym typeface="Poppins"/>
              </a:rPr>
              <a:t>you want to discuss.</a:t>
            </a:r>
            <a:endParaRPr/>
          </a:p>
        </p:txBody>
      </p:sp>
      <p:sp>
        <p:nvSpPr>
          <p:cNvPr id="399" name="Google Shape;399;p29"/>
          <p:cNvSpPr txBox="1"/>
          <p:nvPr/>
        </p:nvSpPr>
        <p:spPr>
          <a:xfrm>
            <a:off x="11026010" y="8677535"/>
            <a:ext cx="26184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Poppins"/>
                <a:ea typeface="Poppins"/>
                <a:cs typeface="Poppins"/>
                <a:sym typeface="Poppins"/>
              </a:rPr>
              <a:t>Elaborate on what</a:t>
            </a:r>
            <a:endParaRPr/>
          </a:p>
          <a:p>
            <a:pPr indent="0" lvl="1" marL="0" marR="0" rtl="0" algn="ctr">
              <a:lnSpc>
                <a:spcPct val="130000"/>
              </a:lnSpc>
              <a:spcBef>
                <a:spcPts val="0"/>
              </a:spcBef>
              <a:spcAft>
                <a:spcPts val="0"/>
              </a:spcAft>
              <a:buNone/>
            </a:pPr>
            <a:r>
              <a:rPr b="0" i="0" lang="en-US" sz="2000" u="none" cap="none" strike="noStrike">
                <a:solidFill>
                  <a:srgbClr val="000000"/>
                </a:solidFill>
                <a:latin typeface="Poppins"/>
                <a:ea typeface="Poppins"/>
                <a:cs typeface="Poppins"/>
                <a:sym typeface="Poppins"/>
              </a:rPr>
              <a:t>you want to discuss.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403" name="Shape 403"/>
        <p:cNvGrpSpPr/>
        <p:nvPr/>
      </p:nvGrpSpPr>
      <p:grpSpPr>
        <a:xfrm>
          <a:off x="0" y="0"/>
          <a:ext cx="0" cy="0"/>
          <a:chOff x="0" y="0"/>
          <a:chExt cx="0" cy="0"/>
        </a:xfrm>
      </p:grpSpPr>
      <p:sp>
        <p:nvSpPr>
          <p:cNvPr id="404" name="Google Shape;404;p30"/>
          <p:cNvSpPr/>
          <p:nvPr/>
        </p:nvSpPr>
        <p:spPr>
          <a:xfrm rot="2420236">
            <a:off x="-4005865" y="-1429997"/>
            <a:ext cx="7254737" cy="8232326"/>
          </a:xfrm>
          <a:custGeom>
            <a:rect b="b" l="l" r="r" t="t"/>
            <a:pathLst>
              <a:path extrusionOk="0" h="8229600" w="7252335">
                <a:moveTo>
                  <a:pt x="0" y="0"/>
                </a:moveTo>
                <a:lnTo>
                  <a:pt x="7252335" y="0"/>
                </a:lnTo>
                <a:lnTo>
                  <a:pt x="7252335" y="8229600"/>
                </a:lnTo>
                <a:lnTo>
                  <a:pt x="0" y="8229600"/>
                </a:lnTo>
                <a:lnTo>
                  <a:pt x="0" y="0"/>
                </a:lnTo>
                <a:close/>
              </a:path>
            </a:pathLst>
          </a:custGeom>
          <a:blipFill rotWithShape="1">
            <a:blip r:embed="rId3">
              <a:alphaModFix/>
            </a:blip>
            <a:stretch>
              <a:fillRect b="0" l="0" r="0" t="0"/>
            </a:stretch>
          </a:blipFill>
          <a:ln>
            <a:noFill/>
          </a:ln>
        </p:spPr>
      </p:sp>
      <p:grpSp>
        <p:nvGrpSpPr>
          <p:cNvPr id="405" name="Google Shape;405;p30"/>
          <p:cNvGrpSpPr/>
          <p:nvPr/>
        </p:nvGrpSpPr>
        <p:grpSpPr>
          <a:xfrm>
            <a:off x="1159551" y="1989325"/>
            <a:ext cx="4130138" cy="7741623"/>
            <a:chOff x="0" y="-338391"/>
            <a:chExt cx="5506850" cy="10322164"/>
          </a:xfrm>
        </p:grpSpPr>
        <p:grpSp>
          <p:nvGrpSpPr>
            <p:cNvPr id="406" name="Google Shape;406;p30"/>
            <p:cNvGrpSpPr/>
            <p:nvPr/>
          </p:nvGrpSpPr>
          <p:grpSpPr>
            <a:xfrm>
              <a:off x="0" y="4984494"/>
              <a:ext cx="5506842" cy="4999279"/>
              <a:chOff x="0" y="-57150"/>
              <a:chExt cx="930037" cy="844316"/>
            </a:xfrm>
          </p:grpSpPr>
          <p:sp>
            <p:nvSpPr>
              <p:cNvPr id="407" name="Google Shape;407;p30"/>
              <p:cNvSpPr/>
              <p:nvPr/>
            </p:nvSpPr>
            <p:spPr>
              <a:xfrm>
                <a:off x="0" y="0"/>
                <a:ext cx="930037" cy="787166"/>
              </a:xfrm>
              <a:custGeom>
                <a:rect b="b" l="l" r="r" t="t"/>
                <a:pathLst>
                  <a:path extrusionOk="0" h="787166" w="930037">
                    <a:moveTo>
                      <a:pt x="0" y="0"/>
                    </a:moveTo>
                    <a:lnTo>
                      <a:pt x="930037" y="0"/>
                    </a:lnTo>
                    <a:lnTo>
                      <a:pt x="930037" y="787166"/>
                    </a:lnTo>
                    <a:lnTo>
                      <a:pt x="0" y="787166"/>
                    </a:lnTo>
                    <a:close/>
                  </a:path>
                </a:pathLst>
              </a:custGeom>
              <a:solidFill>
                <a:srgbClr val="CEDBE1"/>
              </a:solidFill>
              <a:ln cap="sq" cmpd="sng" w="38100">
                <a:solidFill>
                  <a:srgbClr val="505924"/>
                </a:solidFill>
                <a:prstDash val="solid"/>
                <a:miter lim="8000"/>
                <a:headEnd len="sm" w="sm" type="none"/>
                <a:tailEnd len="sm" w="sm" type="none"/>
              </a:ln>
            </p:spPr>
          </p:sp>
          <p:sp>
            <p:nvSpPr>
              <p:cNvPr id="408" name="Google Shape;408;p30"/>
              <p:cNvSpPr txBox="1"/>
              <p:nvPr/>
            </p:nvSpPr>
            <p:spPr>
              <a:xfrm>
                <a:off x="0" y="-57150"/>
                <a:ext cx="930000" cy="844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 name="Google Shape;409;p30"/>
            <p:cNvGrpSpPr/>
            <p:nvPr/>
          </p:nvGrpSpPr>
          <p:grpSpPr>
            <a:xfrm>
              <a:off x="0" y="-338391"/>
              <a:ext cx="5506842" cy="6391816"/>
              <a:chOff x="0" y="-57150"/>
              <a:chExt cx="930037" cy="1079498"/>
            </a:xfrm>
          </p:grpSpPr>
          <p:sp>
            <p:nvSpPr>
              <p:cNvPr id="410" name="Google Shape;410;p30"/>
              <p:cNvSpPr/>
              <p:nvPr/>
            </p:nvSpPr>
            <p:spPr>
              <a:xfrm>
                <a:off x="0" y="0"/>
                <a:ext cx="930037" cy="1022348"/>
              </a:xfrm>
              <a:custGeom>
                <a:rect b="b" l="l" r="r" t="t"/>
                <a:pathLst>
                  <a:path extrusionOk="0" h="1022348" w="930037">
                    <a:moveTo>
                      <a:pt x="0" y="0"/>
                    </a:moveTo>
                    <a:lnTo>
                      <a:pt x="930037" y="0"/>
                    </a:lnTo>
                    <a:lnTo>
                      <a:pt x="930037" y="1022348"/>
                    </a:lnTo>
                    <a:lnTo>
                      <a:pt x="0" y="1022348"/>
                    </a:lnTo>
                    <a:close/>
                  </a:path>
                </a:pathLst>
              </a:custGeom>
              <a:solidFill>
                <a:srgbClr val="FAF4F0"/>
              </a:solidFill>
              <a:ln cap="sq" cmpd="sng" w="38100">
                <a:solidFill>
                  <a:srgbClr val="505924"/>
                </a:solidFill>
                <a:prstDash val="solid"/>
                <a:miter lim="8000"/>
                <a:headEnd len="sm" w="sm" type="none"/>
                <a:tailEnd len="sm" w="sm" type="none"/>
              </a:ln>
            </p:spPr>
          </p:sp>
          <p:sp>
            <p:nvSpPr>
              <p:cNvPr id="411" name="Google Shape;411;p30"/>
              <p:cNvSpPr txBox="1"/>
              <p:nvPr/>
            </p:nvSpPr>
            <p:spPr>
              <a:xfrm>
                <a:off x="0" y="-57150"/>
                <a:ext cx="930000" cy="1079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30"/>
            <p:cNvGrpSpPr/>
            <p:nvPr/>
          </p:nvGrpSpPr>
          <p:grpSpPr>
            <a:xfrm>
              <a:off x="3692927" y="-338391"/>
              <a:ext cx="1813923" cy="1115535"/>
              <a:chOff x="0" y="-57150"/>
              <a:chExt cx="306349" cy="188400"/>
            </a:xfrm>
          </p:grpSpPr>
          <p:sp>
            <p:nvSpPr>
              <p:cNvPr id="413" name="Google Shape;413;p30"/>
              <p:cNvSpPr/>
              <p:nvPr/>
            </p:nvSpPr>
            <p:spPr>
              <a:xfrm>
                <a:off x="0" y="0"/>
                <a:ext cx="306349" cy="131118"/>
              </a:xfrm>
              <a:custGeom>
                <a:rect b="b" l="l" r="r" t="t"/>
                <a:pathLst>
                  <a:path extrusionOk="0" h="131118" w="306349">
                    <a:moveTo>
                      <a:pt x="0" y="0"/>
                    </a:moveTo>
                    <a:lnTo>
                      <a:pt x="306349" y="0"/>
                    </a:lnTo>
                    <a:lnTo>
                      <a:pt x="306349" y="131118"/>
                    </a:lnTo>
                    <a:lnTo>
                      <a:pt x="0" y="131118"/>
                    </a:lnTo>
                    <a:close/>
                  </a:path>
                </a:pathLst>
              </a:custGeom>
              <a:solidFill>
                <a:srgbClr val="FAF4F0"/>
              </a:solidFill>
              <a:ln cap="sq" cmpd="sng" w="38100">
                <a:solidFill>
                  <a:srgbClr val="505924"/>
                </a:solidFill>
                <a:prstDash val="solid"/>
                <a:miter lim="8000"/>
                <a:headEnd len="sm" w="sm" type="none"/>
                <a:tailEnd len="sm" w="sm" type="none"/>
              </a:ln>
            </p:spPr>
          </p:sp>
          <p:sp>
            <p:nvSpPr>
              <p:cNvPr id="414" name="Google Shape;414;p30"/>
              <p:cNvSpPr txBox="1"/>
              <p:nvPr/>
            </p:nvSpPr>
            <p:spPr>
              <a:xfrm>
                <a:off x="0" y="-57150"/>
                <a:ext cx="306300" cy="18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5" name="Google Shape;415;p30"/>
            <p:cNvSpPr txBox="1"/>
            <p:nvPr/>
          </p:nvSpPr>
          <p:spPr>
            <a:xfrm>
              <a:off x="3964618" y="83172"/>
              <a:ext cx="1270500" cy="41040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1" i="0" lang="en-US" sz="2000" u="none" cap="none" strike="noStrike">
                  <a:solidFill>
                    <a:srgbClr val="505924"/>
                  </a:solidFill>
                  <a:latin typeface="Poppins"/>
                  <a:ea typeface="Poppins"/>
                  <a:cs typeface="Poppins"/>
                  <a:sym typeface="Poppins"/>
                </a:rPr>
                <a:t>BEST</a:t>
              </a:r>
              <a:endParaRPr/>
            </a:p>
          </p:txBody>
        </p:sp>
      </p:grpSp>
      <p:sp>
        <p:nvSpPr>
          <p:cNvPr id="416" name="Google Shape;416;p30"/>
          <p:cNvSpPr/>
          <p:nvPr/>
        </p:nvSpPr>
        <p:spPr>
          <a:xfrm>
            <a:off x="6748890" y="8008600"/>
            <a:ext cx="7252335" cy="8229600"/>
          </a:xfrm>
          <a:custGeom>
            <a:rect b="b" l="l" r="r" t="t"/>
            <a:pathLst>
              <a:path extrusionOk="0" h="8229600" w="7252335">
                <a:moveTo>
                  <a:pt x="0" y="0"/>
                </a:moveTo>
                <a:lnTo>
                  <a:pt x="7252335" y="0"/>
                </a:lnTo>
                <a:lnTo>
                  <a:pt x="7252335" y="8229600"/>
                </a:lnTo>
                <a:lnTo>
                  <a:pt x="0" y="8229600"/>
                </a:lnTo>
                <a:lnTo>
                  <a:pt x="0" y="0"/>
                </a:lnTo>
                <a:close/>
              </a:path>
            </a:pathLst>
          </a:custGeom>
          <a:blipFill rotWithShape="1">
            <a:blip r:embed="rId3">
              <a:alphaModFix/>
            </a:blip>
            <a:stretch>
              <a:fillRect b="0" l="0" r="0" t="0"/>
            </a:stretch>
          </a:blipFill>
          <a:ln>
            <a:noFill/>
          </a:ln>
        </p:spPr>
      </p:sp>
      <p:grpSp>
        <p:nvGrpSpPr>
          <p:cNvPr id="417" name="Google Shape;417;p30"/>
          <p:cNvGrpSpPr/>
          <p:nvPr/>
        </p:nvGrpSpPr>
        <p:grpSpPr>
          <a:xfrm>
            <a:off x="7078931" y="1989325"/>
            <a:ext cx="4130138" cy="7741623"/>
            <a:chOff x="0" y="-338391"/>
            <a:chExt cx="5506850" cy="10322164"/>
          </a:xfrm>
        </p:grpSpPr>
        <p:grpSp>
          <p:nvGrpSpPr>
            <p:cNvPr id="418" name="Google Shape;418;p30"/>
            <p:cNvGrpSpPr/>
            <p:nvPr/>
          </p:nvGrpSpPr>
          <p:grpSpPr>
            <a:xfrm>
              <a:off x="0" y="4984494"/>
              <a:ext cx="5506842" cy="4999279"/>
              <a:chOff x="0" y="-57150"/>
              <a:chExt cx="930037" cy="844316"/>
            </a:xfrm>
          </p:grpSpPr>
          <p:sp>
            <p:nvSpPr>
              <p:cNvPr id="419" name="Google Shape;419;p30"/>
              <p:cNvSpPr/>
              <p:nvPr/>
            </p:nvSpPr>
            <p:spPr>
              <a:xfrm>
                <a:off x="0" y="0"/>
                <a:ext cx="930037" cy="787166"/>
              </a:xfrm>
              <a:custGeom>
                <a:rect b="b" l="l" r="r" t="t"/>
                <a:pathLst>
                  <a:path extrusionOk="0" h="787166" w="930037">
                    <a:moveTo>
                      <a:pt x="0" y="0"/>
                    </a:moveTo>
                    <a:lnTo>
                      <a:pt x="930037" y="0"/>
                    </a:lnTo>
                    <a:lnTo>
                      <a:pt x="930037" y="787166"/>
                    </a:lnTo>
                    <a:lnTo>
                      <a:pt x="0" y="787166"/>
                    </a:lnTo>
                    <a:close/>
                  </a:path>
                </a:pathLst>
              </a:custGeom>
              <a:solidFill>
                <a:srgbClr val="CEDBE1"/>
              </a:solidFill>
              <a:ln cap="sq" cmpd="sng" w="38100">
                <a:solidFill>
                  <a:srgbClr val="505924"/>
                </a:solidFill>
                <a:prstDash val="solid"/>
                <a:miter lim="8000"/>
                <a:headEnd len="sm" w="sm" type="none"/>
                <a:tailEnd len="sm" w="sm" type="none"/>
              </a:ln>
            </p:spPr>
          </p:sp>
          <p:sp>
            <p:nvSpPr>
              <p:cNvPr id="420" name="Google Shape;420;p30"/>
              <p:cNvSpPr txBox="1"/>
              <p:nvPr/>
            </p:nvSpPr>
            <p:spPr>
              <a:xfrm>
                <a:off x="0" y="-57150"/>
                <a:ext cx="930000" cy="844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30"/>
            <p:cNvGrpSpPr/>
            <p:nvPr/>
          </p:nvGrpSpPr>
          <p:grpSpPr>
            <a:xfrm>
              <a:off x="0" y="-338391"/>
              <a:ext cx="5506842" cy="6391816"/>
              <a:chOff x="0" y="-57150"/>
              <a:chExt cx="930037" cy="1079498"/>
            </a:xfrm>
          </p:grpSpPr>
          <p:sp>
            <p:nvSpPr>
              <p:cNvPr id="422" name="Google Shape;422;p30"/>
              <p:cNvSpPr/>
              <p:nvPr/>
            </p:nvSpPr>
            <p:spPr>
              <a:xfrm>
                <a:off x="0" y="0"/>
                <a:ext cx="930037" cy="1022348"/>
              </a:xfrm>
              <a:custGeom>
                <a:rect b="b" l="l" r="r" t="t"/>
                <a:pathLst>
                  <a:path extrusionOk="0" h="1022348" w="930037">
                    <a:moveTo>
                      <a:pt x="0" y="0"/>
                    </a:moveTo>
                    <a:lnTo>
                      <a:pt x="930037" y="0"/>
                    </a:lnTo>
                    <a:lnTo>
                      <a:pt x="930037" y="1022348"/>
                    </a:lnTo>
                    <a:lnTo>
                      <a:pt x="0" y="1022348"/>
                    </a:lnTo>
                    <a:close/>
                  </a:path>
                </a:pathLst>
              </a:custGeom>
              <a:solidFill>
                <a:srgbClr val="FAF4F0"/>
              </a:solidFill>
              <a:ln cap="sq" cmpd="sng" w="38100">
                <a:solidFill>
                  <a:srgbClr val="505924"/>
                </a:solidFill>
                <a:prstDash val="solid"/>
                <a:miter lim="8000"/>
                <a:headEnd len="sm" w="sm" type="none"/>
                <a:tailEnd len="sm" w="sm" type="none"/>
              </a:ln>
            </p:spPr>
          </p:sp>
          <p:sp>
            <p:nvSpPr>
              <p:cNvPr id="423" name="Google Shape;423;p30"/>
              <p:cNvSpPr txBox="1"/>
              <p:nvPr/>
            </p:nvSpPr>
            <p:spPr>
              <a:xfrm>
                <a:off x="0" y="-57150"/>
                <a:ext cx="930000" cy="1079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4" name="Google Shape;424;p30"/>
            <p:cNvGrpSpPr/>
            <p:nvPr/>
          </p:nvGrpSpPr>
          <p:grpSpPr>
            <a:xfrm>
              <a:off x="3692927" y="-338391"/>
              <a:ext cx="1813923" cy="1115535"/>
              <a:chOff x="0" y="-57150"/>
              <a:chExt cx="306349" cy="188400"/>
            </a:xfrm>
          </p:grpSpPr>
          <p:sp>
            <p:nvSpPr>
              <p:cNvPr id="425" name="Google Shape;425;p30"/>
              <p:cNvSpPr/>
              <p:nvPr/>
            </p:nvSpPr>
            <p:spPr>
              <a:xfrm>
                <a:off x="0" y="0"/>
                <a:ext cx="306349" cy="131118"/>
              </a:xfrm>
              <a:custGeom>
                <a:rect b="b" l="l" r="r" t="t"/>
                <a:pathLst>
                  <a:path extrusionOk="0" h="131118" w="306349">
                    <a:moveTo>
                      <a:pt x="0" y="0"/>
                    </a:moveTo>
                    <a:lnTo>
                      <a:pt x="306349" y="0"/>
                    </a:lnTo>
                    <a:lnTo>
                      <a:pt x="306349" y="131118"/>
                    </a:lnTo>
                    <a:lnTo>
                      <a:pt x="0" y="131118"/>
                    </a:lnTo>
                    <a:close/>
                  </a:path>
                </a:pathLst>
              </a:custGeom>
              <a:solidFill>
                <a:srgbClr val="FAF4F0"/>
              </a:solidFill>
              <a:ln cap="sq" cmpd="sng" w="38100">
                <a:solidFill>
                  <a:srgbClr val="505924"/>
                </a:solidFill>
                <a:prstDash val="solid"/>
                <a:miter lim="8000"/>
                <a:headEnd len="sm" w="sm" type="none"/>
                <a:tailEnd len="sm" w="sm" type="none"/>
              </a:ln>
            </p:spPr>
          </p:sp>
          <p:sp>
            <p:nvSpPr>
              <p:cNvPr id="426" name="Google Shape;426;p30"/>
              <p:cNvSpPr txBox="1"/>
              <p:nvPr/>
            </p:nvSpPr>
            <p:spPr>
              <a:xfrm>
                <a:off x="0" y="-57150"/>
                <a:ext cx="306300" cy="18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7" name="Google Shape;427;p30"/>
            <p:cNvSpPr txBox="1"/>
            <p:nvPr/>
          </p:nvSpPr>
          <p:spPr>
            <a:xfrm>
              <a:off x="3964618" y="83172"/>
              <a:ext cx="1270500" cy="41040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1" i="0" lang="en-US" sz="2000" u="none" cap="none" strike="noStrike">
                  <a:solidFill>
                    <a:srgbClr val="505924"/>
                  </a:solidFill>
                  <a:latin typeface="Poppins"/>
                  <a:ea typeface="Poppins"/>
                  <a:cs typeface="Poppins"/>
                  <a:sym typeface="Poppins"/>
                </a:rPr>
                <a:t>BEST</a:t>
              </a:r>
              <a:endParaRPr/>
            </a:p>
          </p:txBody>
        </p:sp>
      </p:grpSp>
      <p:sp>
        <p:nvSpPr>
          <p:cNvPr id="428" name="Google Shape;428;p30"/>
          <p:cNvSpPr/>
          <p:nvPr/>
        </p:nvSpPr>
        <p:spPr>
          <a:xfrm>
            <a:off x="15869248" y="-1036367"/>
            <a:ext cx="7480593" cy="8488617"/>
          </a:xfrm>
          <a:custGeom>
            <a:rect b="b" l="l" r="r" t="t"/>
            <a:pathLst>
              <a:path extrusionOk="0" h="8488617" w="7480593">
                <a:moveTo>
                  <a:pt x="0" y="0"/>
                </a:moveTo>
                <a:lnTo>
                  <a:pt x="7480594" y="0"/>
                </a:lnTo>
                <a:lnTo>
                  <a:pt x="7480594" y="8488617"/>
                </a:lnTo>
                <a:lnTo>
                  <a:pt x="0" y="8488617"/>
                </a:lnTo>
                <a:lnTo>
                  <a:pt x="0" y="0"/>
                </a:lnTo>
                <a:close/>
              </a:path>
            </a:pathLst>
          </a:custGeom>
          <a:blipFill rotWithShape="1">
            <a:blip r:embed="rId3">
              <a:alphaModFix/>
            </a:blip>
            <a:stretch>
              <a:fillRect b="0" l="0" r="0" t="0"/>
            </a:stretch>
          </a:blipFill>
          <a:ln>
            <a:noFill/>
          </a:ln>
        </p:spPr>
      </p:sp>
      <p:grpSp>
        <p:nvGrpSpPr>
          <p:cNvPr id="429" name="Google Shape;429;p30"/>
          <p:cNvGrpSpPr/>
          <p:nvPr/>
        </p:nvGrpSpPr>
        <p:grpSpPr>
          <a:xfrm>
            <a:off x="12998311" y="1989325"/>
            <a:ext cx="4130138" cy="7741623"/>
            <a:chOff x="0" y="-338391"/>
            <a:chExt cx="5506850" cy="10322164"/>
          </a:xfrm>
        </p:grpSpPr>
        <p:grpSp>
          <p:nvGrpSpPr>
            <p:cNvPr id="430" name="Google Shape;430;p30"/>
            <p:cNvGrpSpPr/>
            <p:nvPr/>
          </p:nvGrpSpPr>
          <p:grpSpPr>
            <a:xfrm>
              <a:off x="0" y="4984494"/>
              <a:ext cx="5506842" cy="4999279"/>
              <a:chOff x="0" y="-57150"/>
              <a:chExt cx="930037" cy="844316"/>
            </a:xfrm>
          </p:grpSpPr>
          <p:sp>
            <p:nvSpPr>
              <p:cNvPr id="431" name="Google Shape;431;p30"/>
              <p:cNvSpPr/>
              <p:nvPr/>
            </p:nvSpPr>
            <p:spPr>
              <a:xfrm>
                <a:off x="0" y="0"/>
                <a:ext cx="930037" cy="787166"/>
              </a:xfrm>
              <a:custGeom>
                <a:rect b="b" l="l" r="r" t="t"/>
                <a:pathLst>
                  <a:path extrusionOk="0" h="787166" w="930037">
                    <a:moveTo>
                      <a:pt x="0" y="0"/>
                    </a:moveTo>
                    <a:lnTo>
                      <a:pt x="930037" y="0"/>
                    </a:lnTo>
                    <a:lnTo>
                      <a:pt x="930037" y="787166"/>
                    </a:lnTo>
                    <a:lnTo>
                      <a:pt x="0" y="787166"/>
                    </a:lnTo>
                    <a:close/>
                  </a:path>
                </a:pathLst>
              </a:custGeom>
              <a:solidFill>
                <a:srgbClr val="CEDBE1"/>
              </a:solidFill>
              <a:ln cap="sq" cmpd="sng" w="38100">
                <a:solidFill>
                  <a:srgbClr val="505924"/>
                </a:solidFill>
                <a:prstDash val="solid"/>
                <a:miter lim="8000"/>
                <a:headEnd len="sm" w="sm" type="none"/>
                <a:tailEnd len="sm" w="sm" type="none"/>
              </a:ln>
            </p:spPr>
          </p:sp>
          <p:sp>
            <p:nvSpPr>
              <p:cNvPr id="432" name="Google Shape;432;p30"/>
              <p:cNvSpPr txBox="1"/>
              <p:nvPr/>
            </p:nvSpPr>
            <p:spPr>
              <a:xfrm>
                <a:off x="0" y="-57150"/>
                <a:ext cx="930000" cy="8442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3" name="Google Shape;433;p30"/>
            <p:cNvGrpSpPr/>
            <p:nvPr/>
          </p:nvGrpSpPr>
          <p:grpSpPr>
            <a:xfrm>
              <a:off x="0" y="-338391"/>
              <a:ext cx="5506842" cy="6391816"/>
              <a:chOff x="0" y="-57150"/>
              <a:chExt cx="930037" cy="1079498"/>
            </a:xfrm>
          </p:grpSpPr>
          <p:sp>
            <p:nvSpPr>
              <p:cNvPr id="434" name="Google Shape;434;p30"/>
              <p:cNvSpPr/>
              <p:nvPr/>
            </p:nvSpPr>
            <p:spPr>
              <a:xfrm>
                <a:off x="0" y="0"/>
                <a:ext cx="930037" cy="1022348"/>
              </a:xfrm>
              <a:custGeom>
                <a:rect b="b" l="l" r="r" t="t"/>
                <a:pathLst>
                  <a:path extrusionOk="0" h="1022348" w="930037">
                    <a:moveTo>
                      <a:pt x="0" y="0"/>
                    </a:moveTo>
                    <a:lnTo>
                      <a:pt x="930037" y="0"/>
                    </a:lnTo>
                    <a:lnTo>
                      <a:pt x="930037" y="1022348"/>
                    </a:lnTo>
                    <a:lnTo>
                      <a:pt x="0" y="1022348"/>
                    </a:lnTo>
                    <a:close/>
                  </a:path>
                </a:pathLst>
              </a:custGeom>
              <a:solidFill>
                <a:srgbClr val="FAF4F0"/>
              </a:solidFill>
              <a:ln cap="sq" cmpd="sng" w="38100">
                <a:solidFill>
                  <a:srgbClr val="505924"/>
                </a:solidFill>
                <a:prstDash val="solid"/>
                <a:miter lim="8000"/>
                <a:headEnd len="sm" w="sm" type="none"/>
                <a:tailEnd len="sm" w="sm" type="none"/>
              </a:ln>
            </p:spPr>
          </p:sp>
          <p:sp>
            <p:nvSpPr>
              <p:cNvPr id="435" name="Google Shape;435;p30"/>
              <p:cNvSpPr txBox="1"/>
              <p:nvPr/>
            </p:nvSpPr>
            <p:spPr>
              <a:xfrm>
                <a:off x="0" y="-57150"/>
                <a:ext cx="930000" cy="1079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30"/>
            <p:cNvGrpSpPr/>
            <p:nvPr/>
          </p:nvGrpSpPr>
          <p:grpSpPr>
            <a:xfrm>
              <a:off x="3692927" y="-338391"/>
              <a:ext cx="1813923" cy="1115535"/>
              <a:chOff x="0" y="-57150"/>
              <a:chExt cx="306349" cy="188400"/>
            </a:xfrm>
          </p:grpSpPr>
          <p:sp>
            <p:nvSpPr>
              <p:cNvPr id="437" name="Google Shape;437;p30"/>
              <p:cNvSpPr/>
              <p:nvPr/>
            </p:nvSpPr>
            <p:spPr>
              <a:xfrm>
                <a:off x="0" y="0"/>
                <a:ext cx="306349" cy="131118"/>
              </a:xfrm>
              <a:custGeom>
                <a:rect b="b" l="l" r="r" t="t"/>
                <a:pathLst>
                  <a:path extrusionOk="0" h="131118" w="306349">
                    <a:moveTo>
                      <a:pt x="0" y="0"/>
                    </a:moveTo>
                    <a:lnTo>
                      <a:pt x="306349" y="0"/>
                    </a:lnTo>
                    <a:lnTo>
                      <a:pt x="306349" y="131118"/>
                    </a:lnTo>
                    <a:lnTo>
                      <a:pt x="0" y="131118"/>
                    </a:lnTo>
                    <a:close/>
                  </a:path>
                </a:pathLst>
              </a:custGeom>
              <a:solidFill>
                <a:srgbClr val="FAF4F0"/>
              </a:solidFill>
              <a:ln cap="sq" cmpd="sng" w="38100">
                <a:solidFill>
                  <a:srgbClr val="505924"/>
                </a:solidFill>
                <a:prstDash val="solid"/>
                <a:miter lim="8000"/>
                <a:headEnd len="sm" w="sm" type="none"/>
                <a:tailEnd len="sm" w="sm" type="none"/>
              </a:ln>
            </p:spPr>
          </p:sp>
          <p:sp>
            <p:nvSpPr>
              <p:cNvPr id="438" name="Google Shape;438;p30"/>
              <p:cNvSpPr txBox="1"/>
              <p:nvPr/>
            </p:nvSpPr>
            <p:spPr>
              <a:xfrm>
                <a:off x="0" y="-57150"/>
                <a:ext cx="306300" cy="1884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9" name="Google Shape;439;p30"/>
            <p:cNvSpPr txBox="1"/>
            <p:nvPr/>
          </p:nvSpPr>
          <p:spPr>
            <a:xfrm>
              <a:off x="3964618" y="83172"/>
              <a:ext cx="1270500" cy="410400"/>
            </a:xfrm>
            <a:prstGeom prst="rect">
              <a:avLst/>
            </a:prstGeom>
            <a:noFill/>
            <a:ln>
              <a:noFill/>
            </a:ln>
          </p:spPr>
          <p:txBody>
            <a:bodyPr anchorCtr="0" anchor="t" bIns="0" lIns="0" spcFirstLastPara="1" rIns="0" wrap="square" tIns="0">
              <a:spAutoFit/>
            </a:bodyPr>
            <a:lstStyle/>
            <a:p>
              <a:pPr indent="0" lvl="0" marL="0" marR="0" rtl="0" algn="ctr">
                <a:lnSpc>
                  <a:spcPct val="163000"/>
                </a:lnSpc>
                <a:spcBef>
                  <a:spcPts val="0"/>
                </a:spcBef>
                <a:spcAft>
                  <a:spcPts val="0"/>
                </a:spcAft>
                <a:buNone/>
              </a:pPr>
              <a:r>
                <a:rPr b="1" i="0" lang="en-US" sz="2000" u="none" cap="none" strike="noStrike">
                  <a:solidFill>
                    <a:srgbClr val="505924"/>
                  </a:solidFill>
                  <a:latin typeface="Poppins"/>
                  <a:ea typeface="Poppins"/>
                  <a:cs typeface="Poppins"/>
                  <a:sym typeface="Poppins"/>
                </a:rPr>
                <a:t>BEST</a:t>
              </a:r>
              <a:endParaRPr/>
            </a:p>
          </p:txBody>
        </p:sp>
      </p:grpSp>
      <p:sp>
        <p:nvSpPr>
          <p:cNvPr id="440" name="Google Shape;440;p30"/>
          <p:cNvSpPr txBox="1"/>
          <p:nvPr/>
        </p:nvSpPr>
        <p:spPr>
          <a:xfrm>
            <a:off x="3621665" y="8100187"/>
            <a:ext cx="1274100" cy="307800"/>
          </a:xfrm>
          <a:prstGeom prst="rect">
            <a:avLst/>
          </a:prstGeom>
          <a:noFill/>
          <a:ln>
            <a:noFill/>
          </a:ln>
        </p:spPr>
        <p:txBody>
          <a:bodyPr anchorCtr="0" anchor="t" bIns="0" lIns="0" spcFirstLastPara="1" rIns="0" wrap="square" tIns="0">
            <a:spAutoFit/>
          </a:bodyPr>
          <a:lstStyle/>
          <a:p>
            <a:pPr indent="0" lvl="0" marL="0" marR="0" rtl="0" algn="r">
              <a:lnSpc>
                <a:spcPct val="163000"/>
              </a:lnSpc>
              <a:spcBef>
                <a:spcPts val="0"/>
              </a:spcBef>
              <a:spcAft>
                <a:spcPts val="0"/>
              </a:spcAft>
              <a:buNone/>
            </a:pPr>
            <a:r>
              <a:rPr b="1" i="0" lang="en-US" sz="2000" u="none" cap="none" strike="noStrike">
                <a:solidFill>
                  <a:srgbClr val="000000"/>
                </a:solidFill>
                <a:latin typeface="Poppins"/>
                <a:ea typeface="Poppins"/>
                <a:cs typeface="Poppins"/>
                <a:sym typeface="Poppins"/>
              </a:rPr>
              <a:t>$55.50</a:t>
            </a:r>
            <a:endParaRPr/>
          </a:p>
        </p:txBody>
      </p:sp>
      <p:sp>
        <p:nvSpPr>
          <p:cNvPr id="441" name="Google Shape;441;p30"/>
          <p:cNvSpPr txBox="1"/>
          <p:nvPr/>
        </p:nvSpPr>
        <p:spPr>
          <a:xfrm>
            <a:off x="9541046" y="8100187"/>
            <a:ext cx="1274100" cy="307800"/>
          </a:xfrm>
          <a:prstGeom prst="rect">
            <a:avLst/>
          </a:prstGeom>
          <a:noFill/>
          <a:ln>
            <a:noFill/>
          </a:ln>
        </p:spPr>
        <p:txBody>
          <a:bodyPr anchorCtr="0" anchor="t" bIns="0" lIns="0" spcFirstLastPara="1" rIns="0" wrap="square" tIns="0">
            <a:spAutoFit/>
          </a:bodyPr>
          <a:lstStyle/>
          <a:p>
            <a:pPr indent="0" lvl="0" marL="0" marR="0" rtl="0" algn="r">
              <a:lnSpc>
                <a:spcPct val="163000"/>
              </a:lnSpc>
              <a:spcBef>
                <a:spcPts val="0"/>
              </a:spcBef>
              <a:spcAft>
                <a:spcPts val="0"/>
              </a:spcAft>
              <a:buNone/>
            </a:pPr>
            <a:r>
              <a:rPr b="1" i="0" lang="en-US" sz="2000" u="none" cap="none" strike="noStrike">
                <a:solidFill>
                  <a:srgbClr val="000000"/>
                </a:solidFill>
                <a:latin typeface="Poppins"/>
                <a:ea typeface="Poppins"/>
                <a:cs typeface="Poppins"/>
                <a:sym typeface="Poppins"/>
              </a:rPr>
              <a:t>$55.50</a:t>
            </a:r>
            <a:endParaRPr/>
          </a:p>
        </p:txBody>
      </p:sp>
      <p:sp>
        <p:nvSpPr>
          <p:cNvPr id="442" name="Google Shape;442;p30"/>
          <p:cNvSpPr txBox="1"/>
          <p:nvPr/>
        </p:nvSpPr>
        <p:spPr>
          <a:xfrm>
            <a:off x="15460426" y="8100187"/>
            <a:ext cx="1274100" cy="307800"/>
          </a:xfrm>
          <a:prstGeom prst="rect">
            <a:avLst/>
          </a:prstGeom>
          <a:noFill/>
          <a:ln>
            <a:noFill/>
          </a:ln>
        </p:spPr>
        <p:txBody>
          <a:bodyPr anchorCtr="0" anchor="t" bIns="0" lIns="0" spcFirstLastPara="1" rIns="0" wrap="square" tIns="0">
            <a:spAutoFit/>
          </a:bodyPr>
          <a:lstStyle/>
          <a:p>
            <a:pPr indent="0" lvl="0" marL="0" marR="0" rtl="0" algn="r">
              <a:lnSpc>
                <a:spcPct val="163000"/>
              </a:lnSpc>
              <a:spcBef>
                <a:spcPts val="0"/>
              </a:spcBef>
              <a:spcAft>
                <a:spcPts val="0"/>
              </a:spcAft>
              <a:buNone/>
            </a:pPr>
            <a:r>
              <a:rPr b="1" i="0" lang="en-US" sz="2000" u="none" cap="none" strike="noStrike">
                <a:solidFill>
                  <a:srgbClr val="000000"/>
                </a:solidFill>
                <a:latin typeface="Poppins"/>
                <a:ea typeface="Poppins"/>
                <a:cs typeface="Poppins"/>
                <a:sym typeface="Poppins"/>
              </a:rPr>
              <a:t>$55.50</a:t>
            </a:r>
            <a:endParaRPr/>
          </a:p>
        </p:txBody>
      </p:sp>
      <p:cxnSp>
        <p:nvCxnSpPr>
          <p:cNvPr id="443" name="Google Shape;443;p30"/>
          <p:cNvCxnSpPr/>
          <p:nvPr/>
        </p:nvCxnSpPr>
        <p:spPr>
          <a:xfrm>
            <a:off x="1493270" y="8345054"/>
            <a:ext cx="2229900" cy="0"/>
          </a:xfrm>
          <a:prstGeom prst="straightConnector1">
            <a:avLst/>
          </a:prstGeom>
          <a:noFill/>
          <a:ln cap="flat" cmpd="sng" w="28575">
            <a:solidFill>
              <a:srgbClr val="000000"/>
            </a:solidFill>
            <a:prstDash val="solid"/>
            <a:round/>
            <a:headEnd len="sm" w="sm" type="none"/>
            <a:tailEnd len="sm" w="sm" type="none"/>
          </a:ln>
        </p:spPr>
      </p:cxnSp>
      <p:cxnSp>
        <p:nvCxnSpPr>
          <p:cNvPr id="444" name="Google Shape;444;p30"/>
          <p:cNvCxnSpPr/>
          <p:nvPr/>
        </p:nvCxnSpPr>
        <p:spPr>
          <a:xfrm>
            <a:off x="7412650" y="8345054"/>
            <a:ext cx="2229900" cy="0"/>
          </a:xfrm>
          <a:prstGeom prst="straightConnector1">
            <a:avLst/>
          </a:prstGeom>
          <a:noFill/>
          <a:ln cap="flat" cmpd="sng" w="28575">
            <a:solidFill>
              <a:srgbClr val="000000"/>
            </a:solidFill>
            <a:prstDash val="solid"/>
            <a:round/>
            <a:headEnd len="sm" w="sm" type="none"/>
            <a:tailEnd len="sm" w="sm" type="none"/>
          </a:ln>
        </p:spPr>
      </p:cxnSp>
      <p:cxnSp>
        <p:nvCxnSpPr>
          <p:cNvPr id="445" name="Google Shape;445;p30"/>
          <p:cNvCxnSpPr/>
          <p:nvPr/>
        </p:nvCxnSpPr>
        <p:spPr>
          <a:xfrm>
            <a:off x="13332030" y="8345054"/>
            <a:ext cx="2229900" cy="0"/>
          </a:xfrm>
          <a:prstGeom prst="straightConnector1">
            <a:avLst/>
          </a:prstGeom>
          <a:noFill/>
          <a:ln cap="flat" cmpd="sng" w="28575">
            <a:solidFill>
              <a:srgbClr val="000000"/>
            </a:solidFill>
            <a:prstDash val="solid"/>
            <a:round/>
            <a:headEnd len="sm" w="sm" type="none"/>
            <a:tailEnd len="sm" w="sm" type="none"/>
          </a:ln>
        </p:spPr>
      </p:cxnSp>
      <p:grpSp>
        <p:nvGrpSpPr>
          <p:cNvPr id="446" name="Google Shape;446;p30"/>
          <p:cNvGrpSpPr/>
          <p:nvPr/>
        </p:nvGrpSpPr>
        <p:grpSpPr>
          <a:xfrm>
            <a:off x="1318620" y="8612369"/>
            <a:ext cx="3577230" cy="651548"/>
            <a:chOff x="0" y="-38100"/>
            <a:chExt cx="942145" cy="171600"/>
          </a:xfrm>
        </p:grpSpPr>
        <p:sp>
          <p:nvSpPr>
            <p:cNvPr id="447" name="Google Shape;447;p30"/>
            <p:cNvSpPr/>
            <p:nvPr/>
          </p:nvSpPr>
          <p:spPr>
            <a:xfrm>
              <a:off x="0" y="0"/>
              <a:ext cx="942145" cy="133436"/>
            </a:xfrm>
            <a:custGeom>
              <a:rect b="b" l="l" r="r" t="t"/>
              <a:pathLst>
                <a:path extrusionOk="0" h="133436" w="942145">
                  <a:moveTo>
                    <a:pt x="66718" y="0"/>
                  </a:moveTo>
                  <a:lnTo>
                    <a:pt x="875427" y="0"/>
                  </a:lnTo>
                  <a:cubicBezTo>
                    <a:pt x="912274" y="0"/>
                    <a:pt x="942145" y="29871"/>
                    <a:pt x="942145" y="66718"/>
                  </a:cubicBezTo>
                  <a:lnTo>
                    <a:pt x="942145" y="66718"/>
                  </a:lnTo>
                  <a:cubicBezTo>
                    <a:pt x="942145" y="103566"/>
                    <a:pt x="912274" y="133436"/>
                    <a:pt x="875427" y="133436"/>
                  </a:cubicBezTo>
                  <a:lnTo>
                    <a:pt x="66718" y="133436"/>
                  </a:lnTo>
                  <a:cubicBezTo>
                    <a:pt x="29871" y="133436"/>
                    <a:pt x="0" y="103566"/>
                    <a:pt x="0" y="66718"/>
                  </a:cubicBezTo>
                  <a:lnTo>
                    <a:pt x="0" y="66718"/>
                  </a:lnTo>
                  <a:cubicBezTo>
                    <a:pt x="0" y="29871"/>
                    <a:pt x="29871" y="0"/>
                    <a:pt x="66718" y="0"/>
                  </a:cubicBezTo>
                  <a:close/>
                </a:path>
              </a:pathLst>
            </a:custGeom>
            <a:solidFill>
              <a:srgbClr val="FEF2D8"/>
            </a:solidFill>
            <a:ln cap="rnd" cmpd="sng" w="28575">
              <a:solidFill>
                <a:srgbClr val="5059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0"/>
            <p:cNvSpPr txBox="1"/>
            <p:nvPr/>
          </p:nvSpPr>
          <p:spPr>
            <a:xfrm>
              <a:off x="0" y="-38100"/>
              <a:ext cx="942000" cy="171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30"/>
          <p:cNvGrpSpPr/>
          <p:nvPr/>
        </p:nvGrpSpPr>
        <p:grpSpPr>
          <a:xfrm>
            <a:off x="7238000" y="8612369"/>
            <a:ext cx="3577230" cy="651548"/>
            <a:chOff x="0" y="-38100"/>
            <a:chExt cx="942145" cy="171600"/>
          </a:xfrm>
        </p:grpSpPr>
        <p:sp>
          <p:nvSpPr>
            <p:cNvPr id="450" name="Google Shape;450;p30"/>
            <p:cNvSpPr/>
            <p:nvPr/>
          </p:nvSpPr>
          <p:spPr>
            <a:xfrm>
              <a:off x="0" y="0"/>
              <a:ext cx="942145" cy="133436"/>
            </a:xfrm>
            <a:custGeom>
              <a:rect b="b" l="l" r="r" t="t"/>
              <a:pathLst>
                <a:path extrusionOk="0" h="133436" w="942145">
                  <a:moveTo>
                    <a:pt x="66718" y="0"/>
                  </a:moveTo>
                  <a:lnTo>
                    <a:pt x="875427" y="0"/>
                  </a:lnTo>
                  <a:cubicBezTo>
                    <a:pt x="912274" y="0"/>
                    <a:pt x="942145" y="29871"/>
                    <a:pt x="942145" y="66718"/>
                  </a:cubicBezTo>
                  <a:lnTo>
                    <a:pt x="942145" y="66718"/>
                  </a:lnTo>
                  <a:cubicBezTo>
                    <a:pt x="942145" y="103566"/>
                    <a:pt x="912274" y="133436"/>
                    <a:pt x="875427" y="133436"/>
                  </a:cubicBezTo>
                  <a:lnTo>
                    <a:pt x="66718" y="133436"/>
                  </a:lnTo>
                  <a:cubicBezTo>
                    <a:pt x="29871" y="133436"/>
                    <a:pt x="0" y="103566"/>
                    <a:pt x="0" y="66718"/>
                  </a:cubicBezTo>
                  <a:lnTo>
                    <a:pt x="0" y="66718"/>
                  </a:lnTo>
                  <a:cubicBezTo>
                    <a:pt x="0" y="29871"/>
                    <a:pt x="29871" y="0"/>
                    <a:pt x="66718" y="0"/>
                  </a:cubicBezTo>
                  <a:close/>
                </a:path>
              </a:pathLst>
            </a:custGeom>
            <a:solidFill>
              <a:srgbClr val="FEF2D8"/>
            </a:solidFill>
            <a:ln cap="rnd" cmpd="sng" w="28575">
              <a:solidFill>
                <a:srgbClr val="5059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0"/>
            <p:cNvSpPr txBox="1"/>
            <p:nvPr/>
          </p:nvSpPr>
          <p:spPr>
            <a:xfrm>
              <a:off x="0" y="-38100"/>
              <a:ext cx="942000" cy="171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30"/>
          <p:cNvGrpSpPr/>
          <p:nvPr/>
        </p:nvGrpSpPr>
        <p:grpSpPr>
          <a:xfrm>
            <a:off x="13157380" y="8612369"/>
            <a:ext cx="3577230" cy="651548"/>
            <a:chOff x="0" y="-38100"/>
            <a:chExt cx="942145" cy="171600"/>
          </a:xfrm>
        </p:grpSpPr>
        <p:sp>
          <p:nvSpPr>
            <p:cNvPr id="453" name="Google Shape;453;p30"/>
            <p:cNvSpPr/>
            <p:nvPr/>
          </p:nvSpPr>
          <p:spPr>
            <a:xfrm>
              <a:off x="0" y="0"/>
              <a:ext cx="942145" cy="133436"/>
            </a:xfrm>
            <a:custGeom>
              <a:rect b="b" l="l" r="r" t="t"/>
              <a:pathLst>
                <a:path extrusionOk="0" h="133436" w="942145">
                  <a:moveTo>
                    <a:pt x="66718" y="0"/>
                  </a:moveTo>
                  <a:lnTo>
                    <a:pt x="875427" y="0"/>
                  </a:lnTo>
                  <a:cubicBezTo>
                    <a:pt x="912274" y="0"/>
                    <a:pt x="942145" y="29871"/>
                    <a:pt x="942145" y="66718"/>
                  </a:cubicBezTo>
                  <a:lnTo>
                    <a:pt x="942145" y="66718"/>
                  </a:lnTo>
                  <a:cubicBezTo>
                    <a:pt x="942145" y="103566"/>
                    <a:pt x="912274" y="133436"/>
                    <a:pt x="875427" y="133436"/>
                  </a:cubicBezTo>
                  <a:lnTo>
                    <a:pt x="66718" y="133436"/>
                  </a:lnTo>
                  <a:cubicBezTo>
                    <a:pt x="29871" y="133436"/>
                    <a:pt x="0" y="103566"/>
                    <a:pt x="0" y="66718"/>
                  </a:cubicBezTo>
                  <a:lnTo>
                    <a:pt x="0" y="66718"/>
                  </a:lnTo>
                  <a:cubicBezTo>
                    <a:pt x="0" y="29871"/>
                    <a:pt x="29871" y="0"/>
                    <a:pt x="66718" y="0"/>
                  </a:cubicBezTo>
                  <a:close/>
                </a:path>
              </a:pathLst>
            </a:custGeom>
            <a:solidFill>
              <a:srgbClr val="FEF2D8"/>
            </a:solidFill>
            <a:ln cap="rnd" cmpd="sng" w="28575">
              <a:solidFill>
                <a:srgbClr val="5059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0"/>
            <p:cNvSpPr txBox="1"/>
            <p:nvPr/>
          </p:nvSpPr>
          <p:spPr>
            <a:xfrm>
              <a:off x="0" y="-38100"/>
              <a:ext cx="942000" cy="171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5" name="Google Shape;455;p30"/>
          <p:cNvPicPr preferRelativeResize="0"/>
          <p:nvPr/>
        </p:nvPicPr>
        <p:blipFill rotWithShape="1">
          <a:blip r:embed="rId4">
            <a:alphaModFix/>
          </a:blip>
          <a:srcRect b="34667" l="59695" r="3321" t="4427"/>
          <a:stretch/>
        </p:blipFill>
        <p:spPr>
          <a:xfrm>
            <a:off x="1195746" y="2281218"/>
            <a:ext cx="4057749" cy="4454815"/>
          </a:xfrm>
          <a:prstGeom prst="rect">
            <a:avLst/>
          </a:prstGeom>
          <a:noFill/>
          <a:ln>
            <a:noFill/>
          </a:ln>
        </p:spPr>
      </p:pic>
      <p:pic>
        <p:nvPicPr>
          <p:cNvPr id="456" name="Google Shape;456;p30"/>
          <p:cNvPicPr preferRelativeResize="0"/>
          <p:nvPr/>
        </p:nvPicPr>
        <p:blipFill rotWithShape="1">
          <a:blip r:embed="rId5">
            <a:alphaModFix/>
          </a:blip>
          <a:srcRect b="5650" l="0" r="0" t="32594"/>
          <a:stretch/>
        </p:blipFill>
        <p:spPr>
          <a:xfrm>
            <a:off x="7115126" y="2281218"/>
            <a:ext cx="4057747" cy="4454816"/>
          </a:xfrm>
          <a:prstGeom prst="rect">
            <a:avLst/>
          </a:prstGeom>
          <a:noFill/>
          <a:ln>
            <a:noFill/>
          </a:ln>
        </p:spPr>
      </p:pic>
      <p:pic>
        <p:nvPicPr>
          <p:cNvPr id="457" name="Google Shape;457;p30"/>
          <p:cNvPicPr preferRelativeResize="0"/>
          <p:nvPr/>
        </p:nvPicPr>
        <p:blipFill rotWithShape="1">
          <a:blip r:embed="rId6">
            <a:alphaModFix/>
          </a:blip>
          <a:srcRect b="3684" l="25420" r="25267" t="15159"/>
          <a:stretch/>
        </p:blipFill>
        <p:spPr>
          <a:xfrm>
            <a:off x="13034506" y="2281218"/>
            <a:ext cx="4057749" cy="4454815"/>
          </a:xfrm>
          <a:prstGeom prst="rect">
            <a:avLst/>
          </a:prstGeom>
          <a:noFill/>
          <a:ln>
            <a:noFill/>
          </a:ln>
        </p:spPr>
      </p:pic>
      <p:sp>
        <p:nvSpPr>
          <p:cNvPr id="458" name="Google Shape;458;p30"/>
          <p:cNvSpPr txBox="1"/>
          <p:nvPr/>
        </p:nvSpPr>
        <p:spPr>
          <a:xfrm>
            <a:off x="1691086" y="702520"/>
            <a:ext cx="14905800" cy="1231200"/>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OUR PRODUCTS</a:t>
            </a:r>
            <a:endParaRPr/>
          </a:p>
        </p:txBody>
      </p:sp>
      <p:sp>
        <p:nvSpPr>
          <p:cNvPr id="459" name="Google Shape;459;p30"/>
          <p:cNvSpPr txBox="1"/>
          <p:nvPr/>
        </p:nvSpPr>
        <p:spPr>
          <a:xfrm>
            <a:off x="1493315" y="7183708"/>
            <a:ext cx="29997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PRODUCT NAME</a:t>
            </a:r>
            <a:endParaRPr/>
          </a:p>
        </p:txBody>
      </p:sp>
      <p:sp>
        <p:nvSpPr>
          <p:cNvPr id="460" name="Google Shape;460;p30"/>
          <p:cNvSpPr txBox="1"/>
          <p:nvPr/>
        </p:nvSpPr>
        <p:spPr>
          <a:xfrm>
            <a:off x="7412695" y="7183708"/>
            <a:ext cx="29997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PRODUCT NAME</a:t>
            </a:r>
            <a:endParaRPr/>
          </a:p>
        </p:txBody>
      </p:sp>
      <p:sp>
        <p:nvSpPr>
          <p:cNvPr id="461" name="Google Shape;461;p30"/>
          <p:cNvSpPr txBox="1"/>
          <p:nvPr/>
        </p:nvSpPr>
        <p:spPr>
          <a:xfrm>
            <a:off x="13332075" y="7183708"/>
            <a:ext cx="29997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PRODUCT NAME</a:t>
            </a:r>
            <a:endParaRPr/>
          </a:p>
        </p:txBody>
      </p:sp>
      <p:sp>
        <p:nvSpPr>
          <p:cNvPr id="462" name="Google Shape;462;p30"/>
          <p:cNvSpPr txBox="1"/>
          <p:nvPr/>
        </p:nvSpPr>
        <p:spPr>
          <a:xfrm>
            <a:off x="1493315" y="7651730"/>
            <a:ext cx="3543600" cy="307800"/>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Describe the product here.</a:t>
            </a:r>
            <a:endParaRPr/>
          </a:p>
        </p:txBody>
      </p:sp>
      <p:sp>
        <p:nvSpPr>
          <p:cNvPr id="463" name="Google Shape;463;p30"/>
          <p:cNvSpPr txBox="1"/>
          <p:nvPr/>
        </p:nvSpPr>
        <p:spPr>
          <a:xfrm>
            <a:off x="7412695" y="7651730"/>
            <a:ext cx="3543600" cy="307800"/>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Describe the product here.</a:t>
            </a:r>
            <a:endParaRPr/>
          </a:p>
        </p:txBody>
      </p:sp>
      <p:sp>
        <p:nvSpPr>
          <p:cNvPr id="464" name="Google Shape;464;p30"/>
          <p:cNvSpPr txBox="1"/>
          <p:nvPr/>
        </p:nvSpPr>
        <p:spPr>
          <a:xfrm>
            <a:off x="13332075" y="7651730"/>
            <a:ext cx="3543600" cy="307800"/>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Describe the product here.</a:t>
            </a:r>
            <a:endParaRPr/>
          </a:p>
        </p:txBody>
      </p:sp>
      <p:sp>
        <p:nvSpPr>
          <p:cNvPr id="465" name="Google Shape;465;p30"/>
          <p:cNvSpPr txBox="1"/>
          <p:nvPr/>
        </p:nvSpPr>
        <p:spPr>
          <a:xfrm>
            <a:off x="1432494" y="8870589"/>
            <a:ext cx="3349500" cy="2772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1800" u="none" cap="none" strike="noStrike">
                <a:solidFill>
                  <a:srgbClr val="000000"/>
                </a:solidFill>
                <a:latin typeface="Poppins"/>
                <a:ea typeface="Poppins"/>
                <a:cs typeface="Poppins"/>
                <a:sym typeface="Poppins"/>
              </a:rPr>
              <a:t>ADD TO YOUR FAVORITE</a:t>
            </a:r>
            <a:endParaRPr/>
          </a:p>
        </p:txBody>
      </p:sp>
      <p:sp>
        <p:nvSpPr>
          <p:cNvPr id="466" name="Google Shape;466;p30"/>
          <p:cNvSpPr txBox="1"/>
          <p:nvPr/>
        </p:nvSpPr>
        <p:spPr>
          <a:xfrm>
            <a:off x="7351874" y="8870589"/>
            <a:ext cx="3349500" cy="2772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1800" u="none" cap="none" strike="noStrike">
                <a:solidFill>
                  <a:srgbClr val="000000"/>
                </a:solidFill>
                <a:latin typeface="Poppins"/>
                <a:ea typeface="Poppins"/>
                <a:cs typeface="Poppins"/>
                <a:sym typeface="Poppins"/>
              </a:rPr>
              <a:t>ADD TO YOUR FAVORITE</a:t>
            </a:r>
            <a:endParaRPr/>
          </a:p>
        </p:txBody>
      </p:sp>
      <p:sp>
        <p:nvSpPr>
          <p:cNvPr id="467" name="Google Shape;467;p30"/>
          <p:cNvSpPr txBox="1"/>
          <p:nvPr/>
        </p:nvSpPr>
        <p:spPr>
          <a:xfrm>
            <a:off x="13271254" y="8870589"/>
            <a:ext cx="3349500" cy="2772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1800" u="none" cap="none" strike="noStrike">
                <a:solidFill>
                  <a:srgbClr val="000000"/>
                </a:solidFill>
                <a:latin typeface="Poppins"/>
                <a:ea typeface="Poppins"/>
                <a:cs typeface="Poppins"/>
                <a:sym typeface="Poppins"/>
              </a:rPr>
              <a:t>ADD TO YOUR FAVORITE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BE1"/>
        </a:solidFill>
      </p:bgPr>
    </p:bg>
    <p:spTree>
      <p:nvGrpSpPr>
        <p:cNvPr id="471" name="Shape 471"/>
        <p:cNvGrpSpPr/>
        <p:nvPr/>
      </p:nvGrpSpPr>
      <p:grpSpPr>
        <a:xfrm>
          <a:off x="0" y="0"/>
          <a:ext cx="0" cy="0"/>
          <a:chOff x="0" y="0"/>
          <a:chExt cx="0" cy="0"/>
        </a:xfrm>
      </p:grpSpPr>
      <p:sp>
        <p:nvSpPr>
          <p:cNvPr id="472" name="Google Shape;472;p31"/>
          <p:cNvSpPr txBox="1"/>
          <p:nvPr/>
        </p:nvSpPr>
        <p:spPr>
          <a:xfrm>
            <a:off x="13900204" y="1263581"/>
            <a:ext cx="3263700" cy="2653200"/>
          </a:xfrm>
          <a:prstGeom prst="rect">
            <a:avLst/>
          </a:prstGeom>
          <a:noFill/>
          <a:ln>
            <a:noFill/>
          </a:ln>
        </p:spPr>
        <p:txBody>
          <a:bodyPr anchorCtr="0" anchor="t" bIns="0" lIns="0" spcFirstLastPara="1" rIns="0" wrap="square" tIns="0">
            <a:spAutoFit/>
          </a:bodyPr>
          <a:lstStyle/>
          <a:p>
            <a:pPr indent="0" lvl="0" marL="0" marR="0" rtl="0" algn="r">
              <a:lnSpc>
                <a:spcPct val="140001"/>
              </a:lnSpc>
              <a:spcBef>
                <a:spcPts val="0"/>
              </a:spcBef>
              <a:spcAft>
                <a:spcPts val="0"/>
              </a:spcAft>
              <a:buNone/>
            </a:pPr>
            <a:r>
              <a:rPr b="0" i="0" lang="en-US" sz="17237" u="none" cap="none" strike="noStrike">
                <a:solidFill>
                  <a:srgbClr val="6D7738"/>
                </a:solidFill>
                <a:latin typeface="Shadows Into Light Two"/>
                <a:ea typeface="Shadows Into Light Two"/>
                <a:cs typeface="Shadows Into Light Two"/>
                <a:sym typeface="Shadows Into Light Two"/>
              </a:rPr>
              <a:t>03</a:t>
            </a:r>
            <a:endParaRPr/>
          </a:p>
        </p:txBody>
      </p:sp>
      <p:sp>
        <p:nvSpPr>
          <p:cNvPr id="473" name="Google Shape;473;p31"/>
          <p:cNvSpPr txBox="1"/>
          <p:nvPr/>
        </p:nvSpPr>
        <p:spPr>
          <a:xfrm>
            <a:off x="7299720" y="4191675"/>
            <a:ext cx="9864300" cy="20025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3010" u="none" cap="none" strike="noStrike">
                <a:solidFill>
                  <a:srgbClr val="6D7738"/>
                </a:solidFill>
                <a:latin typeface="Shadows Into Light Two"/>
                <a:ea typeface="Shadows Into Light Two"/>
                <a:cs typeface="Shadows Into Light Two"/>
                <a:sym typeface="Shadows Into Light Two"/>
              </a:rPr>
              <a:t>About Us</a:t>
            </a:r>
            <a:endParaRPr/>
          </a:p>
        </p:txBody>
      </p:sp>
      <p:sp>
        <p:nvSpPr>
          <p:cNvPr id="474" name="Google Shape;474;p31"/>
          <p:cNvSpPr txBox="1"/>
          <p:nvPr/>
        </p:nvSpPr>
        <p:spPr>
          <a:xfrm>
            <a:off x="10919524" y="7178236"/>
            <a:ext cx="6244500" cy="1590300"/>
          </a:xfrm>
          <a:prstGeom prst="rect">
            <a:avLst/>
          </a:prstGeom>
          <a:noFill/>
          <a:ln>
            <a:noFill/>
          </a:ln>
        </p:spPr>
        <p:txBody>
          <a:bodyPr anchorCtr="0" anchor="t" bIns="0" lIns="0" spcFirstLastPara="1" rIns="0" wrap="square" tIns="0">
            <a:spAutoFit/>
          </a:bodyPr>
          <a:lstStyle/>
          <a:p>
            <a:pPr indent="0" lvl="0" marL="0" marR="0" rtl="0" algn="r">
              <a:lnSpc>
                <a:spcPct val="196000"/>
              </a:lnSpc>
              <a:spcBef>
                <a:spcPts val="0"/>
              </a:spcBef>
              <a:spcAft>
                <a:spcPts val="0"/>
              </a:spcAft>
              <a:buNone/>
            </a:pPr>
            <a:r>
              <a:rPr b="0" i="0" lang="en-US" sz="2100" u="none" cap="none" strike="noStrike">
                <a:solidFill>
                  <a:srgbClr val="423830"/>
                </a:solidFill>
                <a:latin typeface="Poppins"/>
                <a:ea typeface="Poppins"/>
                <a:cs typeface="Poppins"/>
                <a:sym typeface="Poppins"/>
              </a:rPr>
              <a:t>Lorem ipsum dolor sit amet, consectetur adipiscing elit, sed do eiusmod tempor incididunt ut labore et dolore magna aliqua.</a:t>
            </a:r>
            <a:endParaRPr/>
          </a:p>
        </p:txBody>
      </p:sp>
      <p:sp>
        <p:nvSpPr>
          <p:cNvPr id="475" name="Google Shape;475;p31"/>
          <p:cNvSpPr/>
          <p:nvPr/>
        </p:nvSpPr>
        <p:spPr>
          <a:xfrm>
            <a:off x="1028700" y="1028700"/>
            <a:ext cx="7347856" cy="11326175"/>
          </a:xfrm>
          <a:custGeom>
            <a:rect b="b" l="l" r="r" t="t"/>
            <a:pathLst>
              <a:path extrusionOk="0" h="11326175" w="7347856">
                <a:moveTo>
                  <a:pt x="0" y="0"/>
                </a:moveTo>
                <a:lnTo>
                  <a:pt x="7347856" y="0"/>
                </a:lnTo>
                <a:lnTo>
                  <a:pt x="7347856" y="11326175"/>
                </a:lnTo>
                <a:lnTo>
                  <a:pt x="0" y="11326175"/>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92" name="Shape 92"/>
        <p:cNvGrpSpPr/>
        <p:nvPr/>
      </p:nvGrpSpPr>
      <p:grpSpPr>
        <a:xfrm>
          <a:off x="0" y="0"/>
          <a:ext cx="0" cy="0"/>
          <a:chOff x="0" y="0"/>
          <a:chExt cx="0" cy="0"/>
        </a:xfrm>
      </p:grpSpPr>
      <p:sp>
        <p:nvSpPr>
          <p:cNvPr id="93" name="Google Shape;93;p14"/>
          <p:cNvSpPr/>
          <p:nvPr/>
        </p:nvSpPr>
        <p:spPr>
          <a:xfrm>
            <a:off x="12960247" y="6597437"/>
            <a:ext cx="8598106" cy="6631290"/>
          </a:xfrm>
          <a:custGeom>
            <a:rect b="b" l="l" r="r" t="t"/>
            <a:pathLst>
              <a:path extrusionOk="0" h="6631290" w="8598106">
                <a:moveTo>
                  <a:pt x="0" y="0"/>
                </a:moveTo>
                <a:lnTo>
                  <a:pt x="8598106" y="0"/>
                </a:lnTo>
                <a:lnTo>
                  <a:pt x="8598106" y="6631289"/>
                </a:lnTo>
                <a:lnTo>
                  <a:pt x="0" y="6631289"/>
                </a:lnTo>
                <a:lnTo>
                  <a:pt x="0" y="0"/>
                </a:lnTo>
                <a:close/>
              </a:path>
            </a:pathLst>
          </a:custGeom>
          <a:blipFill rotWithShape="1">
            <a:blip r:embed="rId3">
              <a:alphaModFix/>
            </a:blip>
            <a:stretch>
              <a:fillRect b="0" l="0" r="0" t="0"/>
            </a:stretch>
          </a:blipFill>
          <a:ln>
            <a:noFill/>
          </a:ln>
        </p:spPr>
      </p:sp>
      <p:sp>
        <p:nvSpPr>
          <p:cNvPr id="94" name="Google Shape;94;p14"/>
          <p:cNvSpPr txBox="1"/>
          <p:nvPr/>
        </p:nvSpPr>
        <p:spPr>
          <a:xfrm>
            <a:off x="13094870" y="4012352"/>
            <a:ext cx="4164300" cy="21549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Poppins"/>
                <a:ea typeface="Poppins"/>
                <a:cs typeface="Poppins"/>
                <a:sym typeface="Poppins"/>
              </a:rPr>
              <a:t>Click on the "Canva" button under this presentation preview. Start editing your presentation. You need to sign in to your Canva account.</a:t>
            </a:r>
            <a:endParaRPr/>
          </a:p>
        </p:txBody>
      </p:sp>
      <p:sp>
        <p:nvSpPr>
          <p:cNvPr id="95" name="Google Shape;95;p14"/>
          <p:cNvSpPr txBox="1"/>
          <p:nvPr/>
        </p:nvSpPr>
        <p:spPr>
          <a:xfrm>
            <a:off x="7475084" y="4012352"/>
            <a:ext cx="4486800" cy="44637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Poppins"/>
                <a:ea typeface="Poppins"/>
                <a:cs typeface="Poppins"/>
                <a:sym typeface="Poppins"/>
              </a:rPr>
              <a:t>Click on the "PowerPoint" button below this presentation preview. Start editing your presentation.</a:t>
            </a:r>
            <a:endParaRPr/>
          </a:p>
          <a:p>
            <a:pPr indent="0" lvl="0" marL="0" marR="0" rtl="0" algn="ctr">
              <a:lnSpc>
                <a:spcPct val="150000"/>
              </a:lnSpc>
              <a:spcBef>
                <a:spcPts val="0"/>
              </a:spcBef>
              <a:spcAft>
                <a:spcPts val="0"/>
              </a:spcAft>
              <a:buNone/>
            </a:pPr>
            <a:r>
              <a:rPr b="0" i="0" lang="en-US" sz="2000" u="none" cap="none" strike="noStrike">
                <a:solidFill>
                  <a:srgbClr val="000000"/>
                </a:solidFill>
                <a:latin typeface="Poppins"/>
                <a:ea typeface="Poppins"/>
                <a:cs typeface="Poppins"/>
                <a:sym typeface="Poppins"/>
              </a:rPr>
              <a:t>Alternative: From Canva template file, Click on the "Share" button on the top right corner in Canva and click on "More" at the bottom of the menu. Enter "PowerPoint" in the search bar and click on the PowerPoint icon to download.</a:t>
            </a:r>
            <a:endParaRPr/>
          </a:p>
        </p:txBody>
      </p:sp>
      <p:sp>
        <p:nvSpPr>
          <p:cNvPr id="96" name="Google Shape;96;p14"/>
          <p:cNvSpPr txBox="1"/>
          <p:nvPr/>
        </p:nvSpPr>
        <p:spPr>
          <a:xfrm>
            <a:off x="1647216" y="2990871"/>
            <a:ext cx="3959296" cy="598171"/>
          </a:xfrm>
          <a:prstGeom prst="rect">
            <a:avLst/>
          </a:prstGeom>
          <a:noFill/>
          <a:ln>
            <a:noFill/>
          </a:ln>
        </p:spPr>
        <p:txBody>
          <a:bodyPr anchorCtr="0" anchor="t" bIns="0" lIns="0" spcFirstLastPara="1" rIns="0" wrap="square" tIns="0">
            <a:spAutoFit/>
          </a:bodyPr>
          <a:lstStyle/>
          <a:p>
            <a:pPr indent="0" lvl="0" marL="0" marR="0" rtl="0" algn="ctr">
              <a:lnSpc>
                <a:spcPct val="163021"/>
              </a:lnSpc>
              <a:spcBef>
                <a:spcPts val="0"/>
              </a:spcBef>
              <a:spcAft>
                <a:spcPts val="0"/>
              </a:spcAft>
              <a:buNone/>
            </a:pPr>
            <a:r>
              <a:rPr b="0" i="0" lang="en-US" sz="2999" u="none" cap="none" strike="noStrike">
                <a:solidFill>
                  <a:srgbClr val="000000"/>
                </a:solidFill>
                <a:latin typeface="Poppins"/>
                <a:ea typeface="Poppins"/>
                <a:cs typeface="Poppins"/>
                <a:sym typeface="Poppins"/>
              </a:rPr>
              <a:t>Google Slides</a:t>
            </a:r>
            <a:endParaRPr/>
          </a:p>
        </p:txBody>
      </p:sp>
      <p:sp>
        <p:nvSpPr>
          <p:cNvPr id="97" name="Google Shape;97;p14"/>
          <p:cNvSpPr txBox="1"/>
          <p:nvPr/>
        </p:nvSpPr>
        <p:spPr>
          <a:xfrm>
            <a:off x="8193490" y="2990871"/>
            <a:ext cx="3049988" cy="598171"/>
          </a:xfrm>
          <a:prstGeom prst="rect">
            <a:avLst/>
          </a:prstGeom>
          <a:noFill/>
          <a:ln>
            <a:noFill/>
          </a:ln>
        </p:spPr>
        <p:txBody>
          <a:bodyPr anchorCtr="0" anchor="t" bIns="0" lIns="0" spcFirstLastPara="1" rIns="0" wrap="square" tIns="0">
            <a:spAutoFit/>
          </a:bodyPr>
          <a:lstStyle/>
          <a:p>
            <a:pPr indent="0" lvl="0" marL="0" marR="0" rtl="0" algn="ctr">
              <a:lnSpc>
                <a:spcPct val="163021"/>
              </a:lnSpc>
              <a:spcBef>
                <a:spcPts val="0"/>
              </a:spcBef>
              <a:spcAft>
                <a:spcPts val="0"/>
              </a:spcAft>
              <a:buNone/>
            </a:pPr>
            <a:r>
              <a:rPr b="0" i="0" lang="en-US" sz="2999" u="none" cap="none" strike="noStrike">
                <a:solidFill>
                  <a:srgbClr val="000000"/>
                </a:solidFill>
                <a:latin typeface="Poppins"/>
                <a:ea typeface="Poppins"/>
                <a:cs typeface="Poppins"/>
                <a:sym typeface="Poppins"/>
              </a:rPr>
              <a:t>PowerPoint</a:t>
            </a:r>
            <a:endParaRPr/>
          </a:p>
        </p:txBody>
      </p:sp>
      <p:sp>
        <p:nvSpPr>
          <p:cNvPr id="98" name="Google Shape;98;p14"/>
          <p:cNvSpPr txBox="1"/>
          <p:nvPr/>
        </p:nvSpPr>
        <p:spPr>
          <a:xfrm>
            <a:off x="1213658" y="4012352"/>
            <a:ext cx="4826400" cy="5387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000" u="none" cap="none" strike="noStrike">
                <a:solidFill>
                  <a:srgbClr val="000000"/>
                </a:solidFill>
                <a:latin typeface="Poppins"/>
                <a:ea typeface="Poppins"/>
                <a:cs typeface="Poppins"/>
                <a:sym typeface="Poppins"/>
              </a:rPr>
              <a:t>Click on the "Google Slides" button below this presentation preview. Make sure to sign in to your Google account. Click on "Make a copy." Start editing your presentation.</a:t>
            </a:r>
            <a:endParaRPr/>
          </a:p>
          <a:p>
            <a:pPr indent="0" lvl="0" marL="0" marR="0" rtl="0" algn="ctr">
              <a:lnSpc>
                <a:spcPct val="150000"/>
              </a:lnSpc>
              <a:spcBef>
                <a:spcPts val="0"/>
              </a:spcBef>
              <a:spcAft>
                <a:spcPts val="0"/>
              </a:spcAft>
              <a:buNone/>
            </a:pPr>
            <a:r>
              <a:rPr b="0" i="0" lang="en-US" sz="2000" u="sng" cap="none" strike="noStrike">
                <a:solidFill>
                  <a:srgbClr val="000000"/>
                </a:solidFill>
                <a:latin typeface="Poppins"/>
                <a:ea typeface="Poppins"/>
                <a:cs typeface="Poppins"/>
                <a:sym typeface="Poppins"/>
              </a:rPr>
              <a:t>Alternative:</a:t>
            </a:r>
            <a:r>
              <a:rPr b="0" i="0" lang="en-US" sz="2000" u="none" cap="none" strike="noStrike">
                <a:solidFill>
                  <a:srgbClr val="000000"/>
                </a:solidFill>
                <a:latin typeface="Poppins"/>
                <a:ea typeface="Poppins"/>
                <a:cs typeface="Poppins"/>
                <a:sym typeface="Poppi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99" name="Google Shape;99;p14"/>
          <p:cNvSpPr txBox="1"/>
          <p:nvPr/>
        </p:nvSpPr>
        <p:spPr>
          <a:xfrm>
            <a:off x="14030970" y="2990871"/>
            <a:ext cx="2292230" cy="598171"/>
          </a:xfrm>
          <a:prstGeom prst="rect">
            <a:avLst/>
          </a:prstGeom>
          <a:noFill/>
          <a:ln>
            <a:noFill/>
          </a:ln>
        </p:spPr>
        <p:txBody>
          <a:bodyPr anchorCtr="0" anchor="t" bIns="0" lIns="0" spcFirstLastPara="1" rIns="0" wrap="square" tIns="0">
            <a:spAutoFit/>
          </a:bodyPr>
          <a:lstStyle/>
          <a:p>
            <a:pPr indent="0" lvl="0" marL="0" marR="0" rtl="0" algn="ctr">
              <a:lnSpc>
                <a:spcPct val="163021"/>
              </a:lnSpc>
              <a:spcBef>
                <a:spcPts val="0"/>
              </a:spcBef>
              <a:spcAft>
                <a:spcPts val="0"/>
              </a:spcAft>
              <a:buNone/>
            </a:pPr>
            <a:r>
              <a:rPr b="0" i="0" lang="en-US" sz="2999" u="none" cap="none" strike="noStrike">
                <a:solidFill>
                  <a:srgbClr val="000000"/>
                </a:solidFill>
                <a:latin typeface="Poppins"/>
                <a:ea typeface="Poppins"/>
                <a:cs typeface="Poppins"/>
                <a:sym typeface="Poppins"/>
              </a:rPr>
              <a:t>Canva</a:t>
            </a:r>
            <a:endParaRPr/>
          </a:p>
        </p:txBody>
      </p:sp>
      <p:sp>
        <p:nvSpPr>
          <p:cNvPr id="100" name="Google Shape;100;p14"/>
          <p:cNvSpPr txBox="1"/>
          <p:nvPr/>
        </p:nvSpPr>
        <p:spPr>
          <a:xfrm>
            <a:off x="241879" y="1114002"/>
            <a:ext cx="17804242" cy="1131568"/>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HOW TO USE THIS PRESENTATION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479" name="Shape 479"/>
        <p:cNvGrpSpPr/>
        <p:nvPr/>
      </p:nvGrpSpPr>
      <p:grpSpPr>
        <a:xfrm>
          <a:off x="0" y="0"/>
          <a:ext cx="0" cy="0"/>
          <a:chOff x="0" y="0"/>
          <a:chExt cx="0" cy="0"/>
        </a:xfrm>
      </p:grpSpPr>
      <p:grpSp>
        <p:nvGrpSpPr>
          <p:cNvPr id="480" name="Google Shape;480;p32"/>
          <p:cNvGrpSpPr/>
          <p:nvPr/>
        </p:nvGrpSpPr>
        <p:grpSpPr>
          <a:xfrm>
            <a:off x="1406037" y="3792045"/>
            <a:ext cx="4950801" cy="148542"/>
            <a:chOff x="-941" y="-31"/>
            <a:chExt cx="1271882" cy="38161"/>
          </a:xfrm>
        </p:grpSpPr>
        <p:sp>
          <p:nvSpPr>
            <p:cNvPr id="481" name="Google Shape;481;p32"/>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D1C6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2"/>
            <p:cNvSpPr/>
            <p:nvPr/>
          </p:nvSpPr>
          <p:spPr>
            <a:xfrm>
              <a:off x="-941" y="-31"/>
              <a:ext cx="1119482" cy="38161"/>
            </a:xfrm>
            <a:custGeom>
              <a:rect b="b" l="l" r="r" t="t"/>
              <a:pathLst>
                <a:path extrusionOk="0" h="38161" w="1119482">
                  <a:moveTo>
                    <a:pt x="19991" y="31"/>
                  </a:moveTo>
                  <a:lnTo>
                    <a:pt x="1099491" y="31"/>
                  </a:lnTo>
                  <a:cubicBezTo>
                    <a:pt x="1106317" y="0"/>
                    <a:pt x="1112638" y="3625"/>
                    <a:pt x="1116060" y="9531"/>
                  </a:cubicBezTo>
                  <a:cubicBezTo>
                    <a:pt x="1119482" y="15438"/>
                    <a:pt x="1119482" y="22724"/>
                    <a:pt x="1116060" y="28631"/>
                  </a:cubicBezTo>
                  <a:cubicBezTo>
                    <a:pt x="1112638" y="34537"/>
                    <a:pt x="1106317" y="38162"/>
                    <a:pt x="10994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85B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3" name="Google Shape;483;p32"/>
          <p:cNvGrpSpPr/>
          <p:nvPr/>
        </p:nvGrpSpPr>
        <p:grpSpPr>
          <a:xfrm>
            <a:off x="1406037" y="5139095"/>
            <a:ext cx="4950801" cy="148542"/>
            <a:chOff x="-941" y="-31"/>
            <a:chExt cx="1271882" cy="38161"/>
          </a:xfrm>
        </p:grpSpPr>
        <p:sp>
          <p:nvSpPr>
            <p:cNvPr id="484" name="Google Shape;484;p32"/>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D1C6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2"/>
            <p:cNvSpPr/>
            <p:nvPr/>
          </p:nvSpPr>
          <p:spPr>
            <a:xfrm>
              <a:off x="-941" y="-31"/>
              <a:ext cx="1221082" cy="38161"/>
            </a:xfrm>
            <a:custGeom>
              <a:rect b="b" l="l" r="r" t="t"/>
              <a:pathLst>
                <a:path extrusionOk="0" h="38161" w="1221082">
                  <a:moveTo>
                    <a:pt x="19991" y="31"/>
                  </a:moveTo>
                  <a:lnTo>
                    <a:pt x="1201091" y="31"/>
                  </a:lnTo>
                  <a:cubicBezTo>
                    <a:pt x="1207917" y="0"/>
                    <a:pt x="1214238" y="3625"/>
                    <a:pt x="1217660" y="9531"/>
                  </a:cubicBezTo>
                  <a:cubicBezTo>
                    <a:pt x="1221082" y="15438"/>
                    <a:pt x="1221082" y="22724"/>
                    <a:pt x="1217660" y="28631"/>
                  </a:cubicBezTo>
                  <a:cubicBezTo>
                    <a:pt x="1214238" y="34537"/>
                    <a:pt x="1207917" y="38162"/>
                    <a:pt x="12010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85B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6" name="Google Shape;486;p32"/>
          <p:cNvGrpSpPr/>
          <p:nvPr/>
        </p:nvGrpSpPr>
        <p:grpSpPr>
          <a:xfrm>
            <a:off x="1406037" y="6489396"/>
            <a:ext cx="4950801" cy="148542"/>
            <a:chOff x="-941" y="-31"/>
            <a:chExt cx="1271882" cy="38161"/>
          </a:xfrm>
        </p:grpSpPr>
        <p:sp>
          <p:nvSpPr>
            <p:cNvPr id="487" name="Google Shape;487;p32"/>
            <p:cNvSpPr/>
            <p:nvPr/>
          </p:nvSpPr>
          <p:spPr>
            <a:xfrm>
              <a:off x="-941" y="-31"/>
              <a:ext cx="1271882" cy="38161"/>
            </a:xfrm>
            <a:custGeom>
              <a:rect b="b" l="l" r="r" t="t"/>
              <a:pathLst>
                <a:path extrusionOk="0" h="38161" w="1271882">
                  <a:moveTo>
                    <a:pt x="19991" y="31"/>
                  </a:moveTo>
                  <a:lnTo>
                    <a:pt x="1251891" y="31"/>
                  </a:lnTo>
                  <a:cubicBezTo>
                    <a:pt x="1258717" y="0"/>
                    <a:pt x="1265038" y="3625"/>
                    <a:pt x="1268460" y="9531"/>
                  </a:cubicBezTo>
                  <a:cubicBezTo>
                    <a:pt x="1271882" y="15438"/>
                    <a:pt x="1271882" y="22724"/>
                    <a:pt x="1268460" y="28631"/>
                  </a:cubicBezTo>
                  <a:cubicBezTo>
                    <a:pt x="1265038" y="34537"/>
                    <a:pt x="1258717" y="38162"/>
                    <a:pt x="12518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D1C6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2"/>
            <p:cNvSpPr/>
            <p:nvPr/>
          </p:nvSpPr>
          <p:spPr>
            <a:xfrm>
              <a:off x="-941" y="-31"/>
              <a:ext cx="1221082" cy="38161"/>
            </a:xfrm>
            <a:custGeom>
              <a:rect b="b" l="l" r="r" t="t"/>
              <a:pathLst>
                <a:path extrusionOk="0" h="38161" w="1221082">
                  <a:moveTo>
                    <a:pt x="19991" y="31"/>
                  </a:moveTo>
                  <a:lnTo>
                    <a:pt x="1201091" y="31"/>
                  </a:lnTo>
                  <a:cubicBezTo>
                    <a:pt x="1207917" y="0"/>
                    <a:pt x="1214238" y="3625"/>
                    <a:pt x="1217660" y="9531"/>
                  </a:cubicBezTo>
                  <a:cubicBezTo>
                    <a:pt x="1221082" y="15438"/>
                    <a:pt x="1221082" y="22724"/>
                    <a:pt x="1217660" y="28631"/>
                  </a:cubicBezTo>
                  <a:cubicBezTo>
                    <a:pt x="1214238" y="34537"/>
                    <a:pt x="1207917" y="38162"/>
                    <a:pt x="1201091" y="38131"/>
                  </a:cubicBezTo>
                  <a:lnTo>
                    <a:pt x="19991" y="38131"/>
                  </a:lnTo>
                  <a:cubicBezTo>
                    <a:pt x="13165" y="38162"/>
                    <a:pt x="6844" y="34537"/>
                    <a:pt x="3422" y="28631"/>
                  </a:cubicBezTo>
                  <a:cubicBezTo>
                    <a:pt x="0" y="22724"/>
                    <a:pt x="0" y="15438"/>
                    <a:pt x="3422" y="9531"/>
                  </a:cubicBezTo>
                  <a:cubicBezTo>
                    <a:pt x="6844" y="3625"/>
                    <a:pt x="13165" y="0"/>
                    <a:pt x="19991" y="31"/>
                  </a:cubicBezTo>
                  <a:close/>
                </a:path>
              </a:pathLst>
            </a:custGeom>
            <a:solidFill>
              <a:srgbClr val="85B1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9" name="Google Shape;489;p32"/>
          <p:cNvGrpSpPr/>
          <p:nvPr/>
        </p:nvGrpSpPr>
        <p:grpSpPr>
          <a:xfrm>
            <a:off x="8367350" y="2345052"/>
            <a:ext cx="8215280" cy="4997100"/>
            <a:chOff x="0" y="-57150"/>
            <a:chExt cx="2163681" cy="1316100"/>
          </a:xfrm>
        </p:grpSpPr>
        <p:sp>
          <p:nvSpPr>
            <p:cNvPr id="490" name="Google Shape;490;p32"/>
            <p:cNvSpPr/>
            <p:nvPr/>
          </p:nvSpPr>
          <p:spPr>
            <a:xfrm>
              <a:off x="0" y="0"/>
              <a:ext cx="2163681" cy="1258879"/>
            </a:xfrm>
            <a:custGeom>
              <a:rect b="b" l="l" r="r" t="t"/>
              <a:pathLst>
                <a:path extrusionOk="0" h="1258879" w="2163681">
                  <a:moveTo>
                    <a:pt x="0" y="0"/>
                  </a:moveTo>
                  <a:lnTo>
                    <a:pt x="2163681" y="0"/>
                  </a:lnTo>
                  <a:lnTo>
                    <a:pt x="2163681" y="1258879"/>
                  </a:lnTo>
                  <a:lnTo>
                    <a:pt x="0" y="1258879"/>
                  </a:lnTo>
                  <a:close/>
                </a:path>
              </a:pathLst>
            </a:custGeom>
            <a:solidFill>
              <a:srgbClr val="6D7738"/>
            </a:solidFill>
            <a:ln>
              <a:noFill/>
            </a:ln>
          </p:spPr>
        </p:sp>
        <p:sp>
          <p:nvSpPr>
            <p:cNvPr id="491" name="Google Shape;491;p32"/>
            <p:cNvSpPr txBox="1"/>
            <p:nvPr/>
          </p:nvSpPr>
          <p:spPr>
            <a:xfrm>
              <a:off x="0" y="-57150"/>
              <a:ext cx="2163600" cy="13161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32"/>
          <p:cNvGrpSpPr/>
          <p:nvPr/>
        </p:nvGrpSpPr>
        <p:grpSpPr>
          <a:xfrm>
            <a:off x="8405750" y="2385222"/>
            <a:ext cx="8138655" cy="4927780"/>
            <a:chOff x="0" y="-57150"/>
            <a:chExt cx="2143500" cy="1297843"/>
          </a:xfrm>
        </p:grpSpPr>
        <p:sp>
          <p:nvSpPr>
            <p:cNvPr id="493" name="Google Shape;493;p32"/>
            <p:cNvSpPr/>
            <p:nvPr/>
          </p:nvSpPr>
          <p:spPr>
            <a:xfrm>
              <a:off x="0" y="0"/>
              <a:ext cx="2143453" cy="1240693"/>
            </a:xfrm>
            <a:custGeom>
              <a:rect b="b" l="l" r="r" t="t"/>
              <a:pathLst>
                <a:path extrusionOk="0" h="1240693" w="2143453">
                  <a:moveTo>
                    <a:pt x="0" y="0"/>
                  </a:moveTo>
                  <a:lnTo>
                    <a:pt x="2143453" y="0"/>
                  </a:lnTo>
                  <a:lnTo>
                    <a:pt x="2143453" y="1240693"/>
                  </a:lnTo>
                  <a:lnTo>
                    <a:pt x="0" y="1240693"/>
                  </a:lnTo>
                  <a:close/>
                </a:path>
              </a:pathLst>
            </a:custGeom>
            <a:solidFill>
              <a:srgbClr val="CEDBE1"/>
            </a:solidFill>
            <a:ln>
              <a:noFill/>
            </a:ln>
          </p:spPr>
        </p:sp>
        <p:sp>
          <p:nvSpPr>
            <p:cNvPr id="494" name="Google Shape;494;p32"/>
            <p:cNvSpPr txBox="1"/>
            <p:nvPr/>
          </p:nvSpPr>
          <p:spPr>
            <a:xfrm>
              <a:off x="0" y="-57150"/>
              <a:ext cx="2143500" cy="12978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95" name="Google Shape;495;p32"/>
          <p:cNvPicPr preferRelativeResize="0"/>
          <p:nvPr/>
        </p:nvPicPr>
        <p:blipFill rotWithShape="1">
          <a:blip r:embed="rId3">
            <a:alphaModFix/>
          </a:blip>
          <a:srcRect b="43447" l="0" r="0" t="17963"/>
          <a:stretch/>
        </p:blipFill>
        <p:spPr>
          <a:xfrm>
            <a:off x="8405750" y="2602215"/>
            <a:ext cx="8138424" cy="4710753"/>
          </a:xfrm>
          <a:prstGeom prst="rect">
            <a:avLst/>
          </a:prstGeom>
          <a:noFill/>
          <a:ln>
            <a:noFill/>
          </a:ln>
        </p:spPr>
      </p:pic>
      <p:sp>
        <p:nvSpPr>
          <p:cNvPr id="496" name="Google Shape;496;p32"/>
          <p:cNvSpPr/>
          <p:nvPr/>
        </p:nvSpPr>
        <p:spPr>
          <a:xfrm flipH="1">
            <a:off x="13623974" y="3866318"/>
            <a:ext cx="10147262" cy="9918949"/>
          </a:xfrm>
          <a:custGeom>
            <a:rect b="b" l="l" r="r" t="t"/>
            <a:pathLst>
              <a:path extrusionOk="0" h="9918949" w="10147262">
                <a:moveTo>
                  <a:pt x="10147263" y="0"/>
                </a:moveTo>
                <a:lnTo>
                  <a:pt x="0" y="0"/>
                </a:lnTo>
                <a:lnTo>
                  <a:pt x="0" y="9918948"/>
                </a:lnTo>
                <a:lnTo>
                  <a:pt x="10147263" y="9918948"/>
                </a:lnTo>
                <a:lnTo>
                  <a:pt x="10147263" y="0"/>
                </a:lnTo>
                <a:close/>
              </a:path>
            </a:pathLst>
          </a:custGeom>
          <a:blipFill rotWithShape="1">
            <a:blip r:embed="rId4">
              <a:alphaModFix/>
            </a:blip>
            <a:stretch>
              <a:fillRect b="0" l="0" r="0" t="0"/>
            </a:stretch>
          </a:blipFill>
          <a:ln>
            <a:noFill/>
          </a:ln>
        </p:spPr>
      </p:sp>
      <p:grpSp>
        <p:nvGrpSpPr>
          <p:cNvPr id="497" name="Google Shape;497;p32"/>
          <p:cNvGrpSpPr/>
          <p:nvPr/>
        </p:nvGrpSpPr>
        <p:grpSpPr>
          <a:xfrm>
            <a:off x="1414935" y="8360427"/>
            <a:ext cx="5460042" cy="931819"/>
            <a:chOff x="12700" y="0"/>
            <a:chExt cx="13246100" cy="2260600"/>
          </a:xfrm>
        </p:grpSpPr>
        <p:sp>
          <p:nvSpPr>
            <p:cNvPr id="498" name="Google Shape;498;p32"/>
            <p:cNvSpPr/>
            <p:nvPr/>
          </p:nvSpPr>
          <p:spPr>
            <a:xfrm>
              <a:off x="12700" y="0"/>
              <a:ext cx="10579100" cy="2260600"/>
            </a:xfrm>
            <a:custGeom>
              <a:rect b="b" l="l" r="r" t="t"/>
              <a:pathLst>
                <a:path extrusionOk="0" h="2260600" w="105791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close/>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close/>
                  <a:moveTo>
                    <a:pt x="1955800" y="0"/>
                  </a:moveTo>
                  <a:cubicBezTo>
                    <a:pt x="1841500" y="0"/>
                    <a:pt x="1739900" y="88900"/>
                    <a:pt x="1739900" y="215900"/>
                  </a:cubicBezTo>
                  <a:lnTo>
                    <a:pt x="1739900" y="279400"/>
                  </a:lnTo>
                  <a:cubicBezTo>
                    <a:pt x="1739900" y="393700"/>
                    <a:pt x="1841500" y="495300"/>
                    <a:pt x="1955800" y="495300"/>
                  </a:cubicBezTo>
                  <a:cubicBezTo>
                    <a:pt x="2070100" y="495300"/>
                    <a:pt x="2171700" y="393700"/>
                    <a:pt x="2171700" y="279400"/>
                  </a:cubicBezTo>
                  <a:lnTo>
                    <a:pt x="2171700" y="215900"/>
                  </a:lnTo>
                  <a:cubicBezTo>
                    <a:pt x="2171700" y="88900"/>
                    <a:pt x="2070100" y="0"/>
                    <a:pt x="1955800" y="0"/>
                  </a:cubicBezTo>
                  <a:close/>
                  <a:moveTo>
                    <a:pt x="1739900" y="965200"/>
                  </a:moveTo>
                  <a:cubicBezTo>
                    <a:pt x="1739900" y="965200"/>
                    <a:pt x="1727200" y="952500"/>
                    <a:pt x="1727200" y="965200"/>
                  </a:cubicBezTo>
                  <a:lnTo>
                    <a:pt x="1574800" y="1320800"/>
                  </a:lnTo>
                  <a:cubicBezTo>
                    <a:pt x="1549400" y="1371600"/>
                    <a:pt x="1498600" y="1409700"/>
                    <a:pt x="1435100" y="1409700"/>
                  </a:cubicBezTo>
                  <a:lnTo>
                    <a:pt x="1371600" y="1409700"/>
                  </a:lnTo>
                  <a:cubicBezTo>
                    <a:pt x="1358900" y="1409700"/>
                    <a:pt x="1346200" y="1409700"/>
                    <a:pt x="1346200" y="1397000"/>
                  </a:cubicBezTo>
                  <a:cubicBezTo>
                    <a:pt x="1333500" y="1384300"/>
                    <a:pt x="1333500" y="1371600"/>
                    <a:pt x="1346200" y="1358900"/>
                  </a:cubicBezTo>
                  <a:lnTo>
                    <a:pt x="1536700" y="914400"/>
                  </a:lnTo>
                  <a:lnTo>
                    <a:pt x="1600200" y="736600"/>
                  </a:lnTo>
                  <a:cubicBezTo>
                    <a:pt x="1651000" y="635000"/>
                    <a:pt x="1752600" y="558800"/>
                    <a:pt x="1866900" y="558800"/>
                  </a:cubicBezTo>
                  <a:lnTo>
                    <a:pt x="2044700" y="558800"/>
                  </a:lnTo>
                  <a:cubicBezTo>
                    <a:pt x="2159000" y="558800"/>
                    <a:pt x="2260600" y="635000"/>
                    <a:pt x="2311400" y="736600"/>
                  </a:cubicBezTo>
                  <a:lnTo>
                    <a:pt x="2374900" y="914400"/>
                  </a:lnTo>
                  <a:lnTo>
                    <a:pt x="2565400" y="1358900"/>
                  </a:lnTo>
                  <a:cubicBezTo>
                    <a:pt x="2578100" y="1371600"/>
                    <a:pt x="2578100" y="1384300"/>
                    <a:pt x="2565400" y="1397000"/>
                  </a:cubicBezTo>
                  <a:cubicBezTo>
                    <a:pt x="2565400" y="1409700"/>
                    <a:pt x="2552700" y="1409700"/>
                    <a:pt x="2540000" y="1409700"/>
                  </a:cubicBezTo>
                  <a:lnTo>
                    <a:pt x="2476500" y="1409700"/>
                  </a:lnTo>
                  <a:cubicBezTo>
                    <a:pt x="2413000" y="1409700"/>
                    <a:pt x="2362200" y="1371600"/>
                    <a:pt x="2336800" y="1320800"/>
                  </a:cubicBezTo>
                  <a:lnTo>
                    <a:pt x="2184400" y="965200"/>
                  </a:lnTo>
                  <a:cubicBezTo>
                    <a:pt x="2184400" y="952500"/>
                    <a:pt x="2171700" y="965200"/>
                    <a:pt x="2171700" y="965200"/>
                  </a:cubicBezTo>
                  <a:lnTo>
                    <a:pt x="2235200" y="1409700"/>
                  </a:lnTo>
                  <a:lnTo>
                    <a:pt x="2311400" y="2222500"/>
                  </a:lnTo>
                  <a:cubicBezTo>
                    <a:pt x="2311400" y="2235200"/>
                    <a:pt x="2298700" y="2235200"/>
                    <a:pt x="2298700" y="2247900"/>
                  </a:cubicBezTo>
                  <a:cubicBezTo>
                    <a:pt x="2286000" y="2247900"/>
                    <a:pt x="2286000" y="2260600"/>
                    <a:pt x="2273300" y="2260600"/>
                  </a:cubicBezTo>
                  <a:lnTo>
                    <a:pt x="2222500" y="2260600"/>
                  </a:lnTo>
                  <a:cubicBezTo>
                    <a:pt x="2146300" y="2260600"/>
                    <a:pt x="2082800" y="2209800"/>
                    <a:pt x="2082800" y="2133600"/>
                  </a:cubicBezTo>
                  <a:lnTo>
                    <a:pt x="1968500" y="1447800"/>
                  </a:lnTo>
                  <a:cubicBezTo>
                    <a:pt x="1955800" y="1447800"/>
                    <a:pt x="1955800" y="1447800"/>
                    <a:pt x="1943100" y="1447800"/>
                  </a:cubicBezTo>
                  <a:lnTo>
                    <a:pt x="1828800" y="2133600"/>
                  </a:lnTo>
                  <a:cubicBezTo>
                    <a:pt x="1828800" y="2209800"/>
                    <a:pt x="1765300" y="2260600"/>
                    <a:pt x="1689100" y="2260600"/>
                  </a:cubicBezTo>
                  <a:lnTo>
                    <a:pt x="1638300" y="2260600"/>
                  </a:lnTo>
                  <a:cubicBezTo>
                    <a:pt x="1625600" y="2260600"/>
                    <a:pt x="1625600" y="2247900"/>
                    <a:pt x="1612900" y="2247900"/>
                  </a:cubicBezTo>
                  <a:cubicBezTo>
                    <a:pt x="1612900" y="2235200"/>
                    <a:pt x="1600200" y="2235200"/>
                    <a:pt x="1600200" y="2222500"/>
                  </a:cubicBezTo>
                  <a:lnTo>
                    <a:pt x="1676400" y="1409700"/>
                  </a:lnTo>
                  <a:lnTo>
                    <a:pt x="1739900" y="965200"/>
                  </a:lnTo>
                  <a:close/>
                  <a:moveTo>
                    <a:pt x="3289300" y="0"/>
                  </a:moveTo>
                  <a:cubicBezTo>
                    <a:pt x="3175000" y="0"/>
                    <a:pt x="3073400" y="88900"/>
                    <a:pt x="3073400" y="215900"/>
                  </a:cubicBezTo>
                  <a:lnTo>
                    <a:pt x="3073400" y="279400"/>
                  </a:lnTo>
                  <a:cubicBezTo>
                    <a:pt x="3073400" y="393700"/>
                    <a:pt x="3175000" y="495300"/>
                    <a:pt x="3289300" y="495300"/>
                  </a:cubicBezTo>
                  <a:cubicBezTo>
                    <a:pt x="3403600" y="495300"/>
                    <a:pt x="3505200" y="393700"/>
                    <a:pt x="3505200" y="279400"/>
                  </a:cubicBezTo>
                  <a:lnTo>
                    <a:pt x="3505200" y="215900"/>
                  </a:lnTo>
                  <a:cubicBezTo>
                    <a:pt x="3505200" y="88900"/>
                    <a:pt x="3403600" y="0"/>
                    <a:pt x="3289300" y="0"/>
                  </a:cubicBezTo>
                  <a:close/>
                  <a:moveTo>
                    <a:pt x="3073400" y="965200"/>
                  </a:moveTo>
                  <a:cubicBezTo>
                    <a:pt x="3073400" y="965200"/>
                    <a:pt x="3060700" y="952500"/>
                    <a:pt x="3060700" y="965200"/>
                  </a:cubicBezTo>
                  <a:lnTo>
                    <a:pt x="2908300" y="1320800"/>
                  </a:lnTo>
                  <a:cubicBezTo>
                    <a:pt x="2882900" y="1371600"/>
                    <a:pt x="2832100" y="1409700"/>
                    <a:pt x="2768600" y="1409700"/>
                  </a:cubicBezTo>
                  <a:lnTo>
                    <a:pt x="2705100" y="1409700"/>
                  </a:lnTo>
                  <a:cubicBezTo>
                    <a:pt x="2692400" y="1409700"/>
                    <a:pt x="2679700" y="1409700"/>
                    <a:pt x="2679700" y="1397000"/>
                  </a:cubicBezTo>
                  <a:cubicBezTo>
                    <a:pt x="2667000" y="1384300"/>
                    <a:pt x="2667000" y="1371600"/>
                    <a:pt x="2679700" y="1358900"/>
                  </a:cubicBezTo>
                  <a:lnTo>
                    <a:pt x="2870200" y="914400"/>
                  </a:lnTo>
                  <a:lnTo>
                    <a:pt x="2933700" y="736600"/>
                  </a:lnTo>
                  <a:cubicBezTo>
                    <a:pt x="2984500" y="635000"/>
                    <a:pt x="3086100" y="558800"/>
                    <a:pt x="3200400" y="558800"/>
                  </a:cubicBezTo>
                  <a:lnTo>
                    <a:pt x="3378200" y="558800"/>
                  </a:lnTo>
                  <a:cubicBezTo>
                    <a:pt x="3492500" y="558800"/>
                    <a:pt x="3594100" y="635000"/>
                    <a:pt x="3644900" y="736600"/>
                  </a:cubicBezTo>
                  <a:lnTo>
                    <a:pt x="3708400" y="914400"/>
                  </a:lnTo>
                  <a:lnTo>
                    <a:pt x="3898900" y="1358900"/>
                  </a:lnTo>
                  <a:cubicBezTo>
                    <a:pt x="3911600" y="1371600"/>
                    <a:pt x="3911600" y="1384300"/>
                    <a:pt x="3898900" y="1397000"/>
                  </a:cubicBezTo>
                  <a:cubicBezTo>
                    <a:pt x="3898900" y="1409700"/>
                    <a:pt x="3886200" y="1409700"/>
                    <a:pt x="3873500" y="1409700"/>
                  </a:cubicBezTo>
                  <a:lnTo>
                    <a:pt x="3810000" y="1409700"/>
                  </a:lnTo>
                  <a:cubicBezTo>
                    <a:pt x="3746500" y="1409700"/>
                    <a:pt x="3695700" y="1371600"/>
                    <a:pt x="3670300" y="1320800"/>
                  </a:cubicBezTo>
                  <a:lnTo>
                    <a:pt x="3517900" y="965200"/>
                  </a:lnTo>
                  <a:cubicBezTo>
                    <a:pt x="3517900" y="952500"/>
                    <a:pt x="3505200" y="965200"/>
                    <a:pt x="3505200" y="965200"/>
                  </a:cubicBezTo>
                  <a:lnTo>
                    <a:pt x="3568700" y="1409700"/>
                  </a:lnTo>
                  <a:lnTo>
                    <a:pt x="3644900" y="2222500"/>
                  </a:lnTo>
                  <a:cubicBezTo>
                    <a:pt x="3644900" y="2235200"/>
                    <a:pt x="3632200" y="2235200"/>
                    <a:pt x="3632200" y="2247900"/>
                  </a:cubicBezTo>
                  <a:cubicBezTo>
                    <a:pt x="3619500" y="2247900"/>
                    <a:pt x="3619500" y="2260600"/>
                    <a:pt x="3606800" y="2260600"/>
                  </a:cubicBezTo>
                  <a:lnTo>
                    <a:pt x="3556000" y="2260600"/>
                  </a:lnTo>
                  <a:cubicBezTo>
                    <a:pt x="3479800" y="2260600"/>
                    <a:pt x="3416300" y="2209800"/>
                    <a:pt x="3416300" y="2133600"/>
                  </a:cubicBezTo>
                  <a:lnTo>
                    <a:pt x="3302000" y="1447800"/>
                  </a:lnTo>
                  <a:cubicBezTo>
                    <a:pt x="3289300" y="1447800"/>
                    <a:pt x="3289300" y="1447800"/>
                    <a:pt x="3276600" y="1447800"/>
                  </a:cubicBezTo>
                  <a:lnTo>
                    <a:pt x="3162300" y="2133600"/>
                  </a:lnTo>
                  <a:cubicBezTo>
                    <a:pt x="3162300" y="2209800"/>
                    <a:pt x="3098800" y="2260600"/>
                    <a:pt x="3022600" y="2260600"/>
                  </a:cubicBezTo>
                  <a:lnTo>
                    <a:pt x="2971800" y="2260600"/>
                  </a:lnTo>
                  <a:cubicBezTo>
                    <a:pt x="2959100" y="2260600"/>
                    <a:pt x="2959100" y="2247900"/>
                    <a:pt x="2946400" y="2247900"/>
                  </a:cubicBezTo>
                  <a:cubicBezTo>
                    <a:pt x="2946400" y="2235200"/>
                    <a:pt x="2933700" y="2235200"/>
                    <a:pt x="2933700" y="2222500"/>
                  </a:cubicBezTo>
                  <a:lnTo>
                    <a:pt x="3009900" y="1409700"/>
                  </a:lnTo>
                  <a:lnTo>
                    <a:pt x="3073400" y="965200"/>
                  </a:lnTo>
                  <a:close/>
                  <a:moveTo>
                    <a:pt x="4622800" y="0"/>
                  </a:moveTo>
                  <a:cubicBezTo>
                    <a:pt x="4508500" y="0"/>
                    <a:pt x="4406900" y="88900"/>
                    <a:pt x="4406900" y="215900"/>
                  </a:cubicBezTo>
                  <a:lnTo>
                    <a:pt x="4406900" y="279400"/>
                  </a:lnTo>
                  <a:cubicBezTo>
                    <a:pt x="4406900" y="393700"/>
                    <a:pt x="4508500" y="495300"/>
                    <a:pt x="4622800" y="495300"/>
                  </a:cubicBezTo>
                  <a:cubicBezTo>
                    <a:pt x="4737100" y="495300"/>
                    <a:pt x="4838700" y="393700"/>
                    <a:pt x="4838700" y="279400"/>
                  </a:cubicBezTo>
                  <a:lnTo>
                    <a:pt x="4838700" y="215900"/>
                  </a:lnTo>
                  <a:cubicBezTo>
                    <a:pt x="4838700" y="88900"/>
                    <a:pt x="4737100" y="0"/>
                    <a:pt x="4622800" y="0"/>
                  </a:cubicBezTo>
                  <a:close/>
                  <a:moveTo>
                    <a:pt x="4406900" y="965200"/>
                  </a:moveTo>
                  <a:cubicBezTo>
                    <a:pt x="4406900" y="965200"/>
                    <a:pt x="4394200" y="952500"/>
                    <a:pt x="4394200" y="965200"/>
                  </a:cubicBezTo>
                  <a:lnTo>
                    <a:pt x="4241800" y="1320800"/>
                  </a:lnTo>
                  <a:cubicBezTo>
                    <a:pt x="4216400" y="1371600"/>
                    <a:pt x="4165600" y="1409700"/>
                    <a:pt x="4102100" y="1409700"/>
                  </a:cubicBezTo>
                  <a:lnTo>
                    <a:pt x="4038600" y="1409700"/>
                  </a:lnTo>
                  <a:cubicBezTo>
                    <a:pt x="4025900" y="1409700"/>
                    <a:pt x="4013200" y="1409700"/>
                    <a:pt x="4013200" y="1397000"/>
                  </a:cubicBezTo>
                  <a:cubicBezTo>
                    <a:pt x="4000500" y="1384300"/>
                    <a:pt x="4000500" y="1371600"/>
                    <a:pt x="4013200" y="1358900"/>
                  </a:cubicBezTo>
                  <a:lnTo>
                    <a:pt x="4203700" y="914400"/>
                  </a:lnTo>
                  <a:lnTo>
                    <a:pt x="4267200" y="736600"/>
                  </a:lnTo>
                  <a:cubicBezTo>
                    <a:pt x="4318000" y="635000"/>
                    <a:pt x="4419600" y="558800"/>
                    <a:pt x="4533900" y="558800"/>
                  </a:cubicBezTo>
                  <a:lnTo>
                    <a:pt x="4711700" y="558800"/>
                  </a:lnTo>
                  <a:cubicBezTo>
                    <a:pt x="4826000" y="558800"/>
                    <a:pt x="4927600" y="635000"/>
                    <a:pt x="4978400" y="736600"/>
                  </a:cubicBezTo>
                  <a:lnTo>
                    <a:pt x="5041900" y="914400"/>
                  </a:lnTo>
                  <a:lnTo>
                    <a:pt x="5232400" y="1358900"/>
                  </a:lnTo>
                  <a:cubicBezTo>
                    <a:pt x="5245100" y="1371600"/>
                    <a:pt x="5245100" y="1384300"/>
                    <a:pt x="5232400" y="1397000"/>
                  </a:cubicBezTo>
                  <a:cubicBezTo>
                    <a:pt x="5232400" y="1409700"/>
                    <a:pt x="5219700" y="1409700"/>
                    <a:pt x="5207000" y="1409700"/>
                  </a:cubicBezTo>
                  <a:lnTo>
                    <a:pt x="5143500" y="1409700"/>
                  </a:lnTo>
                  <a:cubicBezTo>
                    <a:pt x="5080000" y="1409700"/>
                    <a:pt x="5029200" y="1371600"/>
                    <a:pt x="5003800" y="1320800"/>
                  </a:cubicBezTo>
                  <a:lnTo>
                    <a:pt x="4851400" y="965200"/>
                  </a:lnTo>
                  <a:cubicBezTo>
                    <a:pt x="4851400" y="952500"/>
                    <a:pt x="4838700" y="965200"/>
                    <a:pt x="4838700" y="965200"/>
                  </a:cubicBezTo>
                  <a:lnTo>
                    <a:pt x="4902200" y="1409700"/>
                  </a:lnTo>
                  <a:lnTo>
                    <a:pt x="4978400" y="2222500"/>
                  </a:lnTo>
                  <a:cubicBezTo>
                    <a:pt x="4978400" y="2235200"/>
                    <a:pt x="4965700" y="2235200"/>
                    <a:pt x="4965700" y="2247900"/>
                  </a:cubicBezTo>
                  <a:cubicBezTo>
                    <a:pt x="4953000" y="2247900"/>
                    <a:pt x="4953000" y="2260600"/>
                    <a:pt x="4940300" y="2260600"/>
                  </a:cubicBezTo>
                  <a:lnTo>
                    <a:pt x="4889500" y="2260600"/>
                  </a:lnTo>
                  <a:cubicBezTo>
                    <a:pt x="4813300" y="2260600"/>
                    <a:pt x="4749800" y="2209800"/>
                    <a:pt x="4749800" y="2133600"/>
                  </a:cubicBezTo>
                  <a:lnTo>
                    <a:pt x="4635500" y="1447800"/>
                  </a:lnTo>
                  <a:cubicBezTo>
                    <a:pt x="4622800" y="1447800"/>
                    <a:pt x="4622800" y="1447800"/>
                    <a:pt x="4610100" y="1447800"/>
                  </a:cubicBezTo>
                  <a:lnTo>
                    <a:pt x="4495800" y="2133600"/>
                  </a:lnTo>
                  <a:cubicBezTo>
                    <a:pt x="4495800" y="2209800"/>
                    <a:pt x="4432300" y="2260600"/>
                    <a:pt x="4356100" y="2260600"/>
                  </a:cubicBezTo>
                  <a:lnTo>
                    <a:pt x="4305300" y="2260600"/>
                  </a:lnTo>
                  <a:cubicBezTo>
                    <a:pt x="4292600" y="2260600"/>
                    <a:pt x="4292600" y="2247900"/>
                    <a:pt x="4279900" y="2247900"/>
                  </a:cubicBezTo>
                  <a:cubicBezTo>
                    <a:pt x="4279900" y="2235200"/>
                    <a:pt x="4267200" y="2235200"/>
                    <a:pt x="4267200" y="2222500"/>
                  </a:cubicBezTo>
                  <a:lnTo>
                    <a:pt x="4343400" y="1409700"/>
                  </a:lnTo>
                  <a:lnTo>
                    <a:pt x="4406900" y="965200"/>
                  </a:lnTo>
                  <a:close/>
                  <a:moveTo>
                    <a:pt x="5956300" y="0"/>
                  </a:moveTo>
                  <a:cubicBezTo>
                    <a:pt x="5842000" y="0"/>
                    <a:pt x="5740400" y="88900"/>
                    <a:pt x="5740400" y="215900"/>
                  </a:cubicBezTo>
                  <a:lnTo>
                    <a:pt x="5740400" y="279400"/>
                  </a:lnTo>
                  <a:cubicBezTo>
                    <a:pt x="5740400" y="393700"/>
                    <a:pt x="5842000" y="495300"/>
                    <a:pt x="5956300" y="495300"/>
                  </a:cubicBezTo>
                  <a:cubicBezTo>
                    <a:pt x="6070600" y="495300"/>
                    <a:pt x="6172200" y="393700"/>
                    <a:pt x="6172200" y="279400"/>
                  </a:cubicBezTo>
                  <a:lnTo>
                    <a:pt x="6172200" y="215900"/>
                  </a:lnTo>
                  <a:cubicBezTo>
                    <a:pt x="6172200" y="88900"/>
                    <a:pt x="6070600" y="0"/>
                    <a:pt x="5956300" y="0"/>
                  </a:cubicBezTo>
                  <a:close/>
                  <a:moveTo>
                    <a:pt x="5740400" y="965200"/>
                  </a:moveTo>
                  <a:cubicBezTo>
                    <a:pt x="5740400" y="965200"/>
                    <a:pt x="5727700" y="952500"/>
                    <a:pt x="5727700" y="965200"/>
                  </a:cubicBezTo>
                  <a:lnTo>
                    <a:pt x="5575300" y="1320800"/>
                  </a:lnTo>
                  <a:cubicBezTo>
                    <a:pt x="5549900" y="1371600"/>
                    <a:pt x="5499100" y="1409700"/>
                    <a:pt x="5435600" y="1409700"/>
                  </a:cubicBezTo>
                  <a:lnTo>
                    <a:pt x="5372100" y="1409700"/>
                  </a:lnTo>
                  <a:cubicBezTo>
                    <a:pt x="5359400" y="1409700"/>
                    <a:pt x="5346700" y="1409700"/>
                    <a:pt x="5346700" y="1397000"/>
                  </a:cubicBezTo>
                  <a:cubicBezTo>
                    <a:pt x="5334000" y="1384300"/>
                    <a:pt x="5334000" y="1371600"/>
                    <a:pt x="5346700" y="1358900"/>
                  </a:cubicBezTo>
                  <a:lnTo>
                    <a:pt x="5537200" y="914400"/>
                  </a:lnTo>
                  <a:lnTo>
                    <a:pt x="5600700" y="736600"/>
                  </a:lnTo>
                  <a:cubicBezTo>
                    <a:pt x="5651500" y="635000"/>
                    <a:pt x="5753100" y="558800"/>
                    <a:pt x="5867400" y="558800"/>
                  </a:cubicBezTo>
                  <a:lnTo>
                    <a:pt x="6045200" y="558800"/>
                  </a:lnTo>
                  <a:cubicBezTo>
                    <a:pt x="6159500" y="558800"/>
                    <a:pt x="6261100" y="635000"/>
                    <a:pt x="6311900" y="736600"/>
                  </a:cubicBezTo>
                  <a:lnTo>
                    <a:pt x="6375400" y="914400"/>
                  </a:lnTo>
                  <a:lnTo>
                    <a:pt x="6565900" y="1358900"/>
                  </a:lnTo>
                  <a:cubicBezTo>
                    <a:pt x="6578600" y="1371600"/>
                    <a:pt x="6578600" y="1384300"/>
                    <a:pt x="6565900" y="1397000"/>
                  </a:cubicBezTo>
                  <a:cubicBezTo>
                    <a:pt x="6565900" y="1409700"/>
                    <a:pt x="6553200" y="1409700"/>
                    <a:pt x="6540500" y="1409700"/>
                  </a:cubicBezTo>
                  <a:lnTo>
                    <a:pt x="6477000" y="1409700"/>
                  </a:lnTo>
                  <a:cubicBezTo>
                    <a:pt x="6413500" y="1409700"/>
                    <a:pt x="6362700" y="1371600"/>
                    <a:pt x="6337300" y="1320800"/>
                  </a:cubicBezTo>
                  <a:lnTo>
                    <a:pt x="6184900" y="965200"/>
                  </a:lnTo>
                  <a:cubicBezTo>
                    <a:pt x="6184900" y="952500"/>
                    <a:pt x="6172200" y="965200"/>
                    <a:pt x="6172200" y="965200"/>
                  </a:cubicBezTo>
                  <a:lnTo>
                    <a:pt x="6235700" y="1409700"/>
                  </a:lnTo>
                  <a:lnTo>
                    <a:pt x="6311900" y="2222500"/>
                  </a:lnTo>
                  <a:cubicBezTo>
                    <a:pt x="6311900" y="2235200"/>
                    <a:pt x="6299200" y="2235200"/>
                    <a:pt x="6299200" y="2247900"/>
                  </a:cubicBezTo>
                  <a:cubicBezTo>
                    <a:pt x="6286500" y="2247900"/>
                    <a:pt x="6286500" y="2260600"/>
                    <a:pt x="6273800" y="2260600"/>
                  </a:cubicBezTo>
                  <a:lnTo>
                    <a:pt x="6223000" y="2260600"/>
                  </a:lnTo>
                  <a:cubicBezTo>
                    <a:pt x="6146800" y="2260600"/>
                    <a:pt x="6083300" y="2209800"/>
                    <a:pt x="6083300" y="2133600"/>
                  </a:cubicBezTo>
                  <a:lnTo>
                    <a:pt x="5969000" y="1447800"/>
                  </a:lnTo>
                  <a:cubicBezTo>
                    <a:pt x="5956300" y="1447800"/>
                    <a:pt x="5956300" y="1447800"/>
                    <a:pt x="5943600" y="1447800"/>
                  </a:cubicBezTo>
                  <a:lnTo>
                    <a:pt x="5829300" y="2133600"/>
                  </a:lnTo>
                  <a:cubicBezTo>
                    <a:pt x="5829300" y="2209800"/>
                    <a:pt x="5765800" y="2260600"/>
                    <a:pt x="5689600" y="2260600"/>
                  </a:cubicBezTo>
                  <a:lnTo>
                    <a:pt x="5638800" y="2260600"/>
                  </a:lnTo>
                  <a:cubicBezTo>
                    <a:pt x="5626100" y="2260600"/>
                    <a:pt x="5626100" y="2247900"/>
                    <a:pt x="5613400" y="2247900"/>
                  </a:cubicBezTo>
                  <a:cubicBezTo>
                    <a:pt x="5613400" y="2235200"/>
                    <a:pt x="5600700" y="2235200"/>
                    <a:pt x="5600700" y="2222500"/>
                  </a:cubicBezTo>
                  <a:lnTo>
                    <a:pt x="5676900" y="1409700"/>
                  </a:lnTo>
                  <a:lnTo>
                    <a:pt x="5740400" y="965200"/>
                  </a:lnTo>
                  <a:close/>
                  <a:moveTo>
                    <a:pt x="7289800" y="0"/>
                  </a:moveTo>
                  <a:cubicBezTo>
                    <a:pt x="7175500" y="0"/>
                    <a:pt x="7073900" y="88900"/>
                    <a:pt x="7073900" y="215900"/>
                  </a:cubicBezTo>
                  <a:lnTo>
                    <a:pt x="7073900" y="279400"/>
                  </a:lnTo>
                  <a:cubicBezTo>
                    <a:pt x="7073900" y="393700"/>
                    <a:pt x="7175500" y="495300"/>
                    <a:pt x="7289800" y="495300"/>
                  </a:cubicBezTo>
                  <a:cubicBezTo>
                    <a:pt x="7404100" y="495300"/>
                    <a:pt x="7505700" y="393700"/>
                    <a:pt x="7505700" y="279400"/>
                  </a:cubicBezTo>
                  <a:lnTo>
                    <a:pt x="7505700" y="215900"/>
                  </a:lnTo>
                  <a:cubicBezTo>
                    <a:pt x="7505700" y="88900"/>
                    <a:pt x="7404100" y="0"/>
                    <a:pt x="7289800" y="0"/>
                  </a:cubicBezTo>
                  <a:close/>
                  <a:moveTo>
                    <a:pt x="7073900" y="965200"/>
                  </a:moveTo>
                  <a:cubicBezTo>
                    <a:pt x="7073900" y="965200"/>
                    <a:pt x="7061200" y="952500"/>
                    <a:pt x="7061200" y="965200"/>
                  </a:cubicBezTo>
                  <a:lnTo>
                    <a:pt x="6908800" y="1320800"/>
                  </a:lnTo>
                  <a:cubicBezTo>
                    <a:pt x="6883400" y="1371600"/>
                    <a:pt x="6832600" y="1409700"/>
                    <a:pt x="6769100" y="1409700"/>
                  </a:cubicBezTo>
                  <a:lnTo>
                    <a:pt x="6705600" y="1409700"/>
                  </a:lnTo>
                  <a:cubicBezTo>
                    <a:pt x="6692900" y="1409700"/>
                    <a:pt x="6680200" y="1409700"/>
                    <a:pt x="6680200" y="1397000"/>
                  </a:cubicBezTo>
                  <a:cubicBezTo>
                    <a:pt x="6667500" y="1384300"/>
                    <a:pt x="6667500" y="1371600"/>
                    <a:pt x="6680200" y="1358900"/>
                  </a:cubicBezTo>
                  <a:lnTo>
                    <a:pt x="6870700" y="914400"/>
                  </a:lnTo>
                  <a:lnTo>
                    <a:pt x="6934200" y="736600"/>
                  </a:lnTo>
                  <a:cubicBezTo>
                    <a:pt x="6985000" y="635000"/>
                    <a:pt x="7086600" y="558800"/>
                    <a:pt x="7200900" y="558800"/>
                  </a:cubicBezTo>
                  <a:lnTo>
                    <a:pt x="7378700" y="558800"/>
                  </a:lnTo>
                  <a:cubicBezTo>
                    <a:pt x="7493000" y="558800"/>
                    <a:pt x="7594600" y="635000"/>
                    <a:pt x="7645400" y="736600"/>
                  </a:cubicBezTo>
                  <a:lnTo>
                    <a:pt x="7708900" y="914400"/>
                  </a:lnTo>
                  <a:lnTo>
                    <a:pt x="7899400" y="1358900"/>
                  </a:lnTo>
                  <a:cubicBezTo>
                    <a:pt x="7912100" y="1371600"/>
                    <a:pt x="7912100" y="1384300"/>
                    <a:pt x="7899400" y="1397000"/>
                  </a:cubicBezTo>
                  <a:cubicBezTo>
                    <a:pt x="7899400" y="1409700"/>
                    <a:pt x="7886700" y="1409700"/>
                    <a:pt x="7874000" y="1409700"/>
                  </a:cubicBezTo>
                  <a:lnTo>
                    <a:pt x="7810500" y="1409700"/>
                  </a:lnTo>
                  <a:cubicBezTo>
                    <a:pt x="7747000" y="1409700"/>
                    <a:pt x="7696200" y="1371600"/>
                    <a:pt x="7670800" y="1320800"/>
                  </a:cubicBezTo>
                  <a:lnTo>
                    <a:pt x="7518400" y="965200"/>
                  </a:lnTo>
                  <a:cubicBezTo>
                    <a:pt x="7518400" y="952500"/>
                    <a:pt x="7505700" y="965200"/>
                    <a:pt x="7505700" y="965200"/>
                  </a:cubicBezTo>
                  <a:lnTo>
                    <a:pt x="7569200" y="1409700"/>
                  </a:lnTo>
                  <a:lnTo>
                    <a:pt x="7645400" y="2222500"/>
                  </a:lnTo>
                  <a:cubicBezTo>
                    <a:pt x="7645400" y="2235200"/>
                    <a:pt x="7632700" y="2235200"/>
                    <a:pt x="7632700" y="2247900"/>
                  </a:cubicBezTo>
                  <a:cubicBezTo>
                    <a:pt x="7620000" y="2247900"/>
                    <a:pt x="7620000" y="2260600"/>
                    <a:pt x="7607300" y="2260600"/>
                  </a:cubicBezTo>
                  <a:lnTo>
                    <a:pt x="7556500" y="2260600"/>
                  </a:lnTo>
                  <a:cubicBezTo>
                    <a:pt x="7480300" y="2260600"/>
                    <a:pt x="7416800" y="2209800"/>
                    <a:pt x="7416800" y="2133600"/>
                  </a:cubicBezTo>
                  <a:lnTo>
                    <a:pt x="7302500" y="1447800"/>
                  </a:lnTo>
                  <a:cubicBezTo>
                    <a:pt x="7289800" y="1447800"/>
                    <a:pt x="7289800" y="1447800"/>
                    <a:pt x="7277100" y="1447800"/>
                  </a:cubicBezTo>
                  <a:lnTo>
                    <a:pt x="7162800" y="2133600"/>
                  </a:lnTo>
                  <a:cubicBezTo>
                    <a:pt x="7162800" y="2209800"/>
                    <a:pt x="7099300" y="2260600"/>
                    <a:pt x="7023100" y="2260600"/>
                  </a:cubicBezTo>
                  <a:lnTo>
                    <a:pt x="6972300" y="2260600"/>
                  </a:lnTo>
                  <a:cubicBezTo>
                    <a:pt x="6959600" y="2260600"/>
                    <a:pt x="6959600" y="2247900"/>
                    <a:pt x="6946900" y="2247900"/>
                  </a:cubicBezTo>
                  <a:cubicBezTo>
                    <a:pt x="6946900" y="2235200"/>
                    <a:pt x="6934200" y="2235200"/>
                    <a:pt x="6934200" y="2222500"/>
                  </a:cubicBezTo>
                  <a:lnTo>
                    <a:pt x="7010400" y="1409700"/>
                  </a:lnTo>
                  <a:lnTo>
                    <a:pt x="7073900" y="965200"/>
                  </a:lnTo>
                  <a:close/>
                  <a:moveTo>
                    <a:pt x="8623300" y="0"/>
                  </a:moveTo>
                  <a:cubicBezTo>
                    <a:pt x="8509000" y="0"/>
                    <a:pt x="8407400" y="88900"/>
                    <a:pt x="8407400" y="215900"/>
                  </a:cubicBezTo>
                  <a:lnTo>
                    <a:pt x="8407400" y="279400"/>
                  </a:lnTo>
                  <a:cubicBezTo>
                    <a:pt x="8407400" y="393700"/>
                    <a:pt x="8509000" y="495300"/>
                    <a:pt x="8623300" y="495300"/>
                  </a:cubicBezTo>
                  <a:cubicBezTo>
                    <a:pt x="8737600" y="495300"/>
                    <a:pt x="8839200" y="393700"/>
                    <a:pt x="8839200" y="279400"/>
                  </a:cubicBezTo>
                  <a:lnTo>
                    <a:pt x="8839200" y="215900"/>
                  </a:lnTo>
                  <a:cubicBezTo>
                    <a:pt x="8839200" y="88900"/>
                    <a:pt x="8737600" y="0"/>
                    <a:pt x="8623300" y="0"/>
                  </a:cubicBezTo>
                  <a:close/>
                  <a:moveTo>
                    <a:pt x="8407400" y="965200"/>
                  </a:moveTo>
                  <a:cubicBezTo>
                    <a:pt x="8407400" y="965200"/>
                    <a:pt x="8394700" y="952500"/>
                    <a:pt x="8394700" y="965200"/>
                  </a:cubicBezTo>
                  <a:lnTo>
                    <a:pt x="8242300" y="1320800"/>
                  </a:lnTo>
                  <a:cubicBezTo>
                    <a:pt x="8216900" y="1371600"/>
                    <a:pt x="8166100" y="1409700"/>
                    <a:pt x="8102600" y="1409700"/>
                  </a:cubicBezTo>
                  <a:lnTo>
                    <a:pt x="8039100" y="1409700"/>
                  </a:lnTo>
                  <a:cubicBezTo>
                    <a:pt x="8026400" y="1409700"/>
                    <a:pt x="8013700" y="1409700"/>
                    <a:pt x="8013700" y="1397000"/>
                  </a:cubicBezTo>
                  <a:cubicBezTo>
                    <a:pt x="8001000" y="1384300"/>
                    <a:pt x="8001000" y="1371600"/>
                    <a:pt x="8013700" y="1358900"/>
                  </a:cubicBezTo>
                  <a:lnTo>
                    <a:pt x="8204200" y="914400"/>
                  </a:lnTo>
                  <a:lnTo>
                    <a:pt x="8267700" y="736600"/>
                  </a:lnTo>
                  <a:cubicBezTo>
                    <a:pt x="8318500" y="635000"/>
                    <a:pt x="8420100" y="558800"/>
                    <a:pt x="8534400" y="558800"/>
                  </a:cubicBezTo>
                  <a:lnTo>
                    <a:pt x="8712200" y="558800"/>
                  </a:lnTo>
                  <a:cubicBezTo>
                    <a:pt x="8826500" y="558800"/>
                    <a:pt x="8928100" y="635000"/>
                    <a:pt x="8978900" y="736600"/>
                  </a:cubicBezTo>
                  <a:lnTo>
                    <a:pt x="9042400" y="914400"/>
                  </a:lnTo>
                  <a:lnTo>
                    <a:pt x="9232900" y="1358900"/>
                  </a:lnTo>
                  <a:cubicBezTo>
                    <a:pt x="9245600" y="1371600"/>
                    <a:pt x="9245600" y="1384300"/>
                    <a:pt x="9232900" y="1397000"/>
                  </a:cubicBezTo>
                  <a:cubicBezTo>
                    <a:pt x="9232900" y="1409700"/>
                    <a:pt x="9220200" y="1409700"/>
                    <a:pt x="9207500" y="1409700"/>
                  </a:cubicBezTo>
                  <a:lnTo>
                    <a:pt x="9144000" y="1409700"/>
                  </a:lnTo>
                  <a:cubicBezTo>
                    <a:pt x="9080500" y="1409700"/>
                    <a:pt x="9029700" y="1371600"/>
                    <a:pt x="9004300" y="1320800"/>
                  </a:cubicBezTo>
                  <a:lnTo>
                    <a:pt x="8851900" y="965200"/>
                  </a:lnTo>
                  <a:cubicBezTo>
                    <a:pt x="8851900" y="952500"/>
                    <a:pt x="8839200" y="965200"/>
                    <a:pt x="8839200" y="965200"/>
                  </a:cubicBezTo>
                  <a:lnTo>
                    <a:pt x="8902700" y="1409700"/>
                  </a:lnTo>
                  <a:lnTo>
                    <a:pt x="8978900" y="2222500"/>
                  </a:lnTo>
                  <a:cubicBezTo>
                    <a:pt x="8978900" y="2235200"/>
                    <a:pt x="8966200" y="2235200"/>
                    <a:pt x="8966200" y="2247900"/>
                  </a:cubicBezTo>
                  <a:cubicBezTo>
                    <a:pt x="8953500" y="2247900"/>
                    <a:pt x="8953500" y="2260600"/>
                    <a:pt x="8940800" y="2260600"/>
                  </a:cubicBezTo>
                  <a:lnTo>
                    <a:pt x="8890000" y="2260600"/>
                  </a:lnTo>
                  <a:cubicBezTo>
                    <a:pt x="8813800" y="2260600"/>
                    <a:pt x="8750300" y="2209800"/>
                    <a:pt x="8750300" y="2133600"/>
                  </a:cubicBezTo>
                  <a:lnTo>
                    <a:pt x="8636000" y="1447800"/>
                  </a:lnTo>
                  <a:cubicBezTo>
                    <a:pt x="8623300" y="1447800"/>
                    <a:pt x="8623300" y="1447800"/>
                    <a:pt x="8610600" y="1447800"/>
                  </a:cubicBezTo>
                  <a:lnTo>
                    <a:pt x="8496300" y="2133600"/>
                  </a:lnTo>
                  <a:cubicBezTo>
                    <a:pt x="8496300" y="2209800"/>
                    <a:pt x="8432800" y="2260600"/>
                    <a:pt x="8356600" y="2260600"/>
                  </a:cubicBezTo>
                  <a:lnTo>
                    <a:pt x="8305800" y="2260600"/>
                  </a:lnTo>
                  <a:cubicBezTo>
                    <a:pt x="8293100" y="2260600"/>
                    <a:pt x="8293100" y="2247900"/>
                    <a:pt x="8280400" y="2247900"/>
                  </a:cubicBezTo>
                  <a:cubicBezTo>
                    <a:pt x="8280400" y="2235200"/>
                    <a:pt x="8267700" y="2235200"/>
                    <a:pt x="8267700" y="2222500"/>
                  </a:cubicBezTo>
                  <a:lnTo>
                    <a:pt x="8343900" y="1409700"/>
                  </a:lnTo>
                  <a:lnTo>
                    <a:pt x="8407400" y="965200"/>
                  </a:lnTo>
                  <a:close/>
                  <a:moveTo>
                    <a:pt x="9956800" y="0"/>
                  </a:moveTo>
                  <a:cubicBezTo>
                    <a:pt x="9842500" y="0"/>
                    <a:pt x="9740900" y="88900"/>
                    <a:pt x="9740900" y="215900"/>
                  </a:cubicBezTo>
                  <a:lnTo>
                    <a:pt x="9740900" y="279400"/>
                  </a:lnTo>
                  <a:cubicBezTo>
                    <a:pt x="9740900" y="393700"/>
                    <a:pt x="9842500" y="495300"/>
                    <a:pt x="9956800" y="495300"/>
                  </a:cubicBezTo>
                  <a:cubicBezTo>
                    <a:pt x="10071100" y="495300"/>
                    <a:pt x="10172700" y="393700"/>
                    <a:pt x="10172700" y="279400"/>
                  </a:cubicBezTo>
                  <a:lnTo>
                    <a:pt x="10172700" y="215900"/>
                  </a:lnTo>
                  <a:cubicBezTo>
                    <a:pt x="10172700" y="88900"/>
                    <a:pt x="10071100" y="0"/>
                    <a:pt x="9956800" y="0"/>
                  </a:cubicBezTo>
                  <a:close/>
                  <a:moveTo>
                    <a:pt x="9740900" y="965200"/>
                  </a:moveTo>
                  <a:cubicBezTo>
                    <a:pt x="9740900" y="965200"/>
                    <a:pt x="9728200" y="952500"/>
                    <a:pt x="9728200" y="965200"/>
                  </a:cubicBezTo>
                  <a:lnTo>
                    <a:pt x="9575800" y="1320800"/>
                  </a:lnTo>
                  <a:cubicBezTo>
                    <a:pt x="9550400" y="1371600"/>
                    <a:pt x="9499600" y="1409700"/>
                    <a:pt x="9436100" y="1409700"/>
                  </a:cubicBezTo>
                  <a:lnTo>
                    <a:pt x="9372600" y="1409700"/>
                  </a:lnTo>
                  <a:cubicBezTo>
                    <a:pt x="9359900" y="1409700"/>
                    <a:pt x="9347200" y="1409700"/>
                    <a:pt x="9347200" y="1397000"/>
                  </a:cubicBezTo>
                  <a:cubicBezTo>
                    <a:pt x="9334500" y="1384300"/>
                    <a:pt x="9334500" y="1371600"/>
                    <a:pt x="9347200" y="1358900"/>
                  </a:cubicBezTo>
                  <a:lnTo>
                    <a:pt x="9537700" y="914400"/>
                  </a:lnTo>
                  <a:lnTo>
                    <a:pt x="9601200" y="736600"/>
                  </a:lnTo>
                  <a:cubicBezTo>
                    <a:pt x="9652000" y="635000"/>
                    <a:pt x="9753600" y="558800"/>
                    <a:pt x="9867900" y="558800"/>
                  </a:cubicBezTo>
                  <a:lnTo>
                    <a:pt x="10045700" y="558800"/>
                  </a:lnTo>
                  <a:cubicBezTo>
                    <a:pt x="10160000" y="558800"/>
                    <a:pt x="10261600" y="635000"/>
                    <a:pt x="10312400" y="736600"/>
                  </a:cubicBezTo>
                  <a:lnTo>
                    <a:pt x="10375900" y="914400"/>
                  </a:lnTo>
                  <a:lnTo>
                    <a:pt x="10566400" y="1358900"/>
                  </a:lnTo>
                  <a:cubicBezTo>
                    <a:pt x="10579100" y="1371600"/>
                    <a:pt x="10579100" y="1384300"/>
                    <a:pt x="10566400" y="1397000"/>
                  </a:cubicBezTo>
                  <a:cubicBezTo>
                    <a:pt x="10566400" y="1409700"/>
                    <a:pt x="10553700" y="1409700"/>
                    <a:pt x="10541000" y="1409700"/>
                  </a:cubicBezTo>
                  <a:lnTo>
                    <a:pt x="10477500" y="1409700"/>
                  </a:lnTo>
                  <a:cubicBezTo>
                    <a:pt x="10414000" y="1409700"/>
                    <a:pt x="10363200" y="1371600"/>
                    <a:pt x="10337800" y="1320800"/>
                  </a:cubicBezTo>
                  <a:lnTo>
                    <a:pt x="10185400" y="965200"/>
                  </a:lnTo>
                  <a:cubicBezTo>
                    <a:pt x="10185400" y="952500"/>
                    <a:pt x="10172700" y="965200"/>
                    <a:pt x="10172700" y="965200"/>
                  </a:cubicBezTo>
                  <a:lnTo>
                    <a:pt x="10236200" y="1409700"/>
                  </a:lnTo>
                  <a:lnTo>
                    <a:pt x="10312400" y="2222500"/>
                  </a:lnTo>
                  <a:cubicBezTo>
                    <a:pt x="10312400" y="2235200"/>
                    <a:pt x="10299700" y="2235200"/>
                    <a:pt x="10299700" y="2247900"/>
                  </a:cubicBezTo>
                  <a:cubicBezTo>
                    <a:pt x="10287000" y="2247900"/>
                    <a:pt x="10287000" y="2260600"/>
                    <a:pt x="10274300" y="2260600"/>
                  </a:cubicBezTo>
                  <a:lnTo>
                    <a:pt x="10223500" y="2260600"/>
                  </a:lnTo>
                  <a:cubicBezTo>
                    <a:pt x="10147300" y="2260600"/>
                    <a:pt x="10083800" y="2209800"/>
                    <a:pt x="10083800" y="2133600"/>
                  </a:cubicBezTo>
                  <a:lnTo>
                    <a:pt x="9969500" y="1447800"/>
                  </a:lnTo>
                  <a:cubicBezTo>
                    <a:pt x="9956800" y="1447800"/>
                    <a:pt x="9956800" y="1447800"/>
                    <a:pt x="9944100" y="1447800"/>
                  </a:cubicBezTo>
                  <a:lnTo>
                    <a:pt x="9829800" y="2133600"/>
                  </a:lnTo>
                  <a:cubicBezTo>
                    <a:pt x="9829800" y="2209800"/>
                    <a:pt x="9766300" y="2260600"/>
                    <a:pt x="9690100" y="2260600"/>
                  </a:cubicBezTo>
                  <a:lnTo>
                    <a:pt x="9639300" y="2260600"/>
                  </a:lnTo>
                  <a:cubicBezTo>
                    <a:pt x="9626600" y="2260600"/>
                    <a:pt x="9626600" y="2247900"/>
                    <a:pt x="9613900" y="2247900"/>
                  </a:cubicBezTo>
                  <a:cubicBezTo>
                    <a:pt x="9613900" y="2235200"/>
                    <a:pt x="9601200" y="2235200"/>
                    <a:pt x="9601200" y="2222500"/>
                  </a:cubicBezTo>
                  <a:lnTo>
                    <a:pt x="9677400" y="1409700"/>
                  </a:lnTo>
                  <a:lnTo>
                    <a:pt x="9740900" y="965200"/>
                  </a:lnTo>
                  <a:close/>
                </a:path>
              </a:pathLst>
            </a:custGeom>
            <a:solidFill>
              <a:srgbClr val="6D77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2"/>
            <p:cNvSpPr/>
            <p:nvPr/>
          </p:nvSpPr>
          <p:spPr>
            <a:xfrm>
              <a:off x="10680700" y="0"/>
              <a:ext cx="2578100" cy="2260600"/>
            </a:xfrm>
            <a:custGeom>
              <a:rect b="b" l="l" r="r" t="t"/>
              <a:pathLst>
                <a:path extrusionOk="0" h="2260600" w="25781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close/>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close/>
                  <a:moveTo>
                    <a:pt x="1955800" y="0"/>
                  </a:moveTo>
                  <a:cubicBezTo>
                    <a:pt x="1841500" y="0"/>
                    <a:pt x="1739900" y="88900"/>
                    <a:pt x="1739900" y="215900"/>
                  </a:cubicBezTo>
                  <a:lnTo>
                    <a:pt x="1739900" y="279400"/>
                  </a:lnTo>
                  <a:cubicBezTo>
                    <a:pt x="1739900" y="393700"/>
                    <a:pt x="1841500" y="495300"/>
                    <a:pt x="1955800" y="495300"/>
                  </a:cubicBezTo>
                  <a:cubicBezTo>
                    <a:pt x="2070100" y="495300"/>
                    <a:pt x="2171700" y="393700"/>
                    <a:pt x="2171700" y="279400"/>
                  </a:cubicBezTo>
                  <a:lnTo>
                    <a:pt x="2171700" y="215900"/>
                  </a:lnTo>
                  <a:cubicBezTo>
                    <a:pt x="2171700" y="88900"/>
                    <a:pt x="2070100" y="0"/>
                    <a:pt x="1955800" y="0"/>
                  </a:cubicBezTo>
                  <a:close/>
                  <a:moveTo>
                    <a:pt x="1739900" y="965200"/>
                  </a:moveTo>
                  <a:cubicBezTo>
                    <a:pt x="1739900" y="965200"/>
                    <a:pt x="1727200" y="952500"/>
                    <a:pt x="1727200" y="965200"/>
                  </a:cubicBezTo>
                  <a:lnTo>
                    <a:pt x="1574800" y="1320800"/>
                  </a:lnTo>
                  <a:cubicBezTo>
                    <a:pt x="1549400" y="1371600"/>
                    <a:pt x="1498600" y="1409700"/>
                    <a:pt x="1435100" y="1409700"/>
                  </a:cubicBezTo>
                  <a:lnTo>
                    <a:pt x="1371600" y="1409700"/>
                  </a:lnTo>
                  <a:cubicBezTo>
                    <a:pt x="1358900" y="1409700"/>
                    <a:pt x="1346200" y="1409700"/>
                    <a:pt x="1346200" y="1397000"/>
                  </a:cubicBezTo>
                  <a:cubicBezTo>
                    <a:pt x="1333500" y="1384300"/>
                    <a:pt x="1333500" y="1371600"/>
                    <a:pt x="1346200" y="1358900"/>
                  </a:cubicBezTo>
                  <a:lnTo>
                    <a:pt x="1536700" y="914400"/>
                  </a:lnTo>
                  <a:lnTo>
                    <a:pt x="1600200" y="736600"/>
                  </a:lnTo>
                  <a:cubicBezTo>
                    <a:pt x="1651000" y="635000"/>
                    <a:pt x="1752600" y="558800"/>
                    <a:pt x="1866900" y="558800"/>
                  </a:cubicBezTo>
                  <a:lnTo>
                    <a:pt x="2044700" y="558800"/>
                  </a:lnTo>
                  <a:cubicBezTo>
                    <a:pt x="2159000" y="558800"/>
                    <a:pt x="2260600" y="635000"/>
                    <a:pt x="2311400" y="736600"/>
                  </a:cubicBezTo>
                  <a:lnTo>
                    <a:pt x="2374900" y="914400"/>
                  </a:lnTo>
                  <a:lnTo>
                    <a:pt x="2565400" y="1358900"/>
                  </a:lnTo>
                  <a:cubicBezTo>
                    <a:pt x="2578100" y="1371600"/>
                    <a:pt x="2578100" y="1384300"/>
                    <a:pt x="2565400" y="1397000"/>
                  </a:cubicBezTo>
                  <a:cubicBezTo>
                    <a:pt x="2565400" y="1409700"/>
                    <a:pt x="2552700" y="1409700"/>
                    <a:pt x="2540000" y="1409700"/>
                  </a:cubicBezTo>
                  <a:lnTo>
                    <a:pt x="2476500" y="1409700"/>
                  </a:lnTo>
                  <a:cubicBezTo>
                    <a:pt x="2413000" y="1409700"/>
                    <a:pt x="2362200" y="1371600"/>
                    <a:pt x="2336800" y="1320800"/>
                  </a:cubicBezTo>
                  <a:lnTo>
                    <a:pt x="2184400" y="965200"/>
                  </a:lnTo>
                  <a:cubicBezTo>
                    <a:pt x="2184400" y="952500"/>
                    <a:pt x="2171700" y="965200"/>
                    <a:pt x="2171700" y="965200"/>
                  </a:cubicBezTo>
                  <a:lnTo>
                    <a:pt x="2235200" y="1409700"/>
                  </a:lnTo>
                  <a:lnTo>
                    <a:pt x="2311400" y="2222500"/>
                  </a:lnTo>
                  <a:cubicBezTo>
                    <a:pt x="2311400" y="2235200"/>
                    <a:pt x="2298700" y="2235200"/>
                    <a:pt x="2298700" y="2247900"/>
                  </a:cubicBezTo>
                  <a:cubicBezTo>
                    <a:pt x="2286000" y="2247900"/>
                    <a:pt x="2286000" y="2260600"/>
                    <a:pt x="2273300" y="2260600"/>
                  </a:cubicBezTo>
                  <a:lnTo>
                    <a:pt x="2222500" y="2260600"/>
                  </a:lnTo>
                  <a:cubicBezTo>
                    <a:pt x="2146300" y="2260600"/>
                    <a:pt x="2082800" y="2209800"/>
                    <a:pt x="2082800" y="2133600"/>
                  </a:cubicBezTo>
                  <a:lnTo>
                    <a:pt x="1968500" y="1447800"/>
                  </a:lnTo>
                  <a:cubicBezTo>
                    <a:pt x="1955800" y="1447800"/>
                    <a:pt x="1955800" y="1447800"/>
                    <a:pt x="1943100" y="1447800"/>
                  </a:cubicBezTo>
                  <a:lnTo>
                    <a:pt x="1828800" y="2133600"/>
                  </a:lnTo>
                  <a:cubicBezTo>
                    <a:pt x="1828800" y="2209800"/>
                    <a:pt x="1765300" y="2260600"/>
                    <a:pt x="1689100" y="2260600"/>
                  </a:cubicBezTo>
                  <a:lnTo>
                    <a:pt x="1638300" y="2260600"/>
                  </a:lnTo>
                  <a:cubicBezTo>
                    <a:pt x="1625600" y="2260600"/>
                    <a:pt x="1625600" y="2247900"/>
                    <a:pt x="1612900" y="2247900"/>
                  </a:cubicBezTo>
                  <a:cubicBezTo>
                    <a:pt x="1612900" y="2235200"/>
                    <a:pt x="1600200" y="2235200"/>
                    <a:pt x="1600200" y="2222500"/>
                  </a:cubicBezTo>
                  <a:lnTo>
                    <a:pt x="1676400" y="1409700"/>
                  </a:lnTo>
                  <a:lnTo>
                    <a:pt x="1739900" y="965200"/>
                  </a:lnTo>
                  <a:close/>
                </a:path>
              </a:pathLst>
            </a:custGeom>
            <a:solidFill>
              <a:srgbClr val="D1C6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0" name="Google Shape;500;p32"/>
          <p:cNvSpPr txBox="1"/>
          <p:nvPr/>
        </p:nvSpPr>
        <p:spPr>
          <a:xfrm>
            <a:off x="2497693" y="838959"/>
            <a:ext cx="13292700" cy="1231200"/>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WRITE A MAIN TITLE HERE</a:t>
            </a:r>
            <a:endParaRPr/>
          </a:p>
        </p:txBody>
      </p:sp>
      <p:sp>
        <p:nvSpPr>
          <p:cNvPr id="501" name="Google Shape;501;p32"/>
          <p:cNvSpPr txBox="1"/>
          <p:nvPr/>
        </p:nvSpPr>
        <p:spPr>
          <a:xfrm>
            <a:off x="9744961" y="7789220"/>
            <a:ext cx="5460000" cy="1887000"/>
          </a:xfrm>
          <a:prstGeom prst="rect">
            <a:avLst/>
          </a:prstGeom>
          <a:noFill/>
          <a:ln>
            <a:noFill/>
          </a:ln>
        </p:spPr>
        <p:txBody>
          <a:bodyPr anchorCtr="0" anchor="t" bIns="0" lIns="0" spcFirstLastPara="1" rIns="0" wrap="square" tIns="0">
            <a:spAutoFit/>
          </a:bodyPr>
          <a:lstStyle/>
          <a:p>
            <a:pPr indent="0" lvl="1" marL="0" marR="0" rtl="0" algn="ctr">
              <a:lnSpc>
                <a:spcPct val="171000"/>
              </a:lnSpc>
              <a:spcBef>
                <a:spcPts val="0"/>
              </a:spcBef>
              <a:spcAft>
                <a:spcPts val="0"/>
              </a:spcAft>
              <a:buNone/>
            </a:pPr>
            <a:r>
              <a:rPr b="0" i="0" lang="en-US" sz="2000" u="none" cap="none" strike="noStrike">
                <a:solidFill>
                  <a:srgbClr val="000000"/>
                </a:solidFill>
                <a:latin typeface="Poppins"/>
                <a:ea typeface="Poppins"/>
                <a:cs typeface="Poppins"/>
                <a:sym typeface="Poppins"/>
              </a:rPr>
              <a:t>Presentations are communication tools that can be used as demonstrations, lectures, speeches, reports, and more. It is mostly presented before an audience. </a:t>
            </a:r>
            <a:endParaRPr/>
          </a:p>
        </p:txBody>
      </p:sp>
      <p:sp>
        <p:nvSpPr>
          <p:cNvPr id="502" name="Google Shape;502;p32"/>
          <p:cNvSpPr txBox="1"/>
          <p:nvPr/>
        </p:nvSpPr>
        <p:spPr>
          <a:xfrm>
            <a:off x="1409700" y="3172590"/>
            <a:ext cx="21783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CATEGORY 1</a:t>
            </a:r>
            <a:endParaRPr/>
          </a:p>
        </p:txBody>
      </p:sp>
      <p:sp>
        <p:nvSpPr>
          <p:cNvPr id="503" name="Google Shape;503;p32"/>
          <p:cNvSpPr txBox="1"/>
          <p:nvPr/>
        </p:nvSpPr>
        <p:spPr>
          <a:xfrm>
            <a:off x="1409700" y="4519640"/>
            <a:ext cx="21783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CATEGORY 2</a:t>
            </a:r>
            <a:endParaRPr/>
          </a:p>
        </p:txBody>
      </p:sp>
      <p:sp>
        <p:nvSpPr>
          <p:cNvPr id="504" name="Google Shape;504;p32"/>
          <p:cNvSpPr txBox="1"/>
          <p:nvPr/>
        </p:nvSpPr>
        <p:spPr>
          <a:xfrm>
            <a:off x="1409700" y="5869941"/>
            <a:ext cx="21783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CATEGORY 3</a:t>
            </a:r>
            <a:endParaRPr/>
          </a:p>
        </p:txBody>
      </p:sp>
      <p:sp>
        <p:nvSpPr>
          <p:cNvPr id="505" name="Google Shape;505;p32"/>
          <p:cNvSpPr txBox="1"/>
          <p:nvPr/>
        </p:nvSpPr>
        <p:spPr>
          <a:xfrm>
            <a:off x="1409700" y="7644503"/>
            <a:ext cx="58170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WRITE A TEXT HERE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509" name="Shape 509"/>
        <p:cNvGrpSpPr/>
        <p:nvPr/>
      </p:nvGrpSpPr>
      <p:grpSpPr>
        <a:xfrm>
          <a:off x="0" y="0"/>
          <a:ext cx="0" cy="0"/>
          <a:chOff x="0" y="0"/>
          <a:chExt cx="0" cy="0"/>
        </a:xfrm>
      </p:grpSpPr>
      <p:pic>
        <p:nvPicPr>
          <p:cNvPr id="510" name="Google Shape;510;p33"/>
          <p:cNvPicPr preferRelativeResize="0"/>
          <p:nvPr/>
        </p:nvPicPr>
        <p:blipFill rotWithShape="1">
          <a:blip r:embed="rId3">
            <a:alphaModFix/>
          </a:blip>
          <a:srcRect b="15626" l="0" r="0" t="0"/>
          <a:stretch/>
        </p:blipFill>
        <p:spPr>
          <a:xfrm>
            <a:off x="0" y="0"/>
            <a:ext cx="18288003" cy="10286999"/>
          </a:xfrm>
          <a:prstGeom prst="rect">
            <a:avLst/>
          </a:prstGeom>
          <a:noFill/>
          <a:ln>
            <a:noFill/>
          </a:ln>
        </p:spPr>
      </p:pic>
      <p:sp>
        <p:nvSpPr>
          <p:cNvPr id="511" name="Google Shape;511;p33"/>
          <p:cNvSpPr/>
          <p:nvPr/>
        </p:nvSpPr>
        <p:spPr>
          <a:xfrm>
            <a:off x="-455579" y="5876950"/>
            <a:ext cx="4034043" cy="11205675"/>
          </a:xfrm>
          <a:custGeom>
            <a:rect b="b" l="l" r="r" t="t"/>
            <a:pathLst>
              <a:path extrusionOk="0" h="11205675" w="4034043">
                <a:moveTo>
                  <a:pt x="0" y="0"/>
                </a:moveTo>
                <a:lnTo>
                  <a:pt x="4034043" y="0"/>
                </a:lnTo>
                <a:lnTo>
                  <a:pt x="4034043" y="11205675"/>
                </a:lnTo>
                <a:lnTo>
                  <a:pt x="0" y="11205675"/>
                </a:lnTo>
                <a:lnTo>
                  <a:pt x="0" y="0"/>
                </a:lnTo>
                <a:close/>
              </a:path>
            </a:pathLst>
          </a:custGeom>
          <a:blipFill rotWithShape="1">
            <a:blip r:embed="rId4">
              <a:alphaModFix/>
            </a:blip>
            <a:stretch>
              <a:fillRect b="0" l="0" r="0" t="0"/>
            </a:stretch>
          </a:blipFill>
          <a:ln>
            <a:noFill/>
          </a:ln>
        </p:spPr>
      </p:sp>
      <p:sp>
        <p:nvSpPr>
          <p:cNvPr id="512" name="Google Shape;512;p33"/>
          <p:cNvSpPr/>
          <p:nvPr/>
        </p:nvSpPr>
        <p:spPr>
          <a:xfrm>
            <a:off x="11322295" y="6181750"/>
            <a:ext cx="12734391" cy="8229600"/>
          </a:xfrm>
          <a:custGeom>
            <a:rect b="b" l="l" r="r" t="t"/>
            <a:pathLst>
              <a:path extrusionOk="0" h="8229600" w="12734391">
                <a:moveTo>
                  <a:pt x="0" y="0"/>
                </a:moveTo>
                <a:lnTo>
                  <a:pt x="12734391" y="0"/>
                </a:lnTo>
                <a:lnTo>
                  <a:pt x="12734391" y="8229600"/>
                </a:lnTo>
                <a:lnTo>
                  <a:pt x="0" y="8229600"/>
                </a:lnTo>
                <a:lnTo>
                  <a:pt x="0" y="0"/>
                </a:lnTo>
                <a:close/>
              </a:path>
            </a:pathLst>
          </a:custGeom>
          <a:blipFill rotWithShape="1">
            <a:blip r:embed="rId5">
              <a:alphaModFix/>
            </a:blip>
            <a:stretch>
              <a:fillRect b="0" l="0" r="0" t="0"/>
            </a:stretch>
          </a:blipFill>
          <a:ln>
            <a:noFill/>
          </a:ln>
        </p:spPr>
      </p:sp>
      <p:sp>
        <p:nvSpPr>
          <p:cNvPr id="513" name="Google Shape;513;p33"/>
          <p:cNvSpPr txBox="1"/>
          <p:nvPr/>
        </p:nvSpPr>
        <p:spPr>
          <a:xfrm>
            <a:off x="6965705" y="1573035"/>
            <a:ext cx="43566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WRITE A MAIN TITLE HERE</a:t>
            </a:r>
            <a:endParaRPr/>
          </a:p>
        </p:txBody>
      </p:sp>
      <p:grpSp>
        <p:nvGrpSpPr>
          <p:cNvPr id="514" name="Google Shape;514;p33"/>
          <p:cNvGrpSpPr/>
          <p:nvPr/>
        </p:nvGrpSpPr>
        <p:grpSpPr>
          <a:xfrm>
            <a:off x="8810694" y="752475"/>
            <a:ext cx="666598" cy="666598"/>
            <a:chOff x="0" y="0"/>
            <a:chExt cx="812800" cy="812800"/>
          </a:xfrm>
        </p:grpSpPr>
        <p:sp>
          <p:nvSpPr>
            <p:cNvPr id="515" name="Google Shape;515;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cap="sq" cmpd="sng" w="38100">
              <a:solidFill>
                <a:srgbClr val="50592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3"/>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7" name="Google Shape;517;p33"/>
          <p:cNvSpPr txBox="1"/>
          <p:nvPr/>
        </p:nvSpPr>
        <p:spPr>
          <a:xfrm>
            <a:off x="8998186" y="932459"/>
            <a:ext cx="291600" cy="3078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2000" u="none" cap="none" strike="noStrike">
                <a:solidFill>
                  <a:srgbClr val="505924"/>
                </a:solidFill>
                <a:latin typeface="Poppins"/>
                <a:ea typeface="Poppins"/>
                <a:cs typeface="Poppins"/>
                <a:sym typeface="Poppins"/>
              </a:rPr>
              <a:t>01</a:t>
            </a:r>
            <a:endParaRPr/>
          </a:p>
        </p:txBody>
      </p:sp>
      <p:sp>
        <p:nvSpPr>
          <p:cNvPr id="518" name="Google Shape;518;p33"/>
          <p:cNvSpPr txBox="1"/>
          <p:nvPr/>
        </p:nvSpPr>
        <p:spPr>
          <a:xfrm>
            <a:off x="7322194" y="2043443"/>
            <a:ext cx="36435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Poppins"/>
                <a:ea typeface="Poppins"/>
                <a:cs typeface="Poppins"/>
                <a:sym typeface="Poppins"/>
              </a:rPr>
              <a:t>Elaborate on what</a:t>
            </a:r>
            <a:endParaRPr/>
          </a:p>
          <a:p>
            <a:pPr indent="0" lvl="1" marL="0" marR="0" rtl="0" algn="ctr">
              <a:lnSpc>
                <a:spcPct val="130000"/>
              </a:lnSpc>
              <a:spcBef>
                <a:spcPts val="0"/>
              </a:spcBef>
              <a:spcAft>
                <a:spcPts val="0"/>
              </a:spcAft>
              <a:buNone/>
            </a:pPr>
            <a:r>
              <a:rPr b="0" i="0" lang="en-US" sz="2000" u="none" cap="none" strike="noStrike">
                <a:solidFill>
                  <a:srgbClr val="000000"/>
                </a:solidFill>
                <a:latin typeface="Poppins"/>
                <a:ea typeface="Poppins"/>
                <a:cs typeface="Poppins"/>
                <a:sym typeface="Poppins"/>
              </a:rPr>
              <a:t>you want to discuss.</a:t>
            </a:r>
            <a:endParaRPr/>
          </a:p>
        </p:txBody>
      </p:sp>
      <p:sp>
        <p:nvSpPr>
          <p:cNvPr id="519" name="Google Shape;519;p33"/>
          <p:cNvSpPr txBox="1"/>
          <p:nvPr/>
        </p:nvSpPr>
        <p:spPr>
          <a:xfrm>
            <a:off x="1733474" y="4135272"/>
            <a:ext cx="43566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WRITE A MAIN TITLE HERE</a:t>
            </a:r>
            <a:endParaRPr/>
          </a:p>
        </p:txBody>
      </p:sp>
      <p:sp>
        <p:nvSpPr>
          <p:cNvPr id="520" name="Google Shape;520;p33"/>
          <p:cNvSpPr txBox="1"/>
          <p:nvPr/>
        </p:nvSpPr>
        <p:spPr>
          <a:xfrm>
            <a:off x="12197935" y="4135272"/>
            <a:ext cx="4356600" cy="338400"/>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WRITE A MAIN TITLE HERE</a:t>
            </a:r>
            <a:endParaRPr/>
          </a:p>
        </p:txBody>
      </p:sp>
      <p:grpSp>
        <p:nvGrpSpPr>
          <p:cNvPr id="521" name="Google Shape;521;p33"/>
          <p:cNvGrpSpPr/>
          <p:nvPr/>
        </p:nvGrpSpPr>
        <p:grpSpPr>
          <a:xfrm>
            <a:off x="3578464" y="3314713"/>
            <a:ext cx="666598" cy="666598"/>
            <a:chOff x="0" y="0"/>
            <a:chExt cx="812800" cy="812800"/>
          </a:xfrm>
        </p:grpSpPr>
        <p:sp>
          <p:nvSpPr>
            <p:cNvPr id="522" name="Google Shape;522;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cap="sq" cmpd="sng" w="38100">
              <a:solidFill>
                <a:srgbClr val="50592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3"/>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4" name="Google Shape;524;p33"/>
          <p:cNvSpPr txBox="1"/>
          <p:nvPr/>
        </p:nvSpPr>
        <p:spPr>
          <a:xfrm>
            <a:off x="3578464" y="3511335"/>
            <a:ext cx="666600" cy="3078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2000" u="none" cap="none" strike="noStrike">
                <a:solidFill>
                  <a:srgbClr val="505924"/>
                </a:solidFill>
                <a:latin typeface="Poppins"/>
                <a:ea typeface="Poppins"/>
                <a:cs typeface="Poppins"/>
                <a:sym typeface="Poppins"/>
              </a:rPr>
              <a:t>02</a:t>
            </a:r>
            <a:endParaRPr/>
          </a:p>
        </p:txBody>
      </p:sp>
      <p:grpSp>
        <p:nvGrpSpPr>
          <p:cNvPr id="525" name="Google Shape;525;p33"/>
          <p:cNvGrpSpPr/>
          <p:nvPr/>
        </p:nvGrpSpPr>
        <p:grpSpPr>
          <a:xfrm>
            <a:off x="14042924" y="3314713"/>
            <a:ext cx="666598" cy="666598"/>
            <a:chOff x="0" y="0"/>
            <a:chExt cx="812800" cy="812800"/>
          </a:xfrm>
        </p:grpSpPr>
        <p:sp>
          <p:nvSpPr>
            <p:cNvPr id="526" name="Google Shape;526;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cap="sq" cmpd="sng" w="38100">
              <a:solidFill>
                <a:srgbClr val="505924"/>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3"/>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8" name="Google Shape;528;p33"/>
          <p:cNvSpPr txBox="1"/>
          <p:nvPr/>
        </p:nvSpPr>
        <p:spPr>
          <a:xfrm>
            <a:off x="14042924" y="3511335"/>
            <a:ext cx="666600" cy="307800"/>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1" i="0" lang="en-US" sz="2000" u="none" cap="none" strike="noStrike">
                <a:solidFill>
                  <a:srgbClr val="505924"/>
                </a:solidFill>
                <a:latin typeface="Poppins"/>
                <a:ea typeface="Poppins"/>
                <a:cs typeface="Poppins"/>
                <a:sym typeface="Poppins"/>
              </a:rPr>
              <a:t>03</a:t>
            </a:r>
            <a:endParaRPr/>
          </a:p>
        </p:txBody>
      </p:sp>
      <p:sp>
        <p:nvSpPr>
          <p:cNvPr id="529" name="Google Shape;529;p33"/>
          <p:cNvSpPr txBox="1"/>
          <p:nvPr/>
        </p:nvSpPr>
        <p:spPr>
          <a:xfrm>
            <a:off x="2200659" y="4605680"/>
            <a:ext cx="36435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Poppins"/>
                <a:ea typeface="Poppins"/>
                <a:cs typeface="Poppins"/>
                <a:sym typeface="Poppins"/>
              </a:rPr>
              <a:t>Elaborate on what</a:t>
            </a:r>
            <a:endParaRPr/>
          </a:p>
          <a:p>
            <a:pPr indent="0" lvl="1" marL="0" marR="0" rtl="0" algn="ctr">
              <a:lnSpc>
                <a:spcPct val="130000"/>
              </a:lnSpc>
              <a:spcBef>
                <a:spcPts val="0"/>
              </a:spcBef>
              <a:spcAft>
                <a:spcPts val="0"/>
              </a:spcAft>
              <a:buNone/>
            </a:pPr>
            <a:r>
              <a:rPr b="0" i="0" lang="en-US" sz="2000" u="none" cap="none" strike="noStrike">
                <a:solidFill>
                  <a:srgbClr val="000000"/>
                </a:solidFill>
                <a:latin typeface="Poppins"/>
                <a:ea typeface="Poppins"/>
                <a:cs typeface="Poppins"/>
                <a:sym typeface="Poppins"/>
              </a:rPr>
              <a:t>you want to discuss.</a:t>
            </a:r>
            <a:endParaRPr/>
          </a:p>
        </p:txBody>
      </p:sp>
      <p:sp>
        <p:nvSpPr>
          <p:cNvPr id="530" name="Google Shape;530;p33"/>
          <p:cNvSpPr txBox="1"/>
          <p:nvPr/>
        </p:nvSpPr>
        <p:spPr>
          <a:xfrm>
            <a:off x="12554424" y="4605680"/>
            <a:ext cx="3643500" cy="708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000" u="none" cap="none" strike="noStrike">
                <a:solidFill>
                  <a:srgbClr val="000000"/>
                </a:solidFill>
                <a:latin typeface="Poppins"/>
                <a:ea typeface="Poppins"/>
                <a:cs typeface="Poppins"/>
                <a:sym typeface="Poppins"/>
              </a:rPr>
              <a:t>Elaborate on what</a:t>
            </a:r>
            <a:endParaRPr/>
          </a:p>
          <a:p>
            <a:pPr indent="0" lvl="1" marL="0" marR="0" rtl="0" algn="ctr">
              <a:lnSpc>
                <a:spcPct val="130000"/>
              </a:lnSpc>
              <a:spcBef>
                <a:spcPts val="0"/>
              </a:spcBef>
              <a:spcAft>
                <a:spcPts val="0"/>
              </a:spcAft>
              <a:buNone/>
            </a:pPr>
            <a:r>
              <a:rPr b="0" i="0" lang="en-US" sz="2000" u="none" cap="none" strike="noStrike">
                <a:solidFill>
                  <a:srgbClr val="000000"/>
                </a:solidFill>
                <a:latin typeface="Poppins"/>
                <a:ea typeface="Poppins"/>
                <a:cs typeface="Poppins"/>
                <a:sym typeface="Poppins"/>
              </a:rPr>
              <a:t>you want to discuss.</a:t>
            </a:r>
            <a:endParaRPr/>
          </a:p>
        </p:txBody>
      </p:sp>
      <p:cxnSp>
        <p:nvCxnSpPr>
          <p:cNvPr id="531" name="Google Shape;531;p33"/>
          <p:cNvCxnSpPr/>
          <p:nvPr/>
        </p:nvCxnSpPr>
        <p:spPr>
          <a:xfrm>
            <a:off x="9144000" y="3101423"/>
            <a:ext cx="0" cy="1176600"/>
          </a:xfrm>
          <a:prstGeom prst="straightConnector1">
            <a:avLst/>
          </a:prstGeom>
          <a:noFill/>
          <a:ln cap="flat" cmpd="sng" w="38100">
            <a:solidFill>
              <a:srgbClr val="6D7738"/>
            </a:solidFill>
            <a:prstDash val="solid"/>
            <a:round/>
            <a:headEnd len="sm" w="sm" type="none"/>
            <a:tailEnd len="sm" w="sm" type="none"/>
          </a:ln>
        </p:spPr>
      </p:cxnSp>
      <p:grpSp>
        <p:nvGrpSpPr>
          <p:cNvPr id="532" name="Google Shape;532;p33"/>
          <p:cNvGrpSpPr/>
          <p:nvPr/>
        </p:nvGrpSpPr>
        <p:grpSpPr>
          <a:xfrm>
            <a:off x="3873601" y="5565667"/>
            <a:ext cx="3602250" cy="1588050"/>
            <a:chOff x="-92" y="0"/>
            <a:chExt cx="4803000" cy="2117400"/>
          </a:xfrm>
        </p:grpSpPr>
        <p:cxnSp>
          <p:nvCxnSpPr>
            <p:cNvPr id="533" name="Google Shape;533;p33"/>
            <p:cNvCxnSpPr/>
            <p:nvPr/>
          </p:nvCxnSpPr>
          <p:spPr>
            <a:xfrm>
              <a:off x="25400" y="0"/>
              <a:ext cx="0" cy="2117400"/>
            </a:xfrm>
            <a:prstGeom prst="straightConnector1">
              <a:avLst/>
            </a:prstGeom>
            <a:noFill/>
            <a:ln cap="flat" cmpd="sng" w="50800">
              <a:solidFill>
                <a:srgbClr val="6D7738"/>
              </a:solidFill>
              <a:prstDash val="solid"/>
              <a:round/>
              <a:headEnd len="sm" w="sm" type="none"/>
              <a:tailEnd len="sm" w="sm" type="none"/>
            </a:ln>
          </p:spPr>
        </p:cxnSp>
        <p:cxnSp>
          <p:nvCxnSpPr>
            <p:cNvPr id="534" name="Google Shape;534;p33"/>
            <p:cNvCxnSpPr/>
            <p:nvPr/>
          </p:nvCxnSpPr>
          <p:spPr>
            <a:xfrm rot="10800000">
              <a:off x="-92" y="2092069"/>
              <a:ext cx="4803000" cy="0"/>
            </a:xfrm>
            <a:prstGeom prst="straightConnector1">
              <a:avLst/>
            </a:prstGeom>
            <a:noFill/>
            <a:ln cap="flat" cmpd="sng" w="50800">
              <a:solidFill>
                <a:srgbClr val="6D7738"/>
              </a:solidFill>
              <a:prstDash val="solid"/>
              <a:round/>
              <a:headEnd len="sm" w="sm" type="none"/>
              <a:tailEnd len="sm" w="sm" type="none"/>
            </a:ln>
          </p:spPr>
        </p:cxnSp>
      </p:grpSp>
      <p:grpSp>
        <p:nvGrpSpPr>
          <p:cNvPr id="535" name="Google Shape;535;p33"/>
          <p:cNvGrpSpPr/>
          <p:nvPr/>
        </p:nvGrpSpPr>
        <p:grpSpPr>
          <a:xfrm>
            <a:off x="10793031" y="5565667"/>
            <a:ext cx="3602250" cy="1588050"/>
            <a:chOff x="-92" y="0"/>
            <a:chExt cx="4803000" cy="2117400"/>
          </a:xfrm>
        </p:grpSpPr>
        <p:cxnSp>
          <p:nvCxnSpPr>
            <p:cNvPr id="536" name="Google Shape;536;p33"/>
            <p:cNvCxnSpPr/>
            <p:nvPr/>
          </p:nvCxnSpPr>
          <p:spPr>
            <a:xfrm>
              <a:off x="4802908" y="0"/>
              <a:ext cx="0" cy="2117400"/>
            </a:xfrm>
            <a:prstGeom prst="straightConnector1">
              <a:avLst/>
            </a:prstGeom>
            <a:noFill/>
            <a:ln cap="flat" cmpd="sng" w="50800">
              <a:solidFill>
                <a:srgbClr val="6D7738"/>
              </a:solidFill>
              <a:prstDash val="solid"/>
              <a:round/>
              <a:headEnd len="sm" w="sm" type="none"/>
              <a:tailEnd len="sm" w="sm" type="none"/>
            </a:ln>
          </p:spPr>
        </p:cxnSp>
        <p:cxnSp>
          <p:nvCxnSpPr>
            <p:cNvPr id="537" name="Google Shape;537;p33"/>
            <p:cNvCxnSpPr/>
            <p:nvPr/>
          </p:nvCxnSpPr>
          <p:spPr>
            <a:xfrm rot="10800000">
              <a:off x="-92" y="2092069"/>
              <a:ext cx="4803000" cy="0"/>
            </a:xfrm>
            <a:prstGeom prst="straightConnector1">
              <a:avLst/>
            </a:prstGeom>
            <a:noFill/>
            <a:ln cap="flat" cmpd="sng" w="50800">
              <a:solidFill>
                <a:srgbClr val="6D7738"/>
              </a:solidFill>
              <a:prstDash val="solid"/>
              <a:round/>
              <a:headEnd len="sm" w="sm" type="none"/>
              <a:tailEnd len="sm" w="sm" type="none"/>
            </a:ln>
          </p:spPr>
        </p:cxn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541" name="Shape 541"/>
        <p:cNvGrpSpPr/>
        <p:nvPr/>
      </p:nvGrpSpPr>
      <p:grpSpPr>
        <a:xfrm>
          <a:off x="0" y="0"/>
          <a:ext cx="0" cy="0"/>
          <a:chOff x="0" y="0"/>
          <a:chExt cx="0" cy="0"/>
        </a:xfrm>
      </p:grpSpPr>
      <p:pic>
        <p:nvPicPr>
          <p:cNvPr id="542" name="Google Shape;542;p34"/>
          <p:cNvPicPr preferRelativeResize="0"/>
          <p:nvPr/>
        </p:nvPicPr>
        <p:blipFill rotWithShape="1">
          <a:blip r:embed="rId3">
            <a:alphaModFix/>
          </a:blip>
          <a:srcRect b="10179" l="0" r="0" t="10171"/>
          <a:stretch/>
        </p:blipFill>
        <p:spPr>
          <a:xfrm>
            <a:off x="9678006" y="0"/>
            <a:ext cx="8609994" cy="10287001"/>
          </a:xfrm>
          <a:prstGeom prst="rect">
            <a:avLst/>
          </a:prstGeom>
          <a:noFill/>
          <a:ln>
            <a:noFill/>
          </a:ln>
        </p:spPr>
      </p:pic>
      <p:sp>
        <p:nvSpPr>
          <p:cNvPr id="543" name="Google Shape;543;p34"/>
          <p:cNvSpPr/>
          <p:nvPr/>
        </p:nvSpPr>
        <p:spPr>
          <a:xfrm>
            <a:off x="11886780" y="6812662"/>
            <a:ext cx="11862486" cy="8229600"/>
          </a:xfrm>
          <a:custGeom>
            <a:rect b="b" l="l" r="r" t="t"/>
            <a:pathLst>
              <a:path extrusionOk="0" h="8229600" w="11862486">
                <a:moveTo>
                  <a:pt x="0" y="0"/>
                </a:moveTo>
                <a:lnTo>
                  <a:pt x="11862487" y="0"/>
                </a:lnTo>
                <a:lnTo>
                  <a:pt x="11862487" y="8229600"/>
                </a:lnTo>
                <a:lnTo>
                  <a:pt x="0" y="8229600"/>
                </a:lnTo>
                <a:lnTo>
                  <a:pt x="0" y="0"/>
                </a:lnTo>
                <a:close/>
              </a:path>
            </a:pathLst>
          </a:custGeom>
          <a:blipFill rotWithShape="1">
            <a:blip r:embed="rId4">
              <a:alphaModFix/>
            </a:blip>
            <a:stretch>
              <a:fillRect b="0" l="0" r="0" t="0"/>
            </a:stretch>
          </a:blipFill>
          <a:ln>
            <a:noFill/>
          </a:ln>
        </p:spPr>
      </p:sp>
      <p:sp>
        <p:nvSpPr>
          <p:cNvPr id="544" name="Google Shape;544;p34"/>
          <p:cNvSpPr txBox="1"/>
          <p:nvPr/>
        </p:nvSpPr>
        <p:spPr>
          <a:xfrm>
            <a:off x="1028700" y="2617675"/>
            <a:ext cx="6978900" cy="2708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WRITE A</a:t>
            </a:r>
            <a:endParaRPr/>
          </a:p>
          <a:p>
            <a:pPr indent="0" lvl="0" marL="0" marR="0" rtl="0" algn="l">
              <a:lnSpc>
                <a:spcPct val="120000"/>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MAIN TITLE</a:t>
            </a:r>
            <a:endParaRPr/>
          </a:p>
        </p:txBody>
      </p:sp>
      <p:sp>
        <p:nvSpPr>
          <p:cNvPr id="545" name="Google Shape;545;p34"/>
          <p:cNvSpPr txBox="1"/>
          <p:nvPr/>
        </p:nvSpPr>
        <p:spPr>
          <a:xfrm>
            <a:off x="15499517" y="596392"/>
            <a:ext cx="1756200" cy="338400"/>
          </a:xfrm>
          <a:prstGeom prst="rect">
            <a:avLst/>
          </a:prstGeom>
          <a:noFill/>
          <a:ln>
            <a:noFill/>
          </a:ln>
        </p:spPr>
        <p:txBody>
          <a:bodyPr anchorCtr="0" anchor="t" bIns="0" lIns="0" spcFirstLastPara="1" rIns="0" wrap="square" tIns="0">
            <a:spAutoFit/>
          </a:bodyPr>
          <a:lstStyle/>
          <a:p>
            <a:pPr indent="0" lvl="1" marL="0" marR="0" rtl="0" algn="r">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#123456</a:t>
            </a:r>
            <a:endParaRPr/>
          </a:p>
        </p:txBody>
      </p:sp>
      <p:sp>
        <p:nvSpPr>
          <p:cNvPr id="546" name="Google Shape;546;p34"/>
          <p:cNvSpPr txBox="1"/>
          <p:nvPr/>
        </p:nvSpPr>
        <p:spPr>
          <a:xfrm>
            <a:off x="1028700" y="596392"/>
            <a:ext cx="54015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MAIN INGREDIENTS</a:t>
            </a:r>
            <a:endParaRPr/>
          </a:p>
        </p:txBody>
      </p:sp>
      <p:sp>
        <p:nvSpPr>
          <p:cNvPr id="547" name="Google Shape;547;p34"/>
          <p:cNvSpPr txBox="1"/>
          <p:nvPr/>
        </p:nvSpPr>
        <p:spPr>
          <a:xfrm>
            <a:off x="1028700" y="5563896"/>
            <a:ext cx="2182200" cy="520200"/>
          </a:xfrm>
          <a:prstGeom prst="rect">
            <a:avLst/>
          </a:prstGeom>
          <a:noFill/>
          <a:ln>
            <a:noFill/>
          </a:ln>
        </p:spPr>
        <p:txBody>
          <a:bodyPr anchorCtr="0" anchor="t" bIns="0" lIns="0" spcFirstLastPara="1" rIns="0" wrap="square" tIns="0">
            <a:spAutoFit/>
          </a:bodyPr>
          <a:lstStyle/>
          <a:p>
            <a:pPr indent="0" lvl="0" marL="0" marR="0" rtl="0" algn="l">
              <a:lnSpc>
                <a:spcPct val="139982"/>
              </a:lnSpc>
              <a:spcBef>
                <a:spcPts val="0"/>
              </a:spcBef>
              <a:spcAft>
                <a:spcPts val="0"/>
              </a:spcAft>
              <a:buNone/>
            </a:pPr>
            <a:r>
              <a:rPr b="0" i="0" lang="en-US" sz="3379" u="none" cap="none" strike="noStrike">
                <a:solidFill>
                  <a:srgbClr val="000000"/>
                </a:solidFill>
                <a:latin typeface="Poppins"/>
                <a:ea typeface="Poppins"/>
                <a:cs typeface="Poppins"/>
                <a:sym typeface="Poppins"/>
              </a:rPr>
              <a:t>$85.90</a:t>
            </a:r>
            <a:endParaRPr/>
          </a:p>
        </p:txBody>
      </p:sp>
      <p:sp>
        <p:nvSpPr>
          <p:cNvPr id="548" name="Google Shape;548;p34"/>
          <p:cNvSpPr txBox="1"/>
          <p:nvPr/>
        </p:nvSpPr>
        <p:spPr>
          <a:xfrm>
            <a:off x="1028700" y="7107024"/>
            <a:ext cx="6978900" cy="2352000"/>
          </a:xfrm>
          <a:prstGeom prst="rect">
            <a:avLst/>
          </a:prstGeom>
          <a:noFill/>
          <a:ln>
            <a:noFill/>
          </a:ln>
        </p:spPr>
        <p:txBody>
          <a:bodyPr anchorCtr="0" anchor="t" bIns="0" lIns="0" spcFirstLastPara="1" rIns="0" wrap="square" tIns="0">
            <a:spAutoFit/>
          </a:bodyPr>
          <a:lstStyle/>
          <a:p>
            <a:pPr indent="0" lvl="1" marL="0" marR="0" rtl="0" algn="l">
              <a:lnSpc>
                <a:spcPct val="166000"/>
              </a:lnSpc>
              <a:spcBef>
                <a:spcPts val="0"/>
              </a:spcBef>
              <a:spcAft>
                <a:spcPts val="0"/>
              </a:spcAft>
              <a:buNone/>
            </a:pPr>
            <a:r>
              <a:rPr b="0" i="0" lang="en-US" sz="2000" u="none" cap="none" strike="noStrike">
                <a:solidFill>
                  <a:srgbClr val="000000"/>
                </a:solidFill>
                <a:latin typeface="Poppins"/>
                <a:ea typeface="Poppins"/>
                <a:cs typeface="Poppins"/>
                <a:sym typeface="Poppins"/>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552" name="Shape 552"/>
        <p:cNvGrpSpPr/>
        <p:nvPr/>
      </p:nvGrpSpPr>
      <p:grpSpPr>
        <a:xfrm>
          <a:off x="0" y="0"/>
          <a:ext cx="0" cy="0"/>
          <a:chOff x="0" y="0"/>
          <a:chExt cx="0" cy="0"/>
        </a:xfrm>
      </p:grpSpPr>
      <p:sp>
        <p:nvSpPr>
          <p:cNvPr id="553" name="Google Shape;553;p35"/>
          <p:cNvSpPr txBox="1"/>
          <p:nvPr/>
        </p:nvSpPr>
        <p:spPr>
          <a:xfrm>
            <a:off x="9338279" y="7732581"/>
            <a:ext cx="6719400" cy="1702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73" u="none" cap="none" strike="noStrike">
                <a:solidFill>
                  <a:srgbClr val="6D7738"/>
                </a:solidFill>
                <a:latin typeface="Shadows Into Light Two"/>
                <a:ea typeface="Shadows Into Light Two"/>
                <a:cs typeface="Shadows Into Light Two"/>
                <a:sym typeface="Shadows Into Light Two"/>
              </a:rPr>
              <a:t>Lorem ipsum dolor sit amet, consectetur adipiscing elit, sed do eiusmod tempor incididunt ut labore et dolore magna aliqua.</a:t>
            </a:r>
            <a:endParaRPr/>
          </a:p>
        </p:txBody>
      </p:sp>
      <p:grpSp>
        <p:nvGrpSpPr>
          <p:cNvPr id="554" name="Google Shape;554;p35"/>
          <p:cNvGrpSpPr/>
          <p:nvPr/>
        </p:nvGrpSpPr>
        <p:grpSpPr>
          <a:xfrm>
            <a:off x="9538113" y="2190315"/>
            <a:ext cx="6319640" cy="5254993"/>
            <a:chOff x="0" y="-57150"/>
            <a:chExt cx="1664421" cy="1384022"/>
          </a:xfrm>
        </p:grpSpPr>
        <p:sp>
          <p:nvSpPr>
            <p:cNvPr id="555" name="Google Shape;555;p35"/>
            <p:cNvSpPr/>
            <p:nvPr/>
          </p:nvSpPr>
          <p:spPr>
            <a:xfrm>
              <a:off x="0" y="0"/>
              <a:ext cx="1664421" cy="1326872"/>
            </a:xfrm>
            <a:custGeom>
              <a:rect b="b" l="l" r="r" t="t"/>
              <a:pathLst>
                <a:path extrusionOk="0" h="1326872" w="1664421">
                  <a:moveTo>
                    <a:pt x="0" y="0"/>
                  </a:moveTo>
                  <a:lnTo>
                    <a:pt x="1664421" y="0"/>
                  </a:lnTo>
                  <a:lnTo>
                    <a:pt x="1664421" y="1326872"/>
                  </a:lnTo>
                  <a:lnTo>
                    <a:pt x="0" y="1326872"/>
                  </a:lnTo>
                  <a:close/>
                </a:path>
              </a:pathLst>
            </a:custGeom>
            <a:solidFill>
              <a:srgbClr val="6D7738"/>
            </a:solidFill>
            <a:ln>
              <a:noFill/>
            </a:ln>
          </p:spPr>
        </p:sp>
        <p:sp>
          <p:nvSpPr>
            <p:cNvPr id="556" name="Google Shape;556;p35"/>
            <p:cNvSpPr txBox="1"/>
            <p:nvPr/>
          </p:nvSpPr>
          <p:spPr>
            <a:xfrm>
              <a:off x="0" y="-57150"/>
              <a:ext cx="1664400" cy="1383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57" name="Google Shape;557;p35"/>
          <p:cNvPicPr preferRelativeResize="0"/>
          <p:nvPr/>
        </p:nvPicPr>
        <p:blipFill rotWithShape="1">
          <a:blip r:embed="rId3">
            <a:alphaModFix/>
          </a:blip>
          <a:srcRect b="10455" l="0" r="0" t="36553"/>
          <a:stretch/>
        </p:blipFill>
        <p:spPr>
          <a:xfrm flipH="1">
            <a:off x="9573934" y="2443130"/>
            <a:ext cx="6247953" cy="4966325"/>
          </a:xfrm>
          <a:prstGeom prst="rect">
            <a:avLst/>
          </a:prstGeom>
          <a:noFill/>
          <a:ln>
            <a:noFill/>
          </a:ln>
        </p:spPr>
      </p:pic>
      <p:grpSp>
        <p:nvGrpSpPr>
          <p:cNvPr id="558" name="Google Shape;558;p35"/>
          <p:cNvGrpSpPr/>
          <p:nvPr/>
        </p:nvGrpSpPr>
        <p:grpSpPr>
          <a:xfrm>
            <a:off x="1320927" y="2443130"/>
            <a:ext cx="2064431" cy="2064431"/>
            <a:chOff x="0" y="0"/>
            <a:chExt cx="812800" cy="812800"/>
          </a:xfrm>
        </p:grpSpPr>
        <p:sp>
          <p:nvSpPr>
            <p:cNvPr id="559" name="Google Shape;559;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cap="sq" cmpd="sng" w="28575">
              <a:solidFill>
                <a:srgbClr val="6D77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5"/>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1" name="Google Shape;561;p35"/>
          <p:cNvGrpSpPr/>
          <p:nvPr/>
        </p:nvGrpSpPr>
        <p:grpSpPr>
          <a:xfrm>
            <a:off x="1320927" y="5045683"/>
            <a:ext cx="2064431" cy="2064431"/>
            <a:chOff x="0" y="0"/>
            <a:chExt cx="812800" cy="812800"/>
          </a:xfrm>
        </p:grpSpPr>
        <p:sp>
          <p:nvSpPr>
            <p:cNvPr id="562" name="Google Shape;562;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cap="sq" cmpd="sng" w="28575">
              <a:solidFill>
                <a:srgbClr val="6D77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5"/>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4" name="Google Shape;564;p35"/>
          <p:cNvGrpSpPr/>
          <p:nvPr/>
        </p:nvGrpSpPr>
        <p:grpSpPr>
          <a:xfrm>
            <a:off x="1320927" y="7648236"/>
            <a:ext cx="2064431" cy="2064431"/>
            <a:chOff x="0" y="0"/>
            <a:chExt cx="812800" cy="812800"/>
          </a:xfrm>
        </p:grpSpPr>
        <p:sp>
          <p:nvSpPr>
            <p:cNvPr id="565" name="Google Shape;565;p3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cap="sq" cmpd="sng" w="28575">
              <a:solidFill>
                <a:srgbClr val="6D77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5"/>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7" name="Google Shape;567;p35"/>
          <p:cNvSpPr/>
          <p:nvPr/>
        </p:nvSpPr>
        <p:spPr>
          <a:xfrm rot="2353133">
            <a:off x="-2889783" y="-3054672"/>
            <a:ext cx="5371643" cy="8232403"/>
          </a:xfrm>
          <a:custGeom>
            <a:rect b="b" l="l" r="r" t="t"/>
            <a:pathLst>
              <a:path extrusionOk="0" h="8229600" w="5369814">
                <a:moveTo>
                  <a:pt x="0" y="0"/>
                </a:moveTo>
                <a:lnTo>
                  <a:pt x="5369814" y="0"/>
                </a:lnTo>
                <a:lnTo>
                  <a:pt x="5369814" y="8229600"/>
                </a:lnTo>
                <a:lnTo>
                  <a:pt x="0" y="8229600"/>
                </a:lnTo>
                <a:lnTo>
                  <a:pt x="0" y="0"/>
                </a:lnTo>
                <a:close/>
              </a:path>
            </a:pathLst>
          </a:custGeom>
          <a:blipFill rotWithShape="1">
            <a:blip r:embed="rId4">
              <a:alphaModFix/>
            </a:blip>
            <a:stretch>
              <a:fillRect b="0" l="0" r="0" t="0"/>
            </a:stretch>
          </a:blipFill>
          <a:ln>
            <a:noFill/>
          </a:ln>
        </p:spPr>
      </p:sp>
      <p:sp>
        <p:nvSpPr>
          <p:cNvPr id="568" name="Google Shape;568;p35"/>
          <p:cNvSpPr/>
          <p:nvPr/>
        </p:nvSpPr>
        <p:spPr>
          <a:xfrm rot="-2542193">
            <a:off x="15468149" y="2932814"/>
            <a:ext cx="6611823" cy="9026379"/>
          </a:xfrm>
          <a:custGeom>
            <a:rect b="b" l="l" r="r" t="t"/>
            <a:pathLst>
              <a:path extrusionOk="0" h="9011859" w="6601187">
                <a:moveTo>
                  <a:pt x="0" y="0"/>
                </a:moveTo>
                <a:lnTo>
                  <a:pt x="6601186" y="0"/>
                </a:lnTo>
                <a:lnTo>
                  <a:pt x="6601186" y="9011859"/>
                </a:lnTo>
                <a:lnTo>
                  <a:pt x="0" y="9011859"/>
                </a:lnTo>
                <a:lnTo>
                  <a:pt x="0" y="0"/>
                </a:lnTo>
                <a:close/>
              </a:path>
            </a:pathLst>
          </a:custGeom>
          <a:blipFill rotWithShape="1">
            <a:blip r:embed="rId5">
              <a:alphaModFix/>
            </a:blip>
            <a:stretch>
              <a:fillRect b="0" l="0" r="0" t="0"/>
            </a:stretch>
          </a:blipFill>
          <a:ln>
            <a:noFill/>
          </a:ln>
        </p:spPr>
      </p:sp>
      <p:sp>
        <p:nvSpPr>
          <p:cNvPr id="569" name="Google Shape;569;p35"/>
          <p:cNvSpPr/>
          <p:nvPr/>
        </p:nvSpPr>
        <p:spPr>
          <a:xfrm>
            <a:off x="1547877" y="5401603"/>
            <a:ext cx="1458220" cy="1352552"/>
          </a:xfrm>
          <a:custGeom>
            <a:rect b="b" l="l" r="r" t="t"/>
            <a:pathLst>
              <a:path extrusionOk="0" h="1352552" w="1458220">
                <a:moveTo>
                  <a:pt x="0" y="0"/>
                </a:moveTo>
                <a:lnTo>
                  <a:pt x="1458221" y="0"/>
                </a:lnTo>
                <a:lnTo>
                  <a:pt x="1458221" y="1352552"/>
                </a:lnTo>
                <a:lnTo>
                  <a:pt x="0" y="1352552"/>
                </a:lnTo>
                <a:lnTo>
                  <a:pt x="0" y="0"/>
                </a:lnTo>
                <a:close/>
              </a:path>
            </a:pathLst>
          </a:custGeom>
          <a:blipFill rotWithShape="1">
            <a:blip r:embed="rId6">
              <a:alphaModFix/>
            </a:blip>
            <a:stretch>
              <a:fillRect b="0" l="0" r="0" t="0"/>
            </a:stretch>
          </a:blipFill>
          <a:ln>
            <a:noFill/>
          </a:ln>
        </p:spPr>
      </p:sp>
      <p:sp>
        <p:nvSpPr>
          <p:cNvPr id="570" name="Google Shape;570;p35"/>
          <p:cNvSpPr/>
          <p:nvPr/>
        </p:nvSpPr>
        <p:spPr>
          <a:xfrm>
            <a:off x="1799222" y="7996605"/>
            <a:ext cx="1107799" cy="1367653"/>
          </a:xfrm>
          <a:custGeom>
            <a:rect b="b" l="l" r="r" t="t"/>
            <a:pathLst>
              <a:path extrusionOk="0" h="1367653" w="1107799">
                <a:moveTo>
                  <a:pt x="0" y="0"/>
                </a:moveTo>
                <a:lnTo>
                  <a:pt x="1107800" y="0"/>
                </a:lnTo>
                <a:lnTo>
                  <a:pt x="1107800" y="1367653"/>
                </a:lnTo>
                <a:lnTo>
                  <a:pt x="0" y="1367653"/>
                </a:lnTo>
                <a:lnTo>
                  <a:pt x="0" y="0"/>
                </a:lnTo>
                <a:close/>
              </a:path>
            </a:pathLst>
          </a:custGeom>
          <a:blipFill rotWithShape="1">
            <a:blip r:embed="rId7">
              <a:alphaModFix/>
            </a:blip>
            <a:stretch>
              <a:fillRect b="0" l="0" r="0" t="0"/>
            </a:stretch>
          </a:blipFill>
          <a:ln>
            <a:noFill/>
          </a:ln>
        </p:spPr>
      </p:sp>
      <p:sp>
        <p:nvSpPr>
          <p:cNvPr id="571" name="Google Shape;571;p35"/>
          <p:cNvSpPr/>
          <p:nvPr/>
        </p:nvSpPr>
        <p:spPr>
          <a:xfrm>
            <a:off x="1761122" y="2758758"/>
            <a:ext cx="617223" cy="673640"/>
          </a:xfrm>
          <a:custGeom>
            <a:rect b="b" l="l" r="r" t="t"/>
            <a:pathLst>
              <a:path extrusionOk="0" h="673640" w="617223">
                <a:moveTo>
                  <a:pt x="0" y="0"/>
                </a:moveTo>
                <a:lnTo>
                  <a:pt x="617223" y="0"/>
                </a:lnTo>
                <a:lnTo>
                  <a:pt x="617223" y="673640"/>
                </a:lnTo>
                <a:lnTo>
                  <a:pt x="0" y="673640"/>
                </a:lnTo>
                <a:lnTo>
                  <a:pt x="0" y="0"/>
                </a:lnTo>
                <a:close/>
              </a:path>
            </a:pathLst>
          </a:custGeom>
          <a:blipFill rotWithShape="1">
            <a:blip r:embed="rId8">
              <a:alphaModFix/>
            </a:blip>
            <a:stretch>
              <a:fillRect b="0" l="0" r="0" t="0"/>
            </a:stretch>
          </a:blipFill>
          <a:ln>
            <a:noFill/>
          </a:ln>
        </p:spPr>
      </p:sp>
      <p:sp>
        <p:nvSpPr>
          <p:cNvPr id="572" name="Google Shape;572;p35"/>
          <p:cNvSpPr/>
          <p:nvPr/>
        </p:nvSpPr>
        <p:spPr>
          <a:xfrm>
            <a:off x="1861950" y="3032707"/>
            <a:ext cx="1201565" cy="1025836"/>
          </a:xfrm>
          <a:custGeom>
            <a:rect b="b" l="l" r="r" t="t"/>
            <a:pathLst>
              <a:path extrusionOk="0" h="1025836" w="1201565">
                <a:moveTo>
                  <a:pt x="0" y="0"/>
                </a:moveTo>
                <a:lnTo>
                  <a:pt x="1201565" y="0"/>
                </a:lnTo>
                <a:lnTo>
                  <a:pt x="1201565" y="1025836"/>
                </a:lnTo>
                <a:lnTo>
                  <a:pt x="0" y="1025836"/>
                </a:lnTo>
                <a:lnTo>
                  <a:pt x="0" y="0"/>
                </a:lnTo>
                <a:close/>
              </a:path>
            </a:pathLst>
          </a:custGeom>
          <a:blipFill rotWithShape="1">
            <a:blip r:embed="rId9">
              <a:alphaModFix/>
            </a:blip>
            <a:stretch>
              <a:fillRect b="0" l="0" r="0" t="0"/>
            </a:stretch>
          </a:blipFill>
          <a:ln>
            <a:noFill/>
          </a:ln>
        </p:spPr>
      </p:sp>
      <p:sp>
        <p:nvSpPr>
          <p:cNvPr id="573" name="Google Shape;573;p35"/>
          <p:cNvSpPr txBox="1"/>
          <p:nvPr/>
        </p:nvSpPr>
        <p:spPr>
          <a:xfrm>
            <a:off x="3830328" y="2804234"/>
            <a:ext cx="29385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BENEFIT 1</a:t>
            </a:r>
            <a:endParaRPr/>
          </a:p>
        </p:txBody>
      </p:sp>
      <p:sp>
        <p:nvSpPr>
          <p:cNvPr id="574" name="Google Shape;574;p35"/>
          <p:cNvSpPr txBox="1"/>
          <p:nvPr/>
        </p:nvSpPr>
        <p:spPr>
          <a:xfrm>
            <a:off x="3830328" y="5599620"/>
            <a:ext cx="29385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BENEFIT 2</a:t>
            </a:r>
            <a:endParaRPr/>
          </a:p>
        </p:txBody>
      </p:sp>
      <p:sp>
        <p:nvSpPr>
          <p:cNvPr id="575" name="Google Shape;575;p35"/>
          <p:cNvSpPr txBox="1"/>
          <p:nvPr/>
        </p:nvSpPr>
        <p:spPr>
          <a:xfrm>
            <a:off x="3830328" y="8009340"/>
            <a:ext cx="2938500" cy="338400"/>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BENEFIT 3</a:t>
            </a:r>
            <a:endParaRPr/>
          </a:p>
        </p:txBody>
      </p:sp>
      <p:sp>
        <p:nvSpPr>
          <p:cNvPr id="576" name="Google Shape;576;p35"/>
          <p:cNvSpPr txBox="1"/>
          <p:nvPr/>
        </p:nvSpPr>
        <p:spPr>
          <a:xfrm>
            <a:off x="3830328" y="3302994"/>
            <a:ext cx="3476100" cy="729600"/>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Write down a short</a:t>
            </a:r>
            <a:endParaRPr/>
          </a:p>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description of the product.</a:t>
            </a:r>
            <a:endParaRPr/>
          </a:p>
        </p:txBody>
      </p:sp>
      <p:sp>
        <p:nvSpPr>
          <p:cNvPr id="577" name="Google Shape;577;p35"/>
          <p:cNvSpPr txBox="1"/>
          <p:nvPr/>
        </p:nvSpPr>
        <p:spPr>
          <a:xfrm>
            <a:off x="3830328" y="6138910"/>
            <a:ext cx="3476100" cy="729600"/>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Write down a short</a:t>
            </a:r>
            <a:endParaRPr/>
          </a:p>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description of the product.</a:t>
            </a:r>
            <a:endParaRPr/>
          </a:p>
        </p:txBody>
      </p:sp>
      <p:sp>
        <p:nvSpPr>
          <p:cNvPr id="578" name="Google Shape;578;p35"/>
          <p:cNvSpPr txBox="1"/>
          <p:nvPr/>
        </p:nvSpPr>
        <p:spPr>
          <a:xfrm>
            <a:off x="3830328" y="8508100"/>
            <a:ext cx="3476100" cy="729600"/>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Write down a short</a:t>
            </a:r>
            <a:endParaRPr/>
          </a:p>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description of the product.</a:t>
            </a:r>
            <a:endParaRPr/>
          </a:p>
        </p:txBody>
      </p:sp>
      <p:sp>
        <p:nvSpPr>
          <p:cNvPr id="579" name="Google Shape;579;p35"/>
          <p:cNvSpPr txBox="1"/>
          <p:nvPr/>
        </p:nvSpPr>
        <p:spPr>
          <a:xfrm>
            <a:off x="4473305" y="888790"/>
            <a:ext cx="9341400" cy="1231200"/>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CUSTOMER REVIEWS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583" name="Shape 583"/>
        <p:cNvGrpSpPr/>
        <p:nvPr/>
      </p:nvGrpSpPr>
      <p:grpSpPr>
        <a:xfrm>
          <a:off x="0" y="0"/>
          <a:ext cx="0" cy="0"/>
          <a:chOff x="0" y="0"/>
          <a:chExt cx="0" cy="0"/>
        </a:xfrm>
      </p:grpSpPr>
      <p:sp>
        <p:nvSpPr>
          <p:cNvPr id="584" name="Google Shape;584;p36"/>
          <p:cNvSpPr/>
          <p:nvPr/>
        </p:nvSpPr>
        <p:spPr>
          <a:xfrm>
            <a:off x="3148377" y="3565666"/>
            <a:ext cx="1436729" cy="1201628"/>
          </a:xfrm>
          <a:custGeom>
            <a:rect b="b" l="l" r="r" t="t"/>
            <a:pathLst>
              <a:path extrusionOk="0" h="1201628" w="1436729">
                <a:moveTo>
                  <a:pt x="0" y="0"/>
                </a:moveTo>
                <a:lnTo>
                  <a:pt x="1436729" y="0"/>
                </a:lnTo>
                <a:lnTo>
                  <a:pt x="1436729" y="1201627"/>
                </a:lnTo>
                <a:lnTo>
                  <a:pt x="0" y="1201627"/>
                </a:lnTo>
                <a:lnTo>
                  <a:pt x="0" y="0"/>
                </a:lnTo>
                <a:close/>
              </a:path>
            </a:pathLst>
          </a:custGeom>
          <a:blipFill rotWithShape="1">
            <a:blip r:embed="rId3">
              <a:alphaModFix/>
            </a:blip>
            <a:stretch>
              <a:fillRect b="0" l="0" r="0" t="0"/>
            </a:stretch>
          </a:blipFill>
          <a:ln>
            <a:noFill/>
          </a:ln>
        </p:spPr>
      </p:sp>
      <p:sp>
        <p:nvSpPr>
          <p:cNvPr id="585" name="Google Shape;585;p36"/>
          <p:cNvSpPr/>
          <p:nvPr/>
        </p:nvSpPr>
        <p:spPr>
          <a:xfrm>
            <a:off x="14005252" y="6881286"/>
            <a:ext cx="1615141" cy="1491803"/>
          </a:xfrm>
          <a:custGeom>
            <a:rect b="b" l="l" r="r" t="t"/>
            <a:pathLst>
              <a:path extrusionOk="0" h="1491803" w="1615141">
                <a:moveTo>
                  <a:pt x="0" y="0"/>
                </a:moveTo>
                <a:lnTo>
                  <a:pt x="1615141" y="0"/>
                </a:lnTo>
                <a:lnTo>
                  <a:pt x="1615141" y="1491802"/>
                </a:lnTo>
                <a:lnTo>
                  <a:pt x="0" y="1491802"/>
                </a:lnTo>
                <a:lnTo>
                  <a:pt x="0" y="0"/>
                </a:lnTo>
                <a:close/>
              </a:path>
            </a:pathLst>
          </a:custGeom>
          <a:blipFill rotWithShape="1">
            <a:blip r:embed="rId4">
              <a:alphaModFix/>
            </a:blip>
            <a:stretch>
              <a:fillRect b="0" l="0" r="0" t="0"/>
            </a:stretch>
          </a:blipFill>
          <a:ln>
            <a:noFill/>
          </a:ln>
        </p:spPr>
      </p:sp>
      <p:sp>
        <p:nvSpPr>
          <p:cNvPr id="586" name="Google Shape;586;p36"/>
          <p:cNvSpPr/>
          <p:nvPr/>
        </p:nvSpPr>
        <p:spPr>
          <a:xfrm>
            <a:off x="3148377" y="7145230"/>
            <a:ext cx="1436729" cy="963914"/>
          </a:xfrm>
          <a:custGeom>
            <a:rect b="b" l="l" r="r" t="t"/>
            <a:pathLst>
              <a:path extrusionOk="0" h="963914" w="1436729">
                <a:moveTo>
                  <a:pt x="0" y="0"/>
                </a:moveTo>
                <a:lnTo>
                  <a:pt x="1436729" y="0"/>
                </a:lnTo>
                <a:lnTo>
                  <a:pt x="1436729" y="963914"/>
                </a:lnTo>
                <a:lnTo>
                  <a:pt x="0" y="963914"/>
                </a:lnTo>
                <a:lnTo>
                  <a:pt x="0" y="0"/>
                </a:lnTo>
                <a:close/>
              </a:path>
            </a:pathLst>
          </a:custGeom>
          <a:blipFill rotWithShape="1">
            <a:blip r:embed="rId5">
              <a:alphaModFix/>
            </a:blip>
            <a:stretch>
              <a:fillRect b="0" l="0" r="0" t="0"/>
            </a:stretch>
          </a:blipFill>
          <a:ln>
            <a:noFill/>
          </a:ln>
        </p:spPr>
      </p:sp>
      <p:sp>
        <p:nvSpPr>
          <p:cNvPr id="587" name="Google Shape;587;p36"/>
          <p:cNvSpPr/>
          <p:nvPr/>
        </p:nvSpPr>
        <p:spPr>
          <a:xfrm>
            <a:off x="14236804" y="3275683"/>
            <a:ext cx="1152038" cy="1658693"/>
          </a:xfrm>
          <a:custGeom>
            <a:rect b="b" l="l" r="r" t="t"/>
            <a:pathLst>
              <a:path extrusionOk="0" h="1658693" w="1152038">
                <a:moveTo>
                  <a:pt x="0" y="0"/>
                </a:moveTo>
                <a:lnTo>
                  <a:pt x="1152038" y="0"/>
                </a:lnTo>
                <a:lnTo>
                  <a:pt x="1152038" y="1658693"/>
                </a:lnTo>
                <a:lnTo>
                  <a:pt x="0" y="1658693"/>
                </a:lnTo>
                <a:lnTo>
                  <a:pt x="0" y="0"/>
                </a:lnTo>
                <a:close/>
              </a:path>
            </a:pathLst>
          </a:custGeom>
          <a:blipFill rotWithShape="1">
            <a:blip r:embed="rId6">
              <a:alphaModFix/>
            </a:blip>
            <a:stretch>
              <a:fillRect b="0" l="0" r="0" t="0"/>
            </a:stretch>
          </a:blipFill>
          <a:ln>
            <a:noFill/>
          </a:ln>
        </p:spPr>
      </p:sp>
      <p:sp>
        <p:nvSpPr>
          <p:cNvPr id="588" name="Google Shape;588;p36"/>
          <p:cNvSpPr/>
          <p:nvPr/>
        </p:nvSpPr>
        <p:spPr>
          <a:xfrm flipH="1">
            <a:off x="7557325" y="3061215"/>
            <a:ext cx="3173350" cy="9131943"/>
          </a:xfrm>
          <a:custGeom>
            <a:rect b="b" l="l" r="r" t="t"/>
            <a:pathLst>
              <a:path extrusionOk="0" h="9131943" w="3173350">
                <a:moveTo>
                  <a:pt x="3173350" y="0"/>
                </a:moveTo>
                <a:lnTo>
                  <a:pt x="0" y="0"/>
                </a:lnTo>
                <a:lnTo>
                  <a:pt x="0" y="9131944"/>
                </a:lnTo>
                <a:lnTo>
                  <a:pt x="3173350" y="9131944"/>
                </a:lnTo>
                <a:lnTo>
                  <a:pt x="3173350" y="0"/>
                </a:lnTo>
                <a:close/>
              </a:path>
            </a:pathLst>
          </a:custGeom>
          <a:blipFill rotWithShape="1">
            <a:blip r:embed="rId7">
              <a:alphaModFix/>
            </a:blip>
            <a:stretch>
              <a:fillRect b="0" l="0" r="0" t="0"/>
            </a:stretch>
          </a:blipFill>
          <a:ln>
            <a:noFill/>
          </a:ln>
        </p:spPr>
      </p:sp>
      <p:sp>
        <p:nvSpPr>
          <p:cNvPr id="589" name="Google Shape;589;p36"/>
          <p:cNvSpPr txBox="1"/>
          <p:nvPr/>
        </p:nvSpPr>
        <p:spPr>
          <a:xfrm>
            <a:off x="5837993" y="1115061"/>
            <a:ext cx="6612000" cy="1231200"/>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CONTACT US</a:t>
            </a:r>
            <a:endParaRPr/>
          </a:p>
        </p:txBody>
      </p:sp>
      <p:sp>
        <p:nvSpPr>
          <p:cNvPr id="590" name="Google Shape;590;p36"/>
          <p:cNvSpPr txBox="1"/>
          <p:nvPr/>
        </p:nvSpPr>
        <p:spPr>
          <a:xfrm>
            <a:off x="1420264" y="5191551"/>
            <a:ext cx="4893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Poppins"/>
                <a:ea typeface="Poppins"/>
                <a:cs typeface="Poppins"/>
                <a:sym typeface="Poppins"/>
              </a:rPr>
              <a:t>123-456-7890</a:t>
            </a:r>
            <a:endParaRPr/>
          </a:p>
        </p:txBody>
      </p:sp>
      <p:sp>
        <p:nvSpPr>
          <p:cNvPr id="591" name="Google Shape;591;p36"/>
          <p:cNvSpPr txBox="1"/>
          <p:nvPr/>
        </p:nvSpPr>
        <p:spPr>
          <a:xfrm>
            <a:off x="1420264" y="8638181"/>
            <a:ext cx="4893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Poppins"/>
                <a:ea typeface="Poppins"/>
                <a:cs typeface="Poppins"/>
                <a:sym typeface="Poppins"/>
              </a:rPr>
              <a:t>hello@reallygreatsite.com</a:t>
            </a:r>
            <a:endParaRPr/>
          </a:p>
        </p:txBody>
      </p:sp>
      <p:sp>
        <p:nvSpPr>
          <p:cNvPr id="592" name="Google Shape;592;p36"/>
          <p:cNvSpPr txBox="1"/>
          <p:nvPr/>
        </p:nvSpPr>
        <p:spPr>
          <a:xfrm>
            <a:off x="12366346" y="8638181"/>
            <a:ext cx="4893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Poppins"/>
                <a:ea typeface="Poppins"/>
                <a:cs typeface="Poppins"/>
                <a:sym typeface="Poppins"/>
              </a:rPr>
              <a:t>reallygreatsite.com</a:t>
            </a:r>
            <a:endParaRPr/>
          </a:p>
        </p:txBody>
      </p:sp>
      <p:sp>
        <p:nvSpPr>
          <p:cNvPr id="593" name="Google Shape;593;p36"/>
          <p:cNvSpPr txBox="1"/>
          <p:nvPr/>
        </p:nvSpPr>
        <p:spPr>
          <a:xfrm>
            <a:off x="12366346" y="5191551"/>
            <a:ext cx="4893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Poppins"/>
                <a:ea typeface="Poppins"/>
                <a:cs typeface="Poppins"/>
                <a:sym typeface="Poppins"/>
              </a:rPr>
              <a:t>@reallygreatsite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597" name="Shape 597"/>
        <p:cNvGrpSpPr/>
        <p:nvPr/>
      </p:nvGrpSpPr>
      <p:grpSpPr>
        <a:xfrm>
          <a:off x="0" y="0"/>
          <a:ext cx="0" cy="0"/>
          <a:chOff x="0" y="0"/>
          <a:chExt cx="0" cy="0"/>
        </a:xfrm>
      </p:grpSpPr>
      <p:pic>
        <p:nvPicPr>
          <p:cNvPr id="598" name="Google Shape;598;p37"/>
          <p:cNvPicPr preferRelativeResize="0"/>
          <p:nvPr/>
        </p:nvPicPr>
        <p:blipFill>
          <a:blip r:embed="rId3">
            <a:alphaModFix/>
          </a:blip>
          <a:stretch>
            <a:fillRect/>
          </a:stretch>
        </p:blipFill>
        <p:spPr>
          <a:xfrm>
            <a:off x="2501875" y="3315550"/>
            <a:ext cx="4674250" cy="1181263"/>
          </a:xfrm>
          <a:prstGeom prst="rect">
            <a:avLst/>
          </a:prstGeom>
          <a:noFill/>
          <a:ln>
            <a:noFill/>
          </a:ln>
        </p:spPr>
      </p:pic>
      <p:sp>
        <p:nvSpPr>
          <p:cNvPr id="599" name="Google Shape;599;p37"/>
          <p:cNvSpPr txBox="1"/>
          <p:nvPr/>
        </p:nvSpPr>
        <p:spPr>
          <a:xfrm>
            <a:off x="2248233" y="1115061"/>
            <a:ext cx="5181600" cy="1231200"/>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CREDITS</a:t>
            </a:r>
            <a:endParaRPr/>
          </a:p>
        </p:txBody>
      </p:sp>
      <p:sp>
        <p:nvSpPr>
          <p:cNvPr id="600" name="Google Shape;600;p37"/>
          <p:cNvSpPr txBox="1"/>
          <p:nvPr/>
        </p:nvSpPr>
        <p:spPr>
          <a:xfrm>
            <a:off x="1168329" y="4926391"/>
            <a:ext cx="7341300" cy="1038900"/>
          </a:xfrm>
          <a:prstGeom prst="rect">
            <a:avLst/>
          </a:prstGeom>
          <a:noFill/>
          <a:ln>
            <a:noFill/>
          </a:ln>
        </p:spPr>
        <p:txBody>
          <a:bodyPr anchorCtr="0" anchor="t" bIns="0" lIns="0" spcFirstLastPara="1" rIns="0" wrap="square" tIns="0">
            <a:spAutoFit/>
          </a:bodyPr>
          <a:lstStyle/>
          <a:p>
            <a:pPr indent="0" lvl="0" marL="0" marR="0" rtl="0" algn="ctr">
              <a:lnSpc>
                <a:spcPct val="170000"/>
              </a:lnSpc>
              <a:spcBef>
                <a:spcPts val="0"/>
              </a:spcBef>
              <a:spcAft>
                <a:spcPts val="0"/>
              </a:spcAft>
              <a:buNone/>
            </a:pPr>
            <a:r>
              <a:rPr b="0" i="0" lang="en-US" sz="2500" u="none" cap="none" strike="noStrike">
                <a:solidFill>
                  <a:srgbClr val="000000"/>
                </a:solidFill>
                <a:latin typeface="Poppins"/>
                <a:ea typeface="Poppins"/>
                <a:cs typeface="Poppins"/>
                <a:sym typeface="Poppins"/>
              </a:rPr>
              <a:t>This presentation template is free for everyone to use thanks to the following:</a:t>
            </a:r>
            <a:endParaRPr/>
          </a:p>
        </p:txBody>
      </p:sp>
      <p:sp>
        <p:nvSpPr>
          <p:cNvPr id="601" name="Google Shape;601;p37"/>
          <p:cNvSpPr txBox="1"/>
          <p:nvPr/>
        </p:nvSpPr>
        <p:spPr>
          <a:xfrm>
            <a:off x="2248233" y="7329750"/>
            <a:ext cx="51816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Poppins"/>
                <a:ea typeface="Poppins"/>
                <a:cs typeface="Poppins"/>
                <a:sym typeface="Poppins"/>
              </a:rPr>
              <a:t>for the presentation template</a:t>
            </a:r>
            <a:endParaRPr/>
          </a:p>
        </p:txBody>
      </p:sp>
      <p:sp>
        <p:nvSpPr>
          <p:cNvPr id="602" name="Google Shape;602;p37"/>
          <p:cNvSpPr txBox="1"/>
          <p:nvPr/>
        </p:nvSpPr>
        <p:spPr>
          <a:xfrm>
            <a:off x="2248233" y="8787765"/>
            <a:ext cx="51816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Poppins"/>
                <a:ea typeface="Poppins"/>
                <a:cs typeface="Poppins"/>
                <a:sym typeface="Poppins"/>
              </a:rPr>
              <a:t>for the photos</a:t>
            </a:r>
            <a:endParaRPr/>
          </a:p>
        </p:txBody>
      </p:sp>
      <p:sp>
        <p:nvSpPr>
          <p:cNvPr id="603" name="Google Shape;603;p37"/>
          <p:cNvSpPr txBox="1"/>
          <p:nvPr/>
        </p:nvSpPr>
        <p:spPr>
          <a:xfrm>
            <a:off x="2975682" y="6726632"/>
            <a:ext cx="3726600" cy="430800"/>
          </a:xfrm>
          <a:prstGeom prst="rect">
            <a:avLst/>
          </a:prstGeom>
          <a:noFill/>
          <a:ln>
            <a:noFill/>
          </a:ln>
        </p:spPr>
        <p:txBody>
          <a:bodyPr anchorCtr="0" anchor="t" bIns="0" lIns="0" spcFirstLastPara="1" rIns="0" wrap="square" tIns="0">
            <a:spAutoFit/>
          </a:bodyPr>
          <a:lstStyle/>
          <a:p>
            <a:pPr indent="0" lvl="1" marL="0" marR="0" rtl="0" algn="ctr">
              <a:lnSpc>
                <a:spcPct val="163022"/>
              </a:lnSpc>
              <a:spcBef>
                <a:spcPts val="0"/>
              </a:spcBef>
              <a:spcAft>
                <a:spcPts val="0"/>
              </a:spcAft>
              <a:buNone/>
            </a:pPr>
            <a:r>
              <a:rPr b="1" i="0" lang="en-US" sz="2799" u="none" cap="none" strike="noStrike">
                <a:solidFill>
                  <a:srgbClr val="6D7738"/>
                </a:solidFill>
                <a:latin typeface="Poppins"/>
                <a:ea typeface="Poppins"/>
                <a:cs typeface="Poppins"/>
                <a:sym typeface="Poppins"/>
              </a:rPr>
              <a:t>SLIDESCARNIVAL</a:t>
            </a:r>
            <a:endParaRPr/>
          </a:p>
        </p:txBody>
      </p:sp>
      <p:sp>
        <p:nvSpPr>
          <p:cNvPr id="604" name="Google Shape;604;p37"/>
          <p:cNvSpPr txBox="1"/>
          <p:nvPr/>
        </p:nvSpPr>
        <p:spPr>
          <a:xfrm>
            <a:off x="3338940" y="8184648"/>
            <a:ext cx="3000000" cy="430800"/>
          </a:xfrm>
          <a:prstGeom prst="rect">
            <a:avLst/>
          </a:prstGeom>
          <a:noFill/>
          <a:ln>
            <a:noFill/>
          </a:ln>
        </p:spPr>
        <p:txBody>
          <a:bodyPr anchorCtr="0" anchor="t" bIns="0" lIns="0" spcFirstLastPara="1" rIns="0" wrap="square" tIns="0">
            <a:spAutoFit/>
          </a:bodyPr>
          <a:lstStyle/>
          <a:p>
            <a:pPr indent="0" lvl="1" marL="0" marR="0" rtl="0" algn="ctr">
              <a:lnSpc>
                <a:spcPct val="163022"/>
              </a:lnSpc>
              <a:spcBef>
                <a:spcPts val="0"/>
              </a:spcBef>
              <a:spcAft>
                <a:spcPts val="0"/>
              </a:spcAft>
              <a:buNone/>
            </a:pPr>
            <a:r>
              <a:rPr b="1" i="0" lang="en-US" sz="2799" u="none" cap="none" strike="noStrike">
                <a:solidFill>
                  <a:srgbClr val="6D7738"/>
                </a:solidFill>
                <a:latin typeface="Poppins"/>
                <a:ea typeface="Poppins"/>
                <a:cs typeface="Poppins"/>
                <a:sym typeface="Poppins"/>
              </a:rPr>
              <a:t>PEXELS</a:t>
            </a:r>
            <a:endParaRPr/>
          </a:p>
        </p:txBody>
      </p:sp>
      <p:pic>
        <p:nvPicPr>
          <p:cNvPr id="605" name="Google Shape;605;p37"/>
          <p:cNvPicPr preferRelativeResize="0"/>
          <p:nvPr/>
        </p:nvPicPr>
        <p:blipFill rotWithShape="1">
          <a:blip r:embed="rId4">
            <a:alphaModFix/>
          </a:blip>
          <a:srcRect b="8897" l="0" r="0" t="11446"/>
          <a:stretch/>
        </p:blipFill>
        <p:spPr>
          <a:xfrm flipH="1">
            <a:off x="9678005" y="0"/>
            <a:ext cx="8609995" cy="10287000"/>
          </a:xfrm>
          <a:prstGeom prst="rect">
            <a:avLst/>
          </a:prstGeom>
          <a:noFill/>
          <a:ln>
            <a:noFill/>
          </a:ln>
        </p:spPr>
      </p:pic>
      <p:sp>
        <p:nvSpPr>
          <p:cNvPr id="606" name="Google Shape;606;p37"/>
          <p:cNvSpPr/>
          <p:nvPr/>
        </p:nvSpPr>
        <p:spPr>
          <a:xfrm>
            <a:off x="11481124" y="6247020"/>
            <a:ext cx="9295369" cy="6681047"/>
          </a:xfrm>
          <a:custGeom>
            <a:rect b="b" l="l" r="r" t="t"/>
            <a:pathLst>
              <a:path extrusionOk="0" h="6681047" w="9295369">
                <a:moveTo>
                  <a:pt x="0" y="0"/>
                </a:moveTo>
                <a:lnTo>
                  <a:pt x="9295369" y="0"/>
                </a:lnTo>
                <a:lnTo>
                  <a:pt x="9295369" y="6681046"/>
                </a:lnTo>
                <a:lnTo>
                  <a:pt x="0" y="6681046"/>
                </a:lnTo>
                <a:lnTo>
                  <a:pt x="0" y="0"/>
                </a:lnTo>
                <a:close/>
              </a:path>
            </a:pathLst>
          </a:custGeom>
          <a:blipFill rotWithShape="1">
            <a:blip r:embed="rId5">
              <a:alphaModFix/>
            </a:blip>
            <a:stretch>
              <a:fillRect b="0" l="0" r="0" t="0"/>
            </a:stretch>
          </a:blipFill>
          <a:ln>
            <a:noFill/>
          </a:ln>
        </p:spPr>
      </p:sp>
      <p:pic>
        <p:nvPicPr>
          <p:cNvPr id="607" name="Google Shape;607;p37"/>
          <p:cNvPicPr preferRelativeResize="0"/>
          <p:nvPr/>
        </p:nvPicPr>
        <p:blipFill>
          <a:blip r:embed="rId6">
            <a:alphaModFix/>
          </a:blip>
          <a:stretch>
            <a:fillRect/>
          </a:stretch>
        </p:blipFill>
        <p:spPr>
          <a:xfrm>
            <a:off x="2269052" y="3283438"/>
            <a:ext cx="5139808" cy="1295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611" name="Shape 611"/>
        <p:cNvGrpSpPr/>
        <p:nvPr/>
      </p:nvGrpSpPr>
      <p:grpSpPr>
        <a:xfrm>
          <a:off x="0" y="0"/>
          <a:ext cx="0" cy="0"/>
          <a:chOff x="0" y="0"/>
          <a:chExt cx="0" cy="0"/>
        </a:xfrm>
      </p:grpSpPr>
      <p:sp>
        <p:nvSpPr>
          <p:cNvPr id="612" name="Google Shape;612;p38"/>
          <p:cNvSpPr txBox="1"/>
          <p:nvPr/>
        </p:nvSpPr>
        <p:spPr>
          <a:xfrm>
            <a:off x="895350" y="857250"/>
            <a:ext cx="4645800" cy="2322600"/>
          </a:xfrm>
          <a:prstGeom prst="rect">
            <a:avLst/>
          </a:prstGeom>
          <a:noFill/>
          <a:ln>
            <a:noFill/>
          </a:ln>
        </p:spPr>
        <p:txBody>
          <a:bodyPr anchorCtr="0" anchor="t" bIns="0" lIns="0" spcFirstLastPara="1" rIns="0" wrap="square" tIns="0">
            <a:spAutoFit/>
          </a:bodyPr>
          <a:lstStyle/>
          <a:p>
            <a:pPr indent="0" lvl="0" marL="0" marR="0" rtl="0" algn="l">
              <a:lnSpc>
                <a:spcPct val="134010"/>
              </a:lnSpc>
              <a:spcBef>
                <a:spcPts val="0"/>
              </a:spcBef>
              <a:spcAft>
                <a:spcPts val="0"/>
              </a:spcAft>
              <a:buNone/>
            </a:pPr>
            <a:r>
              <a:rPr b="0" i="0" lang="en-US" sz="6448" u="none" cap="none" strike="noStrike">
                <a:solidFill>
                  <a:srgbClr val="6D7738"/>
                </a:solidFill>
                <a:latin typeface="Shadows Into Light Two"/>
                <a:ea typeface="Shadows Into Light Two"/>
                <a:cs typeface="Shadows Into Light Two"/>
                <a:sym typeface="Shadows Into Light Two"/>
              </a:rPr>
              <a:t>RESOURCE </a:t>
            </a:r>
            <a:endParaRPr/>
          </a:p>
          <a:p>
            <a:pPr indent="0" lvl="0" marL="0" marR="0" rtl="0" algn="l">
              <a:lnSpc>
                <a:spcPct val="134010"/>
              </a:lnSpc>
              <a:spcBef>
                <a:spcPts val="0"/>
              </a:spcBef>
              <a:spcAft>
                <a:spcPts val="0"/>
              </a:spcAft>
              <a:buNone/>
            </a:pPr>
            <a:r>
              <a:rPr b="0" i="0" lang="en-US" sz="6448" u="none" cap="none" strike="noStrike">
                <a:solidFill>
                  <a:srgbClr val="6D7738"/>
                </a:solidFill>
                <a:latin typeface="Shadows Into Light Two"/>
                <a:ea typeface="Shadows Into Light Two"/>
                <a:cs typeface="Shadows Into Light Two"/>
                <a:sym typeface="Shadows Into Light Two"/>
              </a:rPr>
              <a:t>PAGE</a:t>
            </a:r>
            <a:endParaRPr/>
          </a:p>
        </p:txBody>
      </p:sp>
      <p:sp>
        <p:nvSpPr>
          <p:cNvPr id="613" name="Google Shape;613;p38"/>
          <p:cNvSpPr txBox="1"/>
          <p:nvPr/>
        </p:nvSpPr>
        <p:spPr>
          <a:xfrm>
            <a:off x="895350" y="4909535"/>
            <a:ext cx="4197000" cy="4590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000000"/>
                </a:solidFill>
                <a:latin typeface="Poppins"/>
                <a:ea typeface="Poppins"/>
                <a:cs typeface="Poppins"/>
                <a:sym typeface="Poppins"/>
              </a:rPr>
              <a:t>This presentation template</a:t>
            </a:r>
            <a:endParaRPr/>
          </a:p>
          <a:p>
            <a:pPr indent="0" lvl="0" marL="0" marR="0" rtl="0" algn="l">
              <a:lnSpc>
                <a:spcPct val="120000"/>
              </a:lnSpc>
              <a:spcBef>
                <a:spcPts val="0"/>
              </a:spcBef>
              <a:spcAft>
                <a:spcPts val="0"/>
              </a:spcAft>
              <a:buNone/>
            </a:pPr>
            <a:r>
              <a:rPr b="0" i="0" lang="en-US" sz="2100" u="none" cap="none" strike="noStrike">
                <a:solidFill>
                  <a:srgbClr val="000000"/>
                </a:solidFill>
                <a:latin typeface="Poppins"/>
                <a:ea typeface="Poppins"/>
                <a:cs typeface="Poppins"/>
                <a:sym typeface="Poppins"/>
              </a:rPr>
              <a:t>uses the following free fonts:</a:t>
            </a:r>
            <a:endParaRPr/>
          </a:p>
          <a:p>
            <a:pPr indent="0" lvl="0" marL="0" marR="0" rtl="0" algn="l">
              <a:lnSpc>
                <a:spcPct val="120000"/>
              </a:lnSpc>
              <a:spcBef>
                <a:spcPts val="0"/>
              </a:spcBef>
              <a:spcAft>
                <a:spcPts val="0"/>
              </a:spcAft>
              <a:buNone/>
            </a:pPr>
            <a:r>
              <a:t/>
            </a:r>
            <a:endParaRPr b="0" i="0" sz="2100" u="none" cap="none" strike="noStrike">
              <a:solidFill>
                <a:srgbClr val="000000"/>
              </a:solidFill>
              <a:latin typeface="Poppins"/>
              <a:ea typeface="Poppins"/>
              <a:cs typeface="Poppins"/>
              <a:sym typeface="Poppins"/>
            </a:endParaRPr>
          </a:p>
          <a:p>
            <a:pPr indent="0" lvl="0" marL="0" marR="0" rtl="0" algn="l">
              <a:lnSpc>
                <a:spcPct val="120000"/>
              </a:lnSpc>
              <a:spcBef>
                <a:spcPts val="0"/>
              </a:spcBef>
              <a:spcAft>
                <a:spcPts val="0"/>
              </a:spcAft>
              <a:buNone/>
            </a:pPr>
            <a:r>
              <a:rPr b="1" i="0" lang="en-US" sz="2100" u="none" cap="none" strike="noStrike">
                <a:solidFill>
                  <a:srgbClr val="000000"/>
                </a:solidFill>
                <a:latin typeface="Poppins"/>
                <a:ea typeface="Poppins"/>
                <a:cs typeface="Poppins"/>
                <a:sym typeface="Poppins"/>
              </a:rPr>
              <a:t>Titles: Shadows Into Light Two</a:t>
            </a:r>
            <a:endParaRPr/>
          </a:p>
          <a:p>
            <a:pPr indent="0" lvl="0" marL="0" marR="0" rtl="0" algn="l">
              <a:lnSpc>
                <a:spcPct val="120000"/>
              </a:lnSpc>
              <a:spcBef>
                <a:spcPts val="0"/>
              </a:spcBef>
              <a:spcAft>
                <a:spcPts val="0"/>
              </a:spcAft>
              <a:buNone/>
            </a:pPr>
            <a:r>
              <a:rPr b="1" i="0" lang="en-US" sz="2100" u="none" cap="none" strike="noStrike">
                <a:solidFill>
                  <a:srgbClr val="000000"/>
                </a:solidFill>
                <a:latin typeface="Poppins"/>
                <a:ea typeface="Poppins"/>
                <a:cs typeface="Poppins"/>
                <a:sym typeface="Poppins"/>
              </a:rPr>
              <a:t>Headers: Poppins</a:t>
            </a:r>
            <a:endParaRPr/>
          </a:p>
          <a:p>
            <a:pPr indent="0" lvl="0" marL="0" marR="0" rtl="0" algn="l">
              <a:lnSpc>
                <a:spcPct val="120000"/>
              </a:lnSpc>
              <a:spcBef>
                <a:spcPts val="0"/>
              </a:spcBef>
              <a:spcAft>
                <a:spcPts val="0"/>
              </a:spcAft>
              <a:buNone/>
            </a:pPr>
            <a:r>
              <a:rPr b="1" i="0" lang="en-US" sz="2100" u="none" cap="none" strike="noStrike">
                <a:solidFill>
                  <a:srgbClr val="000000"/>
                </a:solidFill>
                <a:latin typeface="Poppins"/>
                <a:ea typeface="Poppins"/>
                <a:cs typeface="Poppins"/>
                <a:sym typeface="Poppins"/>
              </a:rPr>
              <a:t>Body Copy: Poppins</a:t>
            </a:r>
            <a:endParaRPr/>
          </a:p>
          <a:p>
            <a:pPr indent="0" lvl="0" marL="0" marR="0" rtl="0" algn="l">
              <a:lnSpc>
                <a:spcPct val="120000"/>
              </a:lnSpc>
              <a:spcBef>
                <a:spcPts val="0"/>
              </a:spcBef>
              <a:spcAft>
                <a:spcPts val="0"/>
              </a:spcAft>
              <a:buNone/>
            </a:pPr>
            <a:r>
              <a:t/>
            </a:r>
            <a:endParaRPr b="1" i="0" sz="2100" u="none" cap="none" strike="noStrike">
              <a:solidFill>
                <a:srgbClr val="000000"/>
              </a:solidFill>
              <a:latin typeface="Poppins"/>
              <a:ea typeface="Poppins"/>
              <a:cs typeface="Poppins"/>
              <a:sym typeface="Poppins"/>
            </a:endParaRPr>
          </a:p>
          <a:p>
            <a:pPr indent="0" lvl="0" marL="0" marR="0" rtl="0" algn="l">
              <a:lnSpc>
                <a:spcPct val="120000"/>
              </a:lnSpc>
              <a:spcBef>
                <a:spcPts val="0"/>
              </a:spcBef>
              <a:spcAft>
                <a:spcPts val="0"/>
              </a:spcAft>
              <a:buNone/>
            </a:pPr>
            <a:r>
              <a:rPr b="0" i="0" lang="en-US" sz="2100" u="none" cap="none" strike="noStrike">
                <a:solidFill>
                  <a:srgbClr val="000000"/>
                </a:solidFill>
                <a:latin typeface="Poppins"/>
                <a:ea typeface="Poppins"/>
                <a:cs typeface="Poppins"/>
                <a:sym typeface="Poppins"/>
              </a:rPr>
              <a:t>You can find these fonts</a:t>
            </a:r>
            <a:endParaRPr/>
          </a:p>
          <a:p>
            <a:pPr indent="0" lvl="0" marL="0" marR="0" rtl="0" algn="l">
              <a:lnSpc>
                <a:spcPct val="120000"/>
              </a:lnSpc>
              <a:spcBef>
                <a:spcPts val="0"/>
              </a:spcBef>
              <a:spcAft>
                <a:spcPts val="0"/>
              </a:spcAft>
              <a:buNone/>
            </a:pPr>
            <a:r>
              <a:rPr b="0" i="0" lang="en-US" sz="2100" u="none" cap="none" strike="noStrike">
                <a:solidFill>
                  <a:srgbClr val="000000"/>
                </a:solidFill>
                <a:latin typeface="Poppins"/>
                <a:ea typeface="Poppins"/>
                <a:cs typeface="Poppins"/>
                <a:sym typeface="Poppins"/>
              </a:rPr>
              <a:t>online too. Happy designing! </a:t>
            </a:r>
            <a:endParaRPr/>
          </a:p>
          <a:p>
            <a:pPr indent="0" lvl="0" marL="0" marR="0" rtl="0" algn="l">
              <a:lnSpc>
                <a:spcPct val="120000"/>
              </a:lnSpc>
              <a:spcBef>
                <a:spcPts val="0"/>
              </a:spcBef>
              <a:spcAft>
                <a:spcPts val="0"/>
              </a:spcAft>
              <a:buNone/>
            </a:pPr>
            <a:r>
              <a:t/>
            </a:r>
            <a:endParaRPr b="0" i="0" sz="2100" u="none" cap="none" strike="noStrike">
              <a:solidFill>
                <a:srgbClr val="000000"/>
              </a:solidFill>
              <a:latin typeface="Poppins"/>
              <a:ea typeface="Poppins"/>
              <a:cs typeface="Poppins"/>
              <a:sym typeface="Poppins"/>
            </a:endParaRPr>
          </a:p>
          <a:p>
            <a:pPr indent="0" lvl="0" marL="0" marR="0" rtl="0" algn="l">
              <a:lnSpc>
                <a:spcPct val="120000"/>
              </a:lnSpc>
              <a:spcBef>
                <a:spcPts val="0"/>
              </a:spcBef>
              <a:spcAft>
                <a:spcPts val="0"/>
              </a:spcAft>
              <a:buNone/>
            </a:pPr>
            <a:r>
              <a:rPr b="0" i="0" lang="en-US" sz="2100" u="none" cap="none" strike="noStrike">
                <a:solidFill>
                  <a:srgbClr val="000000"/>
                </a:solidFill>
                <a:latin typeface="Poppins"/>
                <a:ea typeface="Poppins"/>
                <a:cs typeface="Poppins"/>
                <a:sym typeface="Poppins"/>
              </a:rPr>
              <a:t>Don't forget to delete this</a:t>
            </a:r>
            <a:endParaRPr/>
          </a:p>
          <a:p>
            <a:pPr indent="0" lvl="0" marL="0" marR="0" rtl="0" algn="l">
              <a:lnSpc>
                <a:spcPct val="120000"/>
              </a:lnSpc>
              <a:spcBef>
                <a:spcPts val="0"/>
              </a:spcBef>
              <a:spcAft>
                <a:spcPts val="0"/>
              </a:spcAft>
              <a:buNone/>
            </a:pPr>
            <a:r>
              <a:rPr b="0" i="0" lang="en-US" sz="2100" u="none" cap="none" strike="noStrike">
                <a:solidFill>
                  <a:srgbClr val="000000"/>
                </a:solidFill>
                <a:latin typeface="Poppins"/>
                <a:ea typeface="Poppins"/>
                <a:cs typeface="Poppins"/>
                <a:sym typeface="Poppins"/>
              </a:rPr>
              <a:t>page before presenting. </a:t>
            </a:r>
            <a:endParaRPr/>
          </a:p>
        </p:txBody>
      </p:sp>
      <p:sp>
        <p:nvSpPr>
          <p:cNvPr id="614" name="Google Shape;614;p38"/>
          <p:cNvSpPr txBox="1"/>
          <p:nvPr/>
        </p:nvSpPr>
        <p:spPr>
          <a:xfrm>
            <a:off x="895350" y="3734060"/>
            <a:ext cx="4011600" cy="71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00" u="none" cap="none" strike="noStrike">
                <a:solidFill>
                  <a:srgbClr val="000000"/>
                </a:solidFill>
                <a:latin typeface="Poppins"/>
                <a:ea typeface="Poppins"/>
                <a:cs typeface="Poppins"/>
                <a:sym typeface="Poppins"/>
              </a:rPr>
              <a:t>Use these design resources</a:t>
            </a:r>
            <a:endParaRPr/>
          </a:p>
          <a:p>
            <a:pPr indent="0" lvl="0" marL="0" marR="0" rtl="0" algn="l">
              <a:lnSpc>
                <a:spcPct val="120000"/>
              </a:lnSpc>
              <a:spcBef>
                <a:spcPts val="0"/>
              </a:spcBef>
              <a:spcAft>
                <a:spcPts val="0"/>
              </a:spcAft>
              <a:buNone/>
            </a:pPr>
            <a:r>
              <a:rPr b="1" i="0" lang="en-US" sz="2100" u="none" cap="none" strike="noStrike">
                <a:solidFill>
                  <a:srgbClr val="000000"/>
                </a:solidFill>
                <a:latin typeface="Poppins"/>
                <a:ea typeface="Poppins"/>
                <a:cs typeface="Poppins"/>
                <a:sym typeface="Poppins"/>
              </a:rPr>
              <a:t>in your Canva Presentation.</a:t>
            </a:r>
            <a:endParaRPr/>
          </a:p>
        </p:txBody>
      </p:sp>
      <p:sp>
        <p:nvSpPr>
          <p:cNvPr id="615" name="Google Shape;615;p38"/>
          <p:cNvSpPr/>
          <p:nvPr/>
        </p:nvSpPr>
        <p:spPr>
          <a:xfrm>
            <a:off x="13289391" y="3069681"/>
            <a:ext cx="1947315" cy="1350950"/>
          </a:xfrm>
          <a:custGeom>
            <a:rect b="b" l="l" r="r" t="t"/>
            <a:pathLst>
              <a:path extrusionOk="0" h="1350950" w="1947315">
                <a:moveTo>
                  <a:pt x="0" y="0"/>
                </a:moveTo>
                <a:lnTo>
                  <a:pt x="1947315" y="0"/>
                </a:lnTo>
                <a:lnTo>
                  <a:pt x="1947315" y="1350950"/>
                </a:lnTo>
                <a:lnTo>
                  <a:pt x="0" y="1350950"/>
                </a:lnTo>
                <a:lnTo>
                  <a:pt x="0" y="0"/>
                </a:lnTo>
                <a:close/>
              </a:path>
            </a:pathLst>
          </a:custGeom>
          <a:blipFill rotWithShape="1">
            <a:blip r:embed="rId3">
              <a:alphaModFix/>
            </a:blip>
            <a:stretch>
              <a:fillRect b="0" l="0" r="0" t="0"/>
            </a:stretch>
          </a:blipFill>
          <a:ln>
            <a:noFill/>
          </a:ln>
        </p:spPr>
      </p:sp>
      <p:sp>
        <p:nvSpPr>
          <p:cNvPr id="616" name="Google Shape;616;p38"/>
          <p:cNvSpPr/>
          <p:nvPr/>
        </p:nvSpPr>
        <p:spPr>
          <a:xfrm flipH="1">
            <a:off x="11800230" y="7966756"/>
            <a:ext cx="1491740" cy="1458176"/>
          </a:xfrm>
          <a:custGeom>
            <a:rect b="b" l="l" r="r" t="t"/>
            <a:pathLst>
              <a:path extrusionOk="0" h="1458176" w="1491740">
                <a:moveTo>
                  <a:pt x="1491741" y="0"/>
                </a:moveTo>
                <a:lnTo>
                  <a:pt x="0" y="0"/>
                </a:lnTo>
                <a:lnTo>
                  <a:pt x="0" y="1458176"/>
                </a:lnTo>
                <a:lnTo>
                  <a:pt x="1491741" y="1458176"/>
                </a:lnTo>
                <a:lnTo>
                  <a:pt x="1491741" y="0"/>
                </a:lnTo>
                <a:close/>
              </a:path>
            </a:pathLst>
          </a:custGeom>
          <a:blipFill rotWithShape="1">
            <a:blip r:embed="rId4">
              <a:alphaModFix/>
            </a:blip>
            <a:stretch>
              <a:fillRect b="0" l="0" r="0" t="0"/>
            </a:stretch>
          </a:blipFill>
          <a:ln>
            <a:noFill/>
          </a:ln>
        </p:spPr>
      </p:sp>
      <p:sp>
        <p:nvSpPr>
          <p:cNvPr id="617" name="Google Shape;617;p38"/>
          <p:cNvSpPr/>
          <p:nvPr/>
        </p:nvSpPr>
        <p:spPr>
          <a:xfrm>
            <a:off x="7211881" y="2986892"/>
            <a:ext cx="983846" cy="1516526"/>
          </a:xfrm>
          <a:custGeom>
            <a:rect b="b" l="l" r="r" t="t"/>
            <a:pathLst>
              <a:path extrusionOk="0" h="1516526" w="983846">
                <a:moveTo>
                  <a:pt x="0" y="0"/>
                </a:moveTo>
                <a:lnTo>
                  <a:pt x="983847" y="0"/>
                </a:lnTo>
                <a:lnTo>
                  <a:pt x="983847" y="1516527"/>
                </a:lnTo>
                <a:lnTo>
                  <a:pt x="0" y="1516527"/>
                </a:lnTo>
                <a:lnTo>
                  <a:pt x="0" y="0"/>
                </a:lnTo>
                <a:close/>
              </a:path>
            </a:pathLst>
          </a:custGeom>
          <a:blipFill rotWithShape="1">
            <a:blip r:embed="rId5">
              <a:alphaModFix/>
            </a:blip>
            <a:stretch>
              <a:fillRect b="0" l="0" r="0" t="0"/>
            </a:stretch>
          </a:blipFill>
          <a:ln>
            <a:noFill/>
          </a:ln>
        </p:spPr>
      </p:sp>
      <p:sp>
        <p:nvSpPr>
          <p:cNvPr id="618" name="Google Shape;618;p38"/>
          <p:cNvSpPr/>
          <p:nvPr/>
        </p:nvSpPr>
        <p:spPr>
          <a:xfrm>
            <a:off x="16100787" y="7827098"/>
            <a:ext cx="1531164" cy="1737491"/>
          </a:xfrm>
          <a:custGeom>
            <a:rect b="b" l="l" r="r" t="t"/>
            <a:pathLst>
              <a:path extrusionOk="0" h="1737491" w="1531164">
                <a:moveTo>
                  <a:pt x="0" y="0"/>
                </a:moveTo>
                <a:lnTo>
                  <a:pt x="1531164" y="0"/>
                </a:lnTo>
                <a:lnTo>
                  <a:pt x="1531164" y="1737491"/>
                </a:lnTo>
                <a:lnTo>
                  <a:pt x="0" y="1737491"/>
                </a:lnTo>
                <a:lnTo>
                  <a:pt x="0" y="0"/>
                </a:lnTo>
                <a:close/>
              </a:path>
            </a:pathLst>
          </a:custGeom>
          <a:blipFill rotWithShape="1">
            <a:blip r:embed="rId6">
              <a:alphaModFix/>
            </a:blip>
            <a:stretch>
              <a:fillRect b="0" l="0" r="0" t="0"/>
            </a:stretch>
          </a:blipFill>
          <a:ln>
            <a:noFill/>
          </a:ln>
        </p:spPr>
      </p:sp>
      <p:sp>
        <p:nvSpPr>
          <p:cNvPr id="619" name="Google Shape;619;p38"/>
          <p:cNvSpPr/>
          <p:nvPr/>
        </p:nvSpPr>
        <p:spPr>
          <a:xfrm>
            <a:off x="5813593" y="5456935"/>
            <a:ext cx="1184528" cy="1671292"/>
          </a:xfrm>
          <a:custGeom>
            <a:rect b="b" l="l" r="r" t="t"/>
            <a:pathLst>
              <a:path extrusionOk="0" h="1671292" w="1184528">
                <a:moveTo>
                  <a:pt x="0" y="0"/>
                </a:moveTo>
                <a:lnTo>
                  <a:pt x="1184528" y="0"/>
                </a:lnTo>
                <a:lnTo>
                  <a:pt x="1184528" y="1671292"/>
                </a:lnTo>
                <a:lnTo>
                  <a:pt x="0" y="1671292"/>
                </a:lnTo>
                <a:lnTo>
                  <a:pt x="0" y="0"/>
                </a:lnTo>
                <a:close/>
              </a:path>
            </a:pathLst>
          </a:custGeom>
          <a:blipFill rotWithShape="1">
            <a:blip r:embed="rId7">
              <a:alphaModFix/>
            </a:blip>
            <a:stretch>
              <a:fillRect b="0" l="0" r="0" t="0"/>
            </a:stretch>
          </a:blipFill>
          <a:ln>
            <a:noFill/>
          </a:ln>
        </p:spPr>
      </p:sp>
      <p:sp>
        <p:nvSpPr>
          <p:cNvPr id="620" name="Google Shape;620;p38"/>
          <p:cNvSpPr/>
          <p:nvPr/>
        </p:nvSpPr>
        <p:spPr>
          <a:xfrm>
            <a:off x="10656807" y="2915444"/>
            <a:ext cx="858752" cy="1659423"/>
          </a:xfrm>
          <a:custGeom>
            <a:rect b="b" l="l" r="r" t="t"/>
            <a:pathLst>
              <a:path extrusionOk="0" h="1659423" w="858752">
                <a:moveTo>
                  <a:pt x="0" y="0"/>
                </a:moveTo>
                <a:lnTo>
                  <a:pt x="858752" y="0"/>
                </a:lnTo>
                <a:lnTo>
                  <a:pt x="858752" y="1659423"/>
                </a:lnTo>
                <a:lnTo>
                  <a:pt x="0" y="1659423"/>
                </a:lnTo>
                <a:lnTo>
                  <a:pt x="0" y="0"/>
                </a:lnTo>
                <a:close/>
              </a:path>
            </a:pathLst>
          </a:custGeom>
          <a:blipFill rotWithShape="1">
            <a:blip r:embed="rId8">
              <a:alphaModFix/>
            </a:blip>
            <a:stretch>
              <a:fillRect b="0" l="0" r="0" t="0"/>
            </a:stretch>
          </a:blipFill>
          <a:ln>
            <a:noFill/>
          </a:ln>
        </p:spPr>
      </p:sp>
      <p:sp>
        <p:nvSpPr>
          <p:cNvPr id="621" name="Google Shape;621;p38"/>
          <p:cNvSpPr/>
          <p:nvPr/>
        </p:nvSpPr>
        <p:spPr>
          <a:xfrm>
            <a:off x="8353988" y="2994980"/>
            <a:ext cx="1099008" cy="1500352"/>
          </a:xfrm>
          <a:custGeom>
            <a:rect b="b" l="l" r="r" t="t"/>
            <a:pathLst>
              <a:path extrusionOk="0" h="1500352" w="1099008">
                <a:moveTo>
                  <a:pt x="0" y="0"/>
                </a:moveTo>
                <a:lnTo>
                  <a:pt x="1099008" y="0"/>
                </a:lnTo>
                <a:lnTo>
                  <a:pt x="1099008" y="1500352"/>
                </a:lnTo>
                <a:lnTo>
                  <a:pt x="0" y="1500352"/>
                </a:lnTo>
                <a:lnTo>
                  <a:pt x="0" y="0"/>
                </a:lnTo>
                <a:close/>
              </a:path>
            </a:pathLst>
          </a:custGeom>
          <a:blipFill rotWithShape="1">
            <a:blip r:embed="rId9">
              <a:alphaModFix/>
            </a:blip>
            <a:stretch>
              <a:fillRect b="0" l="0" r="0" t="0"/>
            </a:stretch>
          </a:blipFill>
          <a:ln>
            <a:noFill/>
          </a:ln>
        </p:spPr>
      </p:sp>
      <p:sp>
        <p:nvSpPr>
          <p:cNvPr id="622" name="Google Shape;622;p38"/>
          <p:cNvSpPr/>
          <p:nvPr/>
        </p:nvSpPr>
        <p:spPr>
          <a:xfrm>
            <a:off x="9815222" y="8019362"/>
            <a:ext cx="1754247" cy="1352963"/>
          </a:xfrm>
          <a:custGeom>
            <a:rect b="b" l="l" r="r" t="t"/>
            <a:pathLst>
              <a:path extrusionOk="0" h="1352963" w="1754247">
                <a:moveTo>
                  <a:pt x="0" y="0"/>
                </a:moveTo>
                <a:lnTo>
                  <a:pt x="1754248" y="0"/>
                </a:lnTo>
                <a:lnTo>
                  <a:pt x="1754248" y="1352963"/>
                </a:lnTo>
                <a:lnTo>
                  <a:pt x="0" y="1352963"/>
                </a:lnTo>
                <a:lnTo>
                  <a:pt x="0" y="0"/>
                </a:lnTo>
                <a:close/>
              </a:path>
            </a:pathLst>
          </a:custGeom>
          <a:blipFill rotWithShape="1">
            <a:blip r:embed="rId10">
              <a:alphaModFix/>
            </a:blip>
            <a:stretch>
              <a:fillRect b="0" l="0" r="0" t="0"/>
            </a:stretch>
          </a:blipFill>
          <a:ln>
            <a:noFill/>
          </a:ln>
        </p:spPr>
      </p:sp>
      <p:sp>
        <p:nvSpPr>
          <p:cNvPr id="623" name="Google Shape;623;p38"/>
          <p:cNvSpPr/>
          <p:nvPr/>
        </p:nvSpPr>
        <p:spPr>
          <a:xfrm>
            <a:off x="9658771" y="5487954"/>
            <a:ext cx="858939" cy="1609253"/>
          </a:xfrm>
          <a:custGeom>
            <a:rect b="b" l="l" r="r" t="t"/>
            <a:pathLst>
              <a:path extrusionOk="0" h="1609253" w="858939">
                <a:moveTo>
                  <a:pt x="0" y="0"/>
                </a:moveTo>
                <a:lnTo>
                  <a:pt x="858938" y="0"/>
                </a:lnTo>
                <a:lnTo>
                  <a:pt x="858938" y="1609253"/>
                </a:lnTo>
                <a:lnTo>
                  <a:pt x="0" y="1609253"/>
                </a:lnTo>
                <a:lnTo>
                  <a:pt x="0" y="0"/>
                </a:lnTo>
                <a:close/>
              </a:path>
            </a:pathLst>
          </a:custGeom>
          <a:blipFill rotWithShape="1">
            <a:blip r:embed="rId11">
              <a:alphaModFix/>
            </a:blip>
            <a:stretch>
              <a:fillRect b="0" l="0" r="0" t="0"/>
            </a:stretch>
          </a:blipFill>
          <a:ln>
            <a:noFill/>
          </a:ln>
        </p:spPr>
      </p:sp>
      <p:sp>
        <p:nvSpPr>
          <p:cNvPr id="624" name="Google Shape;624;p38"/>
          <p:cNvSpPr/>
          <p:nvPr/>
        </p:nvSpPr>
        <p:spPr>
          <a:xfrm>
            <a:off x="16218401" y="1057403"/>
            <a:ext cx="307230" cy="1260430"/>
          </a:xfrm>
          <a:custGeom>
            <a:rect b="b" l="l" r="r" t="t"/>
            <a:pathLst>
              <a:path extrusionOk="0" h="1260430" w="307230">
                <a:moveTo>
                  <a:pt x="0" y="0"/>
                </a:moveTo>
                <a:lnTo>
                  <a:pt x="307230" y="0"/>
                </a:lnTo>
                <a:lnTo>
                  <a:pt x="307230" y="1260430"/>
                </a:lnTo>
                <a:lnTo>
                  <a:pt x="0" y="1260430"/>
                </a:lnTo>
                <a:lnTo>
                  <a:pt x="0" y="0"/>
                </a:lnTo>
                <a:close/>
              </a:path>
            </a:pathLst>
          </a:custGeom>
          <a:blipFill rotWithShape="1">
            <a:blip r:embed="rId12">
              <a:alphaModFix/>
            </a:blip>
            <a:stretch>
              <a:fillRect b="0" l="0" r="0" t="0"/>
            </a:stretch>
          </a:blipFill>
          <a:ln>
            <a:noFill/>
          </a:ln>
        </p:spPr>
      </p:sp>
      <p:sp>
        <p:nvSpPr>
          <p:cNvPr id="625" name="Google Shape;625;p38"/>
          <p:cNvSpPr/>
          <p:nvPr/>
        </p:nvSpPr>
        <p:spPr>
          <a:xfrm>
            <a:off x="14874754" y="1182989"/>
            <a:ext cx="1037554" cy="1009257"/>
          </a:xfrm>
          <a:custGeom>
            <a:rect b="b" l="l" r="r" t="t"/>
            <a:pathLst>
              <a:path extrusionOk="0" h="1009257" w="1037554">
                <a:moveTo>
                  <a:pt x="0" y="0"/>
                </a:moveTo>
                <a:lnTo>
                  <a:pt x="1037555" y="0"/>
                </a:lnTo>
                <a:lnTo>
                  <a:pt x="1037555" y="1009258"/>
                </a:lnTo>
                <a:lnTo>
                  <a:pt x="0" y="1009258"/>
                </a:lnTo>
                <a:lnTo>
                  <a:pt x="0" y="0"/>
                </a:lnTo>
                <a:close/>
              </a:path>
            </a:pathLst>
          </a:custGeom>
          <a:blipFill rotWithShape="1">
            <a:blip r:embed="rId13">
              <a:alphaModFix/>
            </a:blip>
            <a:stretch>
              <a:fillRect b="0" l="0" r="0" t="0"/>
            </a:stretch>
          </a:blipFill>
          <a:ln>
            <a:noFill/>
          </a:ln>
        </p:spPr>
      </p:sp>
      <p:sp>
        <p:nvSpPr>
          <p:cNvPr id="626" name="Google Shape;626;p38"/>
          <p:cNvSpPr/>
          <p:nvPr/>
        </p:nvSpPr>
        <p:spPr>
          <a:xfrm>
            <a:off x="11673819" y="3104849"/>
            <a:ext cx="1457312" cy="1280613"/>
          </a:xfrm>
          <a:custGeom>
            <a:rect b="b" l="l" r="r" t="t"/>
            <a:pathLst>
              <a:path extrusionOk="0" h="1280613" w="1457312">
                <a:moveTo>
                  <a:pt x="0" y="0"/>
                </a:moveTo>
                <a:lnTo>
                  <a:pt x="1457312" y="0"/>
                </a:lnTo>
                <a:lnTo>
                  <a:pt x="1457312" y="1280613"/>
                </a:lnTo>
                <a:lnTo>
                  <a:pt x="0" y="1280613"/>
                </a:lnTo>
                <a:lnTo>
                  <a:pt x="0" y="0"/>
                </a:lnTo>
                <a:close/>
              </a:path>
            </a:pathLst>
          </a:custGeom>
          <a:blipFill rotWithShape="1">
            <a:blip r:embed="rId14">
              <a:alphaModFix/>
            </a:blip>
            <a:stretch>
              <a:fillRect b="0" l="0" r="0" t="0"/>
            </a:stretch>
          </a:blipFill>
          <a:ln>
            <a:noFill/>
          </a:ln>
        </p:spPr>
      </p:sp>
      <p:sp>
        <p:nvSpPr>
          <p:cNvPr id="627" name="Google Shape;627;p38"/>
          <p:cNvSpPr/>
          <p:nvPr/>
        </p:nvSpPr>
        <p:spPr>
          <a:xfrm>
            <a:off x="16831724" y="1378441"/>
            <a:ext cx="618355" cy="618355"/>
          </a:xfrm>
          <a:custGeom>
            <a:rect b="b" l="l" r="r" t="t"/>
            <a:pathLst>
              <a:path extrusionOk="0" h="618355" w="618355">
                <a:moveTo>
                  <a:pt x="0" y="0"/>
                </a:moveTo>
                <a:lnTo>
                  <a:pt x="618354" y="0"/>
                </a:lnTo>
                <a:lnTo>
                  <a:pt x="618354" y="618355"/>
                </a:lnTo>
                <a:lnTo>
                  <a:pt x="0" y="618355"/>
                </a:lnTo>
                <a:lnTo>
                  <a:pt x="0" y="0"/>
                </a:lnTo>
                <a:close/>
              </a:path>
            </a:pathLst>
          </a:custGeom>
          <a:blipFill rotWithShape="1">
            <a:blip r:embed="rId15">
              <a:alphaModFix/>
            </a:blip>
            <a:stretch>
              <a:fillRect b="0" l="0" r="0" t="0"/>
            </a:stretch>
          </a:blipFill>
          <a:ln>
            <a:noFill/>
          </a:ln>
        </p:spPr>
      </p:sp>
      <p:sp>
        <p:nvSpPr>
          <p:cNvPr id="628" name="Google Shape;628;p38"/>
          <p:cNvSpPr/>
          <p:nvPr/>
        </p:nvSpPr>
        <p:spPr>
          <a:xfrm>
            <a:off x="9440115" y="1148740"/>
            <a:ext cx="1623737" cy="1077755"/>
          </a:xfrm>
          <a:custGeom>
            <a:rect b="b" l="l" r="r" t="t"/>
            <a:pathLst>
              <a:path extrusionOk="0" h="1077755" w="1623737">
                <a:moveTo>
                  <a:pt x="0" y="0"/>
                </a:moveTo>
                <a:lnTo>
                  <a:pt x="1623738" y="0"/>
                </a:lnTo>
                <a:lnTo>
                  <a:pt x="1623738" y="1077756"/>
                </a:lnTo>
                <a:lnTo>
                  <a:pt x="0" y="1077756"/>
                </a:lnTo>
                <a:lnTo>
                  <a:pt x="0" y="0"/>
                </a:lnTo>
                <a:close/>
              </a:path>
            </a:pathLst>
          </a:custGeom>
          <a:blipFill rotWithShape="1">
            <a:blip r:embed="rId16">
              <a:alphaModFix/>
            </a:blip>
            <a:stretch>
              <a:fillRect b="0" l="0" r="0" t="0"/>
            </a:stretch>
          </a:blipFill>
          <a:ln>
            <a:noFill/>
          </a:ln>
        </p:spPr>
      </p:sp>
      <p:sp>
        <p:nvSpPr>
          <p:cNvPr id="629" name="Google Shape;629;p38"/>
          <p:cNvSpPr/>
          <p:nvPr/>
        </p:nvSpPr>
        <p:spPr>
          <a:xfrm>
            <a:off x="8044762" y="1116577"/>
            <a:ext cx="1089261" cy="1142082"/>
          </a:xfrm>
          <a:custGeom>
            <a:rect b="b" l="l" r="r" t="t"/>
            <a:pathLst>
              <a:path extrusionOk="0" h="1142082" w="1089261">
                <a:moveTo>
                  <a:pt x="0" y="0"/>
                </a:moveTo>
                <a:lnTo>
                  <a:pt x="1089261" y="0"/>
                </a:lnTo>
                <a:lnTo>
                  <a:pt x="1089261" y="1142082"/>
                </a:lnTo>
                <a:lnTo>
                  <a:pt x="0" y="1142082"/>
                </a:lnTo>
                <a:lnTo>
                  <a:pt x="0" y="0"/>
                </a:lnTo>
                <a:close/>
              </a:path>
            </a:pathLst>
          </a:custGeom>
          <a:blipFill rotWithShape="1">
            <a:blip r:embed="rId17">
              <a:alphaModFix/>
            </a:blip>
            <a:stretch>
              <a:fillRect b="0" l="0" r="0" t="0"/>
            </a:stretch>
          </a:blipFill>
          <a:ln>
            <a:noFill/>
          </a:ln>
        </p:spPr>
      </p:sp>
      <p:sp>
        <p:nvSpPr>
          <p:cNvPr id="630" name="Google Shape;630;p38"/>
          <p:cNvSpPr/>
          <p:nvPr/>
        </p:nvSpPr>
        <p:spPr>
          <a:xfrm>
            <a:off x="6884791" y="1072210"/>
            <a:ext cx="853878" cy="1230816"/>
          </a:xfrm>
          <a:custGeom>
            <a:rect b="b" l="l" r="r" t="t"/>
            <a:pathLst>
              <a:path extrusionOk="0" h="1230816" w="853878">
                <a:moveTo>
                  <a:pt x="0" y="0"/>
                </a:moveTo>
                <a:lnTo>
                  <a:pt x="853878" y="0"/>
                </a:lnTo>
                <a:lnTo>
                  <a:pt x="853878" y="1230816"/>
                </a:lnTo>
                <a:lnTo>
                  <a:pt x="0" y="1230816"/>
                </a:lnTo>
                <a:lnTo>
                  <a:pt x="0" y="0"/>
                </a:lnTo>
                <a:close/>
              </a:path>
            </a:pathLst>
          </a:custGeom>
          <a:blipFill rotWithShape="1">
            <a:blip r:embed="rId18">
              <a:alphaModFix/>
            </a:blip>
            <a:stretch>
              <a:fillRect b="0" l="0" r="0" t="0"/>
            </a:stretch>
          </a:blipFill>
          <a:ln>
            <a:noFill/>
          </a:ln>
        </p:spPr>
      </p:sp>
      <p:sp>
        <p:nvSpPr>
          <p:cNvPr id="631" name="Google Shape;631;p38"/>
          <p:cNvSpPr/>
          <p:nvPr/>
        </p:nvSpPr>
        <p:spPr>
          <a:xfrm>
            <a:off x="6060893" y="1023766"/>
            <a:ext cx="517805" cy="1327704"/>
          </a:xfrm>
          <a:custGeom>
            <a:rect b="b" l="l" r="r" t="t"/>
            <a:pathLst>
              <a:path extrusionOk="0" h="1327704" w="517805">
                <a:moveTo>
                  <a:pt x="0" y="0"/>
                </a:moveTo>
                <a:lnTo>
                  <a:pt x="517805" y="0"/>
                </a:lnTo>
                <a:lnTo>
                  <a:pt x="517805" y="1327704"/>
                </a:lnTo>
                <a:lnTo>
                  <a:pt x="0" y="1327704"/>
                </a:lnTo>
                <a:lnTo>
                  <a:pt x="0" y="0"/>
                </a:lnTo>
                <a:close/>
              </a:path>
            </a:pathLst>
          </a:custGeom>
          <a:blipFill rotWithShape="1">
            <a:blip r:embed="rId19">
              <a:alphaModFix/>
            </a:blip>
            <a:stretch>
              <a:fillRect b="0" l="0" r="0" t="0"/>
            </a:stretch>
          </a:blipFill>
          <a:ln>
            <a:noFill/>
          </a:ln>
        </p:spPr>
      </p:sp>
      <p:sp>
        <p:nvSpPr>
          <p:cNvPr id="632" name="Google Shape;632;p38"/>
          <p:cNvSpPr/>
          <p:nvPr/>
        </p:nvSpPr>
        <p:spPr>
          <a:xfrm>
            <a:off x="11702149" y="5632250"/>
            <a:ext cx="967385" cy="1320662"/>
          </a:xfrm>
          <a:custGeom>
            <a:rect b="b" l="l" r="r" t="t"/>
            <a:pathLst>
              <a:path extrusionOk="0" h="1320662" w="967385">
                <a:moveTo>
                  <a:pt x="0" y="0"/>
                </a:moveTo>
                <a:lnTo>
                  <a:pt x="967385" y="0"/>
                </a:lnTo>
                <a:lnTo>
                  <a:pt x="967385" y="1320662"/>
                </a:lnTo>
                <a:lnTo>
                  <a:pt x="0" y="1320662"/>
                </a:lnTo>
                <a:lnTo>
                  <a:pt x="0" y="0"/>
                </a:lnTo>
                <a:close/>
              </a:path>
            </a:pathLst>
          </a:custGeom>
          <a:blipFill rotWithShape="1">
            <a:blip r:embed="rId20">
              <a:alphaModFix/>
            </a:blip>
            <a:stretch>
              <a:fillRect b="0" l="0" r="0" t="0"/>
            </a:stretch>
          </a:blipFill>
          <a:ln>
            <a:noFill/>
          </a:ln>
        </p:spPr>
      </p:sp>
      <p:sp>
        <p:nvSpPr>
          <p:cNvPr id="633" name="Google Shape;633;p38"/>
          <p:cNvSpPr/>
          <p:nvPr/>
        </p:nvSpPr>
        <p:spPr>
          <a:xfrm>
            <a:off x="8103392" y="7982153"/>
            <a:ext cx="1481070" cy="1427381"/>
          </a:xfrm>
          <a:custGeom>
            <a:rect b="b" l="l" r="r" t="t"/>
            <a:pathLst>
              <a:path extrusionOk="0" h="1427381" w="1481070">
                <a:moveTo>
                  <a:pt x="0" y="0"/>
                </a:moveTo>
                <a:lnTo>
                  <a:pt x="1481069" y="0"/>
                </a:lnTo>
                <a:lnTo>
                  <a:pt x="1481069" y="1427381"/>
                </a:lnTo>
                <a:lnTo>
                  <a:pt x="0" y="1427381"/>
                </a:lnTo>
                <a:lnTo>
                  <a:pt x="0" y="0"/>
                </a:lnTo>
                <a:close/>
              </a:path>
            </a:pathLst>
          </a:custGeom>
          <a:blipFill rotWithShape="1">
            <a:blip r:embed="rId21">
              <a:alphaModFix/>
            </a:blip>
            <a:stretch>
              <a:fillRect b="0" l="0" r="0" t="0"/>
            </a:stretch>
          </a:blipFill>
          <a:ln>
            <a:noFill/>
          </a:ln>
        </p:spPr>
      </p:sp>
      <p:sp>
        <p:nvSpPr>
          <p:cNvPr id="634" name="Google Shape;634;p38"/>
          <p:cNvSpPr/>
          <p:nvPr/>
        </p:nvSpPr>
        <p:spPr>
          <a:xfrm>
            <a:off x="8372784" y="5522147"/>
            <a:ext cx="1099794" cy="1540867"/>
          </a:xfrm>
          <a:custGeom>
            <a:rect b="b" l="l" r="r" t="t"/>
            <a:pathLst>
              <a:path extrusionOk="0" h="1540867" w="1099794">
                <a:moveTo>
                  <a:pt x="0" y="0"/>
                </a:moveTo>
                <a:lnTo>
                  <a:pt x="1099794" y="0"/>
                </a:lnTo>
                <a:lnTo>
                  <a:pt x="1099794" y="1540867"/>
                </a:lnTo>
                <a:lnTo>
                  <a:pt x="0" y="1540867"/>
                </a:lnTo>
                <a:lnTo>
                  <a:pt x="0" y="0"/>
                </a:lnTo>
                <a:close/>
              </a:path>
            </a:pathLst>
          </a:custGeom>
          <a:blipFill rotWithShape="1">
            <a:blip r:embed="rId22">
              <a:alphaModFix/>
            </a:blip>
            <a:stretch>
              <a:fillRect b="0" l="0" r="0" t="0"/>
            </a:stretch>
          </a:blipFill>
          <a:ln>
            <a:noFill/>
          </a:ln>
        </p:spPr>
      </p:sp>
      <p:sp>
        <p:nvSpPr>
          <p:cNvPr id="635" name="Google Shape;635;p38"/>
          <p:cNvSpPr/>
          <p:nvPr/>
        </p:nvSpPr>
        <p:spPr>
          <a:xfrm>
            <a:off x="15261293" y="7850381"/>
            <a:ext cx="608734" cy="1690926"/>
          </a:xfrm>
          <a:custGeom>
            <a:rect b="b" l="l" r="r" t="t"/>
            <a:pathLst>
              <a:path extrusionOk="0" h="1690926" w="608734">
                <a:moveTo>
                  <a:pt x="0" y="0"/>
                </a:moveTo>
                <a:lnTo>
                  <a:pt x="608734" y="0"/>
                </a:lnTo>
                <a:lnTo>
                  <a:pt x="608734" y="1690926"/>
                </a:lnTo>
                <a:lnTo>
                  <a:pt x="0" y="1690926"/>
                </a:lnTo>
                <a:lnTo>
                  <a:pt x="0" y="0"/>
                </a:lnTo>
                <a:close/>
              </a:path>
            </a:pathLst>
          </a:custGeom>
          <a:blipFill rotWithShape="1">
            <a:blip r:embed="rId23">
              <a:alphaModFix/>
            </a:blip>
            <a:stretch>
              <a:fillRect b="0" l="0" r="0" t="0"/>
            </a:stretch>
          </a:blipFill>
          <a:ln>
            <a:noFill/>
          </a:ln>
        </p:spPr>
      </p:sp>
      <p:sp>
        <p:nvSpPr>
          <p:cNvPr id="636" name="Google Shape;636;p38"/>
          <p:cNvSpPr/>
          <p:nvPr/>
        </p:nvSpPr>
        <p:spPr>
          <a:xfrm>
            <a:off x="5301970" y="7865199"/>
            <a:ext cx="2570661" cy="1661289"/>
          </a:xfrm>
          <a:custGeom>
            <a:rect b="b" l="l" r="r" t="t"/>
            <a:pathLst>
              <a:path extrusionOk="0" h="1661289" w="2570661">
                <a:moveTo>
                  <a:pt x="0" y="0"/>
                </a:moveTo>
                <a:lnTo>
                  <a:pt x="2570661" y="0"/>
                </a:lnTo>
                <a:lnTo>
                  <a:pt x="2570661" y="1661289"/>
                </a:lnTo>
                <a:lnTo>
                  <a:pt x="0" y="1661289"/>
                </a:lnTo>
                <a:lnTo>
                  <a:pt x="0" y="0"/>
                </a:lnTo>
                <a:close/>
              </a:path>
            </a:pathLst>
          </a:custGeom>
          <a:blipFill rotWithShape="1">
            <a:blip r:embed="rId24">
              <a:alphaModFix/>
            </a:blip>
            <a:stretch>
              <a:fillRect b="0" l="0" r="0" t="0"/>
            </a:stretch>
          </a:blipFill>
          <a:ln>
            <a:noFill/>
          </a:ln>
        </p:spPr>
      </p:sp>
      <p:sp>
        <p:nvSpPr>
          <p:cNvPr id="637" name="Google Shape;637;p38"/>
          <p:cNvSpPr/>
          <p:nvPr/>
        </p:nvSpPr>
        <p:spPr>
          <a:xfrm>
            <a:off x="7184314" y="5524552"/>
            <a:ext cx="1002277" cy="1536057"/>
          </a:xfrm>
          <a:custGeom>
            <a:rect b="b" l="l" r="r" t="t"/>
            <a:pathLst>
              <a:path extrusionOk="0" h="1536057" w="1002277">
                <a:moveTo>
                  <a:pt x="0" y="0"/>
                </a:moveTo>
                <a:lnTo>
                  <a:pt x="1002277" y="0"/>
                </a:lnTo>
                <a:lnTo>
                  <a:pt x="1002277" y="1536057"/>
                </a:lnTo>
                <a:lnTo>
                  <a:pt x="0" y="1536057"/>
                </a:lnTo>
                <a:lnTo>
                  <a:pt x="0" y="0"/>
                </a:lnTo>
                <a:close/>
              </a:path>
            </a:pathLst>
          </a:custGeom>
          <a:blipFill rotWithShape="1">
            <a:blip r:embed="rId25">
              <a:alphaModFix/>
            </a:blip>
            <a:stretch>
              <a:fillRect b="0" l="0" r="0" t="0"/>
            </a:stretch>
          </a:blipFill>
          <a:ln>
            <a:noFill/>
          </a:ln>
        </p:spPr>
      </p:sp>
      <p:sp>
        <p:nvSpPr>
          <p:cNvPr id="638" name="Google Shape;638;p38"/>
          <p:cNvSpPr/>
          <p:nvPr/>
        </p:nvSpPr>
        <p:spPr>
          <a:xfrm>
            <a:off x="5993982" y="3021852"/>
            <a:ext cx="1059639" cy="1446607"/>
          </a:xfrm>
          <a:custGeom>
            <a:rect b="b" l="l" r="r" t="t"/>
            <a:pathLst>
              <a:path extrusionOk="0" h="1446607" w="1059639">
                <a:moveTo>
                  <a:pt x="0" y="0"/>
                </a:moveTo>
                <a:lnTo>
                  <a:pt x="1059640" y="0"/>
                </a:lnTo>
                <a:lnTo>
                  <a:pt x="1059640" y="1446607"/>
                </a:lnTo>
                <a:lnTo>
                  <a:pt x="0" y="1446607"/>
                </a:lnTo>
                <a:lnTo>
                  <a:pt x="0" y="0"/>
                </a:lnTo>
                <a:close/>
              </a:path>
            </a:pathLst>
          </a:custGeom>
          <a:blipFill rotWithShape="1">
            <a:blip r:embed="rId26">
              <a:alphaModFix/>
            </a:blip>
            <a:stretch>
              <a:fillRect b="0" l="0" r="0" t="0"/>
            </a:stretch>
          </a:blipFill>
          <a:ln>
            <a:noFill/>
          </a:ln>
        </p:spPr>
      </p:sp>
      <p:sp>
        <p:nvSpPr>
          <p:cNvPr id="639" name="Google Shape;639;p38"/>
          <p:cNvSpPr/>
          <p:nvPr/>
        </p:nvSpPr>
        <p:spPr>
          <a:xfrm>
            <a:off x="12450182" y="1182989"/>
            <a:ext cx="1088106" cy="1009257"/>
          </a:xfrm>
          <a:custGeom>
            <a:rect b="b" l="l" r="r" t="t"/>
            <a:pathLst>
              <a:path extrusionOk="0" h="1009257" w="1088106">
                <a:moveTo>
                  <a:pt x="0" y="0"/>
                </a:moveTo>
                <a:lnTo>
                  <a:pt x="1088106" y="0"/>
                </a:lnTo>
                <a:lnTo>
                  <a:pt x="1088106" y="1009258"/>
                </a:lnTo>
                <a:lnTo>
                  <a:pt x="0" y="1009258"/>
                </a:lnTo>
                <a:lnTo>
                  <a:pt x="0" y="0"/>
                </a:lnTo>
                <a:close/>
              </a:path>
            </a:pathLst>
          </a:custGeom>
          <a:blipFill rotWithShape="1">
            <a:blip r:embed="rId27">
              <a:alphaModFix/>
            </a:blip>
            <a:stretch>
              <a:fillRect b="0" l="0" r="0" t="0"/>
            </a:stretch>
          </a:blipFill>
          <a:ln>
            <a:noFill/>
          </a:ln>
        </p:spPr>
      </p:sp>
      <p:sp>
        <p:nvSpPr>
          <p:cNvPr id="640" name="Google Shape;640;p38"/>
          <p:cNvSpPr/>
          <p:nvPr/>
        </p:nvSpPr>
        <p:spPr>
          <a:xfrm>
            <a:off x="11369945" y="1209751"/>
            <a:ext cx="774145" cy="955734"/>
          </a:xfrm>
          <a:custGeom>
            <a:rect b="b" l="l" r="r" t="t"/>
            <a:pathLst>
              <a:path extrusionOk="0" h="955734" w="774145">
                <a:moveTo>
                  <a:pt x="0" y="0"/>
                </a:moveTo>
                <a:lnTo>
                  <a:pt x="774145" y="0"/>
                </a:lnTo>
                <a:lnTo>
                  <a:pt x="774145" y="955734"/>
                </a:lnTo>
                <a:lnTo>
                  <a:pt x="0" y="955734"/>
                </a:lnTo>
                <a:lnTo>
                  <a:pt x="0" y="0"/>
                </a:lnTo>
                <a:close/>
              </a:path>
            </a:pathLst>
          </a:custGeom>
          <a:blipFill rotWithShape="1">
            <a:blip r:embed="rId28">
              <a:alphaModFix/>
            </a:blip>
            <a:stretch>
              <a:fillRect b="0" l="0" r="0" t="0"/>
            </a:stretch>
          </a:blipFill>
          <a:ln>
            <a:noFill/>
          </a:ln>
        </p:spPr>
      </p:sp>
      <p:sp>
        <p:nvSpPr>
          <p:cNvPr id="641" name="Google Shape;641;p38"/>
          <p:cNvSpPr/>
          <p:nvPr/>
        </p:nvSpPr>
        <p:spPr>
          <a:xfrm>
            <a:off x="13844381" y="1378441"/>
            <a:ext cx="724281" cy="618355"/>
          </a:xfrm>
          <a:custGeom>
            <a:rect b="b" l="l" r="r" t="t"/>
            <a:pathLst>
              <a:path extrusionOk="0" h="618355" w="724281">
                <a:moveTo>
                  <a:pt x="0" y="0"/>
                </a:moveTo>
                <a:lnTo>
                  <a:pt x="724281" y="0"/>
                </a:lnTo>
                <a:lnTo>
                  <a:pt x="724281" y="618355"/>
                </a:lnTo>
                <a:lnTo>
                  <a:pt x="0" y="618355"/>
                </a:lnTo>
                <a:lnTo>
                  <a:pt x="0" y="0"/>
                </a:lnTo>
                <a:close/>
              </a:path>
            </a:pathLst>
          </a:custGeom>
          <a:blipFill rotWithShape="1">
            <a:blip r:embed="rId29">
              <a:alphaModFix/>
            </a:blip>
            <a:stretch>
              <a:fillRect b="0" l="0" r="0" t="0"/>
            </a:stretch>
          </a:blipFill>
          <a:ln>
            <a:noFill/>
          </a:ln>
        </p:spPr>
      </p:sp>
      <p:sp>
        <p:nvSpPr>
          <p:cNvPr id="642" name="Google Shape;642;p38"/>
          <p:cNvSpPr/>
          <p:nvPr/>
        </p:nvSpPr>
        <p:spPr>
          <a:xfrm flipH="1">
            <a:off x="10703902" y="5537182"/>
            <a:ext cx="812054" cy="1510798"/>
          </a:xfrm>
          <a:custGeom>
            <a:rect b="b" l="l" r="r" t="t"/>
            <a:pathLst>
              <a:path extrusionOk="0" h="1510798" w="812054">
                <a:moveTo>
                  <a:pt x="812054" y="0"/>
                </a:moveTo>
                <a:lnTo>
                  <a:pt x="0" y="0"/>
                </a:lnTo>
                <a:lnTo>
                  <a:pt x="0" y="1510798"/>
                </a:lnTo>
                <a:lnTo>
                  <a:pt x="812054" y="1510798"/>
                </a:lnTo>
                <a:lnTo>
                  <a:pt x="812054" y="0"/>
                </a:lnTo>
                <a:close/>
              </a:path>
            </a:pathLst>
          </a:custGeom>
          <a:blipFill rotWithShape="1">
            <a:blip r:embed="rId30">
              <a:alphaModFix/>
            </a:blip>
            <a:stretch>
              <a:fillRect b="0" l="0" r="0" t="0"/>
            </a:stretch>
          </a:blipFill>
          <a:ln>
            <a:noFill/>
          </a:ln>
        </p:spPr>
      </p:sp>
      <p:sp>
        <p:nvSpPr>
          <p:cNvPr id="643" name="Google Shape;643;p38"/>
          <p:cNvSpPr/>
          <p:nvPr/>
        </p:nvSpPr>
        <p:spPr>
          <a:xfrm>
            <a:off x="12855727" y="5566204"/>
            <a:ext cx="995136" cy="1452754"/>
          </a:xfrm>
          <a:custGeom>
            <a:rect b="b" l="l" r="r" t="t"/>
            <a:pathLst>
              <a:path extrusionOk="0" h="1452754" w="995136">
                <a:moveTo>
                  <a:pt x="0" y="0"/>
                </a:moveTo>
                <a:lnTo>
                  <a:pt x="995136" y="0"/>
                </a:lnTo>
                <a:lnTo>
                  <a:pt x="995136" y="1452754"/>
                </a:lnTo>
                <a:lnTo>
                  <a:pt x="0" y="1452754"/>
                </a:lnTo>
                <a:lnTo>
                  <a:pt x="0" y="0"/>
                </a:lnTo>
                <a:close/>
              </a:path>
            </a:pathLst>
          </a:custGeom>
          <a:blipFill rotWithShape="1">
            <a:blip r:embed="rId31">
              <a:alphaModFix/>
            </a:blip>
            <a:stretch>
              <a:fillRect b="0" l="0" r="0" t="0"/>
            </a:stretch>
          </a:blipFill>
          <a:ln>
            <a:noFill/>
          </a:ln>
        </p:spPr>
      </p:sp>
      <p:sp>
        <p:nvSpPr>
          <p:cNvPr id="644" name="Google Shape;644;p38"/>
          <p:cNvSpPr/>
          <p:nvPr/>
        </p:nvSpPr>
        <p:spPr>
          <a:xfrm>
            <a:off x="13522732" y="7901219"/>
            <a:ext cx="1507801" cy="1589250"/>
          </a:xfrm>
          <a:custGeom>
            <a:rect b="b" l="l" r="r" t="t"/>
            <a:pathLst>
              <a:path extrusionOk="0" h="1589250" w="1507801">
                <a:moveTo>
                  <a:pt x="0" y="0"/>
                </a:moveTo>
                <a:lnTo>
                  <a:pt x="1507800" y="0"/>
                </a:lnTo>
                <a:lnTo>
                  <a:pt x="1507800" y="1589250"/>
                </a:lnTo>
                <a:lnTo>
                  <a:pt x="0" y="1589250"/>
                </a:lnTo>
                <a:lnTo>
                  <a:pt x="0" y="0"/>
                </a:lnTo>
                <a:close/>
              </a:path>
            </a:pathLst>
          </a:custGeom>
          <a:blipFill rotWithShape="1">
            <a:blip r:embed="rId32">
              <a:alphaModFix/>
            </a:blip>
            <a:stretch>
              <a:fillRect b="0" l="0" r="0" t="0"/>
            </a:stretch>
          </a:blipFill>
          <a:ln>
            <a:noFill/>
          </a:ln>
        </p:spPr>
      </p:sp>
      <p:sp>
        <p:nvSpPr>
          <p:cNvPr id="645" name="Google Shape;645;p38"/>
          <p:cNvSpPr/>
          <p:nvPr/>
        </p:nvSpPr>
        <p:spPr>
          <a:xfrm>
            <a:off x="14037056" y="5558742"/>
            <a:ext cx="1080578" cy="1467678"/>
          </a:xfrm>
          <a:custGeom>
            <a:rect b="b" l="l" r="r" t="t"/>
            <a:pathLst>
              <a:path extrusionOk="0" h="1467678" w="1080578">
                <a:moveTo>
                  <a:pt x="0" y="0"/>
                </a:moveTo>
                <a:lnTo>
                  <a:pt x="1080578" y="0"/>
                </a:lnTo>
                <a:lnTo>
                  <a:pt x="1080578" y="1467678"/>
                </a:lnTo>
                <a:lnTo>
                  <a:pt x="0" y="1467678"/>
                </a:lnTo>
                <a:lnTo>
                  <a:pt x="0" y="0"/>
                </a:lnTo>
                <a:close/>
              </a:path>
            </a:pathLst>
          </a:custGeom>
          <a:blipFill rotWithShape="1">
            <a:blip r:embed="rId33">
              <a:alphaModFix/>
            </a:blip>
            <a:stretch>
              <a:fillRect b="0" l="0" r="0" t="0"/>
            </a:stretch>
          </a:blipFill>
          <a:ln>
            <a:noFill/>
          </a:ln>
        </p:spPr>
      </p:sp>
      <p:sp>
        <p:nvSpPr>
          <p:cNvPr id="646" name="Google Shape;646;p38"/>
          <p:cNvSpPr/>
          <p:nvPr/>
        </p:nvSpPr>
        <p:spPr>
          <a:xfrm flipH="1">
            <a:off x="15303827" y="5445496"/>
            <a:ext cx="588724" cy="1694169"/>
          </a:xfrm>
          <a:custGeom>
            <a:rect b="b" l="l" r="r" t="t"/>
            <a:pathLst>
              <a:path extrusionOk="0" h="1694169" w="588724">
                <a:moveTo>
                  <a:pt x="588723" y="0"/>
                </a:moveTo>
                <a:lnTo>
                  <a:pt x="0" y="0"/>
                </a:lnTo>
                <a:lnTo>
                  <a:pt x="0" y="1694169"/>
                </a:lnTo>
                <a:lnTo>
                  <a:pt x="588723" y="1694169"/>
                </a:lnTo>
                <a:lnTo>
                  <a:pt x="588723" y="0"/>
                </a:lnTo>
                <a:close/>
              </a:path>
            </a:pathLst>
          </a:custGeom>
          <a:blipFill rotWithShape="1">
            <a:blip r:embed="rId34">
              <a:alphaModFix/>
            </a:blip>
            <a:stretch>
              <a:fillRect b="0" l="0" r="0" t="0"/>
            </a:stretch>
          </a:blipFill>
          <a:ln>
            <a:noFill/>
          </a:ln>
        </p:spPr>
      </p:sp>
      <p:sp>
        <p:nvSpPr>
          <p:cNvPr id="647" name="Google Shape;647;p38"/>
          <p:cNvSpPr/>
          <p:nvPr/>
        </p:nvSpPr>
        <p:spPr>
          <a:xfrm>
            <a:off x="15394966" y="2851422"/>
            <a:ext cx="828938" cy="1787468"/>
          </a:xfrm>
          <a:custGeom>
            <a:rect b="b" l="l" r="r" t="t"/>
            <a:pathLst>
              <a:path extrusionOk="0" h="1787468" w="828938">
                <a:moveTo>
                  <a:pt x="0" y="0"/>
                </a:moveTo>
                <a:lnTo>
                  <a:pt x="828939" y="0"/>
                </a:lnTo>
                <a:lnTo>
                  <a:pt x="828939" y="1787468"/>
                </a:lnTo>
                <a:lnTo>
                  <a:pt x="0" y="1787468"/>
                </a:lnTo>
                <a:lnTo>
                  <a:pt x="0" y="0"/>
                </a:lnTo>
                <a:close/>
              </a:path>
            </a:pathLst>
          </a:custGeom>
          <a:blipFill rotWithShape="1">
            <a:blip r:embed="rId35">
              <a:alphaModFix/>
            </a:blip>
            <a:stretch>
              <a:fillRect b="0" l="0" r="0" t="0"/>
            </a:stretch>
          </a:blipFill>
          <a:ln>
            <a:noFill/>
          </a:ln>
        </p:spPr>
      </p:sp>
      <p:sp>
        <p:nvSpPr>
          <p:cNvPr id="648" name="Google Shape;648;p38"/>
          <p:cNvSpPr/>
          <p:nvPr/>
        </p:nvSpPr>
        <p:spPr>
          <a:xfrm>
            <a:off x="16382165" y="3265085"/>
            <a:ext cx="1335848" cy="960141"/>
          </a:xfrm>
          <a:custGeom>
            <a:rect b="b" l="l" r="r" t="t"/>
            <a:pathLst>
              <a:path extrusionOk="0" h="960141" w="1335848">
                <a:moveTo>
                  <a:pt x="0" y="0"/>
                </a:moveTo>
                <a:lnTo>
                  <a:pt x="1335848" y="0"/>
                </a:lnTo>
                <a:lnTo>
                  <a:pt x="1335848" y="960141"/>
                </a:lnTo>
                <a:lnTo>
                  <a:pt x="0" y="960141"/>
                </a:lnTo>
                <a:lnTo>
                  <a:pt x="0" y="0"/>
                </a:lnTo>
                <a:close/>
              </a:path>
            </a:pathLst>
          </a:custGeom>
          <a:blipFill rotWithShape="1">
            <a:blip r:embed="rId36">
              <a:alphaModFix/>
            </a:blip>
            <a:stretch>
              <a:fillRect b="0" l="0" r="0" t="0"/>
            </a:stretch>
          </a:blipFill>
          <a:ln>
            <a:noFill/>
          </a:ln>
        </p:spPr>
      </p:sp>
      <p:sp>
        <p:nvSpPr>
          <p:cNvPr id="649" name="Google Shape;649;p38"/>
          <p:cNvSpPr/>
          <p:nvPr/>
        </p:nvSpPr>
        <p:spPr>
          <a:xfrm>
            <a:off x="16078743" y="5324690"/>
            <a:ext cx="721079" cy="1935782"/>
          </a:xfrm>
          <a:custGeom>
            <a:rect b="b" l="l" r="r" t="t"/>
            <a:pathLst>
              <a:path extrusionOk="0" h="1935782" w="721079">
                <a:moveTo>
                  <a:pt x="0" y="0"/>
                </a:moveTo>
                <a:lnTo>
                  <a:pt x="721079" y="0"/>
                </a:lnTo>
                <a:lnTo>
                  <a:pt x="721079" y="1935782"/>
                </a:lnTo>
                <a:lnTo>
                  <a:pt x="0" y="1935782"/>
                </a:lnTo>
                <a:lnTo>
                  <a:pt x="0" y="0"/>
                </a:lnTo>
                <a:close/>
              </a:path>
            </a:pathLst>
          </a:custGeom>
          <a:blipFill rotWithShape="1">
            <a:blip r:embed="rId37">
              <a:alphaModFix/>
            </a:blip>
            <a:stretch>
              <a:fillRect b="0" l="0" r="0" t="0"/>
            </a:stretch>
          </a:blipFill>
          <a:ln>
            <a:noFill/>
          </a:ln>
        </p:spPr>
      </p:sp>
      <p:sp>
        <p:nvSpPr>
          <p:cNvPr id="650" name="Google Shape;650;p38"/>
          <p:cNvSpPr/>
          <p:nvPr/>
        </p:nvSpPr>
        <p:spPr>
          <a:xfrm>
            <a:off x="16986015" y="5483743"/>
            <a:ext cx="731998" cy="1617675"/>
          </a:xfrm>
          <a:custGeom>
            <a:rect b="b" l="l" r="r" t="t"/>
            <a:pathLst>
              <a:path extrusionOk="0" h="1617675" w="731998">
                <a:moveTo>
                  <a:pt x="0" y="0"/>
                </a:moveTo>
                <a:lnTo>
                  <a:pt x="731998" y="0"/>
                </a:lnTo>
                <a:lnTo>
                  <a:pt x="731998" y="1617675"/>
                </a:lnTo>
                <a:lnTo>
                  <a:pt x="0" y="1617675"/>
                </a:lnTo>
                <a:lnTo>
                  <a:pt x="0" y="0"/>
                </a:lnTo>
                <a:close/>
              </a:path>
            </a:pathLst>
          </a:custGeom>
          <a:blipFill rotWithShape="1">
            <a:blip r:embed="rId38">
              <a:alphaModFix/>
            </a:blip>
            <a:stretch>
              <a:fillRect b="0" l="0" r="0" t="0"/>
            </a:stretch>
          </a:blipFill>
          <a:ln>
            <a:noFill/>
          </a:ln>
        </p:spPr>
      </p:sp>
      <p:sp>
        <p:nvSpPr>
          <p:cNvPr id="651" name="Google Shape;651;p38"/>
          <p:cNvSpPr/>
          <p:nvPr/>
        </p:nvSpPr>
        <p:spPr>
          <a:xfrm>
            <a:off x="9611256" y="2913969"/>
            <a:ext cx="887292" cy="1662373"/>
          </a:xfrm>
          <a:custGeom>
            <a:rect b="b" l="l" r="r" t="t"/>
            <a:pathLst>
              <a:path extrusionOk="0" h="1662373" w="887292">
                <a:moveTo>
                  <a:pt x="0" y="0"/>
                </a:moveTo>
                <a:lnTo>
                  <a:pt x="887291" y="0"/>
                </a:lnTo>
                <a:lnTo>
                  <a:pt x="887291" y="1662373"/>
                </a:lnTo>
                <a:lnTo>
                  <a:pt x="0" y="1662373"/>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104" name="Shape 104"/>
        <p:cNvGrpSpPr/>
        <p:nvPr/>
      </p:nvGrpSpPr>
      <p:grpSpPr>
        <a:xfrm>
          <a:off x="0" y="0"/>
          <a:ext cx="0" cy="0"/>
          <a:chOff x="0" y="0"/>
          <a:chExt cx="0" cy="0"/>
        </a:xfrm>
      </p:grpSpPr>
      <p:sp>
        <p:nvSpPr>
          <p:cNvPr id="105" name="Google Shape;105;p15"/>
          <p:cNvSpPr/>
          <p:nvPr/>
        </p:nvSpPr>
        <p:spPr>
          <a:xfrm>
            <a:off x="-3699547" y="5551568"/>
            <a:ext cx="7807833" cy="8229600"/>
          </a:xfrm>
          <a:custGeom>
            <a:rect b="b" l="l" r="r" t="t"/>
            <a:pathLst>
              <a:path extrusionOk="0" h="8229600" w="7807833">
                <a:moveTo>
                  <a:pt x="0" y="0"/>
                </a:moveTo>
                <a:lnTo>
                  <a:pt x="7807833" y="0"/>
                </a:lnTo>
                <a:lnTo>
                  <a:pt x="7807833" y="8229600"/>
                </a:lnTo>
                <a:lnTo>
                  <a:pt x="0" y="8229600"/>
                </a:lnTo>
                <a:lnTo>
                  <a:pt x="0" y="0"/>
                </a:lnTo>
                <a:close/>
              </a:path>
            </a:pathLst>
          </a:custGeom>
          <a:blipFill rotWithShape="1">
            <a:blip r:embed="rId3">
              <a:alphaModFix/>
            </a:blip>
            <a:stretch>
              <a:fillRect b="0" l="0" r="0" t="0"/>
            </a:stretch>
          </a:blipFill>
          <a:ln>
            <a:noFill/>
          </a:ln>
        </p:spPr>
      </p:sp>
      <p:sp>
        <p:nvSpPr>
          <p:cNvPr id="106" name="Google Shape;106;p15"/>
          <p:cNvSpPr/>
          <p:nvPr/>
        </p:nvSpPr>
        <p:spPr>
          <a:xfrm>
            <a:off x="15922745" y="4344043"/>
            <a:ext cx="7807833" cy="8229600"/>
          </a:xfrm>
          <a:custGeom>
            <a:rect b="b" l="l" r="r" t="t"/>
            <a:pathLst>
              <a:path extrusionOk="0" h="8229600" w="7807833">
                <a:moveTo>
                  <a:pt x="0" y="0"/>
                </a:moveTo>
                <a:lnTo>
                  <a:pt x="7807833" y="0"/>
                </a:lnTo>
                <a:lnTo>
                  <a:pt x="7807833" y="8229600"/>
                </a:lnTo>
                <a:lnTo>
                  <a:pt x="0" y="8229600"/>
                </a:lnTo>
                <a:lnTo>
                  <a:pt x="0" y="0"/>
                </a:lnTo>
                <a:close/>
              </a:path>
            </a:pathLst>
          </a:custGeom>
          <a:blipFill rotWithShape="1">
            <a:blip r:embed="rId3">
              <a:alphaModFix/>
            </a:blip>
            <a:stretch>
              <a:fillRect b="0" l="0" r="0" t="0"/>
            </a:stretch>
          </a:blipFill>
          <a:ln>
            <a:noFill/>
          </a:ln>
        </p:spPr>
      </p:sp>
      <p:sp>
        <p:nvSpPr>
          <p:cNvPr id="107" name="Google Shape;107;p15"/>
          <p:cNvSpPr txBox="1"/>
          <p:nvPr/>
        </p:nvSpPr>
        <p:spPr>
          <a:xfrm>
            <a:off x="2624451" y="3897251"/>
            <a:ext cx="1483835" cy="1569718"/>
          </a:xfrm>
          <a:prstGeom prst="rect">
            <a:avLst/>
          </a:prstGeom>
          <a:noFill/>
          <a:ln>
            <a:noFill/>
          </a:ln>
        </p:spPr>
        <p:txBody>
          <a:bodyPr anchorCtr="0" anchor="t" bIns="0" lIns="0" spcFirstLastPara="1" rIns="0" wrap="square" tIns="0">
            <a:spAutoFit/>
          </a:bodyPr>
          <a:lstStyle/>
          <a:p>
            <a:pPr indent="0" lvl="0" marL="0" marR="0" rtl="0" algn="ctr">
              <a:lnSpc>
                <a:spcPct val="107996"/>
              </a:lnSpc>
              <a:spcBef>
                <a:spcPts val="0"/>
              </a:spcBef>
              <a:spcAft>
                <a:spcPts val="0"/>
              </a:spcAft>
              <a:buNone/>
            </a:pPr>
            <a:r>
              <a:rPr b="0" i="0" lang="en-US" sz="11192" u="none" cap="none" strike="noStrike">
                <a:solidFill>
                  <a:srgbClr val="6D7738"/>
                </a:solidFill>
                <a:latin typeface="Shadows Into Light Two"/>
                <a:ea typeface="Shadows Into Light Two"/>
                <a:cs typeface="Shadows Into Light Two"/>
                <a:sym typeface="Shadows Into Light Two"/>
              </a:rPr>
              <a:t>01</a:t>
            </a:r>
            <a:endParaRPr/>
          </a:p>
        </p:txBody>
      </p:sp>
      <p:sp>
        <p:nvSpPr>
          <p:cNvPr id="108" name="Google Shape;108;p15"/>
          <p:cNvSpPr txBox="1"/>
          <p:nvPr/>
        </p:nvSpPr>
        <p:spPr>
          <a:xfrm>
            <a:off x="6806331" y="3897251"/>
            <a:ext cx="4675337" cy="1569718"/>
          </a:xfrm>
          <a:prstGeom prst="rect">
            <a:avLst/>
          </a:prstGeom>
          <a:noFill/>
          <a:ln>
            <a:noFill/>
          </a:ln>
        </p:spPr>
        <p:txBody>
          <a:bodyPr anchorCtr="0" anchor="t" bIns="0" lIns="0" spcFirstLastPara="1" rIns="0" wrap="square" tIns="0">
            <a:spAutoFit/>
          </a:bodyPr>
          <a:lstStyle/>
          <a:p>
            <a:pPr indent="0" lvl="0" marL="0" marR="0" rtl="0" algn="ctr">
              <a:lnSpc>
                <a:spcPct val="107996"/>
              </a:lnSpc>
              <a:spcBef>
                <a:spcPts val="0"/>
              </a:spcBef>
              <a:spcAft>
                <a:spcPts val="0"/>
              </a:spcAft>
              <a:buNone/>
            </a:pPr>
            <a:r>
              <a:rPr b="0" i="0" lang="en-US" sz="11192" u="none" cap="none" strike="noStrike">
                <a:solidFill>
                  <a:srgbClr val="6D7738"/>
                </a:solidFill>
                <a:latin typeface="Shadows Into Light Two"/>
                <a:ea typeface="Shadows Into Light Two"/>
                <a:cs typeface="Shadows Into Light Two"/>
                <a:sym typeface="Shadows Into Light Two"/>
              </a:rPr>
              <a:t>02</a:t>
            </a:r>
            <a:endParaRPr/>
          </a:p>
        </p:txBody>
      </p:sp>
      <p:sp>
        <p:nvSpPr>
          <p:cNvPr id="109" name="Google Shape;109;p15"/>
          <p:cNvSpPr txBox="1"/>
          <p:nvPr/>
        </p:nvSpPr>
        <p:spPr>
          <a:xfrm>
            <a:off x="13431882" y="3897251"/>
            <a:ext cx="2979499" cy="1569718"/>
          </a:xfrm>
          <a:prstGeom prst="rect">
            <a:avLst/>
          </a:prstGeom>
          <a:noFill/>
          <a:ln>
            <a:noFill/>
          </a:ln>
        </p:spPr>
        <p:txBody>
          <a:bodyPr anchorCtr="0" anchor="t" bIns="0" lIns="0" spcFirstLastPara="1" rIns="0" wrap="square" tIns="0">
            <a:spAutoFit/>
          </a:bodyPr>
          <a:lstStyle/>
          <a:p>
            <a:pPr indent="0" lvl="0" marL="0" marR="0" rtl="0" algn="ctr">
              <a:lnSpc>
                <a:spcPct val="107996"/>
              </a:lnSpc>
              <a:spcBef>
                <a:spcPts val="0"/>
              </a:spcBef>
              <a:spcAft>
                <a:spcPts val="0"/>
              </a:spcAft>
              <a:buNone/>
            </a:pPr>
            <a:r>
              <a:rPr b="0" i="0" lang="en-US" sz="11192" u="none" cap="none" strike="noStrike">
                <a:solidFill>
                  <a:srgbClr val="6D7738"/>
                </a:solidFill>
                <a:latin typeface="Shadows Into Light Two"/>
                <a:ea typeface="Shadows Into Light Two"/>
                <a:cs typeface="Shadows Into Light Two"/>
                <a:sym typeface="Shadows Into Light Two"/>
              </a:rPr>
              <a:t>03</a:t>
            </a:r>
            <a:endParaRPr/>
          </a:p>
        </p:txBody>
      </p:sp>
      <p:sp>
        <p:nvSpPr>
          <p:cNvPr id="110" name="Google Shape;110;p15"/>
          <p:cNvSpPr txBox="1"/>
          <p:nvPr/>
        </p:nvSpPr>
        <p:spPr>
          <a:xfrm>
            <a:off x="2809628" y="1255476"/>
            <a:ext cx="12668743" cy="1131568"/>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TABLE OF CONTENTS</a:t>
            </a:r>
            <a:endParaRPr/>
          </a:p>
        </p:txBody>
      </p:sp>
      <p:sp>
        <p:nvSpPr>
          <p:cNvPr id="111" name="Google Shape;111;p15"/>
          <p:cNvSpPr txBox="1"/>
          <p:nvPr/>
        </p:nvSpPr>
        <p:spPr>
          <a:xfrm>
            <a:off x="1028700" y="5686044"/>
            <a:ext cx="4675337"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Poppins Medium"/>
                <a:ea typeface="Poppins Medium"/>
                <a:cs typeface="Poppins Medium"/>
                <a:sym typeface="Poppins Medium"/>
              </a:rPr>
              <a:t>INTRODUCTION</a:t>
            </a:r>
            <a:endParaRPr/>
          </a:p>
        </p:txBody>
      </p:sp>
      <p:sp>
        <p:nvSpPr>
          <p:cNvPr id="112" name="Google Shape;112;p15"/>
          <p:cNvSpPr txBox="1"/>
          <p:nvPr/>
        </p:nvSpPr>
        <p:spPr>
          <a:xfrm>
            <a:off x="6806331" y="5686044"/>
            <a:ext cx="4675337"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Poppins Medium"/>
                <a:ea typeface="Poppins Medium"/>
                <a:cs typeface="Poppins Medium"/>
                <a:sym typeface="Poppins Medium"/>
              </a:rPr>
              <a:t>OUR PRODUCTS</a:t>
            </a:r>
            <a:endParaRPr/>
          </a:p>
        </p:txBody>
      </p:sp>
      <p:sp>
        <p:nvSpPr>
          <p:cNvPr id="113" name="Google Shape;113;p15"/>
          <p:cNvSpPr txBox="1"/>
          <p:nvPr/>
        </p:nvSpPr>
        <p:spPr>
          <a:xfrm>
            <a:off x="12583963" y="5686044"/>
            <a:ext cx="4675337" cy="5143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000000"/>
                </a:solidFill>
                <a:latin typeface="Poppins Medium"/>
                <a:ea typeface="Poppins Medium"/>
                <a:cs typeface="Poppins Medium"/>
                <a:sym typeface="Poppins Medium"/>
              </a:rPr>
              <a:t>ABOUT US</a:t>
            </a:r>
            <a:endParaRPr/>
          </a:p>
        </p:txBody>
      </p:sp>
      <p:sp>
        <p:nvSpPr>
          <p:cNvPr id="114" name="Google Shape;114;p15"/>
          <p:cNvSpPr txBox="1"/>
          <p:nvPr/>
        </p:nvSpPr>
        <p:spPr>
          <a:xfrm>
            <a:off x="1442339" y="6419469"/>
            <a:ext cx="3848100" cy="7389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Poppins"/>
                <a:ea typeface="Poppins"/>
                <a:cs typeface="Poppins"/>
                <a:sym typeface="Poppins"/>
              </a:rPr>
              <a:t>Briefly elaborate on</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Poppins"/>
                <a:ea typeface="Poppins"/>
                <a:cs typeface="Poppins"/>
                <a:sym typeface="Poppins"/>
              </a:rPr>
              <a:t>what you want to discuss.</a:t>
            </a:r>
            <a:endParaRPr/>
          </a:p>
        </p:txBody>
      </p:sp>
      <p:sp>
        <p:nvSpPr>
          <p:cNvPr id="115" name="Google Shape;115;p15"/>
          <p:cNvSpPr txBox="1"/>
          <p:nvPr/>
        </p:nvSpPr>
        <p:spPr>
          <a:xfrm>
            <a:off x="7219971" y="6419469"/>
            <a:ext cx="3848100" cy="7389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Poppins"/>
                <a:ea typeface="Poppins"/>
                <a:cs typeface="Poppins"/>
                <a:sym typeface="Poppins"/>
              </a:rPr>
              <a:t>Briefly elaborate on</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Poppins"/>
                <a:ea typeface="Poppins"/>
                <a:cs typeface="Poppins"/>
                <a:sym typeface="Poppins"/>
              </a:rPr>
              <a:t>what you want to discuss.</a:t>
            </a:r>
            <a:endParaRPr/>
          </a:p>
        </p:txBody>
      </p:sp>
      <p:sp>
        <p:nvSpPr>
          <p:cNvPr id="116" name="Google Shape;116;p15"/>
          <p:cNvSpPr txBox="1"/>
          <p:nvPr/>
        </p:nvSpPr>
        <p:spPr>
          <a:xfrm>
            <a:off x="12997602" y="6419469"/>
            <a:ext cx="3848100" cy="7389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000" u="none" cap="none" strike="noStrike">
                <a:solidFill>
                  <a:srgbClr val="000000"/>
                </a:solidFill>
                <a:latin typeface="Poppins"/>
                <a:ea typeface="Poppins"/>
                <a:cs typeface="Poppins"/>
                <a:sym typeface="Poppins"/>
              </a:rPr>
              <a:t>Briefly elaborate on</a:t>
            </a:r>
            <a:endParaRPr/>
          </a:p>
          <a:p>
            <a:pPr indent="0" lvl="1" marL="0" marR="0" rtl="0" algn="ctr">
              <a:lnSpc>
                <a:spcPct val="140000"/>
              </a:lnSpc>
              <a:spcBef>
                <a:spcPts val="0"/>
              </a:spcBef>
              <a:spcAft>
                <a:spcPts val="0"/>
              </a:spcAft>
              <a:buNone/>
            </a:pPr>
            <a:r>
              <a:rPr b="0" i="0" lang="en-US" sz="2000" u="none" cap="none" strike="noStrike">
                <a:solidFill>
                  <a:srgbClr val="000000"/>
                </a:solidFill>
                <a:latin typeface="Poppins"/>
                <a:ea typeface="Poppins"/>
                <a:cs typeface="Poppins"/>
                <a:sym typeface="Poppins"/>
              </a:rPr>
              <a:t>what you want to discuss.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DBE1"/>
        </a:solidFill>
      </p:bgPr>
    </p:bg>
    <p:spTree>
      <p:nvGrpSpPr>
        <p:cNvPr id="120" name="Shape 120"/>
        <p:cNvGrpSpPr/>
        <p:nvPr/>
      </p:nvGrpSpPr>
      <p:grpSpPr>
        <a:xfrm>
          <a:off x="0" y="0"/>
          <a:ext cx="0" cy="0"/>
          <a:chOff x="0" y="0"/>
          <a:chExt cx="0" cy="0"/>
        </a:xfrm>
      </p:grpSpPr>
      <p:sp>
        <p:nvSpPr>
          <p:cNvPr id="121" name="Google Shape;121;p16"/>
          <p:cNvSpPr/>
          <p:nvPr/>
        </p:nvSpPr>
        <p:spPr>
          <a:xfrm>
            <a:off x="1103333" y="457200"/>
            <a:ext cx="6919729" cy="10101794"/>
          </a:xfrm>
          <a:custGeom>
            <a:rect b="b" l="l" r="r" t="t"/>
            <a:pathLst>
              <a:path extrusionOk="0" h="10101794" w="6919729">
                <a:moveTo>
                  <a:pt x="0" y="0"/>
                </a:moveTo>
                <a:lnTo>
                  <a:pt x="6919729" y="0"/>
                </a:lnTo>
                <a:lnTo>
                  <a:pt x="6919729" y="10101794"/>
                </a:lnTo>
                <a:lnTo>
                  <a:pt x="0" y="10101794"/>
                </a:lnTo>
                <a:lnTo>
                  <a:pt x="0" y="0"/>
                </a:lnTo>
                <a:close/>
              </a:path>
            </a:pathLst>
          </a:custGeom>
          <a:blipFill rotWithShape="1">
            <a:blip r:embed="rId3">
              <a:alphaModFix/>
            </a:blip>
            <a:stretch>
              <a:fillRect b="0" l="0" r="0" t="0"/>
            </a:stretch>
          </a:blipFill>
          <a:ln>
            <a:noFill/>
          </a:ln>
        </p:spPr>
      </p:sp>
      <p:sp>
        <p:nvSpPr>
          <p:cNvPr id="122" name="Google Shape;122;p16"/>
          <p:cNvSpPr txBox="1"/>
          <p:nvPr/>
        </p:nvSpPr>
        <p:spPr>
          <a:xfrm>
            <a:off x="13900204" y="1263581"/>
            <a:ext cx="3263846" cy="2953070"/>
          </a:xfrm>
          <a:prstGeom prst="rect">
            <a:avLst/>
          </a:prstGeom>
          <a:noFill/>
          <a:ln>
            <a:noFill/>
          </a:ln>
        </p:spPr>
        <p:txBody>
          <a:bodyPr anchorCtr="0" anchor="t" bIns="0" lIns="0" spcFirstLastPara="1" rIns="0" wrap="square" tIns="0">
            <a:spAutoFit/>
          </a:bodyPr>
          <a:lstStyle/>
          <a:p>
            <a:pPr indent="0" lvl="0" marL="0" marR="0" rtl="0" algn="r">
              <a:lnSpc>
                <a:spcPct val="140001"/>
              </a:lnSpc>
              <a:spcBef>
                <a:spcPts val="0"/>
              </a:spcBef>
              <a:spcAft>
                <a:spcPts val="0"/>
              </a:spcAft>
              <a:buNone/>
            </a:pPr>
            <a:r>
              <a:rPr b="0" i="0" lang="en-US" sz="17237" u="none" cap="none" strike="noStrike">
                <a:solidFill>
                  <a:srgbClr val="6D7738"/>
                </a:solidFill>
                <a:latin typeface="Shadows Into Light Two"/>
                <a:ea typeface="Shadows Into Light Two"/>
                <a:cs typeface="Shadows Into Light Two"/>
                <a:sym typeface="Shadows Into Light Two"/>
              </a:rPr>
              <a:t>01</a:t>
            </a:r>
            <a:endParaRPr/>
          </a:p>
        </p:txBody>
      </p:sp>
      <p:sp>
        <p:nvSpPr>
          <p:cNvPr id="123" name="Google Shape;123;p16"/>
          <p:cNvSpPr txBox="1"/>
          <p:nvPr/>
        </p:nvSpPr>
        <p:spPr>
          <a:xfrm>
            <a:off x="9048750" y="4191675"/>
            <a:ext cx="8115300" cy="2222238"/>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3010" u="none" cap="none" strike="noStrike">
                <a:solidFill>
                  <a:srgbClr val="6D7738"/>
                </a:solidFill>
                <a:latin typeface="Shadows Into Light Two"/>
                <a:ea typeface="Shadows Into Light Two"/>
                <a:cs typeface="Shadows Into Light Two"/>
                <a:sym typeface="Shadows Into Light Two"/>
              </a:rPr>
              <a:t>Introduction</a:t>
            </a:r>
            <a:endParaRPr/>
          </a:p>
        </p:txBody>
      </p:sp>
      <p:sp>
        <p:nvSpPr>
          <p:cNvPr id="124" name="Google Shape;124;p16"/>
          <p:cNvSpPr txBox="1"/>
          <p:nvPr/>
        </p:nvSpPr>
        <p:spPr>
          <a:xfrm>
            <a:off x="10919524" y="7178236"/>
            <a:ext cx="6244526" cy="1511807"/>
          </a:xfrm>
          <a:prstGeom prst="rect">
            <a:avLst/>
          </a:prstGeom>
          <a:noFill/>
          <a:ln>
            <a:noFill/>
          </a:ln>
        </p:spPr>
        <p:txBody>
          <a:bodyPr anchorCtr="0" anchor="t" bIns="0" lIns="0" spcFirstLastPara="1" rIns="0" wrap="square" tIns="0">
            <a:spAutoFit/>
          </a:bodyPr>
          <a:lstStyle/>
          <a:p>
            <a:pPr indent="0" lvl="0" marL="0" marR="0" rtl="0" algn="r">
              <a:lnSpc>
                <a:spcPct val="196000"/>
              </a:lnSpc>
              <a:spcBef>
                <a:spcPts val="0"/>
              </a:spcBef>
              <a:spcAft>
                <a:spcPts val="0"/>
              </a:spcAft>
              <a:buNone/>
            </a:pPr>
            <a:r>
              <a:rPr b="0" i="0" lang="en-US" sz="2100" u="none" cap="none" strike="noStrike">
                <a:solidFill>
                  <a:srgbClr val="423830"/>
                </a:solidFill>
                <a:latin typeface="Poppins"/>
                <a:ea typeface="Poppins"/>
                <a:cs typeface="Poppins"/>
                <a:sym typeface="Poppins"/>
              </a:rPr>
              <a:t>Lorem ipsum dolor sit amet, consectetur adipiscing elit, sed do eiusmod tempor incididunt ut labore et dolore magna aliqua.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128" name="Shape 128"/>
        <p:cNvGrpSpPr/>
        <p:nvPr/>
      </p:nvGrpSpPr>
      <p:grpSpPr>
        <a:xfrm>
          <a:off x="0" y="0"/>
          <a:ext cx="0" cy="0"/>
          <a:chOff x="0" y="0"/>
          <a:chExt cx="0" cy="0"/>
        </a:xfrm>
      </p:grpSpPr>
      <p:sp>
        <p:nvSpPr>
          <p:cNvPr id="129" name="Google Shape;129;p17"/>
          <p:cNvSpPr/>
          <p:nvPr/>
        </p:nvSpPr>
        <p:spPr>
          <a:xfrm>
            <a:off x="5724036" y="2595491"/>
            <a:ext cx="6839928" cy="683992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cap="sq" cmpd="sng" w="38100">
            <a:solidFill>
              <a:srgbClr val="6D77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0" name="Google Shape;130;p17"/>
          <p:cNvPicPr preferRelativeResize="0"/>
          <p:nvPr/>
        </p:nvPicPr>
        <p:blipFill>
          <a:blip r:embed="rId3">
            <a:alphaModFix/>
          </a:blip>
          <a:stretch>
            <a:fillRect/>
          </a:stretch>
        </p:blipFill>
        <p:spPr>
          <a:xfrm>
            <a:off x="5723962" y="2601843"/>
            <a:ext cx="6840000" cy="6827100"/>
          </a:xfrm>
          <a:prstGeom prst="ellipse">
            <a:avLst/>
          </a:prstGeom>
          <a:noFill/>
          <a:ln>
            <a:noFill/>
          </a:ln>
        </p:spPr>
      </p:pic>
      <p:grpSp>
        <p:nvGrpSpPr>
          <p:cNvPr id="131" name="Google Shape;131;p17"/>
          <p:cNvGrpSpPr/>
          <p:nvPr/>
        </p:nvGrpSpPr>
        <p:grpSpPr>
          <a:xfrm>
            <a:off x="13915253" y="4223550"/>
            <a:ext cx="3086100" cy="3086100"/>
            <a:chOff x="0" y="0"/>
            <a:chExt cx="812800" cy="812800"/>
          </a:xfrm>
        </p:grpSpPr>
        <p:sp>
          <p:nvSpPr>
            <p:cNvPr id="132" name="Google Shape;13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cap="sq" cmpd="sng" w="38100">
              <a:solidFill>
                <a:srgbClr val="6D77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4" name="Google Shape;134;p17"/>
          <p:cNvSpPr/>
          <p:nvPr/>
        </p:nvSpPr>
        <p:spPr>
          <a:xfrm rot="-1771960">
            <a:off x="16029502" y="382814"/>
            <a:ext cx="4516996" cy="6166548"/>
          </a:xfrm>
          <a:custGeom>
            <a:rect b="b" l="l" r="r" t="t"/>
            <a:pathLst>
              <a:path extrusionOk="0" h="6166548" w="4516996">
                <a:moveTo>
                  <a:pt x="0" y="0"/>
                </a:moveTo>
                <a:lnTo>
                  <a:pt x="4516996" y="0"/>
                </a:lnTo>
                <a:lnTo>
                  <a:pt x="4516996" y="6166548"/>
                </a:lnTo>
                <a:lnTo>
                  <a:pt x="0" y="6166548"/>
                </a:lnTo>
                <a:lnTo>
                  <a:pt x="0" y="0"/>
                </a:lnTo>
                <a:close/>
              </a:path>
            </a:pathLst>
          </a:custGeom>
          <a:blipFill rotWithShape="1">
            <a:blip r:embed="rId4">
              <a:alphaModFix/>
            </a:blip>
            <a:stretch>
              <a:fillRect b="0" l="0" r="0" t="0"/>
            </a:stretch>
          </a:blipFill>
          <a:ln>
            <a:noFill/>
          </a:ln>
        </p:spPr>
      </p:sp>
      <p:sp>
        <p:nvSpPr>
          <p:cNvPr id="135" name="Google Shape;135;p17"/>
          <p:cNvSpPr/>
          <p:nvPr/>
        </p:nvSpPr>
        <p:spPr>
          <a:xfrm rot="2399763">
            <a:off x="-3915996" y="-1701545"/>
            <a:ext cx="6028182" cy="8229600"/>
          </a:xfrm>
          <a:custGeom>
            <a:rect b="b" l="l" r="r" t="t"/>
            <a:pathLst>
              <a:path extrusionOk="0" h="8229600" w="6028182">
                <a:moveTo>
                  <a:pt x="0" y="0"/>
                </a:moveTo>
                <a:lnTo>
                  <a:pt x="6028182" y="0"/>
                </a:lnTo>
                <a:lnTo>
                  <a:pt x="6028182" y="8229600"/>
                </a:lnTo>
                <a:lnTo>
                  <a:pt x="0" y="8229600"/>
                </a:lnTo>
                <a:lnTo>
                  <a:pt x="0" y="0"/>
                </a:lnTo>
                <a:close/>
              </a:path>
            </a:pathLst>
          </a:custGeom>
          <a:blipFill rotWithShape="1">
            <a:blip r:embed="rId4">
              <a:alphaModFix/>
            </a:blip>
            <a:stretch>
              <a:fillRect b="0" l="0" r="0" t="0"/>
            </a:stretch>
          </a:blipFill>
          <a:ln>
            <a:noFill/>
          </a:ln>
        </p:spPr>
      </p:sp>
      <p:grpSp>
        <p:nvGrpSpPr>
          <p:cNvPr id="136" name="Google Shape;136;p17"/>
          <p:cNvGrpSpPr/>
          <p:nvPr/>
        </p:nvGrpSpPr>
        <p:grpSpPr>
          <a:xfrm>
            <a:off x="1181154" y="4223550"/>
            <a:ext cx="3086100" cy="3086100"/>
            <a:chOff x="0" y="0"/>
            <a:chExt cx="812800" cy="812800"/>
          </a:xfrm>
        </p:grpSpPr>
        <p:sp>
          <p:nvSpPr>
            <p:cNvPr id="137" name="Google Shape;13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EDBE1"/>
            </a:solidFill>
            <a:ln cap="sq" cmpd="sng" w="38100">
              <a:solidFill>
                <a:srgbClr val="6D77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9" name="Google Shape;139;p17"/>
          <p:cNvSpPr/>
          <p:nvPr/>
        </p:nvSpPr>
        <p:spPr>
          <a:xfrm rot="-2700000">
            <a:off x="2517000" y="4916530"/>
            <a:ext cx="414409" cy="1700140"/>
          </a:xfrm>
          <a:custGeom>
            <a:rect b="b" l="l" r="r" t="t"/>
            <a:pathLst>
              <a:path extrusionOk="0" h="1700140" w="414409">
                <a:moveTo>
                  <a:pt x="0" y="0"/>
                </a:moveTo>
                <a:lnTo>
                  <a:pt x="414409" y="0"/>
                </a:lnTo>
                <a:lnTo>
                  <a:pt x="414409" y="1700140"/>
                </a:lnTo>
                <a:lnTo>
                  <a:pt x="0" y="1700140"/>
                </a:lnTo>
                <a:lnTo>
                  <a:pt x="0" y="0"/>
                </a:lnTo>
                <a:close/>
              </a:path>
            </a:pathLst>
          </a:custGeom>
          <a:blipFill rotWithShape="1">
            <a:blip r:embed="rId5">
              <a:alphaModFix/>
            </a:blip>
            <a:stretch>
              <a:fillRect b="0" l="0" r="0" t="0"/>
            </a:stretch>
          </a:blipFill>
          <a:ln>
            <a:noFill/>
          </a:ln>
        </p:spPr>
      </p:sp>
      <p:sp>
        <p:nvSpPr>
          <p:cNvPr id="140" name="Google Shape;140;p17"/>
          <p:cNvSpPr/>
          <p:nvPr/>
        </p:nvSpPr>
        <p:spPr>
          <a:xfrm rot="952713">
            <a:off x="14475007" y="5018994"/>
            <a:ext cx="1635492" cy="1590888"/>
          </a:xfrm>
          <a:custGeom>
            <a:rect b="b" l="l" r="r" t="t"/>
            <a:pathLst>
              <a:path extrusionOk="0" h="1590888" w="1635492">
                <a:moveTo>
                  <a:pt x="0" y="0"/>
                </a:moveTo>
                <a:lnTo>
                  <a:pt x="1635492" y="0"/>
                </a:lnTo>
                <a:lnTo>
                  <a:pt x="1635492" y="1590888"/>
                </a:lnTo>
                <a:lnTo>
                  <a:pt x="0" y="1590888"/>
                </a:lnTo>
                <a:lnTo>
                  <a:pt x="0" y="0"/>
                </a:lnTo>
                <a:close/>
              </a:path>
            </a:pathLst>
          </a:custGeom>
          <a:blipFill rotWithShape="1">
            <a:blip r:embed="rId6">
              <a:alphaModFix/>
            </a:blip>
            <a:stretch>
              <a:fillRect b="0" l="0" r="0" t="0"/>
            </a:stretch>
          </a:blipFill>
          <a:ln>
            <a:noFill/>
          </a:ln>
        </p:spPr>
      </p:sp>
      <p:sp>
        <p:nvSpPr>
          <p:cNvPr id="141" name="Google Shape;141;p17"/>
          <p:cNvSpPr txBox="1"/>
          <p:nvPr/>
        </p:nvSpPr>
        <p:spPr>
          <a:xfrm>
            <a:off x="14133143" y="7683793"/>
            <a:ext cx="2650320" cy="43230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WHAT WE DO?</a:t>
            </a:r>
            <a:endParaRPr/>
          </a:p>
        </p:txBody>
      </p:sp>
      <p:sp>
        <p:nvSpPr>
          <p:cNvPr id="142" name="Google Shape;142;p17"/>
          <p:cNvSpPr txBox="1"/>
          <p:nvPr/>
        </p:nvSpPr>
        <p:spPr>
          <a:xfrm>
            <a:off x="13639767" y="8301490"/>
            <a:ext cx="3637072" cy="814705"/>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0" i="0" lang="en-US" sz="2000" u="none" cap="none" strike="noStrike">
                <a:solidFill>
                  <a:srgbClr val="000000"/>
                </a:solidFill>
                <a:latin typeface="Poppins"/>
                <a:ea typeface="Poppins"/>
                <a:cs typeface="Poppins"/>
                <a:sym typeface="Poppins"/>
              </a:rPr>
              <a:t>Briefly elaborate on</a:t>
            </a:r>
            <a:endParaRPr/>
          </a:p>
          <a:p>
            <a:pPr indent="0" lvl="1" marL="0" marR="0" rtl="0" algn="ctr">
              <a:lnSpc>
                <a:spcPct val="163000"/>
              </a:lnSpc>
              <a:spcBef>
                <a:spcPts val="0"/>
              </a:spcBef>
              <a:spcAft>
                <a:spcPts val="0"/>
              </a:spcAft>
              <a:buNone/>
            </a:pPr>
            <a:r>
              <a:rPr b="0" i="0" lang="en-US" sz="2000" u="none" cap="none" strike="noStrike">
                <a:solidFill>
                  <a:srgbClr val="000000"/>
                </a:solidFill>
                <a:latin typeface="Poppins"/>
                <a:ea typeface="Poppins"/>
                <a:cs typeface="Poppins"/>
                <a:sym typeface="Poppins"/>
              </a:rPr>
              <a:t>what you want to discuss.</a:t>
            </a:r>
            <a:endParaRPr/>
          </a:p>
        </p:txBody>
      </p:sp>
      <p:sp>
        <p:nvSpPr>
          <p:cNvPr id="143" name="Google Shape;143;p17"/>
          <p:cNvSpPr txBox="1"/>
          <p:nvPr/>
        </p:nvSpPr>
        <p:spPr>
          <a:xfrm>
            <a:off x="2829697" y="806133"/>
            <a:ext cx="12628605" cy="1131568"/>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OUR BRAND STORY</a:t>
            </a:r>
            <a:endParaRPr/>
          </a:p>
        </p:txBody>
      </p:sp>
      <p:sp>
        <p:nvSpPr>
          <p:cNvPr id="144" name="Google Shape;144;p17"/>
          <p:cNvSpPr txBox="1"/>
          <p:nvPr/>
        </p:nvSpPr>
        <p:spPr>
          <a:xfrm>
            <a:off x="1399044" y="7683793"/>
            <a:ext cx="2650320" cy="432308"/>
          </a:xfrm>
          <a:prstGeom prst="rect">
            <a:avLst/>
          </a:prstGeom>
          <a:noFill/>
          <a:ln>
            <a:noFill/>
          </a:ln>
        </p:spPr>
        <p:txBody>
          <a:bodyPr anchorCtr="0" anchor="t" bIns="0" lIns="0" spcFirstLastPara="1" rIns="0" wrap="square" tIns="0">
            <a:spAutoFit/>
          </a:bodyPr>
          <a:lstStyle/>
          <a:p>
            <a:pPr indent="0" lvl="1" marL="0" marR="0" rtl="0" algn="ctr">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WHO WE ARE?</a:t>
            </a:r>
            <a:endParaRPr/>
          </a:p>
        </p:txBody>
      </p:sp>
      <p:sp>
        <p:nvSpPr>
          <p:cNvPr id="145" name="Google Shape;145;p17"/>
          <p:cNvSpPr txBox="1"/>
          <p:nvPr/>
        </p:nvSpPr>
        <p:spPr>
          <a:xfrm>
            <a:off x="800175" y="8301490"/>
            <a:ext cx="3848058" cy="814705"/>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0" i="0" lang="en-US" sz="2000" u="none" cap="none" strike="noStrike">
                <a:solidFill>
                  <a:srgbClr val="000000"/>
                </a:solidFill>
                <a:latin typeface="Poppins"/>
                <a:ea typeface="Poppins"/>
                <a:cs typeface="Poppins"/>
                <a:sym typeface="Poppins"/>
              </a:rPr>
              <a:t>Briefly elaborate on</a:t>
            </a:r>
            <a:endParaRPr/>
          </a:p>
          <a:p>
            <a:pPr indent="0" lvl="1" marL="0" marR="0" rtl="0" algn="ctr">
              <a:lnSpc>
                <a:spcPct val="163000"/>
              </a:lnSpc>
              <a:spcBef>
                <a:spcPts val="0"/>
              </a:spcBef>
              <a:spcAft>
                <a:spcPts val="0"/>
              </a:spcAft>
              <a:buNone/>
            </a:pPr>
            <a:r>
              <a:rPr b="0" i="0" lang="en-US" sz="2000" u="none" cap="none" strike="noStrike">
                <a:solidFill>
                  <a:srgbClr val="000000"/>
                </a:solidFill>
                <a:latin typeface="Poppins"/>
                <a:ea typeface="Poppins"/>
                <a:cs typeface="Poppins"/>
                <a:sym typeface="Poppins"/>
              </a:rPr>
              <a:t>what you want to discuss.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149" name="Shape 149"/>
        <p:cNvGrpSpPr/>
        <p:nvPr/>
      </p:nvGrpSpPr>
      <p:grpSpPr>
        <a:xfrm>
          <a:off x="0" y="0"/>
          <a:ext cx="0" cy="0"/>
          <a:chOff x="0" y="0"/>
          <a:chExt cx="0" cy="0"/>
        </a:xfrm>
      </p:grpSpPr>
      <p:pic>
        <p:nvPicPr>
          <p:cNvPr id="150" name="Google Shape;150;p18"/>
          <p:cNvPicPr preferRelativeResize="0"/>
          <p:nvPr/>
        </p:nvPicPr>
        <p:blipFill rotWithShape="1">
          <a:blip r:embed="rId3">
            <a:alphaModFix/>
          </a:blip>
          <a:srcRect b="26114" l="0" r="0" t="13565"/>
          <a:stretch/>
        </p:blipFill>
        <p:spPr>
          <a:xfrm flipH="1">
            <a:off x="6918149" y="0"/>
            <a:ext cx="11369851" cy="10287000"/>
          </a:xfrm>
          <a:prstGeom prst="rect">
            <a:avLst/>
          </a:prstGeom>
          <a:noFill/>
          <a:ln>
            <a:noFill/>
          </a:ln>
        </p:spPr>
      </p:pic>
      <p:sp>
        <p:nvSpPr>
          <p:cNvPr id="151" name="Google Shape;151;p18"/>
          <p:cNvSpPr txBox="1"/>
          <p:nvPr/>
        </p:nvSpPr>
        <p:spPr>
          <a:xfrm>
            <a:off x="1069234" y="1393959"/>
            <a:ext cx="5046292" cy="1131568"/>
          </a:xfrm>
          <a:prstGeom prst="rect">
            <a:avLst/>
          </a:prstGeom>
          <a:noFill/>
          <a:ln>
            <a:noFill/>
          </a:ln>
        </p:spPr>
        <p:txBody>
          <a:bodyPr anchorCtr="0" anchor="t" bIns="0" lIns="0" spcFirstLastPara="1" rIns="0" wrap="square" tIns="0">
            <a:spAutoFit/>
          </a:bodyPr>
          <a:lstStyle/>
          <a:p>
            <a:pPr indent="0" lvl="0" marL="0" marR="0" rtl="0" algn="l">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HAIR CARE</a:t>
            </a:r>
            <a:endParaRPr/>
          </a:p>
        </p:txBody>
      </p:sp>
      <p:sp>
        <p:nvSpPr>
          <p:cNvPr id="152" name="Google Shape;152;p18"/>
          <p:cNvSpPr txBox="1"/>
          <p:nvPr/>
        </p:nvSpPr>
        <p:spPr>
          <a:xfrm>
            <a:off x="10941330" y="857250"/>
            <a:ext cx="6244526" cy="1511807"/>
          </a:xfrm>
          <a:prstGeom prst="rect">
            <a:avLst/>
          </a:prstGeom>
          <a:noFill/>
          <a:ln>
            <a:noFill/>
          </a:ln>
        </p:spPr>
        <p:txBody>
          <a:bodyPr anchorCtr="0" anchor="t" bIns="0" lIns="0" spcFirstLastPara="1" rIns="0" wrap="square" tIns="0">
            <a:spAutoFit/>
          </a:bodyPr>
          <a:lstStyle/>
          <a:p>
            <a:pPr indent="0" lvl="0" marL="0" marR="0" rtl="0" algn="r">
              <a:lnSpc>
                <a:spcPct val="196000"/>
              </a:lnSpc>
              <a:spcBef>
                <a:spcPts val="0"/>
              </a:spcBef>
              <a:spcAft>
                <a:spcPts val="0"/>
              </a:spcAft>
              <a:buNone/>
            </a:pPr>
            <a:r>
              <a:rPr b="0" i="0" lang="en-US" sz="2100" u="none" cap="none" strike="noStrike">
                <a:solidFill>
                  <a:srgbClr val="FFFFFF"/>
                </a:solidFill>
                <a:latin typeface="Poppins"/>
                <a:ea typeface="Poppins"/>
                <a:cs typeface="Poppins"/>
                <a:sym typeface="Poppins"/>
              </a:rPr>
              <a:t>Lorem ipsum dolor sit amet, consectetur adipiscing elit, sed do eiusmod tempor incididunt ut labore et dolore magna aliqua.</a:t>
            </a:r>
            <a:endParaRPr/>
          </a:p>
        </p:txBody>
      </p:sp>
      <p:sp>
        <p:nvSpPr>
          <p:cNvPr id="153" name="Google Shape;153;p18"/>
          <p:cNvSpPr/>
          <p:nvPr/>
        </p:nvSpPr>
        <p:spPr>
          <a:xfrm>
            <a:off x="1076325" y="3744265"/>
            <a:ext cx="851039" cy="85103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4">
              <a:alphaModFix/>
            </a:blip>
            <a:stretch>
              <a:fillRect b="0" l="0" r="0" t="0"/>
            </a:stretch>
          </a:blipFill>
          <a:ln>
            <a:noFill/>
          </a:ln>
        </p:spPr>
      </p:sp>
      <p:sp>
        <p:nvSpPr>
          <p:cNvPr id="154" name="Google Shape;154;p18"/>
          <p:cNvSpPr txBox="1"/>
          <p:nvPr/>
        </p:nvSpPr>
        <p:spPr>
          <a:xfrm>
            <a:off x="2267467" y="3715690"/>
            <a:ext cx="3848058" cy="814705"/>
          </a:xfrm>
          <a:prstGeom prst="rect">
            <a:avLst/>
          </a:prstGeom>
          <a:noFill/>
          <a:ln>
            <a:noFill/>
          </a:ln>
        </p:spPr>
        <p:txBody>
          <a:bodyPr anchorCtr="0" anchor="t" bIns="0" lIns="0" spcFirstLastPara="1" rIns="0" wrap="square" tIns="0">
            <a:spAutoFit/>
          </a:bodyPr>
          <a:lstStyle/>
          <a:p>
            <a:pPr indent="0" lvl="1" marL="0" marR="0" rtl="0" algn="l">
              <a:lnSpc>
                <a:spcPct val="163000"/>
              </a:lnSpc>
              <a:spcBef>
                <a:spcPts val="0"/>
              </a:spcBef>
              <a:spcAft>
                <a:spcPts val="0"/>
              </a:spcAft>
              <a:buNone/>
            </a:pPr>
            <a:r>
              <a:rPr b="0" i="0" lang="en-US" sz="2000" u="none" cap="none" strike="noStrike">
                <a:solidFill>
                  <a:srgbClr val="000000"/>
                </a:solidFill>
                <a:latin typeface="Poppins"/>
                <a:ea typeface="Poppins"/>
                <a:cs typeface="Poppins"/>
                <a:sym typeface="Poppins"/>
              </a:rPr>
              <a:t>Briefly elaborate on</a:t>
            </a:r>
            <a:endParaRPr/>
          </a:p>
          <a:p>
            <a:pPr indent="0" lvl="1" marL="0" marR="0" rtl="0" algn="l">
              <a:lnSpc>
                <a:spcPct val="163000"/>
              </a:lnSpc>
              <a:spcBef>
                <a:spcPts val="0"/>
              </a:spcBef>
              <a:spcAft>
                <a:spcPts val="0"/>
              </a:spcAft>
              <a:buNone/>
            </a:pPr>
            <a:r>
              <a:rPr b="0" i="0" lang="en-US" sz="2000" u="none" cap="none" strike="noStrike">
                <a:solidFill>
                  <a:srgbClr val="000000"/>
                </a:solidFill>
                <a:latin typeface="Poppins"/>
                <a:ea typeface="Poppins"/>
                <a:cs typeface="Poppins"/>
                <a:sym typeface="Poppins"/>
              </a:rPr>
              <a:t>what you want to discuss.</a:t>
            </a:r>
            <a:endParaRPr/>
          </a:p>
        </p:txBody>
      </p:sp>
      <p:sp>
        <p:nvSpPr>
          <p:cNvPr id="155" name="Google Shape;155;p18"/>
          <p:cNvSpPr/>
          <p:nvPr/>
        </p:nvSpPr>
        <p:spPr>
          <a:xfrm>
            <a:off x="1076325" y="5298597"/>
            <a:ext cx="851039" cy="85103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4">
              <a:alphaModFix/>
            </a:blip>
            <a:stretch>
              <a:fillRect b="0" l="0" r="0" t="0"/>
            </a:stretch>
          </a:blipFill>
          <a:ln>
            <a:noFill/>
          </a:ln>
        </p:spPr>
      </p:sp>
      <p:sp>
        <p:nvSpPr>
          <p:cNvPr id="156" name="Google Shape;156;p18"/>
          <p:cNvSpPr txBox="1"/>
          <p:nvPr/>
        </p:nvSpPr>
        <p:spPr>
          <a:xfrm>
            <a:off x="2267467" y="5270022"/>
            <a:ext cx="3848058" cy="814705"/>
          </a:xfrm>
          <a:prstGeom prst="rect">
            <a:avLst/>
          </a:prstGeom>
          <a:noFill/>
          <a:ln>
            <a:noFill/>
          </a:ln>
        </p:spPr>
        <p:txBody>
          <a:bodyPr anchorCtr="0" anchor="t" bIns="0" lIns="0" spcFirstLastPara="1" rIns="0" wrap="square" tIns="0">
            <a:spAutoFit/>
          </a:bodyPr>
          <a:lstStyle/>
          <a:p>
            <a:pPr indent="0" lvl="1" marL="0" marR="0" rtl="0" algn="l">
              <a:lnSpc>
                <a:spcPct val="163000"/>
              </a:lnSpc>
              <a:spcBef>
                <a:spcPts val="0"/>
              </a:spcBef>
              <a:spcAft>
                <a:spcPts val="0"/>
              </a:spcAft>
              <a:buNone/>
            </a:pPr>
            <a:r>
              <a:rPr b="0" i="0" lang="en-US" sz="2000" u="none" cap="none" strike="noStrike">
                <a:solidFill>
                  <a:srgbClr val="000000"/>
                </a:solidFill>
                <a:latin typeface="Poppins"/>
                <a:ea typeface="Poppins"/>
                <a:cs typeface="Poppins"/>
                <a:sym typeface="Poppins"/>
              </a:rPr>
              <a:t>Briefly elaborate on</a:t>
            </a:r>
            <a:endParaRPr/>
          </a:p>
          <a:p>
            <a:pPr indent="0" lvl="1" marL="0" marR="0" rtl="0" algn="l">
              <a:lnSpc>
                <a:spcPct val="163000"/>
              </a:lnSpc>
              <a:spcBef>
                <a:spcPts val="0"/>
              </a:spcBef>
              <a:spcAft>
                <a:spcPts val="0"/>
              </a:spcAft>
              <a:buNone/>
            </a:pPr>
            <a:r>
              <a:rPr b="0" i="0" lang="en-US" sz="2000" u="none" cap="none" strike="noStrike">
                <a:solidFill>
                  <a:srgbClr val="000000"/>
                </a:solidFill>
                <a:latin typeface="Poppins"/>
                <a:ea typeface="Poppins"/>
                <a:cs typeface="Poppins"/>
                <a:sym typeface="Poppins"/>
              </a:rPr>
              <a:t>what you want to discuss.</a:t>
            </a:r>
            <a:endParaRPr/>
          </a:p>
        </p:txBody>
      </p:sp>
      <p:sp>
        <p:nvSpPr>
          <p:cNvPr id="157" name="Google Shape;157;p18"/>
          <p:cNvSpPr/>
          <p:nvPr/>
        </p:nvSpPr>
        <p:spPr>
          <a:xfrm>
            <a:off x="1076325" y="6852929"/>
            <a:ext cx="851039" cy="85103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4">
              <a:alphaModFix/>
            </a:blip>
            <a:stretch>
              <a:fillRect b="0" l="0" r="0" t="0"/>
            </a:stretch>
          </a:blipFill>
          <a:ln>
            <a:noFill/>
          </a:ln>
        </p:spPr>
      </p:sp>
      <p:sp>
        <p:nvSpPr>
          <p:cNvPr id="158" name="Google Shape;158;p18"/>
          <p:cNvSpPr txBox="1"/>
          <p:nvPr/>
        </p:nvSpPr>
        <p:spPr>
          <a:xfrm>
            <a:off x="2267467" y="6824354"/>
            <a:ext cx="3848058" cy="814705"/>
          </a:xfrm>
          <a:prstGeom prst="rect">
            <a:avLst/>
          </a:prstGeom>
          <a:noFill/>
          <a:ln>
            <a:noFill/>
          </a:ln>
        </p:spPr>
        <p:txBody>
          <a:bodyPr anchorCtr="0" anchor="t" bIns="0" lIns="0" spcFirstLastPara="1" rIns="0" wrap="square" tIns="0">
            <a:spAutoFit/>
          </a:bodyPr>
          <a:lstStyle/>
          <a:p>
            <a:pPr indent="0" lvl="1" marL="0" marR="0" rtl="0" algn="l">
              <a:lnSpc>
                <a:spcPct val="163000"/>
              </a:lnSpc>
              <a:spcBef>
                <a:spcPts val="0"/>
              </a:spcBef>
              <a:spcAft>
                <a:spcPts val="0"/>
              </a:spcAft>
              <a:buNone/>
            </a:pPr>
            <a:r>
              <a:rPr b="0" i="0" lang="en-US" sz="2000" u="none" cap="none" strike="noStrike">
                <a:solidFill>
                  <a:srgbClr val="000000"/>
                </a:solidFill>
                <a:latin typeface="Poppins"/>
                <a:ea typeface="Poppins"/>
                <a:cs typeface="Poppins"/>
                <a:sym typeface="Poppins"/>
              </a:rPr>
              <a:t>Briefly elaborate on</a:t>
            </a:r>
            <a:endParaRPr/>
          </a:p>
          <a:p>
            <a:pPr indent="0" lvl="1" marL="0" marR="0" rtl="0" algn="l">
              <a:lnSpc>
                <a:spcPct val="163000"/>
              </a:lnSpc>
              <a:spcBef>
                <a:spcPts val="0"/>
              </a:spcBef>
              <a:spcAft>
                <a:spcPts val="0"/>
              </a:spcAft>
              <a:buNone/>
            </a:pPr>
            <a:r>
              <a:rPr b="0" i="0" lang="en-US" sz="2000" u="none" cap="none" strike="noStrike">
                <a:solidFill>
                  <a:srgbClr val="000000"/>
                </a:solidFill>
                <a:latin typeface="Poppins"/>
                <a:ea typeface="Poppins"/>
                <a:cs typeface="Poppins"/>
                <a:sym typeface="Poppins"/>
              </a:rPr>
              <a:t>what you want to discuss.</a:t>
            </a:r>
            <a:endParaRPr/>
          </a:p>
        </p:txBody>
      </p:sp>
      <p:sp>
        <p:nvSpPr>
          <p:cNvPr id="159" name="Google Shape;159;p18"/>
          <p:cNvSpPr/>
          <p:nvPr/>
        </p:nvSpPr>
        <p:spPr>
          <a:xfrm>
            <a:off x="1076325" y="8407261"/>
            <a:ext cx="851039" cy="851039"/>
          </a:xfrm>
          <a:custGeom>
            <a:rect b="b" l="l" r="r" t="t"/>
            <a:pathLst>
              <a:path extrusionOk="0" h="851039" w="851039">
                <a:moveTo>
                  <a:pt x="0" y="0"/>
                </a:moveTo>
                <a:lnTo>
                  <a:pt x="851039" y="0"/>
                </a:lnTo>
                <a:lnTo>
                  <a:pt x="851039" y="851039"/>
                </a:lnTo>
                <a:lnTo>
                  <a:pt x="0" y="851039"/>
                </a:lnTo>
                <a:lnTo>
                  <a:pt x="0" y="0"/>
                </a:lnTo>
                <a:close/>
              </a:path>
            </a:pathLst>
          </a:custGeom>
          <a:blipFill rotWithShape="1">
            <a:blip r:embed="rId4">
              <a:alphaModFix/>
            </a:blip>
            <a:stretch>
              <a:fillRect b="0" l="0" r="0" t="0"/>
            </a:stretch>
          </a:blipFill>
          <a:ln>
            <a:noFill/>
          </a:ln>
        </p:spPr>
      </p:sp>
      <p:sp>
        <p:nvSpPr>
          <p:cNvPr id="160" name="Google Shape;160;p18"/>
          <p:cNvSpPr txBox="1"/>
          <p:nvPr/>
        </p:nvSpPr>
        <p:spPr>
          <a:xfrm>
            <a:off x="2267467" y="8378686"/>
            <a:ext cx="3848058" cy="814705"/>
          </a:xfrm>
          <a:prstGeom prst="rect">
            <a:avLst/>
          </a:prstGeom>
          <a:noFill/>
          <a:ln>
            <a:noFill/>
          </a:ln>
        </p:spPr>
        <p:txBody>
          <a:bodyPr anchorCtr="0" anchor="t" bIns="0" lIns="0" spcFirstLastPara="1" rIns="0" wrap="square" tIns="0">
            <a:spAutoFit/>
          </a:bodyPr>
          <a:lstStyle/>
          <a:p>
            <a:pPr indent="0" lvl="1" marL="0" marR="0" rtl="0" algn="l">
              <a:lnSpc>
                <a:spcPct val="163000"/>
              </a:lnSpc>
              <a:spcBef>
                <a:spcPts val="0"/>
              </a:spcBef>
              <a:spcAft>
                <a:spcPts val="0"/>
              </a:spcAft>
              <a:buNone/>
            </a:pPr>
            <a:r>
              <a:rPr b="0" i="0" lang="en-US" sz="2000" u="none" cap="none" strike="noStrike">
                <a:solidFill>
                  <a:srgbClr val="000000"/>
                </a:solidFill>
                <a:latin typeface="Poppins"/>
                <a:ea typeface="Poppins"/>
                <a:cs typeface="Poppins"/>
                <a:sym typeface="Poppins"/>
              </a:rPr>
              <a:t>Briefly elaborate on</a:t>
            </a:r>
            <a:endParaRPr/>
          </a:p>
          <a:p>
            <a:pPr indent="0" lvl="1" marL="0" marR="0" rtl="0" algn="l">
              <a:lnSpc>
                <a:spcPct val="163000"/>
              </a:lnSpc>
              <a:spcBef>
                <a:spcPts val="0"/>
              </a:spcBef>
              <a:spcAft>
                <a:spcPts val="0"/>
              </a:spcAft>
              <a:buNone/>
            </a:pPr>
            <a:r>
              <a:rPr b="0" i="0" lang="en-US" sz="2000" u="none" cap="none" strike="noStrike">
                <a:solidFill>
                  <a:srgbClr val="000000"/>
                </a:solidFill>
                <a:latin typeface="Poppins"/>
                <a:ea typeface="Poppins"/>
                <a:cs typeface="Poppins"/>
                <a:sym typeface="Poppins"/>
              </a:rPr>
              <a:t>what you want to discuss.</a:t>
            </a:r>
            <a:endParaRPr/>
          </a:p>
        </p:txBody>
      </p:sp>
      <p:sp>
        <p:nvSpPr>
          <p:cNvPr id="161" name="Google Shape;161;p18"/>
          <p:cNvSpPr txBox="1"/>
          <p:nvPr/>
        </p:nvSpPr>
        <p:spPr>
          <a:xfrm>
            <a:off x="7644186" y="8169057"/>
            <a:ext cx="2999629" cy="432308"/>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PRODUCT NAME</a:t>
            </a:r>
            <a:endParaRPr/>
          </a:p>
        </p:txBody>
      </p:sp>
      <p:sp>
        <p:nvSpPr>
          <p:cNvPr id="162" name="Google Shape;162;p18"/>
          <p:cNvSpPr txBox="1"/>
          <p:nvPr/>
        </p:nvSpPr>
        <p:spPr>
          <a:xfrm>
            <a:off x="7644186" y="8703249"/>
            <a:ext cx="2367372" cy="699770"/>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Describe the product here.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166" name="Shape 166"/>
        <p:cNvGrpSpPr/>
        <p:nvPr/>
      </p:nvGrpSpPr>
      <p:grpSpPr>
        <a:xfrm>
          <a:off x="0" y="0"/>
          <a:ext cx="0" cy="0"/>
          <a:chOff x="0" y="0"/>
          <a:chExt cx="0" cy="0"/>
        </a:xfrm>
      </p:grpSpPr>
      <p:grpSp>
        <p:nvGrpSpPr>
          <p:cNvPr id="167" name="Google Shape;167;p19"/>
          <p:cNvGrpSpPr/>
          <p:nvPr/>
        </p:nvGrpSpPr>
        <p:grpSpPr>
          <a:xfrm>
            <a:off x="10089966" y="2345486"/>
            <a:ext cx="4028424" cy="4436056"/>
            <a:chOff x="0" y="-57150"/>
            <a:chExt cx="821441" cy="904562"/>
          </a:xfrm>
        </p:grpSpPr>
        <p:sp>
          <p:nvSpPr>
            <p:cNvPr id="168" name="Google Shape;168;p19"/>
            <p:cNvSpPr/>
            <p:nvPr/>
          </p:nvSpPr>
          <p:spPr>
            <a:xfrm>
              <a:off x="0" y="0"/>
              <a:ext cx="821441" cy="847412"/>
            </a:xfrm>
            <a:custGeom>
              <a:rect b="b" l="l" r="r" t="t"/>
              <a:pathLst>
                <a:path extrusionOk="0" h="847412" w="821441">
                  <a:moveTo>
                    <a:pt x="138371" y="0"/>
                  </a:moveTo>
                  <a:lnTo>
                    <a:pt x="683070" y="0"/>
                  </a:lnTo>
                  <a:cubicBezTo>
                    <a:pt x="719768" y="0"/>
                    <a:pt x="754964" y="14578"/>
                    <a:pt x="780913" y="40528"/>
                  </a:cubicBezTo>
                  <a:cubicBezTo>
                    <a:pt x="806863" y="66478"/>
                    <a:pt x="821441" y="101673"/>
                    <a:pt x="821441" y="138371"/>
                  </a:cubicBezTo>
                  <a:lnTo>
                    <a:pt x="821441" y="709041"/>
                  </a:lnTo>
                  <a:cubicBezTo>
                    <a:pt x="821441" y="745739"/>
                    <a:pt x="806863" y="780934"/>
                    <a:pt x="780913" y="806884"/>
                  </a:cubicBezTo>
                  <a:cubicBezTo>
                    <a:pt x="754964" y="832834"/>
                    <a:pt x="719768" y="847412"/>
                    <a:pt x="683070" y="847412"/>
                  </a:cubicBezTo>
                  <a:lnTo>
                    <a:pt x="138371" y="847412"/>
                  </a:lnTo>
                  <a:cubicBezTo>
                    <a:pt x="101673" y="847412"/>
                    <a:pt x="66478" y="832834"/>
                    <a:pt x="40528" y="806884"/>
                  </a:cubicBezTo>
                  <a:cubicBezTo>
                    <a:pt x="14578" y="780934"/>
                    <a:pt x="0" y="745739"/>
                    <a:pt x="0" y="709041"/>
                  </a:cubicBezTo>
                  <a:lnTo>
                    <a:pt x="0" y="138371"/>
                  </a:lnTo>
                  <a:cubicBezTo>
                    <a:pt x="0" y="101673"/>
                    <a:pt x="14578" y="66478"/>
                    <a:pt x="40528" y="40528"/>
                  </a:cubicBezTo>
                  <a:cubicBezTo>
                    <a:pt x="66478" y="14578"/>
                    <a:pt x="101673" y="0"/>
                    <a:pt x="138371" y="0"/>
                  </a:cubicBezTo>
                  <a:close/>
                </a:path>
              </a:pathLst>
            </a:custGeom>
            <a:solidFill>
              <a:srgbClr val="5059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9"/>
            <p:cNvSpPr txBox="1"/>
            <p:nvPr/>
          </p:nvSpPr>
          <p:spPr>
            <a:xfrm>
              <a:off x="0" y="-57150"/>
              <a:ext cx="821441" cy="90456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19"/>
          <p:cNvGrpSpPr/>
          <p:nvPr/>
        </p:nvGrpSpPr>
        <p:grpSpPr>
          <a:xfrm>
            <a:off x="10130811" y="2386801"/>
            <a:ext cx="3945690" cy="4356265"/>
            <a:chOff x="0" y="-57150"/>
            <a:chExt cx="812800" cy="897377"/>
          </a:xfrm>
        </p:grpSpPr>
        <p:sp>
          <p:nvSpPr>
            <p:cNvPr id="171" name="Google Shape;171;p19"/>
            <p:cNvSpPr/>
            <p:nvPr/>
          </p:nvSpPr>
          <p:spPr>
            <a:xfrm>
              <a:off x="0" y="0"/>
              <a:ext cx="812800" cy="840227"/>
            </a:xfrm>
            <a:custGeom>
              <a:rect b="b" l="l" r="r" t="t"/>
              <a:pathLst>
                <a:path extrusionOk="0" h="840227" w="812800">
                  <a:moveTo>
                    <a:pt x="139311" y="0"/>
                  </a:moveTo>
                  <a:lnTo>
                    <a:pt x="673489" y="0"/>
                  </a:lnTo>
                  <a:cubicBezTo>
                    <a:pt x="750429" y="0"/>
                    <a:pt x="812800" y="62371"/>
                    <a:pt x="812800" y="139311"/>
                  </a:cubicBezTo>
                  <a:lnTo>
                    <a:pt x="812800" y="700917"/>
                  </a:lnTo>
                  <a:cubicBezTo>
                    <a:pt x="812800" y="777856"/>
                    <a:pt x="750429" y="840227"/>
                    <a:pt x="673489" y="840227"/>
                  </a:cubicBezTo>
                  <a:lnTo>
                    <a:pt x="139311" y="840227"/>
                  </a:lnTo>
                  <a:cubicBezTo>
                    <a:pt x="62371" y="840227"/>
                    <a:pt x="0" y="777856"/>
                    <a:pt x="0" y="700917"/>
                  </a:cubicBezTo>
                  <a:lnTo>
                    <a:pt x="0" y="139311"/>
                  </a:lnTo>
                  <a:cubicBezTo>
                    <a:pt x="0" y="62371"/>
                    <a:pt x="62371" y="0"/>
                    <a:pt x="139311" y="0"/>
                  </a:cubicBezTo>
                  <a:close/>
                </a:path>
              </a:pathLst>
            </a:custGeom>
            <a:solidFill>
              <a:srgbClr val="CEDB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9"/>
            <p:cNvSpPr txBox="1"/>
            <p:nvPr/>
          </p:nvSpPr>
          <p:spPr>
            <a:xfrm>
              <a:off x="0" y="-57150"/>
              <a:ext cx="812800" cy="89737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3" name="Google Shape;173;p19"/>
          <p:cNvPicPr preferRelativeResize="0"/>
          <p:nvPr/>
        </p:nvPicPr>
        <p:blipFill>
          <a:blip r:embed="rId3">
            <a:alphaModFix/>
          </a:blip>
          <a:stretch>
            <a:fillRect/>
          </a:stretch>
        </p:blipFill>
        <p:spPr>
          <a:xfrm>
            <a:off x="10141033" y="2668175"/>
            <a:ext cx="3926400" cy="4065600"/>
          </a:xfrm>
          <a:prstGeom prst="roundRect">
            <a:avLst>
              <a:gd fmla="val 16667" name="adj"/>
            </a:avLst>
          </a:prstGeom>
          <a:noFill/>
          <a:ln>
            <a:noFill/>
          </a:ln>
        </p:spPr>
      </p:pic>
      <p:grpSp>
        <p:nvGrpSpPr>
          <p:cNvPr id="174" name="Google Shape;174;p19"/>
          <p:cNvGrpSpPr/>
          <p:nvPr/>
        </p:nvGrpSpPr>
        <p:grpSpPr>
          <a:xfrm>
            <a:off x="1639406" y="2345486"/>
            <a:ext cx="4028424" cy="4436056"/>
            <a:chOff x="0" y="-57150"/>
            <a:chExt cx="821441" cy="904562"/>
          </a:xfrm>
        </p:grpSpPr>
        <p:sp>
          <p:nvSpPr>
            <p:cNvPr id="175" name="Google Shape;175;p19"/>
            <p:cNvSpPr/>
            <p:nvPr/>
          </p:nvSpPr>
          <p:spPr>
            <a:xfrm>
              <a:off x="0" y="0"/>
              <a:ext cx="821441" cy="847412"/>
            </a:xfrm>
            <a:custGeom>
              <a:rect b="b" l="l" r="r" t="t"/>
              <a:pathLst>
                <a:path extrusionOk="0" h="847412" w="821441">
                  <a:moveTo>
                    <a:pt x="138371" y="0"/>
                  </a:moveTo>
                  <a:lnTo>
                    <a:pt x="683070" y="0"/>
                  </a:lnTo>
                  <a:cubicBezTo>
                    <a:pt x="719768" y="0"/>
                    <a:pt x="754964" y="14578"/>
                    <a:pt x="780913" y="40528"/>
                  </a:cubicBezTo>
                  <a:cubicBezTo>
                    <a:pt x="806863" y="66478"/>
                    <a:pt x="821441" y="101673"/>
                    <a:pt x="821441" y="138371"/>
                  </a:cubicBezTo>
                  <a:lnTo>
                    <a:pt x="821441" y="709041"/>
                  </a:lnTo>
                  <a:cubicBezTo>
                    <a:pt x="821441" y="745739"/>
                    <a:pt x="806863" y="780934"/>
                    <a:pt x="780913" y="806884"/>
                  </a:cubicBezTo>
                  <a:cubicBezTo>
                    <a:pt x="754964" y="832834"/>
                    <a:pt x="719768" y="847412"/>
                    <a:pt x="683070" y="847412"/>
                  </a:cubicBezTo>
                  <a:lnTo>
                    <a:pt x="138371" y="847412"/>
                  </a:lnTo>
                  <a:cubicBezTo>
                    <a:pt x="101673" y="847412"/>
                    <a:pt x="66478" y="832834"/>
                    <a:pt x="40528" y="806884"/>
                  </a:cubicBezTo>
                  <a:cubicBezTo>
                    <a:pt x="14578" y="780934"/>
                    <a:pt x="0" y="745739"/>
                    <a:pt x="0" y="709041"/>
                  </a:cubicBezTo>
                  <a:lnTo>
                    <a:pt x="0" y="138371"/>
                  </a:lnTo>
                  <a:cubicBezTo>
                    <a:pt x="0" y="101673"/>
                    <a:pt x="14578" y="66478"/>
                    <a:pt x="40528" y="40528"/>
                  </a:cubicBezTo>
                  <a:cubicBezTo>
                    <a:pt x="66478" y="14578"/>
                    <a:pt x="101673" y="0"/>
                    <a:pt x="138371" y="0"/>
                  </a:cubicBezTo>
                  <a:close/>
                </a:path>
              </a:pathLst>
            </a:custGeom>
            <a:solidFill>
              <a:srgbClr val="5059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9"/>
            <p:cNvSpPr txBox="1"/>
            <p:nvPr/>
          </p:nvSpPr>
          <p:spPr>
            <a:xfrm>
              <a:off x="0" y="-57150"/>
              <a:ext cx="821441" cy="90456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19"/>
          <p:cNvGrpSpPr/>
          <p:nvPr/>
        </p:nvGrpSpPr>
        <p:grpSpPr>
          <a:xfrm>
            <a:off x="1680773" y="2386801"/>
            <a:ext cx="3945690" cy="4356265"/>
            <a:chOff x="0" y="-57150"/>
            <a:chExt cx="812800" cy="897377"/>
          </a:xfrm>
        </p:grpSpPr>
        <p:sp>
          <p:nvSpPr>
            <p:cNvPr id="178" name="Google Shape;178;p19"/>
            <p:cNvSpPr/>
            <p:nvPr/>
          </p:nvSpPr>
          <p:spPr>
            <a:xfrm>
              <a:off x="0" y="0"/>
              <a:ext cx="812800" cy="840227"/>
            </a:xfrm>
            <a:custGeom>
              <a:rect b="b" l="l" r="r" t="t"/>
              <a:pathLst>
                <a:path extrusionOk="0" h="840227" w="812800">
                  <a:moveTo>
                    <a:pt x="139311" y="0"/>
                  </a:moveTo>
                  <a:lnTo>
                    <a:pt x="673489" y="0"/>
                  </a:lnTo>
                  <a:cubicBezTo>
                    <a:pt x="750429" y="0"/>
                    <a:pt x="812800" y="62371"/>
                    <a:pt x="812800" y="139311"/>
                  </a:cubicBezTo>
                  <a:lnTo>
                    <a:pt x="812800" y="700917"/>
                  </a:lnTo>
                  <a:cubicBezTo>
                    <a:pt x="812800" y="777856"/>
                    <a:pt x="750429" y="840227"/>
                    <a:pt x="673489" y="840227"/>
                  </a:cubicBezTo>
                  <a:lnTo>
                    <a:pt x="139311" y="840227"/>
                  </a:lnTo>
                  <a:cubicBezTo>
                    <a:pt x="62371" y="840227"/>
                    <a:pt x="0" y="777856"/>
                    <a:pt x="0" y="700917"/>
                  </a:cubicBezTo>
                  <a:lnTo>
                    <a:pt x="0" y="139311"/>
                  </a:lnTo>
                  <a:cubicBezTo>
                    <a:pt x="0" y="62371"/>
                    <a:pt x="62371" y="0"/>
                    <a:pt x="139311" y="0"/>
                  </a:cubicBezTo>
                  <a:close/>
                </a:path>
              </a:pathLst>
            </a:custGeom>
            <a:solidFill>
              <a:srgbClr val="CEDB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9"/>
            <p:cNvSpPr txBox="1"/>
            <p:nvPr/>
          </p:nvSpPr>
          <p:spPr>
            <a:xfrm>
              <a:off x="0" y="-57150"/>
              <a:ext cx="812800" cy="89737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0" name="Google Shape;180;p19"/>
          <p:cNvPicPr preferRelativeResize="0"/>
          <p:nvPr/>
        </p:nvPicPr>
        <p:blipFill>
          <a:blip r:embed="rId4">
            <a:alphaModFix/>
          </a:blip>
          <a:stretch>
            <a:fillRect/>
          </a:stretch>
        </p:blipFill>
        <p:spPr>
          <a:xfrm>
            <a:off x="1684200" y="2668175"/>
            <a:ext cx="3939000" cy="4065600"/>
          </a:xfrm>
          <a:prstGeom prst="roundRect">
            <a:avLst>
              <a:gd fmla="val 15993" name="adj"/>
            </a:avLst>
          </a:prstGeom>
          <a:noFill/>
          <a:ln>
            <a:noFill/>
          </a:ln>
        </p:spPr>
      </p:pic>
      <p:sp>
        <p:nvSpPr>
          <p:cNvPr id="181" name="Google Shape;181;p19"/>
          <p:cNvSpPr txBox="1"/>
          <p:nvPr/>
        </p:nvSpPr>
        <p:spPr>
          <a:xfrm>
            <a:off x="4742925" y="811001"/>
            <a:ext cx="8802150" cy="1131568"/>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KEY INGREDIENTS</a:t>
            </a:r>
            <a:endParaRPr/>
          </a:p>
        </p:txBody>
      </p:sp>
      <p:grpSp>
        <p:nvGrpSpPr>
          <p:cNvPr id="182" name="Google Shape;182;p19"/>
          <p:cNvGrpSpPr/>
          <p:nvPr/>
        </p:nvGrpSpPr>
        <p:grpSpPr>
          <a:xfrm>
            <a:off x="620638" y="7063536"/>
            <a:ext cx="3476171" cy="1211215"/>
            <a:chOff x="0" y="-104775"/>
            <a:chExt cx="4634894" cy="1614953"/>
          </a:xfrm>
        </p:grpSpPr>
        <p:sp>
          <p:nvSpPr>
            <p:cNvPr id="183" name="Google Shape;183;p19"/>
            <p:cNvSpPr txBox="1"/>
            <p:nvPr/>
          </p:nvSpPr>
          <p:spPr>
            <a:xfrm>
              <a:off x="0" y="-104775"/>
              <a:ext cx="3918025" cy="541486"/>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INGREDIENT 1</a:t>
              </a:r>
              <a:endParaRPr/>
            </a:p>
          </p:txBody>
        </p:sp>
        <p:sp>
          <p:nvSpPr>
            <p:cNvPr id="184" name="Google Shape;184;p19"/>
            <p:cNvSpPr txBox="1"/>
            <p:nvPr/>
          </p:nvSpPr>
          <p:spPr>
            <a:xfrm>
              <a:off x="0" y="596201"/>
              <a:ext cx="4634894" cy="913977"/>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Write down a short</a:t>
              </a:r>
              <a:endParaRPr/>
            </a:p>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description of the product.</a:t>
              </a:r>
              <a:endParaRPr/>
            </a:p>
          </p:txBody>
        </p:sp>
      </p:grpSp>
      <p:grpSp>
        <p:nvGrpSpPr>
          <p:cNvPr id="185" name="Google Shape;185;p19"/>
          <p:cNvGrpSpPr/>
          <p:nvPr/>
        </p:nvGrpSpPr>
        <p:grpSpPr>
          <a:xfrm>
            <a:off x="9288263" y="7063536"/>
            <a:ext cx="3476171" cy="1211215"/>
            <a:chOff x="0" y="-104775"/>
            <a:chExt cx="4634894" cy="1614953"/>
          </a:xfrm>
        </p:grpSpPr>
        <p:sp>
          <p:nvSpPr>
            <p:cNvPr id="186" name="Google Shape;186;p19"/>
            <p:cNvSpPr txBox="1"/>
            <p:nvPr/>
          </p:nvSpPr>
          <p:spPr>
            <a:xfrm>
              <a:off x="0" y="-104775"/>
              <a:ext cx="3918025" cy="541486"/>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INGREDIENT 4</a:t>
              </a:r>
              <a:endParaRPr/>
            </a:p>
          </p:txBody>
        </p:sp>
        <p:sp>
          <p:nvSpPr>
            <p:cNvPr id="187" name="Google Shape;187;p19"/>
            <p:cNvSpPr txBox="1"/>
            <p:nvPr/>
          </p:nvSpPr>
          <p:spPr>
            <a:xfrm>
              <a:off x="0" y="596201"/>
              <a:ext cx="4634894" cy="913977"/>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Write down a short</a:t>
              </a:r>
              <a:endParaRPr/>
            </a:p>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description of the product.</a:t>
              </a:r>
              <a:endParaRPr/>
            </a:p>
          </p:txBody>
        </p:sp>
      </p:grpSp>
      <p:grpSp>
        <p:nvGrpSpPr>
          <p:cNvPr id="188" name="Google Shape;188;p19"/>
          <p:cNvGrpSpPr/>
          <p:nvPr/>
        </p:nvGrpSpPr>
        <p:grpSpPr>
          <a:xfrm>
            <a:off x="14500250" y="3186894"/>
            <a:ext cx="3476171" cy="1211215"/>
            <a:chOff x="0" y="-104775"/>
            <a:chExt cx="4634894" cy="1614953"/>
          </a:xfrm>
        </p:grpSpPr>
        <p:sp>
          <p:nvSpPr>
            <p:cNvPr id="189" name="Google Shape;189;p19"/>
            <p:cNvSpPr txBox="1"/>
            <p:nvPr/>
          </p:nvSpPr>
          <p:spPr>
            <a:xfrm>
              <a:off x="0" y="-104775"/>
              <a:ext cx="3918025" cy="541486"/>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INGREDIENT 3</a:t>
              </a:r>
              <a:endParaRPr/>
            </a:p>
          </p:txBody>
        </p:sp>
        <p:sp>
          <p:nvSpPr>
            <p:cNvPr id="190" name="Google Shape;190;p19"/>
            <p:cNvSpPr txBox="1"/>
            <p:nvPr/>
          </p:nvSpPr>
          <p:spPr>
            <a:xfrm>
              <a:off x="0" y="596201"/>
              <a:ext cx="4634894" cy="913977"/>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Write down a short</a:t>
              </a:r>
              <a:endParaRPr/>
            </a:p>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description of the product.</a:t>
              </a:r>
              <a:endParaRPr/>
            </a:p>
          </p:txBody>
        </p:sp>
      </p:grpSp>
      <p:grpSp>
        <p:nvGrpSpPr>
          <p:cNvPr id="191" name="Google Shape;191;p19"/>
          <p:cNvGrpSpPr/>
          <p:nvPr/>
        </p:nvGrpSpPr>
        <p:grpSpPr>
          <a:xfrm>
            <a:off x="6140812" y="3186894"/>
            <a:ext cx="3476171" cy="1211215"/>
            <a:chOff x="0" y="-104775"/>
            <a:chExt cx="4634894" cy="1614953"/>
          </a:xfrm>
        </p:grpSpPr>
        <p:sp>
          <p:nvSpPr>
            <p:cNvPr id="192" name="Google Shape;192;p19"/>
            <p:cNvSpPr txBox="1"/>
            <p:nvPr/>
          </p:nvSpPr>
          <p:spPr>
            <a:xfrm>
              <a:off x="0" y="-104775"/>
              <a:ext cx="3918025" cy="541486"/>
            </a:xfrm>
            <a:prstGeom prst="rect">
              <a:avLst/>
            </a:prstGeom>
            <a:noFill/>
            <a:ln>
              <a:noFill/>
            </a:ln>
          </p:spPr>
          <p:txBody>
            <a:bodyPr anchorCtr="0" anchor="t" bIns="0" lIns="0" spcFirstLastPara="1" rIns="0" wrap="square" tIns="0">
              <a:spAutoFit/>
            </a:bodyPr>
            <a:lstStyle/>
            <a:p>
              <a:pPr indent="0" lvl="1" marL="0" marR="0" rtl="0" algn="l">
                <a:lnSpc>
                  <a:spcPct val="163028"/>
                </a:lnSpc>
                <a:spcBef>
                  <a:spcPts val="0"/>
                </a:spcBef>
                <a:spcAft>
                  <a:spcPts val="0"/>
                </a:spcAft>
                <a:buNone/>
              </a:pPr>
              <a:r>
                <a:rPr b="1" i="0" lang="en-US" sz="2199" u="none" cap="none" strike="noStrike">
                  <a:solidFill>
                    <a:srgbClr val="000000"/>
                  </a:solidFill>
                  <a:latin typeface="Poppins"/>
                  <a:ea typeface="Poppins"/>
                  <a:cs typeface="Poppins"/>
                  <a:sym typeface="Poppins"/>
                </a:rPr>
                <a:t>INGREDIENT 2</a:t>
              </a:r>
              <a:endParaRPr/>
            </a:p>
          </p:txBody>
        </p:sp>
        <p:sp>
          <p:nvSpPr>
            <p:cNvPr id="193" name="Google Shape;193;p19"/>
            <p:cNvSpPr txBox="1"/>
            <p:nvPr/>
          </p:nvSpPr>
          <p:spPr>
            <a:xfrm>
              <a:off x="0" y="596201"/>
              <a:ext cx="4634894" cy="913977"/>
            </a:xfrm>
            <a:prstGeom prst="rect">
              <a:avLst/>
            </a:prstGeom>
            <a:noFill/>
            <a:ln>
              <a:noFill/>
            </a:ln>
          </p:spPr>
          <p:txBody>
            <a:bodyPr anchorCtr="0" anchor="t" bIns="0" lIns="0" spcFirstLastPara="1" rIns="0" wrap="square" tIns="0">
              <a:spAutoFit/>
            </a:bodyPr>
            <a:lstStyle/>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Write down a short</a:t>
              </a:r>
              <a:endParaRPr/>
            </a:p>
            <a:p>
              <a:pPr indent="0" lvl="0" marL="0" marR="0" rtl="0" algn="l">
                <a:lnSpc>
                  <a:spcPct val="137000"/>
                </a:lnSpc>
                <a:spcBef>
                  <a:spcPts val="0"/>
                </a:spcBef>
                <a:spcAft>
                  <a:spcPts val="0"/>
                </a:spcAft>
                <a:buNone/>
              </a:pPr>
              <a:r>
                <a:rPr b="0" i="0" lang="en-US" sz="2000" u="none" cap="none" strike="noStrike">
                  <a:solidFill>
                    <a:srgbClr val="000000"/>
                  </a:solidFill>
                  <a:latin typeface="Poppins"/>
                  <a:ea typeface="Poppins"/>
                  <a:cs typeface="Poppins"/>
                  <a:sym typeface="Poppins"/>
                </a:rPr>
                <a:t>description of the product.</a:t>
              </a:r>
              <a:endParaRPr/>
            </a:p>
          </p:txBody>
        </p:sp>
      </p:grpSp>
      <p:grpSp>
        <p:nvGrpSpPr>
          <p:cNvPr id="194" name="Google Shape;194;p19"/>
          <p:cNvGrpSpPr/>
          <p:nvPr/>
        </p:nvGrpSpPr>
        <p:grpSpPr>
          <a:xfrm>
            <a:off x="4583565" y="4822244"/>
            <a:ext cx="4028429" cy="4436063"/>
            <a:chOff x="0" y="-57150"/>
            <a:chExt cx="821441" cy="904562"/>
          </a:xfrm>
        </p:grpSpPr>
        <p:sp>
          <p:nvSpPr>
            <p:cNvPr id="195" name="Google Shape;195;p19"/>
            <p:cNvSpPr/>
            <p:nvPr/>
          </p:nvSpPr>
          <p:spPr>
            <a:xfrm>
              <a:off x="0" y="0"/>
              <a:ext cx="821441" cy="847412"/>
            </a:xfrm>
            <a:custGeom>
              <a:rect b="b" l="l" r="r" t="t"/>
              <a:pathLst>
                <a:path extrusionOk="0" h="847412" w="821441">
                  <a:moveTo>
                    <a:pt x="138371" y="0"/>
                  </a:moveTo>
                  <a:lnTo>
                    <a:pt x="683070" y="0"/>
                  </a:lnTo>
                  <a:cubicBezTo>
                    <a:pt x="719768" y="0"/>
                    <a:pt x="754964" y="14578"/>
                    <a:pt x="780913" y="40528"/>
                  </a:cubicBezTo>
                  <a:cubicBezTo>
                    <a:pt x="806863" y="66478"/>
                    <a:pt x="821441" y="101673"/>
                    <a:pt x="821441" y="138371"/>
                  </a:cubicBezTo>
                  <a:lnTo>
                    <a:pt x="821441" y="709041"/>
                  </a:lnTo>
                  <a:cubicBezTo>
                    <a:pt x="821441" y="745739"/>
                    <a:pt x="806863" y="780934"/>
                    <a:pt x="780913" y="806884"/>
                  </a:cubicBezTo>
                  <a:cubicBezTo>
                    <a:pt x="754964" y="832834"/>
                    <a:pt x="719768" y="847412"/>
                    <a:pt x="683070" y="847412"/>
                  </a:cubicBezTo>
                  <a:lnTo>
                    <a:pt x="138371" y="847412"/>
                  </a:lnTo>
                  <a:cubicBezTo>
                    <a:pt x="101673" y="847412"/>
                    <a:pt x="66478" y="832834"/>
                    <a:pt x="40528" y="806884"/>
                  </a:cubicBezTo>
                  <a:cubicBezTo>
                    <a:pt x="14578" y="780934"/>
                    <a:pt x="0" y="745739"/>
                    <a:pt x="0" y="709041"/>
                  </a:cubicBezTo>
                  <a:lnTo>
                    <a:pt x="0" y="138371"/>
                  </a:lnTo>
                  <a:cubicBezTo>
                    <a:pt x="0" y="101673"/>
                    <a:pt x="14578" y="66478"/>
                    <a:pt x="40528" y="40528"/>
                  </a:cubicBezTo>
                  <a:cubicBezTo>
                    <a:pt x="66478" y="14578"/>
                    <a:pt x="101673" y="0"/>
                    <a:pt x="138371" y="0"/>
                  </a:cubicBezTo>
                  <a:close/>
                </a:path>
              </a:pathLst>
            </a:custGeom>
            <a:solidFill>
              <a:srgbClr val="5059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9"/>
            <p:cNvSpPr txBox="1"/>
            <p:nvPr/>
          </p:nvSpPr>
          <p:spPr>
            <a:xfrm>
              <a:off x="0" y="-57150"/>
              <a:ext cx="821441" cy="90456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9"/>
          <p:cNvGrpSpPr/>
          <p:nvPr/>
        </p:nvGrpSpPr>
        <p:grpSpPr>
          <a:xfrm>
            <a:off x="4625453" y="4863561"/>
            <a:ext cx="3945656" cy="4356227"/>
            <a:chOff x="0" y="-57150"/>
            <a:chExt cx="812800" cy="897377"/>
          </a:xfrm>
        </p:grpSpPr>
        <p:sp>
          <p:nvSpPr>
            <p:cNvPr id="198" name="Google Shape;198;p19"/>
            <p:cNvSpPr/>
            <p:nvPr/>
          </p:nvSpPr>
          <p:spPr>
            <a:xfrm>
              <a:off x="0" y="0"/>
              <a:ext cx="812800" cy="840227"/>
            </a:xfrm>
            <a:custGeom>
              <a:rect b="b" l="l" r="r" t="t"/>
              <a:pathLst>
                <a:path extrusionOk="0" h="840227" w="812800">
                  <a:moveTo>
                    <a:pt x="139311" y="0"/>
                  </a:moveTo>
                  <a:lnTo>
                    <a:pt x="673489" y="0"/>
                  </a:lnTo>
                  <a:cubicBezTo>
                    <a:pt x="750429" y="0"/>
                    <a:pt x="812800" y="62371"/>
                    <a:pt x="812800" y="139311"/>
                  </a:cubicBezTo>
                  <a:lnTo>
                    <a:pt x="812800" y="700917"/>
                  </a:lnTo>
                  <a:cubicBezTo>
                    <a:pt x="812800" y="777856"/>
                    <a:pt x="750429" y="840227"/>
                    <a:pt x="673489" y="840227"/>
                  </a:cubicBezTo>
                  <a:lnTo>
                    <a:pt x="139311" y="840227"/>
                  </a:lnTo>
                  <a:cubicBezTo>
                    <a:pt x="62371" y="840227"/>
                    <a:pt x="0" y="777856"/>
                    <a:pt x="0" y="700917"/>
                  </a:cubicBezTo>
                  <a:lnTo>
                    <a:pt x="0" y="139311"/>
                  </a:lnTo>
                  <a:cubicBezTo>
                    <a:pt x="0" y="62371"/>
                    <a:pt x="62371" y="0"/>
                    <a:pt x="139311" y="0"/>
                  </a:cubicBezTo>
                  <a:close/>
                </a:path>
              </a:pathLst>
            </a:custGeom>
            <a:solidFill>
              <a:srgbClr val="CEDB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9"/>
            <p:cNvSpPr txBox="1"/>
            <p:nvPr/>
          </p:nvSpPr>
          <p:spPr>
            <a:xfrm>
              <a:off x="0" y="-57150"/>
              <a:ext cx="812800" cy="89737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0" name="Google Shape;200;p19"/>
          <p:cNvPicPr preferRelativeResize="0"/>
          <p:nvPr/>
        </p:nvPicPr>
        <p:blipFill>
          <a:blip r:embed="rId5">
            <a:alphaModFix/>
          </a:blip>
          <a:stretch>
            <a:fillRect/>
          </a:stretch>
        </p:blipFill>
        <p:spPr>
          <a:xfrm>
            <a:off x="4624937" y="5144143"/>
            <a:ext cx="3945600" cy="4072500"/>
          </a:xfrm>
          <a:prstGeom prst="roundRect">
            <a:avLst>
              <a:gd fmla="val 16667" name="adj"/>
            </a:avLst>
          </a:prstGeom>
          <a:noFill/>
          <a:ln>
            <a:noFill/>
          </a:ln>
        </p:spPr>
      </p:pic>
      <p:grpSp>
        <p:nvGrpSpPr>
          <p:cNvPr id="201" name="Google Shape;201;p19"/>
          <p:cNvGrpSpPr/>
          <p:nvPr/>
        </p:nvGrpSpPr>
        <p:grpSpPr>
          <a:xfrm>
            <a:off x="13034125" y="4822244"/>
            <a:ext cx="4028424" cy="4436056"/>
            <a:chOff x="0" y="-57150"/>
            <a:chExt cx="821441" cy="904562"/>
          </a:xfrm>
        </p:grpSpPr>
        <p:sp>
          <p:nvSpPr>
            <p:cNvPr id="202" name="Google Shape;202;p19"/>
            <p:cNvSpPr/>
            <p:nvPr/>
          </p:nvSpPr>
          <p:spPr>
            <a:xfrm>
              <a:off x="0" y="0"/>
              <a:ext cx="821441" cy="847412"/>
            </a:xfrm>
            <a:custGeom>
              <a:rect b="b" l="l" r="r" t="t"/>
              <a:pathLst>
                <a:path extrusionOk="0" h="847412" w="821441">
                  <a:moveTo>
                    <a:pt x="138371" y="0"/>
                  </a:moveTo>
                  <a:lnTo>
                    <a:pt x="683070" y="0"/>
                  </a:lnTo>
                  <a:cubicBezTo>
                    <a:pt x="719768" y="0"/>
                    <a:pt x="754964" y="14578"/>
                    <a:pt x="780913" y="40528"/>
                  </a:cubicBezTo>
                  <a:cubicBezTo>
                    <a:pt x="806863" y="66478"/>
                    <a:pt x="821441" y="101673"/>
                    <a:pt x="821441" y="138371"/>
                  </a:cubicBezTo>
                  <a:lnTo>
                    <a:pt x="821441" y="709041"/>
                  </a:lnTo>
                  <a:cubicBezTo>
                    <a:pt x="821441" y="745739"/>
                    <a:pt x="806863" y="780934"/>
                    <a:pt x="780913" y="806884"/>
                  </a:cubicBezTo>
                  <a:cubicBezTo>
                    <a:pt x="754964" y="832834"/>
                    <a:pt x="719768" y="847412"/>
                    <a:pt x="683070" y="847412"/>
                  </a:cubicBezTo>
                  <a:lnTo>
                    <a:pt x="138371" y="847412"/>
                  </a:lnTo>
                  <a:cubicBezTo>
                    <a:pt x="101673" y="847412"/>
                    <a:pt x="66478" y="832834"/>
                    <a:pt x="40528" y="806884"/>
                  </a:cubicBezTo>
                  <a:cubicBezTo>
                    <a:pt x="14578" y="780934"/>
                    <a:pt x="0" y="745739"/>
                    <a:pt x="0" y="709041"/>
                  </a:cubicBezTo>
                  <a:lnTo>
                    <a:pt x="0" y="138371"/>
                  </a:lnTo>
                  <a:cubicBezTo>
                    <a:pt x="0" y="101673"/>
                    <a:pt x="14578" y="66478"/>
                    <a:pt x="40528" y="40528"/>
                  </a:cubicBezTo>
                  <a:cubicBezTo>
                    <a:pt x="66478" y="14578"/>
                    <a:pt x="101673" y="0"/>
                    <a:pt x="138371" y="0"/>
                  </a:cubicBezTo>
                  <a:close/>
                </a:path>
              </a:pathLst>
            </a:custGeom>
            <a:solidFill>
              <a:srgbClr val="5059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9"/>
            <p:cNvSpPr txBox="1"/>
            <p:nvPr/>
          </p:nvSpPr>
          <p:spPr>
            <a:xfrm>
              <a:off x="0" y="-57150"/>
              <a:ext cx="821441" cy="90456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19"/>
          <p:cNvGrpSpPr/>
          <p:nvPr/>
        </p:nvGrpSpPr>
        <p:grpSpPr>
          <a:xfrm>
            <a:off x="13074970" y="4866069"/>
            <a:ext cx="3945690" cy="4356265"/>
            <a:chOff x="0" y="-57150"/>
            <a:chExt cx="812800" cy="897377"/>
          </a:xfrm>
        </p:grpSpPr>
        <p:sp>
          <p:nvSpPr>
            <p:cNvPr id="205" name="Google Shape;205;p19"/>
            <p:cNvSpPr/>
            <p:nvPr/>
          </p:nvSpPr>
          <p:spPr>
            <a:xfrm>
              <a:off x="0" y="0"/>
              <a:ext cx="812800" cy="840227"/>
            </a:xfrm>
            <a:custGeom>
              <a:rect b="b" l="l" r="r" t="t"/>
              <a:pathLst>
                <a:path extrusionOk="0" h="840227" w="812800">
                  <a:moveTo>
                    <a:pt x="139311" y="0"/>
                  </a:moveTo>
                  <a:lnTo>
                    <a:pt x="673489" y="0"/>
                  </a:lnTo>
                  <a:cubicBezTo>
                    <a:pt x="750429" y="0"/>
                    <a:pt x="812800" y="62371"/>
                    <a:pt x="812800" y="139311"/>
                  </a:cubicBezTo>
                  <a:lnTo>
                    <a:pt x="812800" y="700917"/>
                  </a:lnTo>
                  <a:cubicBezTo>
                    <a:pt x="812800" y="777856"/>
                    <a:pt x="750429" y="840227"/>
                    <a:pt x="673489" y="840227"/>
                  </a:cubicBezTo>
                  <a:lnTo>
                    <a:pt x="139311" y="840227"/>
                  </a:lnTo>
                  <a:cubicBezTo>
                    <a:pt x="62371" y="840227"/>
                    <a:pt x="0" y="777856"/>
                    <a:pt x="0" y="700917"/>
                  </a:cubicBezTo>
                  <a:lnTo>
                    <a:pt x="0" y="139311"/>
                  </a:lnTo>
                  <a:cubicBezTo>
                    <a:pt x="0" y="62371"/>
                    <a:pt x="62371" y="0"/>
                    <a:pt x="139311" y="0"/>
                  </a:cubicBezTo>
                  <a:close/>
                </a:path>
              </a:pathLst>
            </a:custGeom>
            <a:solidFill>
              <a:srgbClr val="CEDBE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9"/>
            <p:cNvSpPr txBox="1"/>
            <p:nvPr/>
          </p:nvSpPr>
          <p:spPr>
            <a:xfrm>
              <a:off x="0" y="-57150"/>
              <a:ext cx="812800" cy="89737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7" name="Google Shape;207;p19"/>
          <p:cNvPicPr preferRelativeResize="0"/>
          <p:nvPr/>
        </p:nvPicPr>
        <p:blipFill>
          <a:blip r:embed="rId6">
            <a:alphaModFix/>
          </a:blip>
          <a:stretch>
            <a:fillRect/>
          </a:stretch>
        </p:blipFill>
        <p:spPr>
          <a:xfrm>
            <a:off x="13084600" y="5144150"/>
            <a:ext cx="3926400" cy="4065600"/>
          </a:xfrm>
          <a:prstGeom prst="roundRect">
            <a:avLst>
              <a:gd fmla="val 16667" name="adj"/>
            </a:avLst>
          </a:prstGeom>
          <a:noFill/>
          <a:ln>
            <a:noFill/>
          </a:ln>
        </p:spPr>
      </p:pic>
      <p:sp>
        <p:nvSpPr>
          <p:cNvPr id="208" name="Google Shape;208;p19"/>
          <p:cNvSpPr/>
          <p:nvPr/>
        </p:nvSpPr>
        <p:spPr>
          <a:xfrm>
            <a:off x="15547407" y="6172200"/>
            <a:ext cx="3065526" cy="8229600"/>
          </a:xfrm>
          <a:custGeom>
            <a:rect b="b" l="l" r="r" t="t"/>
            <a:pathLst>
              <a:path extrusionOk="0" h="8229600" w="3065526">
                <a:moveTo>
                  <a:pt x="0" y="0"/>
                </a:moveTo>
                <a:lnTo>
                  <a:pt x="3065526" y="0"/>
                </a:lnTo>
                <a:lnTo>
                  <a:pt x="3065526" y="8229600"/>
                </a:lnTo>
                <a:lnTo>
                  <a:pt x="0" y="8229600"/>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212" name="Shape 212"/>
        <p:cNvGrpSpPr/>
        <p:nvPr/>
      </p:nvGrpSpPr>
      <p:grpSpPr>
        <a:xfrm>
          <a:off x="0" y="0"/>
          <a:ext cx="0" cy="0"/>
          <a:chOff x="0" y="0"/>
          <a:chExt cx="0" cy="0"/>
        </a:xfrm>
      </p:grpSpPr>
      <p:grpSp>
        <p:nvGrpSpPr>
          <p:cNvPr id="213" name="Google Shape;213;p20"/>
          <p:cNvGrpSpPr/>
          <p:nvPr/>
        </p:nvGrpSpPr>
        <p:grpSpPr>
          <a:xfrm>
            <a:off x="0" y="-216991"/>
            <a:ext cx="10382915" cy="10503991"/>
            <a:chOff x="0" y="-57150"/>
            <a:chExt cx="2734595" cy="2766483"/>
          </a:xfrm>
        </p:grpSpPr>
        <p:sp>
          <p:nvSpPr>
            <p:cNvPr id="214" name="Google Shape;214;p20"/>
            <p:cNvSpPr/>
            <p:nvPr/>
          </p:nvSpPr>
          <p:spPr>
            <a:xfrm>
              <a:off x="0" y="0"/>
              <a:ext cx="2734595" cy="2709333"/>
            </a:xfrm>
            <a:custGeom>
              <a:rect b="b" l="l" r="r" t="t"/>
              <a:pathLst>
                <a:path extrusionOk="0" h="2709333" w="2734595">
                  <a:moveTo>
                    <a:pt x="0" y="0"/>
                  </a:moveTo>
                  <a:lnTo>
                    <a:pt x="2734595" y="0"/>
                  </a:lnTo>
                  <a:lnTo>
                    <a:pt x="2734595" y="2709333"/>
                  </a:lnTo>
                  <a:lnTo>
                    <a:pt x="0" y="2709333"/>
                  </a:lnTo>
                  <a:close/>
                </a:path>
              </a:pathLst>
            </a:custGeom>
            <a:solidFill>
              <a:srgbClr val="CEDBE1"/>
            </a:solidFill>
            <a:ln>
              <a:noFill/>
            </a:ln>
          </p:spPr>
        </p:sp>
        <p:sp>
          <p:nvSpPr>
            <p:cNvPr id="215" name="Google Shape;215;p20"/>
            <p:cNvSpPr txBox="1"/>
            <p:nvPr/>
          </p:nvSpPr>
          <p:spPr>
            <a:xfrm>
              <a:off x="0" y="-57150"/>
              <a:ext cx="2734595" cy="276648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6" name="Google Shape;216;p20"/>
          <p:cNvPicPr preferRelativeResize="0"/>
          <p:nvPr/>
        </p:nvPicPr>
        <p:blipFill rotWithShape="1">
          <a:blip r:embed="rId3">
            <a:alphaModFix/>
          </a:blip>
          <a:srcRect b="12026" l="0" r="0" t="8712"/>
          <a:stretch/>
        </p:blipFill>
        <p:spPr>
          <a:xfrm flipH="1">
            <a:off x="0" y="0"/>
            <a:ext cx="10382915" cy="10287000"/>
          </a:xfrm>
          <a:prstGeom prst="rect">
            <a:avLst/>
          </a:prstGeom>
          <a:noFill/>
          <a:ln>
            <a:noFill/>
          </a:ln>
        </p:spPr>
      </p:pic>
      <p:sp>
        <p:nvSpPr>
          <p:cNvPr id="217" name="Google Shape;217;p20"/>
          <p:cNvSpPr/>
          <p:nvPr/>
        </p:nvSpPr>
        <p:spPr>
          <a:xfrm>
            <a:off x="11634142" y="5143500"/>
            <a:ext cx="12739421" cy="8229600"/>
          </a:xfrm>
          <a:custGeom>
            <a:rect b="b" l="l" r="r" t="t"/>
            <a:pathLst>
              <a:path extrusionOk="0" h="8229600" w="12739421">
                <a:moveTo>
                  <a:pt x="0" y="0"/>
                </a:moveTo>
                <a:lnTo>
                  <a:pt x="12739421" y="0"/>
                </a:lnTo>
                <a:lnTo>
                  <a:pt x="12739421" y="8229600"/>
                </a:lnTo>
                <a:lnTo>
                  <a:pt x="0" y="8229600"/>
                </a:lnTo>
                <a:lnTo>
                  <a:pt x="0" y="0"/>
                </a:lnTo>
                <a:close/>
              </a:path>
            </a:pathLst>
          </a:custGeom>
          <a:blipFill rotWithShape="1">
            <a:blip r:embed="rId4">
              <a:alphaModFix/>
            </a:blip>
            <a:stretch>
              <a:fillRect b="0" l="0" r="0" t="0"/>
            </a:stretch>
          </a:blipFill>
          <a:ln>
            <a:noFill/>
          </a:ln>
        </p:spPr>
      </p:sp>
      <p:sp>
        <p:nvSpPr>
          <p:cNvPr id="218" name="Google Shape;218;p20"/>
          <p:cNvSpPr txBox="1"/>
          <p:nvPr/>
        </p:nvSpPr>
        <p:spPr>
          <a:xfrm>
            <a:off x="7445116" y="1545574"/>
            <a:ext cx="9991667" cy="3203404"/>
          </a:xfrm>
          <a:prstGeom prst="rect">
            <a:avLst/>
          </a:prstGeom>
          <a:noFill/>
          <a:ln>
            <a:noFill/>
          </a:ln>
        </p:spPr>
        <p:txBody>
          <a:bodyPr anchorCtr="0" anchor="t" bIns="0" lIns="0" spcFirstLastPara="1" rIns="0" wrap="square" tIns="0">
            <a:spAutoFit/>
          </a:bodyPr>
          <a:lstStyle/>
          <a:p>
            <a:pPr indent="0" lvl="0" marL="0" marR="0" rtl="0" algn="r">
              <a:lnSpc>
                <a:spcPct val="220000"/>
              </a:lnSpc>
              <a:spcBef>
                <a:spcPts val="0"/>
              </a:spcBef>
              <a:spcAft>
                <a:spcPts val="0"/>
              </a:spcAft>
              <a:buNone/>
            </a:pPr>
            <a:r>
              <a:rPr b="0" i="0" lang="en-US" sz="3995" u="none" cap="none" strike="noStrike">
                <a:solidFill>
                  <a:srgbClr val="6D7738"/>
                </a:solidFill>
                <a:latin typeface="Shadows Into Light Two"/>
                <a:ea typeface="Shadows Into Light Two"/>
                <a:cs typeface="Shadows Into Light Two"/>
                <a:sym typeface="Shadows Into Light Two"/>
              </a:rPr>
              <a:t>Lorem ipsum dolor sit amet, consectetur adipiscing elit, sed do eiusmod tempor incididunt ut labore et dolore magna aliqua. Ut enim ad minim veniam.</a:t>
            </a:r>
            <a:endParaRPr/>
          </a:p>
        </p:txBody>
      </p:sp>
      <p:sp>
        <p:nvSpPr>
          <p:cNvPr id="219" name="Google Shape;219;p20"/>
          <p:cNvSpPr txBox="1"/>
          <p:nvPr/>
        </p:nvSpPr>
        <p:spPr>
          <a:xfrm>
            <a:off x="6260529" y="8653145"/>
            <a:ext cx="3807064" cy="814705"/>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0" i="0" lang="en-US" sz="2000" u="none" cap="none" strike="noStrike">
                <a:solidFill>
                  <a:srgbClr val="000000"/>
                </a:solidFill>
                <a:latin typeface="Poppins"/>
                <a:ea typeface="Poppins"/>
                <a:cs typeface="Poppins"/>
                <a:sym typeface="Poppins"/>
              </a:rPr>
              <a:t>Include a credit, citation,</a:t>
            </a:r>
            <a:endParaRPr/>
          </a:p>
          <a:p>
            <a:pPr indent="0" lvl="1" marL="0" marR="0" rtl="0" algn="ctr">
              <a:lnSpc>
                <a:spcPct val="163000"/>
              </a:lnSpc>
              <a:spcBef>
                <a:spcPts val="0"/>
              </a:spcBef>
              <a:spcAft>
                <a:spcPts val="0"/>
              </a:spcAft>
              <a:buNone/>
            </a:pPr>
            <a:r>
              <a:rPr b="0" i="0" lang="en-US" sz="2000" u="none" cap="none" strike="noStrike">
                <a:solidFill>
                  <a:srgbClr val="000000"/>
                </a:solidFill>
                <a:latin typeface="Poppins"/>
                <a:ea typeface="Poppins"/>
                <a:cs typeface="Poppins"/>
                <a:sym typeface="Poppins"/>
              </a:rPr>
              <a:t>or supporting message</a:t>
            </a:r>
            <a:endParaRPr/>
          </a:p>
        </p:txBody>
      </p:sp>
      <p:sp>
        <p:nvSpPr>
          <p:cNvPr id="220" name="Google Shape;220;p20"/>
          <p:cNvSpPr txBox="1"/>
          <p:nvPr/>
        </p:nvSpPr>
        <p:spPr>
          <a:xfrm>
            <a:off x="13554909" y="773748"/>
            <a:ext cx="3881874" cy="405130"/>
          </a:xfrm>
          <a:prstGeom prst="rect">
            <a:avLst/>
          </a:prstGeom>
          <a:noFill/>
          <a:ln>
            <a:noFill/>
          </a:ln>
        </p:spPr>
        <p:txBody>
          <a:bodyPr anchorCtr="0" anchor="t" bIns="0" lIns="0" spcFirstLastPara="1" rIns="0" wrap="square" tIns="0">
            <a:spAutoFit/>
          </a:bodyPr>
          <a:lstStyle/>
          <a:p>
            <a:pPr indent="0" lvl="1" marL="0" marR="0" rtl="0" algn="r">
              <a:lnSpc>
                <a:spcPct val="163000"/>
              </a:lnSpc>
              <a:spcBef>
                <a:spcPts val="0"/>
              </a:spcBef>
              <a:spcAft>
                <a:spcPts val="0"/>
              </a:spcAft>
              <a:buNone/>
            </a:pPr>
            <a:r>
              <a:rPr b="0" i="0" lang="en-US" sz="2000" u="none" cap="none" strike="noStrike">
                <a:solidFill>
                  <a:srgbClr val="000000"/>
                </a:solidFill>
                <a:latin typeface="Poppins"/>
                <a:ea typeface="Poppins"/>
                <a:cs typeface="Poppins"/>
                <a:sym typeface="Poppins"/>
              </a:rPr>
              <a:t>ROLE: WRITE YOUR ROLE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E6DD"/>
        </a:solidFill>
      </p:bgPr>
    </p:bg>
    <p:spTree>
      <p:nvGrpSpPr>
        <p:cNvPr id="224" name="Shape 224"/>
        <p:cNvGrpSpPr/>
        <p:nvPr/>
      </p:nvGrpSpPr>
      <p:grpSpPr>
        <a:xfrm>
          <a:off x="0" y="0"/>
          <a:ext cx="0" cy="0"/>
          <a:chOff x="0" y="0"/>
          <a:chExt cx="0" cy="0"/>
        </a:xfrm>
      </p:grpSpPr>
      <p:grpSp>
        <p:nvGrpSpPr>
          <p:cNvPr id="225" name="Google Shape;225;p21"/>
          <p:cNvGrpSpPr/>
          <p:nvPr/>
        </p:nvGrpSpPr>
        <p:grpSpPr>
          <a:xfrm>
            <a:off x="9061892" y="2402635"/>
            <a:ext cx="7067556" cy="4822023"/>
            <a:chOff x="0" y="-57150"/>
            <a:chExt cx="1861414" cy="1269998"/>
          </a:xfrm>
        </p:grpSpPr>
        <p:sp>
          <p:nvSpPr>
            <p:cNvPr id="226" name="Google Shape;226;p21"/>
            <p:cNvSpPr/>
            <p:nvPr/>
          </p:nvSpPr>
          <p:spPr>
            <a:xfrm>
              <a:off x="0" y="0"/>
              <a:ext cx="1861414" cy="1212848"/>
            </a:xfrm>
            <a:custGeom>
              <a:rect b="b" l="l" r="r" t="t"/>
              <a:pathLst>
                <a:path extrusionOk="0" h="1212848" w="1861414">
                  <a:moveTo>
                    <a:pt x="0" y="0"/>
                  </a:moveTo>
                  <a:lnTo>
                    <a:pt x="1861414" y="0"/>
                  </a:lnTo>
                  <a:lnTo>
                    <a:pt x="1861414" y="1212848"/>
                  </a:lnTo>
                  <a:lnTo>
                    <a:pt x="0" y="1212848"/>
                  </a:lnTo>
                  <a:close/>
                </a:path>
              </a:pathLst>
            </a:custGeom>
            <a:solidFill>
              <a:srgbClr val="6D7738"/>
            </a:solidFill>
            <a:ln>
              <a:noFill/>
            </a:ln>
          </p:spPr>
        </p:sp>
        <p:sp>
          <p:nvSpPr>
            <p:cNvPr id="227" name="Google Shape;227;p21"/>
            <p:cNvSpPr txBox="1"/>
            <p:nvPr/>
          </p:nvSpPr>
          <p:spPr>
            <a:xfrm>
              <a:off x="0" y="-57150"/>
              <a:ext cx="1861414" cy="1269998"/>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8" name="Google Shape;228;p21"/>
          <p:cNvPicPr preferRelativeResize="0"/>
          <p:nvPr/>
        </p:nvPicPr>
        <p:blipFill rotWithShape="1">
          <a:blip r:embed="rId3">
            <a:alphaModFix/>
          </a:blip>
          <a:srcRect b="2806" l="0" r="0" t="0"/>
          <a:stretch/>
        </p:blipFill>
        <p:spPr>
          <a:xfrm flipH="1">
            <a:off x="9098736" y="2656300"/>
            <a:ext cx="6993868" cy="4531684"/>
          </a:xfrm>
          <a:prstGeom prst="rect">
            <a:avLst/>
          </a:prstGeom>
          <a:noFill/>
          <a:ln>
            <a:noFill/>
          </a:ln>
        </p:spPr>
      </p:pic>
      <p:pic>
        <p:nvPicPr>
          <p:cNvPr id="229" name="Google Shape;229;p21"/>
          <p:cNvPicPr preferRelativeResize="0"/>
          <p:nvPr/>
        </p:nvPicPr>
        <p:blipFill rotWithShape="1">
          <a:blip r:embed="rId4">
            <a:alphaModFix/>
          </a:blip>
          <a:srcRect b="327" l="0" r="0" t="328"/>
          <a:stretch/>
        </p:blipFill>
        <p:spPr>
          <a:xfrm>
            <a:off x="0" y="0"/>
            <a:ext cx="6903340" cy="10287000"/>
          </a:xfrm>
          <a:prstGeom prst="rect">
            <a:avLst/>
          </a:prstGeom>
          <a:noFill/>
          <a:ln>
            <a:noFill/>
          </a:ln>
        </p:spPr>
      </p:pic>
      <p:sp>
        <p:nvSpPr>
          <p:cNvPr id="230" name="Google Shape;230;p21"/>
          <p:cNvSpPr/>
          <p:nvPr/>
        </p:nvSpPr>
        <p:spPr>
          <a:xfrm>
            <a:off x="16411381" y="-1041616"/>
            <a:ext cx="3816477" cy="8229600"/>
          </a:xfrm>
          <a:custGeom>
            <a:rect b="b" l="l" r="r" t="t"/>
            <a:pathLst>
              <a:path extrusionOk="0" h="8229600" w="3816477">
                <a:moveTo>
                  <a:pt x="0" y="0"/>
                </a:moveTo>
                <a:lnTo>
                  <a:pt x="3816477" y="0"/>
                </a:lnTo>
                <a:lnTo>
                  <a:pt x="3816477" y="8229600"/>
                </a:lnTo>
                <a:lnTo>
                  <a:pt x="0" y="8229600"/>
                </a:lnTo>
                <a:lnTo>
                  <a:pt x="0" y="0"/>
                </a:lnTo>
                <a:close/>
              </a:path>
            </a:pathLst>
          </a:custGeom>
          <a:blipFill rotWithShape="1">
            <a:blip r:embed="rId5">
              <a:alphaModFix/>
            </a:blip>
            <a:stretch>
              <a:fillRect b="0" l="0" r="0" t="0"/>
            </a:stretch>
          </a:blipFill>
          <a:ln>
            <a:noFill/>
          </a:ln>
        </p:spPr>
      </p:sp>
      <p:sp>
        <p:nvSpPr>
          <p:cNvPr id="231" name="Google Shape;231;p21"/>
          <p:cNvSpPr txBox="1"/>
          <p:nvPr/>
        </p:nvSpPr>
        <p:spPr>
          <a:xfrm>
            <a:off x="9642831" y="7832218"/>
            <a:ext cx="6244526" cy="1511807"/>
          </a:xfrm>
          <a:prstGeom prst="rect">
            <a:avLst/>
          </a:prstGeom>
          <a:noFill/>
          <a:ln>
            <a:noFill/>
          </a:ln>
        </p:spPr>
        <p:txBody>
          <a:bodyPr anchorCtr="0" anchor="t" bIns="0" lIns="0" spcFirstLastPara="1" rIns="0" wrap="square" tIns="0">
            <a:spAutoFit/>
          </a:bodyPr>
          <a:lstStyle/>
          <a:p>
            <a:pPr indent="0" lvl="0" marL="0" marR="0" rtl="0" algn="ctr">
              <a:lnSpc>
                <a:spcPct val="196000"/>
              </a:lnSpc>
              <a:spcBef>
                <a:spcPts val="0"/>
              </a:spcBef>
              <a:spcAft>
                <a:spcPts val="0"/>
              </a:spcAft>
              <a:buNone/>
            </a:pPr>
            <a:r>
              <a:rPr b="0" i="0" lang="en-US" sz="2100" u="none" cap="none" strike="noStrike">
                <a:solidFill>
                  <a:srgbClr val="423830"/>
                </a:solidFill>
                <a:latin typeface="Poppins"/>
                <a:ea typeface="Poppins"/>
                <a:cs typeface="Poppins"/>
                <a:sym typeface="Poppins"/>
              </a:rPr>
              <a:t>Lorem ipsum dolor sit amet, consectetur adipiscing elit, sed do eiusmod tempor incididunt ut labore et dolore magna aliqua.</a:t>
            </a:r>
            <a:endParaRPr/>
          </a:p>
        </p:txBody>
      </p:sp>
      <p:sp>
        <p:nvSpPr>
          <p:cNvPr id="232" name="Google Shape;232;p21"/>
          <p:cNvSpPr txBox="1"/>
          <p:nvPr/>
        </p:nvSpPr>
        <p:spPr>
          <a:xfrm>
            <a:off x="7983178" y="897386"/>
            <a:ext cx="9563830" cy="1131568"/>
          </a:xfrm>
          <a:prstGeom prst="rect">
            <a:avLst/>
          </a:prstGeom>
          <a:noFill/>
          <a:ln>
            <a:noFill/>
          </a:ln>
        </p:spPr>
        <p:txBody>
          <a:bodyPr anchorCtr="0" anchor="t" bIns="0" lIns="0" spcFirstLastPara="1" rIns="0" wrap="square" tIns="0">
            <a:spAutoFit/>
          </a:bodyPr>
          <a:lstStyle/>
          <a:p>
            <a:pPr indent="0" lvl="0" marL="0" marR="0" rtl="0" algn="ctr">
              <a:lnSpc>
                <a:spcPct val="108001"/>
              </a:lnSpc>
              <a:spcBef>
                <a:spcPts val="0"/>
              </a:spcBef>
              <a:spcAft>
                <a:spcPts val="0"/>
              </a:spcAft>
              <a:buNone/>
            </a:pPr>
            <a:r>
              <a:rPr b="0" i="0" lang="en-US" sz="7999" u="none" cap="none" strike="noStrike">
                <a:solidFill>
                  <a:srgbClr val="6D7738"/>
                </a:solidFill>
                <a:latin typeface="Shadows Into Light Two"/>
                <a:ea typeface="Shadows Into Light Two"/>
                <a:cs typeface="Shadows Into Light Two"/>
                <a:sym typeface="Shadows Into Light Two"/>
              </a:rPr>
              <a:t>ABOUT US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