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693400" cx="7556500"/>
  <p:notesSz cx="6858000" cy="9144000"/>
  <p:embeddedFontLst>
    <p:embeddedFont>
      <p:font typeface="Inter"/>
      <p:regular r:id="rId22"/>
      <p:bold r:id="rId23"/>
    </p:embeddedFont>
    <p:embeddedFont>
      <p:font typeface="Inter Medium"/>
      <p:regular r:id="rId24"/>
      <p:bold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Inter-regular.fntdata"/><Relationship Id="rId21" Type="http://schemas.openxmlformats.org/officeDocument/2006/relationships/slide" Target="slides/slide16.xml"/><Relationship Id="rId24" Type="http://schemas.openxmlformats.org/officeDocument/2006/relationships/font" Target="fonts/InterMedium-regular.fntdata"/><Relationship Id="rId23" Type="http://schemas.openxmlformats.org/officeDocument/2006/relationships/font" Target="fonts/Inter-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InterMedium-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spTree>
      <p:nvGrpSpPr>
        <p:cNvPr id="15" name="Shape 15"/>
        <p:cNvGrpSpPr/>
        <p:nvPr/>
      </p:nvGrpSpPr>
      <p:grpSpPr>
        <a:xfrm>
          <a:off x="0" y="0"/>
          <a:ext cx="0" cy="0"/>
          <a:chOff x="0" y="0"/>
          <a:chExt cx="0" cy="0"/>
        </a:xfrm>
      </p:grpSpPr>
      <p:sp>
        <p:nvSpPr>
          <p:cNvPr id="16" name="Google Shape;16;p3"/>
          <p:cNvSpPr txBox="1"/>
          <p:nvPr>
            <p:ph idx="1" type="body"/>
          </p:nvPr>
        </p:nvSpPr>
        <p:spPr>
          <a:xfrm>
            <a:off x="250650" y="3836059"/>
            <a:ext cx="7052400" cy="325800"/>
          </a:xfrm>
          <a:prstGeom prst="rect">
            <a:avLst/>
          </a:prstGeom>
        </p:spPr>
        <p:txBody>
          <a:bodyPr anchorCtr="0" anchor="t" bIns="0" lIns="0" spcFirstLastPara="1" rIns="0" wrap="square" tIns="0">
            <a:noAutofit/>
          </a:bodyPr>
          <a:lstStyle>
            <a:lvl1pPr indent="-323850" lvl="0" marL="457200">
              <a:spcBef>
                <a:spcPts val="640"/>
              </a:spcBef>
              <a:spcAft>
                <a:spcPts val="0"/>
              </a:spcAft>
              <a:buSzPts val="1500"/>
              <a:buFont typeface="Inter"/>
              <a:buChar char="•"/>
              <a:defRPr sz="1500">
                <a:latin typeface="Inter"/>
                <a:ea typeface="Inter"/>
                <a:cs typeface="Inter"/>
                <a:sym typeface="Inter"/>
              </a:defRPr>
            </a:lvl1pPr>
            <a:lvl2pPr indent="-323850" lvl="1" marL="914400">
              <a:spcBef>
                <a:spcPts val="560"/>
              </a:spcBef>
              <a:spcAft>
                <a:spcPts val="0"/>
              </a:spcAft>
              <a:buSzPts val="1500"/>
              <a:buFont typeface="Inter"/>
              <a:buChar char="–"/>
              <a:defRPr sz="1500">
                <a:latin typeface="Inter"/>
                <a:ea typeface="Inter"/>
                <a:cs typeface="Inter"/>
                <a:sym typeface="Inter"/>
              </a:defRPr>
            </a:lvl2pPr>
            <a:lvl3pPr indent="-323850" lvl="2" marL="1371600">
              <a:spcBef>
                <a:spcPts val="480"/>
              </a:spcBef>
              <a:spcAft>
                <a:spcPts val="0"/>
              </a:spcAft>
              <a:buSzPts val="1500"/>
              <a:buChar char="•"/>
              <a:defRPr/>
            </a:lvl3pPr>
            <a:lvl4pPr indent="-323850" lvl="3" marL="1828800">
              <a:spcBef>
                <a:spcPts val="400"/>
              </a:spcBef>
              <a:spcAft>
                <a:spcPts val="0"/>
              </a:spcAft>
              <a:buSzPts val="1500"/>
              <a:buChar char="–"/>
              <a:defRPr/>
            </a:lvl4pPr>
            <a:lvl5pPr indent="-323850" lvl="4" marL="2286000">
              <a:spcBef>
                <a:spcPts val="400"/>
              </a:spcBef>
              <a:spcAft>
                <a:spcPts val="0"/>
              </a:spcAft>
              <a:buSzPts val="1500"/>
              <a:buChar char="»"/>
              <a:defRPr/>
            </a:lvl5pPr>
            <a:lvl6pPr indent="-323850" lvl="5" marL="2743200">
              <a:spcBef>
                <a:spcPts val="400"/>
              </a:spcBef>
              <a:spcAft>
                <a:spcPts val="0"/>
              </a:spcAft>
              <a:buSzPts val="1500"/>
              <a:buChar char="•"/>
              <a:defRPr/>
            </a:lvl6pPr>
            <a:lvl7pPr indent="-323850" lvl="6" marL="3200400">
              <a:spcBef>
                <a:spcPts val="400"/>
              </a:spcBef>
              <a:spcAft>
                <a:spcPts val="0"/>
              </a:spcAft>
              <a:buSzPts val="1500"/>
              <a:buChar char="•"/>
              <a:defRPr/>
            </a:lvl7pPr>
            <a:lvl8pPr indent="-323850" lvl="7" marL="3657600">
              <a:spcBef>
                <a:spcPts val="400"/>
              </a:spcBef>
              <a:spcAft>
                <a:spcPts val="0"/>
              </a:spcAft>
              <a:buSzPts val="1500"/>
              <a:buChar char="•"/>
              <a:defRPr/>
            </a:lvl8pPr>
            <a:lvl9pPr indent="-323850" lvl="8" marL="4114800">
              <a:spcBef>
                <a:spcPts val="400"/>
              </a:spcBef>
              <a:spcAft>
                <a:spcPts val="0"/>
              </a:spcAft>
              <a:buSzPts val="1500"/>
              <a:buChar char="•"/>
              <a:defRPr/>
            </a:lvl9pPr>
          </a:lstStyle>
          <a:p/>
        </p:txBody>
      </p:sp>
      <p:sp>
        <p:nvSpPr>
          <p:cNvPr id="17" name="Google Shape;17;p3"/>
          <p:cNvSpPr txBox="1"/>
          <p:nvPr>
            <p:ph idx="2" type="subTitle"/>
          </p:nvPr>
        </p:nvSpPr>
        <p:spPr>
          <a:xfrm>
            <a:off x="275725" y="3183350"/>
            <a:ext cx="7052400" cy="554100"/>
          </a:xfrm>
          <a:prstGeom prst="rect">
            <a:avLst/>
          </a:prstGeom>
        </p:spPr>
        <p:txBody>
          <a:bodyPr anchorCtr="0" anchor="t" bIns="0" lIns="0" spcFirstLastPara="1" rIns="0" wrap="square" tIns="0">
            <a:noAutofit/>
          </a:bodyPr>
          <a:lstStyle>
            <a:lvl1pPr lvl="0">
              <a:spcBef>
                <a:spcPts val="640"/>
              </a:spcBef>
              <a:spcAft>
                <a:spcPts val="0"/>
              </a:spcAft>
              <a:buSzPts val="3600"/>
              <a:buNone/>
              <a:defRPr/>
            </a:lvl1pPr>
            <a:lvl2pPr lvl="1">
              <a:spcBef>
                <a:spcPts val="560"/>
              </a:spcBef>
              <a:spcAft>
                <a:spcPts val="0"/>
              </a:spcAft>
              <a:buSzPts val="2400"/>
              <a:buNone/>
              <a:defRPr/>
            </a:lvl2pPr>
            <a:lvl3pPr lvl="2">
              <a:spcBef>
                <a:spcPts val="480"/>
              </a:spcBef>
              <a:spcAft>
                <a:spcPts val="0"/>
              </a:spcAft>
              <a:buSzPts val="1500"/>
              <a:buNone/>
              <a:defRPr/>
            </a:lvl3pPr>
            <a:lvl4pPr lvl="3">
              <a:spcBef>
                <a:spcPts val="400"/>
              </a:spcBef>
              <a:spcAft>
                <a:spcPts val="0"/>
              </a:spcAft>
              <a:buSzPts val="1500"/>
              <a:buNone/>
              <a:defRPr/>
            </a:lvl4pPr>
            <a:lvl5pPr lvl="4">
              <a:spcBef>
                <a:spcPts val="400"/>
              </a:spcBef>
              <a:spcAft>
                <a:spcPts val="0"/>
              </a:spcAft>
              <a:buSzPts val="1500"/>
              <a:buNone/>
              <a:defRPr/>
            </a:lvl5pPr>
            <a:lvl6pPr lvl="5">
              <a:spcBef>
                <a:spcPts val="400"/>
              </a:spcBef>
              <a:spcAft>
                <a:spcPts val="0"/>
              </a:spcAft>
              <a:buSzPts val="1500"/>
              <a:buNone/>
              <a:defRPr/>
            </a:lvl6pPr>
            <a:lvl7pPr lvl="6">
              <a:spcBef>
                <a:spcPts val="400"/>
              </a:spcBef>
              <a:spcAft>
                <a:spcPts val="0"/>
              </a:spcAft>
              <a:buSzPts val="1500"/>
              <a:buNone/>
              <a:defRPr/>
            </a:lvl7pPr>
            <a:lvl8pPr lvl="7">
              <a:spcBef>
                <a:spcPts val="400"/>
              </a:spcBef>
              <a:spcAft>
                <a:spcPts val="0"/>
              </a:spcAft>
              <a:buSzPts val="1500"/>
              <a:buNone/>
              <a:defRPr/>
            </a:lvl8pPr>
            <a:lvl9pPr lvl="8">
              <a:spcBef>
                <a:spcPts val="400"/>
              </a:spcBef>
              <a:spcAft>
                <a:spcPts val="0"/>
              </a:spcAft>
              <a:buSzPts val="1500"/>
              <a:buNone/>
              <a:defRPr/>
            </a:lvl9pPr>
          </a:lstStyle>
          <a:p/>
        </p:txBody>
      </p:sp>
      <p:sp>
        <p:nvSpPr>
          <p:cNvPr id="18" name="Google Shape;18;p3"/>
          <p:cNvSpPr txBox="1"/>
          <p:nvPr>
            <p:ph type="title"/>
          </p:nvPr>
        </p:nvSpPr>
        <p:spPr>
          <a:xfrm>
            <a:off x="250650" y="350925"/>
            <a:ext cx="7052400" cy="2130600"/>
          </a:xfrm>
          <a:prstGeom prst="rect">
            <a:avLst/>
          </a:prstGeom>
        </p:spPr>
        <p:txBody>
          <a:bodyPr anchorCtr="0" anchor="t" bIns="0" lIns="0" spcFirstLastPara="1" rIns="0" wrap="square" tIns="0">
            <a:noAutofit/>
          </a:bodyPr>
          <a:lstStyle>
            <a:lvl1pPr lvl="0">
              <a:spcBef>
                <a:spcPts val="0"/>
              </a:spcBef>
              <a:spcAft>
                <a:spcPts val="0"/>
              </a:spcAft>
              <a:buSzPts val="7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9" name="Google Shape;19;p3"/>
          <p:cNvGrpSpPr/>
          <p:nvPr/>
        </p:nvGrpSpPr>
        <p:grpSpPr>
          <a:xfrm>
            <a:off x="-1685743" y="7233282"/>
            <a:ext cx="3934602" cy="3934602"/>
            <a:chOff x="0" y="0"/>
            <a:chExt cx="812800" cy="812800"/>
          </a:xfrm>
        </p:grpSpPr>
        <p:sp>
          <p:nvSpPr>
            <p:cNvPr id="20" name="Google Shape;20;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4C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 name="Google Shape;22;p3"/>
          <p:cNvGrpSpPr/>
          <p:nvPr/>
        </p:nvGrpSpPr>
        <p:grpSpPr>
          <a:xfrm>
            <a:off x="63474" y="7233282"/>
            <a:ext cx="3934602" cy="3934602"/>
            <a:chOff x="0" y="0"/>
            <a:chExt cx="812800" cy="812800"/>
          </a:xfrm>
        </p:grpSpPr>
        <p:sp>
          <p:nvSpPr>
            <p:cNvPr id="23" name="Google Shape;23;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8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 name="Google Shape;25;p3"/>
          <p:cNvGrpSpPr/>
          <p:nvPr/>
        </p:nvGrpSpPr>
        <p:grpSpPr>
          <a:xfrm>
            <a:off x="1812691" y="7197282"/>
            <a:ext cx="3934602" cy="3934602"/>
            <a:chOff x="0" y="0"/>
            <a:chExt cx="812800" cy="812800"/>
          </a:xfrm>
        </p:grpSpPr>
        <p:sp>
          <p:nvSpPr>
            <p:cNvPr id="26" name="Google Shape;26;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AC9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 name="Google Shape;28;p3"/>
          <p:cNvGrpSpPr/>
          <p:nvPr/>
        </p:nvGrpSpPr>
        <p:grpSpPr>
          <a:xfrm>
            <a:off x="3561908" y="7197282"/>
            <a:ext cx="3934602" cy="3934602"/>
            <a:chOff x="0" y="0"/>
            <a:chExt cx="812800" cy="812800"/>
          </a:xfrm>
        </p:grpSpPr>
        <p:sp>
          <p:nvSpPr>
            <p:cNvPr id="29" name="Google Shape;29;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A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 name="Google Shape;31;p3"/>
          <p:cNvGrpSpPr/>
          <p:nvPr/>
        </p:nvGrpSpPr>
        <p:grpSpPr>
          <a:xfrm>
            <a:off x="5311125" y="7161282"/>
            <a:ext cx="3934602" cy="3934602"/>
            <a:chOff x="0" y="0"/>
            <a:chExt cx="812800" cy="812800"/>
          </a:xfrm>
        </p:grpSpPr>
        <p:sp>
          <p:nvSpPr>
            <p:cNvPr id="32" name="Google Shape;32;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9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 name="Google Shape;34;p3"/>
          <p:cNvSpPr txBox="1"/>
          <p:nvPr>
            <p:ph idx="3" type="body"/>
          </p:nvPr>
        </p:nvSpPr>
        <p:spPr>
          <a:xfrm>
            <a:off x="238113" y="5091984"/>
            <a:ext cx="7052400" cy="3258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Font typeface="Inter"/>
              <a:buChar char="•"/>
              <a:defRPr sz="1500">
                <a:latin typeface="Inter"/>
                <a:ea typeface="Inter"/>
                <a:cs typeface="Inter"/>
                <a:sym typeface="Inter"/>
              </a:defRPr>
            </a:lvl1pPr>
            <a:lvl2pPr indent="-323850" lvl="1" marL="914400" rtl="0">
              <a:spcBef>
                <a:spcPts val="560"/>
              </a:spcBef>
              <a:spcAft>
                <a:spcPts val="0"/>
              </a:spcAft>
              <a:buSzPts val="1500"/>
              <a:buFont typeface="Inter"/>
              <a:buChar char="–"/>
              <a:defRPr sz="1500">
                <a:latin typeface="Inter"/>
                <a:ea typeface="Inter"/>
                <a:cs typeface="Inter"/>
                <a:sym typeface="Inter"/>
              </a:defRPr>
            </a:lvl2pPr>
            <a:lvl3pPr indent="-323850" lvl="2" marL="1371600" rtl="0">
              <a:spcBef>
                <a:spcPts val="480"/>
              </a:spcBef>
              <a:spcAft>
                <a:spcPts val="0"/>
              </a:spcAft>
              <a:buSzPts val="1500"/>
              <a:buChar char="•"/>
              <a:defRPr/>
            </a:lvl3pPr>
            <a:lvl4pPr indent="-323850" lvl="3" marL="1828800" rtl="0">
              <a:spcBef>
                <a:spcPts val="400"/>
              </a:spcBef>
              <a:spcAft>
                <a:spcPts val="0"/>
              </a:spcAft>
              <a:buSzPts val="1500"/>
              <a:buChar char="–"/>
              <a:defRPr/>
            </a:lvl4pPr>
            <a:lvl5pPr indent="-323850" lvl="4" marL="2286000" rtl="0">
              <a:spcBef>
                <a:spcPts val="400"/>
              </a:spcBef>
              <a:spcAft>
                <a:spcPts val="0"/>
              </a:spcAft>
              <a:buSzPts val="1500"/>
              <a:buChar char="»"/>
              <a:defRPr/>
            </a:lvl5pPr>
            <a:lvl6pPr indent="-323850" lvl="5" marL="2743200" rtl="0">
              <a:spcBef>
                <a:spcPts val="400"/>
              </a:spcBef>
              <a:spcAft>
                <a:spcPts val="0"/>
              </a:spcAft>
              <a:buSzPts val="1500"/>
              <a:buChar char="•"/>
              <a:defRPr/>
            </a:lvl6pPr>
            <a:lvl7pPr indent="-323850" lvl="6" marL="3200400" rtl="0">
              <a:spcBef>
                <a:spcPts val="400"/>
              </a:spcBef>
              <a:spcAft>
                <a:spcPts val="0"/>
              </a:spcAft>
              <a:buSzPts val="1500"/>
              <a:buChar char="•"/>
              <a:defRPr/>
            </a:lvl7pPr>
            <a:lvl8pPr indent="-323850" lvl="7" marL="3657600" rtl="0">
              <a:spcBef>
                <a:spcPts val="400"/>
              </a:spcBef>
              <a:spcAft>
                <a:spcPts val="0"/>
              </a:spcAft>
              <a:buSzPts val="1500"/>
              <a:buChar char="•"/>
              <a:defRPr/>
            </a:lvl8pPr>
            <a:lvl9pPr indent="-323850" lvl="8" marL="4114800" rtl="0">
              <a:spcBef>
                <a:spcPts val="400"/>
              </a:spcBef>
              <a:spcAft>
                <a:spcPts val="0"/>
              </a:spcAft>
              <a:buSzPts val="1500"/>
              <a:buChar char="•"/>
              <a:defRPr/>
            </a:lvl9pPr>
          </a:lstStyle>
          <a:p/>
        </p:txBody>
      </p:sp>
      <p:sp>
        <p:nvSpPr>
          <p:cNvPr id="35" name="Google Shape;35;p3"/>
          <p:cNvSpPr txBox="1"/>
          <p:nvPr>
            <p:ph idx="4" type="subTitle"/>
          </p:nvPr>
        </p:nvSpPr>
        <p:spPr>
          <a:xfrm>
            <a:off x="263188" y="4439275"/>
            <a:ext cx="7052400" cy="554100"/>
          </a:xfrm>
          <a:prstGeom prst="rect">
            <a:avLst/>
          </a:prstGeom>
        </p:spPr>
        <p:txBody>
          <a:bodyPr anchorCtr="0" anchor="t" bIns="0" lIns="0" spcFirstLastPara="1" rIns="0" wrap="square" tIns="0">
            <a:noAutofit/>
          </a:bodyPr>
          <a:lstStyle>
            <a:lvl1pPr lvl="0" rtl="0">
              <a:spcBef>
                <a:spcPts val="640"/>
              </a:spcBef>
              <a:spcAft>
                <a:spcPts val="0"/>
              </a:spcAft>
              <a:buSzPts val="3600"/>
              <a:buNone/>
              <a:defRPr/>
            </a:lvl1pPr>
            <a:lvl2pPr lvl="1" rtl="0">
              <a:spcBef>
                <a:spcPts val="560"/>
              </a:spcBef>
              <a:spcAft>
                <a:spcPts val="0"/>
              </a:spcAft>
              <a:buSzPts val="2400"/>
              <a:buNone/>
              <a:defRPr/>
            </a:lvl2pPr>
            <a:lvl3pPr lvl="2" rtl="0">
              <a:spcBef>
                <a:spcPts val="480"/>
              </a:spcBef>
              <a:spcAft>
                <a:spcPts val="0"/>
              </a:spcAft>
              <a:buSzPts val="1500"/>
              <a:buNone/>
              <a:defRPr/>
            </a:lvl3pPr>
            <a:lvl4pPr lvl="3" rtl="0">
              <a:spcBef>
                <a:spcPts val="400"/>
              </a:spcBef>
              <a:spcAft>
                <a:spcPts val="0"/>
              </a:spcAft>
              <a:buSzPts val="1500"/>
              <a:buNone/>
              <a:defRPr/>
            </a:lvl4pPr>
            <a:lvl5pPr lvl="4" rtl="0">
              <a:spcBef>
                <a:spcPts val="400"/>
              </a:spcBef>
              <a:spcAft>
                <a:spcPts val="0"/>
              </a:spcAft>
              <a:buSzPts val="1500"/>
              <a:buNone/>
              <a:defRPr/>
            </a:lvl5pPr>
            <a:lvl6pPr lvl="5" rtl="0">
              <a:spcBef>
                <a:spcPts val="400"/>
              </a:spcBef>
              <a:spcAft>
                <a:spcPts val="0"/>
              </a:spcAft>
              <a:buSzPts val="1500"/>
              <a:buNone/>
              <a:defRPr/>
            </a:lvl6pPr>
            <a:lvl7pPr lvl="6" rtl="0">
              <a:spcBef>
                <a:spcPts val="400"/>
              </a:spcBef>
              <a:spcAft>
                <a:spcPts val="0"/>
              </a:spcAft>
              <a:buSzPts val="1500"/>
              <a:buNone/>
              <a:defRPr/>
            </a:lvl7pPr>
            <a:lvl8pPr lvl="7" rtl="0">
              <a:spcBef>
                <a:spcPts val="400"/>
              </a:spcBef>
              <a:spcAft>
                <a:spcPts val="0"/>
              </a:spcAft>
              <a:buSzPts val="1500"/>
              <a:buNone/>
              <a:defRPr/>
            </a:lvl8pPr>
            <a:lvl9pPr lvl="8" rtl="0">
              <a:spcBef>
                <a:spcPts val="400"/>
              </a:spcBef>
              <a:spcAft>
                <a:spcPts val="0"/>
              </a:spcAft>
              <a:buSzPts val="1500"/>
              <a:buNone/>
              <a:defRPr/>
            </a:lvl9pPr>
          </a:lstStyle>
          <a:p/>
        </p:txBody>
      </p:sp>
      <p:sp>
        <p:nvSpPr>
          <p:cNvPr id="36" name="Google Shape;36;p3"/>
          <p:cNvSpPr txBox="1"/>
          <p:nvPr>
            <p:ph idx="5" type="body"/>
          </p:nvPr>
        </p:nvSpPr>
        <p:spPr>
          <a:xfrm>
            <a:off x="225575" y="6452984"/>
            <a:ext cx="7052400" cy="3258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Font typeface="Inter"/>
              <a:buChar char="•"/>
              <a:defRPr sz="1500">
                <a:latin typeface="Inter"/>
                <a:ea typeface="Inter"/>
                <a:cs typeface="Inter"/>
                <a:sym typeface="Inter"/>
              </a:defRPr>
            </a:lvl1pPr>
            <a:lvl2pPr indent="-323850" lvl="1" marL="914400" rtl="0">
              <a:spcBef>
                <a:spcPts val="560"/>
              </a:spcBef>
              <a:spcAft>
                <a:spcPts val="0"/>
              </a:spcAft>
              <a:buSzPts val="1500"/>
              <a:buFont typeface="Inter"/>
              <a:buChar char="–"/>
              <a:defRPr sz="1500">
                <a:latin typeface="Inter"/>
                <a:ea typeface="Inter"/>
                <a:cs typeface="Inter"/>
                <a:sym typeface="Inter"/>
              </a:defRPr>
            </a:lvl2pPr>
            <a:lvl3pPr indent="-323850" lvl="2" marL="1371600" rtl="0">
              <a:spcBef>
                <a:spcPts val="480"/>
              </a:spcBef>
              <a:spcAft>
                <a:spcPts val="0"/>
              </a:spcAft>
              <a:buSzPts val="1500"/>
              <a:buChar char="•"/>
              <a:defRPr/>
            </a:lvl3pPr>
            <a:lvl4pPr indent="-323850" lvl="3" marL="1828800" rtl="0">
              <a:spcBef>
                <a:spcPts val="400"/>
              </a:spcBef>
              <a:spcAft>
                <a:spcPts val="0"/>
              </a:spcAft>
              <a:buSzPts val="1500"/>
              <a:buChar char="–"/>
              <a:defRPr/>
            </a:lvl4pPr>
            <a:lvl5pPr indent="-323850" lvl="4" marL="2286000" rtl="0">
              <a:spcBef>
                <a:spcPts val="400"/>
              </a:spcBef>
              <a:spcAft>
                <a:spcPts val="0"/>
              </a:spcAft>
              <a:buSzPts val="1500"/>
              <a:buChar char="»"/>
              <a:defRPr/>
            </a:lvl5pPr>
            <a:lvl6pPr indent="-323850" lvl="5" marL="2743200" rtl="0">
              <a:spcBef>
                <a:spcPts val="400"/>
              </a:spcBef>
              <a:spcAft>
                <a:spcPts val="0"/>
              </a:spcAft>
              <a:buSzPts val="1500"/>
              <a:buChar char="•"/>
              <a:defRPr/>
            </a:lvl6pPr>
            <a:lvl7pPr indent="-323850" lvl="6" marL="3200400" rtl="0">
              <a:spcBef>
                <a:spcPts val="400"/>
              </a:spcBef>
              <a:spcAft>
                <a:spcPts val="0"/>
              </a:spcAft>
              <a:buSzPts val="1500"/>
              <a:buChar char="•"/>
              <a:defRPr/>
            </a:lvl7pPr>
            <a:lvl8pPr indent="-323850" lvl="7" marL="3657600" rtl="0">
              <a:spcBef>
                <a:spcPts val="400"/>
              </a:spcBef>
              <a:spcAft>
                <a:spcPts val="0"/>
              </a:spcAft>
              <a:buSzPts val="1500"/>
              <a:buChar char="•"/>
              <a:defRPr/>
            </a:lvl8pPr>
            <a:lvl9pPr indent="-323850" lvl="8" marL="4114800" rtl="0">
              <a:spcBef>
                <a:spcPts val="400"/>
              </a:spcBef>
              <a:spcAft>
                <a:spcPts val="0"/>
              </a:spcAft>
              <a:buSzPts val="1500"/>
              <a:buChar char="•"/>
              <a:defRPr/>
            </a:lvl9pPr>
          </a:lstStyle>
          <a:p/>
        </p:txBody>
      </p:sp>
      <p:sp>
        <p:nvSpPr>
          <p:cNvPr id="37" name="Google Shape;37;p3"/>
          <p:cNvSpPr txBox="1"/>
          <p:nvPr>
            <p:ph idx="6" type="subTitle"/>
          </p:nvPr>
        </p:nvSpPr>
        <p:spPr>
          <a:xfrm>
            <a:off x="250650" y="5800275"/>
            <a:ext cx="7052400" cy="554100"/>
          </a:xfrm>
          <a:prstGeom prst="rect">
            <a:avLst/>
          </a:prstGeom>
        </p:spPr>
        <p:txBody>
          <a:bodyPr anchorCtr="0" anchor="t" bIns="0" lIns="0" spcFirstLastPara="1" rIns="0" wrap="square" tIns="0">
            <a:noAutofit/>
          </a:bodyPr>
          <a:lstStyle>
            <a:lvl1pPr lvl="0" rtl="0">
              <a:spcBef>
                <a:spcPts val="640"/>
              </a:spcBef>
              <a:spcAft>
                <a:spcPts val="0"/>
              </a:spcAft>
              <a:buSzPts val="3600"/>
              <a:buNone/>
              <a:defRPr/>
            </a:lvl1pPr>
            <a:lvl2pPr lvl="1" rtl="0">
              <a:spcBef>
                <a:spcPts val="560"/>
              </a:spcBef>
              <a:spcAft>
                <a:spcPts val="0"/>
              </a:spcAft>
              <a:buSzPts val="2400"/>
              <a:buNone/>
              <a:defRPr/>
            </a:lvl2pPr>
            <a:lvl3pPr lvl="2" rtl="0">
              <a:spcBef>
                <a:spcPts val="480"/>
              </a:spcBef>
              <a:spcAft>
                <a:spcPts val="0"/>
              </a:spcAft>
              <a:buSzPts val="1500"/>
              <a:buNone/>
              <a:defRPr/>
            </a:lvl3pPr>
            <a:lvl4pPr lvl="3" rtl="0">
              <a:spcBef>
                <a:spcPts val="400"/>
              </a:spcBef>
              <a:spcAft>
                <a:spcPts val="0"/>
              </a:spcAft>
              <a:buSzPts val="1500"/>
              <a:buNone/>
              <a:defRPr/>
            </a:lvl4pPr>
            <a:lvl5pPr lvl="4" rtl="0">
              <a:spcBef>
                <a:spcPts val="400"/>
              </a:spcBef>
              <a:spcAft>
                <a:spcPts val="0"/>
              </a:spcAft>
              <a:buSzPts val="1500"/>
              <a:buNone/>
              <a:defRPr/>
            </a:lvl5pPr>
            <a:lvl6pPr lvl="5" rtl="0">
              <a:spcBef>
                <a:spcPts val="400"/>
              </a:spcBef>
              <a:spcAft>
                <a:spcPts val="0"/>
              </a:spcAft>
              <a:buSzPts val="1500"/>
              <a:buNone/>
              <a:defRPr/>
            </a:lvl6pPr>
            <a:lvl7pPr lvl="6" rtl="0">
              <a:spcBef>
                <a:spcPts val="400"/>
              </a:spcBef>
              <a:spcAft>
                <a:spcPts val="0"/>
              </a:spcAft>
              <a:buSzPts val="1500"/>
              <a:buNone/>
              <a:defRPr/>
            </a:lvl7pPr>
            <a:lvl8pPr lvl="7" rtl="0">
              <a:spcBef>
                <a:spcPts val="400"/>
              </a:spcBef>
              <a:spcAft>
                <a:spcPts val="0"/>
              </a:spcAft>
              <a:buSzPts val="1500"/>
              <a:buNone/>
              <a:defRPr/>
            </a:lvl8pPr>
            <a:lvl9pPr lvl="8" rtl="0">
              <a:spcBef>
                <a:spcPts val="400"/>
              </a:spcBef>
              <a:spcAft>
                <a:spcPts val="0"/>
              </a:spcAft>
              <a:buSzPts val="15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talog" type="secHead">
  <p:cSld name="SECTION_HEADER">
    <p:spTree>
      <p:nvGrpSpPr>
        <p:cNvPr id="38" name="Shape 38"/>
        <p:cNvGrpSpPr/>
        <p:nvPr/>
      </p:nvGrpSpPr>
      <p:grpSpPr>
        <a:xfrm>
          <a:off x="0" y="0"/>
          <a:ext cx="0" cy="0"/>
          <a:chOff x="0" y="0"/>
          <a:chExt cx="0" cy="0"/>
        </a:xfrm>
      </p:grpSpPr>
      <p:sp>
        <p:nvSpPr>
          <p:cNvPr id="39" name="Google Shape;39;p4"/>
          <p:cNvSpPr/>
          <p:nvPr>
            <p:ph idx="2" type="pic"/>
          </p:nvPr>
        </p:nvSpPr>
        <p:spPr>
          <a:xfrm>
            <a:off x="255413" y="2707850"/>
            <a:ext cx="2754900" cy="4125900"/>
          </a:xfrm>
          <a:prstGeom prst="rect">
            <a:avLst/>
          </a:prstGeom>
          <a:noFill/>
          <a:ln>
            <a:noFill/>
          </a:ln>
        </p:spPr>
      </p:sp>
      <p:sp>
        <p:nvSpPr>
          <p:cNvPr id="40" name="Google Shape;40;p4"/>
          <p:cNvSpPr/>
          <p:nvPr>
            <p:ph idx="3" type="pic"/>
          </p:nvPr>
        </p:nvSpPr>
        <p:spPr>
          <a:xfrm>
            <a:off x="255400" y="7186875"/>
            <a:ext cx="2754900" cy="3058500"/>
          </a:xfrm>
          <a:prstGeom prst="rect">
            <a:avLst/>
          </a:prstGeom>
          <a:noFill/>
          <a:ln>
            <a:noFill/>
          </a:ln>
        </p:spPr>
      </p:sp>
      <p:sp>
        <p:nvSpPr>
          <p:cNvPr id="41" name="Google Shape;41;p4"/>
          <p:cNvSpPr/>
          <p:nvPr>
            <p:ph idx="4" type="pic"/>
          </p:nvPr>
        </p:nvSpPr>
        <p:spPr>
          <a:xfrm>
            <a:off x="3370350" y="7213000"/>
            <a:ext cx="3934200" cy="3058500"/>
          </a:xfrm>
          <a:prstGeom prst="rect">
            <a:avLst/>
          </a:prstGeom>
          <a:noFill/>
          <a:ln>
            <a:noFill/>
          </a:ln>
        </p:spPr>
      </p:sp>
      <p:sp>
        <p:nvSpPr>
          <p:cNvPr id="42" name="Google Shape;42;p4"/>
          <p:cNvSpPr/>
          <p:nvPr>
            <p:ph idx="5" type="pic"/>
          </p:nvPr>
        </p:nvSpPr>
        <p:spPr>
          <a:xfrm>
            <a:off x="3370350" y="4942800"/>
            <a:ext cx="3934200" cy="1890900"/>
          </a:xfrm>
          <a:prstGeom prst="rect">
            <a:avLst/>
          </a:prstGeom>
          <a:noFill/>
          <a:ln>
            <a:noFill/>
          </a:ln>
        </p:spPr>
      </p:sp>
      <p:sp>
        <p:nvSpPr>
          <p:cNvPr id="43" name="Google Shape;43;p4"/>
          <p:cNvSpPr/>
          <p:nvPr>
            <p:ph idx="6" type="pic"/>
          </p:nvPr>
        </p:nvSpPr>
        <p:spPr>
          <a:xfrm>
            <a:off x="3370338" y="2703788"/>
            <a:ext cx="3934200" cy="1890900"/>
          </a:xfrm>
          <a:prstGeom prst="rect">
            <a:avLst/>
          </a:prstGeom>
          <a:noFill/>
          <a:ln>
            <a:noFill/>
          </a:ln>
        </p:spPr>
      </p:sp>
      <p:sp>
        <p:nvSpPr>
          <p:cNvPr id="44" name="Google Shape;44;p4"/>
          <p:cNvSpPr txBox="1"/>
          <p:nvPr>
            <p:ph type="title"/>
          </p:nvPr>
        </p:nvSpPr>
        <p:spPr>
          <a:xfrm>
            <a:off x="275725" y="375975"/>
            <a:ext cx="7028700" cy="1979700"/>
          </a:xfrm>
          <a:prstGeom prst="rect">
            <a:avLst/>
          </a:prstGeom>
        </p:spPr>
        <p:txBody>
          <a:bodyPr anchorCtr="0" anchor="t" bIns="0" lIns="0" spcFirstLastPara="1" rIns="0" wrap="square" tIns="0">
            <a:noAutofit/>
          </a:bodyPr>
          <a:lstStyle>
            <a:lvl1pPr lvl="0">
              <a:spcBef>
                <a:spcPts val="0"/>
              </a:spcBef>
              <a:spcAft>
                <a:spcPts val="0"/>
              </a:spcAft>
              <a:buSzPts val="7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twoObj">
  <p:cSld name="TWO_OBJECTS">
    <p:spTree>
      <p:nvGrpSpPr>
        <p:cNvPr id="45" name="Shape 45"/>
        <p:cNvGrpSpPr/>
        <p:nvPr/>
      </p:nvGrpSpPr>
      <p:grpSpPr>
        <a:xfrm>
          <a:off x="0" y="0"/>
          <a:ext cx="0" cy="0"/>
          <a:chOff x="0" y="0"/>
          <a:chExt cx="0" cy="0"/>
        </a:xfrm>
      </p:grpSpPr>
      <p:sp>
        <p:nvSpPr>
          <p:cNvPr id="46" name="Google Shape;46;p5"/>
          <p:cNvSpPr txBox="1"/>
          <p:nvPr>
            <p:ph idx="1" type="body"/>
          </p:nvPr>
        </p:nvSpPr>
        <p:spPr>
          <a:xfrm>
            <a:off x="5163550" y="2556700"/>
            <a:ext cx="2140800" cy="7369200"/>
          </a:xfrm>
          <a:prstGeom prst="rect">
            <a:avLst/>
          </a:prstGeom>
        </p:spPr>
        <p:txBody>
          <a:bodyPr anchorCtr="0" anchor="t" bIns="0" lIns="0" spcFirstLastPara="1" rIns="0" wrap="square" tIns="0">
            <a:noAutofit/>
          </a:bodyPr>
          <a:lstStyle>
            <a:lvl1pPr indent="-323850" lvl="0" marL="457200">
              <a:spcBef>
                <a:spcPts val="640"/>
              </a:spcBef>
              <a:spcAft>
                <a:spcPts val="0"/>
              </a:spcAft>
              <a:buSzPts val="1500"/>
              <a:buFont typeface="Inter"/>
              <a:buChar char="•"/>
              <a:defRPr sz="1500">
                <a:latin typeface="Inter"/>
                <a:ea typeface="Inter"/>
                <a:cs typeface="Inter"/>
                <a:sym typeface="Inter"/>
              </a:defRPr>
            </a:lvl1pPr>
            <a:lvl2pPr indent="-323850" lvl="1" marL="914400">
              <a:spcBef>
                <a:spcPts val="560"/>
              </a:spcBef>
              <a:spcAft>
                <a:spcPts val="0"/>
              </a:spcAft>
              <a:buSzPts val="1500"/>
              <a:buFont typeface="Inter"/>
              <a:buChar char="–"/>
              <a:defRPr sz="1500">
                <a:latin typeface="Inter"/>
                <a:ea typeface="Inter"/>
                <a:cs typeface="Inter"/>
                <a:sym typeface="Inter"/>
              </a:defRPr>
            </a:lvl2pPr>
            <a:lvl3pPr indent="-323850" lvl="2" marL="1371600">
              <a:spcBef>
                <a:spcPts val="480"/>
              </a:spcBef>
              <a:spcAft>
                <a:spcPts val="0"/>
              </a:spcAft>
              <a:buSzPts val="1500"/>
              <a:buChar char="•"/>
              <a:defRPr/>
            </a:lvl3pPr>
            <a:lvl4pPr indent="-323850" lvl="3" marL="1828800">
              <a:spcBef>
                <a:spcPts val="400"/>
              </a:spcBef>
              <a:spcAft>
                <a:spcPts val="0"/>
              </a:spcAft>
              <a:buSzPts val="1500"/>
              <a:buChar char="–"/>
              <a:defRPr/>
            </a:lvl4pPr>
            <a:lvl5pPr indent="-323850" lvl="4" marL="2286000">
              <a:spcBef>
                <a:spcPts val="400"/>
              </a:spcBef>
              <a:spcAft>
                <a:spcPts val="0"/>
              </a:spcAft>
              <a:buSzPts val="1500"/>
              <a:buChar char="»"/>
              <a:defRPr/>
            </a:lvl5pPr>
            <a:lvl6pPr indent="-323850" lvl="5" marL="2743200">
              <a:spcBef>
                <a:spcPts val="400"/>
              </a:spcBef>
              <a:spcAft>
                <a:spcPts val="0"/>
              </a:spcAft>
              <a:buSzPts val="1500"/>
              <a:buChar char="•"/>
              <a:defRPr/>
            </a:lvl6pPr>
            <a:lvl7pPr indent="-323850" lvl="6" marL="3200400">
              <a:spcBef>
                <a:spcPts val="400"/>
              </a:spcBef>
              <a:spcAft>
                <a:spcPts val="0"/>
              </a:spcAft>
              <a:buSzPts val="1500"/>
              <a:buChar char="•"/>
              <a:defRPr/>
            </a:lvl7pPr>
            <a:lvl8pPr indent="-323850" lvl="7" marL="3657600">
              <a:spcBef>
                <a:spcPts val="400"/>
              </a:spcBef>
              <a:spcAft>
                <a:spcPts val="0"/>
              </a:spcAft>
              <a:buSzPts val="1500"/>
              <a:buChar char="•"/>
              <a:defRPr/>
            </a:lvl8pPr>
            <a:lvl9pPr indent="-323850" lvl="8" marL="4114800">
              <a:spcBef>
                <a:spcPts val="400"/>
              </a:spcBef>
              <a:spcAft>
                <a:spcPts val="0"/>
              </a:spcAft>
              <a:buSzPts val="1500"/>
              <a:buChar char="•"/>
              <a:defRPr/>
            </a:lvl9pPr>
          </a:lstStyle>
          <a:p/>
        </p:txBody>
      </p:sp>
      <p:sp>
        <p:nvSpPr>
          <p:cNvPr id="47" name="Google Shape;47;p5"/>
          <p:cNvSpPr txBox="1"/>
          <p:nvPr>
            <p:ph type="title"/>
          </p:nvPr>
        </p:nvSpPr>
        <p:spPr>
          <a:xfrm>
            <a:off x="275725" y="375975"/>
            <a:ext cx="7028700" cy="1979700"/>
          </a:xfrm>
          <a:prstGeom prst="rect">
            <a:avLst/>
          </a:prstGeom>
        </p:spPr>
        <p:txBody>
          <a:bodyPr anchorCtr="0" anchor="t" bIns="0" lIns="0" spcFirstLastPara="1" rIns="0" wrap="square" tIns="0">
            <a:noAutofit/>
          </a:bodyPr>
          <a:lstStyle>
            <a:lvl1pPr lvl="0" rtl="0">
              <a:spcBef>
                <a:spcPts val="0"/>
              </a:spcBef>
              <a:spcAft>
                <a:spcPts val="0"/>
              </a:spcAft>
              <a:buSzPts val="7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 name="Google Shape;48;p5"/>
          <p:cNvSpPr/>
          <p:nvPr>
            <p:ph idx="2" type="pic"/>
          </p:nvPr>
        </p:nvSpPr>
        <p:spPr>
          <a:xfrm>
            <a:off x="286575" y="2536250"/>
            <a:ext cx="4762500" cy="6903600"/>
          </a:xfrm>
          <a:prstGeom prst="rect">
            <a:avLst/>
          </a:prstGeom>
          <a:noFill/>
          <a:ln>
            <a:noFill/>
          </a:ln>
        </p:spPr>
      </p:sp>
      <p:grpSp>
        <p:nvGrpSpPr>
          <p:cNvPr id="49" name="Google Shape;49;p5"/>
          <p:cNvGrpSpPr/>
          <p:nvPr/>
        </p:nvGrpSpPr>
        <p:grpSpPr>
          <a:xfrm>
            <a:off x="255463" y="9435113"/>
            <a:ext cx="670560" cy="670560"/>
            <a:chOff x="0" y="0"/>
            <a:chExt cx="812800" cy="812800"/>
          </a:xfrm>
        </p:grpSpPr>
        <p:sp>
          <p:nvSpPr>
            <p:cNvPr id="50" name="Google Shape;50;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351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 name="Google Shape;52;p5"/>
          <p:cNvGrpSpPr/>
          <p:nvPr/>
        </p:nvGrpSpPr>
        <p:grpSpPr>
          <a:xfrm>
            <a:off x="926029" y="9435113"/>
            <a:ext cx="670560" cy="670560"/>
            <a:chOff x="0" y="0"/>
            <a:chExt cx="812800" cy="812800"/>
          </a:xfrm>
        </p:grpSpPr>
        <p:sp>
          <p:nvSpPr>
            <p:cNvPr id="53" name="Google Shape;53;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4A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5"/>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 name="Google Shape;55;p5"/>
          <p:cNvGrpSpPr/>
          <p:nvPr/>
        </p:nvGrpSpPr>
        <p:grpSpPr>
          <a:xfrm>
            <a:off x="1596595" y="9435113"/>
            <a:ext cx="670560" cy="670560"/>
            <a:chOff x="0" y="0"/>
            <a:chExt cx="812800" cy="812800"/>
          </a:xfrm>
        </p:grpSpPr>
        <p:sp>
          <p:nvSpPr>
            <p:cNvPr id="56" name="Google Shape;56;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1E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5"/>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 name="Google Shape;58;p5"/>
          <p:cNvGrpSpPr/>
          <p:nvPr/>
        </p:nvGrpSpPr>
        <p:grpSpPr>
          <a:xfrm>
            <a:off x="2267161" y="9435113"/>
            <a:ext cx="670560" cy="670560"/>
            <a:chOff x="0" y="0"/>
            <a:chExt cx="812800" cy="812800"/>
          </a:xfrm>
        </p:grpSpPr>
        <p:sp>
          <p:nvSpPr>
            <p:cNvPr id="59" name="Google Shape;59;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597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twoTxTwoObj">
  <p:cSld name="TWO_OBJECTS_WITH_TEXT">
    <p:spTree>
      <p:nvGrpSpPr>
        <p:cNvPr id="61" name="Shape 61"/>
        <p:cNvGrpSpPr/>
        <p:nvPr/>
      </p:nvGrpSpPr>
      <p:grpSpPr>
        <a:xfrm>
          <a:off x="0" y="0"/>
          <a:ext cx="0" cy="0"/>
          <a:chOff x="0" y="0"/>
          <a:chExt cx="0" cy="0"/>
        </a:xfrm>
      </p:grpSpPr>
      <p:sp>
        <p:nvSpPr>
          <p:cNvPr id="62" name="Google Shape;62;p6"/>
          <p:cNvSpPr txBox="1"/>
          <p:nvPr>
            <p:ph idx="1" type="body"/>
          </p:nvPr>
        </p:nvSpPr>
        <p:spPr>
          <a:xfrm>
            <a:off x="275725" y="506725"/>
            <a:ext cx="7049100" cy="24366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Font typeface="Inter"/>
              <a:buChar char="•"/>
              <a:defRPr sz="1500">
                <a:latin typeface="Inter"/>
                <a:ea typeface="Inter"/>
                <a:cs typeface="Inter"/>
                <a:sym typeface="Inter"/>
              </a:defRPr>
            </a:lvl1pPr>
            <a:lvl2pPr indent="-323850" lvl="1" marL="914400" rtl="0">
              <a:spcBef>
                <a:spcPts val="560"/>
              </a:spcBef>
              <a:spcAft>
                <a:spcPts val="0"/>
              </a:spcAft>
              <a:buSzPts val="1500"/>
              <a:buFont typeface="Inter"/>
              <a:buChar char="–"/>
              <a:defRPr sz="1500">
                <a:latin typeface="Inter"/>
                <a:ea typeface="Inter"/>
                <a:cs typeface="Inter"/>
                <a:sym typeface="Inter"/>
              </a:defRPr>
            </a:lvl2pPr>
            <a:lvl3pPr indent="-323850" lvl="2" marL="1371600" rtl="0">
              <a:spcBef>
                <a:spcPts val="480"/>
              </a:spcBef>
              <a:spcAft>
                <a:spcPts val="0"/>
              </a:spcAft>
              <a:buSzPts val="1500"/>
              <a:buChar char="•"/>
              <a:defRPr/>
            </a:lvl3pPr>
            <a:lvl4pPr indent="-323850" lvl="3" marL="1828800" rtl="0">
              <a:spcBef>
                <a:spcPts val="400"/>
              </a:spcBef>
              <a:spcAft>
                <a:spcPts val="0"/>
              </a:spcAft>
              <a:buSzPts val="1500"/>
              <a:buChar char="–"/>
              <a:defRPr/>
            </a:lvl4pPr>
            <a:lvl5pPr indent="-323850" lvl="4" marL="2286000" rtl="0">
              <a:spcBef>
                <a:spcPts val="400"/>
              </a:spcBef>
              <a:spcAft>
                <a:spcPts val="0"/>
              </a:spcAft>
              <a:buSzPts val="1500"/>
              <a:buChar char="»"/>
              <a:defRPr/>
            </a:lvl5pPr>
            <a:lvl6pPr indent="-323850" lvl="5" marL="2743200" rtl="0">
              <a:spcBef>
                <a:spcPts val="400"/>
              </a:spcBef>
              <a:spcAft>
                <a:spcPts val="0"/>
              </a:spcAft>
              <a:buSzPts val="1500"/>
              <a:buChar char="•"/>
              <a:defRPr/>
            </a:lvl6pPr>
            <a:lvl7pPr indent="-323850" lvl="6" marL="3200400" rtl="0">
              <a:spcBef>
                <a:spcPts val="400"/>
              </a:spcBef>
              <a:spcAft>
                <a:spcPts val="0"/>
              </a:spcAft>
              <a:buSzPts val="1500"/>
              <a:buChar char="•"/>
              <a:defRPr/>
            </a:lvl7pPr>
            <a:lvl8pPr indent="-323850" lvl="7" marL="3657600" rtl="0">
              <a:spcBef>
                <a:spcPts val="400"/>
              </a:spcBef>
              <a:spcAft>
                <a:spcPts val="0"/>
              </a:spcAft>
              <a:buSzPts val="1500"/>
              <a:buChar char="•"/>
              <a:defRPr/>
            </a:lvl8pPr>
            <a:lvl9pPr indent="-323850" lvl="8" marL="4114800" rtl="0">
              <a:spcBef>
                <a:spcPts val="400"/>
              </a:spcBef>
              <a:spcAft>
                <a:spcPts val="0"/>
              </a:spcAft>
              <a:buSzPts val="1500"/>
              <a:buChar char="•"/>
              <a:defRPr/>
            </a:lvl9pPr>
          </a:lstStyle>
          <a:p/>
        </p:txBody>
      </p:sp>
      <p:sp>
        <p:nvSpPr>
          <p:cNvPr id="63" name="Google Shape;63;p6"/>
          <p:cNvSpPr txBox="1"/>
          <p:nvPr>
            <p:ph type="title"/>
          </p:nvPr>
        </p:nvSpPr>
        <p:spPr>
          <a:xfrm>
            <a:off x="275725" y="8209900"/>
            <a:ext cx="7028700" cy="1979700"/>
          </a:xfrm>
          <a:prstGeom prst="rect">
            <a:avLst/>
          </a:prstGeom>
        </p:spPr>
        <p:txBody>
          <a:bodyPr anchorCtr="0" anchor="t" bIns="0" lIns="0" spcFirstLastPara="1" rIns="0" wrap="square" tIns="0">
            <a:noAutofit/>
          </a:bodyPr>
          <a:lstStyle>
            <a:lvl1pPr lvl="0" rtl="0">
              <a:spcBef>
                <a:spcPts val="0"/>
              </a:spcBef>
              <a:spcAft>
                <a:spcPts val="0"/>
              </a:spcAft>
              <a:buSzPts val="7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 name="Google Shape;64;p6"/>
          <p:cNvSpPr/>
          <p:nvPr>
            <p:ph idx="2" type="pic"/>
          </p:nvPr>
        </p:nvSpPr>
        <p:spPr>
          <a:xfrm>
            <a:off x="221175" y="3072700"/>
            <a:ext cx="7049100" cy="4051500"/>
          </a:xfrm>
          <a:prstGeom prst="rect">
            <a:avLst/>
          </a:prstGeom>
          <a:noFill/>
          <a:ln>
            <a:noFill/>
          </a:ln>
        </p:spPr>
      </p:sp>
      <p:grpSp>
        <p:nvGrpSpPr>
          <p:cNvPr id="65" name="Google Shape;65;p6"/>
          <p:cNvGrpSpPr/>
          <p:nvPr/>
        </p:nvGrpSpPr>
        <p:grpSpPr>
          <a:xfrm>
            <a:off x="255463" y="7122089"/>
            <a:ext cx="670560" cy="670560"/>
            <a:chOff x="0" y="0"/>
            <a:chExt cx="812800" cy="812800"/>
          </a:xfrm>
        </p:grpSpPr>
        <p:sp>
          <p:nvSpPr>
            <p:cNvPr id="66" name="Google Shape;66;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40F0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 name="Google Shape;68;p6"/>
          <p:cNvGrpSpPr/>
          <p:nvPr/>
        </p:nvGrpSpPr>
        <p:grpSpPr>
          <a:xfrm>
            <a:off x="926029" y="7122089"/>
            <a:ext cx="670560" cy="670560"/>
            <a:chOff x="0" y="0"/>
            <a:chExt cx="812800" cy="812800"/>
          </a:xfrm>
        </p:grpSpPr>
        <p:sp>
          <p:nvSpPr>
            <p:cNvPr id="69" name="Google Shape;69;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75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6"/>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 name="Google Shape;71;p6"/>
          <p:cNvGrpSpPr/>
          <p:nvPr/>
        </p:nvGrpSpPr>
        <p:grpSpPr>
          <a:xfrm>
            <a:off x="1596595" y="7122089"/>
            <a:ext cx="670560" cy="670560"/>
            <a:chOff x="0" y="0"/>
            <a:chExt cx="812800" cy="812800"/>
          </a:xfrm>
        </p:grpSpPr>
        <p:sp>
          <p:nvSpPr>
            <p:cNvPr id="72" name="Google Shape;72;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3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6"/>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 name="Google Shape;74;p6"/>
          <p:cNvGrpSpPr/>
          <p:nvPr/>
        </p:nvGrpSpPr>
        <p:grpSpPr>
          <a:xfrm>
            <a:off x="2267161" y="7122089"/>
            <a:ext cx="670560" cy="670560"/>
            <a:chOff x="0" y="0"/>
            <a:chExt cx="812800" cy="812800"/>
          </a:xfrm>
        </p:grpSpPr>
        <p:sp>
          <p:nvSpPr>
            <p:cNvPr id="75" name="Google Shape;75;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59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6"/>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gn="just">
              <a:spcBef>
                <a:spcPts val="0"/>
              </a:spcBef>
              <a:spcAft>
                <a:spcPts val="0"/>
              </a:spcAft>
              <a:buClr>
                <a:schemeClr val="dk1"/>
              </a:buClr>
              <a:buSzPts val="7400"/>
              <a:buFont typeface="Inter Medium"/>
              <a:buNone/>
              <a:defRPr i="0" sz="7400" u="none" cap="none" strike="noStrike">
                <a:solidFill>
                  <a:schemeClr val="dk1"/>
                </a:solidFill>
                <a:latin typeface="Inter Medium"/>
                <a:ea typeface="Inter Medium"/>
                <a:cs typeface="Inter Medium"/>
                <a:sym typeface="Inter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457200" lvl="0" marL="457200" marR="0" rtl="0" algn="l">
              <a:spcBef>
                <a:spcPts val="640"/>
              </a:spcBef>
              <a:spcAft>
                <a:spcPts val="0"/>
              </a:spcAft>
              <a:buClr>
                <a:schemeClr val="dk1"/>
              </a:buClr>
              <a:buSzPts val="3600"/>
              <a:buFont typeface="Inter Medium"/>
              <a:buChar char="•"/>
              <a:defRPr i="0" sz="3600" u="none" cap="none" strike="noStrike">
                <a:solidFill>
                  <a:schemeClr val="dk1"/>
                </a:solidFill>
                <a:latin typeface="Inter Medium"/>
                <a:ea typeface="Inter Medium"/>
                <a:cs typeface="Inter Medium"/>
                <a:sym typeface="Inter Medium"/>
              </a:defRPr>
            </a:lvl1pPr>
            <a:lvl2pPr indent="-381000" lvl="1" marL="914400" marR="0" rtl="0" algn="l">
              <a:spcBef>
                <a:spcPts val="560"/>
              </a:spcBef>
              <a:spcAft>
                <a:spcPts val="0"/>
              </a:spcAft>
              <a:buClr>
                <a:schemeClr val="dk1"/>
              </a:buClr>
              <a:buSzPts val="2400"/>
              <a:buFont typeface="Inter Medium"/>
              <a:buChar char="–"/>
              <a:defRPr i="0" sz="2400" u="none" cap="none" strike="noStrike">
                <a:solidFill>
                  <a:schemeClr val="dk1"/>
                </a:solidFill>
                <a:latin typeface="Inter Medium"/>
                <a:ea typeface="Inter Medium"/>
                <a:cs typeface="Inter Medium"/>
                <a:sym typeface="Inter Medium"/>
              </a:defRPr>
            </a:lvl2pPr>
            <a:lvl3pPr indent="-323850" lvl="2" marL="1371600" marR="0" rtl="0" algn="l">
              <a:spcBef>
                <a:spcPts val="480"/>
              </a:spcBef>
              <a:spcAft>
                <a:spcPts val="0"/>
              </a:spcAft>
              <a:buClr>
                <a:schemeClr val="dk1"/>
              </a:buClr>
              <a:buSzPts val="1500"/>
              <a:buFont typeface="Inter"/>
              <a:buChar char="•"/>
              <a:defRPr i="0" sz="1500" u="none" cap="none" strike="noStrike">
                <a:solidFill>
                  <a:schemeClr val="dk1"/>
                </a:solidFill>
                <a:latin typeface="Inter"/>
                <a:ea typeface="Inter"/>
                <a:cs typeface="Inter"/>
                <a:sym typeface="Inter"/>
              </a:defRPr>
            </a:lvl3pPr>
            <a:lvl4pPr indent="-323850" lvl="3" marL="1828800" marR="0" rtl="0" algn="l">
              <a:spcBef>
                <a:spcPts val="400"/>
              </a:spcBef>
              <a:spcAft>
                <a:spcPts val="0"/>
              </a:spcAft>
              <a:buClr>
                <a:schemeClr val="dk1"/>
              </a:buClr>
              <a:buSzPts val="1500"/>
              <a:buFont typeface="Inter"/>
              <a:buChar char="–"/>
              <a:defRPr i="0" sz="1500" u="none" cap="none" strike="noStrike">
                <a:solidFill>
                  <a:schemeClr val="dk1"/>
                </a:solidFill>
                <a:latin typeface="Inter"/>
                <a:ea typeface="Inter"/>
                <a:cs typeface="Inter"/>
                <a:sym typeface="Inter"/>
              </a:defRPr>
            </a:lvl4pPr>
            <a:lvl5pPr indent="-323850" lvl="4" marL="2286000" marR="0" rtl="0" algn="l">
              <a:spcBef>
                <a:spcPts val="400"/>
              </a:spcBef>
              <a:spcAft>
                <a:spcPts val="0"/>
              </a:spcAft>
              <a:buClr>
                <a:schemeClr val="dk1"/>
              </a:buClr>
              <a:buSzPts val="1500"/>
              <a:buFont typeface="Inter"/>
              <a:buChar char="»"/>
              <a:defRPr i="0" sz="1500" u="none" cap="none" strike="noStrike">
                <a:solidFill>
                  <a:schemeClr val="dk1"/>
                </a:solidFill>
                <a:latin typeface="Inter"/>
                <a:ea typeface="Inter"/>
                <a:cs typeface="Inter"/>
                <a:sym typeface="Inter"/>
              </a:defRPr>
            </a:lvl5pPr>
            <a:lvl6pPr indent="-323850" lvl="5" marL="2743200" marR="0" rtl="0" algn="l">
              <a:spcBef>
                <a:spcPts val="400"/>
              </a:spcBef>
              <a:spcAft>
                <a:spcPts val="0"/>
              </a:spcAft>
              <a:buClr>
                <a:schemeClr val="dk1"/>
              </a:buClr>
              <a:buSzPts val="1500"/>
              <a:buFont typeface="Inter"/>
              <a:buChar char="•"/>
              <a:defRPr i="0" sz="1500" u="none" cap="none" strike="noStrike">
                <a:solidFill>
                  <a:schemeClr val="dk1"/>
                </a:solidFill>
                <a:latin typeface="Inter"/>
                <a:ea typeface="Inter"/>
                <a:cs typeface="Inter"/>
                <a:sym typeface="Inter"/>
              </a:defRPr>
            </a:lvl6pPr>
            <a:lvl7pPr indent="-323850" lvl="6" marL="3200400" marR="0" rtl="0" algn="l">
              <a:spcBef>
                <a:spcPts val="400"/>
              </a:spcBef>
              <a:spcAft>
                <a:spcPts val="0"/>
              </a:spcAft>
              <a:buClr>
                <a:schemeClr val="dk1"/>
              </a:buClr>
              <a:buSzPts val="1500"/>
              <a:buFont typeface="Inter"/>
              <a:buChar char="•"/>
              <a:defRPr i="0" sz="1500" u="none" cap="none" strike="noStrike">
                <a:solidFill>
                  <a:schemeClr val="dk1"/>
                </a:solidFill>
                <a:latin typeface="Inter"/>
                <a:ea typeface="Inter"/>
                <a:cs typeface="Inter"/>
                <a:sym typeface="Inter"/>
              </a:defRPr>
            </a:lvl7pPr>
            <a:lvl8pPr indent="-323850" lvl="7" marL="3657600" marR="0" rtl="0" algn="l">
              <a:spcBef>
                <a:spcPts val="400"/>
              </a:spcBef>
              <a:spcAft>
                <a:spcPts val="0"/>
              </a:spcAft>
              <a:buClr>
                <a:schemeClr val="dk1"/>
              </a:buClr>
              <a:buSzPts val="1500"/>
              <a:buFont typeface="Inter"/>
              <a:buChar char="•"/>
              <a:defRPr i="0" sz="1500" u="none" cap="none" strike="noStrike">
                <a:solidFill>
                  <a:schemeClr val="dk1"/>
                </a:solidFill>
                <a:latin typeface="Inter"/>
                <a:ea typeface="Inter"/>
                <a:cs typeface="Inter"/>
                <a:sym typeface="Inter"/>
              </a:defRPr>
            </a:lvl8pPr>
            <a:lvl9pPr indent="-323850" lvl="8" marL="4114800" marR="0" rtl="0" algn="l">
              <a:spcBef>
                <a:spcPts val="400"/>
              </a:spcBef>
              <a:spcAft>
                <a:spcPts val="0"/>
              </a:spcAft>
              <a:buClr>
                <a:schemeClr val="dk1"/>
              </a:buClr>
              <a:buSzPts val="1500"/>
              <a:buFont typeface="Inter"/>
              <a:buChar char="•"/>
              <a:defRPr i="0" sz="1500" u="none" cap="none" strike="noStrike">
                <a:solidFill>
                  <a:schemeClr val="dk1"/>
                </a:solidFill>
                <a:latin typeface="Inter"/>
                <a:ea typeface="Inter"/>
                <a:cs typeface="Inter"/>
                <a:sym typeface="Inter"/>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2.png"/></Relationships>
</file>

<file path=ppt/slides/_rels/slide15.xml.rels><?xml version="1.0" encoding="UTF-8" standalone="yes"?><Relationships xmlns="http://schemas.openxmlformats.org/package/2006/relationships"><Relationship Id="rId40" Type="http://schemas.openxmlformats.org/officeDocument/2006/relationships/image" Target="../media/image48.png"/><Relationship Id="rId20" Type="http://schemas.openxmlformats.org/officeDocument/2006/relationships/image" Target="../media/image23.png"/><Relationship Id="rId41" Type="http://schemas.openxmlformats.org/officeDocument/2006/relationships/image" Target="../media/image45.png"/><Relationship Id="rId22" Type="http://schemas.openxmlformats.org/officeDocument/2006/relationships/image" Target="../media/image55.png"/><Relationship Id="rId21" Type="http://schemas.openxmlformats.org/officeDocument/2006/relationships/image" Target="../media/image26.png"/><Relationship Id="rId24" Type="http://schemas.openxmlformats.org/officeDocument/2006/relationships/image" Target="../media/image57.png"/><Relationship Id="rId23"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6.png"/><Relationship Id="rId26" Type="http://schemas.openxmlformats.org/officeDocument/2006/relationships/image" Target="../media/image43.png"/><Relationship Id="rId25" Type="http://schemas.openxmlformats.org/officeDocument/2006/relationships/image" Target="../media/image30.png"/><Relationship Id="rId28" Type="http://schemas.openxmlformats.org/officeDocument/2006/relationships/image" Target="../media/image49.png"/><Relationship Id="rId27" Type="http://schemas.openxmlformats.org/officeDocument/2006/relationships/image" Target="../media/image50.png"/><Relationship Id="rId5" Type="http://schemas.openxmlformats.org/officeDocument/2006/relationships/image" Target="../media/image14.png"/><Relationship Id="rId6" Type="http://schemas.openxmlformats.org/officeDocument/2006/relationships/image" Target="../media/image31.png"/><Relationship Id="rId29" Type="http://schemas.openxmlformats.org/officeDocument/2006/relationships/image" Target="../media/image54.png"/><Relationship Id="rId7" Type="http://schemas.openxmlformats.org/officeDocument/2006/relationships/image" Target="../media/image13.png"/><Relationship Id="rId8" Type="http://schemas.openxmlformats.org/officeDocument/2006/relationships/image" Target="../media/image28.png"/><Relationship Id="rId31" Type="http://schemas.openxmlformats.org/officeDocument/2006/relationships/image" Target="../media/image37.png"/><Relationship Id="rId30" Type="http://schemas.openxmlformats.org/officeDocument/2006/relationships/image" Target="../media/image34.png"/><Relationship Id="rId11" Type="http://schemas.openxmlformats.org/officeDocument/2006/relationships/image" Target="../media/image42.png"/><Relationship Id="rId33" Type="http://schemas.openxmlformats.org/officeDocument/2006/relationships/image" Target="../media/image39.png"/><Relationship Id="rId10" Type="http://schemas.openxmlformats.org/officeDocument/2006/relationships/image" Target="../media/image15.png"/><Relationship Id="rId32" Type="http://schemas.openxmlformats.org/officeDocument/2006/relationships/image" Target="../media/image36.png"/><Relationship Id="rId13" Type="http://schemas.openxmlformats.org/officeDocument/2006/relationships/image" Target="../media/image17.png"/><Relationship Id="rId35" Type="http://schemas.openxmlformats.org/officeDocument/2006/relationships/image" Target="../media/image41.png"/><Relationship Id="rId12" Type="http://schemas.openxmlformats.org/officeDocument/2006/relationships/image" Target="../media/image19.png"/><Relationship Id="rId34" Type="http://schemas.openxmlformats.org/officeDocument/2006/relationships/image" Target="../media/image47.png"/><Relationship Id="rId15" Type="http://schemas.openxmlformats.org/officeDocument/2006/relationships/image" Target="../media/image25.png"/><Relationship Id="rId37" Type="http://schemas.openxmlformats.org/officeDocument/2006/relationships/image" Target="../media/image38.png"/><Relationship Id="rId14" Type="http://schemas.openxmlformats.org/officeDocument/2006/relationships/image" Target="../media/image32.png"/><Relationship Id="rId36" Type="http://schemas.openxmlformats.org/officeDocument/2006/relationships/image" Target="../media/image46.png"/><Relationship Id="rId17" Type="http://schemas.openxmlformats.org/officeDocument/2006/relationships/image" Target="../media/image27.png"/><Relationship Id="rId39" Type="http://schemas.openxmlformats.org/officeDocument/2006/relationships/image" Target="../media/image58.png"/><Relationship Id="rId16" Type="http://schemas.openxmlformats.org/officeDocument/2006/relationships/image" Target="../media/image40.png"/><Relationship Id="rId38" Type="http://schemas.openxmlformats.org/officeDocument/2006/relationships/image" Target="../media/image44.png"/><Relationship Id="rId19" Type="http://schemas.openxmlformats.org/officeDocument/2006/relationships/image" Target="../media/image29.png"/><Relationship Id="rId18"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22.png"/><Relationship Id="rId5" Type="http://schemas.openxmlformats.org/officeDocument/2006/relationships/image" Target="../media/image6.png"/><Relationship Id="rId6"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0.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grpSp>
        <p:nvGrpSpPr>
          <p:cNvPr id="81" name="Google Shape;81;p7"/>
          <p:cNvGrpSpPr/>
          <p:nvPr/>
        </p:nvGrpSpPr>
        <p:grpSpPr>
          <a:xfrm>
            <a:off x="3457957" y="166843"/>
            <a:ext cx="837990" cy="837990"/>
            <a:chOff x="0" y="0"/>
            <a:chExt cx="812800" cy="812800"/>
          </a:xfrm>
        </p:grpSpPr>
        <p:sp>
          <p:nvSpPr>
            <p:cNvPr id="82" name="Google Shape;82;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A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 name="Google Shape;84;p7"/>
          <p:cNvSpPr txBox="1"/>
          <p:nvPr/>
        </p:nvSpPr>
        <p:spPr>
          <a:xfrm>
            <a:off x="-180077" y="-45160"/>
            <a:ext cx="7920153" cy="1148016"/>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7400" u="none" cap="none" strike="noStrike">
                <a:solidFill>
                  <a:srgbClr val="000000"/>
                </a:solidFill>
                <a:latin typeface="Inter Medium"/>
                <a:ea typeface="Inter Medium"/>
                <a:cs typeface="Inter Medium"/>
                <a:sym typeface="Inter Medium"/>
              </a:rPr>
              <a:t>COLOR PALETTE</a:t>
            </a:r>
            <a:endParaRPr/>
          </a:p>
        </p:txBody>
      </p:sp>
      <p:grpSp>
        <p:nvGrpSpPr>
          <p:cNvPr id="85" name="Google Shape;85;p7"/>
          <p:cNvGrpSpPr/>
          <p:nvPr/>
        </p:nvGrpSpPr>
        <p:grpSpPr>
          <a:xfrm>
            <a:off x="496871" y="688390"/>
            <a:ext cx="632886" cy="632886"/>
            <a:chOff x="0" y="0"/>
            <a:chExt cx="812800" cy="812800"/>
          </a:xfrm>
        </p:grpSpPr>
        <p:sp>
          <p:nvSpPr>
            <p:cNvPr id="86" name="Google Shape;86;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9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 name="Google Shape;88;p7"/>
          <p:cNvGrpSpPr/>
          <p:nvPr/>
        </p:nvGrpSpPr>
        <p:grpSpPr>
          <a:xfrm>
            <a:off x="2559156" y="1637719"/>
            <a:ext cx="898801" cy="898801"/>
            <a:chOff x="0" y="0"/>
            <a:chExt cx="812800" cy="812800"/>
          </a:xfrm>
        </p:grpSpPr>
        <p:sp>
          <p:nvSpPr>
            <p:cNvPr id="89" name="Google Shape;89;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8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 name="Google Shape;91;p7"/>
          <p:cNvSpPr txBox="1"/>
          <p:nvPr/>
        </p:nvSpPr>
        <p:spPr>
          <a:xfrm>
            <a:off x="-180077" y="1079044"/>
            <a:ext cx="7920153" cy="1148016"/>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7400" u="none" cap="none" strike="noStrike">
                <a:solidFill>
                  <a:srgbClr val="000000"/>
                </a:solidFill>
                <a:latin typeface="Inter Medium"/>
                <a:ea typeface="Inter Medium"/>
                <a:cs typeface="Inter Medium"/>
                <a:sym typeface="Inter Medium"/>
              </a:rPr>
              <a:t>COLOR PALETTE</a:t>
            </a:r>
            <a:endParaRPr/>
          </a:p>
        </p:txBody>
      </p:sp>
      <p:sp>
        <p:nvSpPr>
          <p:cNvPr id="92" name="Google Shape;92;p7"/>
          <p:cNvSpPr txBox="1"/>
          <p:nvPr/>
        </p:nvSpPr>
        <p:spPr>
          <a:xfrm>
            <a:off x="-180077" y="2203248"/>
            <a:ext cx="7920153" cy="1148016"/>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7400" u="none" cap="none" strike="noStrike">
                <a:solidFill>
                  <a:srgbClr val="000000"/>
                </a:solidFill>
                <a:latin typeface="Inter Medium"/>
                <a:ea typeface="Inter Medium"/>
                <a:cs typeface="Inter Medium"/>
                <a:sym typeface="Inter Medium"/>
              </a:rPr>
              <a:t>COLOR PALETTE</a:t>
            </a:r>
            <a:endParaRPr/>
          </a:p>
        </p:txBody>
      </p:sp>
      <p:grpSp>
        <p:nvGrpSpPr>
          <p:cNvPr id="93" name="Google Shape;93;p7"/>
          <p:cNvGrpSpPr/>
          <p:nvPr/>
        </p:nvGrpSpPr>
        <p:grpSpPr>
          <a:xfrm>
            <a:off x="-234394" y="3781060"/>
            <a:ext cx="937686" cy="937686"/>
            <a:chOff x="0" y="0"/>
            <a:chExt cx="812800" cy="812800"/>
          </a:xfrm>
        </p:grpSpPr>
        <p:sp>
          <p:nvSpPr>
            <p:cNvPr id="94" name="Google Shape;94;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9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6" name="Google Shape;96;p7"/>
          <p:cNvSpPr txBox="1"/>
          <p:nvPr/>
        </p:nvSpPr>
        <p:spPr>
          <a:xfrm>
            <a:off x="-180077" y="3327452"/>
            <a:ext cx="7920153" cy="1148016"/>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7400" u="none" cap="none" strike="noStrike">
                <a:solidFill>
                  <a:srgbClr val="000000"/>
                </a:solidFill>
                <a:latin typeface="Inter Medium"/>
                <a:ea typeface="Inter Medium"/>
                <a:cs typeface="Inter Medium"/>
                <a:sym typeface="Inter Medium"/>
              </a:rPr>
              <a:t>COLOR PALETTE</a:t>
            </a:r>
            <a:endParaRPr/>
          </a:p>
        </p:txBody>
      </p:sp>
      <p:sp>
        <p:nvSpPr>
          <p:cNvPr id="97" name="Google Shape;97;p7"/>
          <p:cNvSpPr txBox="1"/>
          <p:nvPr/>
        </p:nvSpPr>
        <p:spPr>
          <a:xfrm>
            <a:off x="-180077" y="4451656"/>
            <a:ext cx="7920153" cy="1148016"/>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7400" u="none" cap="none" strike="noStrike">
                <a:solidFill>
                  <a:srgbClr val="000000"/>
                </a:solidFill>
                <a:latin typeface="Inter Medium"/>
                <a:ea typeface="Inter Medium"/>
                <a:cs typeface="Inter Medium"/>
                <a:sym typeface="Inter Medium"/>
              </a:rPr>
              <a:t>COLOR PALETTE</a:t>
            </a:r>
            <a:endParaRPr/>
          </a:p>
        </p:txBody>
      </p:sp>
      <p:grpSp>
        <p:nvGrpSpPr>
          <p:cNvPr id="98" name="Google Shape;98;p7"/>
          <p:cNvGrpSpPr/>
          <p:nvPr/>
        </p:nvGrpSpPr>
        <p:grpSpPr>
          <a:xfrm>
            <a:off x="6950800" y="5994982"/>
            <a:ext cx="972172" cy="972172"/>
            <a:chOff x="0" y="0"/>
            <a:chExt cx="812800" cy="812800"/>
          </a:xfrm>
        </p:grpSpPr>
        <p:sp>
          <p:nvSpPr>
            <p:cNvPr id="99" name="Google Shape;99;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AC9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1" name="Google Shape;101;p7"/>
          <p:cNvSpPr txBox="1"/>
          <p:nvPr/>
        </p:nvSpPr>
        <p:spPr>
          <a:xfrm>
            <a:off x="-180077" y="5575860"/>
            <a:ext cx="7920153" cy="1148016"/>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7400" u="none" cap="none" strike="noStrike">
                <a:solidFill>
                  <a:srgbClr val="000000"/>
                </a:solidFill>
                <a:latin typeface="Inter Medium"/>
                <a:ea typeface="Inter Medium"/>
                <a:cs typeface="Inter Medium"/>
                <a:sym typeface="Inter Medium"/>
              </a:rPr>
              <a:t>COLOR PALETTE</a:t>
            </a:r>
            <a:endParaRPr/>
          </a:p>
        </p:txBody>
      </p:sp>
      <p:grpSp>
        <p:nvGrpSpPr>
          <p:cNvPr id="102" name="Google Shape;102;p7"/>
          <p:cNvGrpSpPr/>
          <p:nvPr/>
        </p:nvGrpSpPr>
        <p:grpSpPr>
          <a:xfrm>
            <a:off x="3464565" y="7257307"/>
            <a:ext cx="831382" cy="831382"/>
            <a:chOff x="0" y="0"/>
            <a:chExt cx="812800" cy="812800"/>
          </a:xfrm>
        </p:grpSpPr>
        <p:sp>
          <p:nvSpPr>
            <p:cNvPr id="103" name="Google Shape;103;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4C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 name="Google Shape;105;p7"/>
          <p:cNvSpPr txBox="1"/>
          <p:nvPr/>
        </p:nvSpPr>
        <p:spPr>
          <a:xfrm>
            <a:off x="-180077" y="6700064"/>
            <a:ext cx="7920153" cy="1148016"/>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7400" u="none" cap="none" strike="noStrike">
                <a:solidFill>
                  <a:srgbClr val="000000"/>
                </a:solidFill>
                <a:latin typeface="Inter Medium"/>
                <a:ea typeface="Inter Medium"/>
                <a:cs typeface="Inter Medium"/>
                <a:sym typeface="Inter Medium"/>
              </a:rPr>
              <a:t>COLOR PALETTE</a:t>
            </a:r>
            <a:endParaRPr/>
          </a:p>
        </p:txBody>
      </p:sp>
      <p:sp>
        <p:nvSpPr>
          <p:cNvPr id="106" name="Google Shape;106;p7"/>
          <p:cNvSpPr txBox="1"/>
          <p:nvPr/>
        </p:nvSpPr>
        <p:spPr>
          <a:xfrm>
            <a:off x="-180077" y="7824268"/>
            <a:ext cx="7920153" cy="1148016"/>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7400" u="none" cap="none" strike="noStrike">
                <a:solidFill>
                  <a:srgbClr val="000000"/>
                </a:solidFill>
                <a:latin typeface="Inter Medium"/>
                <a:ea typeface="Inter Medium"/>
                <a:cs typeface="Inter Medium"/>
                <a:sym typeface="Inter Medium"/>
              </a:rPr>
              <a:t>COLOR PALETTE</a:t>
            </a:r>
            <a:endParaRPr/>
          </a:p>
        </p:txBody>
      </p:sp>
      <p:grpSp>
        <p:nvGrpSpPr>
          <p:cNvPr id="107" name="Google Shape;107;p7"/>
          <p:cNvGrpSpPr/>
          <p:nvPr/>
        </p:nvGrpSpPr>
        <p:grpSpPr>
          <a:xfrm>
            <a:off x="6804000" y="2998586"/>
            <a:ext cx="632886" cy="632886"/>
            <a:chOff x="0" y="0"/>
            <a:chExt cx="812800" cy="812800"/>
          </a:xfrm>
        </p:grpSpPr>
        <p:sp>
          <p:nvSpPr>
            <p:cNvPr id="108" name="Google Shape;108;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A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 name="Google Shape;110;p7"/>
          <p:cNvGrpSpPr/>
          <p:nvPr/>
        </p:nvGrpSpPr>
        <p:grpSpPr>
          <a:xfrm>
            <a:off x="2825071" y="4402303"/>
            <a:ext cx="632886" cy="632886"/>
            <a:chOff x="0" y="0"/>
            <a:chExt cx="812800" cy="812800"/>
          </a:xfrm>
        </p:grpSpPr>
        <p:sp>
          <p:nvSpPr>
            <p:cNvPr id="111" name="Google Shape;111;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AC9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 name="Google Shape;113;p7"/>
          <p:cNvGrpSpPr/>
          <p:nvPr/>
        </p:nvGrpSpPr>
        <p:grpSpPr>
          <a:xfrm>
            <a:off x="6921698" y="-952906"/>
            <a:ext cx="1276604" cy="1276604"/>
            <a:chOff x="0" y="0"/>
            <a:chExt cx="812800" cy="812800"/>
          </a:xfrm>
        </p:grpSpPr>
        <p:sp>
          <p:nvSpPr>
            <p:cNvPr id="114" name="Google Shape;114;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8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7"/>
          <p:cNvGrpSpPr/>
          <p:nvPr/>
        </p:nvGrpSpPr>
        <p:grpSpPr>
          <a:xfrm>
            <a:off x="-1042155" y="4961371"/>
            <a:ext cx="1276604" cy="1276604"/>
            <a:chOff x="0" y="0"/>
            <a:chExt cx="812800" cy="812800"/>
          </a:xfrm>
        </p:grpSpPr>
        <p:sp>
          <p:nvSpPr>
            <p:cNvPr id="117" name="Google Shape;117;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4C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7"/>
          <p:cNvGrpSpPr/>
          <p:nvPr/>
        </p:nvGrpSpPr>
        <p:grpSpPr>
          <a:xfrm>
            <a:off x="5718267" y="8407802"/>
            <a:ext cx="632886" cy="632886"/>
            <a:chOff x="0" y="0"/>
            <a:chExt cx="812800" cy="812800"/>
          </a:xfrm>
        </p:grpSpPr>
        <p:sp>
          <p:nvSpPr>
            <p:cNvPr id="120" name="Google Shape;120;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9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7"/>
          <p:cNvGrpSpPr/>
          <p:nvPr/>
        </p:nvGrpSpPr>
        <p:grpSpPr>
          <a:xfrm>
            <a:off x="1257443" y="6548159"/>
            <a:ext cx="837990" cy="837990"/>
            <a:chOff x="0" y="0"/>
            <a:chExt cx="812800" cy="812800"/>
          </a:xfrm>
        </p:grpSpPr>
        <p:sp>
          <p:nvSpPr>
            <p:cNvPr id="123" name="Google Shape;123;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A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7"/>
          <p:cNvGrpSpPr/>
          <p:nvPr/>
        </p:nvGrpSpPr>
        <p:grpSpPr>
          <a:xfrm>
            <a:off x="1676438" y="3351265"/>
            <a:ext cx="594001" cy="594001"/>
            <a:chOff x="0" y="0"/>
            <a:chExt cx="812800" cy="812800"/>
          </a:xfrm>
        </p:grpSpPr>
        <p:sp>
          <p:nvSpPr>
            <p:cNvPr id="126" name="Google Shape;126;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8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7"/>
          <p:cNvGrpSpPr/>
          <p:nvPr/>
        </p:nvGrpSpPr>
        <p:grpSpPr>
          <a:xfrm>
            <a:off x="5372970" y="2093934"/>
            <a:ext cx="690593" cy="690593"/>
            <a:chOff x="0" y="0"/>
            <a:chExt cx="812800" cy="812800"/>
          </a:xfrm>
        </p:grpSpPr>
        <p:sp>
          <p:nvSpPr>
            <p:cNvPr id="129" name="Google Shape;129;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4C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7"/>
          <p:cNvGrpSpPr/>
          <p:nvPr/>
        </p:nvGrpSpPr>
        <p:grpSpPr>
          <a:xfrm>
            <a:off x="1676438" y="688390"/>
            <a:ext cx="328086" cy="328086"/>
            <a:chOff x="0" y="0"/>
            <a:chExt cx="812800" cy="812800"/>
          </a:xfrm>
        </p:grpSpPr>
        <p:sp>
          <p:nvSpPr>
            <p:cNvPr id="132" name="Google Shape;132;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AC9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7"/>
          <p:cNvGrpSpPr/>
          <p:nvPr/>
        </p:nvGrpSpPr>
        <p:grpSpPr>
          <a:xfrm>
            <a:off x="6534432" y="7257307"/>
            <a:ext cx="586011" cy="586011"/>
            <a:chOff x="0" y="0"/>
            <a:chExt cx="812800" cy="812800"/>
          </a:xfrm>
        </p:grpSpPr>
        <p:sp>
          <p:nvSpPr>
            <p:cNvPr id="135" name="Google Shape;135;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8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7"/>
          <p:cNvGrpSpPr/>
          <p:nvPr/>
        </p:nvGrpSpPr>
        <p:grpSpPr>
          <a:xfrm>
            <a:off x="5056527" y="4475469"/>
            <a:ext cx="632886" cy="632886"/>
            <a:chOff x="0" y="0"/>
            <a:chExt cx="812800" cy="812800"/>
          </a:xfrm>
        </p:grpSpPr>
        <p:sp>
          <p:nvSpPr>
            <p:cNvPr id="138" name="Google Shape;138;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9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7"/>
          <p:cNvGrpSpPr/>
          <p:nvPr/>
        </p:nvGrpSpPr>
        <p:grpSpPr>
          <a:xfrm>
            <a:off x="-403853" y="7848081"/>
            <a:ext cx="632886" cy="632886"/>
            <a:chOff x="0" y="0"/>
            <a:chExt cx="812800" cy="812800"/>
          </a:xfrm>
        </p:grpSpPr>
        <p:sp>
          <p:nvSpPr>
            <p:cNvPr id="141" name="Google Shape;141;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A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7"/>
          <p:cNvGrpSpPr/>
          <p:nvPr/>
        </p:nvGrpSpPr>
        <p:grpSpPr>
          <a:xfrm>
            <a:off x="6634357" y="1004833"/>
            <a:ext cx="632886" cy="632886"/>
            <a:chOff x="0" y="0"/>
            <a:chExt cx="812800" cy="812800"/>
          </a:xfrm>
        </p:grpSpPr>
        <p:sp>
          <p:nvSpPr>
            <p:cNvPr id="144" name="Google Shape;144;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AC9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 name="Google Shape;146;p7"/>
          <p:cNvGrpSpPr/>
          <p:nvPr/>
        </p:nvGrpSpPr>
        <p:grpSpPr>
          <a:xfrm>
            <a:off x="370207" y="2784527"/>
            <a:ext cx="385793" cy="385793"/>
            <a:chOff x="0" y="0"/>
            <a:chExt cx="812800" cy="812800"/>
          </a:xfrm>
        </p:grpSpPr>
        <p:sp>
          <p:nvSpPr>
            <p:cNvPr id="147" name="Google Shape;147;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4C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9" name="Google Shape;149;p7"/>
          <p:cNvSpPr txBox="1"/>
          <p:nvPr/>
        </p:nvSpPr>
        <p:spPr>
          <a:xfrm>
            <a:off x="98069" y="9591410"/>
            <a:ext cx="4344739" cy="374904"/>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b="0" i="0" lang="en-US" sz="2400" u="none" cap="none" strike="noStrike">
                <a:solidFill>
                  <a:srgbClr val="000000"/>
                </a:solidFill>
                <a:latin typeface="Inter Medium"/>
                <a:ea typeface="Inter Medium"/>
                <a:cs typeface="Inter Medium"/>
                <a:sym typeface="Inter Medium"/>
              </a:rPr>
              <a:t>A COLOR PALETTE CATALOG</a:t>
            </a:r>
            <a:endParaRPr/>
          </a:p>
        </p:txBody>
      </p:sp>
      <p:sp>
        <p:nvSpPr>
          <p:cNvPr id="150" name="Google Shape;150;p7"/>
          <p:cNvSpPr txBox="1"/>
          <p:nvPr/>
        </p:nvSpPr>
        <p:spPr>
          <a:xfrm>
            <a:off x="98069" y="9956789"/>
            <a:ext cx="3050456" cy="253111"/>
          </a:xfrm>
          <a:prstGeom prst="rect">
            <a:avLst/>
          </a:prstGeom>
          <a:noFill/>
          <a:ln>
            <a:noFill/>
          </a:ln>
        </p:spPr>
        <p:txBody>
          <a:bodyPr anchorCtr="0" anchor="t" bIns="0" lIns="0" spcFirstLastPara="1" rIns="0" wrap="square" tIns="0">
            <a:spAutoFit/>
          </a:bodyPr>
          <a:lstStyle/>
          <a:p>
            <a:pPr indent="0" lvl="0" marL="0" marR="0" rtl="0" algn="l">
              <a:lnSpc>
                <a:spcPct val="122013"/>
              </a:lnSpc>
              <a:spcBef>
                <a:spcPts val="0"/>
              </a:spcBef>
              <a:spcAft>
                <a:spcPts val="0"/>
              </a:spcAft>
              <a:buNone/>
            </a:pPr>
            <a:r>
              <a:rPr b="0" i="0" lang="en-US" sz="1599" u="none" cap="none" strike="noStrike">
                <a:solidFill>
                  <a:srgbClr val="000000"/>
                </a:solidFill>
                <a:latin typeface="Inter"/>
                <a:ea typeface="Inter"/>
                <a:cs typeface="Inter"/>
                <a:sym typeface="Inter"/>
              </a:rPr>
              <a:t>CURATED BY SLIDESCARNIVAL</a:t>
            </a:r>
            <a:endParaRPr/>
          </a:p>
        </p:txBody>
      </p:sp>
      <p:sp>
        <p:nvSpPr>
          <p:cNvPr id="151" name="Google Shape;151;p7"/>
          <p:cNvSpPr txBox="1"/>
          <p:nvPr/>
        </p:nvSpPr>
        <p:spPr>
          <a:xfrm>
            <a:off x="98069" y="10200375"/>
            <a:ext cx="1079078" cy="253111"/>
          </a:xfrm>
          <a:prstGeom prst="rect">
            <a:avLst/>
          </a:prstGeom>
          <a:noFill/>
          <a:ln>
            <a:noFill/>
          </a:ln>
        </p:spPr>
        <p:txBody>
          <a:bodyPr anchorCtr="0" anchor="t" bIns="0" lIns="0" spcFirstLastPara="1" rIns="0" wrap="square" tIns="0">
            <a:spAutoFit/>
          </a:bodyPr>
          <a:lstStyle/>
          <a:p>
            <a:pPr indent="0" lvl="0" marL="0" marR="0" rtl="0" algn="l">
              <a:lnSpc>
                <a:spcPct val="122013"/>
              </a:lnSpc>
              <a:spcBef>
                <a:spcPts val="0"/>
              </a:spcBef>
              <a:spcAft>
                <a:spcPts val="0"/>
              </a:spcAft>
              <a:buNone/>
            </a:pPr>
            <a:r>
              <a:rPr b="0" i="0" lang="en-US" sz="1599" u="none" cap="none" strike="noStrike">
                <a:solidFill>
                  <a:srgbClr val="000000"/>
                </a:solidFill>
                <a:latin typeface="Inter"/>
                <a:ea typeface="Inter"/>
                <a:cs typeface="Inter"/>
                <a:sym typeface="Inter"/>
              </a:rPr>
              <a:t>15.05.2024</a:t>
            </a:r>
            <a:endParaRPr/>
          </a:p>
        </p:txBody>
      </p:sp>
      <p:sp>
        <p:nvSpPr>
          <p:cNvPr id="152" name="Google Shape;152;p7"/>
          <p:cNvSpPr txBox="1"/>
          <p:nvPr/>
        </p:nvSpPr>
        <p:spPr>
          <a:xfrm>
            <a:off x="5689376" y="10237975"/>
            <a:ext cx="1775100" cy="215400"/>
          </a:xfrm>
          <a:prstGeom prst="rect">
            <a:avLst/>
          </a:prstGeom>
          <a:noFill/>
          <a:ln>
            <a:noFill/>
          </a:ln>
        </p:spPr>
        <p:txBody>
          <a:bodyPr anchorCtr="0" anchor="t" bIns="0" lIns="0" spcFirstLastPara="1" rIns="0" wrap="square" tIns="0">
            <a:spAutoFit/>
          </a:bodyPr>
          <a:lstStyle/>
          <a:p>
            <a:pPr indent="0" lvl="0" marL="0" marR="0" rtl="0" algn="r">
              <a:lnSpc>
                <a:spcPct val="122000"/>
              </a:lnSpc>
              <a:spcBef>
                <a:spcPts val="0"/>
              </a:spcBef>
              <a:spcAft>
                <a:spcPts val="0"/>
              </a:spcAft>
              <a:buNone/>
            </a:pPr>
            <a:r>
              <a:rPr b="0" i="0" lang="en-US" sz="1400" u="none" cap="none" strike="noStrike">
                <a:solidFill>
                  <a:srgbClr val="000000"/>
                </a:solidFill>
                <a:latin typeface="Inter"/>
                <a:ea typeface="Inter"/>
                <a:cs typeface="Inter"/>
                <a:sym typeface="Inter"/>
              </a:rPr>
              <a:t>slidescarnival.com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16"/>
          <p:cNvPicPr preferRelativeResize="0"/>
          <p:nvPr/>
        </p:nvPicPr>
        <p:blipFill>
          <a:blip r:embed="rId3">
            <a:alphaModFix/>
          </a:blip>
          <a:stretch>
            <a:fillRect/>
          </a:stretch>
        </p:blipFill>
        <p:spPr>
          <a:xfrm>
            <a:off x="255475" y="521349"/>
            <a:ext cx="7049049" cy="5283593"/>
          </a:xfrm>
          <a:prstGeom prst="rect">
            <a:avLst/>
          </a:prstGeom>
          <a:noFill/>
          <a:ln>
            <a:noFill/>
          </a:ln>
        </p:spPr>
      </p:pic>
      <p:sp>
        <p:nvSpPr>
          <p:cNvPr id="304" name="Google Shape;304;p16"/>
          <p:cNvSpPr txBox="1"/>
          <p:nvPr/>
        </p:nvSpPr>
        <p:spPr>
          <a:xfrm>
            <a:off x="255463" y="6604295"/>
            <a:ext cx="7049100" cy="2050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7400" u="none" cap="none" strike="noStrike">
                <a:solidFill>
                  <a:srgbClr val="000000"/>
                </a:solidFill>
                <a:latin typeface="Inter Medium"/>
                <a:ea typeface="Inter Medium"/>
                <a:cs typeface="Inter Medium"/>
                <a:sym typeface="Inter Medium"/>
              </a:rPr>
              <a:t>PALETTE NAME</a:t>
            </a:r>
            <a:endParaRPr/>
          </a:p>
        </p:txBody>
      </p:sp>
      <p:grpSp>
        <p:nvGrpSpPr>
          <p:cNvPr id="305" name="Google Shape;305;p16"/>
          <p:cNvGrpSpPr/>
          <p:nvPr/>
        </p:nvGrpSpPr>
        <p:grpSpPr>
          <a:xfrm>
            <a:off x="5292839" y="5800379"/>
            <a:ext cx="670566" cy="670566"/>
            <a:chOff x="0" y="0"/>
            <a:chExt cx="812800" cy="812800"/>
          </a:xfrm>
        </p:grpSpPr>
        <p:sp>
          <p:nvSpPr>
            <p:cNvPr id="306" name="Google Shape;30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9B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6"/>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8" name="Google Shape;308;p16"/>
          <p:cNvGrpSpPr/>
          <p:nvPr/>
        </p:nvGrpSpPr>
        <p:grpSpPr>
          <a:xfrm>
            <a:off x="5963405" y="5800379"/>
            <a:ext cx="670566" cy="670566"/>
            <a:chOff x="0" y="0"/>
            <a:chExt cx="812800" cy="812800"/>
          </a:xfrm>
        </p:grpSpPr>
        <p:sp>
          <p:nvSpPr>
            <p:cNvPr id="309" name="Google Shape;30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6A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6"/>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1" name="Google Shape;311;p16"/>
          <p:cNvGrpSpPr/>
          <p:nvPr/>
        </p:nvGrpSpPr>
        <p:grpSpPr>
          <a:xfrm>
            <a:off x="6633971" y="5800379"/>
            <a:ext cx="670566" cy="670566"/>
            <a:chOff x="0" y="0"/>
            <a:chExt cx="812800" cy="812800"/>
          </a:xfrm>
        </p:grpSpPr>
        <p:sp>
          <p:nvSpPr>
            <p:cNvPr id="312" name="Google Shape;31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736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6"/>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4" name="Google Shape;314;p16"/>
          <p:cNvSpPr txBox="1"/>
          <p:nvPr/>
        </p:nvSpPr>
        <p:spPr>
          <a:xfrm>
            <a:off x="255463" y="8563905"/>
            <a:ext cx="7049100" cy="1772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000000"/>
                </a:solidFill>
                <a:latin typeface="Inter"/>
                <a:ea typeface="Inter"/>
                <a:cs typeface="Inter"/>
                <a:sym typeface="Inter"/>
              </a:rPr>
              <a:t>Briefly elaborate on what you want to discuss. Lorem ipsum dolor sit amet, consectetur adipiscing elit. Consectetur adipiscing elit, sed do eiusmod tempor incididunt ut labore et dolore magna aliqua. </a:t>
            </a:r>
            <a:endParaRPr/>
          </a:p>
          <a:p>
            <a:pPr indent="0" lvl="0" marL="0" marR="0" rtl="0" algn="l">
              <a:lnSpc>
                <a:spcPct val="90000"/>
              </a:lnSpc>
              <a:spcBef>
                <a:spcPts val="0"/>
              </a:spcBef>
              <a:spcAft>
                <a:spcPts val="0"/>
              </a:spcAft>
              <a:buNone/>
            </a:pPr>
            <a:r>
              <a:t/>
            </a:r>
            <a:endParaRPr b="0" i="0" sz="1599" u="none" cap="none" strike="noStrike">
              <a:solidFill>
                <a:srgbClr val="000000"/>
              </a:solidFill>
              <a:latin typeface="Inter"/>
              <a:ea typeface="Inter"/>
              <a:cs typeface="Inter"/>
              <a:sym typeface="Inter"/>
            </a:endParaRPr>
          </a:p>
          <a:p>
            <a:pPr indent="0" lvl="0" marL="0" marR="0" rtl="0" algn="l">
              <a:lnSpc>
                <a:spcPct val="90000"/>
              </a:lnSpc>
              <a:spcBef>
                <a:spcPts val="0"/>
              </a:spcBef>
              <a:spcAft>
                <a:spcPts val="0"/>
              </a:spcAft>
              <a:buNone/>
            </a:pPr>
            <a:r>
              <a:t/>
            </a:r>
            <a:endParaRPr b="0" i="0" sz="1599" u="none" cap="none" strike="noStrike">
              <a:solidFill>
                <a:srgbClr val="000000"/>
              </a:solidFill>
              <a:latin typeface="Inter"/>
              <a:ea typeface="Inter"/>
              <a:cs typeface="Inter"/>
              <a:sym typeface="Inter"/>
            </a:endParaRPr>
          </a:p>
          <a:p>
            <a:pPr indent="0" lvl="0" marL="0" marR="0" rtl="0" algn="l">
              <a:lnSpc>
                <a:spcPct val="90000"/>
              </a:lnSpc>
              <a:spcBef>
                <a:spcPts val="0"/>
              </a:spcBef>
              <a:spcAft>
                <a:spcPts val="0"/>
              </a:spcAft>
              <a:buNone/>
            </a:pPr>
            <a:r>
              <a:rPr b="0" i="0" lang="en-US" sz="1599" u="none" cap="none" strike="noStrike">
                <a:solidFill>
                  <a:srgbClr val="000000"/>
                </a:solidFill>
                <a:latin typeface="Inter"/>
                <a:ea typeface="Inter"/>
                <a:cs typeface="Inter"/>
                <a:sym typeface="Inter"/>
              </a:rPr>
              <a:t>Sollicitudin aliquam ultrices sagittis orci a scelerisque. Ipsum a arcu cursus vitae congue. Sit amet consectetur adipiscing elit duis tristique sollicitudin. Interdum velit euismod in pellentesque massa placerat duis.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17"/>
          <p:cNvPicPr preferRelativeResize="0"/>
          <p:nvPr/>
        </p:nvPicPr>
        <p:blipFill>
          <a:blip r:embed="rId3">
            <a:alphaModFix/>
          </a:blip>
          <a:stretch>
            <a:fillRect/>
          </a:stretch>
        </p:blipFill>
        <p:spPr>
          <a:xfrm>
            <a:off x="2714400" y="2540976"/>
            <a:ext cx="4590174" cy="6885262"/>
          </a:xfrm>
          <a:prstGeom prst="rect">
            <a:avLst/>
          </a:prstGeom>
          <a:noFill/>
          <a:ln>
            <a:noFill/>
          </a:ln>
        </p:spPr>
      </p:pic>
      <p:sp>
        <p:nvSpPr>
          <p:cNvPr id="320" name="Google Shape;320;p17"/>
          <p:cNvSpPr txBox="1"/>
          <p:nvPr/>
        </p:nvSpPr>
        <p:spPr>
          <a:xfrm>
            <a:off x="255463" y="422414"/>
            <a:ext cx="7049100" cy="20502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US" sz="7400" u="none" cap="none" strike="noStrike">
                <a:solidFill>
                  <a:srgbClr val="000000"/>
                </a:solidFill>
                <a:latin typeface="Inter Medium"/>
                <a:ea typeface="Inter Medium"/>
                <a:cs typeface="Inter Medium"/>
                <a:sym typeface="Inter Medium"/>
              </a:rPr>
              <a:t>PALETTE NAME</a:t>
            </a:r>
            <a:endParaRPr/>
          </a:p>
        </p:txBody>
      </p:sp>
      <p:grpSp>
        <p:nvGrpSpPr>
          <p:cNvPr id="321" name="Google Shape;321;p17"/>
          <p:cNvGrpSpPr/>
          <p:nvPr/>
        </p:nvGrpSpPr>
        <p:grpSpPr>
          <a:xfrm>
            <a:off x="5292839" y="9435113"/>
            <a:ext cx="670566" cy="670566"/>
            <a:chOff x="0" y="0"/>
            <a:chExt cx="812800" cy="812800"/>
          </a:xfrm>
        </p:grpSpPr>
        <p:sp>
          <p:nvSpPr>
            <p:cNvPr id="322" name="Google Shape;32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85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17"/>
          <p:cNvGrpSpPr/>
          <p:nvPr/>
        </p:nvGrpSpPr>
        <p:grpSpPr>
          <a:xfrm>
            <a:off x="5963405" y="9435113"/>
            <a:ext cx="670566" cy="670566"/>
            <a:chOff x="0" y="0"/>
            <a:chExt cx="812800" cy="812800"/>
          </a:xfrm>
        </p:grpSpPr>
        <p:sp>
          <p:nvSpPr>
            <p:cNvPr id="325" name="Google Shape;32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89F5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17"/>
          <p:cNvGrpSpPr/>
          <p:nvPr/>
        </p:nvGrpSpPr>
        <p:grpSpPr>
          <a:xfrm>
            <a:off x="6633971" y="9435113"/>
            <a:ext cx="670566" cy="670566"/>
            <a:chOff x="0" y="0"/>
            <a:chExt cx="812800" cy="812800"/>
          </a:xfrm>
        </p:grpSpPr>
        <p:sp>
          <p:nvSpPr>
            <p:cNvPr id="328" name="Google Shape;32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B1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0" name="Google Shape;330;p17"/>
          <p:cNvSpPr txBox="1"/>
          <p:nvPr/>
        </p:nvSpPr>
        <p:spPr>
          <a:xfrm>
            <a:off x="255463" y="2569561"/>
            <a:ext cx="2098200" cy="7309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000000"/>
                </a:solidFill>
                <a:latin typeface="Inter"/>
                <a:ea typeface="Inter"/>
                <a:cs typeface="Inter"/>
                <a:sym typeface="Inter"/>
              </a:rPr>
              <a:t>Briefly elaborate on what you want to discuss. Lorem ipsum dolor sit amet, consectetur adipiscing elit. Consectetur adipiscing elit, sed do eiusmod tempor incididunt ut labore et dolore magna aliqua. </a:t>
            </a:r>
            <a:endParaRPr/>
          </a:p>
          <a:p>
            <a:pPr indent="0" lvl="0" marL="0" marR="0" rtl="0" algn="l">
              <a:lnSpc>
                <a:spcPct val="90000"/>
              </a:lnSpc>
              <a:spcBef>
                <a:spcPts val="0"/>
              </a:spcBef>
              <a:spcAft>
                <a:spcPts val="0"/>
              </a:spcAft>
              <a:buNone/>
            </a:pPr>
            <a:r>
              <a:t/>
            </a:r>
            <a:endParaRPr b="0" i="0" sz="1599" u="none" cap="none" strike="noStrike">
              <a:solidFill>
                <a:srgbClr val="000000"/>
              </a:solidFill>
              <a:latin typeface="Inter"/>
              <a:ea typeface="Inter"/>
              <a:cs typeface="Inter"/>
              <a:sym typeface="Inter"/>
            </a:endParaRPr>
          </a:p>
          <a:p>
            <a:pPr indent="0" lvl="0" marL="0" marR="0" rtl="0" algn="l">
              <a:lnSpc>
                <a:spcPct val="90000"/>
              </a:lnSpc>
              <a:spcBef>
                <a:spcPts val="0"/>
              </a:spcBef>
              <a:spcAft>
                <a:spcPts val="0"/>
              </a:spcAft>
              <a:buNone/>
            </a:pPr>
            <a:r>
              <a:t/>
            </a:r>
            <a:endParaRPr b="0" i="0" sz="1599" u="none" cap="none" strike="noStrike">
              <a:solidFill>
                <a:srgbClr val="000000"/>
              </a:solidFill>
              <a:latin typeface="Inter"/>
              <a:ea typeface="Inter"/>
              <a:cs typeface="Inter"/>
              <a:sym typeface="Inter"/>
            </a:endParaRPr>
          </a:p>
          <a:p>
            <a:pPr indent="0" lvl="0" marL="0" marR="0" rtl="0" algn="l">
              <a:lnSpc>
                <a:spcPct val="90000"/>
              </a:lnSpc>
              <a:spcBef>
                <a:spcPts val="0"/>
              </a:spcBef>
              <a:spcAft>
                <a:spcPts val="0"/>
              </a:spcAft>
              <a:buNone/>
            </a:pPr>
            <a:r>
              <a:rPr b="0" i="0" lang="en-US" sz="1599" u="none" cap="none" strike="noStrike">
                <a:solidFill>
                  <a:srgbClr val="000000"/>
                </a:solidFill>
                <a:latin typeface="Inter"/>
                <a:ea typeface="Inter"/>
                <a:cs typeface="Inter"/>
                <a:sym typeface="Inter"/>
              </a:rPr>
              <a:t>Sollicitudin aliquam ultrices sagittis orci a scelerisque. Ipsum a arcu cursus vitae congue. Sit amet consectetur adipiscing elit duis tristique sollicitudin. Interdum velit euismod in pellentesque massa placerat duis. In hac habitasse platea dictumst. Dolor purus non enim praesent elementum facilisis leo vel. Lectus magna fringilla urna porttitor rhoncus dolor purus. Parturient montes.</a:t>
            </a:r>
            <a:endParaRPr/>
          </a:p>
        </p:txBody>
      </p:sp>
      <p:grpSp>
        <p:nvGrpSpPr>
          <p:cNvPr id="331" name="Google Shape;331;p17"/>
          <p:cNvGrpSpPr/>
          <p:nvPr/>
        </p:nvGrpSpPr>
        <p:grpSpPr>
          <a:xfrm>
            <a:off x="4622274" y="9435113"/>
            <a:ext cx="670566" cy="670566"/>
            <a:chOff x="0" y="0"/>
            <a:chExt cx="812800" cy="812800"/>
          </a:xfrm>
        </p:grpSpPr>
        <p:sp>
          <p:nvSpPr>
            <p:cNvPr id="332" name="Google Shape;33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C57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7"/>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18"/>
          <p:cNvPicPr preferRelativeResize="0"/>
          <p:nvPr/>
        </p:nvPicPr>
        <p:blipFill>
          <a:blip r:embed="rId3">
            <a:alphaModFix/>
          </a:blip>
          <a:stretch>
            <a:fillRect/>
          </a:stretch>
        </p:blipFill>
        <p:spPr>
          <a:xfrm>
            <a:off x="3036200" y="478150"/>
            <a:ext cx="4268374" cy="6859887"/>
          </a:xfrm>
          <a:prstGeom prst="rect">
            <a:avLst/>
          </a:prstGeom>
          <a:noFill/>
          <a:ln>
            <a:noFill/>
          </a:ln>
        </p:spPr>
      </p:pic>
      <p:sp>
        <p:nvSpPr>
          <p:cNvPr id="339" name="Google Shape;339;p18"/>
          <p:cNvSpPr txBox="1"/>
          <p:nvPr/>
        </p:nvSpPr>
        <p:spPr>
          <a:xfrm>
            <a:off x="255463" y="8375634"/>
            <a:ext cx="7049100" cy="20502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US" sz="7400" u="none" cap="none" strike="noStrike">
                <a:solidFill>
                  <a:srgbClr val="000000"/>
                </a:solidFill>
                <a:latin typeface="Inter Medium"/>
                <a:ea typeface="Inter Medium"/>
                <a:cs typeface="Inter Medium"/>
                <a:sym typeface="Inter Medium"/>
              </a:rPr>
              <a:t>PALETTE NAME</a:t>
            </a:r>
            <a:endParaRPr/>
          </a:p>
        </p:txBody>
      </p:sp>
      <p:grpSp>
        <p:nvGrpSpPr>
          <p:cNvPr id="340" name="Google Shape;340;p18"/>
          <p:cNvGrpSpPr/>
          <p:nvPr/>
        </p:nvGrpSpPr>
        <p:grpSpPr>
          <a:xfrm>
            <a:off x="5292839" y="7319642"/>
            <a:ext cx="670566" cy="670566"/>
            <a:chOff x="0" y="0"/>
            <a:chExt cx="812800" cy="812800"/>
          </a:xfrm>
        </p:grpSpPr>
        <p:sp>
          <p:nvSpPr>
            <p:cNvPr id="341" name="Google Shape;34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AB1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18"/>
          <p:cNvGrpSpPr/>
          <p:nvPr/>
        </p:nvGrpSpPr>
        <p:grpSpPr>
          <a:xfrm>
            <a:off x="5963405" y="7319642"/>
            <a:ext cx="670566" cy="670566"/>
            <a:chOff x="0" y="0"/>
            <a:chExt cx="812800" cy="812800"/>
          </a:xfrm>
        </p:grpSpPr>
        <p:sp>
          <p:nvSpPr>
            <p:cNvPr id="344" name="Google Shape;34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F73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18"/>
          <p:cNvGrpSpPr/>
          <p:nvPr/>
        </p:nvGrpSpPr>
        <p:grpSpPr>
          <a:xfrm>
            <a:off x="6633971" y="7319642"/>
            <a:ext cx="670566" cy="670566"/>
            <a:chOff x="0" y="0"/>
            <a:chExt cx="812800" cy="812800"/>
          </a:xfrm>
        </p:grpSpPr>
        <p:sp>
          <p:nvSpPr>
            <p:cNvPr id="347" name="Google Shape;34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97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9" name="Google Shape;349;p18"/>
          <p:cNvSpPr txBox="1"/>
          <p:nvPr/>
        </p:nvSpPr>
        <p:spPr>
          <a:xfrm>
            <a:off x="255463" y="506727"/>
            <a:ext cx="2098200" cy="7309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000000"/>
                </a:solidFill>
                <a:latin typeface="Inter"/>
                <a:ea typeface="Inter"/>
                <a:cs typeface="Inter"/>
                <a:sym typeface="Inter"/>
              </a:rPr>
              <a:t>Briefly elaborate on what you want to discuss. Lorem ipsum dolor sit amet, consectetur adipiscing elit. Consectetur adipiscing elit, sed do eiusmod tempor incididunt ut labore et dolore magna aliqua. </a:t>
            </a:r>
            <a:endParaRPr/>
          </a:p>
          <a:p>
            <a:pPr indent="0" lvl="0" marL="0" marR="0" rtl="0" algn="l">
              <a:lnSpc>
                <a:spcPct val="90000"/>
              </a:lnSpc>
              <a:spcBef>
                <a:spcPts val="0"/>
              </a:spcBef>
              <a:spcAft>
                <a:spcPts val="0"/>
              </a:spcAft>
              <a:buNone/>
            </a:pPr>
            <a:r>
              <a:t/>
            </a:r>
            <a:endParaRPr b="0" i="0" sz="1599" u="none" cap="none" strike="noStrike">
              <a:solidFill>
                <a:srgbClr val="000000"/>
              </a:solidFill>
              <a:latin typeface="Inter"/>
              <a:ea typeface="Inter"/>
              <a:cs typeface="Inter"/>
              <a:sym typeface="Inter"/>
            </a:endParaRPr>
          </a:p>
          <a:p>
            <a:pPr indent="0" lvl="0" marL="0" marR="0" rtl="0" algn="l">
              <a:lnSpc>
                <a:spcPct val="90000"/>
              </a:lnSpc>
              <a:spcBef>
                <a:spcPts val="0"/>
              </a:spcBef>
              <a:spcAft>
                <a:spcPts val="0"/>
              </a:spcAft>
              <a:buNone/>
            </a:pPr>
            <a:r>
              <a:t/>
            </a:r>
            <a:endParaRPr b="0" i="0" sz="1599" u="none" cap="none" strike="noStrike">
              <a:solidFill>
                <a:srgbClr val="000000"/>
              </a:solidFill>
              <a:latin typeface="Inter"/>
              <a:ea typeface="Inter"/>
              <a:cs typeface="Inter"/>
              <a:sym typeface="Inter"/>
            </a:endParaRPr>
          </a:p>
          <a:p>
            <a:pPr indent="0" lvl="0" marL="0" marR="0" rtl="0" algn="l">
              <a:lnSpc>
                <a:spcPct val="90000"/>
              </a:lnSpc>
              <a:spcBef>
                <a:spcPts val="0"/>
              </a:spcBef>
              <a:spcAft>
                <a:spcPts val="0"/>
              </a:spcAft>
              <a:buNone/>
            </a:pPr>
            <a:r>
              <a:rPr b="0" i="0" lang="en-US" sz="1599" u="none" cap="none" strike="noStrike">
                <a:solidFill>
                  <a:srgbClr val="000000"/>
                </a:solidFill>
                <a:latin typeface="Inter"/>
                <a:ea typeface="Inter"/>
                <a:cs typeface="Inter"/>
                <a:sym typeface="Inter"/>
              </a:rPr>
              <a:t>Sollicitudin aliquam ultrices sagittis orci a scelerisque. Ipsum a arcu cursus vitae congue. Sit amet consectetur adipiscing elit duis tristique sollicitudin. Interdum velit euismod in pellentesque massa placerat duis. In hac habitasse platea dictumst. Dolor purus non enim praesent elementum facilisis leo vel. Lectus magna fringilla urna porttitor rhoncus dolor purus. Parturient montes.</a:t>
            </a:r>
            <a:endParaRPr/>
          </a:p>
        </p:txBody>
      </p:sp>
      <p:grpSp>
        <p:nvGrpSpPr>
          <p:cNvPr id="350" name="Google Shape;350;p18"/>
          <p:cNvGrpSpPr/>
          <p:nvPr/>
        </p:nvGrpSpPr>
        <p:grpSpPr>
          <a:xfrm>
            <a:off x="4622274" y="7319642"/>
            <a:ext cx="670566" cy="670566"/>
            <a:chOff x="0" y="0"/>
            <a:chExt cx="812800" cy="812800"/>
          </a:xfrm>
        </p:grpSpPr>
        <p:sp>
          <p:nvSpPr>
            <p:cNvPr id="351" name="Google Shape;35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57C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18"/>
          <p:cNvGrpSpPr/>
          <p:nvPr/>
        </p:nvGrpSpPr>
        <p:grpSpPr>
          <a:xfrm>
            <a:off x="3955524" y="7319642"/>
            <a:ext cx="670566" cy="670566"/>
            <a:chOff x="0" y="0"/>
            <a:chExt cx="812800" cy="812800"/>
          </a:xfrm>
        </p:grpSpPr>
        <p:sp>
          <p:nvSpPr>
            <p:cNvPr id="354" name="Google Shape;35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C1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18"/>
          <p:cNvGrpSpPr/>
          <p:nvPr/>
        </p:nvGrpSpPr>
        <p:grpSpPr>
          <a:xfrm>
            <a:off x="3284958" y="7319642"/>
            <a:ext cx="670566" cy="670566"/>
            <a:chOff x="0" y="0"/>
            <a:chExt cx="812800" cy="812800"/>
          </a:xfrm>
        </p:grpSpPr>
        <p:sp>
          <p:nvSpPr>
            <p:cNvPr id="357" name="Google Shape;35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9B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19"/>
          <p:cNvPicPr preferRelativeResize="0"/>
          <p:nvPr/>
        </p:nvPicPr>
        <p:blipFill>
          <a:blip r:embed="rId3">
            <a:alphaModFix/>
          </a:blip>
          <a:stretch>
            <a:fillRect/>
          </a:stretch>
        </p:blipFill>
        <p:spPr>
          <a:xfrm>
            <a:off x="255475" y="2329751"/>
            <a:ext cx="7049049" cy="4673977"/>
          </a:xfrm>
          <a:prstGeom prst="rect">
            <a:avLst/>
          </a:prstGeom>
          <a:noFill/>
          <a:ln>
            <a:noFill/>
          </a:ln>
        </p:spPr>
      </p:pic>
      <p:sp>
        <p:nvSpPr>
          <p:cNvPr id="364" name="Google Shape;364;p19"/>
          <p:cNvSpPr txBox="1"/>
          <p:nvPr/>
        </p:nvSpPr>
        <p:spPr>
          <a:xfrm>
            <a:off x="255463" y="7893339"/>
            <a:ext cx="7049100" cy="2436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000000"/>
                </a:solidFill>
                <a:latin typeface="Inter"/>
                <a:ea typeface="Inter"/>
                <a:cs typeface="Inter"/>
                <a:sym typeface="Inter"/>
              </a:rPr>
              <a:t>Briefly elaborate on what you want to discuss. Lorem ipsum dolor sit amet, consectetur adipiscing elit. Consectetur adipiscing elit, sed do eiusmod tempor incididunt ut labore et dolore magna aliqua. </a:t>
            </a:r>
            <a:endParaRPr/>
          </a:p>
          <a:p>
            <a:pPr indent="0" lvl="0" marL="0" marR="0" rtl="0" algn="l">
              <a:lnSpc>
                <a:spcPct val="90000"/>
              </a:lnSpc>
              <a:spcBef>
                <a:spcPts val="0"/>
              </a:spcBef>
              <a:spcAft>
                <a:spcPts val="0"/>
              </a:spcAft>
              <a:buNone/>
            </a:pPr>
            <a:r>
              <a:t/>
            </a:r>
            <a:endParaRPr b="0" i="0" sz="1599" u="none" cap="none" strike="noStrike">
              <a:solidFill>
                <a:srgbClr val="000000"/>
              </a:solidFill>
              <a:latin typeface="Inter"/>
              <a:ea typeface="Inter"/>
              <a:cs typeface="Inter"/>
              <a:sym typeface="Inter"/>
            </a:endParaRPr>
          </a:p>
          <a:p>
            <a:pPr indent="0" lvl="0" marL="0" marR="0" rtl="0" algn="l">
              <a:lnSpc>
                <a:spcPct val="90000"/>
              </a:lnSpc>
              <a:spcBef>
                <a:spcPts val="0"/>
              </a:spcBef>
              <a:spcAft>
                <a:spcPts val="0"/>
              </a:spcAft>
              <a:buNone/>
            </a:pPr>
            <a:r>
              <a:t/>
            </a:r>
            <a:endParaRPr b="0" i="0" sz="1599" u="none" cap="none" strike="noStrike">
              <a:solidFill>
                <a:srgbClr val="000000"/>
              </a:solidFill>
              <a:latin typeface="Inter"/>
              <a:ea typeface="Inter"/>
              <a:cs typeface="Inter"/>
              <a:sym typeface="Inter"/>
            </a:endParaRPr>
          </a:p>
          <a:p>
            <a:pPr indent="0" lvl="0" marL="0" marR="0" rtl="0" algn="l">
              <a:lnSpc>
                <a:spcPct val="90000"/>
              </a:lnSpc>
              <a:spcBef>
                <a:spcPts val="0"/>
              </a:spcBef>
              <a:spcAft>
                <a:spcPts val="0"/>
              </a:spcAft>
              <a:buNone/>
            </a:pPr>
            <a:r>
              <a:rPr b="0" i="0" lang="en-US" sz="1599" u="none" cap="none" strike="noStrike">
                <a:solidFill>
                  <a:srgbClr val="000000"/>
                </a:solidFill>
                <a:latin typeface="Inter"/>
                <a:ea typeface="Inter"/>
                <a:cs typeface="Inter"/>
                <a:sym typeface="Inter"/>
              </a:rPr>
              <a:t>Sollicitudin aliquam ultrices sagittis orci a scelerisque. Ipsum a arcu cursus vitae congue. Sit amet consectetur adipiscing elit duis tristique sollicitudin. Interdum velit euismod in pellentesque massa placerat duis. In hac habitasse platea dictumst. Dolor purus non enim praesent elementum facilisis leo vel. Lectus magna fringilla urna porttitor rhoncus dolor purus. Parturient montes.</a:t>
            </a:r>
            <a:endParaRPr/>
          </a:p>
        </p:txBody>
      </p:sp>
      <p:grpSp>
        <p:nvGrpSpPr>
          <p:cNvPr id="365" name="Google Shape;365;p19"/>
          <p:cNvGrpSpPr/>
          <p:nvPr/>
        </p:nvGrpSpPr>
        <p:grpSpPr>
          <a:xfrm>
            <a:off x="255463" y="6996301"/>
            <a:ext cx="670566" cy="670566"/>
            <a:chOff x="0" y="0"/>
            <a:chExt cx="812800" cy="812800"/>
          </a:xfrm>
        </p:grpSpPr>
        <p:sp>
          <p:nvSpPr>
            <p:cNvPr id="366" name="Google Shape;36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A0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9"/>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8" name="Google Shape;368;p19"/>
          <p:cNvGrpSpPr/>
          <p:nvPr/>
        </p:nvGrpSpPr>
        <p:grpSpPr>
          <a:xfrm>
            <a:off x="926029" y="6996301"/>
            <a:ext cx="670566" cy="670566"/>
            <a:chOff x="0" y="0"/>
            <a:chExt cx="812800" cy="812800"/>
          </a:xfrm>
        </p:grpSpPr>
        <p:sp>
          <p:nvSpPr>
            <p:cNvPr id="369" name="Google Shape;36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B78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9"/>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1" name="Google Shape;371;p19"/>
          <p:cNvGrpSpPr/>
          <p:nvPr/>
        </p:nvGrpSpPr>
        <p:grpSpPr>
          <a:xfrm>
            <a:off x="1596595" y="6996301"/>
            <a:ext cx="670566" cy="670566"/>
            <a:chOff x="0" y="0"/>
            <a:chExt cx="812800" cy="812800"/>
          </a:xfrm>
        </p:grpSpPr>
        <p:sp>
          <p:nvSpPr>
            <p:cNvPr id="372" name="Google Shape;37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9"/>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4" name="Google Shape;374;p19"/>
          <p:cNvGrpSpPr/>
          <p:nvPr/>
        </p:nvGrpSpPr>
        <p:grpSpPr>
          <a:xfrm>
            <a:off x="2267161" y="6996301"/>
            <a:ext cx="670566" cy="670566"/>
            <a:chOff x="0" y="0"/>
            <a:chExt cx="812800" cy="812800"/>
          </a:xfrm>
        </p:grpSpPr>
        <p:sp>
          <p:nvSpPr>
            <p:cNvPr id="375" name="Google Shape;37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C7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9"/>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7" name="Google Shape;377;p19"/>
          <p:cNvSpPr txBox="1"/>
          <p:nvPr/>
        </p:nvSpPr>
        <p:spPr>
          <a:xfrm>
            <a:off x="255463" y="398716"/>
            <a:ext cx="7049100" cy="2050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7400" u="none" cap="none" strike="noStrike">
                <a:solidFill>
                  <a:srgbClr val="000000"/>
                </a:solidFill>
                <a:latin typeface="Inter Medium"/>
                <a:ea typeface="Inter Medium"/>
                <a:cs typeface="Inter Medium"/>
                <a:sym typeface="Inter Medium"/>
              </a:rPr>
              <a:t>PALETTE NAME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20"/>
          <p:cNvPicPr preferRelativeResize="0"/>
          <p:nvPr/>
        </p:nvPicPr>
        <p:blipFill>
          <a:blip r:embed="rId3">
            <a:alphaModFix/>
          </a:blip>
          <a:stretch>
            <a:fillRect/>
          </a:stretch>
        </p:blipFill>
        <p:spPr>
          <a:xfrm>
            <a:off x="255475" y="302976"/>
            <a:ext cx="7052501" cy="5492345"/>
          </a:xfrm>
          <a:prstGeom prst="rect">
            <a:avLst/>
          </a:prstGeom>
          <a:noFill/>
          <a:ln>
            <a:noFill/>
          </a:ln>
        </p:spPr>
      </p:pic>
      <p:sp>
        <p:nvSpPr>
          <p:cNvPr id="383" name="Google Shape;383;p20"/>
          <p:cNvSpPr txBox="1"/>
          <p:nvPr/>
        </p:nvSpPr>
        <p:spPr>
          <a:xfrm>
            <a:off x="253751" y="8744020"/>
            <a:ext cx="7052498"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123 Anywhere St., Any City,ST 12345</a:t>
            </a:r>
            <a:endParaRPr/>
          </a:p>
        </p:txBody>
      </p:sp>
      <p:sp>
        <p:nvSpPr>
          <p:cNvPr id="384" name="Google Shape;384;p20"/>
          <p:cNvSpPr txBox="1"/>
          <p:nvPr/>
        </p:nvSpPr>
        <p:spPr>
          <a:xfrm>
            <a:off x="253751" y="9029727"/>
            <a:ext cx="5948083"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123-456-7890</a:t>
            </a:r>
            <a:endParaRPr/>
          </a:p>
        </p:txBody>
      </p:sp>
      <p:sp>
        <p:nvSpPr>
          <p:cNvPr id="385" name="Google Shape;385;p20"/>
          <p:cNvSpPr txBox="1"/>
          <p:nvPr/>
        </p:nvSpPr>
        <p:spPr>
          <a:xfrm>
            <a:off x="253751" y="9315434"/>
            <a:ext cx="5948083"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hello@reallygreatsite.com</a:t>
            </a:r>
            <a:endParaRPr/>
          </a:p>
        </p:txBody>
      </p:sp>
      <p:sp>
        <p:nvSpPr>
          <p:cNvPr id="386" name="Google Shape;386;p20"/>
          <p:cNvSpPr txBox="1"/>
          <p:nvPr/>
        </p:nvSpPr>
        <p:spPr>
          <a:xfrm>
            <a:off x="253751" y="9893589"/>
            <a:ext cx="5948083"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reallygreatsite.com</a:t>
            </a:r>
            <a:endParaRPr/>
          </a:p>
        </p:txBody>
      </p:sp>
      <p:sp>
        <p:nvSpPr>
          <p:cNvPr id="387" name="Google Shape;387;p20"/>
          <p:cNvSpPr txBox="1"/>
          <p:nvPr/>
        </p:nvSpPr>
        <p:spPr>
          <a:xfrm>
            <a:off x="253751" y="9604512"/>
            <a:ext cx="5948083"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@reallygreatsite</a:t>
            </a:r>
            <a:endParaRPr/>
          </a:p>
        </p:txBody>
      </p:sp>
      <p:sp>
        <p:nvSpPr>
          <p:cNvPr id="388" name="Google Shape;388;p20"/>
          <p:cNvSpPr txBox="1"/>
          <p:nvPr/>
        </p:nvSpPr>
        <p:spPr>
          <a:xfrm>
            <a:off x="181751" y="6796111"/>
            <a:ext cx="6204900" cy="20499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7399" u="none" cap="none" strike="noStrike">
                <a:solidFill>
                  <a:srgbClr val="000000"/>
                </a:solidFill>
                <a:latin typeface="Inter Medium"/>
                <a:ea typeface="Inter Medium"/>
                <a:cs typeface="Inter Medium"/>
                <a:sym typeface="Inter Medium"/>
              </a:rPr>
              <a:t>CONTACT US</a:t>
            </a:r>
            <a:endParaRPr/>
          </a:p>
        </p:txBody>
      </p:sp>
      <p:grpSp>
        <p:nvGrpSpPr>
          <p:cNvPr id="389" name="Google Shape;389;p20"/>
          <p:cNvGrpSpPr/>
          <p:nvPr/>
        </p:nvGrpSpPr>
        <p:grpSpPr>
          <a:xfrm>
            <a:off x="255463" y="5795986"/>
            <a:ext cx="670566" cy="670566"/>
            <a:chOff x="0" y="0"/>
            <a:chExt cx="812800" cy="812800"/>
          </a:xfrm>
        </p:grpSpPr>
        <p:sp>
          <p:nvSpPr>
            <p:cNvPr id="390" name="Google Shape;39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A3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0"/>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2" name="Google Shape;392;p20"/>
          <p:cNvGrpSpPr/>
          <p:nvPr/>
        </p:nvGrpSpPr>
        <p:grpSpPr>
          <a:xfrm>
            <a:off x="926029" y="5795986"/>
            <a:ext cx="670566" cy="670566"/>
            <a:chOff x="0" y="0"/>
            <a:chExt cx="812800" cy="812800"/>
          </a:xfrm>
        </p:grpSpPr>
        <p:sp>
          <p:nvSpPr>
            <p:cNvPr id="393" name="Google Shape;39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50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0"/>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5" name="Google Shape;395;p20"/>
          <p:cNvGrpSpPr/>
          <p:nvPr/>
        </p:nvGrpSpPr>
        <p:grpSpPr>
          <a:xfrm>
            <a:off x="1596595" y="5795986"/>
            <a:ext cx="670566" cy="670566"/>
            <a:chOff x="0" y="0"/>
            <a:chExt cx="812800" cy="812800"/>
          </a:xfrm>
        </p:grpSpPr>
        <p:sp>
          <p:nvSpPr>
            <p:cNvPr id="396" name="Google Shape;39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19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0"/>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 name="Google Shape;398;p20"/>
          <p:cNvGrpSpPr/>
          <p:nvPr/>
        </p:nvGrpSpPr>
        <p:grpSpPr>
          <a:xfrm>
            <a:off x="2267161" y="5795986"/>
            <a:ext cx="670566" cy="670566"/>
            <a:chOff x="0" y="0"/>
            <a:chExt cx="812800" cy="812800"/>
          </a:xfrm>
        </p:grpSpPr>
        <p:sp>
          <p:nvSpPr>
            <p:cNvPr id="399" name="Google Shape;39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0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0"/>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grpSp>
        <p:nvGrpSpPr>
          <p:cNvPr id="405" name="Google Shape;405;p21"/>
          <p:cNvGrpSpPr/>
          <p:nvPr/>
        </p:nvGrpSpPr>
        <p:grpSpPr>
          <a:xfrm>
            <a:off x="251665" y="2099895"/>
            <a:ext cx="3062359" cy="7836105"/>
            <a:chOff x="0" y="-28575"/>
            <a:chExt cx="806547" cy="2063830"/>
          </a:xfrm>
        </p:grpSpPr>
        <p:sp>
          <p:nvSpPr>
            <p:cNvPr id="406" name="Google Shape;406;p21"/>
            <p:cNvSpPr/>
            <p:nvPr/>
          </p:nvSpPr>
          <p:spPr>
            <a:xfrm>
              <a:off x="0" y="0"/>
              <a:ext cx="806547" cy="2035255"/>
            </a:xfrm>
            <a:custGeom>
              <a:rect b="b" l="l" r="r" t="t"/>
              <a:pathLst>
                <a:path extrusionOk="0" h="2035255" w="806547">
                  <a:moveTo>
                    <a:pt x="60674" y="0"/>
                  </a:moveTo>
                  <a:lnTo>
                    <a:pt x="745873" y="0"/>
                  </a:lnTo>
                  <a:cubicBezTo>
                    <a:pt x="761965" y="0"/>
                    <a:pt x="777398" y="6392"/>
                    <a:pt x="788776" y="17771"/>
                  </a:cubicBezTo>
                  <a:cubicBezTo>
                    <a:pt x="800155" y="29150"/>
                    <a:pt x="806547" y="44582"/>
                    <a:pt x="806547" y="60674"/>
                  </a:cubicBezTo>
                  <a:lnTo>
                    <a:pt x="806547" y="1974581"/>
                  </a:lnTo>
                  <a:cubicBezTo>
                    <a:pt x="806547" y="2008090"/>
                    <a:pt x="779383" y="2035255"/>
                    <a:pt x="745873" y="2035255"/>
                  </a:cubicBezTo>
                  <a:lnTo>
                    <a:pt x="60674" y="2035255"/>
                  </a:lnTo>
                  <a:cubicBezTo>
                    <a:pt x="27165" y="2035255"/>
                    <a:pt x="0" y="2008090"/>
                    <a:pt x="0" y="1974581"/>
                  </a:cubicBezTo>
                  <a:lnTo>
                    <a:pt x="0" y="60674"/>
                  </a:lnTo>
                  <a:cubicBezTo>
                    <a:pt x="0" y="27165"/>
                    <a:pt x="27165" y="0"/>
                    <a:pt x="60674"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1"/>
            <p:cNvSpPr txBox="1"/>
            <p:nvPr/>
          </p:nvSpPr>
          <p:spPr>
            <a:xfrm>
              <a:off x="0" y="-28575"/>
              <a:ext cx="806547" cy="206383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8" name="Google Shape;408;p21"/>
          <p:cNvGrpSpPr/>
          <p:nvPr/>
        </p:nvGrpSpPr>
        <p:grpSpPr>
          <a:xfrm>
            <a:off x="470808" y="2380613"/>
            <a:ext cx="2624074" cy="755733"/>
            <a:chOff x="0" y="-28575"/>
            <a:chExt cx="691114" cy="199041"/>
          </a:xfrm>
        </p:grpSpPr>
        <p:sp>
          <p:nvSpPr>
            <p:cNvPr id="409" name="Google Shape;409;p21"/>
            <p:cNvSpPr/>
            <p:nvPr/>
          </p:nvSpPr>
          <p:spPr>
            <a:xfrm>
              <a:off x="0" y="0"/>
              <a:ext cx="691114" cy="170466"/>
            </a:xfrm>
            <a:custGeom>
              <a:rect b="b" l="l" r="r" t="t"/>
              <a:pathLst>
                <a:path extrusionOk="0" h="170466" w="691114">
                  <a:moveTo>
                    <a:pt x="53106" y="0"/>
                  </a:moveTo>
                  <a:lnTo>
                    <a:pt x="638008" y="0"/>
                  </a:lnTo>
                  <a:cubicBezTo>
                    <a:pt x="652093" y="0"/>
                    <a:pt x="665600" y="5595"/>
                    <a:pt x="675560" y="15554"/>
                  </a:cubicBezTo>
                  <a:cubicBezTo>
                    <a:pt x="685519" y="25514"/>
                    <a:pt x="691114" y="39022"/>
                    <a:pt x="691114" y="53106"/>
                  </a:cubicBezTo>
                  <a:lnTo>
                    <a:pt x="691114" y="117360"/>
                  </a:lnTo>
                  <a:cubicBezTo>
                    <a:pt x="691114" y="131444"/>
                    <a:pt x="685519" y="144952"/>
                    <a:pt x="675560" y="154911"/>
                  </a:cubicBezTo>
                  <a:cubicBezTo>
                    <a:pt x="665600" y="164871"/>
                    <a:pt x="652093" y="170466"/>
                    <a:pt x="638008" y="170466"/>
                  </a:cubicBezTo>
                  <a:lnTo>
                    <a:pt x="53106" y="170466"/>
                  </a:lnTo>
                  <a:cubicBezTo>
                    <a:pt x="39022" y="170466"/>
                    <a:pt x="25514" y="164871"/>
                    <a:pt x="15554" y="154911"/>
                  </a:cubicBezTo>
                  <a:cubicBezTo>
                    <a:pt x="5595" y="144952"/>
                    <a:pt x="0" y="131444"/>
                    <a:pt x="0" y="117360"/>
                  </a:cubicBezTo>
                  <a:lnTo>
                    <a:pt x="0" y="53106"/>
                  </a:lnTo>
                  <a:cubicBezTo>
                    <a:pt x="0" y="39022"/>
                    <a:pt x="5595" y="25514"/>
                    <a:pt x="15554" y="15554"/>
                  </a:cubicBezTo>
                  <a:cubicBezTo>
                    <a:pt x="25514" y="5595"/>
                    <a:pt x="39022" y="0"/>
                    <a:pt x="53106"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1"/>
            <p:cNvSpPr txBox="1"/>
            <p:nvPr/>
          </p:nvSpPr>
          <p:spPr>
            <a:xfrm>
              <a:off x="0" y="-28575"/>
              <a:ext cx="691114"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1" name="Google Shape;411;p21"/>
          <p:cNvGrpSpPr/>
          <p:nvPr/>
        </p:nvGrpSpPr>
        <p:grpSpPr>
          <a:xfrm>
            <a:off x="470808" y="7398484"/>
            <a:ext cx="2624074" cy="755733"/>
            <a:chOff x="0" y="-28575"/>
            <a:chExt cx="691114" cy="199041"/>
          </a:xfrm>
        </p:grpSpPr>
        <p:sp>
          <p:nvSpPr>
            <p:cNvPr id="412" name="Google Shape;412;p21"/>
            <p:cNvSpPr/>
            <p:nvPr/>
          </p:nvSpPr>
          <p:spPr>
            <a:xfrm>
              <a:off x="0" y="0"/>
              <a:ext cx="691114" cy="170466"/>
            </a:xfrm>
            <a:custGeom>
              <a:rect b="b" l="l" r="r" t="t"/>
              <a:pathLst>
                <a:path extrusionOk="0" h="170466" w="691114">
                  <a:moveTo>
                    <a:pt x="53106" y="0"/>
                  </a:moveTo>
                  <a:lnTo>
                    <a:pt x="638008" y="0"/>
                  </a:lnTo>
                  <a:cubicBezTo>
                    <a:pt x="652093" y="0"/>
                    <a:pt x="665600" y="5595"/>
                    <a:pt x="675560" y="15554"/>
                  </a:cubicBezTo>
                  <a:cubicBezTo>
                    <a:pt x="685519" y="25514"/>
                    <a:pt x="691114" y="39022"/>
                    <a:pt x="691114" y="53106"/>
                  </a:cubicBezTo>
                  <a:lnTo>
                    <a:pt x="691114" y="117360"/>
                  </a:lnTo>
                  <a:cubicBezTo>
                    <a:pt x="691114" y="131444"/>
                    <a:pt x="685519" y="144952"/>
                    <a:pt x="675560" y="154911"/>
                  </a:cubicBezTo>
                  <a:cubicBezTo>
                    <a:pt x="665600" y="164871"/>
                    <a:pt x="652093" y="170466"/>
                    <a:pt x="638008" y="170466"/>
                  </a:cubicBezTo>
                  <a:lnTo>
                    <a:pt x="53106" y="170466"/>
                  </a:lnTo>
                  <a:cubicBezTo>
                    <a:pt x="39022" y="170466"/>
                    <a:pt x="25514" y="164871"/>
                    <a:pt x="15554" y="154911"/>
                  </a:cubicBezTo>
                  <a:cubicBezTo>
                    <a:pt x="5595" y="144952"/>
                    <a:pt x="0" y="131444"/>
                    <a:pt x="0" y="117360"/>
                  </a:cubicBezTo>
                  <a:lnTo>
                    <a:pt x="0" y="53106"/>
                  </a:lnTo>
                  <a:cubicBezTo>
                    <a:pt x="0" y="39022"/>
                    <a:pt x="5595" y="25514"/>
                    <a:pt x="15554" y="15554"/>
                  </a:cubicBezTo>
                  <a:cubicBezTo>
                    <a:pt x="25514" y="5595"/>
                    <a:pt x="39022" y="0"/>
                    <a:pt x="53106"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1"/>
            <p:cNvSpPr txBox="1"/>
            <p:nvPr/>
          </p:nvSpPr>
          <p:spPr>
            <a:xfrm>
              <a:off x="0" y="-28575"/>
              <a:ext cx="691114"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21"/>
          <p:cNvGrpSpPr/>
          <p:nvPr/>
        </p:nvGrpSpPr>
        <p:grpSpPr>
          <a:xfrm>
            <a:off x="3516052" y="2099895"/>
            <a:ext cx="3792283" cy="7836105"/>
            <a:chOff x="0" y="-28575"/>
            <a:chExt cx="998791" cy="2063830"/>
          </a:xfrm>
        </p:grpSpPr>
        <p:sp>
          <p:nvSpPr>
            <p:cNvPr id="415" name="Google Shape;415;p21"/>
            <p:cNvSpPr/>
            <p:nvPr/>
          </p:nvSpPr>
          <p:spPr>
            <a:xfrm>
              <a:off x="0" y="0"/>
              <a:ext cx="998791" cy="2035255"/>
            </a:xfrm>
            <a:custGeom>
              <a:rect b="b" l="l" r="r" t="t"/>
              <a:pathLst>
                <a:path extrusionOk="0" h="2035255" w="998791">
                  <a:moveTo>
                    <a:pt x="48996" y="0"/>
                  </a:moveTo>
                  <a:lnTo>
                    <a:pt x="949795" y="0"/>
                  </a:lnTo>
                  <a:cubicBezTo>
                    <a:pt x="962789" y="0"/>
                    <a:pt x="975252" y="5162"/>
                    <a:pt x="984440" y="14351"/>
                  </a:cubicBezTo>
                  <a:cubicBezTo>
                    <a:pt x="993628" y="23539"/>
                    <a:pt x="998791" y="36001"/>
                    <a:pt x="998791" y="48996"/>
                  </a:cubicBezTo>
                  <a:lnTo>
                    <a:pt x="998791" y="1986259"/>
                  </a:lnTo>
                  <a:cubicBezTo>
                    <a:pt x="998791" y="1999254"/>
                    <a:pt x="993628" y="2011716"/>
                    <a:pt x="984440" y="2020905"/>
                  </a:cubicBezTo>
                  <a:cubicBezTo>
                    <a:pt x="975252" y="2030093"/>
                    <a:pt x="962789" y="2035255"/>
                    <a:pt x="949795" y="2035255"/>
                  </a:cubicBezTo>
                  <a:lnTo>
                    <a:pt x="48996" y="2035255"/>
                  </a:lnTo>
                  <a:cubicBezTo>
                    <a:pt x="36001" y="2035255"/>
                    <a:pt x="23539" y="2030093"/>
                    <a:pt x="14351" y="2020905"/>
                  </a:cubicBezTo>
                  <a:cubicBezTo>
                    <a:pt x="5162" y="2011716"/>
                    <a:pt x="0" y="1999254"/>
                    <a:pt x="0" y="1986259"/>
                  </a:cubicBezTo>
                  <a:lnTo>
                    <a:pt x="0" y="48996"/>
                  </a:lnTo>
                  <a:cubicBezTo>
                    <a:pt x="0" y="36001"/>
                    <a:pt x="5162" y="23539"/>
                    <a:pt x="14351" y="14351"/>
                  </a:cubicBezTo>
                  <a:cubicBezTo>
                    <a:pt x="23539" y="5162"/>
                    <a:pt x="36001" y="0"/>
                    <a:pt x="48996"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1"/>
            <p:cNvSpPr txBox="1"/>
            <p:nvPr/>
          </p:nvSpPr>
          <p:spPr>
            <a:xfrm>
              <a:off x="0" y="-28575"/>
              <a:ext cx="998791" cy="206383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7" name="Google Shape;417;p21"/>
          <p:cNvGrpSpPr/>
          <p:nvPr/>
        </p:nvGrpSpPr>
        <p:grpSpPr>
          <a:xfrm>
            <a:off x="3794608" y="2380613"/>
            <a:ext cx="3235171" cy="755733"/>
            <a:chOff x="0" y="-28575"/>
            <a:chExt cx="852061" cy="199041"/>
          </a:xfrm>
        </p:grpSpPr>
        <p:sp>
          <p:nvSpPr>
            <p:cNvPr id="418" name="Google Shape;418;p21"/>
            <p:cNvSpPr/>
            <p:nvPr/>
          </p:nvSpPr>
          <p:spPr>
            <a:xfrm>
              <a:off x="0" y="0"/>
              <a:ext cx="852061" cy="170466"/>
            </a:xfrm>
            <a:custGeom>
              <a:rect b="b" l="l" r="r" t="t"/>
              <a:pathLst>
                <a:path extrusionOk="0" h="170466" w="852061">
                  <a:moveTo>
                    <a:pt x="43075" y="0"/>
                  </a:moveTo>
                  <a:lnTo>
                    <a:pt x="808986" y="0"/>
                  </a:lnTo>
                  <a:cubicBezTo>
                    <a:pt x="832776" y="0"/>
                    <a:pt x="852061" y="19285"/>
                    <a:pt x="852061" y="43075"/>
                  </a:cubicBezTo>
                  <a:lnTo>
                    <a:pt x="852061" y="127391"/>
                  </a:lnTo>
                  <a:cubicBezTo>
                    <a:pt x="852061" y="138815"/>
                    <a:pt x="847523" y="149771"/>
                    <a:pt x="839445" y="157849"/>
                  </a:cubicBezTo>
                  <a:cubicBezTo>
                    <a:pt x="831367" y="165927"/>
                    <a:pt x="820411" y="170466"/>
                    <a:pt x="808986" y="170466"/>
                  </a:cubicBezTo>
                  <a:lnTo>
                    <a:pt x="43075" y="170466"/>
                  </a:lnTo>
                  <a:cubicBezTo>
                    <a:pt x="19285" y="170466"/>
                    <a:pt x="0" y="151180"/>
                    <a:pt x="0" y="127391"/>
                  </a:cubicBezTo>
                  <a:lnTo>
                    <a:pt x="0" y="43075"/>
                  </a:lnTo>
                  <a:cubicBezTo>
                    <a:pt x="0" y="31651"/>
                    <a:pt x="4538" y="20694"/>
                    <a:pt x="12616" y="12616"/>
                  </a:cubicBezTo>
                  <a:cubicBezTo>
                    <a:pt x="20694" y="4538"/>
                    <a:pt x="31651" y="0"/>
                    <a:pt x="43075"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1"/>
            <p:cNvSpPr txBox="1"/>
            <p:nvPr/>
          </p:nvSpPr>
          <p:spPr>
            <a:xfrm>
              <a:off x="0" y="-28575"/>
              <a:ext cx="852061"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0" name="Google Shape;420;p21"/>
          <p:cNvGrpSpPr/>
          <p:nvPr/>
        </p:nvGrpSpPr>
        <p:grpSpPr>
          <a:xfrm>
            <a:off x="914798" y="8342823"/>
            <a:ext cx="595744" cy="616688"/>
            <a:chOff x="0" y="-28575"/>
            <a:chExt cx="812800" cy="841375"/>
          </a:xfrm>
        </p:grpSpPr>
        <p:sp>
          <p:nvSpPr>
            <p:cNvPr id="421" name="Google Shape;421;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1"/>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3" name="Google Shape;423;p21"/>
          <p:cNvGrpSpPr/>
          <p:nvPr/>
        </p:nvGrpSpPr>
        <p:grpSpPr>
          <a:xfrm>
            <a:off x="2055149" y="8342823"/>
            <a:ext cx="595744" cy="616688"/>
            <a:chOff x="0" y="-28575"/>
            <a:chExt cx="812800" cy="841375"/>
          </a:xfrm>
        </p:grpSpPr>
        <p:sp>
          <p:nvSpPr>
            <p:cNvPr id="424" name="Google Shape;424;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1"/>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6" name="Google Shape;426;p21"/>
          <p:cNvSpPr txBox="1"/>
          <p:nvPr/>
        </p:nvSpPr>
        <p:spPr>
          <a:xfrm>
            <a:off x="470808" y="3299350"/>
            <a:ext cx="2624100" cy="9975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800" u="none" cap="none" strike="noStrike">
                <a:solidFill>
                  <a:srgbClr val="000000"/>
                </a:solidFill>
                <a:latin typeface="Inter"/>
                <a:ea typeface="Inter"/>
                <a:cs typeface="Inter"/>
                <a:sym typeface="Inter"/>
              </a:rPr>
              <a:t>This presentation template</a:t>
            </a:r>
            <a:endParaRPr/>
          </a:p>
          <a:p>
            <a:pPr indent="0" lvl="0" marL="0" marR="0" rtl="0" algn="ctr">
              <a:lnSpc>
                <a:spcPct val="90000"/>
              </a:lnSpc>
              <a:spcBef>
                <a:spcPts val="0"/>
              </a:spcBef>
              <a:spcAft>
                <a:spcPts val="0"/>
              </a:spcAft>
              <a:buNone/>
            </a:pPr>
            <a:r>
              <a:rPr b="0" i="0" lang="en-US" sz="1800" u="none" cap="none" strike="noStrike">
                <a:solidFill>
                  <a:srgbClr val="000000"/>
                </a:solidFill>
                <a:latin typeface="Inter"/>
                <a:ea typeface="Inter"/>
                <a:cs typeface="Inter"/>
                <a:sym typeface="Inter"/>
              </a:rPr>
              <a:t>uses the following free fonts:</a:t>
            </a:r>
            <a:endParaRPr/>
          </a:p>
        </p:txBody>
      </p:sp>
      <p:sp>
        <p:nvSpPr>
          <p:cNvPr id="427" name="Google Shape;427;p21"/>
          <p:cNvSpPr txBox="1"/>
          <p:nvPr/>
        </p:nvSpPr>
        <p:spPr>
          <a:xfrm>
            <a:off x="470808" y="6713192"/>
            <a:ext cx="2624074" cy="547878"/>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800" u="none" cap="none" strike="noStrike">
                <a:solidFill>
                  <a:srgbClr val="000000"/>
                </a:solidFill>
                <a:latin typeface="Inter"/>
                <a:ea typeface="Inter"/>
                <a:cs typeface="Inter"/>
                <a:sym typeface="Inter"/>
              </a:rPr>
              <a:t>You can find these fonts online too.</a:t>
            </a:r>
            <a:endParaRPr/>
          </a:p>
        </p:txBody>
      </p:sp>
      <p:sp>
        <p:nvSpPr>
          <p:cNvPr id="428" name="Google Shape;428;p21"/>
          <p:cNvSpPr txBox="1"/>
          <p:nvPr/>
        </p:nvSpPr>
        <p:spPr>
          <a:xfrm>
            <a:off x="470808" y="4540730"/>
            <a:ext cx="2624100" cy="1995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800" u="none" cap="none" strike="noStrike">
                <a:solidFill>
                  <a:srgbClr val="000000"/>
                </a:solidFill>
                <a:latin typeface="Inter"/>
                <a:ea typeface="Inter"/>
                <a:cs typeface="Inter"/>
                <a:sym typeface="Inter"/>
              </a:rPr>
              <a:t>TITLES:</a:t>
            </a:r>
            <a:endParaRPr/>
          </a:p>
          <a:p>
            <a:pPr indent="0" lvl="0" marL="0" marR="0" rtl="0" algn="ctr">
              <a:lnSpc>
                <a:spcPct val="90000"/>
              </a:lnSpc>
              <a:spcBef>
                <a:spcPts val="0"/>
              </a:spcBef>
              <a:spcAft>
                <a:spcPts val="0"/>
              </a:spcAft>
              <a:buNone/>
            </a:pPr>
            <a:r>
              <a:rPr b="1" i="0" lang="en-US" sz="1800" u="none" cap="none" strike="noStrike">
                <a:solidFill>
                  <a:srgbClr val="000000"/>
                </a:solidFill>
                <a:latin typeface="Inter"/>
                <a:ea typeface="Inter"/>
                <a:cs typeface="Inter"/>
                <a:sym typeface="Inter"/>
              </a:rPr>
              <a:t>INTER</a:t>
            </a:r>
            <a:endParaRPr/>
          </a:p>
          <a:p>
            <a:pPr indent="0" lvl="0" marL="0" marR="0" rtl="0" algn="ctr">
              <a:lnSpc>
                <a:spcPct val="90000"/>
              </a:lnSpc>
              <a:spcBef>
                <a:spcPts val="0"/>
              </a:spcBef>
              <a:spcAft>
                <a:spcPts val="0"/>
              </a:spcAft>
              <a:buNone/>
            </a:pPr>
            <a:r>
              <a:t/>
            </a:r>
            <a:endParaRPr b="1" i="0" sz="1800" u="none" cap="none" strike="noStrike">
              <a:solidFill>
                <a:srgbClr val="000000"/>
              </a:solidFill>
              <a:latin typeface="Inter"/>
              <a:ea typeface="Inter"/>
              <a:cs typeface="Inter"/>
              <a:sym typeface="Inter"/>
            </a:endParaRPr>
          </a:p>
          <a:p>
            <a:pPr indent="0" lvl="0" marL="0" marR="0" rtl="0" algn="ctr">
              <a:lnSpc>
                <a:spcPct val="90000"/>
              </a:lnSpc>
              <a:spcBef>
                <a:spcPts val="0"/>
              </a:spcBef>
              <a:spcAft>
                <a:spcPts val="0"/>
              </a:spcAft>
              <a:buNone/>
            </a:pPr>
            <a:r>
              <a:rPr b="1" i="0" lang="en-US" sz="1800" u="none" cap="none" strike="noStrike">
                <a:solidFill>
                  <a:srgbClr val="000000"/>
                </a:solidFill>
                <a:latin typeface="Inter"/>
                <a:ea typeface="Inter"/>
                <a:cs typeface="Inter"/>
                <a:sym typeface="Inter"/>
              </a:rPr>
              <a:t>HEADERS:</a:t>
            </a:r>
            <a:endParaRPr/>
          </a:p>
          <a:p>
            <a:pPr indent="0" lvl="0" marL="0" marR="0" rtl="0" algn="ctr">
              <a:lnSpc>
                <a:spcPct val="90000"/>
              </a:lnSpc>
              <a:spcBef>
                <a:spcPts val="0"/>
              </a:spcBef>
              <a:spcAft>
                <a:spcPts val="0"/>
              </a:spcAft>
              <a:buNone/>
            </a:pPr>
            <a:r>
              <a:rPr b="1" i="0" lang="en-US" sz="1800" u="none" cap="none" strike="noStrike">
                <a:solidFill>
                  <a:srgbClr val="000000"/>
                </a:solidFill>
                <a:latin typeface="Inter"/>
                <a:ea typeface="Inter"/>
                <a:cs typeface="Inter"/>
                <a:sym typeface="Inter"/>
              </a:rPr>
              <a:t>INTER</a:t>
            </a:r>
            <a:endParaRPr/>
          </a:p>
          <a:p>
            <a:pPr indent="0" lvl="0" marL="0" marR="0" rtl="0" algn="ctr">
              <a:lnSpc>
                <a:spcPct val="90000"/>
              </a:lnSpc>
              <a:spcBef>
                <a:spcPts val="0"/>
              </a:spcBef>
              <a:spcAft>
                <a:spcPts val="0"/>
              </a:spcAft>
              <a:buNone/>
            </a:pPr>
            <a:r>
              <a:t/>
            </a:r>
            <a:endParaRPr b="1" i="0" sz="1800" u="none" cap="none" strike="noStrike">
              <a:solidFill>
                <a:srgbClr val="000000"/>
              </a:solidFill>
              <a:latin typeface="Inter"/>
              <a:ea typeface="Inter"/>
              <a:cs typeface="Inter"/>
              <a:sym typeface="Inter"/>
            </a:endParaRPr>
          </a:p>
          <a:p>
            <a:pPr indent="0" lvl="0" marL="0" marR="0" rtl="0" algn="ctr">
              <a:lnSpc>
                <a:spcPct val="90000"/>
              </a:lnSpc>
              <a:spcBef>
                <a:spcPts val="0"/>
              </a:spcBef>
              <a:spcAft>
                <a:spcPts val="0"/>
              </a:spcAft>
              <a:buNone/>
            </a:pPr>
            <a:r>
              <a:rPr b="1" i="0" lang="en-US" sz="1800" u="none" cap="none" strike="noStrike">
                <a:solidFill>
                  <a:srgbClr val="000000"/>
                </a:solidFill>
                <a:latin typeface="Inter"/>
                <a:ea typeface="Inter"/>
                <a:cs typeface="Inter"/>
                <a:sym typeface="Inter"/>
              </a:rPr>
              <a:t>BODY COPY:</a:t>
            </a:r>
            <a:endParaRPr/>
          </a:p>
          <a:p>
            <a:pPr indent="0" lvl="0" marL="0" marR="0" rtl="0" algn="ctr">
              <a:lnSpc>
                <a:spcPct val="90000"/>
              </a:lnSpc>
              <a:spcBef>
                <a:spcPts val="0"/>
              </a:spcBef>
              <a:spcAft>
                <a:spcPts val="0"/>
              </a:spcAft>
              <a:buNone/>
            </a:pPr>
            <a:r>
              <a:rPr b="1" i="0" lang="en-US" sz="1800" u="none" cap="none" strike="noStrike">
                <a:solidFill>
                  <a:srgbClr val="000000"/>
                </a:solidFill>
                <a:latin typeface="Inter"/>
                <a:ea typeface="Inter"/>
                <a:cs typeface="Inter"/>
                <a:sym typeface="Inter"/>
              </a:rPr>
              <a:t>INTER</a:t>
            </a:r>
            <a:endParaRPr/>
          </a:p>
        </p:txBody>
      </p:sp>
      <p:sp>
        <p:nvSpPr>
          <p:cNvPr id="429" name="Google Shape;429;p21"/>
          <p:cNvSpPr txBox="1"/>
          <p:nvPr/>
        </p:nvSpPr>
        <p:spPr>
          <a:xfrm>
            <a:off x="836518" y="2615877"/>
            <a:ext cx="1892655"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00000"/>
                </a:solidFill>
                <a:latin typeface="Inter"/>
                <a:ea typeface="Inter"/>
                <a:cs typeface="Inter"/>
                <a:sym typeface="Inter"/>
              </a:rPr>
              <a:t>FONTS</a:t>
            </a:r>
            <a:endParaRPr/>
          </a:p>
        </p:txBody>
      </p:sp>
      <p:sp>
        <p:nvSpPr>
          <p:cNvPr id="430" name="Google Shape;430;p21"/>
          <p:cNvSpPr txBox="1"/>
          <p:nvPr/>
        </p:nvSpPr>
        <p:spPr>
          <a:xfrm>
            <a:off x="616609" y="7602489"/>
            <a:ext cx="2332473"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00000"/>
                </a:solidFill>
                <a:latin typeface="Inter"/>
                <a:ea typeface="Inter"/>
                <a:cs typeface="Inter"/>
                <a:sym typeface="Inter"/>
              </a:rPr>
              <a:t>COLORS</a:t>
            </a:r>
            <a:endParaRPr/>
          </a:p>
        </p:txBody>
      </p:sp>
      <p:sp>
        <p:nvSpPr>
          <p:cNvPr id="431" name="Google Shape;431;p21"/>
          <p:cNvSpPr txBox="1"/>
          <p:nvPr/>
        </p:nvSpPr>
        <p:spPr>
          <a:xfrm>
            <a:off x="0" y="1393813"/>
            <a:ext cx="7560000" cy="271653"/>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1800" u="none" cap="none" strike="noStrike">
                <a:solidFill>
                  <a:srgbClr val="000000"/>
                </a:solidFill>
                <a:latin typeface="Inter"/>
                <a:ea typeface="Inter"/>
                <a:cs typeface="Inter"/>
                <a:sym typeface="Inter"/>
              </a:rPr>
              <a:t>Use these design resources in your Canva Presentation.</a:t>
            </a:r>
            <a:endParaRPr/>
          </a:p>
        </p:txBody>
      </p:sp>
      <p:sp>
        <p:nvSpPr>
          <p:cNvPr id="432" name="Google Shape;432;p21"/>
          <p:cNvSpPr txBox="1"/>
          <p:nvPr/>
        </p:nvSpPr>
        <p:spPr>
          <a:xfrm>
            <a:off x="965278" y="676018"/>
            <a:ext cx="5629444" cy="64579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800" u="none" cap="none" strike="noStrike">
                <a:solidFill>
                  <a:srgbClr val="000000"/>
                </a:solidFill>
                <a:latin typeface="Inter"/>
                <a:ea typeface="Inter"/>
                <a:cs typeface="Inter"/>
                <a:sym typeface="Inter"/>
              </a:rPr>
              <a:t>Resource Page</a:t>
            </a:r>
            <a:endParaRPr/>
          </a:p>
        </p:txBody>
      </p:sp>
      <p:sp>
        <p:nvSpPr>
          <p:cNvPr id="433" name="Google Shape;433;p21"/>
          <p:cNvSpPr txBox="1"/>
          <p:nvPr/>
        </p:nvSpPr>
        <p:spPr>
          <a:xfrm>
            <a:off x="3780000" y="2615877"/>
            <a:ext cx="3235171"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00000"/>
                </a:solidFill>
                <a:latin typeface="Inter"/>
                <a:ea typeface="Inter"/>
                <a:cs typeface="Inter"/>
                <a:sym typeface="Inter"/>
              </a:rPr>
              <a:t>DESIGN ELEMENTS</a:t>
            </a:r>
            <a:endParaRPr/>
          </a:p>
        </p:txBody>
      </p:sp>
      <p:sp>
        <p:nvSpPr>
          <p:cNvPr id="434" name="Google Shape;434;p21"/>
          <p:cNvSpPr txBox="1"/>
          <p:nvPr/>
        </p:nvSpPr>
        <p:spPr>
          <a:xfrm>
            <a:off x="642494" y="9053577"/>
            <a:ext cx="1140351" cy="145995"/>
          </a:xfrm>
          <a:prstGeom prst="rect">
            <a:avLst/>
          </a:prstGeom>
          <a:noFill/>
          <a:ln>
            <a:noFill/>
          </a:ln>
        </p:spPr>
        <p:txBody>
          <a:bodyPr anchorCtr="0" anchor="t" bIns="0" lIns="0" spcFirstLastPara="1" rIns="0" wrap="square" tIns="0">
            <a:spAutoFit/>
          </a:bodyPr>
          <a:lstStyle/>
          <a:p>
            <a:pPr indent="0" lvl="0" marL="0" marR="0" rtl="0" algn="ctr">
              <a:lnSpc>
                <a:spcPct val="103021"/>
              </a:lnSpc>
              <a:spcBef>
                <a:spcPts val="0"/>
              </a:spcBef>
              <a:spcAft>
                <a:spcPts val="0"/>
              </a:spcAft>
              <a:buNone/>
            </a:pPr>
            <a:r>
              <a:rPr b="1" i="0" lang="en-US" sz="1026" u="none" cap="none" strike="noStrike">
                <a:solidFill>
                  <a:srgbClr val="000000"/>
                </a:solidFill>
                <a:latin typeface="Inter"/>
                <a:ea typeface="Inter"/>
                <a:cs typeface="Inter"/>
                <a:sym typeface="Inter"/>
              </a:rPr>
              <a:t>#000000</a:t>
            </a:r>
            <a:endParaRPr/>
          </a:p>
        </p:txBody>
      </p:sp>
      <p:sp>
        <p:nvSpPr>
          <p:cNvPr id="435" name="Google Shape;435;p21"/>
          <p:cNvSpPr txBox="1"/>
          <p:nvPr/>
        </p:nvSpPr>
        <p:spPr>
          <a:xfrm>
            <a:off x="1782845" y="9053577"/>
            <a:ext cx="1140351" cy="145995"/>
          </a:xfrm>
          <a:prstGeom prst="rect">
            <a:avLst/>
          </a:prstGeom>
          <a:noFill/>
          <a:ln>
            <a:noFill/>
          </a:ln>
        </p:spPr>
        <p:txBody>
          <a:bodyPr anchorCtr="0" anchor="t" bIns="0" lIns="0" spcFirstLastPara="1" rIns="0" wrap="square" tIns="0">
            <a:spAutoFit/>
          </a:bodyPr>
          <a:lstStyle/>
          <a:p>
            <a:pPr indent="0" lvl="0" marL="0" marR="0" rtl="0" algn="ctr">
              <a:lnSpc>
                <a:spcPct val="103021"/>
              </a:lnSpc>
              <a:spcBef>
                <a:spcPts val="0"/>
              </a:spcBef>
              <a:spcAft>
                <a:spcPts val="0"/>
              </a:spcAft>
              <a:buNone/>
            </a:pPr>
            <a:r>
              <a:rPr b="1" i="0" lang="en-US" sz="1026" u="none" cap="none" strike="noStrike">
                <a:solidFill>
                  <a:srgbClr val="000000"/>
                </a:solidFill>
                <a:latin typeface="Inter"/>
                <a:ea typeface="Inter"/>
                <a:cs typeface="Inter"/>
                <a:sym typeface="Inter"/>
              </a:rPr>
              <a:t>#FFFFFF</a:t>
            </a:r>
            <a:endParaRPr/>
          </a:p>
        </p:txBody>
      </p:sp>
      <p:grpSp>
        <p:nvGrpSpPr>
          <p:cNvPr id="436" name="Google Shape;436;p21"/>
          <p:cNvGrpSpPr/>
          <p:nvPr/>
        </p:nvGrpSpPr>
        <p:grpSpPr>
          <a:xfrm>
            <a:off x="3794608" y="3568871"/>
            <a:ext cx="3243535" cy="6064469"/>
            <a:chOff x="0" y="0"/>
            <a:chExt cx="4324714" cy="8085959"/>
          </a:xfrm>
        </p:grpSpPr>
        <p:sp>
          <p:nvSpPr>
            <p:cNvPr id="437" name="Google Shape;437;p21"/>
            <p:cNvSpPr/>
            <p:nvPr/>
          </p:nvSpPr>
          <p:spPr>
            <a:xfrm>
              <a:off x="2833481" y="5503584"/>
              <a:ext cx="569712" cy="489953"/>
            </a:xfrm>
            <a:custGeom>
              <a:rect b="b" l="l" r="r" t="t"/>
              <a:pathLst>
                <a:path extrusionOk="0" h="489953" w="569712">
                  <a:moveTo>
                    <a:pt x="0" y="0"/>
                  </a:moveTo>
                  <a:lnTo>
                    <a:pt x="569712" y="0"/>
                  </a:lnTo>
                  <a:lnTo>
                    <a:pt x="569712" y="489953"/>
                  </a:lnTo>
                  <a:lnTo>
                    <a:pt x="0" y="489953"/>
                  </a:lnTo>
                  <a:lnTo>
                    <a:pt x="0" y="0"/>
                  </a:lnTo>
                  <a:close/>
                </a:path>
              </a:pathLst>
            </a:custGeom>
            <a:blipFill rotWithShape="1">
              <a:blip r:embed="rId3">
                <a:alphaModFix/>
              </a:blip>
              <a:stretch>
                <a:fillRect b="0" l="0" r="0" t="0"/>
              </a:stretch>
            </a:blipFill>
            <a:ln>
              <a:noFill/>
            </a:ln>
          </p:spPr>
        </p:sp>
        <p:sp>
          <p:nvSpPr>
            <p:cNvPr id="438" name="Google Shape;438;p21"/>
            <p:cNvSpPr/>
            <p:nvPr/>
          </p:nvSpPr>
          <p:spPr>
            <a:xfrm>
              <a:off x="3875179" y="6450381"/>
              <a:ext cx="404918" cy="559560"/>
            </a:xfrm>
            <a:custGeom>
              <a:rect b="b" l="l" r="r" t="t"/>
              <a:pathLst>
                <a:path extrusionOk="0" h="559560" w="404918">
                  <a:moveTo>
                    <a:pt x="0" y="0"/>
                  </a:moveTo>
                  <a:lnTo>
                    <a:pt x="404918" y="0"/>
                  </a:lnTo>
                  <a:lnTo>
                    <a:pt x="404918" y="559559"/>
                  </a:lnTo>
                  <a:lnTo>
                    <a:pt x="0" y="559559"/>
                  </a:lnTo>
                  <a:lnTo>
                    <a:pt x="0" y="0"/>
                  </a:lnTo>
                  <a:close/>
                </a:path>
              </a:pathLst>
            </a:custGeom>
            <a:blipFill rotWithShape="1">
              <a:blip r:embed="rId4">
                <a:alphaModFix/>
              </a:blip>
              <a:stretch>
                <a:fillRect b="0" l="0" r="0" t="0"/>
              </a:stretch>
            </a:blipFill>
            <a:ln>
              <a:noFill/>
            </a:ln>
          </p:spPr>
        </p:sp>
        <p:sp>
          <p:nvSpPr>
            <p:cNvPr id="439" name="Google Shape;439;p21"/>
            <p:cNvSpPr/>
            <p:nvPr/>
          </p:nvSpPr>
          <p:spPr>
            <a:xfrm>
              <a:off x="2951799" y="6509996"/>
              <a:ext cx="333599" cy="499944"/>
            </a:xfrm>
            <a:custGeom>
              <a:rect b="b" l="l" r="r" t="t"/>
              <a:pathLst>
                <a:path extrusionOk="0" h="499944" w="333599">
                  <a:moveTo>
                    <a:pt x="0" y="0"/>
                  </a:moveTo>
                  <a:lnTo>
                    <a:pt x="333600" y="0"/>
                  </a:lnTo>
                  <a:lnTo>
                    <a:pt x="333600" y="499944"/>
                  </a:lnTo>
                  <a:lnTo>
                    <a:pt x="0" y="499944"/>
                  </a:lnTo>
                  <a:lnTo>
                    <a:pt x="0" y="0"/>
                  </a:lnTo>
                  <a:close/>
                </a:path>
              </a:pathLst>
            </a:custGeom>
            <a:blipFill rotWithShape="1">
              <a:blip r:embed="rId5">
                <a:alphaModFix/>
              </a:blip>
              <a:stretch>
                <a:fillRect b="0" l="0" r="0" t="0"/>
              </a:stretch>
            </a:blipFill>
            <a:ln>
              <a:noFill/>
            </a:ln>
          </p:spPr>
        </p:sp>
        <p:sp>
          <p:nvSpPr>
            <p:cNvPr id="440" name="Google Shape;440;p21"/>
            <p:cNvSpPr/>
            <p:nvPr/>
          </p:nvSpPr>
          <p:spPr>
            <a:xfrm>
              <a:off x="3771456" y="7513989"/>
              <a:ext cx="553258" cy="499944"/>
            </a:xfrm>
            <a:custGeom>
              <a:rect b="b" l="l" r="r" t="t"/>
              <a:pathLst>
                <a:path extrusionOk="0" h="499944" w="553258">
                  <a:moveTo>
                    <a:pt x="0" y="0"/>
                  </a:moveTo>
                  <a:lnTo>
                    <a:pt x="553259" y="0"/>
                  </a:lnTo>
                  <a:lnTo>
                    <a:pt x="553259" y="499944"/>
                  </a:lnTo>
                  <a:lnTo>
                    <a:pt x="0" y="499944"/>
                  </a:lnTo>
                  <a:lnTo>
                    <a:pt x="0" y="0"/>
                  </a:lnTo>
                  <a:close/>
                </a:path>
              </a:pathLst>
            </a:custGeom>
            <a:blipFill rotWithShape="1">
              <a:blip r:embed="rId6">
                <a:alphaModFix/>
              </a:blip>
              <a:stretch>
                <a:fillRect b="0" l="0" r="0" t="0"/>
              </a:stretch>
            </a:blipFill>
            <a:ln>
              <a:noFill/>
            </a:ln>
          </p:spPr>
        </p:sp>
        <p:sp>
          <p:nvSpPr>
            <p:cNvPr id="441" name="Google Shape;441;p21"/>
            <p:cNvSpPr/>
            <p:nvPr/>
          </p:nvSpPr>
          <p:spPr>
            <a:xfrm>
              <a:off x="3771456" y="4454276"/>
              <a:ext cx="499944" cy="499944"/>
            </a:xfrm>
            <a:custGeom>
              <a:rect b="b" l="l" r="r" t="t"/>
              <a:pathLst>
                <a:path extrusionOk="0" h="499944" w="499944">
                  <a:moveTo>
                    <a:pt x="0" y="0"/>
                  </a:moveTo>
                  <a:lnTo>
                    <a:pt x="499945" y="0"/>
                  </a:lnTo>
                  <a:lnTo>
                    <a:pt x="499945" y="499944"/>
                  </a:lnTo>
                  <a:lnTo>
                    <a:pt x="0" y="499944"/>
                  </a:lnTo>
                  <a:lnTo>
                    <a:pt x="0" y="0"/>
                  </a:lnTo>
                  <a:close/>
                </a:path>
              </a:pathLst>
            </a:custGeom>
            <a:blipFill rotWithShape="1">
              <a:blip r:embed="rId7">
                <a:alphaModFix/>
              </a:blip>
              <a:stretch>
                <a:fillRect b="0" l="0" r="0" t="0"/>
              </a:stretch>
            </a:blipFill>
            <a:ln>
              <a:noFill/>
            </a:ln>
          </p:spPr>
        </p:sp>
        <p:sp>
          <p:nvSpPr>
            <p:cNvPr id="442" name="Google Shape;442;p21"/>
            <p:cNvSpPr/>
            <p:nvPr/>
          </p:nvSpPr>
          <p:spPr>
            <a:xfrm>
              <a:off x="2770118" y="4459272"/>
              <a:ext cx="683994" cy="420345"/>
            </a:xfrm>
            <a:custGeom>
              <a:rect b="b" l="l" r="r" t="t"/>
              <a:pathLst>
                <a:path extrusionOk="0" h="420345" w="683994">
                  <a:moveTo>
                    <a:pt x="0" y="0"/>
                  </a:moveTo>
                  <a:lnTo>
                    <a:pt x="683994" y="0"/>
                  </a:lnTo>
                  <a:lnTo>
                    <a:pt x="683994" y="420345"/>
                  </a:lnTo>
                  <a:lnTo>
                    <a:pt x="0" y="420345"/>
                  </a:lnTo>
                  <a:lnTo>
                    <a:pt x="0" y="0"/>
                  </a:lnTo>
                  <a:close/>
                </a:path>
              </a:pathLst>
            </a:custGeom>
            <a:blipFill rotWithShape="1">
              <a:blip r:embed="rId8">
                <a:alphaModFix/>
              </a:blip>
              <a:stretch>
                <a:fillRect b="0" l="0" r="0" t="0"/>
              </a:stretch>
            </a:blipFill>
            <a:ln>
              <a:noFill/>
            </a:ln>
          </p:spPr>
        </p:sp>
        <p:sp>
          <p:nvSpPr>
            <p:cNvPr id="443" name="Google Shape;443;p21"/>
            <p:cNvSpPr/>
            <p:nvPr/>
          </p:nvSpPr>
          <p:spPr>
            <a:xfrm>
              <a:off x="3720537" y="5503584"/>
              <a:ext cx="559560" cy="559560"/>
            </a:xfrm>
            <a:custGeom>
              <a:rect b="b" l="l" r="r" t="t"/>
              <a:pathLst>
                <a:path extrusionOk="0" h="559560" w="559560">
                  <a:moveTo>
                    <a:pt x="0" y="0"/>
                  </a:moveTo>
                  <a:lnTo>
                    <a:pt x="559560" y="0"/>
                  </a:lnTo>
                  <a:lnTo>
                    <a:pt x="559560" y="559560"/>
                  </a:lnTo>
                  <a:lnTo>
                    <a:pt x="0" y="559560"/>
                  </a:lnTo>
                  <a:lnTo>
                    <a:pt x="0" y="0"/>
                  </a:lnTo>
                  <a:close/>
                </a:path>
              </a:pathLst>
            </a:custGeom>
            <a:blipFill rotWithShape="1">
              <a:blip r:embed="rId9">
                <a:alphaModFix/>
              </a:blip>
              <a:stretch>
                <a:fillRect b="0" l="0" r="0" t="0"/>
              </a:stretch>
            </a:blipFill>
            <a:ln>
              <a:noFill/>
            </a:ln>
          </p:spPr>
        </p:sp>
        <p:sp>
          <p:nvSpPr>
            <p:cNvPr id="444" name="Google Shape;444;p21"/>
            <p:cNvSpPr/>
            <p:nvPr/>
          </p:nvSpPr>
          <p:spPr>
            <a:xfrm>
              <a:off x="2895742" y="7526399"/>
              <a:ext cx="389657" cy="559560"/>
            </a:xfrm>
            <a:custGeom>
              <a:rect b="b" l="l" r="r" t="t"/>
              <a:pathLst>
                <a:path extrusionOk="0" h="559560" w="389657">
                  <a:moveTo>
                    <a:pt x="0" y="0"/>
                  </a:moveTo>
                  <a:lnTo>
                    <a:pt x="389657" y="0"/>
                  </a:lnTo>
                  <a:lnTo>
                    <a:pt x="389657" y="559560"/>
                  </a:lnTo>
                  <a:lnTo>
                    <a:pt x="0" y="559560"/>
                  </a:lnTo>
                  <a:lnTo>
                    <a:pt x="0" y="0"/>
                  </a:lnTo>
                  <a:close/>
                </a:path>
              </a:pathLst>
            </a:custGeom>
            <a:blipFill rotWithShape="1">
              <a:blip r:embed="rId10">
                <a:alphaModFix/>
              </a:blip>
              <a:stretch>
                <a:fillRect b="0" l="0" r="0" t="0"/>
              </a:stretch>
            </a:blipFill>
            <a:ln>
              <a:noFill/>
            </a:ln>
          </p:spPr>
        </p:sp>
        <p:sp>
          <p:nvSpPr>
            <p:cNvPr id="445" name="Google Shape;445;p21"/>
            <p:cNvSpPr/>
            <p:nvPr/>
          </p:nvSpPr>
          <p:spPr>
            <a:xfrm>
              <a:off x="226512" y="4429966"/>
              <a:ext cx="491395" cy="559560"/>
            </a:xfrm>
            <a:custGeom>
              <a:rect b="b" l="l" r="r" t="t"/>
              <a:pathLst>
                <a:path extrusionOk="0" h="559560" w="491395">
                  <a:moveTo>
                    <a:pt x="0" y="0"/>
                  </a:moveTo>
                  <a:lnTo>
                    <a:pt x="491395" y="0"/>
                  </a:lnTo>
                  <a:lnTo>
                    <a:pt x="491395" y="559560"/>
                  </a:lnTo>
                  <a:lnTo>
                    <a:pt x="0" y="559560"/>
                  </a:lnTo>
                  <a:lnTo>
                    <a:pt x="0" y="0"/>
                  </a:lnTo>
                  <a:close/>
                </a:path>
              </a:pathLst>
            </a:custGeom>
            <a:blipFill rotWithShape="1">
              <a:blip r:embed="rId11">
                <a:alphaModFix/>
              </a:blip>
              <a:stretch>
                <a:fillRect b="0" l="0" r="0" t="0"/>
              </a:stretch>
            </a:blipFill>
            <a:ln>
              <a:noFill/>
            </a:ln>
          </p:spPr>
        </p:sp>
        <p:sp>
          <p:nvSpPr>
            <p:cNvPr id="446" name="Google Shape;446;p21"/>
            <p:cNvSpPr/>
            <p:nvPr/>
          </p:nvSpPr>
          <p:spPr>
            <a:xfrm>
              <a:off x="1849823" y="4531488"/>
              <a:ext cx="648771" cy="385724"/>
            </a:xfrm>
            <a:custGeom>
              <a:rect b="b" l="l" r="r" t="t"/>
              <a:pathLst>
                <a:path extrusionOk="0" h="385724" w="648771">
                  <a:moveTo>
                    <a:pt x="0" y="0"/>
                  </a:moveTo>
                  <a:lnTo>
                    <a:pt x="648772" y="0"/>
                  </a:lnTo>
                  <a:lnTo>
                    <a:pt x="648772" y="385724"/>
                  </a:lnTo>
                  <a:lnTo>
                    <a:pt x="0" y="385724"/>
                  </a:lnTo>
                  <a:lnTo>
                    <a:pt x="0" y="0"/>
                  </a:lnTo>
                  <a:close/>
                </a:path>
              </a:pathLst>
            </a:custGeom>
            <a:blipFill rotWithShape="1">
              <a:blip r:embed="rId12">
                <a:alphaModFix/>
              </a:blip>
              <a:stretch>
                <a:fillRect b="0" l="0" r="0" t="0"/>
              </a:stretch>
            </a:blipFill>
            <a:ln>
              <a:noFill/>
            </a:ln>
          </p:spPr>
        </p:sp>
        <p:sp>
          <p:nvSpPr>
            <p:cNvPr id="447" name="Google Shape;447;p21"/>
            <p:cNvSpPr/>
            <p:nvPr/>
          </p:nvSpPr>
          <p:spPr>
            <a:xfrm>
              <a:off x="1029611" y="4459773"/>
              <a:ext cx="526267" cy="529154"/>
            </a:xfrm>
            <a:custGeom>
              <a:rect b="b" l="l" r="r" t="t"/>
              <a:pathLst>
                <a:path extrusionOk="0" h="529154" w="526267">
                  <a:moveTo>
                    <a:pt x="0" y="0"/>
                  </a:moveTo>
                  <a:lnTo>
                    <a:pt x="526267" y="0"/>
                  </a:lnTo>
                  <a:lnTo>
                    <a:pt x="526267" y="529154"/>
                  </a:lnTo>
                  <a:lnTo>
                    <a:pt x="0" y="529154"/>
                  </a:lnTo>
                  <a:lnTo>
                    <a:pt x="0" y="0"/>
                  </a:lnTo>
                  <a:close/>
                </a:path>
              </a:pathLst>
            </a:custGeom>
            <a:blipFill rotWithShape="1">
              <a:blip r:embed="rId13">
                <a:alphaModFix/>
              </a:blip>
              <a:stretch>
                <a:fillRect b="0" l="0" r="0" t="0"/>
              </a:stretch>
            </a:blipFill>
            <a:ln>
              <a:noFill/>
            </a:ln>
          </p:spPr>
        </p:sp>
        <p:sp>
          <p:nvSpPr>
            <p:cNvPr id="448" name="Google Shape;448;p21"/>
            <p:cNvSpPr/>
            <p:nvPr/>
          </p:nvSpPr>
          <p:spPr>
            <a:xfrm>
              <a:off x="973360" y="5458312"/>
              <a:ext cx="451717" cy="559560"/>
            </a:xfrm>
            <a:custGeom>
              <a:rect b="b" l="l" r="r" t="t"/>
              <a:pathLst>
                <a:path extrusionOk="0" h="559560" w="451717">
                  <a:moveTo>
                    <a:pt x="0" y="0"/>
                  </a:moveTo>
                  <a:lnTo>
                    <a:pt x="451717" y="0"/>
                  </a:lnTo>
                  <a:lnTo>
                    <a:pt x="451717" y="559560"/>
                  </a:lnTo>
                  <a:lnTo>
                    <a:pt x="0" y="559560"/>
                  </a:lnTo>
                  <a:lnTo>
                    <a:pt x="0" y="0"/>
                  </a:lnTo>
                  <a:close/>
                </a:path>
              </a:pathLst>
            </a:custGeom>
            <a:blipFill rotWithShape="1">
              <a:blip r:embed="rId14">
                <a:alphaModFix/>
              </a:blip>
              <a:stretch>
                <a:fillRect b="0" l="0" r="0" t="0"/>
              </a:stretch>
            </a:blipFill>
            <a:ln>
              <a:noFill/>
            </a:ln>
          </p:spPr>
        </p:sp>
        <p:sp>
          <p:nvSpPr>
            <p:cNvPr id="449" name="Google Shape;449;p21"/>
            <p:cNvSpPr/>
            <p:nvPr/>
          </p:nvSpPr>
          <p:spPr>
            <a:xfrm>
              <a:off x="0" y="5458312"/>
              <a:ext cx="608217" cy="559560"/>
            </a:xfrm>
            <a:custGeom>
              <a:rect b="b" l="l" r="r" t="t"/>
              <a:pathLst>
                <a:path extrusionOk="0" h="559560" w="608217">
                  <a:moveTo>
                    <a:pt x="0" y="0"/>
                  </a:moveTo>
                  <a:lnTo>
                    <a:pt x="608217" y="0"/>
                  </a:lnTo>
                  <a:lnTo>
                    <a:pt x="608217" y="559560"/>
                  </a:lnTo>
                  <a:lnTo>
                    <a:pt x="0" y="559560"/>
                  </a:lnTo>
                  <a:lnTo>
                    <a:pt x="0" y="0"/>
                  </a:lnTo>
                  <a:close/>
                </a:path>
              </a:pathLst>
            </a:custGeom>
            <a:blipFill rotWithShape="1">
              <a:blip r:embed="rId15">
                <a:alphaModFix/>
              </a:blip>
              <a:stretch>
                <a:fillRect b="0" l="0" r="0" t="0"/>
              </a:stretch>
            </a:blipFill>
            <a:ln>
              <a:noFill/>
            </a:ln>
          </p:spPr>
        </p:sp>
        <p:sp>
          <p:nvSpPr>
            <p:cNvPr id="450" name="Google Shape;450;p21"/>
            <p:cNvSpPr/>
            <p:nvPr/>
          </p:nvSpPr>
          <p:spPr>
            <a:xfrm>
              <a:off x="1827785" y="5585207"/>
              <a:ext cx="639455" cy="367396"/>
            </a:xfrm>
            <a:custGeom>
              <a:rect b="b" l="l" r="r" t="t"/>
              <a:pathLst>
                <a:path extrusionOk="0" h="367396" w="639455">
                  <a:moveTo>
                    <a:pt x="0" y="0"/>
                  </a:moveTo>
                  <a:lnTo>
                    <a:pt x="639455" y="0"/>
                  </a:lnTo>
                  <a:lnTo>
                    <a:pt x="639455" y="367396"/>
                  </a:lnTo>
                  <a:lnTo>
                    <a:pt x="0" y="367396"/>
                  </a:lnTo>
                  <a:lnTo>
                    <a:pt x="0" y="0"/>
                  </a:lnTo>
                  <a:close/>
                </a:path>
              </a:pathLst>
            </a:custGeom>
            <a:blipFill rotWithShape="1">
              <a:blip r:embed="rId16">
                <a:alphaModFix/>
              </a:blip>
              <a:stretch>
                <a:fillRect b="0" l="0" r="0" t="0"/>
              </a:stretch>
            </a:blipFill>
            <a:ln>
              <a:noFill/>
            </a:ln>
          </p:spPr>
        </p:sp>
        <p:sp>
          <p:nvSpPr>
            <p:cNvPr id="451" name="Google Shape;451;p21"/>
            <p:cNvSpPr/>
            <p:nvPr/>
          </p:nvSpPr>
          <p:spPr>
            <a:xfrm>
              <a:off x="303870" y="6502041"/>
              <a:ext cx="613249" cy="483909"/>
            </a:xfrm>
            <a:custGeom>
              <a:rect b="b" l="l" r="r" t="t"/>
              <a:pathLst>
                <a:path extrusionOk="0" h="483909" w="613249">
                  <a:moveTo>
                    <a:pt x="0" y="0"/>
                  </a:moveTo>
                  <a:lnTo>
                    <a:pt x="613249" y="0"/>
                  </a:lnTo>
                  <a:lnTo>
                    <a:pt x="613249" y="483909"/>
                  </a:lnTo>
                  <a:lnTo>
                    <a:pt x="0" y="483909"/>
                  </a:lnTo>
                  <a:lnTo>
                    <a:pt x="0" y="0"/>
                  </a:lnTo>
                  <a:close/>
                </a:path>
              </a:pathLst>
            </a:custGeom>
            <a:blipFill rotWithShape="1">
              <a:blip r:embed="rId17">
                <a:alphaModFix/>
              </a:blip>
              <a:stretch>
                <a:fillRect b="0" l="0" r="0" t="0"/>
              </a:stretch>
            </a:blipFill>
            <a:ln>
              <a:noFill/>
            </a:ln>
          </p:spPr>
        </p:sp>
        <p:sp>
          <p:nvSpPr>
            <p:cNvPr id="452" name="Google Shape;452;p21"/>
            <p:cNvSpPr/>
            <p:nvPr/>
          </p:nvSpPr>
          <p:spPr>
            <a:xfrm>
              <a:off x="2019173" y="6502041"/>
              <a:ext cx="483909" cy="483909"/>
            </a:xfrm>
            <a:custGeom>
              <a:rect b="b" l="l" r="r" t="t"/>
              <a:pathLst>
                <a:path extrusionOk="0" h="483909" w="483909">
                  <a:moveTo>
                    <a:pt x="0" y="0"/>
                  </a:moveTo>
                  <a:lnTo>
                    <a:pt x="483909" y="0"/>
                  </a:lnTo>
                  <a:lnTo>
                    <a:pt x="483909" y="483909"/>
                  </a:lnTo>
                  <a:lnTo>
                    <a:pt x="0" y="483909"/>
                  </a:lnTo>
                  <a:lnTo>
                    <a:pt x="0" y="0"/>
                  </a:lnTo>
                  <a:close/>
                </a:path>
              </a:pathLst>
            </a:custGeom>
            <a:blipFill rotWithShape="1">
              <a:blip r:embed="rId18">
                <a:alphaModFix/>
              </a:blip>
              <a:stretch>
                <a:fillRect b="0" l="0" r="0" t="0"/>
              </a:stretch>
            </a:blipFill>
            <a:ln>
              <a:noFill/>
            </a:ln>
          </p:spPr>
        </p:sp>
        <p:sp>
          <p:nvSpPr>
            <p:cNvPr id="453" name="Google Shape;453;p21"/>
            <p:cNvSpPr/>
            <p:nvPr/>
          </p:nvSpPr>
          <p:spPr>
            <a:xfrm>
              <a:off x="1226984" y="6502041"/>
              <a:ext cx="483909" cy="483909"/>
            </a:xfrm>
            <a:custGeom>
              <a:rect b="b" l="l" r="r" t="t"/>
              <a:pathLst>
                <a:path extrusionOk="0" h="483909" w="483909">
                  <a:moveTo>
                    <a:pt x="0" y="0"/>
                  </a:moveTo>
                  <a:lnTo>
                    <a:pt x="483909" y="0"/>
                  </a:lnTo>
                  <a:lnTo>
                    <a:pt x="483909" y="483909"/>
                  </a:lnTo>
                  <a:lnTo>
                    <a:pt x="0" y="483909"/>
                  </a:lnTo>
                  <a:lnTo>
                    <a:pt x="0" y="0"/>
                  </a:lnTo>
                  <a:close/>
                </a:path>
              </a:pathLst>
            </a:custGeom>
            <a:blipFill rotWithShape="1">
              <a:blip r:embed="rId19">
                <a:alphaModFix/>
              </a:blip>
              <a:stretch>
                <a:fillRect b="0" l="0" r="0" t="0"/>
              </a:stretch>
            </a:blipFill>
            <a:ln>
              <a:noFill/>
            </a:ln>
          </p:spPr>
        </p:sp>
        <p:sp>
          <p:nvSpPr>
            <p:cNvPr id="454" name="Google Shape;454;p21"/>
            <p:cNvSpPr/>
            <p:nvPr/>
          </p:nvSpPr>
          <p:spPr>
            <a:xfrm>
              <a:off x="1900188" y="7538192"/>
              <a:ext cx="479047" cy="547767"/>
            </a:xfrm>
            <a:custGeom>
              <a:rect b="b" l="l" r="r" t="t"/>
              <a:pathLst>
                <a:path extrusionOk="0" h="547767" w="479047">
                  <a:moveTo>
                    <a:pt x="0" y="0"/>
                  </a:moveTo>
                  <a:lnTo>
                    <a:pt x="479048" y="0"/>
                  </a:lnTo>
                  <a:lnTo>
                    <a:pt x="479048" y="547767"/>
                  </a:lnTo>
                  <a:lnTo>
                    <a:pt x="0" y="547767"/>
                  </a:lnTo>
                  <a:lnTo>
                    <a:pt x="0" y="0"/>
                  </a:lnTo>
                  <a:close/>
                </a:path>
              </a:pathLst>
            </a:custGeom>
            <a:blipFill rotWithShape="1">
              <a:blip r:embed="rId20">
                <a:alphaModFix/>
              </a:blip>
              <a:stretch>
                <a:fillRect b="0" l="0" r="0" t="0"/>
              </a:stretch>
            </a:blipFill>
            <a:ln>
              <a:noFill/>
            </a:ln>
          </p:spPr>
        </p:sp>
        <p:sp>
          <p:nvSpPr>
            <p:cNvPr id="455" name="Google Shape;455;p21"/>
            <p:cNvSpPr/>
            <p:nvPr/>
          </p:nvSpPr>
          <p:spPr>
            <a:xfrm>
              <a:off x="951903" y="7610218"/>
              <a:ext cx="576736" cy="403715"/>
            </a:xfrm>
            <a:custGeom>
              <a:rect b="b" l="l" r="r" t="t"/>
              <a:pathLst>
                <a:path extrusionOk="0" h="403715" w="576736">
                  <a:moveTo>
                    <a:pt x="0" y="0"/>
                  </a:moveTo>
                  <a:lnTo>
                    <a:pt x="576737" y="0"/>
                  </a:lnTo>
                  <a:lnTo>
                    <a:pt x="576737" y="403715"/>
                  </a:lnTo>
                  <a:lnTo>
                    <a:pt x="0" y="403715"/>
                  </a:lnTo>
                  <a:lnTo>
                    <a:pt x="0" y="0"/>
                  </a:lnTo>
                  <a:close/>
                </a:path>
              </a:pathLst>
            </a:custGeom>
            <a:blipFill rotWithShape="1">
              <a:blip r:embed="rId21">
                <a:alphaModFix/>
              </a:blip>
              <a:stretch>
                <a:fillRect b="0" l="0" r="0" t="0"/>
              </a:stretch>
            </a:blipFill>
            <a:ln>
              <a:noFill/>
            </a:ln>
          </p:spPr>
        </p:sp>
        <p:sp>
          <p:nvSpPr>
            <p:cNvPr id="456" name="Google Shape;456;p21"/>
            <p:cNvSpPr/>
            <p:nvPr/>
          </p:nvSpPr>
          <p:spPr>
            <a:xfrm>
              <a:off x="81861" y="7610218"/>
              <a:ext cx="493430" cy="403715"/>
            </a:xfrm>
            <a:custGeom>
              <a:rect b="b" l="l" r="r" t="t"/>
              <a:pathLst>
                <a:path extrusionOk="0" h="403715" w="493430">
                  <a:moveTo>
                    <a:pt x="0" y="0"/>
                  </a:moveTo>
                  <a:lnTo>
                    <a:pt x="493430" y="0"/>
                  </a:lnTo>
                  <a:lnTo>
                    <a:pt x="493430" y="403715"/>
                  </a:lnTo>
                  <a:lnTo>
                    <a:pt x="0" y="403715"/>
                  </a:lnTo>
                  <a:lnTo>
                    <a:pt x="0" y="0"/>
                  </a:lnTo>
                  <a:close/>
                </a:path>
              </a:pathLst>
            </a:custGeom>
            <a:blipFill rotWithShape="1">
              <a:blip r:embed="rId22">
                <a:alphaModFix/>
              </a:blip>
              <a:stretch>
                <a:fillRect b="0" l="0" r="0" t="0"/>
              </a:stretch>
            </a:blipFill>
            <a:ln>
              <a:noFill/>
            </a:ln>
          </p:spPr>
        </p:sp>
        <p:sp>
          <p:nvSpPr>
            <p:cNvPr id="457" name="Google Shape;457;p21"/>
            <p:cNvSpPr/>
            <p:nvPr/>
          </p:nvSpPr>
          <p:spPr>
            <a:xfrm>
              <a:off x="904061" y="39889"/>
              <a:ext cx="564849" cy="564849"/>
            </a:xfrm>
            <a:custGeom>
              <a:rect b="b" l="l" r="r" t="t"/>
              <a:pathLst>
                <a:path extrusionOk="0" h="564849" w="564849">
                  <a:moveTo>
                    <a:pt x="0" y="0"/>
                  </a:moveTo>
                  <a:lnTo>
                    <a:pt x="564849" y="0"/>
                  </a:lnTo>
                  <a:lnTo>
                    <a:pt x="564849" y="564848"/>
                  </a:lnTo>
                  <a:lnTo>
                    <a:pt x="0" y="564848"/>
                  </a:lnTo>
                  <a:lnTo>
                    <a:pt x="0" y="0"/>
                  </a:lnTo>
                  <a:close/>
                </a:path>
              </a:pathLst>
            </a:custGeom>
            <a:blipFill rotWithShape="1">
              <a:blip r:embed="rId23">
                <a:alphaModFix/>
              </a:blip>
              <a:stretch>
                <a:fillRect b="0" l="0" r="0" t="0"/>
              </a:stretch>
            </a:blipFill>
            <a:ln>
              <a:noFill/>
            </a:ln>
          </p:spPr>
        </p:sp>
        <p:sp>
          <p:nvSpPr>
            <p:cNvPr id="458" name="Google Shape;458;p21"/>
            <p:cNvSpPr/>
            <p:nvPr/>
          </p:nvSpPr>
          <p:spPr>
            <a:xfrm>
              <a:off x="29287" y="39889"/>
              <a:ext cx="564849" cy="564849"/>
            </a:xfrm>
            <a:custGeom>
              <a:rect b="b" l="l" r="r" t="t"/>
              <a:pathLst>
                <a:path extrusionOk="0" h="564849" w="564849">
                  <a:moveTo>
                    <a:pt x="0" y="0"/>
                  </a:moveTo>
                  <a:lnTo>
                    <a:pt x="564849" y="0"/>
                  </a:lnTo>
                  <a:lnTo>
                    <a:pt x="564849" y="564848"/>
                  </a:lnTo>
                  <a:lnTo>
                    <a:pt x="0" y="564848"/>
                  </a:lnTo>
                  <a:lnTo>
                    <a:pt x="0" y="0"/>
                  </a:lnTo>
                  <a:close/>
                </a:path>
              </a:pathLst>
            </a:custGeom>
            <a:blipFill rotWithShape="1">
              <a:blip r:embed="rId24">
                <a:alphaModFix/>
              </a:blip>
              <a:stretch>
                <a:fillRect b="0" l="0" r="0" t="0"/>
              </a:stretch>
            </a:blipFill>
            <a:ln>
              <a:noFill/>
            </a:ln>
          </p:spPr>
        </p:sp>
        <p:sp>
          <p:nvSpPr>
            <p:cNvPr id="459" name="Google Shape;459;p21"/>
            <p:cNvSpPr/>
            <p:nvPr/>
          </p:nvSpPr>
          <p:spPr>
            <a:xfrm>
              <a:off x="3584722" y="23138"/>
              <a:ext cx="626843" cy="598350"/>
            </a:xfrm>
            <a:custGeom>
              <a:rect b="b" l="l" r="r" t="t"/>
              <a:pathLst>
                <a:path extrusionOk="0" h="598350" w="626843">
                  <a:moveTo>
                    <a:pt x="0" y="0"/>
                  </a:moveTo>
                  <a:lnTo>
                    <a:pt x="626843" y="0"/>
                  </a:lnTo>
                  <a:lnTo>
                    <a:pt x="626843" y="598350"/>
                  </a:lnTo>
                  <a:lnTo>
                    <a:pt x="0" y="598350"/>
                  </a:lnTo>
                  <a:lnTo>
                    <a:pt x="0" y="0"/>
                  </a:lnTo>
                  <a:close/>
                </a:path>
              </a:pathLst>
            </a:custGeom>
            <a:blipFill rotWithShape="1">
              <a:blip r:embed="rId25">
                <a:alphaModFix/>
              </a:blip>
              <a:stretch>
                <a:fillRect b="0" l="0" r="0" t="0"/>
              </a:stretch>
            </a:blipFill>
            <a:ln>
              <a:noFill/>
            </a:ln>
          </p:spPr>
        </p:sp>
        <p:sp>
          <p:nvSpPr>
            <p:cNvPr id="460" name="Google Shape;460;p21"/>
            <p:cNvSpPr/>
            <p:nvPr/>
          </p:nvSpPr>
          <p:spPr>
            <a:xfrm>
              <a:off x="1791610" y="6211"/>
              <a:ext cx="627606" cy="632204"/>
            </a:xfrm>
            <a:custGeom>
              <a:rect b="b" l="l" r="r" t="t"/>
              <a:pathLst>
                <a:path extrusionOk="0" h="632204" w="627606">
                  <a:moveTo>
                    <a:pt x="0" y="0"/>
                  </a:moveTo>
                  <a:lnTo>
                    <a:pt x="627605" y="0"/>
                  </a:lnTo>
                  <a:lnTo>
                    <a:pt x="627605" y="632204"/>
                  </a:lnTo>
                  <a:lnTo>
                    <a:pt x="0" y="632204"/>
                  </a:lnTo>
                  <a:lnTo>
                    <a:pt x="0" y="0"/>
                  </a:lnTo>
                  <a:close/>
                </a:path>
              </a:pathLst>
            </a:custGeom>
            <a:blipFill rotWithShape="1">
              <a:blip r:embed="rId26">
                <a:alphaModFix/>
              </a:blip>
              <a:stretch>
                <a:fillRect b="0" l="0" r="0" t="0"/>
              </a:stretch>
            </a:blipFill>
            <a:ln>
              <a:noFill/>
            </a:ln>
          </p:spPr>
        </p:sp>
        <p:sp>
          <p:nvSpPr>
            <p:cNvPr id="461" name="Google Shape;461;p21"/>
            <p:cNvSpPr/>
            <p:nvPr/>
          </p:nvSpPr>
          <p:spPr>
            <a:xfrm>
              <a:off x="2735528" y="0"/>
              <a:ext cx="523500" cy="638415"/>
            </a:xfrm>
            <a:custGeom>
              <a:rect b="b" l="l" r="r" t="t"/>
              <a:pathLst>
                <a:path extrusionOk="0" h="638415" w="523500">
                  <a:moveTo>
                    <a:pt x="0" y="0"/>
                  </a:moveTo>
                  <a:lnTo>
                    <a:pt x="523500" y="0"/>
                  </a:lnTo>
                  <a:lnTo>
                    <a:pt x="523500" y="638415"/>
                  </a:lnTo>
                  <a:lnTo>
                    <a:pt x="0" y="638415"/>
                  </a:lnTo>
                  <a:lnTo>
                    <a:pt x="0" y="0"/>
                  </a:lnTo>
                  <a:close/>
                </a:path>
              </a:pathLst>
            </a:custGeom>
            <a:blipFill rotWithShape="1">
              <a:blip r:embed="rId27">
                <a:alphaModFix/>
              </a:blip>
              <a:stretch>
                <a:fillRect b="0" l="0" r="0" t="0"/>
              </a:stretch>
            </a:blipFill>
            <a:ln>
              <a:noFill/>
            </a:ln>
          </p:spPr>
        </p:sp>
        <p:sp>
          <p:nvSpPr>
            <p:cNvPr id="462" name="Google Shape;462;p21"/>
            <p:cNvSpPr/>
            <p:nvPr/>
          </p:nvSpPr>
          <p:spPr>
            <a:xfrm>
              <a:off x="2217341" y="1168061"/>
              <a:ext cx="632204" cy="632204"/>
            </a:xfrm>
            <a:custGeom>
              <a:rect b="b" l="l" r="r" t="t"/>
              <a:pathLst>
                <a:path extrusionOk="0" h="632204" w="632204">
                  <a:moveTo>
                    <a:pt x="0" y="0"/>
                  </a:moveTo>
                  <a:lnTo>
                    <a:pt x="632204" y="0"/>
                  </a:lnTo>
                  <a:lnTo>
                    <a:pt x="632204" y="632204"/>
                  </a:lnTo>
                  <a:lnTo>
                    <a:pt x="0" y="632204"/>
                  </a:lnTo>
                  <a:lnTo>
                    <a:pt x="0" y="0"/>
                  </a:lnTo>
                  <a:close/>
                </a:path>
              </a:pathLst>
            </a:custGeom>
            <a:blipFill rotWithShape="1">
              <a:blip r:embed="rId28">
                <a:alphaModFix/>
              </a:blip>
              <a:stretch>
                <a:fillRect b="0" l="0" r="0" t="0"/>
              </a:stretch>
            </a:blipFill>
            <a:ln>
              <a:noFill/>
            </a:ln>
          </p:spPr>
        </p:sp>
        <p:sp>
          <p:nvSpPr>
            <p:cNvPr id="463" name="Google Shape;463;p21"/>
            <p:cNvSpPr/>
            <p:nvPr/>
          </p:nvSpPr>
          <p:spPr>
            <a:xfrm>
              <a:off x="29287" y="1168061"/>
              <a:ext cx="735120" cy="632204"/>
            </a:xfrm>
            <a:custGeom>
              <a:rect b="b" l="l" r="r" t="t"/>
              <a:pathLst>
                <a:path extrusionOk="0" h="632204" w="735120">
                  <a:moveTo>
                    <a:pt x="0" y="0"/>
                  </a:moveTo>
                  <a:lnTo>
                    <a:pt x="735121" y="0"/>
                  </a:lnTo>
                  <a:lnTo>
                    <a:pt x="735121" y="632204"/>
                  </a:lnTo>
                  <a:lnTo>
                    <a:pt x="0" y="632204"/>
                  </a:lnTo>
                  <a:lnTo>
                    <a:pt x="0" y="0"/>
                  </a:lnTo>
                  <a:close/>
                </a:path>
              </a:pathLst>
            </a:custGeom>
            <a:blipFill rotWithShape="1">
              <a:blip r:embed="rId29">
                <a:alphaModFix/>
              </a:blip>
              <a:stretch>
                <a:fillRect b="0" l="0" r="0" t="0"/>
              </a:stretch>
            </a:blipFill>
            <a:ln>
              <a:noFill/>
            </a:ln>
          </p:spPr>
        </p:sp>
        <p:sp>
          <p:nvSpPr>
            <p:cNvPr id="464" name="Google Shape;464;p21"/>
            <p:cNvSpPr/>
            <p:nvPr/>
          </p:nvSpPr>
          <p:spPr>
            <a:xfrm>
              <a:off x="3187355" y="1168061"/>
              <a:ext cx="631054" cy="632204"/>
            </a:xfrm>
            <a:custGeom>
              <a:rect b="b" l="l" r="r" t="t"/>
              <a:pathLst>
                <a:path extrusionOk="0" h="632204" w="631054">
                  <a:moveTo>
                    <a:pt x="0" y="0"/>
                  </a:moveTo>
                  <a:lnTo>
                    <a:pt x="631054" y="0"/>
                  </a:lnTo>
                  <a:lnTo>
                    <a:pt x="631054" y="632204"/>
                  </a:lnTo>
                  <a:lnTo>
                    <a:pt x="0" y="632204"/>
                  </a:lnTo>
                  <a:lnTo>
                    <a:pt x="0" y="0"/>
                  </a:lnTo>
                  <a:close/>
                </a:path>
              </a:pathLst>
            </a:custGeom>
            <a:blipFill rotWithShape="1">
              <a:blip r:embed="rId30">
                <a:alphaModFix/>
              </a:blip>
              <a:stretch>
                <a:fillRect b="0" l="0" r="0" t="0"/>
              </a:stretch>
            </a:blipFill>
            <a:ln>
              <a:noFill/>
            </a:ln>
          </p:spPr>
        </p:sp>
        <p:sp>
          <p:nvSpPr>
            <p:cNvPr id="465" name="Google Shape;465;p21"/>
            <p:cNvSpPr/>
            <p:nvPr/>
          </p:nvSpPr>
          <p:spPr>
            <a:xfrm>
              <a:off x="1174773" y="1168061"/>
              <a:ext cx="632204" cy="632204"/>
            </a:xfrm>
            <a:custGeom>
              <a:rect b="b" l="l" r="r" t="t"/>
              <a:pathLst>
                <a:path extrusionOk="0" h="632204" w="632204">
                  <a:moveTo>
                    <a:pt x="0" y="0"/>
                  </a:moveTo>
                  <a:lnTo>
                    <a:pt x="632203" y="0"/>
                  </a:lnTo>
                  <a:lnTo>
                    <a:pt x="632203" y="632204"/>
                  </a:lnTo>
                  <a:lnTo>
                    <a:pt x="0" y="632204"/>
                  </a:lnTo>
                  <a:lnTo>
                    <a:pt x="0" y="0"/>
                  </a:lnTo>
                  <a:close/>
                </a:path>
              </a:pathLst>
            </a:custGeom>
            <a:blipFill rotWithShape="1">
              <a:blip r:embed="rId31">
                <a:alphaModFix/>
              </a:blip>
              <a:stretch>
                <a:fillRect b="0" l="0" r="0" t="0"/>
              </a:stretch>
            </a:blipFill>
            <a:ln>
              <a:noFill/>
            </a:ln>
          </p:spPr>
        </p:sp>
        <p:sp>
          <p:nvSpPr>
            <p:cNvPr id="466" name="Google Shape;466;p21"/>
            <p:cNvSpPr/>
            <p:nvPr/>
          </p:nvSpPr>
          <p:spPr>
            <a:xfrm>
              <a:off x="3574302" y="2372984"/>
              <a:ext cx="714560" cy="430035"/>
            </a:xfrm>
            <a:custGeom>
              <a:rect b="b" l="l" r="r" t="t"/>
              <a:pathLst>
                <a:path extrusionOk="0" h="430035" w="714560">
                  <a:moveTo>
                    <a:pt x="0" y="0"/>
                  </a:moveTo>
                  <a:lnTo>
                    <a:pt x="714560" y="0"/>
                  </a:lnTo>
                  <a:lnTo>
                    <a:pt x="714560" y="430035"/>
                  </a:lnTo>
                  <a:lnTo>
                    <a:pt x="0" y="430035"/>
                  </a:lnTo>
                  <a:lnTo>
                    <a:pt x="0" y="0"/>
                  </a:lnTo>
                  <a:close/>
                </a:path>
              </a:pathLst>
            </a:custGeom>
            <a:blipFill rotWithShape="1">
              <a:blip r:embed="rId32">
                <a:alphaModFix/>
              </a:blip>
              <a:stretch>
                <a:fillRect b="0" l="0" r="0" t="0"/>
              </a:stretch>
            </a:blipFill>
            <a:ln>
              <a:noFill/>
            </a:ln>
          </p:spPr>
        </p:sp>
        <p:sp>
          <p:nvSpPr>
            <p:cNvPr id="467" name="Google Shape;467;p21"/>
            <p:cNvSpPr/>
            <p:nvPr/>
          </p:nvSpPr>
          <p:spPr>
            <a:xfrm>
              <a:off x="1891896" y="2307294"/>
              <a:ext cx="587980" cy="626723"/>
            </a:xfrm>
            <a:custGeom>
              <a:rect b="b" l="l" r="r" t="t"/>
              <a:pathLst>
                <a:path extrusionOk="0" h="626723" w="587980">
                  <a:moveTo>
                    <a:pt x="0" y="0"/>
                  </a:moveTo>
                  <a:lnTo>
                    <a:pt x="587980" y="0"/>
                  </a:lnTo>
                  <a:lnTo>
                    <a:pt x="587980" y="626723"/>
                  </a:lnTo>
                  <a:lnTo>
                    <a:pt x="0" y="626723"/>
                  </a:lnTo>
                  <a:lnTo>
                    <a:pt x="0" y="0"/>
                  </a:lnTo>
                  <a:close/>
                </a:path>
              </a:pathLst>
            </a:custGeom>
            <a:blipFill rotWithShape="1">
              <a:blip r:embed="rId33">
                <a:alphaModFix/>
              </a:blip>
              <a:stretch>
                <a:fillRect b="0" l="0" r="0" t="0"/>
              </a:stretch>
            </a:blipFill>
            <a:ln>
              <a:noFill/>
            </a:ln>
          </p:spPr>
        </p:sp>
        <p:sp>
          <p:nvSpPr>
            <p:cNvPr id="468" name="Google Shape;468;p21"/>
            <p:cNvSpPr/>
            <p:nvPr/>
          </p:nvSpPr>
          <p:spPr>
            <a:xfrm>
              <a:off x="2827284" y="2314636"/>
              <a:ext cx="399611" cy="546732"/>
            </a:xfrm>
            <a:custGeom>
              <a:rect b="b" l="l" r="r" t="t"/>
              <a:pathLst>
                <a:path extrusionOk="0" h="546732" w="399611">
                  <a:moveTo>
                    <a:pt x="0" y="0"/>
                  </a:moveTo>
                  <a:lnTo>
                    <a:pt x="399611" y="0"/>
                  </a:lnTo>
                  <a:lnTo>
                    <a:pt x="399611" y="546731"/>
                  </a:lnTo>
                  <a:lnTo>
                    <a:pt x="0" y="546731"/>
                  </a:lnTo>
                  <a:lnTo>
                    <a:pt x="0" y="0"/>
                  </a:lnTo>
                  <a:close/>
                </a:path>
              </a:pathLst>
            </a:custGeom>
            <a:blipFill rotWithShape="1">
              <a:blip r:embed="rId34">
                <a:alphaModFix/>
              </a:blip>
              <a:stretch>
                <a:fillRect b="0" l="0" r="0" t="0"/>
              </a:stretch>
            </a:blipFill>
            <a:ln>
              <a:noFill/>
            </a:ln>
          </p:spPr>
        </p:sp>
        <p:sp>
          <p:nvSpPr>
            <p:cNvPr id="469" name="Google Shape;469;p21"/>
            <p:cNvSpPr/>
            <p:nvPr/>
          </p:nvSpPr>
          <p:spPr>
            <a:xfrm>
              <a:off x="1085761" y="2307294"/>
              <a:ext cx="456938" cy="626723"/>
            </a:xfrm>
            <a:custGeom>
              <a:rect b="b" l="l" r="r" t="t"/>
              <a:pathLst>
                <a:path extrusionOk="0" h="626723" w="456938">
                  <a:moveTo>
                    <a:pt x="0" y="0"/>
                  </a:moveTo>
                  <a:lnTo>
                    <a:pt x="456938" y="0"/>
                  </a:lnTo>
                  <a:lnTo>
                    <a:pt x="456938" y="626723"/>
                  </a:lnTo>
                  <a:lnTo>
                    <a:pt x="0" y="626723"/>
                  </a:lnTo>
                  <a:lnTo>
                    <a:pt x="0" y="0"/>
                  </a:lnTo>
                  <a:close/>
                </a:path>
              </a:pathLst>
            </a:custGeom>
            <a:blipFill rotWithShape="1">
              <a:blip r:embed="rId35">
                <a:alphaModFix/>
              </a:blip>
              <a:stretch>
                <a:fillRect b="0" l="0" r="0" t="0"/>
              </a:stretch>
            </a:blipFill>
            <a:ln>
              <a:noFill/>
            </a:ln>
          </p:spPr>
        </p:sp>
        <p:sp>
          <p:nvSpPr>
            <p:cNvPr id="470" name="Google Shape;470;p21"/>
            <p:cNvSpPr/>
            <p:nvPr/>
          </p:nvSpPr>
          <p:spPr>
            <a:xfrm>
              <a:off x="29287" y="2271900"/>
              <a:ext cx="708171" cy="632204"/>
            </a:xfrm>
            <a:custGeom>
              <a:rect b="b" l="l" r="r" t="t"/>
              <a:pathLst>
                <a:path extrusionOk="0" h="632204" w="708171">
                  <a:moveTo>
                    <a:pt x="0" y="0"/>
                  </a:moveTo>
                  <a:lnTo>
                    <a:pt x="708171" y="0"/>
                  </a:lnTo>
                  <a:lnTo>
                    <a:pt x="708171" y="632203"/>
                  </a:lnTo>
                  <a:lnTo>
                    <a:pt x="0" y="632203"/>
                  </a:lnTo>
                  <a:lnTo>
                    <a:pt x="0" y="0"/>
                  </a:lnTo>
                  <a:close/>
                </a:path>
              </a:pathLst>
            </a:custGeom>
            <a:blipFill rotWithShape="1">
              <a:blip r:embed="rId36">
                <a:alphaModFix/>
              </a:blip>
              <a:stretch>
                <a:fillRect b="0" l="0" r="0" t="0"/>
              </a:stretch>
            </a:blipFill>
            <a:ln>
              <a:noFill/>
            </a:ln>
          </p:spPr>
        </p:sp>
        <p:sp>
          <p:nvSpPr>
            <p:cNvPr id="471" name="Google Shape;471;p21"/>
            <p:cNvSpPr/>
            <p:nvPr/>
          </p:nvSpPr>
          <p:spPr>
            <a:xfrm>
              <a:off x="2778053" y="3517957"/>
              <a:ext cx="311690" cy="618880"/>
            </a:xfrm>
            <a:custGeom>
              <a:rect b="b" l="l" r="r" t="t"/>
              <a:pathLst>
                <a:path extrusionOk="0" h="618880" w="311690">
                  <a:moveTo>
                    <a:pt x="0" y="0"/>
                  </a:moveTo>
                  <a:lnTo>
                    <a:pt x="311691" y="0"/>
                  </a:lnTo>
                  <a:lnTo>
                    <a:pt x="311691" y="618880"/>
                  </a:lnTo>
                  <a:lnTo>
                    <a:pt x="0" y="618880"/>
                  </a:lnTo>
                  <a:lnTo>
                    <a:pt x="0" y="0"/>
                  </a:lnTo>
                  <a:close/>
                </a:path>
              </a:pathLst>
            </a:custGeom>
            <a:blipFill rotWithShape="1">
              <a:blip r:embed="rId37">
                <a:alphaModFix/>
              </a:blip>
              <a:stretch>
                <a:fillRect b="0" l="0" r="0" t="0"/>
              </a:stretch>
            </a:blipFill>
            <a:ln>
              <a:noFill/>
            </a:ln>
          </p:spPr>
        </p:sp>
        <p:sp>
          <p:nvSpPr>
            <p:cNvPr id="472" name="Google Shape;472;p21"/>
            <p:cNvSpPr/>
            <p:nvPr/>
          </p:nvSpPr>
          <p:spPr>
            <a:xfrm>
              <a:off x="3509528" y="3599333"/>
              <a:ext cx="456127" cy="456127"/>
            </a:xfrm>
            <a:custGeom>
              <a:rect b="b" l="l" r="r" t="t"/>
              <a:pathLst>
                <a:path extrusionOk="0" h="456127" w="456127">
                  <a:moveTo>
                    <a:pt x="0" y="0"/>
                  </a:moveTo>
                  <a:lnTo>
                    <a:pt x="456127" y="0"/>
                  </a:lnTo>
                  <a:lnTo>
                    <a:pt x="456127" y="456127"/>
                  </a:lnTo>
                  <a:lnTo>
                    <a:pt x="0" y="456127"/>
                  </a:lnTo>
                  <a:lnTo>
                    <a:pt x="0" y="0"/>
                  </a:lnTo>
                  <a:close/>
                </a:path>
              </a:pathLst>
            </a:custGeom>
            <a:blipFill rotWithShape="1">
              <a:blip r:embed="rId38">
                <a:alphaModFix/>
              </a:blip>
              <a:stretch>
                <a:fillRect b="0" l="0" r="0" t="0"/>
              </a:stretch>
            </a:blipFill>
            <a:ln>
              <a:noFill/>
            </a:ln>
          </p:spPr>
        </p:sp>
        <p:sp>
          <p:nvSpPr>
            <p:cNvPr id="473" name="Google Shape;473;p21"/>
            <p:cNvSpPr/>
            <p:nvPr/>
          </p:nvSpPr>
          <p:spPr>
            <a:xfrm>
              <a:off x="24699" y="3462366"/>
              <a:ext cx="392906" cy="730061"/>
            </a:xfrm>
            <a:custGeom>
              <a:rect b="b" l="l" r="r" t="t"/>
              <a:pathLst>
                <a:path extrusionOk="0" h="730061" w="392906">
                  <a:moveTo>
                    <a:pt x="0" y="0"/>
                  </a:moveTo>
                  <a:lnTo>
                    <a:pt x="392906" y="0"/>
                  </a:lnTo>
                  <a:lnTo>
                    <a:pt x="392906" y="730061"/>
                  </a:lnTo>
                  <a:lnTo>
                    <a:pt x="0" y="730061"/>
                  </a:lnTo>
                  <a:lnTo>
                    <a:pt x="0" y="0"/>
                  </a:lnTo>
                  <a:close/>
                </a:path>
              </a:pathLst>
            </a:custGeom>
            <a:blipFill rotWithShape="1">
              <a:blip r:embed="rId39">
                <a:alphaModFix/>
              </a:blip>
              <a:stretch>
                <a:fillRect b="0" l="0" r="0" t="0"/>
              </a:stretch>
            </a:blipFill>
            <a:ln>
              <a:noFill/>
            </a:ln>
          </p:spPr>
        </p:sp>
        <p:sp>
          <p:nvSpPr>
            <p:cNvPr id="474" name="Google Shape;474;p21"/>
            <p:cNvSpPr/>
            <p:nvPr/>
          </p:nvSpPr>
          <p:spPr>
            <a:xfrm>
              <a:off x="838533" y="3462366"/>
              <a:ext cx="565466" cy="730061"/>
            </a:xfrm>
            <a:custGeom>
              <a:rect b="b" l="l" r="r" t="t"/>
              <a:pathLst>
                <a:path extrusionOk="0" h="730061" w="565466">
                  <a:moveTo>
                    <a:pt x="0" y="0"/>
                  </a:moveTo>
                  <a:lnTo>
                    <a:pt x="565465" y="0"/>
                  </a:lnTo>
                  <a:lnTo>
                    <a:pt x="565465" y="730061"/>
                  </a:lnTo>
                  <a:lnTo>
                    <a:pt x="0" y="730061"/>
                  </a:lnTo>
                  <a:lnTo>
                    <a:pt x="0" y="0"/>
                  </a:lnTo>
                  <a:close/>
                </a:path>
              </a:pathLst>
            </a:custGeom>
            <a:blipFill rotWithShape="1">
              <a:blip r:embed="rId40">
                <a:alphaModFix/>
              </a:blip>
              <a:stretch>
                <a:fillRect b="0" l="0" r="0" t="0"/>
              </a:stretch>
            </a:blipFill>
            <a:ln>
              <a:noFill/>
            </a:ln>
          </p:spPr>
        </p:sp>
        <p:sp>
          <p:nvSpPr>
            <p:cNvPr id="475" name="Google Shape;475;p21"/>
            <p:cNvSpPr/>
            <p:nvPr/>
          </p:nvSpPr>
          <p:spPr>
            <a:xfrm>
              <a:off x="1823782" y="3517957"/>
              <a:ext cx="534487" cy="618880"/>
            </a:xfrm>
            <a:custGeom>
              <a:rect b="b" l="l" r="r" t="t"/>
              <a:pathLst>
                <a:path extrusionOk="0" h="618880" w="534487">
                  <a:moveTo>
                    <a:pt x="0" y="0"/>
                  </a:moveTo>
                  <a:lnTo>
                    <a:pt x="534488" y="0"/>
                  </a:lnTo>
                  <a:lnTo>
                    <a:pt x="534488" y="618880"/>
                  </a:lnTo>
                  <a:lnTo>
                    <a:pt x="0" y="618880"/>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grpSp>
        <p:nvGrpSpPr>
          <p:cNvPr id="480" name="Google Shape;480;p22"/>
          <p:cNvGrpSpPr/>
          <p:nvPr/>
        </p:nvGrpSpPr>
        <p:grpSpPr>
          <a:xfrm>
            <a:off x="791050" y="2819900"/>
            <a:ext cx="5977899" cy="2479089"/>
            <a:chOff x="0" y="-28575"/>
            <a:chExt cx="1658589" cy="687832"/>
          </a:xfrm>
        </p:grpSpPr>
        <p:sp>
          <p:nvSpPr>
            <p:cNvPr id="481" name="Google Shape;481;p22"/>
            <p:cNvSpPr/>
            <p:nvPr/>
          </p:nvSpPr>
          <p:spPr>
            <a:xfrm>
              <a:off x="0" y="0"/>
              <a:ext cx="1658589" cy="659257"/>
            </a:xfrm>
            <a:custGeom>
              <a:rect b="b" l="l" r="r" t="t"/>
              <a:pathLst>
                <a:path extrusionOk="0" h="659257" w="1658589">
                  <a:moveTo>
                    <a:pt x="20721" y="0"/>
                  </a:moveTo>
                  <a:lnTo>
                    <a:pt x="1637868" y="0"/>
                  </a:lnTo>
                  <a:cubicBezTo>
                    <a:pt x="1643363" y="0"/>
                    <a:pt x="1648634" y="2183"/>
                    <a:pt x="1652520" y="6069"/>
                  </a:cubicBezTo>
                  <a:cubicBezTo>
                    <a:pt x="1656406" y="9955"/>
                    <a:pt x="1658589" y="15226"/>
                    <a:pt x="1658589" y="20721"/>
                  </a:cubicBezTo>
                  <a:lnTo>
                    <a:pt x="1658589" y="638536"/>
                  </a:lnTo>
                  <a:cubicBezTo>
                    <a:pt x="1658589" y="649980"/>
                    <a:pt x="1649312" y="659257"/>
                    <a:pt x="1637868" y="659257"/>
                  </a:cubicBezTo>
                  <a:lnTo>
                    <a:pt x="20721" y="659257"/>
                  </a:lnTo>
                  <a:cubicBezTo>
                    <a:pt x="9277" y="659257"/>
                    <a:pt x="0" y="649980"/>
                    <a:pt x="0" y="638536"/>
                  </a:cubicBezTo>
                  <a:lnTo>
                    <a:pt x="0" y="20721"/>
                  </a:lnTo>
                  <a:cubicBezTo>
                    <a:pt x="0" y="9277"/>
                    <a:pt x="9277" y="0"/>
                    <a:pt x="20721"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2"/>
            <p:cNvSpPr txBox="1"/>
            <p:nvPr/>
          </p:nvSpPr>
          <p:spPr>
            <a:xfrm>
              <a:off x="0" y="-28575"/>
              <a:ext cx="1658589" cy="687832"/>
            </a:xfrm>
            <a:prstGeom prst="rect">
              <a:avLst/>
            </a:prstGeom>
            <a:noFill/>
            <a:ln>
              <a:noFill/>
            </a:ln>
          </p:spPr>
          <p:txBody>
            <a:bodyPr anchorCtr="0" anchor="ctr" bIns="33300" lIns="33300" spcFirstLastPara="1" rIns="33300" wrap="square" tIns="33300">
              <a:noAutofit/>
            </a:bodyPr>
            <a:lstStyle/>
            <a:p>
              <a:pPr indent="0" lvl="0" marL="0" marR="0" rtl="0" algn="ctr">
                <a:lnSpc>
                  <a:spcPct val="8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3" name="Google Shape;483;p22"/>
          <p:cNvGrpSpPr/>
          <p:nvPr/>
        </p:nvGrpSpPr>
        <p:grpSpPr>
          <a:xfrm>
            <a:off x="791050" y="5738499"/>
            <a:ext cx="5977899" cy="2479089"/>
            <a:chOff x="0" y="-28575"/>
            <a:chExt cx="1658589" cy="687832"/>
          </a:xfrm>
        </p:grpSpPr>
        <p:sp>
          <p:nvSpPr>
            <p:cNvPr id="484" name="Google Shape;484;p22"/>
            <p:cNvSpPr/>
            <p:nvPr/>
          </p:nvSpPr>
          <p:spPr>
            <a:xfrm>
              <a:off x="0" y="0"/>
              <a:ext cx="1658589" cy="659257"/>
            </a:xfrm>
            <a:custGeom>
              <a:rect b="b" l="l" r="r" t="t"/>
              <a:pathLst>
                <a:path extrusionOk="0" h="659257" w="1658589">
                  <a:moveTo>
                    <a:pt x="20721" y="0"/>
                  </a:moveTo>
                  <a:lnTo>
                    <a:pt x="1637868" y="0"/>
                  </a:lnTo>
                  <a:cubicBezTo>
                    <a:pt x="1643363" y="0"/>
                    <a:pt x="1648634" y="2183"/>
                    <a:pt x="1652520" y="6069"/>
                  </a:cubicBezTo>
                  <a:cubicBezTo>
                    <a:pt x="1656406" y="9955"/>
                    <a:pt x="1658589" y="15226"/>
                    <a:pt x="1658589" y="20721"/>
                  </a:cubicBezTo>
                  <a:lnTo>
                    <a:pt x="1658589" y="638536"/>
                  </a:lnTo>
                  <a:cubicBezTo>
                    <a:pt x="1658589" y="649980"/>
                    <a:pt x="1649312" y="659257"/>
                    <a:pt x="1637868" y="659257"/>
                  </a:cubicBezTo>
                  <a:lnTo>
                    <a:pt x="20721" y="659257"/>
                  </a:lnTo>
                  <a:cubicBezTo>
                    <a:pt x="9277" y="659257"/>
                    <a:pt x="0" y="649980"/>
                    <a:pt x="0" y="638536"/>
                  </a:cubicBezTo>
                  <a:lnTo>
                    <a:pt x="0" y="20721"/>
                  </a:lnTo>
                  <a:cubicBezTo>
                    <a:pt x="0" y="9277"/>
                    <a:pt x="9277" y="0"/>
                    <a:pt x="20721"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2"/>
            <p:cNvSpPr txBox="1"/>
            <p:nvPr/>
          </p:nvSpPr>
          <p:spPr>
            <a:xfrm>
              <a:off x="0" y="-28575"/>
              <a:ext cx="1658589" cy="687832"/>
            </a:xfrm>
            <a:prstGeom prst="rect">
              <a:avLst/>
            </a:prstGeom>
            <a:noFill/>
            <a:ln>
              <a:noFill/>
            </a:ln>
          </p:spPr>
          <p:txBody>
            <a:bodyPr anchorCtr="0" anchor="ctr" bIns="33300" lIns="33300" spcFirstLastPara="1" rIns="33300" wrap="square" tIns="33300">
              <a:noAutofit/>
            </a:bodyPr>
            <a:lstStyle/>
            <a:p>
              <a:pPr indent="0" lvl="0" marL="0" marR="0" rtl="0" algn="ctr">
                <a:lnSpc>
                  <a:spcPct val="89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6" name="Google Shape;486;p22"/>
          <p:cNvSpPr txBox="1"/>
          <p:nvPr/>
        </p:nvSpPr>
        <p:spPr>
          <a:xfrm>
            <a:off x="756000" y="1636009"/>
            <a:ext cx="6048000" cy="547878"/>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1800" u="none" cap="none" strike="noStrike">
                <a:solidFill>
                  <a:srgbClr val="000000"/>
                </a:solidFill>
                <a:latin typeface="Inter"/>
                <a:ea typeface="Inter"/>
                <a:cs typeface="Inter"/>
                <a:sym typeface="Inter"/>
              </a:rPr>
              <a:t>This presentation template is free for everyone to use thanks to the following:</a:t>
            </a:r>
            <a:endParaRPr/>
          </a:p>
        </p:txBody>
      </p:sp>
      <p:sp>
        <p:nvSpPr>
          <p:cNvPr id="487" name="Google Shape;487;p22"/>
          <p:cNvSpPr txBox="1"/>
          <p:nvPr/>
        </p:nvSpPr>
        <p:spPr>
          <a:xfrm>
            <a:off x="2445866" y="8760514"/>
            <a:ext cx="2668269" cy="271653"/>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1" i="0" lang="en-US" sz="1800" u="none" cap="none" strike="noStrike">
                <a:solidFill>
                  <a:srgbClr val="000000"/>
                </a:solidFill>
                <a:latin typeface="Inter"/>
                <a:ea typeface="Inter"/>
                <a:cs typeface="Inter"/>
                <a:sym typeface="Inter"/>
              </a:rPr>
              <a:t>Happy designing!</a:t>
            </a:r>
            <a:endParaRPr/>
          </a:p>
        </p:txBody>
      </p:sp>
      <p:sp>
        <p:nvSpPr>
          <p:cNvPr id="488" name="Google Shape;488;p22"/>
          <p:cNvSpPr txBox="1"/>
          <p:nvPr/>
        </p:nvSpPr>
        <p:spPr>
          <a:xfrm>
            <a:off x="-903625" y="4677006"/>
            <a:ext cx="9367250" cy="271653"/>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1800" u="none" cap="none" strike="noStrike">
                <a:solidFill>
                  <a:srgbClr val="000000"/>
                </a:solidFill>
                <a:latin typeface="Inter"/>
                <a:ea typeface="Inter"/>
                <a:cs typeface="Inter"/>
                <a:sym typeface="Inter"/>
              </a:rPr>
              <a:t>for the presentation template</a:t>
            </a:r>
            <a:endParaRPr/>
          </a:p>
        </p:txBody>
      </p:sp>
      <p:sp>
        <p:nvSpPr>
          <p:cNvPr id="489" name="Google Shape;489;p22"/>
          <p:cNvSpPr txBox="1"/>
          <p:nvPr/>
        </p:nvSpPr>
        <p:spPr>
          <a:xfrm>
            <a:off x="-903625" y="7244278"/>
            <a:ext cx="9367250" cy="271653"/>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1800" u="none" cap="none" strike="noStrike">
                <a:solidFill>
                  <a:srgbClr val="000000"/>
                </a:solidFill>
                <a:latin typeface="Inter"/>
                <a:ea typeface="Inter"/>
                <a:cs typeface="Inter"/>
                <a:sym typeface="Inter"/>
              </a:rPr>
              <a:t>for the photos</a:t>
            </a:r>
            <a:endParaRPr/>
          </a:p>
        </p:txBody>
      </p:sp>
      <p:sp>
        <p:nvSpPr>
          <p:cNvPr id="490" name="Google Shape;490;p22"/>
          <p:cNvSpPr txBox="1"/>
          <p:nvPr/>
        </p:nvSpPr>
        <p:spPr>
          <a:xfrm>
            <a:off x="317556" y="841725"/>
            <a:ext cx="6924888" cy="64579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800" u="none" cap="none" strike="noStrike">
                <a:solidFill>
                  <a:srgbClr val="000000"/>
                </a:solidFill>
                <a:latin typeface="Inter"/>
                <a:ea typeface="Inter"/>
                <a:cs typeface="Inter"/>
                <a:sym typeface="Inter"/>
              </a:rPr>
              <a:t>Credits</a:t>
            </a:r>
            <a:endParaRPr/>
          </a:p>
        </p:txBody>
      </p:sp>
      <p:sp>
        <p:nvSpPr>
          <p:cNvPr id="491" name="Google Shape;491;p22"/>
          <p:cNvSpPr txBox="1"/>
          <p:nvPr/>
        </p:nvSpPr>
        <p:spPr>
          <a:xfrm>
            <a:off x="-233731" y="6544287"/>
            <a:ext cx="8027461" cy="58986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473" u="none" cap="none" strike="noStrike">
                <a:solidFill>
                  <a:srgbClr val="000000"/>
                </a:solidFill>
                <a:latin typeface="Inter"/>
                <a:ea typeface="Inter"/>
                <a:cs typeface="Inter"/>
                <a:sym typeface="Inter"/>
              </a:rPr>
              <a:t>Pexels, Pixabay</a:t>
            </a:r>
            <a:endParaRPr/>
          </a:p>
        </p:txBody>
      </p:sp>
      <p:pic>
        <p:nvPicPr>
          <p:cNvPr id="492" name="Google Shape;492;p22"/>
          <p:cNvPicPr preferRelativeResize="0"/>
          <p:nvPr/>
        </p:nvPicPr>
        <p:blipFill>
          <a:blip r:embed="rId3">
            <a:alphaModFix/>
          </a:blip>
          <a:stretch>
            <a:fillRect/>
          </a:stretch>
        </p:blipFill>
        <p:spPr>
          <a:xfrm>
            <a:off x="1490175" y="3332675"/>
            <a:ext cx="4579650" cy="11544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8"/>
          <p:cNvSpPr txBox="1"/>
          <p:nvPr/>
        </p:nvSpPr>
        <p:spPr>
          <a:xfrm>
            <a:off x="253751" y="408996"/>
            <a:ext cx="7052400" cy="20502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7400" u="none" cap="none" strike="noStrike">
                <a:solidFill>
                  <a:srgbClr val="000000"/>
                </a:solidFill>
                <a:latin typeface="Inter Medium"/>
                <a:ea typeface="Inter Medium"/>
                <a:cs typeface="Inter Medium"/>
                <a:sym typeface="Inter Medium"/>
              </a:rPr>
              <a:t>TABLE OF CONTENTS</a:t>
            </a:r>
            <a:endParaRPr/>
          </a:p>
        </p:txBody>
      </p:sp>
      <p:sp>
        <p:nvSpPr>
          <p:cNvPr id="158" name="Google Shape;158;p8"/>
          <p:cNvSpPr txBox="1"/>
          <p:nvPr/>
        </p:nvSpPr>
        <p:spPr>
          <a:xfrm>
            <a:off x="253751" y="3210156"/>
            <a:ext cx="7052498" cy="557593"/>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b="0" i="0" lang="en-US" sz="3600" u="none" cap="none" strike="noStrike">
                <a:solidFill>
                  <a:srgbClr val="000000"/>
                </a:solidFill>
                <a:latin typeface="Inter Medium"/>
                <a:ea typeface="Inter Medium"/>
                <a:cs typeface="Inter Medium"/>
                <a:sym typeface="Inter Medium"/>
              </a:rPr>
              <a:t>WELCOME</a:t>
            </a:r>
            <a:endParaRPr/>
          </a:p>
        </p:txBody>
      </p:sp>
      <p:sp>
        <p:nvSpPr>
          <p:cNvPr id="159" name="Google Shape;159;p8"/>
          <p:cNvSpPr txBox="1"/>
          <p:nvPr/>
        </p:nvSpPr>
        <p:spPr>
          <a:xfrm>
            <a:off x="253751" y="3796324"/>
            <a:ext cx="7052498"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Elaborate on your topic here.</a:t>
            </a:r>
            <a:endParaRPr/>
          </a:p>
        </p:txBody>
      </p:sp>
      <p:sp>
        <p:nvSpPr>
          <p:cNvPr id="160" name="Google Shape;160;p8"/>
          <p:cNvSpPr txBox="1"/>
          <p:nvPr/>
        </p:nvSpPr>
        <p:spPr>
          <a:xfrm>
            <a:off x="253751" y="4352152"/>
            <a:ext cx="7052498" cy="557593"/>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b="0" i="0" lang="en-US" sz="3600" u="none" cap="none" strike="noStrike">
                <a:solidFill>
                  <a:srgbClr val="000000"/>
                </a:solidFill>
                <a:latin typeface="Inter Medium"/>
                <a:ea typeface="Inter Medium"/>
                <a:cs typeface="Inter Medium"/>
                <a:sym typeface="Inter Medium"/>
              </a:rPr>
              <a:t>OUR PALETTES</a:t>
            </a:r>
            <a:endParaRPr/>
          </a:p>
        </p:txBody>
      </p:sp>
      <p:sp>
        <p:nvSpPr>
          <p:cNvPr id="161" name="Google Shape;161;p8"/>
          <p:cNvSpPr txBox="1"/>
          <p:nvPr/>
        </p:nvSpPr>
        <p:spPr>
          <a:xfrm>
            <a:off x="253751" y="4938321"/>
            <a:ext cx="7052498"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Elaborate on your topic here.</a:t>
            </a:r>
            <a:endParaRPr/>
          </a:p>
        </p:txBody>
      </p:sp>
      <p:sp>
        <p:nvSpPr>
          <p:cNvPr id="162" name="Google Shape;162;p8"/>
          <p:cNvSpPr txBox="1"/>
          <p:nvPr/>
        </p:nvSpPr>
        <p:spPr>
          <a:xfrm>
            <a:off x="253751" y="5494149"/>
            <a:ext cx="7052498" cy="557593"/>
          </a:xfrm>
          <a:prstGeom prst="rect">
            <a:avLst/>
          </a:prstGeom>
          <a:noFill/>
          <a:ln>
            <a:noFill/>
          </a:ln>
        </p:spPr>
        <p:txBody>
          <a:bodyPr anchorCtr="0" anchor="t" bIns="0" lIns="0" spcFirstLastPara="1" rIns="0" wrap="square" tIns="0">
            <a:spAutoFit/>
          </a:bodyPr>
          <a:lstStyle/>
          <a:p>
            <a:pPr indent="0" lvl="0" marL="0" marR="0" rtl="0" algn="l">
              <a:lnSpc>
                <a:spcPct val="122000"/>
              </a:lnSpc>
              <a:spcBef>
                <a:spcPts val="0"/>
              </a:spcBef>
              <a:spcAft>
                <a:spcPts val="0"/>
              </a:spcAft>
              <a:buNone/>
            </a:pPr>
            <a:r>
              <a:rPr b="0" i="0" lang="en-US" sz="3600" u="none" cap="none" strike="noStrike">
                <a:solidFill>
                  <a:srgbClr val="000000"/>
                </a:solidFill>
                <a:latin typeface="Inter Medium"/>
                <a:ea typeface="Inter Medium"/>
                <a:cs typeface="Inter Medium"/>
                <a:sym typeface="Inter Medium"/>
              </a:rPr>
              <a:t>CHAPTER TITLE</a:t>
            </a:r>
            <a:endParaRPr/>
          </a:p>
        </p:txBody>
      </p:sp>
      <p:sp>
        <p:nvSpPr>
          <p:cNvPr id="163" name="Google Shape;163;p8"/>
          <p:cNvSpPr txBox="1"/>
          <p:nvPr/>
        </p:nvSpPr>
        <p:spPr>
          <a:xfrm>
            <a:off x="253751" y="6080317"/>
            <a:ext cx="7052498"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Elaborate on your topic here.</a:t>
            </a:r>
            <a:endParaRPr/>
          </a:p>
        </p:txBody>
      </p:sp>
      <p:grpSp>
        <p:nvGrpSpPr>
          <p:cNvPr id="164" name="Google Shape;164;p8"/>
          <p:cNvGrpSpPr/>
          <p:nvPr/>
        </p:nvGrpSpPr>
        <p:grpSpPr>
          <a:xfrm>
            <a:off x="-1685743" y="7233282"/>
            <a:ext cx="3934618" cy="3934618"/>
            <a:chOff x="0" y="0"/>
            <a:chExt cx="812800" cy="812800"/>
          </a:xfrm>
        </p:grpSpPr>
        <p:sp>
          <p:nvSpPr>
            <p:cNvPr id="165" name="Google Shape;165;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4C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8"/>
          <p:cNvGrpSpPr/>
          <p:nvPr/>
        </p:nvGrpSpPr>
        <p:grpSpPr>
          <a:xfrm>
            <a:off x="63474" y="7233282"/>
            <a:ext cx="3934618" cy="3934618"/>
            <a:chOff x="0" y="0"/>
            <a:chExt cx="812800" cy="812800"/>
          </a:xfrm>
        </p:grpSpPr>
        <p:sp>
          <p:nvSpPr>
            <p:cNvPr id="168" name="Google Shape;168;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82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 name="Google Shape;170;p8"/>
          <p:cNvGrpSpPr/>
          <p:nvPr/>
        </p:nvGrpSpPr>
        <p:grpSpPr>
          <a:xfrm>
            <a:off x="1812691" y="7197282"/>
            <a:ext cx="3934618" cy="3934618"/>
            <a:chOff x="0" y="0"/>
            <a:chExt cx="812800" cy="812800"/>
          </a:xfrm>
        </p:grpSpPr>
        <p:sp>
          <p:nvSpPr>
            <p:cNvPr id="171" name="Google Shape;171;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AC9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 name="Google Shape;173;p8"/>
          <p:cNvGrpSpPr/>
          <p:nvPr/>
        </p:nvGrpSpPr>
        <p:grpSpPr>
          <a:xfrm>
            <a:off x="3561908" y="7197282"/>
            <a:ext cx="3934618" cy="3934618"/>
            <a:chOff x="0" y="0"/>
            <a:chExt cx="812800" cy="812800"/>
          </a:xfrm>
        </p:grpSpPr>
        <p:sp>
          <p:nvSpPr>
            <p:cNvPr id="174" name="Google Shape;174;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A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 name="Google Shape;176;p8"/>
          <p:cNvGrpSpPr/>
          <p:nvPr/>
        </p:nvGrpSpPr>
        <p:grpSpPr>
          <a:xfrm>
            <a:off x="5311125" y="7161282"/>
            <a:ext cx="3934618" cy="3934618"/>
            <a:chOff x="0" y="0"/>
            <a:chExt cx="812800" cy="812800"/>
          </a:xfrm>
        </p:grpSpPr>
        <p:sp>
          <p:nvSpPr>
            <p:cNvPr id="177" name="Google Shape;177;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9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9"/>
          <p:cNvPicPr preferRelativeResize="0"/>
          <p:nvPr/>
        </p:nvPicPr>
        <p:blipFill>
          <a:blip r:embed="rId3">
            <a:alphaModFix/>
          </a:blip>
          <a:stretch>
            <a:fillRect/>
          </a:stretch>
        </p:blipFill>
        <p:spPr>
          <a:xfrm>
            <a:off x="0" y="3179"/>
            <a:ext cx="7556499" cy="3664141"/>
          </a:xfrm>
          <a:prstGeom prst="rect">
            <a:avLst/>
          </a:prstGeom>
          <a:noFill/>
          <a:ln>
            <a:noFill/>
          </a:ln>
        </p:spPr>
      </p:pic>
      <p:sp>
        <p:nvSpPr>
          <p:cNvPr id="184" name="Google Shape;184;p9"/>
          <p:cNvSpPr txBox="1"/>
          <p:nvPr/>
        </p:nvSpPr>
        <p:spPr>
          <a:xfrm>
            <a:off x="253751" y="4845263"/>
            <a:ext cx="7052400" cy="20502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7400" u="none" cap="none" strike="noStrike">
                <a:solidFill>
                  <a:srgbClr val="000000"/>
                </a:solidFill>
                <a:latin typeface="Inter Medium"/>
                <a:ea typeface="Inter Medium"/>
                <a:cs typeface="Inter Medium"/>
                <a:sym typeface="Inter Medium"/>
              </a:rPr>
              <a:t>WELCOME TO OUR CATALOG</a:t>
            </a:r>
            <a:endParaRPr/>
          </a:p>
        </p:txBody>
      </p:sp>
      <p:grpSp>
        <p:nvGrpSpPr>
          <p:cNvPr id="185" name="Google Shape;185;p9"/>
          <p:cNvGrpSpPr/>
          <p:nvPr/>
        </p:nvGrpSpPr>
        <p:grpSpPr>
          <a:xfrm>
            <a:off x="0" y="3670492"/>
            <a:ext cx="670566" cy="670566"/>
            <a:chOff x="0" y="0"/>
            <a:chExt cx="812800" cy="812800"/>
          </a:xfrm>
        </p:grpSpPr>
        <p:sp>
          <p:nvSpPr>
            <p:cNvPr id="186" name="Google Shape;186;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59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9"/>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9"/>
          <p:cNvGrpSpPr/>
          <p:nvPr/>
        </p:nvGrpSpPr>
        <p:grpSpPr>
          <a:xfrm>
            <a:off x="253751" y="7140010"/>
            <a:ext cx="7052400" cy="1239043"/>
            <a:chOff x="0" y="-9525"/>
            <a:chExt cx="9403200" cy="1652058"/>
          </a:xfrm>
        </p:grpSpPr>
        <p:sp>
          <p:nvSpPr>
            <p:cNvPr id="189" name="Google Shape;189;p9"/>
            <p:cNvSpPr txBox="1"/>
            <p:nvPr/>
          </p:nvSpPr>
          <p:spPr>
            <a:xfrm>
              <a:off x="0" y="-9525"/>
              <a:ext cx="9403200" cy="664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599" u="none" cap="none" strike="noStrike">
                  <a:solidFill>
                    <a:srgbClr val="000000"/>
                  </a:solidFill>
                  <a:latin typeface="Inter Medium"/>
                  <a:ea typeface="Inter Medium"/>
                  <a:cs typeface="Inter Medium"/>
                  <a:sym typeface="Inter Medium"/>
                </a:rPr>
                <a:t>ABOUT US</a:t>
              </a:r>
              <a:endParaRPr/>
            </a:p>
          </p:txBody>
        </p:sp>
        <p:sp>
          <p:nvSpPr>
            <p:cNvPr id="190" name="Google Shape;190;p9"/>
            <p:cNvSpPr txBox="1"/>
            <p:nvPr/>
          </p:nvSpPr>
          <p:spPr>
            <a:xfrm>
              <a:off x="0" y="756633"/>
              <a:ext cx="9403200" cy="885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000000"/>
                  </a:solidFill>
                  <a:latin typeface="Inter"/>
                  <a:ea typeface="Inter"/>
                  <a:cs typeface="Inter"/>
                  <a:sym typeface="Inter"/>
                </a:rPr>
                <a:t>Briefly elaborate on what you want to discuss. Lorem ipsum dolor sit amet, consectetur adipiscing elit. Consectetur adipiscing elit, sed do eiusmod tempor incididunt ut labore et dolore magna aliqua. </a:t>
              </a:r>
              <a:endParaRPr/>
            </a:p>
          </p:txBody>
        </p:sp>
      </p:grpSp>
      <p:grpSp>
        <p:nvGrpSpPr>
          <p:cNvPr id="191" name="Google Shape;191;p9"/>
          <p:cNvGrpSpPr/>
          <p:nvPr/>
        </p:nvGrpSpPr>
        <p:grpSpPr>
          <a:xfrm>
            <a:off x="253751" y="8742098"/>
            <a:ext cx="7052400" cy="1239043"/>
            <a:chOff x="0" y="-9525"/>
            <a:chExt cx="9403200" cy="1652058"/>
          </a:xfrm>
        </p:grpSpPr>
        <p:sp>
          <p:nvSpPr>
            <p:cNvPr id="192" name="Google Shape;192;p9"/>
            <p:cNvSpPr txBox="1"/>
            <p:nvPr/>
          </p:nvSpPr>
          <p:spPr>
            <a:xfrm>
              <a:off x="0" y="-9525"/>
              <a:ext cx="9403200" cy="664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599" u="none" cap="none" strike="noStrike">
                  <a:solidFill>
                    <a:srgbClr val="000000"/>
                  </a:solidFill>
                  <a:latin typeface="Inter Medium"/>
                  <a:ea typeface="Inter Medium"/>
                  <a:cs typeface="Inter Medium"/>
                  <a:sym typeface="Inter Medium"/>
                </a:rPr>
                <a:t>ABOUT THIS PROJECT</a:t>
              </a:r>
              <a:endParaRPr/>
            </a:p>
          </p:txBody>
        </p:sp>
        <p:sp>
          <p:nvSpPr>
            <p:cNvPr id="193" name="Google Shape;193;p9"/>
            <p:cNvSpPr txBox="1"/>
            <p:nvPr/>
          </p:nvSpPr>
          <p:spPr>
            <a:xfrm>
              <a:off x="0" y="756633"/>
              <a:ext cx="9403200" cy="885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000000"/>
                  </a:solidFill>
                  <a:latin typeface="Inter"/>
                  <a:ea typeface="Inter"/>
                  <a:cs typeface="Inter"/>
                  <a:sym typeface="Inter"/>
                </a:rPr>
                <a:t>Briefly elaborate on what you want to discuss. Lorem ipsum dolor sit amet, consectetur adipiscing elit. Consectetur adipiscing elit, sed do eiusmod tempor incididunt ut labore et dolore magna aliqua. </a:t>
              </a:r>
              <a:endParaRPr/>
            </a:p>
          </p:txBody>
        </p:sp>
      </p:grpSp>
      <p:grpSp>
        <p:nvGrpSpPr>
          <p:cNvPr id="194" name="Google Shape;194;p9"/>
          <p:cNvGrpSpPr/>
          <p:nvPr/>
        </p:nvGrpSpPr>
        <p:grpSpPr>
          <a:xfrm>
            <a:off x="670566" y="3670492"/>
            <a:ext cx="670566" cy="670566"/>
            <a:chOff x="0" y="0"/>
            <a:chExt cx="812800" cy="812800"/>
          </a:xfrm>
        </p:grpSpPr>
        <p:sp>
          <p:nvSpPr>
            <p:cNvPr id="195" name="Google Shape;195;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A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9"/>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9"/>
          <p:cNvGrpSpPr/>
          <p:nvPr/>
        </p:nvGrpSpPr>
        <p:grpSpPr>
          <a:xfrm>
            <a:off x="1341132" y="3670492"/>
            <a:ext cx="670566" cy="670566"/>
            <a:chOff x="0" y="0"/>
            <a:chExt cx="812800" cy="812800"/>
          </a:xfrm>
        </p:grpSpPr>
        <p:sp>
          <p:nvSpPr>
            <p:cNvPr id="198" name="Google Shape;198;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9"/>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10"/>
          <p:cNvPicPr preferRelativeResize="0"/>
          <p:nvPr/>
        </p:nvPicPr>
        <p:blipFill>
          <a:blip r:embed="rId3">
            <a:alphaModFix/>
          </a:blip>
          <a:stretch>
            <a:fillRect/>
          </a:stretch>
        </p:blipFill>
        <p:spPr>
          <a:xfrm>
            <a:off x="255475" y="2707950"/>
            <a:ext cx="2754775" cy="4125815"/>
          </a:xfrm>
          <a:prstGeom prst="rect">
            <a:avLst/>
          </a:prstGeom>
          <a:noFill/>
          <a:ln>
            <a:noFill/>
          </a:ln>
        </p:spPr>
      </p:pic>
      <p:pic>
        <p:nvPicPr>
          <p:cNvPr id="205" name="Google Shape;205;p10"/>
          <p:cNvPicPr preferRelativeResize="0"/>
          <p:nvPr/>
        </p:nvPicPr>
        <p:blipFill>
          <a:blip r:embed="rId4">
            <a:alphaModFix/>
          </a:blip>
          <a:stretch>
            <a:fillRect/>
          </a:stretch>
        </p:blipFill>
        <p:spPr>
          <a:xfrm>
            <a:off x="255475" y="7185924"/>
            <a:ext cx="2754775" cy="3059450"/>
          </a:xfrm>
          <a:prstGeom prst="rect">
            <a:avLst/>
          </a:prstGeom>
          <a:noFill/>
          <a:ln>
            <a:noFill/>
          </a:ln>
        </p:spPr>
      </p:pic>
      <p:pic>
        <p:nvPicPr>
          <p:cNvPr id="206" name="Google Shape;206;p10"/>
          <p:cNvPicPr preferRelativeResize="0"/>
          <p:nvPr/>
        </p:nvPicPr>
        <p:blipFill>
          <a:blip r:embed="rId5">
            <a:alphaModFix/>
          </a:blip>
          <a:stretch>
            <a:fillRect/>
          </a:stretch>
        </p:blipFill>
        <p:spPr>
          <a:xfrm>
            <a:off x="3370350" y="2707950"/>
            <a:ext cx="3934174" cy="1890942"/>
          </a:xfrm>
          <a:prstGeom prst="rect">
            <a:avLst/>
          </a:prstGeom>
          <a:noFill/>
          <a:ln>
            <a:noFill/>
          </a:ln>
        </p:spPr>
      </p:pic>
      <p:pic>
        <p:nvPicPr>
          <p:cNvPr id="207" name="Google Shape;207;p10"/>
          <p:cNvPicPr preferRelativeResize="0"/>
          <p:nvPr/>
        </p:nvPicPr>
        <p:blipFill>
          <a:blip r:embed="rId6">
            <a:alphaModFix/>
          </a:blip>
          <a:stretch>
            <a:fillRect/>
          </a:stretch>
        </p:blipFill>
        <p:spPr>
          <a:xfrm>
            <a:off x="3370350" y="4966825"/>
            <a:ext cx="3934174" cy="1878251"/>
          </a:xfrm>
          <a:prstGeom prst="rect">
            <a:avLst/>
          </a:prstGeom>
          <a:noFill/>
          <a:ln>
            <a:noFill/>
          </a:ln>
        </p:spPr>
      </p:pic>
      <p:pic>
        <p:nvPicPr>
          <p:cNvPr id="208" name="Google Shape;208;p10"/>
          <p:cNvPicPr preferRelativeResize="0"/>
          <p:nvPr/>
        </p:nvPicPr>
        <p:blipFill>
          <a:blip r:embed="rId7">
            <a:alphaModFix/>
          </a:blip>
          <a:stretch>
            <a:fillRect/>
          </a:stretch>
        </p:blipFill>
        <p:spPr>
          <a:xfrm>
            <a:off x="3370350" y="7186871"/>
            <a:ext cx="3934174" cy="3058503"/>
          </a:xfrm>
          <a:prstGeom prst="rect">
            <a:avLst/>
          </a:prstGeom>
          <a:noFill/>
          <a:ln>
            <a:noFill/>
          </a:ln>
        </p:spPr>
      </p:pic>
      <p:sp>
        <p:nvSpPr>
          <p:cNvPr id="209" name="Google Shape;209;p10"/>
          <p:cNvSpPr txBox="1"/>
          <p:nvPr/>
        </p:nvSpPr>
        <p:spPr>
          <a:xfrm>
            <a:off x="255463" y="408996"/>
            <a:ext cx="7049100" cy="20502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7400" u="none" cap="none" strike="noStrike">
                <a:solidFill>
                  <a:srgbClr val="000000"/>
                </a:solidFill>
                <a:latin typeface="Inter Medium"/>
                <a:ea typeface="Inter Medium"/>
                <a:cs typeface="Inter Medium"/>
                <a:sym typeface="Inter Medium"/>
              </a:rPr>
              <a:t>PALETTE CATALOG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11"/>
          <p:cNvPicPr preferRelativeResize="0"/>
          <p:nvPr/>
        </p:nvPicPr>
        <p:blipFill>
          <a:blip r:embed="rId3">
            <a:alphaModFix/>
          </a:blip>
          <a:stretch>
            <a:fillRect/>
          </a:stretch>
        </p:blipFill>
        <p:spPr>
          <a:xfrm>
            <a:off x="255475" y="2707950"/>
            <a:ext cx="2131300" cy="4123051"/>
          </a:xfrm>
          <a:prstGeom prst="rect">
            <a:avLst/>
          </a:prstGeom>
          <a:noFill/>
          <a:ln>
            <a:noFill/>
          </a:ln>
        </p:spPr>
      </p:pic>
      <p:pic>
        <p:nvPicPr>
          <p:cNvPr id="215" name="Google Shape;215;p11"/>
          <p:cNvPicPr preferRelativeResize="0"/>
          <p:nvPr/>
        </p:nvPicPr>
        <p:blipFill>
          <a:blip r:embed="rId4">
            <a:alphaModFix/>
          </a:blip>
          <a:stretch>
            <a:fillRect/>
          </a:stretch>
        </p:blipFill>
        <p:spPr>
          <a:xfrm>
            <a:off x="2714350" y="2707950"/>
            <a:ext cx="2131300" cy="4098655"/>
          </a:xfrm>
          <a:prstGeom prst="rect">
            <a:avLst/>
          </a:prstGeom>
          <a:noFill/>
          <a:ln>
            <a:noFill/>
          </a:ln>
        </p:spPr>
      </p:pic>
      <p:pic>
        <p:nvPicPr>
          <p:cNvPr id="216" name="Google Shape;216;p11"/>
          <p:cNvPicPr preferRelativeResize="0"/>
          <p:nvPr/>
        </p:nvPicPr>
        <p:blipFill>
          <a:blip r:embed="rId5">
            <a:alphaModFix/>
          </a:blip>
          <a:stretch>
            <a:fillRect/>
          </a:stretch>
        </p:blipFill>
        <p:spPr>
          <a:xfrm>
            <a:off x="5173225" y="2707950"/>
            <a:ext cx="2131300" cy="4123051"/>
          </a:xfrm>
          <a:prstGeom prst="rect">
            <a:avLst/>
          </a:prstGeom>
          <a:noFill/>
          <a:ln>
            <a:noFill/>
          </a:ln>
        </p:spPr>
      </p:pic>
      <p:pic>
        <p:nvPicPr>
          <p:cNvPr id="217" name="Google Shape;217;p11"/>
          <p:cNvPicPr preferRelativeResize="0"/>
          <p:nvPr/>
        </p:nvPicPr>
        <p:blipFill>
          <a:blip r:embed="rId6">
            <a:alphaModFix/>
          </a:blip>
          <a:stretch>
            <a:fillRect/>
          </a:stretch>
        </p:blipFill>
        <p:spPr>
          <a:xfrm>
            <a:off x="255475" y="7184427"/>
            <a:ext cx="7049049" cy="3060947"/>
          </a:xfrm>
          <a:prstGeom prst="rect">
            <a:avLst/>
          </a:prstGeom>
          <a:noFill/>
          <a:ln>
            <a:noFill/>
          </a:ln>
        </p:spPr>
      </p:pic>
      <p:sp>
        <p:nvSpPr>
          <p:cNvPr id="218" name="Google Shape;218;p11"/>
          <p:cNvSpPr txBox="1"/>
          <p:nvPr/>
        </p:nvSpPr>
        <p:spPr>
          <a:xfrm>
            <a:off x="255463" y="408996"/>
            <a:ext cx="7049100" cy="20502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7400" u="none" cap="none" strike="noStrike">
                <a:solidFill>
                  <a:srgbClr val="000000"/>
                </a:solidFill>
                <a:latin typeface="Inter Medium"/>
                <a:ea typeface="Inter Medium"/>
                <a:cs typeface="Inter Medium"/>
                <a:sym typeface="Inter Medium"/>
              </a:rPr>
              <a:t>PALETTE CATALOG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12"/>
          <p:cNvPicPr preferRelativeResize="0"/>
          <p:nvPr/>
        </p:nvPicPr>
        <p:blipFill>
          <a:blip r:embed="rId3">
            <a:alphaModFix/>
          </a:blip>
          <a:stretch>
            <a:fillRect/>
          </a:stretch>
        </p:blipFill>
        <p:spPr>
          <a:xfrm>
            <a:off x="255475" y="2540929"/>
            <a:ext cx="4824700" cy="6894243"/>
          </a:xfrm>
          <a:prstGeom prst="rect">
            <a:avLst/>
          </a:prstGeom>
          <a:noFill/>
          <a:ln>
            <a:noFill/>
          </a:ln>
        </p:spPr>
      </p:pic>
      <p:sp>
        <p:nvSpPr>
          <p:cNvPr id="224" name="Google Shape;224;p12"/>
          <p:cNvSpPr txBox="1"/>
          <p:nvPr/>
        </p:nvSpPr>
        <p:spPr>
          <a:xfrm>
            <a:off x="255463" y="408996"/>
            <a:ext cx="7049100" cy="20502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7400" u="none" cap="none" strike="noStrike">
                <a:solidFill>
                  <a:srgbClr val="000000"/>
                </a:solidFill>
                <a:latin typeface="Inter Medium"/>
                <a:ea typeface="Inter Medium"/>
                <a:cs typeface="Inter Medium"/>
                <a:sym typeface="Inter Medium"/>
              </a:rPr>
              <a:t>PALETTE NAME</a:t>
            </a:r>
            <a:endParaRPr/>
          </a:p>
        </p:txBody>
      </p:sp>
      <p:grpSp>
        <p:nvGrpSpPr>
          <p:cNvPr id="225" name="Google Shape;225;p12"/>
          <p:cNvGrpSpPr/>
          <p:nvPr/>
        </p:nvGrpSpPr>
        <p:grpSpPr>
          <a:xfrm>
            <a:off x="255463" y="9435113"/>
            <a:ext cx="670566" cy="670566"/>
            <a:chOff x="0" y="0"/>
            <a:chExt cx="812800" cy="812800"/>
          </a:xfrm>
        </p:grpSpPr>
        <p:sp>
          <p:nvSpPr>
            <p:cNvPr id="226" name="Google Shape;22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351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2"/>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 name="Google Shape;228;p12"/>
          <p:cNvGrpSpPr/>
          <p:nvPr/>
        </p:nvGrpSpPr>
        <p:grpSpPr>
          <a:xfrm>
            <a:off x="926029" y="9435113"/>
            <a:ext cx="670566" cy="670566"/>
            <a:chOff x="0" y="0"/>
            <a:chExt cx="812800" cy="812800"/>
          </a:xfrm>
        </p:grpSpPr>
        <p:sp>
          <p:nvSpPr>
            <p:cNvPr id="229" name="Google Shape;22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4A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2"/>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 name="Google Shape;231;p12"/>
          <p:cNvGrpSpPr/>
          <p:nvPr/>
        </p:nvGrpSpPr>
        <p:grpSpPr>
          <a:xfrm>
            <a:off x="1596595" y="9435113"/>
            <a:ext cx="670566" cy="670566"/>
            <a:chOff x="0" y="0"/>
            <a:chExt cx="812800" cy="812800"/>
          </a:xfrm>
        </p:grpSpPr>
        <p:sp>
          <p:nvSpPr>
            <p:cNvPr id="232" name="Google Shape;23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1E0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2"/>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 name="Google Shape;234;p12"/>
          <p:cNvGrpSpPr/>
          <p:nvPr/>
        </p:nvGrpSpPr>
        <p:grpSpPr>
          <a:xfrm>
            <a:off x="2267161" y="9435113"/>
            <a:ext cx="670566" cy="670566"/>
            <a:chOff x="0" y="0"/>
            <a:chExt cx="812800" cy="812800"/>
          </a:xfrm>
        </p:grpSpPr>
        <p:sp>
          <p:nvSpPr>
            <p:cNvPr id="235" name="Google Shape;23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597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2"/>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7" name="Google Shape;237;p12"/>
          <p:cNvSpPr txBox="1"/>
          <p:nvPr/>
        </p:nvSpPr>
        <p:spPr>
          <a:xfrm>
            <a:off x="5206377" y="2569561"/>
            <a:ext cx="2098200" cy="7309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000000"/>
                </a:solidFill>
                <a:latin typeface="Inter"/>
                <a:ea typeface="Inter"/>
                <a:cs typeface="Inter"/>
                <a:sym typeface="Inter"/>
              </a:rPr>
              <a:t>Briefly elaborate on what you want to discuss. Lorem ipsum dolor sit amet, consectetur adipiscing elit. Consectetur adipiscing elit, sed do eiusmod tempor incididunt ut labore et dolore magna aliqua. </a:t>
            </a:r>
            <a:endParaRPr/>
          </a:p>
          <a:p>
            <a:pPr indent="0" lvl="0" marL="0" marR="0" rtl="0" algn="l">
              <a:lnSpc>
                <a:spcPct val="90000"/>
              </a:lnSpc>
              <a:spcBef>
                <a:spcPts val="0"/>
              </a:spcBef>
              <a:spcAft>
                <a:spcPts val="0"/>
              </a:spcAft>
              <a:buNone/>
            </a:pPr>
            <a:r>
              <a:t/>
            </a:r>
            <a:endParaRPr b="0" i="0" sz="1599" u="none" cap="none" strike="noStrike">
              <a:solidFill>
                <a:srgbClr val="000000"/>
              </a:solidFill>
              <a:latin typeface="Inter"/>
              <a:ea typeface="Inter"/>
              <a:cs typeface="Inter"/>
              <a:sym typeface="Inter"/>
            </a:endParaRPr>
          </a:p>
          <a:p>
            <a:pPr indent="0" lvl="0" marL="0" marR="0" rtl="0" algn="l">
              <a:lnSpc>
                <a:spcPct val="90000"/>
              </a:lnSpc>
              <a:spcBef>
                <a:spcPts val="0"/>
              </a:spcBef>
              <a:spcAft>
                <a:spcPts val="0"/>
              </a:spcAft>
              <a:buNone/>
            </a:pPr>
            <a:r>
              <a:t/>
            </a:r>
            <a:endParaRPr b="0" i="0" sz="1599" u="none" cap="none" strike="noStrike">
              <a:solidFill>
                <a:srgbClr val="000000"/>
              </a:solidFill>
              <a:latin typeface="Inter"/>
              <a:ea typeface="Inter"/>
              <a:cs typeface="Inter"/>
              <a:sym typeface="Inter"/>
            </a:endParaRPr>
          </a:p>
          <a:p>
            <a:pPr indent="0" lvl="0" marL="0" marR="0" rtl="0" algn="l">
              <a:lnSpc>
                <a:spcPct val="90000"/>
              </a:lnSpc>
              <a:spcBef>
                <a:spcPts val="0"/>
              </a:spcBef>
              <a:spcAft>
                <a:spcPts val="0"/>
              </a:spcAft>
              <a:buNone/>
            </a:pPr>
            <a:r>
              <a:rPr b="0" i="0" lang="en-US" sz="1599" u="none" cap="none" strike="noStrike">
                <a:solidFill>
                  <a:srgbClr val="000000"/>
                </a:solidFill>
                <a:latin typeface="Inter"/>
                <a:ea typeface="Inter"/>
                <a:cs typeface="Inter"/>
                <a:sym typeface="Inter"/>
              </a:rPr>
              <a:t>Sollicitudin aliquam ultrices sagittis orci a scelerisque. Ipsum a arcu cursus vitae congue. Sit amet consectetur adipiscing elit duis tristique sollicitudin. Interdum velit euismod in pellentesque massa placerat duis. In hac habitasse platea dictumst. Dolor purus non enim praesent elementum facilisis leo vel. Lectus magna fringilla urna porttitor rhoncus dolor purus. Parturient montes.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13"/>
          <p:cNvPicPr preferRelativeResize="0"/>
          <p:nvPr/>
        </p:nvPicPr>
        <p:blipFill>
          <a:blip r:embed="rId3">
            <a:alphaModFix/>
          </a:blip>
          <a:stretch>
            <a:fillRect/>
          </a:stretch>
        </p:blipFill>
        <p:spPr>
          <a:xfrm>
            <a:off x="3370350" y="4786635"/>
            <a:ext cx="3934174" cy="4644864"/>
          </a:xfrm>
          <a:prstGeom prst="rect">
            <a:avLst/>
          </a:prstGeom>
          <a:noFill/>
          <a:ln>
            <a:noFill/>
          </a:ln>
        </p:spPr>
      </p:pic>
      <p:pic>
        <p:nvPicPr>
          <p:cNvPr id="243" name="Google Shape;243;p13"/>
          <p:cNvPicPr preferRelativeResize="0"/>
          <p:nvPr/>
        </p:nvPicPr>
        <p:blipFill>
          <a:blip r:embed="rId4">
            <a:alphaModFix/>
          </a:blip>
          <a:stretch>
            <a:fillRect/>
          </a:stretch>
        </p:blipFill>
        <p:spPr>
          <a:xfrm>
            <a:off x="255475" y="2340026"/>
            <a:ext cx="7049049" cy="2184585"/>
          </a:xfrm>
          <a:prstGeom prst="rect">
            <a:avLst/>
          </a:prstGeom>
          <a:noFill/>
          <a:ln>
            <a:noFill/>
          </a:ln>
        </p:spPr>
      </p:pic>
      <p:sp>
        <p:nvSpPr>
          <p:cNvPr id="244" name="Google Shape;244;p13"/>
          <p:cNvSpPr txBox="1"/>
          <p:nvPr/>
        </p:nvSpPr>
        <p:spPr>
          <a:xfrm>
            <a:off x="255463" y="408996"/>
            <a:ext cx="7049100" cy="20502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US" sz="7400" u="none" cap="none" strike="noStrike">
                <a:solidFill>
                  <a:srgbClr val="000000"/>
                </a:solidFill>
                <a:latin typeface="Inter Medium"/>
                <a:ea typeface="Inter Medium"/>
                <a:cs typeface="Inter Medium"/>
                <a:sym typeface="Inter Medium"/>
              </a:rPr>
              <a:t>PALETTE NAME</a:t>
            </a:r>
            <a:endParaRPr/>
          </a:p>
        </p:txBody>
      </p:sp>
      <p:grpSp>
        <p:nvGrpSpPr>
          <p:cNvPr id="245" name="Google Shape;245;p13"/>
          <p:cNvGrpSpPr/>
          <p:nvPr/>
        </p:nvGrpSpPr>
        <p:grpSpPr>
          <a:xfrm>
            <a:off x="4622274" y="9435113"/>
            <a:ext cx="670566" cy="670566"/>
            <a:chOff x="0" y="0"/>
            <a:chExt cx="812800" cy="812800"/>
          </a:xfrm>
        </p:grpSpPr>
        <p:sp>
          <p:nvSpPr>
            <p:cNvPr id="246" name="Google Shape;24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981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3"/>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 name="Google Shape;248;p13"/>
          <p:cNvGrpSpPr/>
          <p:nvPr/>
        </p:nvGrpSpPr>
        <p:grpSpPr>
          <a:xfrm>
            <a:off x="5292839" y="9435113"/>
            <a:ext cx="670566" cy="670566"/>
            <a:chOff x="0" y="0"/>
            <a:chExt cx="812800" cy="812800"/>
          </a:xfrm>
        </p:grpSpPr>
        <p:sp>
          <p:nvSpPr>
            <p:cNvPr id="249" name="Google Shape;24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A1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3"/>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13"/>
          <p:cNvGrpSpPr/>
          <p:nvPr/>
        </p:nvGrpSpPr>
        <p:grpSpPr>
          <a:xfrm>
            <a:off x="5963405" y="9435113"/>
            <a:ext cx="670566" cy="670566"/>
            <a:chOff x="0" y="0"/>
            <a:chExt cx="812800" cy="812800"/>
          </a:xfrm>
        </p:grpSpPr>
        <p:sp>
          <p:nvSpPr>
            <p:cNvPr id="252" name="Google Shape;25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69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3"/>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13"/>
          <p:cNvGrpSpPr/>
          <p:nvPr/>
        </p:nvGrpSpPr>
        <p:grpSpPr>
          <a:xfrm>
            <a:off x="6633971" y="9435113"/>
            <a:ext cx="670566" cy="670566"/>
            <a:chOff x="0" y="0"/>
            <a:chExt cx="812800" cy="812800"/>
          </a:xfrm>
        </p:grpSpPr>
        <p:sp>
          <p:nvSpPr>
            <p:cNvPr id="255" name="Google Shape;25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C8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3"/>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7" name="Google Shape;257;p13"/>
          <p:cNvSpPr txBox="1"/>
          <p:nvPr/>
        </p:nvSpPr>
        <p:spPr>
          <a:xfrm>
            <a:off x="255463" y="4822473"/>
            <a:ext cx="2938800" cy="5094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000000"/>
                </a:solidFill>
                <a:latin typeface="Inter"/>
                <a:ea typeface="Inter"/>
                <a:cs typeface="Inter"/>
                <a:sym typeface="Inter"/>
              </a:rPr>
              <a:t>Briefly elaborate on what you want to discuss. Lorem ipsum dolor sit amet, consectetur adipiscing elit. Consectetur adipiscing elit, sed do eiusmod tempor incididunt ut labore et dolore magna aliqua. </a:t>
            </a:r>
            <a:endParaRPr/>
          </a:p>
          <a:p>
            <a:pPr indent="0" lvl="0" marL="0" marR="0" rtl="0" algn="l">
              <a:lnSpc>
                <a:spcPct val="90000"/>
              </a:lnSpc>
              <a:spcBef>
                <a:spcPts val="0"/>
              </a:spcBef>
              <a:spcAft>
                <a:spcPts val="0"/>
              </a:spcAft>
              <a:buNone/>
            </a:pPr>
            <a:r>
              <a:t/>
            </a:r>
            <a:endParaRPr b="0" i="0" sz="1599" u="none" cap="none" strike="noStrike">
              <a:solidFill>
                <a:srgbClr val="000000"/>
              </a:solidFill>
              <a:latin typeface="Inter"/>
              <a:ea typeface="Inter"/>
              <a:cs typeface="Inter"/>
              <a:sym typeface="Inter"/>
            </a:endParaRPr>
          </a:p>
          <a:p>
            <a:pPr indent="0" lvl="0" marL="0" marR="0" rtl="0" algn="l">
              <a:lnSpc>
                <a:spcPct val="90000"/>
              </a:lnSpc>
              <a:spcBef>
                <a:spcPts val="0"/>
              </a:spcBef>
              <a:spcAft>
                <a:spcPts val="0"/>
              </a:spcAft>
              <a:buNone/>
            </a:pPr>
            <a:r>
              <a:t/>
            </a:r>
            <a:endParaRPr b="0" i="0" sz="1599" u="none" cap="none" strike="noStrike">
              <a:solidFill>
                <a:srgbClr val="000000"/>
              </a:solidFill>
              <a:latin typeface="Inter"/>
              <a:ea typeface="Inter"/>
              <a:cs typeface="Inter"/>
              <a:sym typeface="Inter"/>
            </a:endParaRPr>
          </a:p>
          <a:p>
            <a:pPr indent="0" lvl="0" marL="0" marR="0" rtl="0" algn="l">
              <a:lnSpc>
                <a:spcPct val="90000"/>
              </a:lnSpc>
              <a:spcBef>
                <a:spcPts val="0"/>
              </a:spcBef>
              <a:spcAft>
                <a:spcPts val="0"/>
              </a:spcAft>
              <a:buNone/>
            </a:pPr>
            <a:r>
              <a:rPr b="0" i="0" lang="en-US" sz="1599" u="none" cap="none" strike="noStrike">
                <a:solidFill>
                  <a:srgbClr val="000000"/>
                </a:solidFill>
                <a:latin typeface="Inter"/>
                <a:ea typeface="Inter"/>
                <a:cs typeface="Inter"/>
                <a:sym typeface="Inter"/>
              </a:rPr>
              <a:t>Sollicitudin aliquam ultrices sagittis orci a scelerisque. Ipsum a arcu cursus vitae congue. Sit amet consectetur adipiscing elit duis tristique sollicitudin. Interdum velit euismod in pellentesque massa placerat duis. In hac habitasse platea dictumst. Dolor purus non enim praesent elementum facilisis leo vel. Lectus magna fringilla urna porttitor rhoncus dolor purus. Parturient montes.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14"/>
          <p:cNvPicPr preferRelativeResize="0"/>
          <p:nvPr/>
        </p:nvPicPr>
        <p:blipFill>
          <a:blip r:embed="rId3">
            <a:alphaModFix/>
          </a:blip>
          <a:stretch>
            <a:fillRect/>
          </a:stretch>
        </p:blipFill>
        <p:spPr>
          <a:xfrm>
            <a:off x="255475" y="3072701"/>
            <a:ext cx="7049049" cy="4051630"/>
          </a:xfrm>
          <a:prstGeom prst="rect">
            <a:avLst/>
          </a:prstGeom>
          <a:noFill/>
          <a:ln>
            <a:noFill/>
          </a:ln>
        </p:spPr>
      </p:pic>
      <p:sp>
        <p:nvSpPr>
          <p:cNvPr id="263" name="Google Shape;263;p14"/>
          <p:cNvSpPr txBox="1"/>
          <p:nvPr/>
        </p:nvSpPr>
        <p:spPr>
          <a:xfrm>
            <a:off x="255463" y="8174644"/>
            <a:ext cx="7049100" cy="2050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7400" u="none" cap="none" strike="noStrike">
                <a:solidFill>
                  <a:srgbClr val="000000"/>
                </a:solidFill>
                <a:latin typeface="Inter Medium"/>
                <a:ea typeface="Inter Medium"/>
                <a:cs typeface="Inter Medium"/>
                <a:sym typeface="Inter Medium"/>
              </a:rPr>
              <a:t>PALETTE NAME</a:t>
            </a:r>
            <a:endParaRPr/>
          </a:p>
        </p:txBody>
      </p:sp>
      <p:grpSp>
        <p:nvGrpSpPr>
          <p:cNvPr id="264" name="Google Shape;264;p14"/>
          <p:cNvGrpSpPr/>
          <p:nvPr/>
        </p:nvGrpSpPr>
        <p:grpSpPr>
          <a:xfrm>
            <a:off x="255463" y="7122089"/>
            <a:ext cx="670566" cy="670566"/>
            <a:chOff x="0" y="0"/>
            <a:chExt cx="812800" cy="812800"/>
          </a:xfrm>
        </p:grpSpPr>
        <p:sp>
          <p:nvSpPr>
            <p:cNvPr id="265" name="Google Shape;26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40F0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4"/>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14"/>
          <p:cNvGrpSpPr/>
          <p:nvPr/>
        </p:nvGrpSpPr>
        <p:grpSpPr>
          <a:xfrm>
            <a:off x="926029" y="7122089"/>
            <a:ext cx="670566" cy="670566"/>
            <a:chOff x="0" y="0"/>
            <a:chExt cx="812800" cy="812800"/>
          </a:xfrm>
        </p:grpSpPr>
        <p:sp>
          <p:nvSpPr>
            <p:cNvPr id="268" name="Google Shape;26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75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4"/>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14"/>
          <p:cNvGrpSpPr/>
          <p:nvPr/>
        </p:nvGrpSpPr>
        <p:grpSpPr>
          <a:xfrm>
            <a:off x="1596595" y="7122089"/>
            <a:ext cx="670566" cy="670566"/>
            <a:chOff x="0" y="0"/>
            <a:chExt cx="812800" cy="812800"/>
          </a:xfrm>
        </p:grpSpPr>
        <p:sp>
          <p:nvSpPr>
            <p:cNvPr id="271" name="Google Shape;27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C3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4"/>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14"/>
          <p:cNvGrpSpPr/>
          <p:nvPr/>
        </p:nvGrpSpPr>
        <p:grpSpPr>
          <a:xfrm>
            <a:off x="2267161" y="7122089"/>
            <a:ext cx="670566" cy="670566"/>
            <a:chOff x="0" y="0"/>
            <a:chExt cx="812800" cy="812800"/>
          </a:xfrm>
        </p:grpSpPr>
        <p:sp>
          <p:nvSpPr>
            <p:cNvPr id="274" name="Google Shape;27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59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4"/>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6" name="Google Shape;276;p14"/>
          <p:cNvSpPr txBox="1"/>
          <p:nvPr/>
        </p:nvSpPr>
        <p:spPr>
          <a:xfrm>
            <a:off x="255463" y="506727"/>
            <a:ext cx="7049100" cy="2436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000000"/>
                </a:solidFill>
                <a:latin typeface="Inter"/>
                <a:ea typeface="Inter"/>
                <a:cs typeface="Inter"/>
                <a:sym typeface="Inter"/>
              </a:rPr>
              <a:t>Briefly elaborate on what you want to discuss. Lorem ipsum dolor sit amet, consectetur adipiscing elit. Consectetur adipiscing elit, sed do eiusmod tempor incididunt ut labore et dolore magna aliqua. </a:t>
            </a:r>
            <a:endParaRPr/>
          </a:p>
          <a:p>
            <a:pPr indent="0" lvl="0" marL="0" marR="0" rtl="0" algn="l">
              <a:lnSpc>
                <a:spcPct val="90000"/>
              </a:lnSpc>
              <a:spcBef>
                <a:spcPts val="0"/>
              </a:spcBef>
              <a:spcAft>
                <a:spcPts val="0"/>
              </a:spcAft>
              <a:buNone/>
            </a:pPr>
            <a:r>
              <a:t/>
            </a:r>
            <a:endParaRPr b="0" i="0" sz="1599" u="none" cap="none" strike="noStrike">
              <a:solidFill>
                <a:srgbClr val="000000"/>
              </a:solidFill>
              <a:latin typeface="Inter"/>
              <a:ea typeface="Inter"/>
              <a:cs typeface="Inter"/>
              <a:sym typeface="Inter"/>
            </a:endParaRPr>
          </a:p>
          <a:p>
            <a:pPr indent="0" lvl="0" marL="0" marR="0" rtl="0" algn="l">
              <a:lnSpc>
                <a:spcPct val="90000"/>
              </a:lnSpc>
              <a:spcBef>
                <a:spcPts val="0"/>
              </a:spcBef>
              <a:spcAft>
                <a:spcPts val="0"/>
              </a:spcAft>
              <a:buNone/>
            </a:pPr>
            <a:r>
              <a:t/>
            </a:r>
            <a:endParaRPr b="0" i="0" sz="1599" u="none" cap="none" strike="noStrike">
              <a:solidFill>
                <a:srgbClr val="000000"/>
              </a:solidFill>
              <a:latin typeface="Inter"/>
              <a:ea typeface="Inter"/>
              <a:cs typeface="Inter"/>
              <a:sym typeface="Inter"/>
            </a:endParaRPr>
          </a:p>
          <a:p>
            <a:pPr indent="0" lvl="0" marL="0" marR="0" rtl="0" algn="l">
              <a:lnSpc>
                <a:spcPct val="90000"/>
              </a:lnSpc>
              <a:spcBef>
                <a:spcPts val="0"/>
              </a:spcBef>
              <a:spcAft>
                <a:spcPts val="0"/>
              </a:spcAft>
              <a:buNone/>
            </a:pPr>
            <a:r>
              <a:rPr b="0" i="0" lang="en-US" sz="1599" u="none" cap="none" strike="noStrike">
                <a:solidFill>
                  <a:srgbClr val="000000"/>
                </a:solidFill>
                <a:latin typeface="Inter"/>
                <a:ea typeface="Inter"/>
                <a:cs typeface="Inter"/>
                <a:sym typeface="Inter"/>
              </a:rPr>
              <a:t>Sollicitudin aliquam ultrices sagittis orci a scelerisque. Ipsum a arcu cursus vitae congue. Sit amet consectetur adipiscing elit duis tristique sollicitudin. Interdum velit euismod in pellentesque massa placerat duis. In hac habitasse platea dictumst. Dolor purus non enim praesent elementum facilisis leo vel. Lectus magna fringilla urna porttitor rhoncus dolor purus. Parturient montes.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15"/>
          <p:cNvPicPr preferRelativeResize="0"/>
          <p:nvPr/>
        </p:nvPicPr>
        <p:blipFill>
          <a:blip r:embed="rId3">
            <a:alphaModFix/>
          </a:blip>
          <a:stretch>
            <a:fillRect/>
          </a:stretch>
        </p:blipFill>
        <p:spPr>
          <a:xfrm>
            <a:off x="255475" y="5002474"/>
            <a:ext cx="7049049" cy="4432651"/>
          </a:xfrm>
          <a:prstGeom prst="rect">
            <a:avLst/>
          </a:prstGeom>
          <a:noFill/>
          <a:ln>
            <a:noFill/>
          </a:ln>
        </p:spPr>
      </p:pic>
      <p:sp>
        <p:nvSpPr>
          <p:cNvPr id="282" name="Google Shape;282;p15"/>
          <p:cNvSpPr txBox="1"/>
          <p:nvPr/>
        </p:nvSpPr>
        <p:spPr>
          <a:xfrm>
            <a:off x="255463" y="439930"/>
            <a:ext cx="7049100" cy="2050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7400" u="none" cap="none" strike="noStrike">
                <a:solidFill>
                  <a:srgbClr val="000000"/>
                </a:solidFill>
                <a:latin typeface="Inter Medium"/>
                <a:ea typeface="Inter Medium"/>
                <a:cs typeface="Inter Medium"/>
                <a:sym typeface="Inter Medium"/>
              </a:rPr>
              <a:t>PALETTE NAME</a:t>
            </a:r>
            <a:endParaRPr/>
          </a:p>
        </p:txBody>
      </p:sp>
      <p:grpSp>
        <p:nvGrpSpPr>
          <p:cNvPr id="283" name="Google Shape;283;p15"/>
          <p:cNvGrpSpPr/>
          <p:nvPr/>
        </p:nvGrpSpPr>
        <p:grpSpPr>
          <a:xfrm>
            <a:off x="255463" y="9435113"/>
            <a:ext cx="670566" cy="670566"/>
            <a:chOff x="0" y="0"/>
            <a:chExt cx="812800" cy="812800"/>
          </a:xfrm>
        </p:grpSpPr>
        <p:sp>
          <p:nvSpPr>
            <p:cNvPr id="284" name="Google Shape;28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E99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5"/>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15"/>
          <p:cNvGrpSpPr/>
          <p:nvPr/>
        </p:nvGrpSpPr>
        <p:grpSpPr>
          <a:xfrm>
            <a:off x="926029" y="9435113"/>
            <a:ext cx="670566" cy="670566"/>
            <a:chOff x="0" y="0"/>
            <a:chExt cx="812800" cy="812800"/>
          </a:xfrm>
        </p:grpSpPr>
        <p:sp>
          <p:nvSpPr>
            <p:cNvPr id="287" name="Google Shape;28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687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5"/>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15"/>
          <p:cNvGrpSpPr/>
          <p:nvPr/>
        </p:nvGrpSpPr>
        <p:grpSpPr>
          <a:xfrm>
            <a:off x="1596595" y="9435113"/>
            <a:ext cx="670566" cy="670566"/>
            <a:chOff x="0" y="0"/>
            <a:chExt cx="812800" cy="812800"/>
          </a:xfrm>
        </p:grpSpPr>
        <p:sp>
          <p:nvSpPr>
            <p:cNvPr id="290" name="Google Shape;29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4A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5"/>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15"/>
          <p:cNvGrpSpPr/>
          <p:nvPr/>
        </p:nvGrpSpPr>
        <p:grpSpPr>
          <a:xfrm>
            <a:off x="2267161" y="9435113"/>
            <a:ext cx="670566" cy="670566"/>
            <a:chOff x="0" y="0"/>
            <a:chExt cx="812800" cy="812800"/>
          </a:xfrm>
        </p:grpSpPr>
        <p:sp>
          <p:nvSpPr>
            <p:cNvPr id="293" name="Google Shape;29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136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5"/>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5" name="Google Shape;295;p15"/>
          <p:cNvSpPr txBox="1"/>
          <p:nvPr/>
        </p:nvSpPr>
        <p:spPr>
          <a:xfrm>
            <a:off x="255463" y="2399540"/>
            <a:ext cx="7049100" cy="2436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99" u="none" cap="none" strike="noStrike">
                <a:solidFill>
                  <a:srgbClr val="000000"/>
                </a:solidFill>
                <a:latin typeface="Inter"/>
                <a:ea typeface="Inter"/>
                <a:cs typeface="Inter"/>
                <a:sym typeface="Inter"/>
              </a:rPr>
              <a:t>Briefly elaborate on what you want to discuss. Lorem ipsum dolor sit amet, consectetur adipiscing elit. Consectetur adipiscing elit, sed do eiusmod tempor incididunt ut labore et dolore magna aliqua. </a:t>
            </a:r>
            <a:endParaRPr/>
          </a:p>
          <a:p>
            <a:pPr indent="0" lvl="0" marL="0" marR="0" rtl="0" algn="l">
              <a:lnSpc>
                <a:spcPct val="90000"/>
              </a:lnSpc>
              <a:spcBef>
                <a:spcPts val="0"/>
              </a:spcBef>
              <a:spcAft>
                <a:spcPts val="0"/>
              </a:spcAft>
              <a:buNone/>
            </a:pPr>
            <a:r>
              <a:t/>
            </a:r>
            <a:endParaRPr b="0" i="0" sz="1599" u="none" cap="none" strike="noStrike">
              <a:solidFill>
                <a:srgbClr val="000000"/>
              </a:solidFill>
              <a:latin typeface="Inter"/>
              <a:ea typeface="Inter"/>
              <a:cs typeface="Inter"/>
              <a:sym typeface="Inter"/>
            </a:endParaRPr>
          </a:p>
          <a:p>
            <a:pPr indent="0" lvl="0" marL="0" marR="0" rtl="0" algn="l">
              <a:lnSpc>
                <a:spcPct val="90000"/>
              </a:lnSpc>
              <a:spcBef>
                <a:spcPts val="0"/>
              </a:spcBef>
              <a:spcAft>
                <a:spcPts val="0"/>
              </a:spcAft>
              <a:buNone/>
            </a:pPr>
            <a:r>
              <a:t/>
            </a:r>
            <a:endParaRPr b="0" i="0" sz="1599" u="none" cap="none" strike="noStrike">
              <a:solidFill>
                <a:srgbClr val="000000"/>
              </a:solidFill>
              <a:latin typeface="Inter"/>
              <a:ea typeface="Inter"/>
              <a:cs typeface="Inter"/>
              <a:sym typeface="Inter"/>
            </a:endParaRPr>
          </a:p>
          <a:p>
            <a:pPr indent="0" lvl="0" marL="0" marR="0" rtl="0" algn="l">
              <a:lnSpc>
                <a:spcPct val="90000"/>
              </a:lnSpc>
              <a:spcBef>
                <a:spcPts val="0"/>
              </a:spcBef>
              <a:spcAft>
                <a:spcPts val="0"/>
              </a:spcAft>
              <a:buNone/>
            </a:pPr>
            <a:r>
              <a:rPr b="0" i="0" lang="en-US" sz="1599" u="none" cap="none" strike="noStrike">
                <a:solidFill>
                  <a:srgbClr val="000000"/>
                </a:solidFill>
                <a:latin typeface="Inter"/>
                <a:ea typeface="Inter"/>
                <a:cs typeface="Inter"/>
                <a:sym typeface="Inter"/>
              </a:rPr>
              <a:t>Sollicitudin aliquam ultrices sagittis orci a scelerisque. Ipsum a arcu cursus vitae congue. Sit amet consectetur adipiscing elit duis tristique sollicitudin. Interdum velit euismod in pellentesque massa placerat duis. In hac habitasse platea dictumst. Dolor purus non enim praesent elementum facilisis leo vel. Lectus magna fringilla urna porttitor rhoncus dolor purus. Parturient montes.</a:t>
            </a:r>
            <a:endParaRPr/>
          </a:p>
        </p:txBody>
      </p:sp>
      <p:grpSp>
        <p:nvGrpSpPr>
          <p:cNvPr id="296" name="Google Shape;296;p15"/>
          <p:cNvGrpSpPr/>
          <p:nvPr/>
        </p:nvGrpSpPr>
        <p:grpSpPr>
          <a:xfrm>
            <a:off x="2937726" y="9435113"/>
            <a:ext cx="670566" cy="670566"/>
            <a:chOff x="0" y="0"/>
            <a:chExt cx="812800" cy="812800"/>
          </a:xfrm>
        </p:grpSpPr>
        <p:sp>
          <p:nvSpPr>
            <p:cNvPr id="297" name="Google Shape;29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51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5"/>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2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dern Minimal Color Palette Catalog">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