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10693400" cx="7556500"/>
  <p:notesSz cx="6858000" cy="9144000"/>
  <p:embeddedFontLst>
    <p:embeddedFont>
      <p:font typeface="DM Sans"/>
      <p:regular r:id="rId19"/>
      <p:bold r:id="rId20"/>
      <p:italic r:id="rId21"/>
      <p:boldItalic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DMSans-bold.fntdata"/><Relationship Id="rId22" Type="http://schemas.openxmlformats.org/officeDocument/2006/relationships/font" Target="fonts/DMSans-boldItalic.fntdata"/><Relationship Id="rId21" Type="http://schemas.openxmlformats.org/officeDocument/2006/relationships/font" Target="fonts/DMSans-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DMSans-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 name="Shape 42"/>
        <p:cNvGrpSpPr/>
        <p:nvPr/>
      </p:nvGrpSpPr>
      <p:grpSpPr>
        <a:xfrm>
          <a:off x="0" y="0"/>
          <a:ext cx="0" cy="0"/>
          <a:chOff x="0" y="0"/>
          <a:chExt cx="0" cy="0"/>
        </a:xfrm>
      </p:grpSpPr>
      <p:sp>
        <p:nvSpPr>
          <p:cNvPr id="43" name="Google Shape;4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p:nvPr>
            <p:ph idx="2" type="pic"/>
          </p:nvPr>
        </p:nvSpPr>
        <p:spPr>
          <a:xfrm>
            <a:off x="50" y="-50"/>
            <a:ext cx="7556400" cy="10693500"/>
          </a:xfrm>
          <a:prstGeom prst="rect">
            <a:avLst/>
          </a:prstGeom>
          <a:noFill/>
          <a:ln>
            <a:noFill/>
          </a:ln>
        </p:spPr>
      </p:sp>
      <p:sp>
        <p:nvSpPr>
          <p:cNvPr id="17" name="Google Shape;17;p3"/>
          <p:cNvSpPr txBox="1"/>
          <p:nvPr>
            <p:ph idx="1" type="body"/>
          </p:nvPr>
        </p:nvSpPr>
        <p:spPr>
          <a:xfrm>
            <a:off x="644350" y="5855075"/>
            <a:ext cx="2157000" cy="320100"/>
          </a:xfrm>
          <a:prstGeom prst="rect">
            <a:avLst/>
          </a:prstGeom>
        </p:spPr>
        <p:txBody>
          <a:bodyPr anchorCtr="0" anchor="t" bIns="0" lIns="0" spcFirstLastPara="1" rIns="0" wrap="square" tIns="0">
            <a:noAutofit/>
          </a:bodyPr>
          <a:lstStyle>
            <a:lvl1pPr indent="-342900" lvl="0" marL="457200">
              <a:spcBef>
                <a:spcPts val="640"/>
              </a:spcBef>
              <a:spcAft>
                <a:spcPts val="0"/>
              </a:spcAft>
              <a:buClr>
                <a:srgbClr val="FFFDFC"/>
              </a:buClr>
              <a:buSzPts val="1800"/>
              <a:buChar char="•"/>
              <a:defRPr sz="1800">
                <a:solidFill>
                  <a:srgbClr val="FFFDFC"/>
                </a:solidFill>
              </a:defRPr>
            </a:lvl1pPr>
            <a:lvl2pPr indent="-342900" lvl="1" marL="914400">
              <a:spcBef>
                <a:spcPts val="560"/>
              </a:spcBef>
              <a:spcAft>
                <a:spcPts val="0"/>
              </a:spcAft>
              <a:buClr>
                <a:srgbClr val="FFFDFC"/>
              </a:buClr>
              <a:buSzPts val="1800"/>
              <a:buChar char="–"/>
              <a:defRPr sz="1800">
                <a:solidFill>
                  <a:srgbClr val="FFFDFC"/>
                </a:solidFill>
              </a:defRPr>
            </a:lvl2pPr>
            <a:lvl3pPr indent="-342900" lvl="2" marL="1371600">
              <a:spcBef>
                <a:spcPts val="480"/>
              </a:spcBef>
              <a:spcAft>
                <a:spcPts val="0"/>
              </a:spcAft>
              <a:buClr>
                <a:srgbClr val="FFFDFC"/>
              </a:buClr>
              <a:buSzPts val="1800"/>
              <a:buChar char="•"/>
              <a:defRPr sz="1800">
                <a:solidFill>
                  <a:srgbClr val="FFFDFC"/>
                </a:solidFill>
              </a:defRPr>
            </a:lvl3pPr>
            <a:lvl4pPr indent="-342900" lvl="3" marL="1828800">
              <a:spcBef>
                <a:spcPts val="400"/>
              </a:spcBef>
              <a:spcAft>
                <a:spcPts val="0"/>
              </a:spcAft>
              <a:buClr>
                <a:srgbClr val="FFFDFC"/>
              </a:buClr>
              <a:buSzPts val="1800"/>
              <a:buChar char="–"/>
              <a:defRPr>
                <a:solidFill>
                  <a:srgbClr val="FFFDFC"/>
                </a:solidFill>
              </a:defRPr>
            </a:lvl4pPr>
            <a:lvl5pPr indent="-342900" lvl="4" marL="2286000">
              <a:spcBef>
                <a:spcPts val="400"/>
              </a:spcBef>
              <a:spcAft>
                <a:spcPts val="0"/>
              </a:spcAft>
              <a:buClr>
                <a:srgbClr val="FFFDFC"/>
              </a:buClr>
              <a:buSzPts val="1800"/>
              <a:buChar char="»"/>
              <a:defRPr sz="1800">
                <a:solidFill>
                  <a:srgbClr val="FFFDFC"/>
                </a:solidFill>
              </a:defRPr>
            </a:lvl5pPr>
            <a:lvl6pPr indent="-342900" lvl="5" marL="2743200">
              <a:spcBef>
                <a:spcPts val="400"/>
              </a:spcBef>
              <a:spcAft>
                <a:spcPts val="0"/>
              </a:spcAft>
              <a:buClr>
                <a:srgbClr val="FFFDFC"/>
              </a:buClr>
              <a:buSzPts val="1800"/>
              <a:buChar char="•"/>
              <a:defRPr sz="1800">
                <a:solidFill>
                  <a:srgbClr val="FFFDFC"/>
                </a:solidFill>
              </a:defRPr>
            </a:lvl6pPr>
            <a:lvl7pPr indent="-342900" lvl="6" marL="3200400">
              <a:spcBef>
                <a:spcPts val="400"/>
              </a:spcBef>
              <a:spcAft>
                <a:spcPts val="0"/>
              </a:spcAft>
              <a:buClr>
                <a:srgbClr val="FFFDFC"/>
              </a:buClr>
              <a:buSzPts val="1800"/>
              <a:buChar char="•"/>
              <a:defRPr sz="1800">
                <a:solidFill>
                  <a:srgbClr val="FFFDFC"/>
                </a:solidFill>
              </a:defRPr>
            </a:lvl7pPr>
            <a:lvl8pPr indent="-342900" lvl="7" marL="3657600">
              <a:spcBef>
                <a:spcPts val="400"/>
              </a:spcBef>
              <a:spcAft>
                <a:spcPts val="0"/>
              </a:spcAft>
              <a:buClr>
                <a:srgbClr val="FFFDFC"/>
              </a:buClr>
              <a:buSzPts val="1800"/>
              <a:buChar char="•"/>
              <a:defRPr sz="1800">
                <a:solidFill>
                  <a:srgbClr val="FFFDFC"/>
                </a:solidFill>
              </a:defRPr>
            </a:lvl8pPr>
            <a:lvl9pPr indent="-342900" lvl="8" marL="4114800">
              <a:spcBef>
                <a:spcPts val="400"/>
              </a:spcBef>
              <a:spcAft>
                <a:spcPts val="0"/>
              </a:spcAft>
              <a:buClr>
                <a:srgbClr val="FFFDFC"/>
              </a:buClr>
              <a:buSzPts val="1800"/>
              <a:buChar char="•"/>
              <a:defRPr sz="1800">
                <a:solidFill>
                  <a:srgbClr val="FFFDFC"/>
                </a:solidFill>
              </a:defRPr>
            </a:lvl9pPr>
          </a:lstStyle>
          <a:p/>
        </p:txBody>
      </p:sp>
      <p:sp>
        <p:nvSpPr>
          <p:cNvPr id="18" name="Google Shape;18;p3"/>
          <p:cNvSpPr txBox="1"/>
          <p:nvPr>
            <p:ph idx="3" type="body"/>
          </p:nvPr>
        </p:nvSpPr>
        <p:spPr>
          <a:xfrm>
            <a:off x="253750" y="10128025"/>
            <a:ext cx="2157000" cy="320100"/>
          </a:xfrm>
          <a:prstGeom prst="rect">
            <a:avLst/>
          </a:prstGeom>
        </p:spPr>
        <p:txBody>
          <a:bodyPr anchorCtr="0" anchor="t" bIns="0" lIns="0" spcFirstLastPara="1" rIns="0" wrap="square" tIns="0">
            <a:noAutofit/>
          </a:bodyPr>
          <a:lstStyle>
            <a:lvl1pPr indent="-342900" lvl="0" marL="457200" rtl="0">
              <a:spcBef>
                <a:spcPts val="640"/>
              </a:spcBef>
              <a:spcAft>
                <a:spcPts val="0"/>
              </a:spcAft>
              <a:buClr>
                <a:srgbClr val="FFFDFC"/>
              </a:buClr>
              <a:buSzPts val="1800"/>
              <a:buChar char="•"/>
              <a:defRPr sz="1800">
                <a:solidFill>
                  <a:srgbClr val="FFFDFC"/>
                </a:solidFill>
              </a:defRPr>
            </a:lvl1pPr>
            <a:lvl2pPr indent="-342900" lvl="1" marL="914400" rtl="0">
              <a:spcBef>
                <a:spcPts val="560"/>
              </a:spcBef>
              <a:spcAft>
                <a:spcPts val="0"/>
              </a:spcAft>
              <a:buClr>
                <a:srgbClr val="FFFDFC"/>
              </a:buClr>
              <a:buSzPts val="1800"/>
              <a:buChar char="–"/>
              <a:defRPr sz="1800">
                <a:solidFill>
                  <a:srgbClr val="FFFDFC"/>
                </a:solidFill>
              </a:defRPr>
            </a:lvl2pPr>
            <a:lvl3pPr indent="-342900" lvl="2" marL="1371600" rtl="0">
              <a:spcBef>
                <a:spcPts val="480"/>
              </a:spcBef>
              <a:spcAft>
                <a:spcPts val="0"/>
              </a:spcAft>
              <a:buClr>
                <a:srgbClr val="FFFDFC"/>
              </a:buClr>
              <a:buSzPts val="1800"/>
              <a:buChar char="•"/>
              <a:defRPr sz="1800">
                <a:solidFill>
                  <a:srgbClr val="FFFDFC"/>
                </a:solidFill>
              </a:defRPr>
            </a:lvl3pPr>
            <a:lvl4pPr indent="-342900" lvl="3" marL="1828800" rtl="0">
              <a:spcBef>
                <a:spcPts val="400"/>
              </a:spcBef>
              <a:spcAft>
                <a:spcPts val="0"/>
              </a:spcAft>
              <a:buClr>
                <a:srgbClr val="FFFDFC"/>
              </a:buClr>
              <a:buSzPts val="1800"/>
              <a:buChar char="–"/>
              <a:defRPr>
                <a:solidFill>
                  <a:srgbClr val="FFFDFC"/>
                </a:solidFill>
              </a:defRPr>
            </a:lvl4pPr>
            <a:lvl5pPr indent="-342900" lvl="4" marL="2286000" rtl="0">
              <a:spcBef>
                <a:spcPts val="400"/>
              </a:spcBef>
              <a:spcAft>
                <a:spcPts val="0"/>
              </a:spcAft>
              <a:buClr>
                <a:srgbClr val="FFFDFC"/>
              </a:buClr>
              <a:buSzPts val="1800"/>
              <a:buChar char="»"/>
              <a:defRPr sz="1800">
                <a:solidFill>
                  <a:srgbClr val="FFFDFC"/>
                </a:solidFill>
              </a:defRPr>
            </a:lvl5pPr>
            <a:lvl6pPr indent="-342900" lvl="5" marL="2743200" rtl="0">
              <a:spcBef>
                <a:spcPts val="400"/>
              </a:spcBef>
              <a:spcAft>
                <a:spcPts val="0"/>
              </a:spcAft>
              <a:buClr>
                <a:srgbClr val="FFFDFC"/>
              </a:buClr>
              <a:buSzPts val="1800"/>
              <a:buChar char="•"/>
              <a:defRPr sz="1800">
                <a:solidFill>
                  <a:srgbClr val="FFFDFC"/>
                </a:solidFill>
              </a:defRPr>
            </a:lvl6pPr>
            <a:lvl7pPr indent="-342900" lvl="6" marL="3200400" rtl="0">
              <a:spcBef>
                <a:spcPts val="400"/>
              </a:spcBef>
              <a:spcAft>
                <a:spcPts val="0"/>
              </a:spcAft>
              <a:buClr>
                <a:srgbClr val="FFFDFC"/>
              </a:buClr>
              <a:buSzPts val="1800"/>
              <a:buChar char="•"/>
              <a:defRPr sz="1800">
                <a:solidFill>
                  <a:srgbClr val="FFFDFC"/>
                </a:solidFill>
              </a:defRPr>
            </a:lvl7pPr>
            <a:lvl8pPr indent="-342900" lvl="7" marL="3657600" rtl="0">
              <a:spcBef>
                <a:spcPts val="400"/>
              </a:spcBef>
              <a:spcAft>
                <a:spcPts val="0"/>
              </a:spcAft>
              <a:buClr>
                <a:srgbClr val="FFFDFC"/>
              </a:buClr>
              <a:buSzPts val="1800"/>
              <a:buChar char="•"/>
              <a:defRPr sz="1800">
                <a:solidFill>
                  <a:srgbClr val="FFFDFC"/>
                </a:solidFill>
              </a:defRPr>
            </a:lvl8pPr>
            <a:lvl9pPr indent="-342900" lvl="8" marL="4114800" rtl="0">
              <a:spcBef>
                <a:spcPts val="400"/>
              </a:spcBef>
              <a:spcAft>
                <a:spcPts val="0"/>
              </a:spcAft>
              <a:buClr>
                <a:srgbClr val="FFFDFC"/>
              </a:buClr>
              <a:buSzPts val="1800"/>
              <a:buChar char="•"/>
              <a:defRPr sz="1800">
                <a:solidFill>
                  <a:srgbClr val="FFFDFC"/>
                </a:solidFill>
              </a:defRPr>
            </a:lvl9pPr>
          </a:lstStyle>
          <a:p/>
        </p:txBody>
      </p:sp>
      <p:sp>
        <p:nvSpPr>
          <p:cNvPr id="19" name="Google Shape;19;p3"/>
          <p:cNvSpPr txBox="1"/>
          <p:nvPr>
            <p:ph idx="4" type="body"/>
          </p:nvPr>
        </p:nvSpPr>
        <p:spPr>
          <a:xfrm>
            <a:off x="5149275" y="10128025"/>
            <a:ext cx="2157000" cy="320100"/>
          </a:xfrm>
          <a:prstGeom prst="rect">
            <a:avLst/>
          </a:prstGeom>
        </p:spPr>
        <p:txBody>
          <a:bodyPr anchorCtr="0" anchor="t" bIns="0" lIns="0" spcFirstLastPara="1" rIns="0" wrap="square" tIns="0">
            <a:noAutofit/>
          </a:bodyPr>
          <a:lstStyle>
            <a:lvl1pPr indent="-342900" lvl="0" marL="457200" rtl="0" algn="r">
              <a:spcBef>
                <a:spcPts val="640"/>
              </a:spcBef>
              <a:spcAft>
                <a:spcPts val="0"/>
              </a:spcAft>
              <a:buClr>
                <a:srgbClr val="FFFDFC"/>
              </a:buClr>
              <a:buSzPts val="1800"/>
              <a:buChar char="•"/>
              <a:defRPr sz="1800">
                <a:solidFill>
                  <a:srgbClr val="FFFDFC"/>
                </a:solidFill>
              </a:defRPr>
            </a:lvl1pPr>
            <a:lvl2pPr indent="-342900" lvl="1" marL="914400" rtl="0" algn="r">
              <a:spcBef>
                <a:spcPts val="560"/>
              </a:spcBef>
              <a:spcAft>
                <a:spcPts val="0"/>
              </a:spcAft>
              <a:buClr>
                <a:srgbClr val="FFFDFC"/>
              </a:buClr>
              <a:buSzPts val="1800"/>
              <a:buChar char="–"/>
              <a:defRPr sz="1800">
                <a:solidFill>
                  <a:srgbClr val="FFFDFC"/>
                </a:solidFill>
              </a:defRPr>
            </a:lvl2pPr>
            <a:lvl3pPr indent="-342900" lvl="2" marL="1371600" rtl="0" algn="r">
              <a:spcBef>
                <a:spcPts val="480"/>
              </a:spcBef>
              <a:spcAft>
                <a:spcPts val="0"/>
              </a:spcAft>
              <a:buClr>
                <a:srgbClr val="FFFDFC"/>
              </a:buClr>
              <a:buSzPts val="1800"/>
              <a:buChar char="•"/>
              <a:defRPr sz="1800">
                <a:solidFill>
                  <a:srgbClr val="FFFDFC"/>
                </a:solidFill>
              </a:defRPr>
            </a:lvl3pPr>
            <a:lvl4pPr indent="-342900" lvl="3" marL="1828800" rtl="0" algn="r">
              <a:spcBef>
                <a:spcPts val="400"/>
              </a:spcBef>
              <a:spcAft>
                <a:spcPts val="0"/>
              </a:spcAft>
              <a:buClr>
                <a:srgbClr val="FFFDFC"/>
              </a:buClr>
              <a:buSzPts val="1800"/>
              <a:buChar char="–"/>
              <a:defRPr>
                <a:solidFill>
                  <a:srgbClr val="FFFDFC"/>
                </a:solidFill>
              </a:defRPr>
            </a:lvl4pPr>
            <a:lvl5pPr indent="-342900" lvl="4" marL="2286000" rtl="0" algn="r">
              <a:spcBef>
                <a:spcPts val="400"/>
              </a:spcBef>
              <a:spcAft>
                <a:spcPts val="0"/>
              </a:spcAft>
              <a:buClr>
                <a:srgbClr val="FFFDFC"/>
              </a:buClr>
              <a:buSzPts val="1800"/>
              <a:buChar char="»"/>
              <a:defRPr sz="1800">
                <a:solidFill>
                  <a:srgbClr val="FFFDFC"/>
                </a:solidFill>
              </a:defRPr>
            </a:lvl5pPr>
            <a:lvl6pPr indent="-342900" lvl="5" marL="2743200" rtl="0" algn="r">
              <a:spcBef>
                <a:spcPts val="400"/>
              </a:spcBef>
              <a:spcAft>
                <a:spcPts val="0"/>
              </a:spcAft>
              <a:buClr>
                <a:srgbClr val="FFFDFC"/>
              </a:buClr>
              <a:buSzPts val="1800"/>
              <a:buChar char="•"/>
              <a:defRPr sz="1800">
                <a:solidFill>
                  <a:srgbClr val="FFFDFC"/>
                </a:solidFill>
              </a:defRPr>
            </a:lvl6pPr>
            <a:lvl7pPr indent="-342900" lvl="6" marL="3200400" rtl="0" algn="r">
              <a:spcBef>
                <a:spcPts val="400"/>
              </a:spcBef>
              <a:spcAft>
                <a:spcPts val="0"/>
              </a:spcAft>
              <a:buClr>
                <a:srgbClr val="FFFDFC"/>
              </a:buClr>
              <a:buSzPts val="1800"/>
              <a:buChar char="•"/>
              <a:defRPr sz="1800">
                <a:solidFill>
                  <a:srgbClr val="FFFDFC"/>
                </a:solidFill>
              </a:defRPr>
            </a:lvl7pPr>
            <a:lvl8pPr indent="-342900" lvl="7" marL="3657600" rtl="0" algn="r">
              <a:spcBef>
                <a:spcPts val="400"/>
              </a:spcBef>
              <a:spcAft>
                <a:spcPts val="0"/>
              </a:spcAft>
              <a:buClr>
                <a:srgbClr val="FFFDFC"/>
              </a:buClr>
              <a:buSzPts val="1800"/>
              <a:buChar char="•"/>
              <a:defRPr sz="1800">
                <a:solidFill>
                  <a:srgbClr val="FFFDFC"/>
                </a:solidFill>
              </a:defRPr>
            </a:lvl8pPr>
            <a:lvl9pPr indent="-342900" lvl="8" marL="4114800" rtl="0" algn="r">
              <a:spcBef>
                <a:spcPts val="400"/>
              </a:spcBef>
              <a:spcAft>
                <a:spcPts val="0"/>
              </a:spcAft>
              <a:buClr>
                <a:srgbClr val="FFFDFC"/>
              </a:buClr>
              <a:buSzPts val="1800"/>
              <a:buChar char="•"/>
              <a:defRPr sz="1800">
                <a:solidFill>
                  <a:srgbClr val="FFFDFC"/>
                </a:solidFill>
              </a:defRPr>
            </a:lvl9pPr>
          </a:lstStyle>
          <a:p/>
        </p:txBody>
      </p:sp>
      <p:sp>
        <p:nvSpPr>
          <p:cNvPr id="20" name="Google Shape;20;p3"/>
          <p:cNvSpPr txBox="1"/>
          <p:nvPr>
            <p:ph type="title"/>
          </p:nvPr>
        </p:nvSpPr>
        <p:spPr>
          <a:xfrm>
            <a:off x="560300" y="4622425"/>
            <a:ext cx="6499500" cy="1552800"/>
          </a:xfrm>
          <a:prstGeom prst="rect">
            <a:avLst/>
          </a:prstGeom>
        </p:spPr>
        <p:txBody>
          <a:bodyPr anchorCtr="0" anchor="t" bIns="0" lIns="0" spcFirstLastPara="1" rIns="0" wrap="square" tIns="0">
            <a:noAutofit/>
          </a:bodyPr>
          <a:lstStyle>
            <a:lvl1pPr lvl="0">
              <a:spcBef>
                <a:spcPts val="0"/>
              </a:spcBef>
              <a:spcAft>
                <a:spcPts val="0"/>
              </a:spcAft>
              <a:buSzPts val="9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obj">
  <p:cSld name="OBJECT">
    <p:spTree>
      <p:nvGrpSpPr>
        <p:cNvPr id="21" name="Shape 21"/>
        <p:cNvGrpSpPr/>
        <p:nvPr/>
      </p:nvGrpSpPr>
      <p:grpSpPr>
        <a:xfrm>
          <a:off x="0" y="0"/>
          <a:ext cx="0" cy="0"/>
          <a:chOff x="0" y="0"/>
          <a:chExt cx="0" cy="0"/>
        </a:xfrm>
      </p:grpSpPr>
      <p:sp>
        <p:nvSpPr>
          <p:cNvPr id="22" name="Google Shape;22;p4"/>
          <p:cNvSpPr txBox="1"/>
          <p:nvPr>
            <p:ph idx="1" type="body"/>
          </p:nvPr>
        </p:nvSpPr>
        <p:spPr>
          <a:xfrm>
            <a:off x="261950" y="2524125"/>
            <a:ext cx="7052400" cy="430800"/>
          </a:xfrm>
          <a:prstGeom prst="rect">
            <a:avLst/>
          </a:prstGeom>
        </p:spPr>
        <p:txBody>
          <a:bodyPr anchorCtr="0" anchor="t" bIns="0" lIns="0" spcFirstLastPara="1" rIns="0" wrap="square" tIns="0">
            <a:noAutofit/>
          </a:bodyPr>
          <a:lstStyle>
            <a:lvl1pPr indent="-400050" lvl="0" marL="457200">
              <a:spcBef>
                <a:spcPts val="640"/>
              </a:spcBef>
              <a:spcAft>
                <a:spcPts val="0"/>
              </a:spcAft>
              <a:buSzPts val="2700"/>
              <a:buChar char="•"/>
              <a:defRPr sz="2700"/>
            </a:lvl1pPr>
            <a:lvl2pPr indent="-400050" lvl="1" marL="914400">
              <a:spcBef>
                <a:spcPts val="560"/>
              </a:spcBef>
              <a:spcAft>
                <a:spcPts val="0"/>
              </a:spcAft>
              <a:buSzPts val="2700"/>
              <a:buChar char="–"/>
              <a:defRPr sz="2700"/>
            </a:lvl2pPr>
            <a:lvl3pPr indent="-400050" lvl="2" marL="1371600">
              <a:spcBef>
                <a:spcPts val="480"/>
              </a:spcBef>
              <a:spcAft>
                <a:spcPts val="0"/>
              </a:spcAft>
              <a:buSzPts val="2700"/>
              <a:buChar char="•"/>
              <a:defRPr/>
            </a:lvl3pPr>
            <a:lvl4pPr indent="-400050" lvl="3" marL="1828800">
              <a:spcBef>
                <a:spcPts val="400"/>
              </a:spcBef>
              <a:spcAft>
                <a:spcPts val="0"/>
              </a:spcAft>
              <a:buSzPts val="2700"/>
              <a:buChar char="–"/>
              <a:defRPr sz="2700"/>
            </a:lvl4pPr>
            <a:lvl5pPr indent="-400050" lvl="4" marL="2286000">
              <a:spcBef>
                <a:spcPts val="400"/>
              </a:spcBef>
              <a:spcAft>
                <a:spcPts val="0"/>
              </a:spcAft>
              <a:buSzPts val="2700"/>
              <a:buChar char="»"/>
              <a:defRPr sz="2700"/>
            </a:lvl5pPr>
            <a:lvl6pPr indent="-400050" lvl="5" marL="2743200">
              <a:spcBef>
                <a:spcPts val="400"/>
              </a:spcBef>
              <a:spcAft>
                <a:spcPts val="0"/>
              </a:spcAft>
              <a:buSzPts val="2700"/>
              <a:buChar char="•"/>
              <a:defRPr sz="2700"/>
            </a:lvl6pPr>
            <a:lvl7pPr indent="-400050" lvl="6" marL="3200400">
              <a:spcBef>
                <a:spcPts val="400"/>
              </a:spcBef>
              <a:spcAft>
                <a:spcPts val="0"/>
              </a:spcAft>
              <a:buSzPts val="2700"/>
              <a:buChar char="•"/>
              <a:defRPr sz="2700"/>
            </a:lvl7pPr>
            <a:lvl8pPr indent="-400050" lvl="7" marL="3657600">
              <a:spcBef>
                <a:spcPts val="400"/>
              </a:spcBef>
              <a:spcAft>
                <a:spcPts val="0"/>
              </a:spcAft>
              <a:buSzPts val="2700"/>
              <a:buChar char="•"/>
              <a:defRPr sz="2700"/>
            </a:lvl8pPr>
            <a:lvl9pPr indent="-400050" lvl="8" marL="4114800">
              <a:spcBef>
                <a:spcPts val="400"/>
              </a:spcBef>
              <a:spcAft>
                <a:spcPts val="0"/>
              </a:spcAft>
              <a:buSzPts val="2700"/>
              <a:buChar char="•"/>
              <a:defRPr sz="2700"/>
            </a:lvl9pPr>
          </a:lstStyle>
          <a:p/>
        </p:txBody>
      </p:sp>
      <p:sp>
        <p:nvSpPr>
          <p:cNvPr id="23" name="Google Shape;23;p4"/>
          <p:cNvSpPr txBox="1"/>
          <p:nvPr>
            <p:ph idx="2" type="subTitle"/>
          </p:nvPr>
        </p:nvSpPr>
        <p:spPr>
          <a:xfrm>
            <a:off x="238125" y="381000"/>
            <a:ext cx="7052400" cy="2000100"/>
          </a:xfrm>
          <a:prstGeom prst="rect">
            <a:avLst/>
          </a:prstGeom>
        </p:spPr>
        <p:txBody>
          <a:bodyPr anchorCtr="0" anchor="t" bIns="0" lIns="0" spcFirstLastPara="1" rIns="0" wrap="square" tIns="0">
            <a:noAutofit/>
          </a:bodyPr>
          <a:lstStyle>
            <a:lvl1pPr lvl="0">
              <a:spcBef>
                <a:spcPts val="640"/>
              </a:spcBef>
              <a:spcAft>
                <a:spcPts val="0"/>
              </a:spcAft>
              <a:buSzPts val="6300"/>
              <a:buNone/>
              <a:defRPr/>
            </a:lvl1pPr>
            <a:lvl2pPr lvl="1">
              <a:spcBef>
                <a:spcPts val="560"/>
              </a:spcBef>
              <a:spcAft>
                <a:spcPts val="0"/>
              </a:spcAft>
              <a:buSzPts val="2800"/>
              <a:buNone/>
              <a:defRPr/>
            </a:lvl2pPr>
            <a:lvl3pPr lvl="2">
              <a:spcBef>
                <a:spcPts val="480"/>
              </a:spcBef>
              <a:spcAft>
                <a:spcPts val="0"/>
              </a:spcAft>
              <a:buSzPts val="2700"/>
              <a:buNone/>
              <a:defRPr/>
            </a:lvl3pPr>
            <a:lvl4pPr lvl="3">
              <a:spcBef>
                <a:spcPts val="400"/>
              </a:spcBef>
              <a:spcAft>
                <a:spcPts val="0"/>
              </a:spcAft>
              <a:buSzPts val="1800"/>
              <a:buNone/>
              <a:defRPr/>
            </a:lvl4pPr>
            <a:lvl5pPr lvl="4">
              <a:spcBef>
                <a:spcPts val="400"/>
              </a:spcBef>
              <a:spcAft>
                <a:spcPts val="0"/>
              </a:spcAft>
              <a:buSzPts val="1500"/>
              <a:buNone/>
              <a:defRPr/>
            </a:lvl5pPr>
            <a:lvl6pPr lvl="5">
              <a:spcBef>
                <a:spcPts val="400"/>
              </a:spcBef>
              <a:spcAft>
                <a:spcPts val="0"/>
              </a:spcAft>
              <a:buSzPts val="1500"/>
              <a:buNone/>
              <a:defRPr/>
            </a:lvl6pPr>
            <a:lvl7pPr lvl="6">
              <a:spcBef>
                <a:spcPts val="400"/>
              </a:spcBef>
              <a:spcAft>
                <a:spcPts val="0"/>
              </a:spcAft>
              <a:buSzPts val="1500"/>
              <a:buNone/>
              <a:defRPr/>
            </a:lvl7pPr>
            <a:lvl8pPr lvl="7">
              <a:spcBef>
                <a:spcPts val="400"/>
              </a:spcBef>
              <a:spcAft>
                <a:spcPts val="0"/>
              </a:spcAft>
              <a:buSzPts val="1500"/>
              <a:buNone/>
              <a:defRPr/>
            </a:lvl8pPr>
            <a:lvl9pPr lvl="8">
              <a:spcBef>
                <a:spcPts val="400"/>
              </a:spcBef>
              <a:spcAft>
                <a:spcPts val="0"/>
              </a:spcAft>
              <a:buSzPts val="1500"/>
              <a:buNone/>
              <a:defRPr/>
            </a:lvl9pPr>
          </a:lstStyle>
          <a:p/>
        </p:txBody>
      </p:sp>
      <p:sp>
        <p:nvSpPr>
          <p:cNvPr id="24" name="Google Shape;24;p4"/>
          <p:cNvSpPr/>
          <p:nvPr>
            <p:ph idx="3" type="pic"/>
          </p:nvPr>
        </p:nvSpPr>
        <p:spPr>
          <a:xfrm>
            <a:off x="1750" y="6513325"/>
            <a:ext cx="7556400" cy="4234800"/>
          </a:xfrm>
          <a:prstGeom prst="rect">
            <a:avLst/>
          </a:prstGeom>
          <a:noFill/>
          <a:ln>
            <a:noFill/>
          </a:ln>
        </p:spPr>
      </p:sp>
      <p:sp>
        <p:nvSpPr>
          <p:cNvPr id="25" name="Google Shape;25;p4"/>
          <p:cNvSpPr txBox="1"/>
          <p:nvPr>
            <p:ph idx="4" type="body"/>
          </p:nvPr>
        </p:nvSpPr>
        <p:spPr>
          <a:xfrm>
            <a:off x="261950" y="2897670"/>
            <a:ext cx="7052400" cy="277200"/>
          </a:xfrm>
          <a:prstGeom prst="rect">
            <a:avLst/>
          </a:prstGeom>
        </p:spPr>
        <p:txBody>
          <a:bodyPr anchorCtr="0" anchor="t" bIns="0" lIns="0" spcFirstLastPara="1" rIns="0" wrap="square" tIns="0">
            <a:noAutofit/>
          </a:bodyPr>
          <a:lstStyle>
            <a:lvl1pPr indent="-323850" lvl="0" marL="457200" rtl="0">
              <a:spcBef>
                <a:spcPts val="640"/>
              </a:spcBef>
              <a:spcAft>
                <a:spcPts val="0"/>
              </a:spcAft>
              <a:buSzPts val="1500"/>
              <a:buChar char="•"/>
              <a:defRPr sz="1500"/>
            </a:lvl1pPr>
            <a:lvl2pPr indent="-323850" lvl="1" marL="914400" rtl="0">
              <a:spcBef>
                <a:spcPts val="560"/>
              </a:spcBef>
              <a:spcAft>
                <a:spcPts val="0"/>
              </a:spcAft>
              <a:buSzPts val="1500"/>
              <a:buChar char="–"/>
              <a:defRPr sz="1500"/>
            </a:lvl2pPr>
            <a:lvl3pPr indent="-323850" lvl="2" marL="1371600" rtl="0">
              <a:spcBef>
                <a:spcPts val="480"/>
              </a:spcBef>
              <a:spcAft>
                <a:spcPts val="0"/>
              </a:spcAft>
              <a:buSzPts val="1500"/>
              <a:buChar char="•"/>
              <a:defRPr sz="1500"/>
            </a:lvl3pPr>
            <a:lvl4pPr indent="-323850" lvl="3" marL="1828800" rtl="0">
              <a:spcBef>
                <a:spcPts val="400"/>
              </a:spcBef>
              <a:spcAft>
                <a:spcPts val="0"/>
              </a:spcAft>
              <a:buSzPts val="1500"/>
              <a:buChar char="–"/>
              <a:defRPr sz="1500"/>
            </a:lvl4pPr>
            <a:lvl5pPr indent="-323850" lvl="4" marL="2286000" rtl="0">
              <a:spcBef>
                <a:spcPts val="400"/>
              </a:spcBef>
              <a:spcAft>
                <a:spcPts val="0"/>
              </a:spcAft>
              <a:buSzPts val="1500"/>
              <a:buChar char="»"/>
              <a:defRPr/>
            </a:lvl5pPr>
            <a:lvl6pPr indent="-323850" lvl="5" marL="2743200" rtl="0">
              <a:spcBef>
                <a:spcPts val="400"/>
              </a:spcBef>
              <a:spcAft>
                <a:spcPts val="0"/>
              </a:spcAft>
              <a:buSzPts val="1500"/>
              <a:buChar char="•"/>
              <a:defRPr/>
            </a:lvl6pPr>
            <a:lvl7pPr indent="-323850" lvl="6" marL="3200400" rtl="0">
              <a:spcBef>
                <a:spcPts val="400"/>
              </a:spcBef>
              <a:spcAft>
                <a:spcPts val="0"/>
              </a:spcAft>
              <a:buSzPts val="1500"/>
              <a:buChar char="•"/>
              <a:defRPr/>
            </a:lvl7pPr>
            <a:lvl8pPr indent="-323850" lvl="7" marL="3657600" rtl="0">
              <a:spcBef>
                <a:spcPts val="400"/>
              </a:spcBef>
              <a:spcAft>
                <a:spcPts val="0"/>
              </a:spcAft>
              <a:buSzPts val="1500"/>
              <a:buChar char="•"/>
              <a:defRPr/>
            </a:lvl8pPr>
            <a:lvl9pPr indent="-323850" lvl="8" marL="4114800" rtl="0">
              <a:spcBef>
                <a:spcPts val="400"/>
              </a:spcBef>
              <a:spcAft>
                <a:spcPts val="0"/>
              </a:spcAft>
              <a:buSzPts val="1500"/>
              <a:buChar char="•"/>
              <a:defRPr/>
            </a:lvl9pPr>
          </a:lstStyle>
          <a:p/>
        </p:txBody>
      </p:sp>
      <p:sp>
        <p:nvSpPr>
          <p:cNvPr id="26" name="Google Shape;26;p4"/>
          <p:cNvSpPr txBox="1"/>
          <p:nvPr>
            <p:ph idx="5" type="body"/>
          </p:nvPr>
        </p:nvSpPr>
        <p:spPr>
          <a:xfrm>
            <a:off x="261950" y="4121838"/>
            <a:ext cx="7052400" cy="430800"/>
          </a:xfrm>
          <a:prstGeom prst="rect">
            <a:avLst/>
          </a:prstGeom>
        </p:spPr>
        <p:txBody>
          <a:bodyPr anchorCtr="0" anchor="t" bIns="0" lIns="0" spcFirstLastPara="1" rIns="0" wrap="square" tIns="0">
            <a:noAutofit/>
          </a:bodyPr>
          <a:lstStyle>
            <a:lvl1pPr indent="-400050" lvl="0" marL="457200" rtl="0">
              <a:spcBef>
                <a:spcPts val="640"/>
              </a:spcBef>
              <a:spcAft>
                <a:spcPts val="0"/>
              </a:spcAft>
              <a:buSzPts val="2700"/>
              <a:buChar char="•"/>
              <a:defRPr sz="2700"/>
            </a:lvl1pPr>
            <a:lvl2pPr indent="-400050" lvl="1" marL="914400" rtl="0">
              <a:spcBef>
                <a:spcPts val="560"/>
              </a:spcBef>
              <a:spcAft>
                <a:spcPts val="0"/>
              </a:spcAft>
              <a:buSzPts val="2700"/>
              <a:buChar char="–"/>
              <a:defRPr sz="2700"/>
            </a:lvl2pPr>
            <a:lvl3pPr indent="-400050" lvl="2" marL="1371600" rtl="0">
              <a:spcBef>
                <a:spcPts val="480"/>
              </a:spcBef>
              <a:spcAft>
                <a:spcPts val="0"/>
              </a:spcAft>
              <a:buSzPts val="2700"/>
              <a:buChar char="•"/>
              <a:defRPr/>
            </a:lvl3pPr>
            <a:lvl4pPr indent="-400050" lvl="3" marL="1828800" rtl="0">
              <a:spcBef>
                <a:spcPts val="400"/>
              </a:spcBef>
              <a:spcAft>
                <a:spcPts val="0"/>
              </a:spcAft>
              <a:buSzPts val="2700"/>
              <a:buChar char="–"/>
              <a:defRPr sz="2700"/>
            </a:lvl4pPr>
            <a:lvl5pPr indent="-400050" lvl="4" marL="2286000" rtl="0">
              <a:spcBef>
                <a:spcPts val="400"/>
              </a:spcBef>
              <a:spcAft>
                <a:spcPts val="0"/>
              </a:spcAft>
              <a:buSzPts val="2700"/>
              <a:buChar char="»"/>
              <a:defRPr sz="2700"/>
            </a:lvl5pPr>
            <a:lvl6pPr indent="-400050" lvl="5" marL="2743200" rtl="0">
              <a:spcBef>
                <a:spcPts val="400"/>
              </a:spcBef>
              <a:spcAft>
                <a:spcPts val="0"/>
              </a:spcAft>
              <a:buSzPts val="2700"/>
              <a:buChar char="•"/>
              <a:defRPr sz="2700"/>
            </a:lvl6pPr>
            <a:lvl7pPr indent="-400050" lvl="6" marL="3200400" rtl="0">
              <a:spcBef>
                <a:spcPts val="400"/>
              </a:spcBef>
              <a:spcAft>
                <a:spcPts val="0"/>
              </a:spcAft>
              <a:buSzPts val="2700"/>
              <a:buChar char="•"/>
              <a:defRPr sz="2700"/>
            </a:lvl7pPr>
            <a:lvl8pPr indent="-400050" lvl="7" marL="3657600" rtl="0">
              <a:spcBef>
                <a:spcPts val="400"/>
              </a:spcBef>
              <a:spcAft>
                <a:spcPts val="0"/>
              </a:spcAft>
              <a:buSzPts val="2700"/>
              <a:buChar char="•"/>
              <a:defRPr sz="2700"/>
            </a:lvl8pPr>
            <a:lvl9pPr indent="-400050" lvl="8" marL="4114800" rtl="0">
              <a:spcBef>
                <a:spcPts val="400"/>
              </a:spcBef>
              <a:spcAft>
                <a:spcPts val="0"/>
              </a:spcAft>
              <a:buSzPts val="2700"/>
              <a:buChar char="•"/>
              <a:defRPr sz="2700"/>
            </a:lvl9pPr>
          </a:lstStyle>
          <a:p/>
        </p:txBody>
      </p:sp>
      <p:sp>
        <p:nvSpPr>
          <p:cNvPr id="27" name="Google Shape;27;p4"/>
          <p:cNvSpPr txBox="1"/>
          <p:nvPr>
            <p:ph idx="6" type="body"/>
          </p:nvPr>
        </p:nvSpPr>
        <p:spPr>
          <a:xfrm>
            <a:off x="261950" y="4495383"/>
            <a:ext cx="7052400" cy="277200"/>
          </a:xfrm>
          <a:prstGeom prst="rect">
            <a:avLst/>
          </a:prstGeom>
        </p:spPr>
        <p:txBody>
          <a:bodyPr anchorCtr="0" anchor="t" bIns="0" lIns="0" spcFirstLastPara="1" rIns="0" wrap="square" tIns="0">
            <a:noAutofit/>
          </a:bodyPr>
          <a:lstStyle>
            <a:lvl1pPr indent="-323850" lvl="0" marL="457200" rtl="0">
              <a:spcBef>
                <a:spcPts val="640"/>
              </a:spcBef>
              <a:spcAft>
                <a:spcPts val="0"/>
              </a:spcAft>
              <a:buSzPts val="1500"/>
              <a:buChar char="•"/>
              <a:defRPr sz="1500"/>
            </a:lvl1pPr>
            <a:lvl2pPr indent="-323850" lvl="1" marL="914400" rtl="0">
              <a:spcBef>
                <a:spcPts val="560"/>
              </a:spcBef>
              <a:spcAft>
                <a:spcPts val="0"/>
              </a:spcAft>
              <a:buSzPts val="1500"/>
              <a:buChar char="–"/>
              <a:defRPr sz="1500"/>
            </a:lvl2pPr>
            <a:lvl3pPr indent="-323850" lvl="2" marL="1371600" rtl="0">
              <a:spcBef>
                <a:spcPts val="480"/>
              </a:spcBef>
              <a:spcAft>
                <a:spcPts val="0"/>
              </a:spcAft>
              <a:buSzPts val="1500"/>
              <a:buChar char="•"/>
              <a:defRPr sz="1500"/>
            </a:lvl3pPr>
            <a:lvl4pPr indent="-323850" lvl="3" marL="1828800" rtl="0">
              <a:spcBef>
                <a:spcPts val="400"/>
              </a:spcBef>
              <a:spcAft>
                <a:spcPts val="0"/>
              </a:spcAft>
              <a:buSzPts val="1500"/>
              <a:buChar char="–"/>
              <a:defRPr sz="1500"/>
            </a:lvl4pPr>
            <a:lvl5pPr indent="-323850" lvl="4" marL="2286000" rtl="0">
              <a:spcBef>
                <a:spcPts val="400"/>
              </a:spcBef>
              <a:spcAft>
                <a:spcPts val="0"/>
              </a:spcAft>
              <a:buSzPts val="1500"/>
              <a:buChar char="»"/>
              <a:defRPr/>
            </a:lvl5pPr>
            <a:lvl6pPr indent="-323850" lvl="5" marL="2743200" rtl="0">
              <a:spcBef>
                <a:spcPts val="400"/>
              </a:spcBef>
              <a:spcAft>
                <a:spcPts val="0"/>
              </a:spcAft>
              <a:buSzPts val="1500"/>
              <a:buChar char="•"/>
              <a:defRPr/>
            </a:lvl6pPr>
            <a:lvl7pPr indent="-323850" lvl="6" marL="3200400" rtl="0">
              <a:spcBef>
                <a:spcPts val="400"/>
              </a:spcBef>
              <a:spcAft>
                <a:spcPts val="0"/>
              </a:spcAft>
              <a:buSzPts val="1500"/>
              <a:buChar char="•"/>
              <a:defRPr/>
            </a:lvl7pPr>
            <a:lvl8pPr indent="-323850" lvl="7" marL="3657600" rtl="0">
              <a:spcBef>
                <a:spcPts val="400"/>
              </a:spcBef>
              <a:spcAft>
                <a:spcPts val="0"/>
              </a:spcAft>
              <a:buSzPts val="1500"/>
              <a:buChar char="•"/>
              <a:defRPr/>
            </a:lvl8pPr>
            <a:lvl9pPr indent="-323850" lvl="8" marL="4114800" rtl="0">
              <a:spcBef>
                <a:spcPts val="400"/>
              </a:spcBef>
              <a:spcAft>
                <a:spcPts val="0"/>
              </a:spcAft>
              <a:buSzPts val="1500"/>
              <a:buChar char="•"/>
              <a:defRPr/>
            </a:lvl9pPr>
          </a:lstStyle>
          <a:p/>
        </p:txBody>
      </p:sp>
      <p:sp>
        <p:nvSpPr>
          <p:cNvPr id="28" name="Google Shape;28;p4"/>
          <p:cNvSpPr txBox="1"/>
          <p:nvPr>
            <p:ph idx="7" type="body"/>
          </p:nvPr>
        </p:nvSpPr>
        <p:spPr>
          <a:xfrm>
            <a:off x="261950" y="5499613"/>
            <a:ext cx="7052400" cy="430800"/>
          </a:xfrm>
          <a:prstGeom prst="rect">
            <a:avLst/>
          </a:prstGeom>
        </p:spPr>
        <p:txBody>
          <a:bodyPr anchorCtr="0" anchor="t" bIns="0" lIns="0" spcFirstLastPara="1" rIns="0" wrap="square" tIns="0">
            <a:noAutofit/>
          </a:bodyPr>
          <a:lstStyle>
            <a:lvl1pPr indent="-400050" lvl="0" marL="457200" rtl="0">
              <a:spcBef>
                <a:spcPts val="640"/>
              </a:spcBef>
              <a:spcAft>
                <a:spcPts val="0"/>
              </a:spcAft>
              <a:buSzPts val="2700"/>
              <a:buChar char="•"/>
              <a:defRPr sz="2700"/>
            </a:lvl1pPr>
            <a:lvl2pPr indent="-400050" lvl="1" marL="914400" rtl="0">
              <a:spcBef>
                <a:spcPts val="560"/>
              </a:spcBef>
              <a:spcAft>
                <a:spcPts val="0"/>
              </a:spcAft>
              <a:buSzPts val="2700"/>
              <a:buChar char="–"/>
              <a:defRPr sz="2700"/>
            </a:lvl2pPr>
            <a:lvl3pPr indent="-400050" lvl="2" marL="1371600" rtl="0">
              <a:spcBef>
                <a:spcPts val="480"/>
              </a:spcBef>
              <a:spcAft>
                <a:spcPts val="0"/>
              </a:spcAft>
              <a:buSzPts val="2700"/>
              <a:buChar char="•"/>
              <a:defRPr/>
            </a:lvl3pPr>
            <a:lvl4pPr indent="-400050" lvl="3" marL="1828800" rtl="0">
              <a:spcBef>
                <a:spcPts val="400"/>
              </a:spcBef>
              <a:spcAft>
                <a:spcPts val="0"/>
              </a:spcAft>
              <a:buSzPts val="2700"/>
              <a:buChar char="–"/>
              <a:defRPr sz="2700"/>
            </a:lvl4pPr>
            <a:lvl5pPr indent="-400050" lvl="4" marL="2286000" rtl="0">
              <a:spcBef>
                <a:spcPts val="400"/>
              </a:spcBef>
              <a:spcAft>
                <a:spcPts val="0"/>
              </a:spcAft>
              <a:buSzPts val="2700"/>
              <a:buChar char="»"/>
              <a:defRPr sz="2700"/>
            </a:lvl5pPr>
            <a:lvl6pPr indent="-400050" lvl="5" marL="2743200" rtl="0">
              <a:spcBef>
                <a:spcPts val="400"/>
              </a:spcBef>
              <a:spcAft>
                <a:spcPts val="0"/>
              </a:spcAft>
              <a:buSzPts val="2700"/>
              <a:buChar char="•"/>
              <a:defRPr sz="2700"/>
            </a:lvl6pPr>
            <a:lvl7pPr indent="-400050" lvl="6" marL="3200400" rtl="0">
              <a:spcBef>
                <a:spcPts val="400"/>
              </a:spcBef>
              <a:spcAft>
                <a:spcPts val="0"/>
              </a:spcAft>
              <a:buSzPts val="2700"/>
              <a:buChar char="•"/>
              <a:defRPr sz="2700"/>
            </a:lvl7pPr>
            <a:lvl8pPr indent="-400050" lvl="7" marL="3657600" rtl="0">
              <a:spcBef>
                <a:spcPts val="400"/>
              </a:spcBef>
              <a:spcAft>
                <a:spcPts val="0"/>
              </a:spcAft>
              <a:buSzPts val="2700"/>
              <a:buChar char="•"/>
              <a:defRPr sz="2700"/>
            </a:lvl8pPr>
            <a:lvl9pPr indent="-400050" lvl="8" marL="4114800" rtl="0">
              <a:spcBef>
                <a:spcPts val="400"/>
              </a:spcBef>
              <a:spcAft>
                <a:spcPts val="0"/>
              </a:spcAft>
              <a:buSzPts val="2700"/>
              <a:buChar char="•"/>
              <a:defRPr sz="2700"/>
            </a:lvl9pPr>
          </a:lstStyle>
          <a:p/>
        </p:txBody>
      </p:sp>
      <p:sp>
        <p:nvSpPr>
          <p:cNvPr id="29" name="Google Shape;29;p4"/>
          <p:cNvSpPr txBox="1"/>
          <p:nvPr>
            <p:ph idx="8" type="body"/>
          </p:nvPr>
        </p:nvSpPr>
        <p:spPr>
          <a:xfrm>
            <a:off x="261950" y="5873158"/>
            <a:ext cx="7052400" cy="277200"/>
          </a:xfrm>
          <a:prstGeom prst="rect">
            <a:avLst/>
          </a:prstGeom>
        </p:spPr>
        <p:txBody>
          <a:bodyPr anchorCtr="0" anchor="t" bIns="0" lIns="0" spcFirstLastPara="1" rIns="0" wrap="square" tIns="0">
            <a:noAutofit/>
          </a:bodyPr>
          <a:lstStyle>
            <a:lvl1pPr indent="-323850" lvl="0" marL="457200" rtl="0">
              <a:spcBef>
                <a:spcPts val="640"/>
              </a:spcBef>
              <a:spcAft>
                <a:spcPts val="0"/>
              </a:spcAft>
              <a:buSzPts val="1500"/>
              <a:buChar char="•"/>
              <a:defRPr sz="1500"/>
            </a:lvl1pPr>
            <a:lvl2pPr indent="-323850" lvl="1" marL="914400" rtl="0">
              <a:spcBef>
                <a:spcPts val="560"/>
              </a:spcBef>
              <a:spcAft>
                <a:spcPts val="0"/>
              </a:spcAft>
              <a:buSzPts val="1500"/>
              <a:buChar char="–"/>
              <a:defRPr sz="1500"/>
            </a:lvl2pPr>
            <a:lvl3pPr indent="-323850" lvl="2" marL="1371600" rtl="0">
              <a:spcBef>
                <a:spcPts val="480"/>
              </a:spcBef>
              <a:spcAft>
                <a:spcPts val="0"/>
              </a:spcAft>
              <a:buSzPts val="1500"/>
              <a:buChar char="•"/>
              <a:defRPr sz="1500"/>
            </a:lvl3pPr>
            <a:lvl4pPr indent="-323850" lvl="3" marL="1828800" rtl="0">
              <a:spcBef>
                <a:spcPts val="400"/>
              </a:spcBef>
              <a:spcAft>
                <a:spcPts val="0"/>
              </a:spcAft>
              <a:buSzPts val="1500"/>
              <a:buChar char="–"/>
              <a:defRPr sz="1500"/>
            </a:lvl4pPr>
            <a:lvl5pPr indent="-323850" lvl="4" marL="2286000" rtl="0">
              <a:spcBef>
                <a:spcPts val="400"/>
              </a:spcBef>
              <a:spcAft>
                <a:spcPts val="0"/>
              </a:spcAft>
              <a:buSzPts val="1500"/>
              <a:buChar char="»"/>
              <a:defRPr/>
            </a:lvl5pPr>
            <a:lvl6pPr indent="-323850" lvl="5" marL="2743200" rtl="0">
              <a:spcBef>
                <a:spcPts val="400"/>
              </a:spcBef>
              <a:spcAft>
                <a:spcPts val="0"/>
              </a:spcAft>
              <a:buSzPts val="1500"/>
              <a:buChar char="•"/>
              <a:defRPr/>
            </a:lvl6pPr>
            <a:lvl7pPr indent="-323850" lvl="6" marL="3200400" rtl="0">
              <a:spcBef>
                <a:spcPts val="400"/>
              </a:spcBef>
              <a:spcAft>
                <a:spcPts val="0"/>
              </a:spcAft>
              <a:buSzPts val="1500"/>
              <a:buChar char="•"/>
              <a:defRPr/>
            </a:lvl7pPr>
            <a:lvl8pPr indent="-323850" lvl="7" marL="3657600" rtl="0">
              <a:spcBef>
                <a:spcPts val="400"/>
              </a:spcBef>
              <a:spcAft>
                <a:spcPts val="0"/>
              </a:spcAft>
              <a:buSzPts val="1500"/>
              <a:buChar char="•"/>
              <a:defRPr/>
            </a:lvl8pPr>
            <a:lvl9pPr indent="-323850" lvl="8" marL="4114800" rtl="0">
              <a:spcBef>
                <a:spcPts val="400"/>
              </a:spcBef>
              <a:spcAft>
                <a:spcPts val="0"/>
              </a:spcAft>
              <a:buSzPts val="1500"/>
              <a:buChar char="•"/>
              <a:defRPr/>
            </a:lvl9pPr>
          </a:lstStyle>
          <a:p/>
        </p:txBody>
      </p:sp>
      <p:sp>
        <p:nvSpPr>
          <p:cNvPr id="30" name="Google Shape;30;p4"/>
          <p:cNvSpPr txBox="1"/>
          <p:nvPr>
            <p:ph idx="9" type="body"/>
          </p:nvPr>
        </p:nvSpPr>
        <p:spPr>
          <a:xfrm>
            <a:off x="253750" y="10128025"/>
            <a:ext cx="2157000" cy="320100"/>
          </a:xfrm>
          <a:prstGeom prst="rect">
            <a:avLst/>
          </a:prstGeom>
        </p:spPr>
        <p:txBody>
          <a:bodyPr anchorCtr="0" anchor="t" bIns="0" lIns="0" spcFirstLastPara="1" rIns="0" wrap="square" tIns="0">
            <a:noAutofit/>
          </a:bodyPr>
          <a:lstStyle>
            <a:lvl1pPr indent="-342900" lvl="0" marL="457200" rtl="0">
              <a:spcBef>
                <a:spcPts val="640"/>
              </a:spcBef>
              <a:spcAft>
                <a:spcPts val="0"/>
              </a:spcAft>
              <a:buClr>
                <a:srgbClr val="FFFDFC"/>
              </a:buClr>
              <a:buSzPts val="1800"/>
              <a:buChar char="•"/>
              <a:defRPr sz="1800">
                <a:solidFill>
                  <a:srgbClr val="FFFDFC"/>
                </a:solidFill>
              </a:defRPr>
            </a:lvl1pPr>
            <a:lvl2pPr indent="-342900" lvl="1" marL="914400" rtl="0">
              <a:spcBef>
                <a:spcPts val="560"/>
              </a:spcBef>
              <a:spcAft>
                <a:spcPts val="0"/>
              </a:spcAft>
              <a:buClr>
                <a:srgbClr val="FFFDFC"/>
              </a:buClr>
              <a:buSzPts val="1800"/>
              <a:buChar char="–"/>
              <a:defRPr sz="1800">
                <a:solidFill>
                  <a:srgbClr val="FFFDFC"/>
                </a:solidFill>
              </a:defRPr>
            </a:lvl2pPr>
            <a:lvl3pPr indent="-342900" lvl="2" marL="1371600" rtl="0">
              <a:spcBef>
                <a:spcPts val="480"/>
              </a:spcBef>
              <a:spcAft>
                <a:spcPts val="0"/>
              </a:spcAft>
              <a:buClr>
                <a:srgbClr val="FFFDFC"/>
              </a:buClr>
              <a:buSzPts val="1800"/>
              <a:buChar char="•"/>
              <a:defRPr sz="1800">
                <a:solidFill>
                  <a:srgbClr val="FFFDFC"/>
                </a:solidFill>
              </a:defRPr>
            </a:lvl3pPr>
            <a:lvl4pPr indent="-342900" lvl="3" marL="1828800" rtl="0">
              <a:spcBef>
                <a:spcPts val="400"/>
              </a:spcBef>
              <a:spcAft>
                <a:spcPts val="0"/>
              </a:spcAft>
              <a:buClr>
                <a:srgbClr val="FFFDFC"/>
              </a:buClr>
              <a:buSzPts val="1800"/>
              <a:buChar char="–"/>
              <a:defRPr>
                <a:solidFill>
                  <a:srgbClr val="FFFDFC"/>
                </a:solidFill>
              </a:defRPr>
            </a:lvl4pPr>
            <a:lvl5pPr indent="-342900" lvl="4" marL="2286000" rtl="0">
              <a:spcBef>
                <a:spcPts val="400"/>
              </a:spcBef>
              <a:spcAft>
                <a:spcPts val="0"/>
              </a:spcAft>
              <a:buClr>
                <a:srgbClr val="FFFDFC"/>
              </a:buClr>
              <a:buSzPts val="1800"/>
              <a:buChar char="»"/>
              <a:defRPr sz="1800">
                <a:solidFill>
                  <a:srgbClr val="FFFDFC"/>
                </a:solidFill>
              </a:defRPr>
            </a:lvl5pPr>
            <a:lvl6pPr indent="-342900" lvl="5" marL="2743200" rtl="0">
              <a:spcBef>
                <a:spcPts val="400"/>
              </a:spcBef>
              <a:spcAft>
                <a:spcPts val="0"/>
              </a:spcAft>
              <a:buClr>
                <a:srgbClr val="FFFDFC"/>
              </a:buClr>
              <a:buSzPts val="1800"/>
              <a:buChar char="•"/>
              <a:defRPr sz="1800">
                <a:solidFill>
                  <a:srgbClr val="FFFDFC"/>
                </a:solidFill>
              </a:defRPr>
            </a:lvl6pPr>
            <a:lvl7pPr indent="-342900" lvl="6" marL="3200400" rtl="0">
              <a:spcBef>
                <a:spcPts val="400"/>
              </a:spcBef>
              <a:spcAft>
                <a:spcPts val="0"/>
              </a:spcAft>
              <a:buClr>
                <a:srgbClr val="FFFDFC"/>
              </a:buClr>
              <a:buSzPts val="1800"/>
              <a:buChar char="•"/>
              <a:defRPr sz="1800">
                <a:solidFill>
                  <a:srgbClr val="FFFDFC"/>
                </a:solidFill>
              </a:defRPr>
            </a:lvl7pPr>
            <a:lvl8pPr indent="-342900" lvl="7" marL="3657600" rtl="0">
              <a:spcBef>
                <a:spcPts val="400"/>
              </a:spcBef>
              <a:spcAft>
                <a:spcPts val="0"/>
              </a:spcAft>
              <a:buClr>
                <a:srgbClr val="FFFDFC"/>
              </a:buClr>
              <a:buSzPts val="1800"/>
              <a:buChar char="•"/>
              <a:defRPr sz="1800">
                <a:solidFill>
                  <a:srgbClr val="FFFDFC"/>
                </a:solidFill>
              </a:defRPr>
            </a:lvl8pPr>
            <a:lvl9pPr indent="-342900" lvl="8" marL="4114800" rtl="0">
              <a:spcBef>
                <a:spcPts val="400"/>
              </a:spcBef>
              <a:spcAft>
                <a:spcPts val="0"/>
              </a:spcAft>
              <a:buClr>
                <a:srgbClr val="FFFDFC"/>
              </a:buClr>
              <a:buSzPts val="1800"/>
              <a:buChar char="•"/>
              <a:defRPr sz="1800">
                <a:solidFill>
                  <a:srgbClr val="FFFDFC"/>
                </a:solidFill>
              </a:defRPr>
            </a:lvl9pPr>
          </a:lstStyle>
          <a:p/>
        </p:txBody>
      </p:sp>
      <p:sp>
        <p:nvSpPr>
          <p:cNvPr id="31" name="Google Shape;31;p4"/>
          <p:cNvSpPr txBox="1"/>
          <p:nvPr>
            <p:ph idx="13" type="body"/>
          </p:nvPr>
        </p:nvSpPr>
        <p:spPr>
          <a:xfrm>
            <a:off x="5149275" y="10128025"/>
            <a:ext cx="2157000" cy="320100"/>
          </a:xfrm>
          <a:prstGeom prst="rect">
            <a:avLst/>
          </a:prstGeom>
        </p:spPr>
        <p:txBody>
          <a:bodyPr anchorCtr="0" anchor="t" bIns="0" lIns="0" spcFirstLastPara="1" rIns="0" wrap="square" tIns="0">
            <a:noAutofit/>
          </a:bodyPr>
          <a:lstStyle>
            <a:lvl1pPr indent="-342900" lvl="0" marL="457200" rtl="0" algn="r">
              <a:spcBef>
                <a:spcPts val="640"/>
              </a:spcBef>
              <a:spcAft>
                <a:spcPts val="0"/>
              </a:spcAft>
              <a:buClr>
                <a:srgbClr val="FFFDFC"/>
              </a:buClr>
              <a:buSzPts val="1800"/>
              <a:buChar char="•"/>
              <a:defRPr sz="1800">
                <a:solidFill>
                  <a:srgbClr val="FFFDFC"/>
                </a:solidFill>
              </a:defRPr>
            </a:lvl1pPr>
            <a:lvl2pPr indent="-342900" lvl="1" marL="914400" rtl="0" algn="r">
              <a:spcBef>
                <a:spcPts val="560"/>
              </a:spcBef>
              <a:spcAft>
                <a:spcPts val="0"/>
              </a:spcAft>
              <a:buClr>
                <a:srgbClr val="FFFDFC"/>
              </a:buClr>
              <a:buSzPts val="1800"/>
              <a:buChar char="–"/>
              <a:defRPr sz="1800">
                <a:solidFill>
                  <a:srgbClr val="FFFDFC"/>
                </a:solidFill>
              </a:defRPr>
            </a:lvl2pPr>
            <a:lvl3pPr indent="-342900" lvl="2" marL="1371600" rtl="0" algn="r">
              <a:spcBef>
                <a:spcPts val="480"/>
              </a:spcBef>
              <a:spcAft>
                <a:spcPts val="0"/>
              </a:spcAft>
              <a:buClr>
                <a:srgbClr val="FFFDFC"/>
              </a:buClr>
              <a:buSzPts val="1800"/>
              <a:buChar char="•"/>
              <a:defRPr sz="1800">
                <a:solidFill>
                  <a:srgbClr val="FFFDFC"/>
                </a:solidFill>
              </a:defRPr>
            </a:lvl3pPr>
            <a:lvl4pPr indent="-342900" lvl="3" marL="1828800" rtl="0" algn="r">
              <a:spcBef>
                <a:spcPts val="400"/>
              </a:spcBef>
              <a:spcAft>
                <a:spcPts val="0"/>
              </a:spcAft>
              <a:buClr>
                <a:srgbClr val="FFFDFC"/>
              </a:buClr>
              <a:buSzPts val="1800"/>
              <a:buChar char="–"/>
              <a:defRPr>
                <a:solidFill>
                  <a:srgbClr val="FFFDFC"/>
                </a:solidFill>
              </a:defRPr>
            </a:lvl4pPr>
            <a:lvl5pPr indent="-342900" lvl="4" marL="2286000" rtl="0" algn="r">
              <a:spcBef>
                <a:spcPts val="400"/>
              </a:spcBef>
              <a:spcAft>
                <a:spcPts val="0"/>
              </a:spcAft>
              <a:buClr>
                <a:srgbClr val="FFFDFC"/>
              </a:buClr>
              <a:buSzPts val="1800"/>
              <a:buChar char="»"/>
              <a:defRPr sz="1800">
                <a:solidFill>
                  <a:srgbClr val="FFFDFC"/>
                </a:solidFill>
              </a:defRPr>
            </a:lvl5pPr>
            <a:lvl6pPr indent="-342900" lvl="5" marL="2743200" rtl="0" algn="r">
              <a:spcBef>
                <a:spcPts val="400"/>
              </a:spcBef>
              <a:spcAft>
                <a:spcPts val="0"/>
              </a:spcAft>
              <a:buClr>
                <a:srgbClr val="FFFDFC"/>
              </a:buClr>
              <a:buSzPts val="1800"/>
              <a:buChar char="•"/>
              <a:defRPr sz="1800">
                <a:solidFill>
                  <a:srgbClr val="FFFDFC"/>
                </a:solidFill>
              </a:defRPr>
            </a:lvl6pPr>
            <a:lvl7pPr indent="-342900" lvl="6" marL="3200400" rtl="0" algn="r">
              <a:spcBef>
                <a:spcPts val="400"/>
              </a:spcBef>
              <a:spcAft>
                <a:spcPts val="0"/>
              </a:spcAft>
              <a:buClr>
                <a:srgbClr val="FFFDFC"/>
              </a:buClr>
              <a:buSzPts val="1800"/>
              <a:buChar char="•"/>
              <a:defRPr sz="1800">
                <a:solidFill>
                  <a:srgbClr val="FFFDFC"/>
                </a:solidFill>
              </a:defRPr>
            </a:lvl7pPr>
            <a:lvl8pPr indent="-342900" lvl="7" marL="3657600" rtl="0" algn="r">
              <a:spcBef>
                <a:spcPts val="400"/>
              </a:spcBef>
              <a:spcAft>
                <a:spcPts val="0"/>
              </a:spcAft>
              <a:buClr>
                <a:srgbClr val="FFFDFC"/>
              </a:buClr>
              <a:buSzPts val="1800"/>
              <a:buChar char="•"/>
              <a:defRPr sz="1800">
                <a:solidFill>
                  <a:srgbClr val="FFFDFC"/>
                </a:solidFill>
              </a:defRPr>
            </a:lvl8pPr>
            <a:lvl9pPr indent="-342900" lvl="8" marL="4114800" rtl="0" algn="r">
              <a:spcBef>
                <a:spcPts val="400"/>
              </a:spcBef>
              <a:spcAft>
                <a:spcPts val="0"/>
              </a:spcAft>
              <a:buClr>
                <a:srgbClr val="FFFDFC"/>
              </a:buClr>
              <a:buSzPts val="1800"/>
              <a:buChar char="•"/>
              <a:defRPr sz="1800">
                <a:solidFill>
                  <a:srgbClr val="FFFDFC"/>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Catalog" type="secHead">
  <p:cSld name="SECTION_HEADER">
    <p:spTree>
      <p:nvGrpSpPr>
        <p:cNvPr id="32" name="Shape 32"/>
        <p:cNvGrpSpPr/>
        <p:nvPr/>
      </p:nvGrpSpPr>
      <p:grpSpPr>
        <a:xfrm>
          <a:off x="0" y="0"/>
          <a:ext cx="0" cy="0"/>
          <a:chOff x="0" y="0"/>
          <a:chExt cx="0" cy="0"/>
        </a:xfrm>
      </p:grpSpPr>
      <p:sp>
        <p:nvSpPr>
          <p:cNvPr id="33" name="Google Shape;33;p5"/>
          <p:cNvSpPr/>
          <p:nvPr>
            <p:ph idx="2" type="pic"/>
          </p:nvPr>
        </p:nvSpPr>
        <p:spPr>
          <a:xfrm>
            <a:off x="273075" y="529175"/>
            <a:ext cx="2208600" cy="3366900"/>
          </a:xfrm>
          <a:prstGeom prst="rect">
            <a:avLst/>
          </a:prstGeom>
          <a:noFill/>
          <a:ln>
            <a:noFill/>
          </a:ln>
        </p:spPr>
      </p:sp>
      <p:sp>
        <p:nvSpPr>
          <p:cNvPr id="34" name="Google Shape;34;p5"/>
          <p:cNvSpPr/>
          <p:nvPr>
            <p:ph idx="3" type="pic"/>
          </p:nvPr>
        </p:nvSpPr>
        <p:spPr>
          <a:xfrm>
            <a:off x="2677425" y="513350"/>
            <a:ext cx="2208600" cy="3366900"/>
          </a:xfrm>
          <a:prstGeom prst="rect">
            <a:avLst/>
          </a:prstGeom>
          <a:noFill/>
          <a:ln>
            <a:noFill/>
          </a:ln>
        </p:spPr>
      </p:sp>
      <p:sp>
        <p:nvSpPr>
          <p:cNvPr id="35" name="Google Shape;35;p5"/>
          <p:cNvSpPr/>
          <p:nvPr>
            <p:ph idx="4" type="pic"/>
          </p:nvPr>
        </p:nvSpPr>
        <p:spPr>
          <a:xfrm>
            <a:off x="5079675" y="529175"/>
            <a:ext cx="2208600" cy="3366900"/>
          </a:xfrm>
          <a:prstGeom prst="rect">
            <a:avLst/>
          </a:prstGeom>
          <a:noFill/>
          <a:ln>
            <a:noFill/>
          </a:ln>
        </p:spPr>
      </p:sp>
      <p:sp>
        <p:nvSpPr>
          <p:cNvPr id="36" name="Google Shape;36;p5"/>
          <p:cNvSpPr/>
          <p:nvPr>
            <p:ph idx="5" type="pic"/>
          </p:nvPr>
        </p:nvSpPr>
        <p:spPr>
          <a:xfrm>
            <a:off x="251875" y="4153188"/>
            <a:ext cx="2208600" cy="3366900"/>
          </a:xfrm>
          <a:prstGeom prst="rect">
            <a:avLst/>
          </a:prstGeom>
          <a:noFill/>
          <a:ln>
            <a:noFill/>
          </a:ln>
        </p:spPr>
      </p:sp>
      <p:sp>
        <p:nvSpPr>
          <p:cNvPr id="37" name="Google Shape;37;p5"/>
          <p:cNvSpPr/>
          <p:nvPr>
            <p:ph idx="6" type="pic"/>
          </p:nvPr>
        </p:nvSpPr>
        <p:spPr>
          <a:xfrm>
            <a:off x="2673950" y="4137363"/>
            <a:ext cx="2208600" cy="3366900"/>
          </a:xfrm>
          <a:prstGeom prst="rect">
            <a:avLst/>
          </a:prstGeom>
          <a:noFill/>
          <a:ln>
            <a:noFill/>
          </a:ln>
        </p:spPr>
      </p:sp>
      <p:sp>
        <p:nvSpPr>
          <p:cNvPr id="38" name="Google Shape;38;p5"/>
          <p:cNvSpPr/>
          <p:nvPr>
            <p:ph idx="7" type="pic"/>
          </p:nvPr>
        </p:nvSpPr>
        <p:spPr>
          <a:xfrm>
            <a:off x="5076200" y="4153188"/>
            <a:ext cx="2208600" cy="3366900"/>
          </a:xfrm>
          <a:prstGeom prst="rect">
            <a:avLst/>
          </a:prstGeom>
          <a:noFill/>
          <a:ln>
            <a:noFill/>
          </a:ln>
        </p:spPr>
      </p:sp>
      <p:sp>
        <p:nvSpPr>
          <p:cNvPr id="39" name="Google Shape;39;p5"/>
          <p:cNvSpPr txBox="1"/>
          <p:nvPr>
            <p:ph idx="1" type="body"/>
          </p:nvPr>
        </p:nvSpPr>
        <p:spPr>
          <a:xfrm>
            <a:off x="253750" y="10128025"/>
            <a:ext cx="2157000" cy="3201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Char char="•"/>
              <a:defRPr sz="1800"/>
            </a:lvl1pPr>
            <a:lvl2pPr indent="-342900" lvl="1" marL="914400" rtl="0">
              <a:spcBef>
                <a:spcPts val="560"/>
              </a:spcBef>
              <a:spcAft>
                <a:spcPts val="0"/>
              </a:spcAft>
              <a:buSzPts val="1800"/>
              <a:buChar char="–"/>
              <a:defRPr sz="1800"/>
            </a:lvl2pPr>
            <a:lvl3pPr indent="-342900" lvl="2" marL="1371600" rtl="0">
              <a:spcBef>
                <a:spcPts val="480"/>
              </a:spcBef>
              <a:spcAft>
                <a:spcPts val="0"/>
              </a:spcAft>
              <a:buSzPts val="1800"/>
              <a:buChar char="•"/>
              <a:defRPr sz="1800"/>
            </a:lvl3pPr>
            <a:lvl4pPr indent="-342900" lvl="3" marL="1828800" rtl="0">
              <a:spcBef>
                <a:spcPts val="400"/>
              </a:spcBef>
              <a:spcAft>
                <a:spcPts val="0"/>
              </a:spcAft>
              <a:buSzPts val="1800"/>
              <a:buChar char="–"/>
              <a:defRPr/>
            </a:lvl4pPr>
            <a:lvl5pPr indent="-342900" lvl="4" marL="2286000" rtl="0">
              <a:spcBef>
                <a:spcPts val="400"/>
              </a:spcBef>
              <a:spcAft>
                <a:spcPts val="0"/>
              </a:spcAft>
              <a:buSzPts val="1800"/>
              <a:buChar char="»"/>
              <a:defRPr sz="1800"/>
            </a:lvl5pPr>
            <a:lvl6pPr indent="-342900" lvl="5" marL="2743200" rtl="0">
              <a:spcBef>
                <a:spcPts val="400"/>
              </a:spcBef>
              <a:spcAft>
                <a:spcPts val="0"/>
              </a:spcAft>
              <a:buSzPts val="1800"/>
              <a:buChar char="•"/>
              <a:defRPr sz="1800"/>
            </a:lvl6pPr>
            <a:lvl7pPr indent="-342900" lvl="6" marL="3200400" rtl="0">
              <a:spcBef>
                <a:spcPts val="400"/>
              </a:spcBef>
              <a:spcAft>
                <a:spcPts val="0"/>
              </a:spcAft>
              <a:buSzPts val="1800"/>
              <a:buChar char="•"/>
              <a:defRPr sz="1800"/>
            </a:lvl7pPr>
            <a:lvl8pPr indent="-342900" lvl="7" marL="3657600" rtl="0">
              <a:spcBef>
                <a:spcPts val="400"/>
              </a:spcBef>
              <a:spcAft>
                <a:spcPts val="0"/>
              </a:spcAft>
              <a:buSzPts val="1800"/>
              <a:buChar char="•"/>
              <a:defRPr sz="1800"/>
            </a:lvl8pPr>
            <a:lvl9pPr indent="-342900" lvl="8" marL="4114800" rtl="0">
              <a:spcBef>
                <a:spcPts val="400"/>
              </a:spcBef>
              <a:spcAft>
                <a:spcPts val="0"/>
              </a:spcAft>
              <a:buSzPts val="1800"/>
              <a:buChar char="•"/>
              <a:defRPr sz="1800"/>
            </a:lvl9pPr>
          </a:lstStyle>
          <a:p/>
        </p:txBody>
      </p:sp>
      <p:sp>
        <p:nvSpPr>
          <p:cNvPr id="40" name="Google Shape;40;p5"/>
          <p:cNvSpPr txBox="1"/>
          <p:nvPr>
            <p:ph idx="8" type="body"/>
          </p:nvPr>
        </p:nvSpPr>
        <p:spPr>
          <a:xfrm>
            <a:off x="5149275" y="10128025"/>
            <a:ext cx="2157000" cy="320100"/>
          </a:xfrm>
          <a:prstGeom prst="rect">
            <a:avLst/>
          </a:prstGeom>
        </p:spPr>
        <p:txBody>
          <a:bodyPr anchorCtr="0" anchor="t" bIns="0" lIns="0" spcFirstLastPara="1" rIns="0" wrap="square" tIns="0">
            <a:noAutofit/>
          </a:bodyPr>
          <a:lstStyle>
            <a:lvl1pPr indent="-342900" lvl="0" marL="457200" rtl="0" algn="r">
              <a:spcBef>
                <a:spcPts val="640"/>
              </a:spcBef>
              <a:spcAft>
                <a:spcPts val="0"/>
              </a:spcAft>
              <a:buSzPts val="1800"/>
              <a:buChar char="•"/>
              <a:defRPr sz="1800"/>
            </a:lvl1pPr>
            <a:lvl2pPr indent="-342900" lvl="1" marL="914400" rtl="0" algn="r">
              <a:spcBef>
                <a:spcPts val="560"/>
              </a:spcBef>
              <a:spcAft>
                <a:spcPts val="0"/>
              </a:spcAft>
              <a:buSzPts val="1800"/>
              <a:buChar char="–"/>
              <a:defRPr sz="1800"/>
            </a:lvl2pPr>
            <a:lvl3pPr indent="-342900" lvl="2" marL="1371600" rtl="0" algn="r">
              <a:spcBef>
                <a:spcPts val="480"/>
              </a:spcBef>
              <a:spcAft>
                <a:spcPts val="0"/>
              </a:spcAft>
              <a:buSzPts val="1800"/>
              <a:buChar char="•"/>
              <a:defRPr sz="1800"/>
            </a:lvl3pPr>
            <a:lvl4pPr indent="-342900" lvl="3" marL="1828800" rtl="0" algn="r">
              <a:spcBef>
                <a:spcPts val="400"/>
              </a:spcBef>
              <a:spcAft>
                <a:spcPts val="0"/>
              </a:spcAft>
              <a:buSzPts val="1800"/>
              <a:buChar char="–"/>
              <a:defRPr/>
            </a:lvl4pPr>
            <a:lvl5pPr indent="-342900" lvl="4" marL="2286000" rtl="0" algn="r">
              <a:spcBef>
                <a:spcPts val="400"/>
              </a:spcBef>
              <a:spcAft>
                <a:spcPts val="0"/>
              </a:spcAft>
              <a:buSzPts val="1800"/>
              <a:buChar char="»"/>
              <a:defRPr sz="1800"/>
            </a:lvl5pPr>
            <a:lvl6pPr indent="-342900" lvl="5" marL="2743200" rtl="0" algn="r">
              <a:spcBef>
                <a:spcPts val="400"/>
              </a:spcBef>
              <a:spcAft>
                <a:spcPts val="0"/>
              </a:spcAft>
              <a:buSzPts val="1800"/>
              <a:buChar char="•"/>
              <a:defRPr sz="1800"/>
            </a:lvl6pPr>
            <a:lvl7pPr indent="-342900" lvl="6" marL="3200400" rtl="0" algn="r">
              <a:spcBef>
                <a:spcPts val="400"/>
              </a:spcBef>
              <a:spcAft>
                <a:spcPts val="0"/>
              </a:spcAft>
              <a:buSzPts val="1800"/>
              <a:buChar char="•"/>
              <a:defRPr sz="1800"/>
            </a:lvl7pPr>
            <a:lvl8pPr indent="-342900" lvl="7" marL="3657600" rtl="0" algn="r">
              <a:spcBef>
                <a:spcPts val="400"/>
              </a:spcBef>
              <a:spcAft>
                <a:spcPts val="0"/>
              </a:spcAft>
              <a:buSzPts val="1800"/>
              <a:buChar char="•"/>
              <a:defRPr sz="1800"/>
            </a:lvl8pPr>
            <a:lvl9pPr indent="-342900" lvl="8" marL="4114800" rtl="0" algn="r">
              <a:spcBef>
                <a:spcPts val="400"/>
              </a:spcBef>
              <a:spcAft>
                <a:spcPts val="0"/>
              </a:spcAft>
              <a:buSzPts val="1800"/>
              <a:buChar char="•"/>
              <a:defRPr sz="1800"/>
            </a:lvl9pPr>
          </a:lstStyle>
          <a:p/>
        </p:txBody>
      </p:sp>
      <p:sp>
        <p:nvSpPr>
          <p:cNvPr id="41" name="Google Shape;41;p5"/>
          <p:cNvSpPr txBox="1"/>
          <p:nvPr>
            <p:ph idx="9" type="subTitle"/>
          </p:nvPr>
        </p:nvSpPr>
        <p:spPr>
          <a:xfrm>
            <a:off x="254000" y="8043325"/>
            <a:ext cx="7052400" cy="2010900"/>
          </a:xfrm>
          <a:prstGeom prst="rect">
            <a:avLst/>
          </a:prstGeom>
        </p:spPr>
        <p:txBody>
          <a:bodyPr anchorCtr="0" anchor="t" bIns="0" lIns="0" spcFirstLastPara="1" rIns="0" wrap="square" tIns="0">
            <a:noAutofit/>
          </a:bodyPr>
          <a:lstStyle>
            <a:lvl1pPr lvl="0">
              <a:spcBef>
                <a:spcPts val="640"/>
              </a:spcBef>
              <a:spcAft>
                <a:spcPts val="0"/>
              </a:spcAft>
              <a:buSzPts val="6300"/>
              <a:buNone/>
              <a:defRPr/>
            </a:lvl1pPr>
            <a:lvl2pPr lvl="1">
              <a:spcBef>
                <a:spcPts val="560"/>
              </a:spcBef>
              <a:spcAft>
                <a:spcPts val="0"/>
              </a:spcAft>
              <a:buSzPts val="2800"/>
              <a:buNone/>
              <a:defRPr/>
            </a:lvl2pPr>
            <a:lvl3pPr lvl="2">
              <a:spcBef>
                <a:spcPts val="480"/>
              </a:spcBef>
              <a:spcAft>
                <a:spcPts val="0"/>
              </a:spcAft>
              <a:buSzPts val="2700"/>
              <a:buNone/>
              <a:defRPr/>
            </a:lvl3pPr>
            <a:lvl4pPr lvl="3">
              <a:spcBef>
                <a:spcPts val="400"/>
              </a:spcBef>
              <a:spcAft>
                <a:spcPts val="0"/>
              </a:spcAft>
              <a:buSzPts val="1800"/>
              <a:buNone/>
              <a:defRPr/>
            </a:lvl4pPr>
            <a:lvl5pPr lvl="4">
              <a:spcBef>
                <a:spcPts val="400"/>
              </a:spcBef>
              <a:spcAft>
                <a:spcPts val="0"/>
              </a:spcAft>
              <a:buSzPts val="1500"/>
              <a:buNone/>
              <a:defRPr/>
            </a:lvl5pPr>
            <a:lvl6pPr lvl="5">
              <a:spcBef>
                <a:spcPts val="400"/>
              </a:spcBef>
              <a:spcAft>
                <a:spcPts val="0"/>
              </a:spcAft>
              <a:buSzPts val="1500"/>
              <a:buNone/>
              <a:defRPr/>
            </a:lvl6pPr>
            <a:lvl7pPr lvl="6">
              <a:spcBef>
                <a:spcPts val="400"/>
              </a:spcBef>
              <a:spcAft>
                <a:spcPts val="0"/>
              </a:spcAft>
              <a:buSzPts val="1500"/>
              <a:buNone/>
              <a:defRPr/>
            </a:lvl7pPr>
            <a:lvl8pPr lvl="7">
              <a:spcBef>
                <a:spcPts val="400"/>
              </a:spcBef>
              <a:spcAft>
                <a:spcPts val="0"/>
              </a:spcAft>
              <a:buSzPts val="1500"/>
              <a:buNone/>
              <a:defRPr/>
            </a:lvl8pPr>
            <a:lvl9pPr lvl="8">
              <a:spcBef>
                <a:spcPts val="400"/>
              </a:spcBef>
              <a:spcAft>
                <a:spcPts val="0"/>
              </a:spcAft>
              <a:buSzPts val="15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0" lIns="0" spcFirstLastPara="1" rIns="0" wrap="square" tIns="0">
            <a:noAutofit/>
          </a:bodyPr>
          <a:lstStyle>
            <a:lvl1pPr lvl="0" marR="0" rtl="0" algn="ctr">
              <a:spcBef>
                <a:spcPts val="0"/>
              </a:spcBef>
              <a:spcAft>
                <a:spcPts val="0"/>
              </a:spcAft>
              <a:buClr>
                <a:srgbClr val="FFFDFC"/>
              </a:buClr>
              <a:buSzPts val="9200"/>
              <a:buFont typeface="DM Sans"/>
              <a:buNone/>
              <a:defRPr i="0" sz="9200" u="none" cap="none" strike="noStrike">
                <a:solidFill>
                  <a:srgbClr val="FFFDFC"/>
                </a:solidFill>
                <a:latin typeface="DM Sans"/>
                <a:ea typeface="DM Sans"/>
                <a:cs typeface="DM Sans"/>
                <a:sym typeface="DM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0" lIns="0" spcFirstLastPara="1" rIns="0" wrap="square" tIns="0">
            <a:noAutofit/>
          </a:bodyPr>
          <a:lstStyle>
            <a:lvl1pPr indent="-628650" lvl="0" marL="457200" marR="0" rtl="0" algn="l">
              <a:spcBef>
                <a:spcPts val="640"/>
              </a:spcBef>
              <a:spcAft>
                <a:spcPts val="0"/>
              </a:spcAft>
              <a:buClr>
                <a:srgbClr val="151318"/>
              </a:buClr>
              <a:buSzPts val="6300"/>
              <a:buFont typeface="DM Sans"/>
              <a:buChar char="•"/>
              <a:defRPr i="0" sz="6300" u="none" cap="none" strike="noStrike">
                <a:solidFill>
                  <a:srgbClr val="151318"/>
                </a:solidFill>
                <a:latin typeface="DM Sans"/>
                <a:ea typeface="DM Sans"/>
                <a:cs typeface="DM Sans"/>
                <a:sym typeface="DM Sans"/>
              </a:defRPr>
            </a:lvl1pPr>
            <a:lvl2pPr indent="-406400" lvl="1" marL="914400" marR="0" rtl="0" algn="l">
              <a:spcBef>
                <a:spcPts val="560"/>
              </a:spcBef>
              <a:spcAft>
                <a:spcPts val="0"/>
              </a:spcAft>
              <a:buClr>
                <a:srgbClr val="151318"/>
              </a:buClr>
              <a:buSzPts val="2800"/>
              <a:buFont typeface="DM Sans"/>
              <a:buChar char="–"/>
              <a:defRPr i="0" sz="2800" u="none" cap="none" strike="noStrike">
                <a:solidFill>
                  <a:srgbClr val="151318"/>
                </a:solidFill>
                <a:latin typeface="DM Sans"/>
                <a:ea typeface="DM Sans"/>
                <a:cs typeface="DM Sans"/>
                <a:sym typeface="DM Sans"/>
              </a:defRPr>
            </a:lvl2pPr>
            <a:lvl3pPr indent="-400050" lvl="2" marL="1371600" marR="0" rtl="0" algn="l">
              <a:spcBef>
                <a:spcPts val="480"/>
              </a:spcBef>
              <a:spcAft>
                <a:spcPts val="0"/>
              </a:spcAft>
              <a:buClr>
                <a:srgbClr val="151318"/>
              </a:buClr>
              <a:buSzPts val="2700"/>
              <a:buFont typeface="DM Sans"/>
              <a:buChar char="•"/>
              <a:defRPr i="0" sz="2700" u="none" cap="none" strike="noStrike">
                <a:solidFill>
                  <a:srgbClr val="151318"/>
                </a:solidFill>
                <a:latin typeface="DM Sans"/>
                <a:ea typeface="DM Sans"/>
                <a:cs typeface="DM Sans"/>
                <a:sym typeface="DM Sans"/>
              </a:defRPr>
            </a:lvl3pPr>
            <a:lvl4pPr indent="-342900" lvl="3" marL="1828800" marR="0" rtl="0" algn="l">
              <a:spcBef>
                <a:spcPts val="400"/>
              </a:spcBef>
              <a:spcAft>
                <a:spcPts val="0"/>
              </a:spcAft>
              <a:buClr>
                <a:srgbClr val="151318"/>
              </a:buClr>
              <a:buSzPts val="1800"/>
              <a:buFont typeface="DM Sans"/>
              <a:buChar char="–"/>
              <a:defRPr i="0" sz="1800" u="none" cap="none" strike="noStrike">
                <a:solidFill>
                  <a:srgbClr val="151318"/>
                </a:solidFill>
                <a:latin typeface="DM Sans"/>
                <a:ea typeface="DM Sans"/>
                <a:cs typeface="DM Sans"/>
                <a:sym typeface="DM Sans"/>
              </a:defRPr>
            </a:lvl4pPr>
            <a:lvl5pPr indent="-323850" lvl="4" marL="2286000" marR="0" rtl="0" algn="l">
              <a:spcBef>
                <a:spcPts val="400"/>
              </a:spcBef>
              <a:spcAft>
                <a:spcPts val="0"/>
              </a:spcAft>
              <a:buClr>
                <a:srgbClr val="151318"/>
              </a:buClr>
              <a:buSzPts val="1500"/>
              <a:buFont typeface="DM Sans"/>
              <a:buChar char="»"/>
              <a:defRPr i="0" sz="1500" u="none" cap="none" strike="noStrike">
                <a:solidFill>
                  <a:srgbClr val="151318"/>
                </a:solidFill>
                <a:latin typeface="DM Sans"/>
                <a:ea typeface="DM Sans"/>
                <a:cs typeface="DM Sans"/>
                <a:sym typeface="DM Sans"/>
              </a:defRPr>
            </a:lvl5pPr>
            <a:lvl6pPr indent="-323850" lvl="5" marL="2743200" marR="0" rtl="0" algn="l">
              <a:spcBef>
                <a:spcPts val="400"/>
              </a:spcBef>
              <a:spcAft>
                <a:spcPts val="0"/>
              </a:spcAft>
              <a:buClr>
                <a:srgbClr val="151318"/>
              </a:buClr>
              <a:buSzPts val="1500"/>
              <a:buFont typeface="DM Sans"/>
              <a:buChar char="•"/>
              <a:defRPr i="0" sz="1500" u="none" cap="none" strike="noStrike">
                <a:solidFill>
                  <a:srgbClr val="151318"/>
                </a:solidFill>
                <a:latin typeface="DM Sans"/>
                <a:ea typeface="DM Sans"/>
                <a:cs typeface="DM Sans"/>
                <a:sym typeface="DM Sans"/>
              </a:defRPr>
            </a:lvl6pPr>
            <a:lvl7pPr indent="-323850" lvl="6" marL="3200400" marR="0" rtl="0" algn="l">
              <a:spcBef>
                <a:spcPts val="400"/>
              </a:spcBef>
              <a:spcAft>
                <a:spcPts val="0"/>
              </a:spcAft>
              <a:buClr>
                <a:srgbClr val="151318"/>
              </a:buClr>
              <a:buSzPts val="1500"/>
              <a:buFont typeface="DM Sans"/>
              <a:buChar char="•"/>
              <a:defRPr i="0" sz="1500" u="none" cap="none" strike="noStrike">
                <a:solidFill>
                  <a:srgbClr val="151318"/>
                </a:solidFill>
                <a:latin typeface="DM Sans"/>
                <a:ea typeface="DM Sans"/>
                <a:cs typeface="DM Sans"/>
                <a:sym typeface="DM Sans"/>
              </a:defRPr>
            </a:lvl7pPr>
            <a:lvl8pPr indent="-323850" lvl="7" marL="3657600" marR="0" rtl="0" algn="l">
              <a:spcBef>
                <a:spcPts val="400"/>
              </a:spcBef>
              <a:spcAft>
                <a:spcPts val="0"/>
              </a:spcAft>
              <a:buClr>
                <a:srgbClr val="151318"/>
              </a:buClr>
              <a:buSzPts val="1500"/>
              <a:buFont typeface="DM Sans"/>
              <a:buChar char="•"/>
              <a:defRPr i="0" sz="1500" u="none" cap="none" strike="noStrike">
                <a:solidFill>
                  <a:srgbClr val="151318"/>
                </a:solidFill>
                <a:latin typeface="DM Sans"/>
                <a:ea typeface="DM Sans"/>
                <a:cs typeface="DM Sans"/>
                <a:sym typeface="DM Sans"/>
              </a:defRPr>
            </a:lvl8pPr>
            <a:lvl9pPr indent="-323850" lvl="8" marL="4114800" marR="0" rtl="0" algn="l">
              <a:spcBef>
                <a:spcPts val="400"/>
              </a:spcBef>
              <a:spcAft>
                <a:spcPts val="0"/>
              </a:spcAft>
              <a:buClr>
                <a:srgbClr val="151318"/>
              </a:buClr>
              <a:buSzPts val="1500"/>
              <a:buFont typeface="DM Sans"/>
              <a:buChar char="•"/>
              <a:defRPr i="0" sz="1500" u="none" cap="none" strike="noStrike">
                <a:solidFill>
                  <a:srgbClr val="151318"/>
                </a:solidFill>
                <a:latin typeface="DM Sans"/>
                <a:ea typeface="DM Sans"/>
                <a:cs typeface="DM Sans"/>
                <a:sym typeface="DM Sans"/>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0" lIns="0" spcFirstLastPara="1" rIns="0" wrap="square" tIns="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9.png"/></Relationships>
</file>

<file path=ppt/slides/_rels/slide12.xml.rels><?xml version="1.0" encoding="UTF-8" standalone="yes"?><Relationships xmlns="http://schemas.openxmlformats.org/package/2006/relationships"><Relationship Id="rId40" Type="http://schemas.openxmlformats.org/officeDocument/2006/relationships/image" Target="../media/image55.png"/><Relationship Id="rId20" Type="http://schemas.openxmlformats.org/officeDocument/2006/relationships/image" Target="../media/image42.png"/><Relationship Id="rId41" Type="http://schemas.openxmlformats.org/officeDocument/2006/relationships/image" Target="../media/image58.png"/><Relationship Id="rId22" Type="http://schemas.openxmlformats.org/officeDocument/2006/relationships/image" Target="../media/image28.png"/><Relationship Id="rId21" Type="http://schemas.openxmlformats.org/officeDocument/2006/relationships/image" Target="../media/image25.png"/><Relationship Id="rId24" Type="http://schemas.openxmlformats.org/officeDocument/2006/relationships/image" Target="../media/image57.png"/><Relationship Id="rId23"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37.png"/><Relationship Id="rId9" Type="http://schemas.openxmlformats.org/officeDocument/2006/relationships/image" Target="../media/image15.png"/><Relationship Id="rId26" Type="http://schemas.openxmlformats.org/officeDocument/2006/relationships/image" Target="../media/image44.png"/><Relationship Id="rId25" Type="http://schemas.openxmlformats.org/officeDocument/2006/relationships/image" Target="../media/image43.png"/><Relationship Id="rId28" Type="http://schemas.openxmlformats.org/officeDocument/2006/relationships/image" Target="../media/image54.png"/><Relationship Id="rId27" Type="http://schemas.openxmlformats.org/officeDocument/2006/relationships/image" Target="../media/image34.png"/><Relationship Id="rId5" Type="http://schemas.openxmlformats.org/officeDocument/2006/relationships/image" Target="../media/image14.png"/><Relationship Id="rId6" Type="http://schemas.openxmlformats.org/officeDocument/2006/relationships/image" Target="../media/image30.png"/><Relationship Id="rId29" Type="http://schemas.openxmlformats.org/officeDocument/2006/relationships/image" Target="../media/image46.png"/><Relationship Id="rId7" Type="http://schemas.openxmlformats.org/officeDocument/2006/relationships/image" Target="../media/image27.png"/><Relationship Id="rId8" Type="http://schemas.openxmlformats.org/officeDocument/2006/relationships/image" Target="../media/image19.png"/><Relationship Id="rId31" Type="http://schemas.openxmlformats.org/officeDocument/2006/relationships/image" Target="../media/image53.png"/><Relationship Id="rId30" Type="http://schemas.openxmlformats.org/officeDocument/2006/relationships/image" Target="../media/image35.png"/><Relationship Id="rId11" Type="http://schemas.openxmlformats.org/officeDocument/2006/relationships/image" Target="../media/image18.png"/><Relationship Id="rId33" Type="http://schemas.openxmlformats.org/officeDocument/2006/relationships/image" Target="../media/image48.png"/><Relationship Id="rId10" Type="http://schemas.openxmlformats.org/officeDocument/2006/relationships/image" Target="../media/image9.png"/><Relationship Id="rId32" Type="http://schemas.openxmlformats.org/officeDocument/2006/relationships/image" Target="../media/image41.png"/><Relationship Id="rId13" Type="http://schemas.openxmlformats.org/officeDocument/2006/relationships/image" Target="../media/image26.png"/><Relationship Id="rId35" Type="http://schemas.openxmlformats.org/officeDocument/2006/relationships/image" Target="../media/image45.png"/><Relationship Id="rId12" Type="http://schemas.openxmlformats.org/officeDocument/2006/relationships/image" Target="../media/image23.png"/><Relationship Id="rId34" Type="http://schemas.openxmlformats.org/officeDocument/2006/relationships/image" Target="../media/image59.png"/><Relationship Id="rId15" Type="http://schemas.openxmlformats.org/officeDocument/2006/relationships/image" Target="../media/image22.png"/><Relationship Id="rId37" Type="http://schemas.openxmlformats.org/officeDocument/2006/relationships/image" Target="../media/image49.png"/><Relationship Id="rId14" Type="http://schemas.openxmlformats.org/officeDocument/2006/relationships/image" Target="../media/image33.png"/><Relationship Id="rId36" Type="http://schemas.openxmlformats.org/officeDocument/2006/relationships/image" Target="../media/image56.png"/><Relationship Id="rId17" Type="http://schemas.openxmlformats.org/officeDocument/2006/relationships/image" Target="../media/image24.png"/><Relationship Id="rId39" Type="http://schemas.openxmlformats.org/officeDocument/2006/relationships/image" Target="../media/image40.png"/><Relationship Id="rId16" Type="http://schemas.openxmlformats.org/officeDocument/2006/relationships/image" Target="../media/image31.png"/><Relationship Id="rId38" Type="http://schemas.openxmlformats.org/officeDocument/2006/relationships/image" Target="../media/image51.png"/><Relationship Id="rId19" Type="http://schemas.openxmlformats.org/officeDocument/2006/relationships/image" Target="../media/image36.png"/><Relationship Id="rId18"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8.png"/><Relationship Id="rId7" Type="http://schemas.openxmlformats.org/officeDocument/2006/relationships/image" Target="../media/image7.png"/><Relationship Id="rId8"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2.png"/><Relationship Id="rId5" Type="http://schemas.openxmlformats.org/officeDocument/2006/relationships/image" Target="../media/image17.png"/><Relationship Id="rId6"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45" name="Shape 45"/>
        <p:cNvGrpSpPr/>
        <p:nvPr/>
      </p:nvGrpSpPr>
      <p:grpSpPr>
        <a:xfrm>
          <a:off x="0" y="0"/>
          <a:ext cx="0" cy="0"/>
          <a:chOff x="0" y="0"/>
          <a:chExt cx="0" cy="0"/>
        </a:xfrm>
      </p:grpSpPr>
      <p:pic>
        <p:nvPicPr>
          <p:cNvPr id="46" name="Google Shape;46;p6"/>
          <p:cNvPicPr preferRelativeResize="0"/>
          <p:nvPr/>
        </p:nvPicPr>
        <p:blipFill>
          <a:blip r:embed="rId3">
            <a:alphaModFix/>
          </a:blip>
          <a:stretch>
            <a:fillRect/>
          </a:stretch>
        </p:blipFill>
        <p:spPr>
          <a:xfrm>
            <a:off x="0" y="2632"/>
            <a:ext cx="7556499" cy="10688136"/>
          </a:xfrm>
          <a:prstGeom prst="rect">
            <a:avLst/>
          </a:prstGeom>
          <a:noFill/>
          <a:ln>
            <a:noFill/>
          </a:ln>
        </p:spPr>
      </p:pic>
      <p:sp>
        <p:nvSpPr>
          <p:cNvPr id="47" name="Google Shape;47;p6"/>
          <p:cNvSpPr txBox="1"/>
          <p:nvPr/>
        </p:nvSpPr>
        <p:spPr>
          <a:xfrm>
            <a:off x="558416" y="4639004"/>
            <a:ext cx="6443100" cy="1428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279" u="none" cap="none" strike="noStrike">
                <a:solidFill>
                  <a:srgbClr val="FFFFFF"/>
                </a:solidFill>
                <a:latin typeface="DM Sans"/>
                <a:ea typeface="DM Sans"/>
                <a:cs typeface="DM Sans"/>
                <a:sym typeface="DM Sans"/>
              </a:rPr>
              <a:t>BODY CARE</a:t>
            </a:r>
            <a:endParaRPr/>
          </a:p>
        </p:txBody>
      </p:sp>
      <p:sp>
        <p:nvSpPr>
          <p:cNvPr id="48" name="Google Shape;48;p6"/>
          <p:cNvSpPr txBox="1"/>
          <p:nvPr/>
        </p:nvSpPr>
        <p:spPr>
          <a:xfrm>
            <a:off x="6479475" y="10149475"/>
            <a:ext cx="826800" cy="277200"/>
          </a:xfrm>
          <a:prstGeom prst="rect">
            <a:avLst/>
          </a:prstGeom>
          <a:noFill/>
          <a:ln>
            <a:noFill/>
          </a:ln>
        </p:spPr>
        <p:txBody>
          <a:bodyPr anchorCtr="0" anchor="t" bIns="0" lIns="0" spcFirstLastPara="1" rIns="0" wrap="square" tIns="0">
            <a:spAutoFit/>
          </a:bodyPr>
          <a:lstStyle/>
          <a:p>
            <a:pPr indent="0" lvl="0" marL="0" marR="0" rtl="0" algn="r">
              <a:lnSpc>
                <a:spcPct val="122000"/>
              </a:lnSpc>
              <a:spcBef>
                <a:spcPts val="0"/>
              </a:spcBef>
              <a:spcAft>
                <a:spcPts val="0"/>
              </a:spcAft>
              <a:buNone/>
            </a:pPr>
            <a:r>
              <a:rPr b="0" i="0" lang="en-US" sz="1800" u="none" cap="none" strike="noStrike">
                <a:solidFill>
                  <a:srgbClr val="FFFFFF"/>
                </a:solidFill>
                <a:latin typeface="DM Sans"/>
                <a:ea typeface="DM Sans"/>
                <a:cs typeface="DM Sans"/>
                <a:sym typeface="DM Sans"/>
              </a:rPr>
              <a:t>2024</a:t>
            </a:r>
            <a:endParaRPr/>
          </a:p>
        </p:txBody>
      </p:sp>
      <p:sp>
        <p:nvSpPr>
          <p:cNvPr id="49" name="Google Shape;49;p6"/>
          <p:cNvSpPr txBox="1"/>
          <p:nvPr/>
        </p:nvSpPr>
        <p:spPr>
          <a:xfrm>
            <a:off x="253751" y="10149469"/>
            <a:ext cx="1434033" cy="271653"/>
          </a:xfrm>
          <a:prstGeom prst="rect">
            <a:avLst/>
          </a:prstGeom>
          <a:noFill/>
          <a:ln>
            <a:noFill/>
          </a:ln>
        </p:spPr>
        <p:txBody>
          <a:bodyPr anchorCtr="0" anchor="t" bIns="0" lIns="0" spcFirstLastPara="1" rIns="0" wrap="square" tIns="0">
            <a:spAutoFit/>
          </a:bodyPr>
          <a:lstStyle/>
          <a:p>
            <a:pPr indent="0" lvl="0" marL="0" marR="0" rtl="0" algn="l">
              <a:lnSpc>
                <a:spcPct val="122000"/>
              </a:lnSpc>
              <a:spcBef>
                <a:spcPts val="0"/>
              </a:spcBef>
              <a:spcAft>
                <a:spcPts val="0"/>
              </a:spcAft>
              <a:buNone/>
            </a:pPr>
            <a:r>
              <a:rPr b="0" i="0" lang="en-US" sz="1800" u="none" cap="none" strike="noStrike">
                <a:solidFill>
                  <a:srgbClr val="FFFFFF"/>
                </a:solidFill>
                <a:latin typeface="DM Sans"/>
                <a:ea typeface="DM Sans"/>
                <a:cs typeface="DM Sans"/>
                <a:sym typeface="DM Sans"/>
              </a:rPr>
              <a:t>BRAND NAME</a:t>
            </a:r>
            <a:endParaRPr/>
          </a:p>
        </p:txBody>
      </p:sp>
      <p:sp>
        <p:nvSpPr>
          <p:cNvPr id="50" name="Google Shape;50;p6"/>
          <p:cNvSpPr txBox="1"/>
          <p:nvPr/>
        </p:nvSpPr>
        <p:spPr>
          <a:xfrm>
            <a:off x="630416" y="5898120"/>
            <a:ext cx="2177876" cy="271653"/>
          </a:xfrm>
          <a:prstGeom prst="rect">
            <a:avLst/>
          </a:prstGeom>
          <a:noFill/>
          <a:ln>
            <a:noFill/>
          </a:ln>
        </p:spPr>
        <p:txBody>
          <a:bodyPr anchorCtr="0" anchor="t" bIns="0" lIns="0" spcFirstLastPara="1" rIns="0" wrap="square" tIns="0">
            <a:spAutoFit/>
          </a:bodyPr>
          <a:lstStyle/>
          <a:p>
            <a:pPr indent="0" lvl="0" marL="0" marR="0" rtl="0" algn="l">
              <a:lnSpc>
                <a:spcPct val="122000"/>
              </a:lnSpc>
              <a:spcBef>
                <a:spcPts val="0"/>
              </a:spcBef>
              <a:spcAft>
                <a:spcPts val="0"/>
              </a:spcAft>
              <a:buNone/>
            </a:pPr>
            <a:r>
              <a:rPr b="0" i="0" lang="en-US" sz="1800" u="none" cap="none" strike="noStrike">
                <a:solidFill>
                  <a:srgbClr val="FFFFFF"/>
                </a:solidFill>
                <a:latin typeface="DM Sans"/>
                <a:ea typeface="DM Sans"/>
                <a:cs typeface="DM Sans"/>
                <a:sym typeface="DM Sans"/>
              </a:rPr>
              <a:t>PRODUCT CATALOG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152" name="Shape 152"/>
        <p:cNvGrpSpPr/>
        <p:nvPr/>
      </p:nvGrpSpPr>
      <p:grpSpPr>
        <a:xfrm>
          <a:off x="0" y="0"/>
          <a:ext cx="0" cy="0"/>
          <a:chOff x="0" y="0"/>
          <a:chExt cx="0" cy="0"/>
        </a:xfrm>
      </p:grpSpPr>
      <p:pic>
        <p:nvPicPr>
          <p:cNvPr id="153" name="Google Shape;153;p15"/>
          <p:cNvPicPr preferRelativeResize="0"/>
          <p:nvPr/>
        </p:nvPicPr>
        <p:blipFill>
          <a:blip r:embed="rId3">
            <a:alphaModFix/>
          </a:blip>
          <a:stretch>
            <a:fillRect/>
          </a:stretch>
        </p:blipFill>
        <p:spPr>
          <a:xfrm>
            <a:off x="0" y="8971"/>
            <a:ext cx="7556499" cy="10675457"/>
          </a:xfrm>
          <a:prstGeom prst="rect">
            <a:avLst/>
          </a:prstGeom>
          <a:noFill/>
          <a:ln>
            <a:noFill/>
          </a:ln>
        </p:spPr>
      </p:pic>
      <p:sp>
        <p:nvSpPr>
          <p:cNvPr id="154" name="Google Shape;154;p15"/>
          <p:cNvSpPr txBox="1"/>
          <p:nvPr/>
        </p:nvSpPr>
        <p:spPr>
          <a:xfrm>
            <a:off x="256169" y="3514603"/>
            <a:ext cx="7047600" cy="3427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9279" u="none" cap="none" strike="noStrike">
                <a:solidFill>
                  <a:srgbClr val="FFFFFF"/>
                </a:solidFill>
                <a:latin typeface="DM Sans"/>
                <a:ea typeface="DM Sans"/>
                <a:cs typeface="DM Sans"/>
                <a:sym typeface="DM Sans"/>
              </a:rPr>
              <a:t>WRITE YOUR TAGLINE HERE</a:t>
            </a:r>
            <a:endParaRPr/>
          </a:p>
        </p:txBody>
      </p:sp>
      <p:sp>
        <p:nvSpPr>
          <p:cNvPr id="155" name="Google Shape;155;p15"/>
          <p:cNvSpPr txBox="1"/>
          <p:nvPr/>
        </p:nvSpPr>
        <p:spPr>
          <a:xfrm>
            <a:off x="756000" y="7112627"/>
            <a:ext cx="6048000"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FFFDFC"/>
                </a:solidFill>
                <a:latin typeface="DM Sans"/>
                <a:ea typeface="DM Sans"/>
                <a:cs typeface="DM Sans"/>
                <a:sym typeface="DM Sans"/>
              </a:rPr>
              <a:t>BRAND NAME</a:t>
            </a:r>
            <a:endParaRPr/>
          </a:p>
        </p:txBody>
      </p:sp>
      <p:sp>
        <p:nvSpPr>
          <p:cNvPr id="156" name="Google Shape;156;p15"/>
          <p:cNvSpPr txBox="1"/>
          <p:nvPr/>
        </p:nvSpPr>
        <p:spPr>
          <a:xfrm>
            <a:off x="6374426" y="10149475"/>
            <a:ext cx="931800" cy="277200"/>
          </a:xfrm>
          <a:prstGeom prst="rect">
            <a:avLst/>
          </a:prstGeom>
          <a:noFill/>
          <a:ln>
            <a:noFill/>
          </a:ln>
        </p:spPr>
        <p:txBody>
          <a:bodyPr anchorCtr="0" anchor="t" bIns="0" lIns="0" spcFirstLastPara="1" rIns="0" wrap="square" tIns="0">
            <a:spAutoFit/>
          </a:bodyPr>
          <a:lstStyle/>
          <a:p>
            <a:pPr indent="0" lvl="0" marL="0" marR="0" rtl="0" algn="r">
              <a:lnSpc>
                <a:spcPct val="122000"/>
              </a:lnSpc>
              <a:spcBef>
                <a:spcPts val="0"/>
              </a:spcBef>
              <a:spcAft>
                <a:spcPts val="0"/>
              </a:spcAft>
              <a:buNone/>
            </a:pPr>
            <a:r>
              <a:rPr b="0" i="0" lang="en-US" sz="1800" u="none" cap="none" strike="noStrike">
                <a:solidFill>
                  <a:srgbClr val="FFFFFF"/>
                </a:solidFill>
                <a:latin typeface="DM Sans"/>
                <a:ea typeface="DM Sans"/>
                <a:cs typeface="DM Sans"/>
                <a:sym typeface="DM Sans"/>
              </a:rPr>
              <a:t>2024</a:t>
            </a:r>
            <a:endParaRPr/>
          </a:p>
        </p:txBody>
      </p:sp>
      <p:sp>
        <p:nvSpPr>
          <p:cNvPr id="157" name="Google Shape;157;p15"/>
          <p:cNvSpPr txBox="1"/>
          <p:nvPr/>
        </p:nvSpPr>
        <p:spPr>
          <a:xfrm>
            <a:off x="253751" y="10149469"/>
            <a:ext cx="1434033" cy="271653"/>
          </a:xfrm>
          <a:prstGeom prst="rect">
            <a:avLst/>
          </a:prstGeom>
          <a:noFill/>
          <a:ln>
            <a:noFill/>
          </a:ln>
        </p:spPr>
        <p:txBody>
          <a:bodyPr anchorCtr="0" anchor="t" bIns="0" lIns="0" spcFirstLastPara="1" rIns="0" wrap="square" tIns="0">
            <a:spAutoFit/>
          </a:bodyPr>
          <a:lstStyle/>
          <a:p>
            <a:pPr indent="0" lvl="0" marL="0" marR="0" rtl="0" algn="l">
              <a:lnSpc>
                <a:spcPct val="122000"/>
              </a:lnSpc>
              <a:spcBef>
                <a:spcPts val="0"/>
              </a:spcBef>
              <a:spcAft>
                <a:spcPts val="0"/>
              </a:spcAft>
              <a:buNone/>
            </a:pPr>
            <a:r>
              <a:rPr b="0" i="0" lang="en-US" sz="1800" u="none" cap="none" strike="noStrike">
                <a:solidFill>
                  <a:srgbClr val="FFFFFF"/>
                </a:solidFill>
                <a:latin typeface="DM Sans"/>
                <a:ea typeface="DM Sans"/>
                <a:cs typeface="DM Sans"/>
                <a:sym typeface="DM Sans"/>
              </a:rPr>
              <a:t>BRAND NAME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161" name="Shape 161"/>
        <p:cNvGrpSpPr/>
        <p:nvPr/>
      </p:nvGrpSpPr>
      <p:grpSpPr>
        <a:xfrm>
          <a:off x="0" y="0"/>
          <a:ext cx="0" cy="0"/>
          <a:chOff x="0" y="0"/>
          <a:chExt cx="0" cy="0"/>
        </a:xfrm>
      </p:grpSpPr>
      <p:pic>
        <p:nvPicPr>
          <p:cNvPr id="162" name="Google Shape;162;p16"/>
          <p:cNvPicPr preferRelativeResize="0"/>
          <p:nvPr/>
        </p:nvPicPr>
        <p:blipFill>
          <a:blip r:embed="rId3">
            <a:alphaModFix/>
          </a:blip>
          <a:stretch>
            <a:fillRect/>
          </a:stretch>
        </p:blipFill>
        <p:spPr>
          <a:xfrm>
            <a:off x="0" y="8971"/>
            <a:ext cx="7556499" cy="10675457"/>
          </a:xfrm>
          <a:prstGeom prst="rect">
            <a:avLst/>
          </a:prstGeom>
          <a:noFill/>
          <a:ln>
            <a:noFill/>
          </a:ln>
        </p:spPr>
      </p:pic>
      <p:sp>
        <p:nvSpPr>
          <p:cNvPr id="163" name="Google Shape;163;p16"/>
          <p:cNvSpPr txBox="1"/>
          <p:nvPr/>
        </p:nvSpPr>
        <p:spPr>
          <a:xfrm>
            <a:off x="253751" y="8098567"/>
            <a:ext cx="7052498"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FFFDFC"/>
                </a:solidFill>
                <a:latin typeface="DM Sans"/>
                <a:ea typeface="DM Sans"/>
                <a:cs typeface="DM Sans"/>
                <a:sym typeface="DM Sans"/>
              </a:rPr>
              <a:t>123 Anywhere St., Any City,ST 12345</a:t>
            </a:r>
            <a:endParaRPr/>
          </a:p>
        </p:txBody>
      </p:sp>
      <p:sp>
        <p:nvSpPr>
          <p:cNvPr id="164" name="Google Shape;164;p16"/>
          <p:cNvSpPr txBox="1"/>
          <p:nvPr/>
        </p:nvSpPr>
        <p:spPr>
          <a:xfrm>
            <a:off x="253751" y="8384274"/>
            <a:ext cx="5948083"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FFFDFC"/>
                </a:solidFill>
                <a:latin typeface="DM Sans"/>
                <a:ea typeface="DM Sans"/>
                <a:cs typeface="DM Sans"/>
                <a:sym typeface="DM Sans"/>
              </a:rPr>
              <a:t>123-456-7890</a:t>
            </a:r>
            <a:endParaRPr/>
          </a:p>
        </p:txBody>
      </p:sp>
      <p:sp>
        <p:nvSpPr>
          <p:cNvPr id="165" name="Google Shape;165;p16"/>
          <p:cNvSpPr txBox="1"/>
          <p:nvPr/>
        </p:nvSpPr>
        <p:spPr>
          <a:xfrm>
            <a:off x="253751" y="8669981"/>
            <a:ext cx="5948083"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FFFDFC"/>
                </a:solidFill>
                <a:latin typeface="DM Sans"/>
                <a:ea typeface="DM Sans"/>
                <a:cs typeface="DM Sans"/>
                <a:sym typeface="DM Sans"/>
              </a:rPr>
              <a:t>hello@reallygreatsite.com</a:t>
            </a:r>
            <a:endParaRPr/>
          </a:p>
        </p:txBody>
      </p:sp>
      <p:sp>
        <p:nvSpPr>
          <p:cNvPr id="166" name="Google Shape;166;p16"/>
          <p:cNvSpPr txBox="1"/>
          <p:nvPr/>
        </p:nvSpPr>
        <p:spPr>
          <a:xfrm>
            <a:off x="253751" y="9248136"/>
            <a:ext cx="5948083"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FFFDFC"/>
                </a:solidFill>
                <a:latin typeface="DM Sans"/>
                <a:ea typeface="DM Sans"/>
                <a:cs typeface="DM Sans"/>
                <a:sym typeface="DM Sans"/>
              </a:rPr>
              <a:t>reallygreatsite.com</a:t>
            </a:r>
            <a:endParaRPr/>
          </a:p>
        </p:txBody>
      </p:sp>
      <p:sp>
        <p:nvSpPr>
          <p:cNvPr id="167" name="Google Shape;167;p16"/>
          <p:cNvSpPr txBox="1"/>
          <p:nvPr/>
        </p:nvSpPr>
        <p:spPr>
          <a:xfrm>
            <a:off x="253751" y="8959059"/>
            <a:ext cx="5948083"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FFFDFC"/>
                </a:solidFill>
                <a:latin typeface="DM Sans"/>
                <a:ea typeface="DM Sans"/>
                <a:cs typeface="DM Sans"/>
                <a:sym typeface="DM Sans"/>
              </a:rPr>
              <a:t>@reallygreatsite</a:t>
            </a:r>
            <a:endParaRPr/>
          </a:p>
        </p:txBody>
      </p:sp>
      <p:sp>
        <p:nvSpPr>
          <p:cNvPr id="168" name="Google Shape;168;p16"/>
          <p:cNvSpPr txBox="1"/>
          <p:nvPr/>
        </p:nvSpPr>
        <p:spPr>
          <a:xfrm>
            <a:off x="181751" y="7201083"/>
            <a:ext cx="6204867" cy="84986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399" u="none" cap="none" strike="noStrike">
                <a:solidFill>
                  <a:srgbClr val="FFFDFC"/>
                </a:solidFill>
                <a:latin typeface="DM Sans"/>
                <a:ea typeface="DM Sans"/>
                <a:cs typeface="DM Sans"/>
                <a:sym typeface="DM Sans"/>
              </a:rPr>
              <a:t>CONTACT US</a:t>
            </a:r>
            <a:endParaRPr/>
          </a:p>
        </p:txBody>
      </p:sp>
      <p:sp>
        <p:nvSpPr>
          <p:cNvPr id="169" name="Google Shape;169;p16"/>
          <p:cNvSpPr txBox="1"/>
          <p:nvPr/>
        </p:nvSpPr>
        <p:spPr>
          <a:xfrm>
            <a:off x="6594225" y="10149475"/>
            <a:ext cx="711900" cy="277200"/>
          </a:xfrm>
          <a:prstGeom prst="rect">
            <a:avLst/>
          </a:prstGeom>
          <a:noFill/>
          <a:ln>
            <a:noFill/>
          </a:ln>
        </p:spPr>
        <p:txBody>
          <a:bodyPr anchorCtr="0" anchor="t" bIns="0" lIns="0" spcFirstLastPara="1" rIns="0" wrap="square" tIns="0">
            <a:spAutoFit/>
          </a:bodyPr>
          <a:lstStyle/>
          <a:p>
            <a:pPr indent="0" lvl="0" marL="0" marR="0" rtl="0" algn="r">
              <a:lnSpc>
                <a:spcPct val="122000"/>
              </a:lnSpc>
              <a:spcBef>
                <a:spcPts val="0"/>
              </a:spcBef>
              <a:spcAft>
                <a:spcPts val="0"/>
              </a:spcAft>
              <a:buNone/>
            </a:pPr>
            <a:r>
              <a:rPr b="0" i="0" lang="en-US" sz="1800" u="none" cap="none" strike="noStrike">
                <a:solidFill>
                  <a:srgbClr val="FFFFFF"/>
                </a:solidFill>
                <a:latin typeface="DM Sans"/>
                <a:ea typeface="DM Sans"/>
                <a:cs typeface="DM Sans"/>
                <a:sym typeface="DM Sans"/>
              </a:rPr>
              <a:t>2024</a:t>
            </a:r>
            <a:endParaRPr/>
          </a:p>
        </p:txBody>
      </p:sp>
      <p:sp>
        <p:nvSpPr>
          <p:cNvPr id="170" name="Google Shape;170;p16"/>
          <p:cNvSpPr txBox="1"/>
          <p:nvPr/>
        </p:nvSpPr>
        <p:spPr>
          <a:xfrm>
            <a:off x="253751" y="10149469"/>
            <a:ext cx="1434033" cy="271653"/>
          </a:xfrm>
          <a:prstGeom prst="rect">
            <a:avLst/>
          </a:prstGeom>
          <a:noFill/>
          <a:ln>
            <a:noFill/>
          </a:ln>
        </p:spPr>
        <p:txBody>
          <a:bodyPr anchorCtr="0" anchor="t" bIns="0" lIns="0" spcFirstLastPara="1" rIns="0" wrap="square" tIns="0">
            <a:spAutoFit/>
          </a:bodyPr>
          <a:lstStyle/>
          <a:p>
            <a:pPr indent="0" lvl="0" marL="0" marR="0" rtl="0" algn="l">
              <a:lnSpc>
                <a:spcPct val="122000"/>
              </a:lnSpc>
              <a:spcBef>
                <a:spcPts val="0"/>
              </a:spcBef>
              <a:spcAft>
                <a:spcPts val="0"/>
              </a:spcAft>
              <a:buNone/>
            </a:pPr>
            <a:r>
              <a:rPr b="0" i="0" lang="en-US" sz="1800" u="none" cap="none" strike="noStrike">
                <a:solidFill>
                  <a:srgbClr val="FFFFFF"/>
                </a:solidFill>
                <a:latin typeface="DM Sans"/>
                <a:ea typeface="DM Sans"/>
                <a:cs typeface="DM Sans"/>
                <a:sym typeface="DM Sans"/>
              </a:rPr>
              <a:t>BRAND NAME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174" name="Shape 174"/>
        <p:cNvGrpSpPr/>
        <p:nvPr/>
      </p:nvGrpSpPr>
      <p:grpSpPr>
        <a:xfrm>
          <a:off x="0" y="0"/>
          <a:ext cx="0" cy="0"/>
          <a:chOff x="0" y="0"/>
          <a:chExt cx="0" cy="0"/>
        </a:xfrm>
      </p:grpSpPr>
      <p:grpSp>
        <p:nvGrpSpPr>
          <p:cNvPr id="175" name="Google Shape;175;p17"/>
          <p:cNvGrpSpPr/>
          <p:nvPr/>
        </p:nvGrpSpPr>
        <p:grpSpPr>
          <a:xfrm>
            <a:off x="251665" y="2099895"/>
            <a:ext cx="3062359" cy="7836105"/>
            <a:chOff x="0" y="-28575"/>
            <a:chExt cx="806547" cy="2063830"/>
          </a:xfrm>
        </p:grpSpPr>
        <p:sp>
          <p:nvSpPr>
            <p:cNvPr id="176" name="Google Shape;176;p17"/>
            <p:cNvSpPr/>
            <p:nvPr/>
          </p:nvSpPr>
          <p:spPr>
            <a:xfrm>
              <a:off x="0" y="0"/>
              <a:ext cx="806547" cy="2035255"/>
            </a:xfrm>
            <a:custGeom>
              <a:rect b="b" l="l" r="r" t="t"/>
              <a:pathLst>
                <a:path extrusionOk="0" h="2035255" w="806547">
                  <a:moveTo>
                    <a:pt x="60674" y="0"/>
                  </a:moveTo>
                  <a:lnTo>
                    <a:pt x="745873" y="0"/>
                  </a:lnTo>
                  <a:cubicBezTo>
                    <a:pt x="761965" y="0"/>
                    <a:pt x="777398" y="6392"/>
                    <a:pt x="788776" y="17771"/>
                  </a:cubicBezTo>
                  <a:cubicBezTo>
                    <a:pt x="800155" y="29150"/>
                    <a:pt x="806547" y="44582"/>
                    <a:pt x="806547" y="60674"/>
                  </a:cubicBezTo>
                  <a:lnTo>
                    <a:pt x="806547" y="1974581"/>
                  </a:lnTo>
                  <a:cubicBezTo>
                    <a:pt x="806547" y="2008090"/>
                    <a:pt x="779383" y="2035255"/>
                    <a:pt x="745873" y="2035255"/>
                  </a:cubicBezTo>
                  <a:lnTo>
                    <a:pt x="60674" y="2035255"/>
                  </a:lnTo>
                  <a:cubicBezTo>
                    <a:pt x="27165" y="2035255"/>
                    <a:pt x="0" y="2008090"/>
                    <a:pt x="0" y="1974581"/>
                  </a:cubicBezTo>
                  <a:lnTo>
                    <a:pt x="0" y="60674"/>
                  </a:lnTo>
                  <a:cubicBezTo>
                    <a:pt x="0" y="27165"/>
                    <a:pt x="27165" y="0"/>
                    <a:pt x="60674" y="0"/>
                  </a:cubicBezTo>
                  <a:close/>
                </a:path>
              </a:pathLst>
            </a:custGeom>
            <a:solidFill>
              <a:srgbClr val="000000">
                <a:alpha val="0"/>
              </a:srgbClr>
            </a:solidFill>
            <a:ln cap="rnd" cmpd="sng" w="19050">
              <a:solidFill>
                <a:srgbClr val="15131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7"/>
            <p:cNvSpPr txBox="1"/>
            <p:nvPr/>
          </p:nvSpPr>
          <p:spPr>
            <a:xfrm>
              <a:off x="0" y="-28575"/>
              <a:ext cx="806547" cy="206383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 name="Google Shape;178;p17"/>
          <p:cNvGrpSpPr/>
          <p:nvPr/>
        </p:nvGrpSpPr>
        <p:grpSpPr>
          <a:xfrm>
            <a:off x="470808" y="2380613"/>
            <a:ext cx="2624074" cy="755733"/>
            <a:chOff x="0" y="-28575"/>
            <a:chExt cx="691114" cy="199041"/>
          </a:xfrm>
        </p:grpSpPr>
        <p:sp>
          <p:nvSpPr>
            <p:cNvPr id="179" name="Google Shape;179;p17"/>
            <p:cNvSpPr/>
            <p:nvPr/>
          </p:nvSpPr>
          <p:spPr>
            <a:xfrm>
              <a:off x="0" y="0"/>
              <a:ext cx="691114" cy="170466"/>
            </a:xfrm>
            <a:custGeom>
              <a:rect b="b" l="l" r="r" t="t"/>
              <a:pathLst>
                <a:path extrusionOk="0" h="170466" w="691114">
                  <a:moveTo>
                    <a:pt x="53106" y="0"/>
                  </a:moveTo>
                  <a:lnTo>
                    <a:pt x="638008" y="0"/>
                  </a:lnTo>
                  <a:cubicBezTo>
                    <a:pt x="652093" y="0"/>
                    <a:pt x="665600" y="5595"/>
                    <a:pt x="675560" y="15554"/>
                  </a:cubicBezTo>
                  <a:cubicBezTo>
                    <a:pt x="685519" y="25514"/>
                    <a:pt x="691114" y="39022"/>
                    <a:pt x="691114" y="53106"/>
                  </a:cubicBezTo>
                  <a:lnTo>
                    <a:pt x="691114" y="117360"/>
                  </a:lnTo>
                  <a:cubicBezTo>
                    <a:pt x="691114" y="131444"/>
                    <a:pt x="685519" y="144952"/>
                    <a:pt x="675560" y="154911"/>
                  </a:cubicBezTo>
                  <a:cubicBezTo>
                    <a:pt x="665600" y="164871"/>
                    <a:pt x="652093" y="170466"/>
                    <a:pt x="638008" y="170466"/>
                  </a:cubicBezTo>
                  <a:lnTo>
                    <a:pt x="53106" y="170466"/>
                  </a:lnTo>
                  <a:cubicBezTo>
                    <a:pt x="39022" y="170466"/>
                    <a:pt x="25514" y="164871"/>
                    <a:pt x="15554" y="154911"/>
                  </a:cubicBezTo>
                  <a:cubicBezTo>
                    <a:pt x="5595" y="144952"/>
                    <a:pt x="0" y="131444"/>
                    <a:pt x="0" y="117360"/>
                  </a:cubicBezTo>
                  <a:lnTo>
                    <a:pt x="0" y="53106"/>
                  </a:lnTo>
                  <a:cubicBezTo>
                    <a:pt x="0" y="39022"/>
                    <a:pt x="5595" y="25514"/>
                    <a:pt x="15554" y="15554"/>
                  </a:cubicBezTo>
                  <a:cubicBezTo>
                    <a:pt x="25514" y="5595"/>
                    <a:pt x="39022" y="0"/>
                    <a:pt x="53106" y="0"/>
                  </a:cubicBezTo>
                  <a:close/>
                </a:path>
              </a:pathLst>
            </a:custGeom>
            <a:solidFill>
              <a:srgbClr val="000000">
                <a:alpha val="0"/>
              </a:srgbClr>
            </a:solidFill>
            <a:ln cap="sq" cmpd="sng" w="19050">
              <a:solidFill>
                <a:srgbClr val="15131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7"/>
            <p:cNvSpPr txBox="1"/>
            <p:nvPr/>
          </p:nvSpPr>
          <p:spPr>
            <a:xfrm>
              <a:off x="0" y="-28575"/>
              <a:ext cx="691114"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 name="Google Shape;181;p17"/>
          <p:cNvGrpSpPr/>
          <p:nvPr/>
        </p:nvGrpSpPr>
        <p:grpSpPr>
          <a:xfrm>
            <a:off x="470808" y="7398484"/>
            <a:ext cx="2624074" cy="755733"/>
            <a:chOff x="0" y="-28575"/>
            <a:chExt cx="691114" cy="199041"/>
          </a:xfrm>
        </p:grpSpPr>
        <p:sp>
          <p:nvSpPr>
            <p:cNvPr id="182" name="Google Shape;182;p17"/>
            <p:cNvSpPr/>
            <p:nvPr/>
          </p:nvSpPr>
          <p:spPr>
            <a:xfrm>
              <a:off x="0" y="0"/>
              <a:ext cx="691114" cy="170466"/>
            </a:xfrm>
            <a:custGeom>
              <a:rect b="b" l="l" r="r" t="t"/>
              <a:pathLst>
                <a:path extrusionOk="0" h="170466" w="691114">
                  <a:moveTo>
                    <a:pt x="53106" y="0"/>
                  </a:moveTo>
                  <a:lnTo>
                    <a:pt x="638008" y="0"/>
                  </a:lnTo>
                  <a:cubicBezTo>
                    <a:pt x="652093" y="0"/>
                    <a:pt x="665600" y="5595"/>
                    <a:pt x="675560" y="15554"/>
                  </a:cubicBezTo>
                  <a:cubicBezTo>
                    <a:pt x="685519" y="25514"/>
                    <a:pt x="691114" y="39022"/>
                    <a:pt x="691114" y="53106"/>
                  </a:cubicBezTo>
                  <a:lnTo>
                    <a:pt x="691114" y="117360"/>
                  </a:lnTo>
                  <a:cubicBezTo>
                    <a:pt x="691114" y="131444"/>
                    <a:pt x="685519" y="144952"/>
                    <a:pt x="675560" y="154911"/>
                  </a:cubicBezTo>
                  <a:cubicBezTo>
                    <a:pt x="665600" y="164871"/>
                    <a:pt x="652093" y="170466"/>
                    <a:pt x="638008" y="170466"/>
                  </a:cubicBezTo>
                  <a:lnTo>
                    <a:pt x="53106" y="170466"/>
                  </a:lnTo>
                  <a:cubicBezTo>
                    <a:pt x="39022" y="170466"/>
                    <a:pt x="25514" y="164871"/>
                    <a:pt x="15554" y="154911"/>
                  </a:cubicBezTo>
                  <a:cubicBezTo>
                    <a:pt x="5595" y="144952"/>
                    <a:pt x="0" y="131444"/>
                    <a:pt x="0" y="117360"/>
                  </a:cubicBezTo>
                  <a:lnTo>
                    <a:pt x="0" y="53106"/>
                  </a:lnTo>
                  <a:cubicBezTo>
                    <a:pt x="0" y="39022"/>
                    <a:pt x="5595" y="25514"/>
                    <a:pt x="15554" y="15554"/>
                  </a:cubicBezTo>
                  <a:cubicBezTo>
                    <a:pt x="25514" y="5595"/>
                    <a:pt x="39022" y="0"/>
                    <a:pt x="53106" y="0"/>
                  </a:cubicBezTo>
                  <a:close/>
                </a:path>
              </a:pathLst>
            </a:custGeom>
            <a:solidFill>
              <a:srgbClr val="000000">
                <a:alpha val="0"/>
              </a:srgbClr>
            </a:solidFill>
            <a:ln cap="sq" cmpd="sng" w="19050">
              <a:solidFill>
                <a:srgbClr val="15131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7"/>
            <p:cNvSpPr txBox="1"/>
            <p:nvPr/>
          </p:nvSpPr>
          <p:spPr>
            <a:xfrm>
              <a:off x="0" y="-28575"/>
              <a:ext cx="691114"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 name="Google Shape;184;p17"/>
          <p:cNvGrpSpPr/>
          <p:nvPr/>
        </p:nvGrpSpPr>
        <p:grpSpPr>
          <a:xfrm>
            <a:off x="3516052" y="2099895"/>
            <a:ext cx="3792283" cy="7836105"/>
            <a:chOff x="0" y="-28575"/>
            <a:chExt cx="998791" cy="2063830"/>
          </a:xfrm>
        </p:grpSpPr>
        <p:sp>
          <p:nvSpPr>
            <p:cNvPr id="185" name="Google Shape;185;p17"/>
            <p:cNvSpPr/>
            <p:nvPr/>
          </p:nvSpPr>
          <p:spPr>
            <a:xfrm>
              <a:off x="0" y="0"/>
              <a:ext cx="998791" cy="2035255"/>
            </a:xfrm>
            <a:custGeom>
              <a:rect b="b" l="l" r="r" t="t"/>
              <a:pathLst>
                <a:path extrusionOk="0" h="2035255" w="998791">
                  <a:moveTo>
                    <a:pt x="48996" y="0"/>
                  </a:moveTo>
                  <a:lnTo>
                    <a:pt x="949795" y="0"/>
                  </a:lnTo>
                  <a:cubicBezTo>
                    <a:pt x="962789" y="0"/>
                    <a:pt x="975252" y="5162"/>
                    <a:pt x="984440" y="14351"/>
                  </a:cubicBezTo>
                  <a:cubicBezTo>
                    <a:pt x="993628" y="23539"/>
                    <a:pt x="998791" y="36001"/>
                    <a:pt x="998791" y="48996"/>
                  </a:cubicBezTo>
                  <a:lnTo>
                    <a:pt x="998791" y="1986259"/>
                  </a:lnTo>
                  <a:cubicBezTo>
                    <a:pt x="998791" y="1999254"/>
                    <a:pt x="993628" y="2011716"/>
                    <a:pt x="984440" y="2020905"/>
                  </a:cubicBezTo>
                  <a:cubicBezTo>
                    <a:pt x="975252" y="2030093"/>
                    <a:pt x="962789" y="2035255"/>
                    <a:pt x="949795" y="2035255"/>
                  </a:cubicBezTo>
                  <a:lnTo>
                    <a:pt x="48996" y="2035255"/>
                  </a:lnTo>
                  <a:cubicBezTo>
                    <a:pt x="36001" y="2035255"/>
                    <a:pt x="23539" y="2030093"/>
                    <a:pt x="14351" y="2020905"/>
                  </a:cubicBezTo>
                  <a:cubicBezTo>
                    <a:pt x="5162" y="2011716"/>
                    <a:pt x="0" y="1999254"/>
                    <a:pt x="0" y="1986259"/>
                  </a:cubicBezTo>
                  <a:lnTo>
                    <a:pt x="0" y="48996"/>
                  </a:lnTo>
                  <a:cubicBezTo>
                    <a:pt x="0" y="36001"/>
                    <a:pt x="5162" y="23539"/>
                    <a:pt x="14351" y="14351"/>
                  </a:cubicBezTo>
                  <a:cubicBezTo>
                    <a:pt x="23539" y="5162"/>
                    <a:pt x="36001" y="0"/>
                    <a:pt x="48996" y="0"/>
                  </a:cubicBezTo>
                  <a:close/>
                </a:path>
              </a:pathLst>
            </a:custGeom>
            <a:solidFill>
              <a:srgbClr val="000000">
                <a:alpha val="0"/>
              </a:srgbClr>
            </a:solidFill>
            <a:ln cap="rnd" cmpd="sng" w="19050">
              <a:solidFill>
                <a:srgbClr val="15131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7"/>
            <p:cNvSpPr txBox="1"/>
            <p:nvPr/>
          </p:nvSpPr>
          <p:spPr>
            <a:xfrm>
              <a:off x="0" y="-28575"/>
              <a:ext cx="998791" cy="206383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7" name="Google Shape;187;p17"/>
          <p:cNvGrpSpPr/>
          <p:nvPr/>
        </p:nvGrpSpPr>
        <p:grpSpPr>
          <a:xfrm>
            <a:off x="3794608" y="2380613"/>
            <a:ext cx="3235171" cy="755733"/>
            <a:chOff x="0" y="-28575"/>
            <a:chExt cx="852061" cy="199041"/>
          </a:xfrm>
        </p:grpSpPr>
        <p:sp>
          <p:nvSpPr>
            <p:cNvPr id="188" name="Google Shape;188;p17"/>
            <p:cNvSpPr/>
            <p:nvPr/>
          </p:nvSpPr>
          <p:spPr>
            <a:xfrm>
              <a:off x="0" y="0"/>
              <a:ext cx="852061" cy="170466"/>
            </a:xfrm>
            <a:custGeom>
              <a:rect b="b" l="l" r="r" t="t"/>
              <a:pathLst>
                <a:path extrusionOk="0" h="170466" w="852061">
                  <a:moveTo>
                    <a:pt x="43075" y="0"/>
                  </a:moveTo>
                  <a:lnTo>
                    <a:pt x="808986" y="0"/>
                  </a:lnTo>
                  <a:cubicBezTo>
                    <a:pt x="832776" y="0"/>
                    <a:pt x="852061" y="19285"/>
                    <a:pt x="852061" y="43075"/>
                  </a:cubicBezTo>
                  <a:lnTo>
                    <a:pt x="852061" y="127391"/>
                  </a:lnTo>
                  <a:cubicBezTo>
                    <a:pt x="852061" y="138815"/>
                    <a:pt x="847523" y="149771"/>
                    <a:pt x="839445" y="157849"/>
                  </a:cubicBezTo>
                  <a:cubicBezTo>
                    <a:pt x="831367" y="165927"/>
                    <a:pt x="820411" y="170466"/>
                    <a:pt x="808986" y="170466"/>
                  </a:cubicBezTo>
                  <a:lnTo>
                    <a:pt x="43075" y="170466"/>
                  </a:lnTo>
                  <a:cubicBezTo>
                    <a:pt x="19285" y="170466"/>
                    <a:pt x="0" y="151180"/>
                    <a:pt x="0" y="127391"/>
                  </a:cubicBezTo>
                  <a:lnTo>
                    <a:pt x="0" y="43075"/>
                  </a:lnTo>
                  <a:cubicBezTo>
                    <a:pt x="0" y="31651"/>
                    <a:pt x="4538" y="20694"/>
                    <a:pt x="12616" y="12616"/>
                  </a:cubicBezTo>
                  <a:cubicBezTo>
                    <a:pt x="20694" y="4538"/>
                    <a:pt x="31651" y="0"/>
                    <a:pt x="43075" y="0"/>
                  </a:cubicBezTo>
                  <a:close/>
                </a:path>
              </a:pathLst>
            </a:custGeom>
            <a:solidFill>
              <a:srgbClr val="000000">
                <a:alpha val="0"/>
              </a:srgbClr>
            </a:solidFill>
            <a:ln cap="sq" cmpd="sng" w="19050">
              <a:solidFill>
                <a:srgbClr val="15131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7"/>
            <p:cNvSpPr txBox="1"/>
            <p:nvPr/>
          </p:nvSpPr>
          <p:spPr>
            <a:xfrm>
              <a:off x="0" y="-28575"/>
              <a:ext cx="852061"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 name="Google Shape;190;p17"/>
          <p:cNvGrpSpPr/>
          <p:nvPr/>
        </p:nvGrpSpPr>
        <p:grpSpPr>
          <a:xfrm>
            <a:off x="914798" y="8342823"/>
            <a:ext cx="595744" cy="616688"/>
            <a:chOff x="0" y="-28575"/>
            <a:chExt cx="812800" cy="841375"/>
          </a:xfrm>
        </p:grpSpPr>
        <p:sp>
          <p:nvSpPr>
            <p:cNvPr id="191" name="Google Shape;191;p1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1513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7"/>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 name="Google Shape;193;p17"/>
          <p:cNvGrpSpPr/>
          <p:nvPr/>
        </p:nvGrpSpPr>
        <p:grpSpPr>
          <a:xfrm>
            <a:off x="2055149" y="8342823"/>
            <a:ext cx="595744" cy="616688"/>
            <a:chOff x="0" y="-28575"/>
            <a:chExt cx="812800" cy="841375"/>
          </a:xfrm>
        </p:grpSpPr>
        <p:sp>
          <p:nvSpPr>
            <p:cNvPr id="194" name="Google Shape;194;p1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DFC"/>
            </a:solidFill>
            <a:ln cap="rnd" cmpd="sng" w="38100">
              <a:solidFill>
                <a:srgbClr val="15131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7"/>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6" name="Google Shape;196;p17"/>
          <p:cNvSpPr txBox="1"/>
          <p:nvPr/>
        </p:nvSpPr>
        <p:spPr>
          <a:xfrm>
            <a:off x="470808" y="3299350"/>
            <a:ext cx="2624074" cy="1100328"/>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800" u="none" cap="none" strike="noStrike">
                <a:solidFill>
                  <a:srgbClr val="151318"/>
                </a:solidFill>
                <a:latin typeface="DM Sans"/>
                <a:ea typeface="DM Sans"/>
                <a:cs typeface="DM Sans"/>
                <a:sym typeface="DM Sans"/>
              </a:rPr>
              <a:t>This presentation template</a:t>
            </a:r>
            <a:endParaRPr/>
          </a:p>
          <a:p>
            <a:pPr indent="0" lvl="0" marL="0" marR="0" rtl="0" algn="ctr">
              <a:lnSpc>
                <a:spcPct val="122000"/>
              </a:lnSpc>
              <a:spcBef>
                <a:spcPts val="0"/>
              </a:spcBef>
              <a:spcAft>
                <a:spcPts val="0"/>
              </a:spcAft>
              <a:buNone/>
            </a:pPr>
            <a:r>
              <a:rPr b="0" i="0" lang="en-US" sz="1800" u="none" cap="none" strike="noStrike">
                <a:solidFill>
                  <a:srgbClr val="151318"/>
                </a:solidFill>
                <a:latin typeface="DM Sans"/>
                <a:ea typeface="DM Sans"/>
                <a:cs typeface="DM Sans"/>
                <a:sym typeface="DM Sans"/>
              </a:rPr>
              <a:t>uses the following free fonts:</a:t>
            </a:r>
            <a:endParaRPr/>
          </a:p>
        </p:txBody>
      </p:sp>
      <p:sp>
        <p:nvSpPr>
          <p:cNvPr id="197" name="Google Shape;197;p17"/>
          <p:cNvSpPr txBox="1"/>
          <p:nvPr/>
        </p:nvSpPr>
        <p:spPr>
          <a:xfrm>
            <a:off x="470808" y="6713192"/>
            <a:ext cx="2624074" cy="547878"/>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800" u="none" cap="none" strike="noStrike">
                <a:solidFill>
                  <a:srgbClr val="151318"/>
                </a:solidFill>
                <a:latin typeface="DM Sans"/>
                <a:ea typeface="DM Sans"/>
                <a:cs typeface="DM Sans"/>
                <a:sym typeface="DM Sans"/>
              </a:rPr>
              <a:t>You can find these fonts online too.</a:t>
            </a:r>
            <a:endParaRPr/>
          </a:p>
        </p:txBody>
      </p:sp>
      <p:sp>
        <p:nvSpPr>
          <p:cNvPr id="198" name="Google Shape;198;p17"/>
          <p:cNvSpPr txBox="1"/>
          <p:nvPr/>
        </p:nvSpPr>
        <p:spPr>
          <a:xfrm>
            <a:off x="470808" y="4540730"/>
            <a:ext cx="2624100" cy="1995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1800" u="none" cap="none" strike="noStrike">
                <a:solidFill>
                  <a:srgbClr val="151318"/>
                </a:solidFill>
                <a:latin typeface="DM Sans"/>
                <a:ea typeface="DM Sans"/>
                <a:cs typeface="DM Sans"/>
                <a:sym typeface="DM Sans"/>
              </a:rPr>
              <a:t>TITLES:</a:t>
            </a:r>
            <a:endParaRPr/>
          </a:p>
          <a:p>
            <a:pPr indent="0" lvl="0" marL="0" marR="0" rtl="0" algn="ctr">
              <a:lnSpc>
                <a:spcPct val="90000"/>
              </a:lnSpc>
              <a:spcBef>
                <a:spcPts val="0"/>
              </a:spcBef>
              <a:spcAft>
                <a:spcPts val="0"/>
              </a:spcAft>
              <a:buNone/>
            </a:pPr>
            <a:r>
              <a:rPr b="1" i="0" lang="en-US" sz="1800" u="none" cap="none" strike="noStrike">
                <a:solidFill>
                  <a:srgbClr val="151318"/>
                </a:solidFill>
                <a:latin typeface="DM Sans"/>
                <a:ea typeface="DM Sans"/>
                <a:cs typeface="DM Sans"/>
                <a:sym typeface="DM Sans"/>
              </a:rPr>
              <a:t>DM SANS</a:t>
            </a:r>
            <a:endParaRPr/>
          </a:p>
          <a:p>
            <a:pPr indent="0" lvl="0" marL="0" marR="0" rtl="0" algn="ctr">
              <a:lnSpc>
                <a:spcPct val="90000"/>
              </a:lnSpc>
              <a:spcBef>
                <a:spcPts val="0"/>
              </a:spcBef>
              <a:spcAft>
                <a:spcPts val="0"/>
              </a:spcAft>
              <a:buNone/>
            </a:pPr>
            <a:r>
              <a:t/>
            </a:r>
            <a:endParaRPr b="1" i="0" sz="1800" u="none" cap="none" strike="noStrike">
              <a:solidFill>
                <a:srgbClr val="151318"/>
              </a:solidFill>
              <a:latin typeface="DM Sans"/>
              <a:ea typeface="DM Sans"/>
              <a:cs typeface="DM Sans"/>
              <a:sym typeface="DM Sans"/>
            </a:endParaRPr>
          </a:p>
          <a:p>
            <a:pPr indent="0" lvl="0" marL="0" marR="0" rtl="0" algn="ctr">
              <a:lnSpc>
                <a:spcPct val="90000"/>
              </a:lnSpc>
              <a:spcBef>
                <a:spcPts val="0"/>
              </a:spcBef>
              <a:spcAft>
                <a:spcPts val="0"/>
              </a:spcAft>
              <a:buNone/>
            </a:pPr>
            <a:r>
              <a:rPr b="1" i="0" lang="en-US" sz="1800" u="none" cap="none" strike="noStrike">
                <a:solidFill>
                  <a:srgbClr val="151318"/>
                </a:solidFill>
                <a:latin typeface="DM Sans"/>
                <a:ea typeface="DM Sans"/>
                <a:cs typeface="DM Sans"/>
                <a:sym typeface="DM Sans"/>
              </a:rPr>
              <a:t>HEADERS:</a:t>
            </a:r>
            <a:endParaRPr/>
          </a:p>
          <a:p>
            <a:pPr indent="0" lvl="0" marL="0" marR="0" rtl="0" algn="ctr">
              <a:lnSpc>
                <a:spcPct val="90000"/>
              </a:lnSpc>
              <a:spcBef>
                <a:spcPts val="0"/>
              </a:spcBef>
              <a:spcAft>
                <a:spcPts val="0"/>
              </a:spcAft>
              <a:buNone/>
            </a:pPr>
            <a:r>
              <a:rPr b="1" i="0" lang="en-US" sz="1800" u="none" cap="none" strike="noStrike">
                <a:solidFill>
                  <a:srgbClr val="151318"/>
                </a:solidFill>
                <a:latin typeface="DM Sans"/>
                <a:ea typeface="DM Sans"/>
                <a:cs typeface="DM Sans"/>
                <a:sym typeface="DM Sans"/>
              </a:rPr>
              <a:t>DM SANS</a:t>
            </a:r>
            <a:endParaRPr/>
          </a:p>
          <a:p>
            <a:pPr indent="0" lvl="0" marL="0" marR="0" rtl="0" algn="ctr">
              <a:lnSpc>
                <a:spcPct val="90000"/>
              </a:lnSpc>
              <a:spcBef>
                <a:spcPts val="0"/>
              </a:spcBef>
              <a:spcAft>
                <a:spcPts val="0"/>
              </a:spcAft>
              <a:buNone/>
            </a:pPr>
            <a:r>
              <a:t/>
            </a:r>
            <a:endParaRPr b="1" i="0" sz="1800" u="none" cap="none" strike="noStrike">
              <a:solidFill>
                <a:srgbClr val="151318"/>
              </a:solidFill>
              <a:latin typeface="DM Sans"/>
              <a:ea typeface="DM Sans"/>
              <a:cs typeface="DM Sans"/>
              <a:sym typeface="DM Sans"/>
            </a:endParaRPr>
          </a:p>
          <a:p>
            <a:pPr indent="0" lvl="0" marL="0" marR="0" rtl="0" algn="ctr">
              <a:lnSpc>
                <a:spcPct val="90000"/>
              </a:lnSpc>
              <a:spcBef>
                <a:spcPts val="0"/>
              </a:spcBef>
              <a:spcAft>
                <a:spcPts val="0"/>
              </a:spcAft>
              <a:buNone/>
            </a:pPr>
            <a:r>
              <a:rPr b="1" i="0" lang="en-US" sz="1800" u="none" cap="none" strike="noStrike">
                <a:solidFill>
                  <a:srgbClr val="151318"/>
                </a:solidFill>
                <a:latin typeface="DM Sans"/>
                <a:ea typeface="DM Sans"/>
                <a:cs typeface="DM Sans"/>
                <a:sym typeface="DM Sans"/>
              </a:rPr>
              <a:t>BODY COPY:</a:t>
            </a:r>
            <a:endParaRPr/>
          </a:p>
          <a:p>
            <a:pPr indent="0" lvl="0" marL="0" marR="0" rtl="0" algn="ctr">
              <a:lnSpc>
                <a:spcPct val="90000"/>
              </a:lnSpc>
              <a:spcBef>
                <a:spcPts val="0"/>
              </a:spcBef>
              <a:spcAft>
                <a:spcPts val="0"/>
              </a:spcAft>
              <a:buNone/>
            </a:pPr>
            <a:r>
              <a:rPr b="1" i="0" lang="en-US" sz="1800" u="none" cap="none" strike="noStrike">
                <a:solidFill>
                  <a:srgbClr val="151318"/>
                </a:solidFill>
                <a:latin typeface="DM Sans"/>
                <a:ea typeface="DM Sans"/>
                <a:cs typeface="DM Sans"/>
                <a:sym typeface="DM Sans"/>
              </a:rPr>
              <a:t>DM SANS</a:t>
            </a:r>
            <a:endParaRPr/>
          </a:p>
        </p:txBody>
      </p:sp>
      <p:sp>
        <p:nvSpPr>
          <p:cNvPr id="199" name="Google Shape;199;p17"/>
          <p:cNvSpPr txBox="1"/>
          <p:nvPr/>
        </p:nvSpPr>
        <p:spPr>
          <a:xfrm>
            <a:off x="836518" y="2615877"/>
            <a:ext cx="1892655"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151318"/>
                </a:solidFill>
                <a:latin typeface="DM Sans"/>
                <a:ea typeface="DM Sans"/>
                <a:cs typeface="DM Sans"/>
                <a:sym typeface="DM Sans"/>
              </a:rPr>
              <a:t>FONTS</a:t>
            </a:r>
            <a:endParaRPr/>
          </a:p>
        </p:txBody>
      </p:sp>
      <p:sp>
        <p:nvSpPr>
          <p:cNvPr id="200" name="Google Shape;200;p17"/>
          <p:cNvSpPr txBox="1"/>
          <p:nvPr/>
        </p:nvSpPr>
        <p:spPr>
          <a:xfrm>
            <a:off x="616609" y="7602489"/>
            <a:ext cx="2332473"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151318"/>
                </a:solidFill>
                <a:latin typeface="DM Sans"/>
                <a:ea typeface="DM Sans"/>
                <a:cs typeface="DM Sans"/>
                <a:sym typeface="DM Sans"/>
              </a:rPr>
              <a:t>COLORS</a:t>
            </a:r>
            <a:endParaRPr/>
          </a:p>
        </p:txBody>
      </p:sp>
      <p:sp>
        <p:nvSpPr>
          <p:cNvPr id="201" name="Google Shape;201;p17"/>
          <p:cNvSpPr txBox="1"/>
          <p:nvPr/>
        </p:nvSpPr>
        <p:spPr>
          <a:xfrm>
            <a:off x="0" y="1393813"/>
            <a:ext cx="7560000" cy="271653"/>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1800" u="none" cap="none" strike="noStrike">
                <a:solidFill>
                  <a:srgbClr val="151318"/>
                </a:solidFill>
                <a:latin typeface="DM Sans"/>
                <a:ea typeface="DM Sans"/>
                <a:cs typeface="DM Sans"/>
                <a:sym typeface="DM Sans"/>
              </a:rPr>
              <a:t>Use these design resources in your Canva Presentation.</a:t>
            </a:r>
            <a:endParaRPr/>
          </a:p>
        </p:txBody>
      </p:sp>
      <p:sp>
        <p:nvSpPr>
          <p:cNvPr id="202" name="Google Shape;202;p17"/>
          <p:cNvSpPr txBox="1"/>
          <p:nvPr/>
        </p:nvSpPr>
        <p:spPr>
          <a:xfrm>
            <a:off x="965278" y="676018"/>
            <a:ext cx="5629444" cy="64579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800" u="none" cap="none" strike="noStrike">
                <a:solidFill>
                  <a:srgbClr val="151318"/>
                </a:solidFill>
                <a:latin typeface="DM Sans"/>
                <a:ea typeface="DM Sans"/>
                <a:cs typeface="DM Sans"/>
                <a:sym typeface="DM Sans"/>
              </a:rPr>
              <a:t>Resource Page</a:t>
            </a:r>
            <a:endParaRPr/>
          </a:p>
        </p:txBody>
      </p:sp>
      <p:sp>
        <p:nvSpPr>
          <p:cNvPr id="203" name="Google Shape;203;p17"/>
          <p:cNvSpPr txBox="1"/>
          <p:nvPr/>
        </p:nvSpPr>
        <p:spPr>
          <a:xfrm>
            <a:off x="3780000" y="2615877"/>
            <a:ext cx="3235171"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151318"/>
                </a:solidFill>
                <a:latin typeface="DM Sans"/>
                <a:ea typeface="DM Sans"/>
                <a:cs typeface="DM Sans"/>
                <a:sym typeface="DM Sans"/>
              </a:rPr>
              <a:t>DESIGN ELEMENTS</a:t>
            </a:r>
            <a:endParaRPr/>
          </a:p>
        </p:txBody>
      </p:sp>
      <p:sp>
        <p:nvSpPr>
          <p:cNvPr id="204" name="Google Shape;204;p17"/>
          <p:cNvSpPr txBox="1"/>
          <p:nvPr/>
        </p:nvSpPr>
        <p:spPr>
          <a:xfrm>
            <a:off x="642494" y="9063102"/>
            <a:ext cx="1140351" cy="136470"/>
          </a:xfrm>
          <a:prstGeom prst="rect">
            <a:avLst/>
          </a:prstGeom>
          <a:noFill/>
          <a:ln>
            <a:noFill/>
          </a:ln>
        </p:spPr>
        <p:txBody>
          <a:bodyPr anchorCtr="0" anchor="t" bIns="0" lIns="0" spcFirstLastPara="1" rIns="0" wrap="square" tIns="0">
            <a:spAutoFit/>
          </a:bodyPr>
          <a:lstStyle/>
          <a:p>
            <a:pPr indent="0" lvl="0" marL="0" marR="0" rtl="0" algn="ctr">
              <a:lnSpc>
                <a:spcPct val="103021"/>
              </a:lnSpc>
              <a:spcBef>
                <a:spcPts val="0"/>
              </a:spcBef>
              <a:spcAft>
                <a:spcPts val="0"/>
              </a:spcAft>
              <a:buNone/>
            </a:pPr>
            <a:r>
              <a:rPr b="1" i="0" lang="en-US" sz="1026" u="none" cap="none" strike="noStrike">
                <a:solidFill>
                  <a:srgbClr val="151318"/>
                </a:solidFill>
                <a:latin typeface="DM Sans"/>
                <a:ea typeface="DM Sans"/>
                <a:cs typeface="DM Sans"/>
                <a:sym typeface="DM Sans"/>
              </a:rPr>
              <a:t>#151318</a:t>
            </a:r>
            <a:endParaRPr/>
          </a:p>
        </p:txBody>
      </p:sp>
      <p:sp>
        <p:nvSpPr>
          <p:cNvPr id="205" name="Google Shape;205;p17"/>
          <p:cNvSpPr txBox="1"/>
          <p:nvPr/>
        </p:nvSpPr>
        <p:spPr>
          <a:xfrm>
            <a:off x="1782845" y="9063102"/>
            <a:ext cx="1140351" cy="136470"/>
          </a:xfrm>
          <a:prstGeom prst="rect">
            <a:avLst/>
          </a:prstGeom>
          <a:noFill/>
          <a:ln>
            <a:noFill/>
          </a:ln>
        </p:spPr>
        <p:txBody>
          <a:bodyPr anchorCtr="0" anchor="t" bIns="0" lIns="0" spcFirstLastPara="1" rIns="0" wrap="square" tIns="0">
            <a:spAutoFit/>
          </a:bodyPr>
          <a:lstStyle/>
          <a:p>
            <a:pPr indent="0" lvl="0" marL="0" marR="0" rtl="0" algn="ctr">
              <a:lnSpc>
                <a:spcPct val="103021"/>
              </a:lnSpc>
              <a:spcBef>
                <a:spcPts val="0"/>
              </a:spcBef>
              <a:spcAft>
                <a:spcPts val="0"/>
              </a:spcAft>
              <a:buNone/>
            </a:pPr>
            <a:r>
              <a:rPr b="1" i="0" lang="en-US" sz="1026" u="none" cap="none" strike="noStrike">
                <a:solidFill>
                  <a:srgbClr val="151318"/>
                </a:solidFill>
                <a:latin typeface="DM Sans"/>
                <a:ea typeface="DM Sans"/>
                <a:cs typeface="DM Sans"/>
                <a:sym typeface="DM Sans"/>
              </a:rPr>
              <a:t>#FFFDFC</a:t>
            </a:r>
            <a:endParaRPr/>
          </a:p>
        </p:txBody>
      </p:sp>
      <p:grpSp>
        <p:nvGrpSpPr>
          <p:cNvPr id="206" name="Google Shape;206;p17"/>
          <p:cNvGrpSpPr/>
          <p:nvPr/>
        </p:nvGrpSpPr>
        <p:grpSpPr>
          <a:xfrm>
            <a:off x="3794608" y="3568871"/>
            <a:ext cx="3243535" cy="6064469"/>
            <a:chOff x="0" y="0"/>
            <a:chExt cx="4324714" cy="8085959"/>
          </a:xfrm>
        </p:grpSpPr>
        <p:sp>
          <p:nvSpPr>
            <p:cNvPr id="207" name="Google Shape;207;p17"/>
            <p:cNvSpPr/>
            <p:nvPr/>
          </p:nvSpPr>
          <p:spPr>
            <a:xfrm>
              <a:off x="2833481" y="5503584"/>
              <a:ext cx="569712" cy="489953"/>
            </a:xfrm>
            <a:custGeom>
              <a:rect b="b" l="l" r="r" t="t"/>
              <a:pathLst>
                <a:path extrusionOk="0" h="489953" w="569712">
                  <a:moveTo>
                    <a:pt x="0" y="0"/>
                  </a:moveTo>
                  <a:lnTo>
                    <a:pt x="569712" y="0"/>
                  </a:lnTo>
                  <a:lnTo>
                    <a:pt x="569712" y="489953"/>
                  </a:lnTo>
                  <a:lnTo>
                    <a:pt x="0" y="489953"/>
                  </a:lnTo>
                  <a:lnTo>
                    <a:pt x="0" y="0"/>
                  </a:lnTo>
                  <a:close/>
                </a:path>
              </a:pathLst>
            </a:custGeom>
            <a:blipFill rotWithShape="1">
              <a:blip r:embed="rId3">
                <a:alphaModFix/>
              </a:blip>
              <a:stretch>
                <a:fillRect b="0" l="0" r="0" t="0"/>
              </a:stretch>
            </a:blipFill>
            <a:ln>
              <a:noFill/>
            </a:ln>
          </p:spPr>
        </p:sp>
        <p:sp>
          <p:nvSpPr>
            <p:cNvPr id="208" name="Google Shape;208;p17"/>
            <p:cNvSpPr/>
            <p:nvPr/>
          </p:nvSpPr>
          <p:spPr>
            <a:xfrm>
              <a:off x="3875179" y="6450381"/>
              <a:ext cx="404918" cy="559560"/>
            </a:xfrm>
            <a:custGeom>
              <a:rect b="b" l="l" r="r" t="t"/>
              <a:pathLst>
                <a:path extrusionOk="0" h="559560" w="404918">
                  <a:moveTo>
                    <a:pt x="0" y="0"/>
                  </a:moveTo>
                  <a:lnTo>
                    <a:pt x="404918" y="0"/>
                  </a:lnTo>
                  <a:lnTo>
                    <a:pt x="404918" y="559559"/>
                  </a:lnTo>
                  <a:lnTo>
                    <a:pt x="0" y="559559"/>
                  </a:lnTo>
                  <a:lnTo>
                    <a:pt x="0" y="0"/>
                  </a:lnTo>
                  <a:close/>
                </a:path>
              </a:pathLst>
            </a:custGeom>
            <a:blipFill rotWithShape="1">
              <a:blip r:embed="rId4">
                <a:alphaModFix/>
              </a:blip>
              <a:stretch>
                <a:fillRect b="0" l="0" r="0" t="0"/>
              </a:stretch>
            </a:blipFill>
            <a:ln>
              <a:noFill/>
            </a:ln>
          </p:spPr>
        </p:sp>
        <p:sp>
          <p:nvSpPr>
            <p:cNvPr id="209" name="Google Shape;209;p17"/>
            <p:cNvSpPr/>
            <p:nvPr/>
          </p:nvSpPr>
          <p:spPr>
            <a:xfrm>
              <a:off x="2951799" y="6509996"/>
              <a:ext cx="333599" cy="499944"/>
            </a:xfrm>
            <a:custGeom>
              <a:rect b="b" l="l" r="r" t="t"/>
              <a:pathLst>
                <a:path extrusionOk="0" h="499944" w="333599">
                  <a:moveTo>
                    <a:pt x="0" y="0"/>
                  </a:moveTo>
                  <a:lnTo>
                    <a:pt x="333600" y="0"/>
                  </a:lnTo>
                  <a:lnTo>
                    <a:pt x="333600" y="499944"/>
                  </a:lnTo>
                  <a:lnTo>
                    <a:pt x="0" y="499944"/>
                  </a:lnTo>
                  <a:lnTo>
                    <a:pt x="0" y="0"/>
                  </a:lnTo>
                  <a:close/>
                </a:path>
              </a:pathLst>
            </a:custGeom>
            <a:blipFill rotWithShape="1">
              <a:blip r:embed="rId5">
                <a:alphaModFix/>
              </a:blip>
              <a:stretch>
                <a:fillRect b="0" l="0" r="0" t="0"/>
              </a:stretch>
            </a:blipFill>
            <a:ln>
              <a:noFill/>
            </a:ln>
          </p:spPr>
        </p:sp>
        <p:sp>
          <p:nvSpPr>
            <p:cNvPr id="210" name="Google Shape;210;p17"/>
            <p:cNvSpPr/>
            <p:nvPr/>
          </p:nvSpPr>
          <p:spPr>
            <a:xfrm>
              <a:off x="3771456" y="7513989"/>
              <a:ext cx="553258" cy="499944"/>
            </a:xfrm>
            <a:custGeom>
              <a:rect b="b" l="l" r="r" t="t"/>
              <a:pathLst>
                <a:path extrusionOk="0" h="499944" w="553258">
                  <a:moveTo>
                    <a:pt x="0" y="0"/>
                  </a:moveTo>
                  <a:lnTo>
                    <a:pt x="553259" y="0"/>
                  </a:lnTo>
                  <a:lnTo>
                    <a:pt x="553259" y="499944"/>
                  </a:lnTo>
                  <a:lnTo>
                    <a:pt x="0" y="499944"/>
                  </a:lnTo>
                  <a:lnTo>
                    <a:pt x="0" y="0"/>
                  </a:lnTo>
                  <a:close/>
                </a:path>
              </a:pathLst>
            </a:custGeom>
            <a:blipFill rotWithShape="1">
              <a:blip r:embed="rId6">
                <a:alphaModFix/>
              </a:blip>
              <a:stretch>
                <a:fillRect b="0" l="0" r="0" t="0"/>
              </a:stretch>
            </a:blipFill>
            <a:ln>
              <a:noFill/>
            </a:ln>
          </p:spPr>
        </p:sp>
        <p:sp>
          <p:nvSpPr>
            <p:cNvPr id="211" name="Google Shape;211;p17"/>
            <p:cNvSpPr/>
            <p:nvPr/>
          </p:nvSpPr>
          <p:spPr>
            <a:xfrm>
              <a:off x="3771456" y="4454276"/>
              <a:ext cx="499944" cy="499944"/>
            </a:xfrm>
            <a:custGeom>
              <a:rect b="b" l="l" r="r" t="t"/>
              <a:pathLst>
                <a:path extrusionOk="0" h="499944" w="499944">
                  <a:moveTo>
                    <a:pt x="0" y="0"/>
                  </a:moveTo>
                  <a:lnTo>
                    <a:pt x="499945" y="0"/>
                  </a:lnTo>
                  <a:lnTo>
                    <a:pt x="499945" y="499944"/>
                  </a:lnTo>
                  <a:lnTo>
                    <a:pt x="0" y="499944"/>
                  </a:lnTo>
                  <a:lnTo>
                    <a:pt x="0" y="0"/>
                  </a:lnTo>
                  <a:close/>
                </a:path>
              </a:pathLst>
            </a:custGeom>
            <a:blipFill rotWithShape="1">
              <a:blip r:embed="rId7">
                <a:alphaModFix/>
              </a:blip>
              <a:stretch>
                <a:fillRect b="0" l="0" r="0" t="0"/>
              </a:stretch>
            </a:blipFill>
            <a:ln>
              <a:noFill/>
            </a:ln>
          </p:spPr>
        </p:sp>
        <p:sp>
          <p:nvSpPr>
            <p:cNvPr id="212" name="Google Shape;212;p17"/>
            <p:cNvSpPr/>
            <p:nvPr/>
          </p:nvSpPr>
          <p:spPr>
            <a:xfrm>
              <a:off x="2770118" y="4459272"/>
              <a:ext cx="683994" cy="420345"/>
            </a:xfrm>
            <a:custGeom>
              <a:rect b="b" l="l" r="r" t="t"/>
              <a:pathLst>
                <a:path extrusionOk="0" h="420345" w="683994">
                  <a:moveTo>
                    <a:pt x="0" y="0"/>
                  </a:moveTo>
                  <a:lnTo>
                    <a:pt x="683994" y="0"/>
                  </a:lnTo>
                  <a:lnTo>
                    <a:pt x="683994" y="420345"/>
                  </a:lnTo>
                  <a:lnTo>
                    <a:pt x="0" y="420345"/>
                  </a:lnTo>
                  <a:lnTo>
                    <a:pt x="0" y="0"/>
                  </a:lnTo>
                  <a:close/>
                </a:path>
              </a:pathLst>
            </a:custGeom>
            <a:blipFill rotWithShape="1">
              <a:blip r:embed="rId8">
                <a:alphaModFix/>
              </a:blip>
              <a:stretch>
                <a:fillRect b="0" l="0" r="0" t="0"/>
              </a:stretch>
            </a:blipFill>
            <a:ln>
              <a:noFill/>
            </a:ln>
          </p:spPr>
        </p:sp>
        <p:sp>
          <p:nvSpPr>
            <p:cNvPr id="213" name="Google Shape;213;p17"/>
            <p:cNvSpPr/>
            <p:nvPr/>
          </p:nvSpPr>
          <p:spPr>
            <a:xfrm>
              <a:off x="3720537" y="5503584"/>
              <a:ext cx="559560" cy="559560"/>
            </a:xfrm>
            <a:custGeom>
              <a:rect b="b" l="l" r="r" t="t"/>
              <a:pathLst>
                <a:path extrusionOk="0" h="559560" w="559560">
                  <a:moveTo>
                    <a:pt x="0" y="0"/>
                  </a:moveTo>
                  <a:lnTo>
                    <a:pt x="559560" y="0"/>
                  </a:lnTo>
                  <a:lnTo>
                    <a:pt x="559560" y="559560"/>
                  </a:lnTo>
                  <a:lnTo>
                    <a:pt x="0" y="559560"/>
                  </a:lnTo>
                  <a:lnTo>
                    <a:pt x="0" y="0"/>
                  </a:lnTo>
                  <a:close/>
                </a:path>
              </a:pathLst>
            </a:custGeom>
            <a:blipFill rotWithShape="1">
              <a:blip r:embed="rId9">
                <a:alphaModFix/>
              </a:blip>
              <a:stretch>
                <a:fillRect b="0" l="0" r="0" t="0"/>
              </a:stretch>
            </a:blipFill>
            <a:ln>
              <a:noFill/>
            </a:ln>
          </p:spPr>
        </p:sp>
        <p:sp>
          <p:nvSpPr>
            <p:cNvPr id="214" name="Google Shape;214;p17"/>
            <p:cNvSpPr/>
            <p:nvPr/>
          </p:nvSpPr>
          <p:spPr>
            <a:xfrm>
              <a:off x="2895742" y="7526399"/>
              <a:ext cx="389657" cy="559560"/>
            </a:xfrm>
            <a:custGeom>
              <a:rect b="b" l="l" r="r" t="t"/>
              <a:pathLst>
                <a:path extrusionOk="0" h="559560" w="389657">
                  <a:moveTo>
                    <a:pt x="0" y="0"/>
                  </a:moveTo>
                  <a:lnTo>
                    <a:pt x="389657" y="0"/>
                  </a:lnTo>
                  <a:lnTo>
                    <a:pt x="389657" y="559560"/>
                  </a:lnTo>
                  <a:lnTo>
                    <a:pt x="0" y="559560"/>
                  </a:lnTo>
                  <a:lnTo>
                    <a:pt x="0" y="0"/>
                  </a:lnTo>
                  <a:close/>
                </a:path>
              </a:pathLst>
            </a:custGeom>
            <a:blipFill rotWithShape="1">
              <a:blip r:embed="rId10">
                <a:alphaModFix/>
              </a:blip>
              <a:stretch>
                <a:fillRect b="0" l="0" r="0" t="0"/>
              </a:stretch>
            </a:blipFill>
            <a:ln>
              <a:noFill/>
            </a:ln>
          </p:spPr>
        </p:sp>
        <p:sp>
          <p:nvSpPr>
            <p:cNvPr id="215" name="Google Shape;215;p17"/>
            <p:cNvSpPr/>
            <p:nvPr/>
          </p:nvSpPr>
          <p:spPr>
            <a:xfrm>
              <a:off x="226512" y="4429966"/>
              <a:ext cx="491395" cy="559560"/>
            </a:xfrm>
            <a:custGeom>
              <a:rect b="b" l="l" r="r" t="t"/>
              <a:pathLst>
                <a:path extrusionOk="0" h="559560" w="491395">
                  <a:moveTo>
                    <a:pt x="0" y="0"/>
                  </a:moveTo>
                  <a:lnTo>
                    <a:pt x="491395" y="0"/>
                  </a:lnTo>
                  <a:lnTo>
                    <a:pt x="491395" y="559560"/>
                  </a:lnTo>
                  <a:lnTo>
                    <a:pt x="0" y="559560"/>
                  </a:lnTo>
                  <a:lnTo>
                    <a:pt x="0" y="0"/>
                  </a:lnTo>
                  <a:close/>
                </a:path>
              </a:pathLst>
            </a:custGeom>
            <a:blipFill rotWithShape="1">
              <a:blip r:embed="rId11">
                <a:alphaModFix/>
              </a:blip>
              <a:stretch>
                <a:fillRect b="0" l="0" r="0" t="0"/>
              </a:stretch>
            </a:blipFill>
            <a:ln>
              <a:noFill/>
            </a:ln>
          </p:spPr>
        </p:sp>
        <p:sp>
          <p:nvSpPr>
            <p:cNvPr id="216" name="Google Shape;216;p17"/>
            <p:cNvSpPr/>
            <p:nvPr/>
          </p:nvSpPr>
          <p:spPr>
            <a:xfrm>
              <a:off x="1849823" y="4531488"/>
              <a:ext cx="648771" cy="385724"/>
            </a:xfrm>
            <a:custGeom>
              <a:rect b="b" l="l" r="r" t="t"/>
              <a:pathLst>
                <a:path extrusionOk="0" h="385724" w="648771">
                  <a:moveTo>
                    <a:pt x="0" y="0"/>
                  </a:moveTo>
                  <a:lnTo>
                    <a:pt x="648772" y="0"/>
                  </a:lnTo>
                  <a:lnTo>
                    <a:pt x="648772" y="385724"/>
                  </a:lnTo>
                  <a:lnTo>
                    <a:pt x="0" y="385724"/>
                  </a:lnTo>
                  <a:lnTo>
                    <a:pt x="0" y="0"/>
                  </a:lnTo>
                  <a:close/>
                </a:path>
              </a:pathLst>
            </a:custGeom>
            <a:blipFill rotWithShape="1">
              <a:blip r:embed="rId12">
                <a:alphaModFix/>
              </a:blip>
              <a:stretch>
                <a:fillRect b="0" l="0" r="0" t="0"/>
              </a:stretch>
            </a:blipFill>
            <a:ln>
              <a:noFill/>
            </a:ln>
          </p:spPr>
        </p:sp>
        <p:sp>
          <p:nvSpPr>
            <p:cNvPr id="217" name="Google Shape;217;p17"/>
            <p:cNvSpPr/>
            <p:nvPr/>
          </p:nvSpPr>
          <p:spPr>
            <a:xfrm>
              <a:off x="1029611" y="4459773"/>
              <a:ext cx="526267" cy="529154"/>
            </a:xfrm>
            <a:custGeom>
              <a:rect b="b" l="l" r="r" t="t"/>
              <a:pathLst>
                <a:path extrusionOk="0" h="529154" w="526267">
                  <a:moveTo>
                    <a:pt x="0" y="0"/>
                  </a:moveTo>
                  <a:lnTo>
                    <a:pt x="526267" y="0"/>
                  </a:lnTo>
                  <a:lnTo>
                    <a:pt x="526267" y="529154"/>
                  </a:lnTo>
                  <a:lnTo>
                    <a:pt x="0" y="529154"/>
                  </a:lnTo>
                  <a:lnTo>
                    <a:pt x="0" y="0"/>
                  </a:lnTo>
                  <a:close/>
                </a:path>
              </a:pathLst>
            </a:custGeom>
            <a:blipFill rotWithShape="1">
              <a:blip r:embed="rId13">
                <a:alphaModFix/>
              </a:blip>
              <a:stretch>
                <a:fillRect b="0" l="0" r="0" t="0"/>
              </a:stretch>
            </a:blipFill>
            <a:ln>
              <a:noFill/>
            </a:ln>
          </p:spPr>
        </p:sp>
        <p:sp>
          <p:nvSpPr>
            <p:cNvPr id="218" name="Google Shape;218;p17"/>
            <p:cNvSpPr/>
            <p:nvPr/>
          </p:nvSpPr>
          <p:spPr>
            <a:xfrm>
              <a:off x="973360" y="5458312"/>
              <a:ext cx="451717" cy="559560"/>
            </a:xfrm>
            <a:custGeom>
              <a:rect b="b" l="l" r="r" t="t"/>
              <a:pathLst>
                <a:path extrusionOk="0" h="559560" w="451717">
                  <a:moveTo>
                    <a:pt x="0" y="0"/>
                  </a:moveTo>
                  <a:lnTo>
                    <a:pt x="451717" y="0"/>
                  </a:lnTo>
                  <a:lnTo>
                    <a:pt x="451717" y="559560"/>
                  </a:lnTo>
                  <a:lnTo>
                    <a:pt x="0" y="559560"/>
                  </a:lnTo>
                  <a:lnTo>
                    <a:pt x="0" y="0"/>
                  </a:lnTo>
                  <a:close/>
                </a:path>
              </a:pathLst>
            </a:custGeom>
            <a:blipFill rotWithShape="1">
              <a:blip r:embed="rId14">
                <a:alphaModFix/>
              </a:blip>
              <a:stretch>
                <a:fillRect b="0" l="0" r="0" t="0"/>
              </a:stretch>
            </a:blipFill>
            <a:ln>
              <a:noFill/>
            </a:ln>
          </p:spPr>
        </p:sp>
        <p:sp>
          <p:nvSpPr>
            <p:cNvPr id="219" name="Google Shape;219;p17"/>
            <p:cNvSpPr/>
            <p:nvPr/>
          </p:nvSpPr>
          <p:spPr>
            <a:xfrm>
              <a:off x="0" y="5458312"/>
              <a:ext cx="608217" cy="559560"/>
            </a:xfrm>
            <a:custGeom>
              <a:rect b="b" l="l" r="r" t="t"/>
              <a:pathLst>
                <a:path extrusionOk="0" h="559560" w="608217">
                  <a:moveTo>
                    <a:pt x="0" y="0"/>
                  </a:moveTo>
                  <a:lnTo>
                    <a:pt x="608217" y="0"/>
                  </a:lnTo>
                  <a:lnTo>
                    <a:pt x="608217" y="559560"/>
                  </a:lnTo>
                  <a:lnTo>
                    <a:pt x="0" y="559560"/>
                  </a:lnTo>
                  <a:lnTo>
                    <a:pt x="0" y="0"/>
                  </a:lnTo>
                  <a:close/>
                </a:path>
              </a:pathLst>
            </a:custGeom>
            <a:blipFill rotWithShape="1">
              <a:blip r:embed="rId15">
                <a:alphaModFix/>
              </a:blip>
              <a:stretch>
                <a:fillRect b="0" l="0" r="0" t="0"/>
              </a:stretch>
            </a:blipFill>
            <a:ln>
              <a:noFill/>
            </a:ln>
          </p:spPr>
        </p:sp>
        <p:sp>
          <p:nvSpPr>
            <p:cNvPr id="220" name="Google Shape;220;p17"/>
            <p:cNvSpPr/>
            <p:nvPr/>
          </p:nvSpPr>
          <p:spPr>
            <a:xfrm>
              <a:off x="1827785" y="5585207"/>
              <a:ext cx="639455" cy="367396"/>
            </a:xfrm>
            <a:custGeom>
              <a:rect b="b" l="l" r="r" t="t"/>
              <a:pathLst>
                <a:path extrusionOk="0" h="367396" w="639455">
                  <a:moveTo>
                    <a:pt x="0" y="0"/>
                  </a:moveTo>
                  <a:lnTo>
                    <a:pt x="639455" y="0"/>
                  </a:lnTo>
                  <a:lnTo>
                    <a:pt x="639455" y="367396"/>
                  </a:lnTo>
                  <a:lnTo>
                    <a:pt x="0" y="367396"/>
                  </a:lnTo>
                  <a:lnTo>
                    <a:pt x="0" y="0"/>
                  </a:lnTo>
                  <a:close/>
                </a:path>
              </a:pathLst>
            </a:custGeom>
            <a:blipFill rotWithShape="1">
              <a:blip r:embed="rId16">
                <a:alphaModFix/>
              </a:blip>
              <a:stretch>
                <a:fillRect b="0" l="0" r="0" t="0"/>
              </a:stretch>
            </a:blipFill>
            <a:ln>
              <a:noFill/>
            </a:ln>
          </p:spPr>
        </p:sp>
        <p:sp>
          <p:nvSpPr>
            <p:cNvPr id="221" name="Google Shape;221;p17"/>
            <p:cNvSpPr/>
            <p:nvPr/>
          </p:nvSpPr>
          <p:spPr>
            <a:xfrm>
              <a:off x="303870" y="6502041"/>
              <a:ext cx="613249" cy="483909"/>
            </a:xfrm>
            <a:custGeom>
              <a:rect b="b" l="l" r="r" t="t"/>
              <a:pathLst>
                <a:path extrusionOk="0" h="483909" w="613249">
                  <a:moveTo>
                    <a:pt x="0" y="0"/>
                  </a:moveTo>
                  <a:lnTo>
                    <a:pt x="613249" y="0"/>
                  </a:lnTo>
                  <a:lnTo>
                    <a:pt x="613249" y="483909"/>
                  </a:lnTo>
                  <a:lnTo>
                    <a:pt x="0" y="483909"/>
                  </a:lnTo>
                  <a:lnTo>
                    <a:pt x="0" y="0"/>
                  </a:lnTo>
                  <a:close/>
                </a:path>
              </a:pathLst>
            </a:custGeom>
            <a:blipFill rotWithShape="1">
              <a:blip r:embed="rId17">
                <a:alphaModFix/>
              </a:blip>
              <a:stretch>
                <a:fillRect b="0" l="0" r="0" t="0"/>
              </a:stretch>
            </a:blipFill>
            <a:ln>
              <a:noFill/>
            </a:ln>
          </p:spPr>
        </p:sp>
        <p:sp>
          <p:nvSpPr>
            <p:cNvPr id="222" name="Google Shape;222;p17"/>
            <p:cNvSpPr/>
            <p:nvPr/>
          </p:nvSpPr>
          <p:spPr>
            <a:xfrm>
              <a:off x="2019173" y="6502041"/>
              <a:ext cx="483909" cy="483909"/>
            </a:xfrm>
            <a:custGeom>
              <a:rect b="b" l="l" r="r" t="t"/>
              <a:pathLst>
                <a:path extrusionOk="0" h="483909" w="483909">
                  <a:moveTo>
                    <a:pt x="0" y="0"/>
                  </a:moveTo>
                  <a:lnTo>
                    <a:pt x="483909" y="0"/>
                  </a:lnTo>
                  <a:lnTo>
                    <a:pt x="483909" y="483909"/>
                  </a:lnTo>
                  <a:lnTo>
                    <a:pt x="0" y="483909"/>
                  </a:lnTo>
                  <a:lnTo>
                    <a:pt x="0" y="0"/>
                  </a:lnTo>
                  <a:close/>
                </a:path>
              </a:pathLst>
            </a:custGeom>
            <a:blipFill rotWithShape="1">
              <a:blip r:embed="rId18">
                <a:alphaModFix/>
              </a:blip>
              <a:stretch>
                <a:fillRect b="0" l="0" r="0" t="0"/>
              </a:stretch>
            </a:blipFill>
            <a:ln>
              <a:noFill/>
            </a:ln>
          </p:spPr>
        </p:sp>
        <p:sp>
          <p:nvSpPr>
            <p:cNvPr id="223" name="Google Shape;223;p17"/>
            <p:cNvSpPr/>
            <p:nvPr/>
          </p:nvSpPr>
          <p:spPr>
            <a:xfrm>
              <a:off x="1226984" y="6502041"/>
              <a:ext cx="483909" cy="483909"/>
            </a:xfrm>
            <a:custGeom>
              <a:rect b="b" l="l" r="r" t="t"/>
              <a:pathLst>
                <a:path extrusionOk="0" h="483909" w="483909">
                  <a:moveTo>
                    <a:pt x="0" y="0"/>
                  </a:moveTo>
                  <a:lnTo>
                    <a:pt x="483909" y="0"/>
                  </a:lnTo>
                  <a:lnTo>
                    <a:pt x="483909" y="483909"/>
                  </a:lnTo>
                  <a:lnTo>
                    <a:pt x="0" y="483909"/>
                  </a:lnTo>
                  <a:lnTo>
                    <a:pt x="0" y="0"/>
                  </a:lnTo>
                  <a:close/>
                </a:path>
              </a:pathLst>
            </a:custGeom>
            <a:blipFill rotWithShape="1">
              <a:blip r:embed="rId19">
                <a:alphaModFix/>
              </a:blip>
              <a:stretch>
                <a:fillRect b="0" l="0" r="0" t="0"/>
              </a:stretch>
            </a:blipFill>
            <a:ln>
              <a:noFill/>
            </a:ln>
          </p:spPr>
        </p:sp>
        <p:sp>
          <p:nvSpPr>
            <p:cNvPr id="224" name="Google Shape;224;p17"/>
            <p:cNvSpPr/>
            <p:nvPr/>
          </p:nvSpPr>
          <p:spPr>
            <a:xfrm>
              <a:off x="1900188" y="7538192"/>
              <a:ext cx="479047" cy="547767"/>
            </a:xfrm>
            <a:custGeom>
              <a:rect b="b" l="l" r="r" t="t"/>
              <a:pathLst>
                <a:path extrusionOk="0" h="547767" w="479047">
                  <a:moveTo>
                    <a:pt x="0" y="0"/>
                  </a:moveTo>
                  <a:lnTo>
                    <a:pt x="479048" y="0"/>
                  </a:lnTo>
                  <a:lnTo>
                    <a:pt x="479048" y="547767"/>
                  </a:lnTo>
                  <a:lnTo>
                    <a:pt x="0" y="547767"/>
                  </a:lnTo>
                  <a:lnTo>
                    <a:pt x="0" y="0"/>
                  </a:lnTo>
                  <a:close/>
                </a:path>
              </a:pathLst>
            </a:custGeom>
            <a:blipFill rotWithShape="1">
              <a:blip r:embed="rId20">
                <a:alphaModFix/>
              </a:blip>
              <a:stretch>
                <a:fillRect b="0" l="0" r="0" t="0"/>
              </a:stretch>
            </a:blipFill>
            <a:ln>
              <a:noFill/>
            </a:ln>
          </p:spPr>
        </p:sp>
        <p:sp>
          <p:nvSpPr>
            <p:cNvPr id="225" name="Google Shape;225;p17"/>
            <p:cNvSpPr/>
            <p:nvPr/>
          </p:nvSpPr>
          <p:spPr>
            <a:xfrm>
              <a:off x="951903" y="7610218"/>
              <a:ext cx="576736" cy="403715"/>
            </a:xfrm>
            <a:custGeom>
              <a:rect b="b" l="l" r="r" t="t"/>
              <a:pathLst>
                <a:path extrusionOk="0" h="403715" w="576736">
                  <a:moveTo>
                    <a:pt x="0" y="0"/>
                  </a:moveTo>
                  <a:lnTo>
                    <a:pt x="576737" y="0"/>
                  </a:lnTo>
                  <a:lnTo>
                    <a:pt x="576737" y="403715"/>
                  </a:lnTo>
                  <a:lnTo>
                    <a:pt x="0" y="403715"/>
                  </a:lnTo>
                  <a:lnTo>
                    <a:pt x="0" y="0"/>
                  </a:lnTo>
                  <a:close/>
                </a:path>
              </a:pathLst>
            </a:custGeom>
            <a:blipFill rotWithShape="1">
              <a:blip r:embed="rId21">
                <a:alphaModFix/>
              </a:blip>
              <a:stretch>
                <a:fillRect b="0" l="0" r="0" t="0"/>
              </a:stretch>
            </a:blipFill>
            <a:ln>
              <a:noFill/>
            </a:ln>
          </p:spPr>
        </p:sp>
        <p:sp>
          <p:nvSpPr>
            <p:cNvPr id="226" name="Google Shape;226;p17"/>
            <p:cNvSpPr/>
            <p:nvPr/>
          </p:nvSpPr>
          <p:spPr>
            <a:xfrm>
              <a:off x="81861" y="7610218"/>
              <a:ext cx="493430" cy="403715"/>
            </a:xfrm>
            <a:custGeom>
              <a:rect b="b" l="l" r="r" t="t"/>
              <a:pathLst>
                <a:path extrusionOk="0" h="403715" w="493430">
                  <a:moveTo>
                    <a:pt x="0" y="0"/>
                  </a:moveTo>
                  <a:lnTo>
                    <a:pt x="493430" y="0"/>
                  </a:lnTo>
                  <a:lnTo>
                    <a:pt x="493430" y="403715"/>
                  </a:lnTo>
                  <a:lnTo>
                    <a:pt x="0" y="403715"/>
                  </a:lnTo>
                  <a:lnTo>
                    <a:pt x="0" y="0"/>
                  </a:lnTo>
                  <a:close/>
                </a:path>
              </a:pathLst>
            </a:custGeom>
            <a:blipFill rotWithShape="1">
              <a:blip r:embed="rId22">
                <a:alphaModFix/>
              </a:blip>
              <a:stretch>
                <a:fillRect b="0" l="0" r="0" t="0"/>
              </a:stretch>
            </a:blipFill>
            <a:ln>
              <a:noFill/>
            </a:ln>
          </p:spPr>
        </p:sp>
        <p:sp>
          <p:nvSpPr>
            <p:cNvPr id="227" name="Google Shape;227;p17"/>
            <p:cNvSpPr/>
            <p:nvPr/>
          </p:nvSpPr>
          <p:spPr>
            <a:xfrm>
              <a:off x="904061" y="39889"/>
              <a:ext cx="564849" cy="564849"/>
            </a:xfrm>
            <a:custGeom>
              <a:rect b="b" l="l" r="r" t="t"/>
              <a:pathLst>
                <a:path extrusionOk="0" h="564849" w="564849">
                  <a:moveTo>
                    <a:pt x="0" y="0"/>
                  </a:moveTo>
                  <a:lnTo>
                    <a:pt x="564849" y="0"/>
                  </a:lnTo>
                  <a:lnTo>
                    <a:pt x="564849" y="564848"/>
                  </a:lnTo>
                  <a:lnTo>
                    <a:pt x="0" y="564848"/>
                  </a:lnTo>
                  <a:lnTo>
                    <a:pt x="0" y="0"/>
                  </a:lnTo>
                  <a:close/>
                </a:path>
              </a:pathLst>
            </a:custGeom>
            <a:blipFill rotWithShape="1">
              <a:blip r:embed="rId23">
                <a:alphaModFix/>
              </a:blip>
              <a:stretch>
                <a:fillRect b="0" l="0" r="0" t="0"/>
              </a:stretch>
            </a:blipFill>
            <a:ln>
              <a:noFill/>
            </a:ln>
          </p:spPr>
        </p:sp>
        <p:sp>
          <p:nvSpPr>
            <p:cNvPr id="228" name="Google Shape;228;p17"/>
            <p:cNvSpPr/>
            <p:nvPr/>
          </p:nvSpPr>
          <p:spPr>
            <a:xfrm>
              <a:off x="29287" y="39889"/>
              <a:ext cx="564849" cy="564849"/>
            </a:xfrm>
            <a:custGeom>
              <a:rect b="b" l="l" r="r" t="t"/>
              <a:pathLst>
                <a:path extrusionOk="0" h="564849" w="564849">
                  <a:moveTo>
                    <a:pt x="0" y="0"/>
                  </a:moveTo>
                  <a:lnTo>
                    <a:pt x="564849" y="0"/>
                  </a:lnTo>
                  <a:lnTo>
                    <a:pt x="564849" y="564848"/>
                  </a:lnTo>
                  <a:lnTo>
                    <a:pt x="0" y="564848"/>
                  </a:lnTo>
                  <a:lnTo>
                    <a:pt x="0" y="0"/>
                  </a:lnTo>
                  <a:close/>
                </a:path>
              </a:pathLst>
            </a:custGeom>
            <a:blipFill rotWithShape="1">
              <a:blip r:embed="rId24">
                <a:alphaModFix/>
              </a:blip>
              <a:stretch>
                <a:fillRect b="0" l="0" r="0" t="0"/>
              </a:stretch>
            </a:blipFill>
            <a:ln>
              <a:noFill/>
            </a:ln>
          </p:spPr>
        </p:sp>
        <p:sp>
          <p:nvSpPr>
            <p:cNvPr id="229" name="Google Shape;229;p17"/>
            <p:cNvSpPr/>
            <p:nvPr/>
          </p:nvSpPr>
          <p:spPr>
            <a:xfrm>
              <a:off x="3584722" y="23138"/>
              <a:ext cx="626843" cy="598350"/>
            </a:xfrm>
            <a:custGeom>
              <a:rect b="b" l="l" r="r" t="t"/>
              <a:pathLst>
                <a:path extrusionOk="0" h="598350" w="626843">
                  <a:moveTo>
                    <a:pt x="0" y="0"/>
                  </a:moveTo>
                  <a:lnTo>
                    <a:pt x="626843" y="0"/>
                  </a:lnTo>
                  <a:lnTo>
                    <a:pt x="626843" y="598350"/>
                  </a:lnTo>
                  <a:lnTo>
                    <a:pt x="0" y="598350"/>
                  </a:lnTo>
                  <a:lnTo>
                    <a:pt x="0" y="0"/>
                  </a:lnTo>
                  <a:close/>
                </a:path>
              </a:pathLst>
            </a:custGeom>
            <a:blipFill rotWithShape="1">
              <a:blip r:embed="rId25">
                <a:alphaModFix/>
              </a:blip>
              <a:stretch>
                <a:fillRect b="0" l="0" r="0" t="0"/>
              </a:stretch>
            </a:blipFill>
            <a:ln>
              <a:noFill/>
            </a:ln>
          </p:spPr>
        </p:sp>
        <p:sp>
          <p:nvSpPr>
            <p:cNvPr id="230" name="Google Shape;230;p17"/>
            <p:cNvSpPr/>
            <p:nvPr/>
          </p:nvSpPr>
          <p:spPr>
            <a:xfrm>
              <a:off x="1791610" y="6211"/>
              <a:ext cx="627606" cy="632204"/>
            </a:xfrm>
            <a:custGeom>
              <a:rect b="b" l="l" r="r" t="t"/>
              <a:pathLst>
                <a:path extrusionOk="0" h="632204" w="627606">
                  <a:moveTo>
                    <a:pt x="0" y="0"/>
                  </a:moveTo>
                  <a:lnTo>
                    <a:pt x="627605" y="0"/>
                  </a:lnTo>
                  <a:lnTo>
                    <a:pt x="627605" y="632204"/>
                  </a:lnTo>
                  <a:lnTo>
                    <a:pt x="0" y="632204"/>
                  </a:lnTo>
                  <a:lnTo>
                    <a:pt x="0" y="0"/>
                  </a:lnTo>
                  <a:close/>
                </a:path>
              </a:pathLst>
            </a:custGeom>
            <a:blipFill rotWithShape="1">
              <a:blip r:embed="rId26">
                <a:alphaModFix/>
              </a:blip>
              <a:stretch>
                <a:fillRect b="0" l="0" r="0" t="0"/>
              </a:stretch>
            </a:blipFill>
            <a:ln>
              <a:noFill/>
            </a:ln>
          </p:spPr>
        </p:sp>
        <p:sp>
          <p:nvSpPr>
            <p:cNvPr id="231" name="Google Shape;231;p17"/>
            <p:cNvSpPr/>
            <p:nvPr/>
          </p:nvSpPr>
          <p:spPr>
            <a:xfrm>
              <a:off x="2735528" y="0"/>
              <a:ext cx="523500" cy="638415"/>
            </a:xfrm>
            <a:custGeom>
              <a:rect b="b" l="l" r="r" t="t"/>
              <a:pathLst>
                <a:path extrusionOk="0" h="638415" w="523500">
                  <a:moveTo>
                    <a:pt x="0" y="0"/>
                  </a:moveTo>
                  <a:lnTo>
                    <a:pt x="523500" y="0"/>
                  </a:lnTo>
                  <a:lnTo>
                    <a:pt x="523500" y="638415"/>
                  </a:lnTo>
                  <a:lnTo>
                    <a:pt x="0" y="638415"/>
                  </a:lnTo>
                  <a:lnTo>
                    <a:pt x="0" y="0"/>
                  </a:lnTo>
                  <a:close/>
                </a:path>
              </a:pathLst>
            </a:custGeom>
            <a:blipFill rotWithShape="1">
              <a:blip r:embed="rId27">
                <a:alphaModFix/>
              </a:blip>
              <a:stretch>
                <a:fillRect b="0" l="0" r="0" t="0"/>
              </a:stretch>
            </a:blipFill>
            <a:ln>
              <a:noFill/>
            </a:ln>
          </p:spPr>
        </p:sp>
        <p:sp>
          <p:nvSpPr>
            <p:cNvPr id="232" name="Google Shape;232;p17"/>
            <p:cNvSpPr/>
            <p:nvPr/>
          </p:nvSpPr>
          <p:spPr>
            <a:xfrm>
              <a:off x="2217341" y="1168061"/>
              <a:ext cx="632204" cy="632204"/>
            </a:xfrm>
            <a:custGeom>
              <a:rect b="b" l="l" r="r" t="t"/>
              <a:pathLst>
                <a:path extrusionOk="0" h="632204" w="632204">
                  <a:moveTo>
                    <a:pt x="0" y="0"/>
                  </a:moveTo>
                  <a:lnTo>
                    <a:pt x="632204" y="0"/>
                  </a:lnTo>
                  <a:lnTo>
                    <a:pt x="632204" y="632204"/>
                  </a:lnTo>
                  <a:lnTo>
                    <a:pt x="0" y="632204"/>
                  </a:lnTo>
                  <a:lnTo>
                    <a:pt x="0" y="0"/>
                  </a:lnTo>
                  <a:close/>
                </a:path>
              </a:pathLst>
            </a:custGeom>
            <a:blipFill rotWithShape="1">
              <a:blip r:embed="rId28">
                <a:alphaModFix/>
              </a:blip>
              <a:stretch>
                <a:fillRect b="0" l="0" r="0" t="0"/>
              </a:stretch>
            </a:blipFill>
            <a:ln>
              <a:noFill/>
            </a:ln>
          </p:spPr>
        </p:sp>
        <p:sp>
          <p:nvSpPr>
            <p:cNvPr id="233" name="Google Shape;233;p17"/>
            <p:cNvSpPr/>
            <p:nvPr/>
          </p:nvSpPr>
          <p:spPr>
            <a:xfrm>
              <a:off x="29287" y="1168061"/>
              <a:ext cx="735120" cy="632204"/>
            </a:xfrm>
            <a:custGeom>
              <a:rect b="b" l="l" r="r" t="t"/>
              <a:pathLst>
                <a:path extrusionOk="0" h="632204" w="735120">
                  <a:moveTo>
                    <a:pt x="0" y="0"/>
                  </a:moveTo>
                  <a:lnTo>
                    <a:pt x="735121" y="0"/>
                  </a:lnTo>
                  <a:lnTo>
                    <a:pt x="735121" y="632204"/>
                  </a:lnTo>
                  <a:lnTo>
                    <a:pt x="0" y="632204"/>
                  </a:lnTo>
                  <a:lnTo>
                    <a:pt x="0" y="0"/>
                  </a:lnTo>
                  <a:close/>
                </a:path>
              </a:pathLst>
            </a:custGeom>
            <a:blipFill rotWithShape="1">
              <a:blip r:embed="rId29">
                <a:alphaModFix/>
              </a:blip>
              <a:stretch>
                <a:fillRect b="0" l="0" r="0" t="0"/>
              </a:stretch>
            </a:blipFill>
            <a:ln>
              <a:noFill/>
            </a:ln>
          </p:spPr>
        </p:sp>
        <p:sp>
          <p:nvSpPr>
            <p:cNvPr id="234" name="Google Shape;234;p17"/>
            <p:cNvSpPr/>
            <p:nvPr/>
          </p:nvSpPr>
          <p:spPr>
            <a:xfrm>
              <a:off x="3187355" y="1168061"/>
              <a:ext cx="631054" cy="632204"/>
            </a:xfrm>
            <a:custGeom>
              <a:rect b="b" l="l" r="r" t="t"/>
              <a:pathLst>
                <a:path extrusionOk="0" h="632204" w="631054">
                  <a:moveTo>
                    <a:pt x="0" y="0"/>
                  </a:moveTo>
                  <a:lnTo>
                    <a:pt x="631054" y="0"/>
                  </a:lnTo>
                  <a:lnTo>
                    <a:pt x="631054" y="632204"/>
                  </a:lnTo>
                  <a:lnTo>
                    <a:pt x="0" y="632204"/>
                  </a:lnTo>
                  <a:lnTo>
                    <a:pt x="0" y="0"/>
                  </a:lnTo>
                  <a:close/>
                </a:path>
              </a:pathLst>
            </a:custGeom>
            <a:blipFill rotWithShape="1">
              <a:blip r:embed="rId30">
                <a:alphaModFix/>
              </a:blip>
              <a:stretch>
                <a:fillRect b="0" l="0" r="0" t="0"/>
              </a:stretch>
            </a:blipFill>
            <a:ln>
              <a:noFill/>
            </a:ln>
          </p:spPr>
        </p:sp>
        <p:sp>
          <p:nvSpPr>
            <p:cNvPr id="235" name="Google Shape;235;p17"/>
            <p:cNvSpPr/>
            <p:nvPr/>
          </p:nvSpPr>
          <p:spPr>
            <a:xfrm>
              <a:off x="1174773" y="1168061"/>
              <a:ext cx="632204" cy="632204"/>
            </a:xfrm>
            <a:custGeom>
              <a:rect b="b" l="l" r="r" t="t"/>
              <a:pathLst>
                <a:path extrusionOk="0" h="632204" w="632204">
                  <a:moveTo>
                    <a:pt x="0" y="0"/>
                  </a:moveTo>
                  <a:lnTo>
                    <a:pt x="632203" y="0"/>
                  </a:lnTo>
                  <a:lnTo>
                    <a:pt x="632203" y="632204"/>
                  </a:lnTo>
                  <a:lnTo>
                    <a:pt x="0" y="632204"/>
                  </a:lnTo>
                  <a:lnTo>
                    <a:pt x="0" y="0"/>
                  </a:lnTo>
                  <a:close/>
                </a:path>
              </a:pathLst>
            </a:custGeom>
            <a:blipFill rotWithShape="1">
              <a:blip r:embed="rId31">
                <a:alphaModFix/>
              </a:blip>
              <a:stretch>
                <a:fillRect b="0" l="0" r="0" t="0"/>
              </a:stretch>
            </a:blipFill>
            <a:ln>
              <a:noFill/>
            </a:ln>
          </p:spPr>
        </p:sp>
        <p:sp>
          <p:nvSpPr>
            <p:cNvPr id="236" name="Google Shape;236;p17"/>
            <p:cNvSpPr/>
            <p:nvPr/>
          </p:nvSpPr>
          <p:spPr>
            <a:xfrm>
              <a:off x="3574302" y="2372984"/>
              <a:ext cx="714560" cy="430035"/>
            </a:xfrm>
            <a:custGeom>
              <a:rect b="b" l="l" r="r" t="t"/>
              <a:pathLst>
                <a:path extrusionOk="0" h="430035" w="714560">
                  <a:moveTo>
                    <a:pt x="0" y="0"/>
                  </a:moveTo>
                  <a:lnTo>
                    <a:pt x="714560" y="0"/>
                  </a:lnTo>
                  <a:lnTo>
                    <a:pt x="714560" y="430035"/>
                  </a:lnTo>
                  <a:lnTo>
                    <a:pt x="0" y="430035"/>
                  </a:lnTo>
                  <a:lnTo>
                    <a:pt x="0" y="0"/>
                  </a:lnTo>
                  <a:close/>
                </a:path>
              </a:pathLst>
            </a:custGeom>
            <a:blipFill rotWithShape="1">
              <a:blip r:embed="rId32">
                <a:alphaModFix/>
              </a:blip>
              <a:stretch>
                <a:fillRect b="0" l="0" r="0" t="0"/>
              </a:stretch>
            </a:blipFill>
            <a:ln>
              <a:noFill/>
            </a:ln>
          </p:spPr>
        </p:sp>
        <p:sp>
          <p:nvSpPr>
            <p:cNvPr id="237" name="Google Shape;237;p17"/>
            <p:cNvSpPr/>
            <p:nvPr/>
          </p:nvSpPr>
          <p:spPr>
            <a:xfrm>
              <a:off x="1891896" y="2307294"/>
              <a:ext cx="587980" cy="626723"/>
            </a:xfrm>
            <a:custGeom>
              <a:rect b="b" l="l" r="r" t="t"/>
              <a:pathLst>
                <a:path extrusionOk="0" h="626723" w="587980">
                  <a:moveTo>
                    <a:pt x="0" y="0"/>
                  </a:moveTo>
                  <a:lnTo>
                    <a:pt x="587980" y="0"/>
                  </a:lnTo>
                  <a:lnTo>
                    <a:pt x="587980" y="626723"/>
                  </a:lnTo>
                  <a:lnTo>
                    <a:pt x="0" y="626723"/>
                  </a:lnTo>
                  <a:lnTo>
                    <a:pt x="0" y="0"/>
                  </a:lnTo>
                  <a:close/>
                </a:path>
              </a:pathLst>
            </a:custGeom>
            <a:blipFill rotWithShape="1">
              <a:blip r:embed="rId33">
                <a:alphaModFix/>
              </a:blip>
              <a:stretch>
                <a:fillRect b="0" l="0" r="0" t="0"/>
              </a:stretch>
            </a:blipFill>
            <a:ln>
              <a:noFill/>
            </a:ln>
          </p:spPr>
        </p:sp>
        <p:sp>
          <p:nvSpPr>
            <p:cNvPr id="238" name="Google Shape;238;p17"/>
            <p:cNvSpPr/>
            <p:nvPr/>
          </p:nvSpPr>
          <p:spPr>
            <a:xfrm>
              <a:off x="2827284" y="2314636"/>
              <a:ext cx="399611" cy="546732"/>
            </a:xfrm>
            <a:custGeom>
              <a:rect b="b" l="l" r="r" t="t"/>
              <a:pathLst>
                <a:path extrusionOk="0" h="546732" w="399611">
                  <a:moveTo>
                    <a:pt x="0" y="0"/>
                  </a:moveTo>
                  <a:lnTo>
                    <a:pt x="399611" y="0"/>
                  </a:lnTo>
                  <a:lnTo>
                    <a:pt x="399611" y="546731"/>
                  </a:lnTo>
                  <a:lnTo>
                    <a:pt x="0" y="546731"/>
                  </a:lnTo>
                  <a:lnTo>
                    <a:pt x="0" y="0"/>
                  </a:lnTo>
                  <a:close/>
                </a:path>
              </a:pathLst>
            </a:custGeom>
            <a:blipFill rotWithShape="1">
              <a:blip r:embed="rId34">
                <a:alphaModFix/>
              </a:blip>
              <a:stretch>
                <a:fillRect b="0" l="0" r="0" t="0"/>
              </a:stretch>
            </a:blipFill>
            <a:ln>
              <a:noFill/>
            </a:ln>
          </p:spPr>
        </p:sp>
        <p:sp>
          <p:nvSpPr>
            <p:cNvPr id="239" name="Google Shape;239;p17"/>
            <p:cNvSpPr/>
            <p:nvPr/>
          </p:nvSpPr>
          <p:spPr>
            <a:xfrm>
              <a:off x="1085761" y="2307294"/>
              <a:ext cx="456938" cy="626723"/>
            </a:xfrm>
            <a:custGeom>
              <a:rect b="b" l="l" r="r" t="t"/>
              <a:pathLst>
                <a:path extrusionOk="0" h="626723" w="456938">
                  <a:moveTo>
                    <a:pt x="0" y="0"/>
                  </a:moveTo>
                  <a:lnTo>
                    <a:pt x="456938" y="0"/>
                  </a:lnTo>
                  <a:lnTo>
                    <a:pt x="456938" y="626723"/>
                  </a:lnTo>
                  <a:lnTo>
                    <a:pt x="0" y="626723"/>
                  </a:lnTo>
                  <a:lnTo>
                    <a:pt x="0" y="0"/>
                  </a:lnTo>
                  <a:close/>
                </a:path>
              </a:pathLst>
            </a:custGeom>
            <a:blipFill rotWithShape="1">
              <a:blip r:embed="rId35">
                <a:alphaModFix/>
              </a:blip>
              <a:stretch>
                <a:fillRect b="0" l="0" r="0" t="0"/>
              </a:stretch>
            </a:blipFill>
            <a:ln>
              <a:noFill/>
            </a:ln>
          </p:spPr>
        </p:sp>
        <p:sp>
          <p:nvSpPr>
            <p:cNvPr id="240" name="Google Shape;240;p17"/>
            <p:cNvSpPr/>
            <p:nvPr/>
          </p:nvSpPr>
          <p:spPr>
            <a:xfrm>
              <a:off x="29287" y="2271900"/>
              <a:ext cx="708171" cy="632204"/>
            </a:xfrm>
            <a:custGeom>
              <a:rect b="b" l="l" r="r" t="t"/>
              <a:pathLst>
                <a:path extrusionOk="0" h="632204" w="708171">
                  <a:moveTo>
                    <a:pt x="0" y="0"/>
                  </a:moveTo>
                  <a:lnTo>
                    <a:pt x="708171" y="0"/>
                  </a:lnTo>
                  <a:lnTo>
                    <a:pt x="708171" y="632203"/>
                  </a:lnTo>
                  <a:lnTo>
                    <a:pt x="0" y="632203"/>
                  </a:lnTo>
                  <a:lnTo>
                    <a:pt x="0" y="0"/>
                  </a:lnTo>
                  <a:close/>
                </a:path>
              </a:pathLst>
            </a:custGeom>
            <a:blipFill rotWithShape="1">
              <a:blip r:embed="rId36">
                <a:alphaModFix/>
              </a:blip>
              <a:stretch>
                <a:fillRect b="0" l="0" r="0" t="0"/>
              </a:stretch>
            </a:blipFill>
            <a:ln>
              <a:noFill/>
            </a:ln>
          </p:spPr>
        </p:sp>
        <p:sp>
          <p:nvSpPr>
            <p:cNvPr id="241" name="Google Shape;241;p17"/>
            <p:cNvSpPr/>
            <p:nvPr/>
          </p:nvSpPr>
          <p:spPr>
            <a:xfrm>
              <a:off x="2778053" y="3517957"/>
              <a:ext cx="311690" cy="618880"/>
            </a:xfrm>
            <a:custGeom>
              <a:rect b="b" l="l" r="r" t="t"/>
              <a:pathLst>
                <a:path extrusionOk="0" h="618880" w="311690">
                  <a:moveTo>
                    <a:pt x="0" y="0"/>
                  </a:moveTo>
                  <a:lnTo>
                    <a:pt x="311691" y="0"/>
                  </a:lnTo>
                  <a:lnTo>
                    <a:pt x="311691" y="618880"/>
                  </a:lnTo>
                  <a:lnTo>
                    <a:pt x="0" y="618880"/>
                  </a:lnTo>
                  <a:lnTo>
                    <a:pt x="0" y="0"/>
                  </a:lnTo>
                  <a:close/>
                </a:path>
              </a:pathLst>
            </a:custGeom>
            <a:blipFill rotWithShape="1">
              <a:blip r:embed="rId37">
                <a:alphaModFix/>
              </a:blip>
              <a:stretch>
                <a:fillRect b="0" l="0" r="0" t="0"/>
              </a:stretch>
            </a:blipFill>
            <a:ln>
              <a:noFill/>
            </a:ln>
          </p:spPr>
        </p:sp>
        <p:sp>
          <p:nvSpPr>
            <p:cNvPr id="242" name="Google Shape;242;p17"/>
            <p:cNvSpPr/>
            <p:nvPr/>
          </p:nvSpPr>
          <p:spPr>
            <a:xfrm>
              <a:off x="3509528" y="3599333"/>
              <a:ext cx="456127" cy="456127"/>
            </a:xfrm>
            <a:custGeom>
              <a:rect b="b" l="l" r="r" t="t"/>
              <a:pathLst>
                <a:path extrusionOk="0" h="456127" w="456127">
                  <a:moveTo>
                    <a:pt x="0" y="0"/>
                  </a:moveTo>
                  <a:lnTo>
                    <a:pt x="456127" y="0"/>
                  </a:lnTo>
                  <a:lnTo>
                    <a:pt x="456127" y="456127"/>
                  </a:lnTo>
                  <a:lnTo>
                    <a:pt x="0" y="456127"/>
                  </a:lnTo>
                  <a:lnTo>
                    <a:pt x="0" y="0"/>
                  </a:lnTo>
                  <a:close/>
                </a:path>
              </a:pathLst>
            </a:custGeom>
            <a:blipFill rotWithShape="1">
              <a:blip r:embed="rId38">
                <a:alphaModFix/>
              </a:blip>
              <a:stretch>
                <a:fillRect b="0" l="0" r="0" t="0"/>
              </a:stretch>
            </a:blipFill>
            <a:ln>
              <a:noFill/>
            </a:ln>
          </p:spPr>
        </p:sp>
        <p:sp>
          <p:nvSpPr>
            <p:cNvPr id="243" name="Google Shape;243;p17"/>
            <p:cNvSpPr/>
            <p:nvPr/>
          </p:nvSpPr>
          <p:spPr>
            <a:xfrm>
              <a:off x="24699" y="3462366"/>
              <a:ext cx="392906" cy="730061"/>
            </a:xfrm>
            <a:custGeom>
              <a:rect b="b" l="l" r="r" t="t"/>
              <a:pathLst>
                <a:path extrusionOk="0" h="730061" w="392906">
                  <a:moveTo>
                    <a:pt x="0" y="0"/>
                  </a:moveTo>
                  <a:lnTo>
                    <a:pt x="392906" y="0"/>
                  </a:lnTo>
                  <a:lnTo>
                    <a:pt x="392906" y="730061"/>
                  </a:lnTo>
                  <a:lnTo>
                    <a:pt x="0" y="730061"/>
                  </a:lnTo>
                  <a:lnTo>
                    <a:pt x="0" y="0"/>
                  </a:lnTo>
                  <a:close/>
                </a:path>
              </a:pathLst>
            </a:custGeom>
            <a:blipFill rotWithShape="1">
              <a:blip r:embed="rId39">
                <a:alphaModFix/>
              </a:blip>
              <a:stretch>
                <a:fillRect b="0" l="0" r="0" t="0"/>
              </a:stretch>
            </a:blipFill>
            <a:ln>
              <a:noFill/>
            </a:ln>
          </p:spPr>
        </p:sp>
        <p:sp>
          <p:nvSpPr>
            <p:cNvPr id="244" name="Google Shape;244;p17"/>
            <p:cNvSpPr/>
            <p:nvPr/>
          </p:nvSpPr>
          <p:spPr>
            <a:xfrm>
              <a:off x="838533" y="3462366"/>
              <a:ext cx="565466" cy="730061"/>
            </a:xfrm>
            <a:custGeom>
              <a:rect b="b" l="l" r="r" t="t"/>
              <a:pathLst>
                <a:path extrusionOk="0" h="730061" w="565466">
                  <a:moveTo>
                    <a:pt x="0" y="0"/>
                  </a:moveTo>
                  <a:lnTo>
                    <a:pt x="565465" y="0"/>
                  </a:lnTo>
                  <a:lnTo>
                    <a:pt x="565465" y="730061"/>
                  </a:lnTo>
                  <a:lnTo>
                    <a:pt x="0" y="730061"/>
                  </a:lnTo>
                  <a:lnTo>
                    <a:pt x="0" y="0"/>
                  </a:lnTo>
                  <a:close/>
                </a:path>
              </a:pathLst>
            </a:custGeom>
            <a:blipFill rotWithShape="1">
              <a:blip r:embed="rId40">
                <a:alphaModFix/>
              </a:blip>
              <a:stretch>
                <a:fillRect b="0" l="0" r="0" t="0"/>
              </a:stretch>
            </a:blipFill>
            <a:ln>
              <a:noFill/>
            </a:ln>
          </p:spPr>
        </p:sp>
        <p:sp>
          <p:nvSpPr>
            <p:cNvPr id="245" name="Google Shape;245;p17"/>
            <p:cNvSpPr/>
            <p:nvPr/>
          </p:nvSpPr>
          <p:spPr>
            <a:xfrm>
              <a:off x="1823782" y="3517957"/>
              <a:ext cx="534487" cy="618880"/>
            </a:xfrm>
            <a:custGeom>
              <a:rect b="b" l="l" r="r" t="t"/>
              <a:pathLst>
                <a:path extrusionOk="0" h="618880" w="534487">
                  <a:moveTo>
                    <a:pt x="0" y="0"/>
                  </a:moveTo>
                  <a:lnTo>
                    <a:pt x="534488" y="0"/>
                  </a:lnTo>
                  <a:lnTo>
                    <a:pt x="534488" y="618880"/>
                  </a:lnTo>
                  <a:lnTo>
                    <a:pt x="0" y="618880"/>
                  </a:lnTo>
                  <a:lnTo>
                    <a:pt x="0" y="0"/>
                  </a:lnTo>
                  <a:close/>
                </a:path>
              </a:pathLst>
            </a:custGeom>
            <a:blipFill rotWithShape="1">
              <a:blip r:embed="rId41">
                <a:alphaModFix/>
              </a:blip>
              <a:stretch>
                <a:fillRect b="0" l="0" r="0" t="0"/>
              </a:stretch>
            </a:blipFill>
            <a:ln>
              <a:noFill/>
            </a:ln>
          </p:spPr>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249" name="Shape 249"/>
        <p:cNvGrpSpPr/>
        <p:nvPr/>
      </p:nvGrpSpPr>
      <p:grpSpPr>
        <a:xfrm>
          <a:off x="0" y="0"/>
          <a:ext cx="0" cy="0"/>
          <a:chOff x="0" y="0"/>
          <a:chExt cx="0" cy="0"/>
        </a:xfrm>
      </p:grpSpPr>
      <p:grpSp>
        <p:nvGrpSpPr>
          <p:cNvPr id="250" name="Google Shape;250;p18"/>
          <p:cNvGrpSpPr/>
          <p:nvPr/>
        </p:nvGrpSpPr>
        <p:grpSpPr>
          <a:xfrm>
            <a:off x="791050" y="2819900"/>
            <a:ext cx="5977899" cy="2479089"/>
            <a:chOff x="0" y="-28575"/>
            <a:chExt cx="1658589" cy="687832"/>
          </a:xfrm>
        </p:grpSpPr>
        <p:sp>
          <p:nvSpPr>
            <p:cNvPr id="251" name="Google Shape;251;p18"/>
            <p:cNvSpPr/>
            <p:nvPr/>
          </p:nvSpPr>
          <p:spPr>
            <a:xfrm>
              <a:off x="0" y="0"/>
              <a:ext cx="1658589" cy="659257"/>
            </a:xfrm>
            <a:custGeom>
              <a:rect b="b" l="l" r="r" t="t"/>
              <a:pathLst>
                <a:path extrusionOk="0" h="659257" w="1658589">
                  <a:moveTo>
                    <a:pt x="20721" y="0"/>
                  </a:moveTo>
                  <a:lnTo>
                    <a:pt x="1637868" y="0"/>
                  </a:lnTo>
                  <a:cubicBezTo>
                    <a:pt x="1643363" y="0"/>
                    <a:pt x="1648634" y="2183"/>
                    <a:pt x="1652520" y="6069"/>
                  </a:cubicBezTo>
                  <a:cubicBezTo>
                    <a:pt x="1656406" y="9955"/>
                    <a:pt x="1658589" y="15226"/>
                    <a:pt x="1658589" y="20721"/>
                  </a:cubicBezTo>
                  <a:lnTo>
                    <a:pt x="1658589" y="638536"/>
                  </a:lnTo>
                  <a:cubicBezTo>
                    <a:pt x="1658589" y="649980"/>
                    <a:pt x="1649312" y="659257"/>
                    <a:pt x="1637868" y="659257"/>
                  </a:cubicBezTo>
                  <a:lnTo>
                    <a:pt x="20721" y="659257"/>
                  </a:lnTo>
                  <a:cubicBezTo>
                    <a:pt x="9277" y="659257"/>
                    <a:pt x="0" y="649980"/>
                    <a:pt x="0" y="638536"/>
                  </a:cubicBezTo>
                  <a:lnTo>
                    <a:pt x="0" y="20721"/>
                  </a:lnTo>
                  <a:cubicBezTo>
                    <a:pt x="0" y="9277"/>
                    <a:pt x="9277" y="0"/>
                    <a:pt x="20721" y="0"/>
                  </a:cubicBezTo>
                  <a:close/>
                </a:path>
              </a:pathLst>
            </a:custGeom>
            <a:solidFill>
              <a:srgbClr val="000000">
                <a:alpha val="0"/>
              </a:srgbClr>
            </a:solidFill>
            <a:ln cap="sq" cmpd="sng" w="19050">
              <a:solidFill>
                <a:srgbClr val="15131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8"/>
            <p:cNvSpPr txBox="1"/>
            <p:nvPr/>
          </p:nvSpPr>
          <p:spPr>
            <a:xfrm>
              <a:off x="0" y="-28575"/>
              <a:ext cx="1658589" cy="687832"/>
            </a:xfrm>
            <a:prstGeom prst="rect">
              <a:avLst/>
            </a:prstGeom>
            <a:noFill/>
            <a:ln>
              <a:noFill/>
            </a:ln>
          </p:spPr>
          <p:txBody>
            <a:bodyPr anchorCtr="0" anchor="ctr" bIns="33300" lIns="33300" spcFirstLastPara="1" rIns="33300" wrap="square" tIns="33300">
              <a:noAutofit/>
            </a:bodyPr>
            <a:lstStyle/>
            <a:p>
              <a:pPr indent="0" lvl="0" marL="0" marR="0" rtl="0" algn="ctr">
                <a:lnSpc>
                  <a:spcPct val="8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 name="Google Shape;253;p18"/>
          <p:cNvGrpSpPr/>
          <p:nvPr/>
        </p:nvGrpSpPr>
        <p:grpSpPr>
          <a:xfrm>
            <a:off x="791050" y="5738499"/>
            <a:ext cx="5977899" cy="2479089"/>
            <a:chOff x="0" y="-28575"/>
            <a:chExt cx="1658589" cy="687832"/>
          </a:xfrm>
        </p:grpSpPr>
        <p:sp>
          <p:nvSpPr>
            <p:cNvPr id="254" name="Google Shape;254;p18"/>
            <p:cNvSpPr/>
            <p:nvPr/>
          </p:nvSpPr>
          <p:spPr>
            <a:xfrm>
              <a:off x="0" y="0"/>
              <a:ext cx="1658589" cy="659257"/>
            </a:xfrm>
            <a:custGeom>
              <a:rect b="b" l="l" r="r" t="t"/>
              <a:pathLst>
                <a:path extrusionOk="0" h="659257" w="1658589">
                  <a:moveTo>
                    <a:pt x="20721" y="0"/>
                  </a:moveTo>
                  <a:lnTo>
                    <a:pt x="1637868" y="0"/>
                  </a:lnTo>
                  <a:cubicBezTo>
                    <a:pt x="1643363" y="0"/>
                    <a:pt x="1648634" y="2183"/>
                    <a:pt x="1652520" y="6069"/>
                  </a:cubicBezTo>
                  <a:cubicBezTo>
                    <a:pt x="1656406" y="9955"/>
                    <a:pt x="1658589" y="15226"/>
                    <a:pt x="1658589" y="20721"/>
                  </a:cubicBezTo>
                  <a:lnTo>
                    <a:pt x="1658589" y="638536"/>
                  </a:lnTo>
                  <a:cubicBezTo>
                    <a:pt x="1658589" y="649980"/>
                    <a:pt x="1649312" y="659257"/>
                    <a:pt x="1637868" y="659257"/>
                  </a:cubicBezTo>
                  <a:lnTo>
                    <a:pt x="20721" y="659257"/>
                  </a:lnTo>
                  <a:cubicBezTo>
                    <a:pt x="9277" y="659257"/>
                    <a:pt x="0" y="649980"/>
                    <a:pt x="0" y="638536"/>
                  </a:cubicBezTo>
                  <a:lnTo>
                    <a:pt x="0" y="20721"/>
                  </a:lnTo>
                  <a:cubicBezTo>
                    <a:pt x="0" y="9277"/>
                    <a:pt x="9277" y="0"/>
                    <a:pt x="20721" y="0"/>
                  </a:cubicBezTo>
                  <a:close/>
                </a:path>
              </a:pathLst>
            </a:custGeom>
            <a:solidFill>
              <a:srgbClr val="000000">
                <a:alpha val="0"/>
              </a:srgbClr>
            </a:solidFill>
            <a:ln cap="sq" cmpd="sng" w="19050">
              <a:solidFill>
                <a:srgbClr val="15131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8"/>
            <p:cNvSpPr txBox="1"/>
            <p:nvPr/>
          </p:nvSpPr>
          <p:spPr>
            <a:xfrm>
              <a:off x="0" y="-28575"/>
              <a:ext cx="1658589" cy="687832"/>
            </a:xfrm>
            <a:prstGeom prst="rect">
              <a:avLst/>
            </a:prstGeom>
            <a:noFill/>
            <a:ln>
              <a:noFill/>
            </a:ln>
          </p:spPr>
          <p:txBody>
            <a:bodyPr anchorCtr="0" anchor="ctr" bIns="33300" lIns="33300" spcFirstLastPara="1" rIns="33300" wrap="square" tIns="33300">
              <a:noAutofit/>
            </a:bodyPr>
            <a:lstStyle/>
            <a:p>
              <a:pPr indent="0" lvl="0" marL="0" marR="0" rtl="0" algn="ctr">
                <a:lnSpc>
                  <a:spcPct val="8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6" name="Google Shape;256;p18"/>
          <p:cNvSpPr txBox="1"/>
          <p:nvPr/>
        </p:nvSpPr>
        <p:spPr>
          <a:xfrm>
            <a:off x="756000" y="1636009"/>
            <a:ext cx="6048000" cy="547878"/>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1800" u="none" cap="none" strike="noStrike">
                <a:solidFill>
                  <a:srgbClr val="151318"/>
                </a:solidFill>
                <a:latin typeface="DM Sans"/>
                <a:ea typeface="DM Sans"/>
                <a:cs typeface="DM Sans"/>
                <a:sym typeface="DM Sans"/>
              </a:rPr>
              <a:t>This presentation template is free for everyone to use thanks to the following:</a:t>
            </a:r>
            <a:endParaRPr/>
          </a:p>
        </p:txBody>
      </p:sp>
      <p:sp>
        <p:nvSpPr>
          <p:cNvPr id="257" name="Google Shape;257;p18"/>
          <p:cNvSpPr txBox="1"/>
          <p:nvPr/>
        </p:nvSpPr>
        <p:spPr>
          <a:xfrm>
            <a:off x="2445866" y="8760514"/>
            <a:ext cx="2668269" cy="271653"/>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1" i="0" lang="en-US" sz="1800" u="none" cap="none" strike="noStrike">
                <a:solidFill>
                  <a:srgbClr val="151318"/>
                </a:solidFill>
                <a:latin typeface="DM Sans"/>
                <a:ea typeface="DM Sans"/>
                <a:cs typeface="DM Sans"/>
                <a:sym typeface="DM Sans"/>
              </a:rPr>
              <a:t>Happy designing!</a:t>
            </a:r>
            <a:endParaRPr/>
          </a:p>
        </p:txBody>
      </p:sp>
      <p:sp>
        <p:nvSpPr>
          <p:cNvPr id="258" name="Google Shape;258;p18"/>
          <p:cNvSpPr txBox="1"/>
          <p:nvPr/>
        </p:nvSpPr>
        <p:spPr>
          <a:xfrm>
            <a:off x="-903625" y="4677006"/>
            <a:ext cx="9367250" cy="271653"/>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1800" u="none" cap="none" strike="noStrike">
                <a:solidFill>
                  <a:srgbClr val="151318"/>
                </a:solidFill>
                <a:latin typeface="DM Sans"/>
                <a:ea typeface="DM Sans"/>
                <a:cs typeface="DM Sans"/>
                <a:sym typeface="DM Sans"/>
              </a:rPr>
              <a:t>for the presentation template</a:t>
            </a:r>
            <a:endParaRPr/>
          </a:p>
        </p:txBody>
      </p:sp>
      <p:sp>
        <p:nvSpPr>
          <p:cNvPr id="259" name="Google Shape;259;p18"/>
          <p:cNvSpPr txBox="1"/>
          <p:nvPr/>
        </p:nvSpPr>
        <p:spPr>
          <a:xfrm>
            <a:off x="-903625" y="7244278"/>
            <a:ext cx="9367250" cy="271653"/>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1800" u="none" cap="none" strike="noStrike">
                <a:solidFill>
                  <a:srgbClr val="151318"/>
                </a:solidFill>
                <a:latin typeface="DM Sans"/>
                <a:ea typeface="DM Sans"/>
                <a:cs typeface="DM Sans"/>
                <a:sym typeface="DM Sans"/>
              </a:rPr>
              <a:t>for the photos</a:t>
            </a:r>
            <a:endParaRPr/>
          </a:p>
        </p:txBody>
      </p:sp>
      <p:sp>
        <p:nvSpPr>
          <p:cNvPr id="260" name="Google Shape;260;p18"/>
          <p:cNvSpPr txBox="1"/>
          <p:nvPr/>
        </p:nvSpPr>
        <p:spPr>
          <a:xfrm>
            <a:off x="317556" y="841725"/>
            <a:ext cx="6924888" cy="64579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800" u="none" cap="none" strike="noStrike">
                <a:solidFill>
                  <a:srgbClr val="151318"/>
                </a:solidFill>
                <a:latin typeface="DM Sans"/>
                <a:ea typeface="DM Sans"/>
                <a:cs typeface="DM Sans"/>
                <a:sym typeface="DM Sans"/>
              </a:rPr>
              <a:t>Credits</a:t>
            </a:r>
            <a:endParaRPr/>
          </a:p>
        </p:txBody>
      </p:sp>
      <p:sp>
        <p:nvSpPr>
          <p:cNvPr id="261" name="Google Shape;261;p18"/>
          <p:cNvSpPr txBox="1"/>
          <p:nvPr/>
        </p:nvSpPr>
        <p:spPr>
          <a:xfrm>
            <a:off x="-233731" y="6544287"/>
            <a:ext cx="8027461" cy="58986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473" u="none" cap="none" strike="noStrike">
                <a:solidFill>
                  <a:srgbClr val="151318"/>
                </a:solidFill>
                <a:latin typeface="DM Sans"/>
                <a:ea typeface="DM Sans"/>
                <a:cs typeface="DM Sans"/>
                <a:sym typeface="DM Sans"/>
              </a:rPr>
              <a:t>Pexels, Pixabay</a:t>
            </a:r>
            <a:endParaRPr/>
          </a:p>
        </p:txBody>
      </p:sp>
      <p:pic>
        <p:nvPicPr>
          <p:cNvPr id="262" name="Google Shape;262;p18"/>
          <p:cNvPicPr preferRelativeResize="0"/>
          <p:nvPr/>
        </p:nvPicPr>
        <p:blipFill>
          <a:blip r:embed="rId3">
            <a:alphaModFix/>
          </a:blip>
          <a:stretch>
            <a:fillRect/>
          </a:stretch>
        </p:blipFill>
        <p:spPr>
          <a:xfrm>
            <a:off x="1509075" y="3388738"/>
            <a:ext cx="4541857" cy="1144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54" name="Shape 54"/>
        <p:cNvGrpSpPr/>
        <p:nvPr/>
      </p:nvGrpSpPr>
      <p:grpSpPr>
        <a:xfrm>
          <a:off x="0" y="0"/>
          <a:ext cx="0" cy="0"/>
          <a:chOff x="0" y="0"/>
          <a:chExt cx="0" cy="0"/>
        </a:xfrm>
      </p:grpSpPr>
      <p:pic>
        <p:nvPicPr>
          <p:cNvPr id="55" name="Google Shape;55;p7"/>
          <p:cNvPicPr preferRelativeResize="0"/>
          <p:nvPr/>
        </p:nvPicPr>
        <p:blipFill>
          <a:blip r:embed="rId3">
            <a:alphaModFix/>
          </a:blip>
          <a:stretch>
            <a:fillRect/>
          </a:stretch>
        </p:blipFill>
        <p:spPr>
          <a:xfrm>
            <a:off x="0" y="6456734"/>
            <a:ext cx="7556499" cy="4234682"/>
          </a:xfrm>
          <a:prstGeom prst="rect">
            <a:avLst/>
          </a:prstGeom>
          <a:noFill/>
          <a:ln>
            <a:noFill/>
          </a:ln>
        </p:spPr>
      </p:pic>
      <p:sp>
        <p:nvSpPr>
          <p:cNvPr id="56" name="Google Shape;56;p7"/>
          <p:cNvSpPr txBox="1"/>
          <p:nvPr/>
        </p:nvSpPr>
        <p:spPr>
          <a:xfrm>
            <a:off x="6524775" y="10149475"/>
            <a:ext cx="781500" cy="277200"/>
          </a:xfrm>
          <a:prstGeom prst="rect">
            <a:avLst/>
          </a:prstGeom>
          <a:noFill/>
          <a:ln>
            <a:noFill/>
          </a:ln>
        </p:spPr>
        <p:txBody>
          <a:bodyPr anchorCtr="0" anchor="t" bIns="0" lIns="0" spcFirstLastPara="1" rIns="0" wrap="square" tIns="0">
            <a:spAutoFit/>
          </a:bodyPr>
          <a:lstStyle/>
          <a:p>
            <a:pPr indent="0" lvl="0" marL="0" marR="0" rtl="0" algn="r">
              <a:lnSpc>
                <a:spcPct val="122000"/>
              </a:lnSpc>
              <a:spcBef>
                <a:spcPts val="0"/>
              </a:spcBef>
              <a:spcAft>
                <a:spcPts val="0"/>
              </a:spcAft>
              <a:buNone/>
            </a:pPr>
            <a:r>
              <a:rPr b="0" i="0" lang="en-US" sz="1800" u="none" cap="none" strike="noStrike">
                <a:solidFill>
                  <a:srgbClr val="FFFFFF"/>
                </a:solidFill>
                <a:latin typeface="DM Sans"/>
                <a:ea typeface="DM Sans"/>
                <a:cs typeface="DM Sans"/>
                <a:sym typeface="DM Sans"/>
              </a:rPr>
              <a:t>2024</a:t>
            </a:r>
            <a:endParaRPr/>
          </a:p>
        </p:txBody>
      </p:sp>
      <p:sp>
        <p:nvSpPr>
          <p:cNvPr id="57" name="Google Shape;57;p7"/>
          <p:cNvSpPr txBox="1"/>
          <p:nvPr/>
        </p:nvSpPr>
        <p:spPr>
          <a:xfrm>
            <a:off x="253751" y="10149469"/>
            <a:ext cx="1434033" cy="271653"/>
          </a:xfrm>
          <a:prstGeom prst="rect">
            <a:avLst/>
          </a:prstGeom>
          <a:noFill/>
          <a:ln>
            <a:noFill/>
          </a:ln>
        </p:spPr>
        <p:txBody>
          <a:bodyPr anchorCtr="0" anchor="t" bIns="0" lIns="0" spcFirstLastPara="1" rIns="0" wrap="square" tIns="0">
            <a:spAutoFit/>
          </a:bodyPr>
          <a:lstStyle/>
          <a:p>
            <a:pPr indent="0" lvl="0" marL="0" marR="0" rtl="0" algn="l">
              <a:lnSpc>
                <a:spcPct val="122000"/>
              </a:lnSpc>
              <a:spcBef>
                <a:spcPts val="0"/>
              </a:spcBef>
              <a:spcAft>
                <a:spcPts val="0"/>
              </a:spcAft>
              <a:buNone/>
            </a:pPr>
            <a:r>
              <a:rPr b="0" i="0" lang="en-US" sz="1800" u="none" cap="none" strike="noStrike">
                <a:solidFill>
                  <a:srgbClr val="FFFFFF"/>
                </a:solidFill>
                <a:latin typeface="DM Sans"/>
                <a:ea typeface="DM Sans"/>
                <a:cs typeface="DM Sans"/>
                <a:sym typeface="DM Sans"/>
              </a:rPr>
              <a:t>BRAND NAME</a:t>
            </a:r>
            <a:endParaRPr/>
          </a:p>
        </p:txBody>
      </p:sp>
      <p:sp>
        <p:nvSpPr>
          <p:cNvPr id="58" name="Google Shape;58;p7"/>
          <p:cNvSpPr txBox="1"/>
          <p:nvPr/>
        </p:nvSpPr>
        <p:spPr>
          <a:xfrm>
            <a:off x="253751" y="399471"/>
            <a:ext cx="7052400" cy="1658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399" u="none" cap="none" strike="noStrike">
                <a:solidFill>
                  <a:srgbClr val="151318"/>
                </a:solidFill>
                <a:latin typeface="DM Sans"/>
                <a:ea typeface="DM Sans"/>
                <a:cs typeface="DM Sans"/>
                <a:sym typeface="DM Sans"/>
              </a:rPr>
              <a:t>TABLE OF CONTENTS</a:t>
            </a:r>
            <a:endParaRPr/>
          </a:p>
        </p:txBody>
      </p:sp>
      <p:sp>
        <p:nvSpPr>
          <p:cNvPr id="59" name="Google Shape;59;p7"/>
          <p:cNvSpPr txBox="1"/>
          <p:nvPr/>
        </p:nvSpPr>
        <p:spPr>
          <a:xfrm>
            <a:off x="253751" y="2510896"/>
            <a:ext cx="7052498" cy="3663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151318"/>
                </a:solidFill>
                <a:latin typeface="DM Sans"/>
                <a:ea typeface="DM Sans"/>
                <a:cs typeface="DM Sans"/>
                <a:sym typeface="DM Sans"/>
              </a:rPr>
              <a:t>WELCOME</a:t>
            </a:r>
            <a:endParaRPr/>
          </a:p>
        </p:txBody>
      </p:sp>
      <p:sp>
        <p:nvSpPr>
          <p:cNvPr id="60" name="Google Shape;60;p7"/>
          <p:cNvSpPr txBox="1"/>
          <p:nvPr/>
        </p:nvSpPr>
        <p:spPr>
          <a:xfrm>
            <a:off x="253751" y="2905866"/>
            <a:ext cx="7052498"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151318"/>
                </a:solidFill>
                <a:latin typeface="DM Sans"/>
                <a:ea typeface="DM Sans"/>
                <a:cs typeface="DM Sans"/>
                <a:sym typeface="DM Sans"/>
              </a:rPr>
              <a:t>Elaborate on your topic here.</a:t>
            </a:r>
            <a:endParaRPr/>
          </a:p>
        </p:txBody>
      </p:sp>
      <p:sp>
        <p:nvSpPr>
          <p:cNvPr id="61" name="Google Shape;61;p7"/>
          <p:cNvSpPr txBox="1"/>
          <p:nvPr/>
        </p:nvSpPr>
        <p:spPr>
          <a:xfrm>
            <a:off x="253751" y="3845031"/>
            <a:ext cx="7052498" cy="3663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151318"/>
                </a:solidFill>
                <a:latin typeface="DM Sans"/>
                <a:ea typeface="DM Sans"/>
                <a:cs typeface="DM Sans"/>
                <a:sym typeface="DM Sans"/>
              </a:rPr>
              <a:t>OUR PRODUCTS</a:t>
            </a:r>
            <a:endParaRPr/>
          </a:p>
        </p:txBody>
      </p:sp>
      <p:sp>
        <p:nvSpPr>
          <p:cNvPr id="62" name="Google Shape;62;p7"/>
          <p:cNvSpPr txBox="1"/>
          <p:nvPr/>
        </p:nvSpPr>
        <p:spPr>
          <a:xfrm>
            <a:off x="253751" y="4240001"/>
            <a:ext cx="7052498"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151318"/>
                </a:solidFill>
                <a:latin typeface="DM Sans"/>
                <a:ea typeface="DM Sans"/>
                <a:cs typeface="DM Sans"/>
                <a:sym typeface="DM Sans"/>
              </a:rPr>
              <a:t>Elaborate on your topic here.</a:t>
            </a:r>
            <a:endParaRPr/>
          </a:p>
        </p:txBody>
      </p:sp>
      <p:sp>
        <p:nvSpPr>
          <p:cNvPr id="63" name="Google Shape;63;p7"/>
          <p:cNvSpPr txBox="1"/>
          <p:nvPr/>
        </p:nvSpPr>
        <p:spPr>
          <a:xfrm>
            <a:off x="253751" y="5179166"/>
            <a:ext cx="7052498" cy="3663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151318"/>
                </a:solidFill>
                <a:latin typeface="DM Sans"/>
                <a:ea typeface="DM Sans"/>
                <a:cs typeface="DM Sans"/>
                <a:sym typeface="DM Sans"/>
              </a:rPr>
              <a:t>CHAPTER TITLE</a:t>
            </a:r>
            <a:endParaRPr/>
          </a:p>
        </p:txBody>
      </p:sp>
      <p:sp>
        <p:nvSpPr>
          <p:cNvPr id="64" name="Google Shape;64;p7"/>
          <p:cNvSpPr txBox="1"/>
          <p:nvPr/>
        </p:nvSpPr>
        <p:spPr>
          <a:xfrm>
            <a:off x="253751" y="5574136"/>
            <a:ext cx="7052498"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151318"/>
                </a:solidFill>
                <a:latin typeface="DM Sans"/>
                <a:ea typeface="DM Sans"/>
                <a:cs typeface="DM Sans"/>
                <a:sym typeface="DM Sans"/>
              </a:rPr>
              <a:t>Elaborate on your topic here.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68" name="Shape 68"/>
        <p:cNvGrpSpPr/>
        <p:nvPr/>
      </p:nvGrpSpPr>
      <p:grpSpPr>
        <a:xfrm>
          <a:off x="0" y="0"/>
          <a:ext cx="0" cy="0"/>
          <a:chOff x="0" y="0"/>
          <a:chExt cx="0" cy="0"/>
        </a:xfrm>
      </p:grpSpPr>
      <p:pic>
        <p:nvPicPr>
          <p:cNvPr id="69" name="Google Shape;69;p8"/>
          <p:cNvPicPr preferRelativeResize="0"/>
          <p:nvPr/>
        </p:nvPicPr>
        <p:blipFill>
          <a:blip r:embed="rId3">
            <a:alphaModFix/>
          </a:blip>
          <a:stretch>
            <a:fillRect/>
          </a:stretch>
        </p:blipFill>
        <p:spPr>
          <a:xfrm>
            <a:off x="0" y="4169"/>
            <a:ext cx="7556499" cy="4247361"/>
          </a:xfrm>
          <a:prstGeom prst="rect">
            <a:avLst/>
          </a:prstGeom>
          <a:noFill/>
          <a:ln>
            <a:noFill/>
          </a:ln>
        </p:spPr>
      </p:pic>
      <p:sp>
        <p:nvSpPr>
          <p:cNvPr id="70" name="Google Shape;70;p8"/>
          <p:cNvSpPr txBox="1"/>
          <p:nvPr/>
        </p:nvSpPr>
        <p:spPr>
          <a:xfrm>
            <a:off x="253751" y="4578920"/>
            <a:ext cx="7052498" cy="16579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399" u="none" cap="none" strike="noStrike">
                <a:solidFill>
                  <a:srgbClr val="151318"/>
                </a:solidFill>
                <a:latin typeface="DM Sans"/>
                <a:ea typeface="DM Sans"/>
                <a:cs typeface="DM Sans"/>
                <a:sym typeface="DM Sans"/>
              </a:rPr>
              <a:t>WELCOME TO OUR CATALOG</a:t>
            </a:r>
            <a:endParaRPr/>
          </a:p>
        </p:txBody>
      </p:sp>
      <p:sp>
        <p:nvSpPr>
          <p:cNvPr id="71" name="Google Shape;71;p8"/>
          <p:cNvSpPr txBox="1"/>
          <p:nvPr/>
        </p:nvSpPr>
        <p:spPr>
          <a:xfrm>
            <a:off x="6411501" y="3714600"/>
            <a:ext cx="894900" cy="277200"/>
          </a:xfrm>
          <a:prstGeom prst="rect">
            <a:avLst/>
          </a:prstGeom>
          <a:noFill/>
          <a:ln>
            <a:noFill/>
          </a:ln>
        </p:spPr>
        <p:txBody>
          <a:bodyPr anchorCtr="0" anchor="t" bIns="0" lIns="0" spcFirstLastPara="1" rIns="0" wrap="square" tIns="0">
            <a:spAutoFit/>
          </a:bodyPr>
          <a:lstStyle/>
          <a:p>
            <a:pPr indent="0" lvl="0" marL="0" marR="0" rtl="0" algn="r">
              <a:lnSpc>
                <a:spcPct val="122000"/>
              </a:lnSpc>
              <a:spcBef>
                <a:spcPts val="0"/>
              </a:spcBef>
              <a:spcAft>
                <a:spcPts val="0"/>
              </a:spcAft>
              <a:buNone/>
            </a:pPr>
            <a:r>
              <a:rPr b="0" i="0" lang="en-US" sz="1800" u="none" cap="none" strike="noStrike">
                <a:solidFill>
                  <a:srgbClr val="FFFFFF"/>
                </a:solidFill>
                <a:latin typeface="DM Sans"/>
                <a:ea typeface="DM Sans"/>
                <a:cs typeface="DM Sans"/>
                <a:sym typeface="DM Sans"/>
              </a:rPr>
              <a:t>2024</a:t>
            </a:r>
            <a:endParaRPr/>
          </a:p>
        </p:txBody>
      </p:sp>
      <p:sp>
        <p:nvSpPr>
          <p:cNvPr id="72" name="Google Shape;72;p8"/>
          <p:cNvSpPr txBox="1"/>
          <p:nvPr/>
        </p:nvSpPr>
        <p:spPr>
          <a:xfrm>
            <a:off x="253751" y="3714597"/>
            <a:ext cx="1434033" cy="271653"/>
          </a:xfrm>
          <a:prstGeom prst="rect">
            <a:avLst/>
          </a:prstGeom>
          <a:noFill/>
          <a:ln>
            <a:noFill/>
          </a:ln>
        </p:spPr>
        <p:txBody>
          <a:bodyPr anchorCtr="0" anchor="t" bIns="0" lIns="0" spcFirstLastPara="1" rIns="0" wrap="square" tIns="0">
            <a:spAutoFit/>
          </a:bodyPr>
          <a:lstStyle/>
          <a:p>
            <a:pPr indent="0" lvl="0" marL="0" marR="0" rtl="0" algn="l">
              <a:lnSpc>
                <a:spcPct val="122000"/>
              </a:lnSpc>
              <a:spcBef>
                <a:spcPts val="0"/>
              </a:spcBef>
              <a:spcAft>
                <a:spcPts val="0"/>
              </a:spcAft>
              <a:buNone/>
            </a:pPr>
            <a:r>
              <a:rPr b="0" i="0" lang="en-US" sz="1800" u="none" cap="none" strike="noStrike">
                <a:solidFill>
                  <a:srgbClr val="FFFFFF"/>
                </a:solidFill>
                <a:latin typeface="DM Sans"/>
                <a:ea typeface="DM Sans"/>
                <a:cs typeface="DM Sans"/>
                <a:sym typeface="DM Sans"/>
              </a:rPr>
              <a:t>BRAND NAME</a:t>
            </a:r>
            <a:endParaRPr/>
          </a:p>
        </p:txBody>
      </p:sp>
      <p:grpSp>
        <p:nvGrpSpPr>
          <p:cNvPr id="73" name="Google Shape;73;p8"/>
          <p:cNvGrpSpPr/>
          <p:nvPr/>
        </p:nvGrpSpPr>
        <p:grpSpPr>
          <a:xfrm>
            <a:off x="253751" y="6479793"/>
            <a:ext cx="7052400" cy="1511514"/>
            <a:chOff x="0" y="57150"/>
            <a:chExt cx="9403200" cy="2015352"/>
          </a:xfrm>
        </p:grpSpPr>
        <p:sp>
          <p:nvSpPr>
            <p:cNvPr id="74" name="Google Shape;74;p8"/>
            <p:cNvSpPr txBox="1"/>
            <p:nvPr/>
          </p:nvSpPr>
          <p:spPr>
            <a:xfrm>
              <a:off x="0" y="57150"/>
              <a:ext cx="9403200" cy="516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799" u="none" cap="none" strike="noStrike">
                  <a:solidFill>
                    <a:srgbClr val="151318"/>
                  </a:solidFill>
                  <a:latin typeface="DM Sans"/>
                  <a:ea typeface="DM Sans"/>
                  <a:cs typeface="DM Sans"/>
                  <a:sym typeface="DM Sans"/>
                </a:rPr>
                <a:t>ABOUT US</a:t>
              </a:r>
              <a:endParaRPr/>
            </a:p>
          </p:txBody>
        </p:sp>
        <p:sp>
          <p:nvSpPr>
            <p:cNvPr id="75" name="Google Shape;75;p8"/>
            <p:cNvSpPr txBox="1"/>
            <p:nvPr/>
          </p:nvSpPr>
          <p:spPr>
            <a:xfrm>
              <a:off x="0" y="595902"/>
              <a:ext cx="9403200" cy="14766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599" u="none" cap="none" strike="noStrike">
                  <a:solidFill>
                    <a:srgbClr val="151318"/>
                  </a:solidFill>
                  <a:latin typeface="DM Sans"/>
                  <a:ea typeface="DM Sans"/>
                  <a:cs typeface="DM Sans"/>
                  <a:sym typeface="DM Sans"/>
                </a:rPr>
                <a:t>Briefly elaborate on what you want to discuss. Lorem ipsum dolor sit amet, consectetur adipiscing elit. Consectetur adipiscing elit, sed do eiusmod tempor incididunt ut labore et dolore magna aliqua. Semper quis lectus nulla at. Risus quis varius quam quisque id diam vel quam. Dictum fusce ut placerat orci. Orci porta non pulvinar neque laoreet. Lectus vestibulum</a:t>
              </a:r>
              <a:r>
                <a:rPr lang="en-US" sz="1599">
                  <a:solidFill>
                    <a:srgbClr val="151318"/>
                  </a:solidFill>
                  <a:latin typeface="DM Sans"/>
                  <a:ea typeface="DM Sans"/>
                  <a:cs typeface="DM Sans"/>
                  <a:sym typeface="DM Sans"/>
                </a:rPr>
                <a:t>.</a:t>
              </a:r>
              <a:endParaRPr/>
            </a:p>
          </p:txBody>
        </p:sp>
      </p:grpSp>
      <p:grpSp>
        <p:nvGrpSpPr>
          <p:cNvPr id="76" name="Google Shape;76;p8"/>
          <p:cNvGrpSpPr/>
          <p:nvPr/>
        </p:nvGrpSpPr>
        <p:grpSpPr>
          <a:xfrm>
            <a:off x="253751" y="8494058"/>
            <a:ext cx="7052400" cy="1511514"/>
            <a:chOff x="0" y="57150"/>
            <a:chExt cx="9403200" cy="2015352"/>
          </a:xfrm>
        </p:grpSpPr>
        <p:sp>
          <p:nvSpPr>
            <p:cNvPr id="77" name="Google Shape;77;p8"/>
            <p:cNvSpPr txBox="1"/>
            <p:nvPr/>
          </p:nvSpPr>
          <p:spPr>
            <a:xfrm>
              <a:off x="0" y="57150"/>
              <a:ext cx="9403200" cy="516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799" u="none" cap="none" strike="noStrike">
                  <a:solidFill>
                    <a:srgbClr val="151318"/>
                  </a:solidFill>
                  <a:latin typeface="DM Sans"/>
                  <a:ea typeface="DM Sans"/>
                  <a:cs typeface="DM Sans"/>
                  <a:sym typeface="DM Sans"/>
                </a:rPr>
                <a:t>ABOUT OUR PRODUCTS</a:t>
              </a:r>
              <a:endParaRPr/>
            </a:p>
          </p:txBody>
        </p:sp>
        <p:sp>
          <p:nvSpPr>
            <p:cNvPr id="78" name="Google Shape;78;p8"/>
            <p:cNvSpPr txBox="1"/>
            <p:nvPr/>
          </p:nvSpPr>
          <p:spPr>
            <a:xfrm>
              <a:off x="0" y="595902"/>
              <a:ext cx="9403200" cy="14766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599" u="none" cap="none" strike="noStrike">
                  <a:solidFill>
                    <a:srgbClr val="151318"/>
                  </a:solidFill>
                  <a:latin typeface="DM Sans"/>
                  <a:ea typeface="DM Sans"/>
                  <a:cs typeface="DM Sans"/>
                  <a:sym typeface="DM Sans"/>
                </a:rPr>
                <a:t>Briefly elaborate on what you want to discuss. Lorem ipsum dolor sit amet, consectetur adipiscing elit. Consectetur adipiscing elit, sed do eiusmod tempor incididunt ut labore et dolore magna aliqua. Semper quis lectus nulla at. Risus quis varius quam quisque id diam vel quam. Dictum fusce ut placerat orci. Orci porta non pulvinar neque laoreet. Lectus vestibulum</a:t>
              </a:r>
              <a:r>
                <a:rPr lang="en-US" sz="1599">
                  <a:solidFill>
                    <a:srgbClr val="151318"/>
                  </a:solidFill>
                  <a:latin typeface="DM Sans"/>
                  <a:ea typeface="DM Sans"/>
                  <a:cs typeface="DM Sans"/>
                  <a:sym typeface="DM Sans"/>
                </a:rPr>
                <a:t>.</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82" name="Shape 82"/>
        <p:cNvGrpSpPr/>
        <p:nvPr/>
      </p:nvGrpSpPr>
      <p:grpSpPr>
        <a:xfrm>
          <a:off x="0" y="0"/>
          <a:ext cx="0" cy="0"/>
          <a:chOff x="0" y="0"/>
          <a:chExt cx="0" cy="0"/>
        </a:xfrm>
      </p:grpSpPr>
      <p:pic>
        <p:nvPicPr>
          <p:cNvPr id="83" name="Google Shape;83;p9"/>
          <p:cNvPicPr preferRelativeResize="0"/>
          <p:nvPr/>
        </p:nvPicPr>
        <p:blipFill>
          <a:blip r:embed="rId3">
            <a:alphaModFix/>
          </a:blip>
          <a:stretch>
            <a:fillRect/>
          </a:stretch>
        </p:blipFill>
        <p:spPr>
          <a:xfrm>
            <a:off x="255475" y="513325"/>
            <a:ext cx="2208500" cy="3388906"/>
          </a:xfrm>
          <a:prstGeom prst="rect">
            <a:avLst/>
          </a:prstGeom>
          <a:noFill/>
          <a:ln>
            <a:noFill/>
          </a:ln>
        </p:spPr>
      </p:pic>
      <p:pic>
        <p:nvPicPr>
          <p:cNvPr id="84" name="Google Shape;84;p9"/>
          <p:cNvPicPr preferRelativeResize="0"/>
          <p:nvPr/>
        </p:nvPicPr>
        <p:blipFill>
          <a:blip r:embed="rId4">
            <a:alphaModFix/>
          </a:blip>
          <a:stretch>
            <a:fillRect/>
          </a:stretch>
        </p:blipFill>
        <p:spPr>
          <a:xfrm>
            <a:off x="2677275" y="513325"/>
            <a:ext cx="2206800" cy="3366946"/>
          </a:xfrm>
          <a:prstGeom prst="rect">
            <a:avLst/>
          </a:prstGeom>
          <a:noFill/>
          <a:ln>
            <a:noFill/>
          </a:ln>
        </p:spPr>
      </p:pic>
      <p:pic>
        <p:nvPicPr>
          <p:cNvPr id="85" name="Google Shape;85;p9"/>
          <p:cNvPicPr preferRelativeResize="0"/>
          <p:nvPr/>
        </p:nvPicPr>
        <p:blipFill>
          <a:blip r:embed="rId5">
            <a:alphaModFix/>
          </a:blip>
          <a:stretch>
            <a:fillRect/>
          </a:stretch>
        </p:blipFill>
        <p:spPr>
          <a:xfrm>
            <a:off x="5099475" y="513325"/>
            <a:ext cx="2206800" cy="3386297"/>
          </a:xfrm>
          <a:prstGeom prst="rect">
            <a:avLst/>
          </a:prstGeom>
          <a:noFill/>
          <a:ln>
            <a:noFill/>
          </a:ln>
        </p:spPr>
      </p:pic>
      <p:pic>
        <p:nvPicPr>
          <p:cNvPr id="86" name="Google Shape;86;p9"/>
          <p:cNvPicPr preferRelativeResize="0"/>
          <p:nvPr/>
        </p:nvPicPr>
        <p:blipFill>
          <a:blip r:embed="rId6">
            <a:alphaModFix/>
          </a:blip>
          <a:stretch>
            <a:fillRect/>
          </a:stretch>
        </p:blipFill>
        <p:spPr>
          <a:xfrm>
            <a:off x="255475" y="4124595"/>
            <a:ext cx="2208500" cy="3388906"/>
          </a:xfrm>
          <a:prstGeom prst="rect">
            <a:avLst/>
          </a:prstGeom>
          <a:noFill/>
          <a:ln>
            <a:noFill/>
          </a:ln>
        </p:spPr>
      </p:pic>
      <p:pic>
        <p:nvPicPr>
          <p:cNvPr id="87" name="Google Shape;87;p9"/>
          <p:cNvPicPr preferRelativeResize="0"/>
          <p:nvPr/>
        </p:nvPicPr>
        <p:blipFill>
          <a:blip r:embed="rId7">
            <a:alphaModFix/>
          </a:blip>
          <a:stretch>
            <a:fillRect/>
          </a:stretch>
        </p:blipFill>
        <p:spPr>
          <a:xfrm>
            <a:off x="2677275" y="4124595"/>
            <a:ext cx="2208500" cy="3388906"/>
          </a:xfrm>
          <a:prstGeom prst="rect">
            <a:avLst/>
          </a:prstGeom>
          <a:noFill/>
          <a:ln>
            <a:noFill/>
          </a:ln>
        </p:spPr>
      </p:pic>
      <p:pic>
        <p:nvPicPr>
          <p:cNvPr id="88" name="Google Shape;88;p9"/>
          <p:cNvPicPr preferRelativeResize="0"/>
          <p:nvPr/>
        </p:nvPicPr>
        <p:blipFill>
          <a:blip r:embed="rId8">
            <a:alphaModFix/>
          </a:blip>
          <a:stretch>
            <a:fillRect/>
          </a:stretch>
        </p:blipFill>
        <p:spPr>
          <a:xfrm>
            <a:off x="5096025" y="4143960"/>
            <a:ext cx="2208500" cy="3369540"/>
          </a:xfrm>
          <a:prstGeom prst="rect">
            <a:avLst/>
          </a:prstGeom>
          <a:noFill/>
          <a:ln>
            <a:noFill/>
          </a:ln>
        </p:spPr>
      </p:pic>
      <p:sp>
        <p:nvSpPr>
          <p:cNvPr id="89" name="Google Shape;89;p9"/>
          <p:cNvSpPr txBox="1"/>
          <p:nvPr/>
        </p:nvSpPr>
        <p:spPr>
          <a:xfrm>
            <a:off x="255463" y="8064409"/>
            <a:ext cx="7049073" cy="16579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399" u="none" cap="none" strike="noStrike">
                <a:solidFill>
                  <a:srgbClr val="151318"/>
                </a:solidFill>
                <a:latin typeface="DM Sans"/>
                <a:ea typeface="DM Sans"/>
                <a:cs typeface="DM Sans"/>
                <a:sym typeface="DM Sans"/>
              </a:rPr>
              <a:t>PRODUCT CATALOG</a:t>
            </a:r>
            <a:endParaRPr/>
          </a:p>
        </p:txBody>
      </p:sp>
      <p:sp>
        <p:nvSpPr>
          <p:cNvPr id="90" name="Google Shape;90;p9"/>
          <p:cNvSpPr txBox="1"/>
          <p:nvPr/>
        </p:nvSpPr>
        <p:spPr>
          <a:xfrm>
            <a:off x="6479475" y="10149475"/>
            <a:ext cx="826800" cy="277200"/>
          </a:xfrm>
          <a:prstGeom prst="rect">
            <a:avLst/>
          </a:prstGeom>
          <a:noFill/>
          <a:ln>
            <a:noFill/>
          </a:ln>
        </p:spPr>
        <p:txBody>
          <a:bodyPr anchorCtr="0" anchor="t" bIns="0" lIns="0" spcFirstLastPara="1" rIns="0" wrap="square" tIns="0">
            <a:spAutoFit/>
          </a:bodyPr>
          <a:lstStyle/>
          <a:p>
            <a:pPr indent="0" lvl="0" marL="0" marR="0" rtl="0" algn="r">
              <a:lnSpc>
                <a:spcPct val="122000"/>
              </a:lnSpc>
              <a:spcBef>
                <a:spcPts val="0"/>
              </a:spcBef>
              <a:spcAft>
                <a:spcPts val="0"/>
              </a:spcAft>
              <a:buNone/>
            </a:pPr>
            <a:r>
              <a:rPr b="0" i="0" lang="en-US" sz="1800" u="none" cap="none" strike="noStrike">
                <a:solidFill>
                  <a:srgbClr val="151318"/>
                </a:solidFill>
                <a:latin typeface="DM Sans"/>
                <a:ea typeface="DM Sans"/>
                <a:cs typeface="DM Sans"/>
                <a:sym typeface="DM Sans"/>
              </a:rPr>
              <a:t>2024</a:t>
            </a:r>
            <a:endParaRPr/>
          </a:p>
        </p:txBody>
      </p:sp>
      <p:sp>
        <p:nvSpPr>
          <p:cNvPr id="91" name="Google Shape;91;p9"/>
          <p:cNvSpPr txBox="1"/>
          <p:nvPr/>
        </p:nvSpPr>
        <p:spPr>
          <a:xfrm>
            <a:off x="253751" y="10149469"/>
            <a:ext cx="1434033" cy="271653"/>
          </a:xfrm>
          <a:prstGeom prst="rect">
            <a:avLst/>
          </a:prstGeom>
          <a:noFill/>
          <a:ln>
            <a:noFill/>
          </a:ln>
        </p:spPr>
        <p:txBody>
          <a:bodyPr anchorCtr="0" anchor="t" bIns="0" lIns="0" spcFirstLastPara="1" rIns="0" wrap="square" tIns="0">
            <a:spAutoFit/>
          </a:bodyPr>
          <a:lstStyle/>
          <a:p>
            <a:pPr indent="0" lvl="0" marL="0" marR="0" rtl="0" algn="l">
              <a:lnSpc>
                <a:spcPct val="122000"/>
              </a:lnSpc>
              <a:spcBef>
                <a:spcPts val="0"/>
              </a:spcBef>
              <a:spcAft>
                <a:spcPts val="0"/>
              </a:spcAft>
              <a:buNone/>
            </a:pPr>
            <a:r>
              <a:rPr b="0" i="0" lang="en-US" sz="1800" u="none" cap="none" strike="noStrike">
                <a:solidFill>
                  <a:srgbClr val="151318"/>
                </a:solidFill>
                <a:latin typeface="DM Sans"/>
                <a:ea typeface="DM Sans"/>
                <a:cs typeface="DM Sans"/>
                <a:sym typeface="DM Sans"/>
              </a:rPr>
              <a:t>BRAND NAME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95" name="Shape 95"/>
        <p:cNvGrpSpPr/>
        <p:nvPr/>
      </p:nvGrpSpPr>
      <p:grpSpPr>
        <a:xfrm>
          <a:off x="0" y="0"/>
          <a:ext cx="0" cy="0"/>
          <a:chOff x="0" y="0"/>
          <a:chExt cx="0" cy="0"/>
        </a:xfrm>
      </p:grpSpPr>
      <p:pic>
        <p:nvPicPr>
          <p:cNvPr id="96" name="Google Shape;96;p10"/>
          <p:cNvPicPr preferRelativeResize="0"/>
          <p:nvPr/>
        </p:nvPicPr>
        <p:blipFill>
          <a:blip r:embed="rId3">
            <a:alphaModFix/>
          </a:blip>
          <a:stretch>
            <a:fillRect/>
          </a:stretch>
        </p:blipFill>
        <p:spPr>
          <a:xfrm>
            <a:off x="253750" y="2646101"/>
            <a:ext cx="7052401" cy="4033582"/>
          </a:xfrm>
          <a:prstGeom prst="rect">
            <a:avLst/>
          </a:prstGeom>
          <a:noFill/>
          <a:ln>
            <a:noFill/>
          </a:ln>
        </p:spPr>
      </p:pic>
      <p:pic>
        <p:nvPicPr>
          <p:cNvPr id="97" name="Google Shape;97;p10"/>
          <p:cNvPicPr preferRelativeResize="0"/>
          <p:nvPr/>
        </p:nvPicPr>
        <p:blipFill>
          <a:blip r:embed="rId4">
            <a:alphaModFix/>
          </a:blip>
          <a:stretch>
            <a:fillRect/>
          </a:stretch>
        </p:blipFill>
        <p:spPr>
          <a:xfrm>
            <a:off x="253750" y="6895793"/>
            <a:ext cx="2237500" cy="2682458"/>
          </a:xfrm>
          <a:prstGeom prst="rect">
            <a:avLst/>
          </a:prstGeom>
          <a:noFill/>
          <a:ln>
            <a:noFill/>
          </a:ln>
        </p:spPr>
      </p:pic>
      <p:pic>
        <p:nvPicPr>
          <p:cNvPr id="98" name="Google Shape;98;p10"/>
          <p:cNvPicPr preferRelativeResize="0"/>
          <p:nvPr/>
        </p:nvPicPr>
        <p:blipFill>
          <a:blip r:embed="rId5">
            <a:alphaModFix/>
          </a:blip>
          <a:stretch>
            <a:fillRect/>
          </a:stretch>
        </p:blipFill>
        <p:spPr>
          <a:xfrm>
            <a:off x="2661250" y="6910918"/>
            <a:ext cx="2237525" cy="2667332"/>
          </a:xfrm>
          <a:prstGeom prst="rect">
            <a:avLst/>
          </a:prstGeom>
          <a:noFill/>
          <a:ln>
            <a:noFill/>
          </a:ln>
        </p:spPr>
      </p:pic>
      <p:pic>
        <p:nvPicPr>
          <p:cNvPr id="99" name="Google Shape;99;p10"/>
          <p:cNvPicPr preferRelativeResize="0"/>
          <p:nvPr/>
        </p:nvPicPr>
        <p:blipFill>
          <a:blip r:embed="rId6">
            <a:alphaModFix/>
          </a:blip>
          <a:stretch>
            <a:fillRect/>
          </a:stretch>
        </p:blipFill>
        <p:spPr>
          <a:xfrm>
            <a:off x="5068625" y="6910918"/>
            <a:ext cx="2237525" cy="2667332"/>
          </a:xfrm>
          <a:prstGeom prst="rect">
            <a:avLst/>
          </a:prstGeom>
          <a:noFill/>
          <a:ln>
            <a:noFill/>
          </a:ln>
        </p:spPr>
      </p:pic>
      <p:sp>
        <p:nvSpPr>
          <p:cNvPr id="100" name="Google Shape;100;p10"/>
          <p:cNvSpPr txBox="1"/>
          <p:nvPr/>
        </p:nvSpPr>
        <p:spPr>
          <a:xfrm>
            <a:off x="1339934" y="393733"/>
            <a:ext cx="4880132" cy="84836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FFFDFC"/>
                </a:solidFill>
                <a:latin typeface="DM Sans"/>
                <a:ea typeface="DM Sans"/>
                <a:cs typeface="DM Sans"/>
                <a:sym typeface="DM Sans"/>
              </a:rPr>
              <a:t>PRODUCT 3</a:t>
            </a:r>
            <a:endParaRPr/>
          </a:p>
        </p:txBody>
      </p:sp>
      <p:sp>
        <p:nvSpPr>
          <p:cNvPr id="101" name="Google Shape;101;p10"/>
          <p:cNvSpPr txBox="1"/>
          <p:nvPr/>
        </p:nvSpPr>
        <p:spPr>
          <a:xfrm>
            <a:off x="6524775" y="10149475"/>
            <a:ext cx="781500" cy="277200"/>
          </a:xfrm>
          <a:prstGeom prst="rect">
            <a:avLst/>
          </a:prstGeom>
          <a:noFill/>
          <a:ln>
            <a:noFill/>
          </a:ln>
        </p:spPr>
        <p:txBody>
          <a:bodyPr anchorCtr="0" anchor="t" bIns="0" lIns="0" spcFirstLastPara="1" rIns="0" wrap="square" tIns="0">
            <a:spAutoFit/>
          </a:bodyPr>
          <a:lstStyle/>
          <a:p>
            <a:pPr indent="0" lvl="0" marL="0" marR="0" rtl="0" algn="r">
              <a:lnSpc>
                <a:spcPct val="122000"/>
              </a:lnSpc>
              <a:spcBef>
                <a:spcPts val="0"/>
              </a:spcBef>
              <a:spcAft>
                <a:spcPts val="0"/>
              </a:spcAft>
              <a:buNone/>
            </a:pPr>
            <a:r>
              <a:rPr b="0" i="0" lang="en-US" sz="1800" u="none" cap="none" strike="noStrike">
                <a:solidFill>
                  <a:srgbClr val="151318"/>
                </a:solidFill>
                <a:latin typeface="DM Sans"/>
                <a:ea typeface="DM Sans"/>
                <a:cs typeface="DM Sans"/>
                <a:sym typeface="DM Sans"/>
              </a:rPr>
              <a:t>2024</a:t>
            </a:r>
            <a:endParaRPr/>
          </a:p>
        </p:txBody>
      </p:sp>
      <p:sp>
        <p:nvSpPr>
          <p:cNvPr id="102" name="Google Shape;102;p10"/>
          <p:cNvSpPr txBox="1"/>
          <p:nvPr/>
        </p:nvSpPr>
        <p:spPr>
          <a:xfrm>
            <a:off x="253751" y="10149469"/>
            <a:ext cx="1434033" cy="271653"/>
          </a:xfrm>
          <a:prstGeom prst="rect">
            <a:avLst/>
          </a:prstGeom>
          <a:noFill/>
          <a:ln>
            <a:noFill/>
          </a:ln>
        </p:spPr>
        <p:txBody>
          <a:bodyPr anchorCtr="0" anchor="t" bIns="0" lIns="0" spcFirstLastPara="1" rIns="0" wrap="square" tIns="0">
            <a:spAutoFit/>
          </a:bodyPr>
          <a:lstStyle/>
          <a:p>
            <a:pPr indent="0" lvl="0" marL="0" marR="0" rtl="0" algn="l">
              <a:lnSpc>
                <a:spcPct val="122000"/>
              </a:lnSpc>
              <a:spcBef>
                <a:spcPts val="0"/>
              </a:spcBef>
              <a:spcAft>
                <a:spcPts val="0"/>
              </a:spcAft>
              <a:buNone/>
            </a:pPr>
            <a:r>
              <a:rPr b="0" i="0" lang="en-US" sz="1800" u="none" cap="none" strike="noStrike">
                <a:solidFill>
                  <a:srgbClr val="151318"/>
                </a:solidFill>
                <a:latin typeface="DM Sans"/>
                <a:ea typeface="DM Sans"/>
                <a:cs typeface="DM Sans"/>
                <a:sym typeface="DM Sans"/>
              </a:rPr>
              <a:t>BRAND NAME</a:t>
            </a:r>
            <a:endParaRPr/>
          </a:p>
        </p:txBody>
      </p:sp>
      <p:sp>
        <p:nvSpPr>
          <p:cNvPr id="103" name="Google Shape;103;p10"/>
          <p:cNvSpPr txBox="1"/>
          <p:nvPr/>
        </p:nvSpPr>
        <p:spPr>
          <a:xfrm>
            <a:off x="253751" y="1270667"/>
            <a:ext cx="7052400" cy="11076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1599" u="none" cap="none" strike="noStrike">
                <a:solidFill>
                  <a:srgbClr val="151318"/>
                </a:solidFill>
                <a:latin typeface="DM Sans"/>
                <a:ea typeface="DM Sans"/>
                <a:cs typeface="DM Sans"/>
                <a:sym typeface="DM Sans"/>
              </a:rPr>
              <a:t>Elaborate here. 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a:t>
            </a:r>
            <a:endParaRPr/>
          </a:p>
        </p:txBody>
      </p:sp>
      <p:sp>
        <p:nvSpPr>
          <p:cNvPr id="104" name="Google Shape;104;p10"/>
          <p:cNvSpPr txBox="1"/>
          <p:nvPr/>
        </p:nvSpPr>
        <p:spPr>
          <a:xfrm>
            <a:off x="253751" y="393733"/>
            <a:ext cx="7052498" cy="84836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151318"/>
                </a:solidFill>
                <a:latin typeface="DM Sans"/>
                <a:ea typeface="DM Sans"/>
                <a:cs typeface="DM Sans"/>
                <a:sym typeface="DM Sans"/>
              </a:rPr>
              <a:t>NEW COLLECTION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108" name="Shape 108"/>
        <p:cNvGrpSpPr/>
        <p:nvPr/>
      </p:nvGrpSpPr>
      <p:grpSpPr>
        <a:xfrm>
          <a:off x="0" y="0"/>
          <a:ext cx="0" cy="0"/>
          <a:chOff x="0" y="0"/>
          <a:chExt cx="0" cy="0"/>
        </a:xfrm>
      </p:grpSpPr>
      <p:pic>
        <p:nvPicPr>
          <p:cNvPr id="109" name="Google Shape;109;p11"/>
          <p:cNvPicPr preferRelativeResize="0"/>
          <p:nvPr/>
        </p:nvPicPr>
        <p:blipFill>
          <a:blip r:embed="rId3">
            <a:alphaModFix/>
          </a:blip>
          <a:stretch>
            <a:fillRect/>
          </a:stretch>
        </p:blipFill>
        <p:spPr>
          <a:xfrm>
            <a:off x="1750" y="4073711"/>
            <a:ext cx="7556499" cy="4475578"/>
          </a:xfrm>
          <a:prstGeom prst="rect">
            <a:avLst/>
          </a:prstGeom>
          <a:noFill/>
          <a:ln>
            <a:noFill/>
          </a:ln>
        </p:spPr>
      </p:pic>
      <p:sp>
        <p:nvSpPr>
          <p:cNvPr id="110" name="Google Shape;110;p11"/>
          <p:cNvSpPr txBox="1"/>
          <p:nvPr/>
        </p:nvSpPr>
        <p:spPr>
          <a:xfrm>
            <a:off x="1339934" y="393733"/>
            <a:ext cx="4880132" cy="84836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FFFDFC"/>
                </a:solidFill>
                <a:latin typeface="DM Sans"/>
                <a:ea typeface="DM Sans"/>
                <a:cs typeface="DM Sans"/>
                <a:sym typeface="DM Sans"/>
              </a:rPr>
              <a:t>PRODUCT 3</a:t>
            </a:r>
            <a:endParaRPr/>
          </a:p>
        </p:txBody>
      </p:sp>
      <p:sp>
        <p:nvSpPr>
          <p:cNvPr id="111" name="Google Shape;111;p11"/>
          <p:cNvSpPr txBox="1"/>
          <p:nvPr/>
        </p:nvSpPr>
        <p:spPr>
          <a:xfrm>
            <a:off x="6502125" y="10149475"/>
            <a:ext cx="804000" cy="277200"/>
          </a:xfrm>
          <a:prstGeom prst="rect">
            <a:avLst/>
          </a:prstGeom>
          <a:noFill/>
          <a:ln>
            <a:noFill/>
          </a:ln>
        </p:spPr>
        <p:txBody>
          <a:bodyPr anchorCtr="0" anchor="t" bIns="0" lIns="0" spcFirstLastPara="1" rIns="0" wrap="square" tIns="0">
            <a:spAutoFit/>
          </a:bodyPr>
          <a:lstStyle/>
          <a:p>
            <a:pPr indent="0" lvl="0" marL="0" marR="0" rtl="0" algn="r">
              <a:lnSpc>
                <a:spcPct val="122000"/>
              </a:lnSpc>
              <a:spcBef>
                <a:spcPts val="0"/>
              </a:spcBef>
              <a:spcAft>
                <a:spcPts val="0"/>
              </a:spcAft>
              <a:buNone/>
            </a:pPr>
            <a:r>
              <a:rPr b="0" i="0" lang="en-US" sz="1800" u="none" cap="none" strike="noStrike">
                <a:solidFill>
                  <a:srgbClr val="151318"/>
                </a:solidFill>
                <a:latin typeface="DM Sans"/>
                <a:ea typeface="DM Sans"/>
                <a:cs typeface="DM Sans"/>
                <a:sym typeface="DM Sans"/>
              </a:rPr>
              <a:t>2024</a:t>
            </a:r>
            <a:endParaRPr/>
          </a:p>
        </p:txBody>
      </p:sp>
      <p:sp>
        <p:nvSpPr>
          <p:cNvPr id="112" name="Google Shape;112;p11"/>
          <p:cNvSpPr txBox="1"/>
          <p:nvPr/>
        </p:nvSpPr>
        <p:spPr>
          <a:xfrm>
            <a:off x="253751" y="10149469"/>
            <a:ext cx="1434033" cy="271653"/>
          </a:xfrm>
          <a:prstGeom prst="rect">
            <a:avLst/>
          </a:prstGeom>
          <a:noFill/>
          <a:ln>
            <a:noFill/>
          </a:ln>
        </p:spPr>
        <p:txBody>
          <a:bodyPr anchorCtr="0" anchor="t" bIns="0" lIns="0" spcFirstLastPara="1" rIns="0" wrap="square" tIns="0">
            <a:spAutoFit/>
          </a:bodyPr>
          <a:lstStyle/>
          <a:p>
            <a:pPr indent="0" lvl="0" marL="0" marR="0" rtl="0" algn="l">
              <a:lnSpc>
                <a:spcPct val="122000"/>
              </a:lnSpc>
              <a:spcBef>
                <a:spcPts val="0"/>
              </a:spcBef>
              <a:spcAft>
                <a:spcPts val="0"/>
              </a:spcAft>
              <a:buNone/>
            </a:pPr>
            <a:r>
              <a:rPr b="0" i="0" lang="en-US" sz="1800" u="none" cap="none" strike="noStrike">
                <a:solidFill>
                  <a:srgbClr val="151318"/>
                </a:solidFill>
                <a:latin typeface="DM Sans"/>
                <a:ea typeface="DM Sans"/>
                <a:cs typeface="DM Sans"/>
                <a:sym typeface="DM Sans"/>
              </a:rPr>
              <a:t>BRAND NAME</a:t>
            </a:r>
            <a:endParaRPr/>
          </a:p>
        </p:txBody>
      </p:sp>
      <p:sp>
        <p:nvSpPr>
          <p:cNvPr id="113" name="Google Shape;113;p11"/>
          <p:cNvSpPr txBox="1"/>
          <p:nvPr/>
        </p:nvSpPr>
        <p:spPr>
          <a:xfrm>
            <a:off x="253751" y="8775855"/>
            <a:ext cx="7052400" cy="11076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1599" u="none" cap="none" strike="noStrike">
                <a:solidFill>
                  <a:srgbClr val="151318"/>
                </a:solidFill>
                <a:latin typeface="DM Sans"/>
                <a:ea typeface="DM Sans"/>
                <a:cs typeface="DM Sans"/>
                <a:sym typeface="DM Sans"/>
              </a:rPr>
              <a:t>Elaborate here. 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a:t>
            </a:r>
            <a:endParaRPr/>
          </a:p>
        </p:txBody>
      </p:sp>
      <p:sp>
        <p:nvSpPr>
          <p:cNvPr id="114" name="Google Shape;114;p11"/>
          <p:cNvSpPr txBox="1"/>
          <p:nvPr/>
        </p:nvSpPr>
        <p:spPr>
          <a:xfrm>
            <a:off x="253751" y="393733"/>
            <a:ext cx="3920293" cy="16579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399" u="none" cap="none" strike="noStrike">
                <a:solidFill>
                  <a:srgbClr val="151318"/>
                </a:solidFill>
                <a:latin typeface="DM Sans"/>
                <a:ea typeface="DM Sans"/>
                <a:cs typeface="DM Sans"/>
                <a:sym typeface="DM Sans"/>
              </a:rPr>
              <a:t>ALL NEW FORMULA</a:t>
            </a:r>
            <a:endParaRPr/>
          </a:p>
        </p:txBody>
      </p:sp>
      <p:sp>
        <p:nvSpPr>
          <p:cNvPr id="115" name="Google Shape;115;p11"/>
          <p:cNvSpPr txBox="1"/>
          <p:nvPr/>
        </p:nvSpPr>
        <p:spPr>
          <a:xfrm>
            <a:off x="253751" y="2353571"/>
            <a:ext cx="7052498" cy="3663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151318"/>
                </a:solidFill>
                <a:latin typeface="DM Sans"/>
                <a:ea typeface="DM Sans"/>
                <a:cs typeface="DM Sans"/>
                <a:sym typeface="DM Sans"/>
              </a:rPr>
              <a:t>SPECIFICATION 1</a:t>
            </a:r>
            <a:endParaRPr/>
          </a:p>
        </p:txBody>
      </p:sp>
      <p:sp>
        <p:nvSpPr>
          <p:cNvPr id="116" name="Google Shape;116;p11"/>
          <p:cNvSpPr txBox="1"/>
          <p:nvPr/>
        </p:nvSpPr>
        <p:spPr>
          <a:xfrm>
            <a:off x="253751" y="2748541"/>
            <a:ext cx="7052498"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151318"/>
                </a:solidFill>
                <a:latin typeface="DM Sans"/>
                <a:ea typeface="DM Sans"/>
                <a:cs typeface="DM Sans"/>
                <a:sym typeface="DM Sans"/>
              </a:rPr>
              <a:t>Elaborate on your topic here.</a:t>
            </a:r>
            <a:endParaRPr/>
          </a:p>
        </p:txBody>
      </p:sp>
      <p:sp>
        <p:nvSpPr>
          <p:cNvPr id="117" name="Google Shape;117;p11"/>
          <p:cNvSpPr txBox="1"/>
          <p:nvPr/>
        </p:nvSpPr>
        <p:spPr>
          <a:xfrm>
            <a:off x="253751" y="3240081"/>
            <a:ext cx="7052498" cy="3663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151318"/>
                </a:solidFill>
                <a:latin typeface="DM Sans"/>
                <a:ea typeface="DM Sans"/>
                <a:cs typeface="DM Sans"/>
                <a:sym typeface="DM Sans"/>
              </a:rPr>
              <a:t>SPECIFICATION 2</a:t>
            </a:r>
            <a:endParaRPr/>
          </a:p>
        </p:txBody>
      </p:sp>
      <p:sp>
        <p:nvSpPr>
          <p:cNvPr id="118" name="Google Shape;118;p11"/>
          <p:cNvSpPr txBox="1"/>
          <p:nvPr/>
        </p:nvSpPr>
        <p:spPr>
          <a:xfrm>
            <a:off x="253751" y="3635051"/>
            <a:ext cx="7052498"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151318"/>
                </a:solidFill>
                <a:latin typeface="DM Sans"/>
                <a:ea typeface="DM Sans"/>
                <a:cs typeface="DM Sans"/>
                <a:sym typeface="DM Sans"/>
              </a:rPr>
              <a:t>Elaborate on your topic here.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122" name="Shape 122"/>
        <p:cNvGrpSpPr/>
        <p:nvPr/>
      </p:nvGrpSpPr>
      <p:grpSpPr>
        <a:xfrm>
          <a:off x="0" y="0"/>
          <a:ext cx="0" cy="0"/>
          <a:chOff x="0" y="0"/>
          <a:chExt cx="0" cy="0"/>
        </a:xfrm>
      </p:grpSpPr>
      <p:pic>
        <p:nvPicPr>
          <p:cNvPr id="123" name="Google Shape;123;p12"/>
          <p:cNvPicPr preferRelativeResize="0"/>
          <p:nvPr/>
        </p:nvPicPr>
        <p:blipFill>
          <a:blip r:embed="rId3">
            <a:alphaModFix/>
          </a:blip>
          <a:stretch>
            <a:fillRect/>
          </a:stretch>
        </p:blipFill>
        <p:spPr>
          <a:xfrm>
            <a:off x="-1" y="-2554934"/>
            <a:ext cx="8830076" cy="13248333"/>
          </a:xfrm>
          <a:prstGeom prst="rect">
            <a:avLst/>
          </a:prstGeom>
          <a:noFill/>
          <a:ln>
            <a:noFill/>
          </a:ln>
        </p:spPr>
      </p:pic>
      <p:sp>
        <p:nvSpPr>
          <p:cNvPr id="124" name="Google Shape;124;p12"/>
          <p:cNvSpPr txBox="1"/>
          <p:nvPr/>
        </p:nvSpPr>
        <p:spPr>
          <a:xfrm>
            <a:off x="253751" y="550364"/>
            <a:ext cx="7052498" cy="84836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399" u="none" cap="none" strike="noStrike">
                <a:solidFill>
                  <a:srgbClr val="FFFDFC"/>
                </a:solidFill>
                <a:latin typeface="DM Sans"/>
                <a:ea typeface="DM Sans"/>
                <a:cs typeface="DM Sans"/>
                <a:sym typeface="DM Sans"/>
              </a:rPr>
              <a:t>PRODUCT 1</a:t>
            </a:r>
            <a:endParaRPr/>
          </a:p>
        </p:txBody>
      </p:sp>
      <p:sp>
        <p:nvSpPr>
          <p:cNvPr id="125" name="Google Shape;125;p12"/>
          <p:cNvSpPr txBox="1"/>
          <p:nvPr/>
        </p:nvSpPr>
        <p:spPr>
          <a:xfrm>
            <a:off x="253751" y="2318797"/>
            <a:ext cx="1814421" cy="43370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FFFDFC"/>
                </a:solidFill>
                <a:latin typeface="DM Sans"/>
                <a:ea typeface="DM Sans"/>
                <a:cs typeface="DM Sans"/>
                <a:sym typeface="DM Sans"/>
              </a:rPr>
              <a:t>$150.00</a:t>
            </a:r>
            <a:endParaRPr/>
          </a:p>
        </p:txBody>
      </p:sp>
      <p:sp>
        <p:nvSpPr>
          <p:cNvPr id="126" name="Google Shape;126;p12"/>
          <p:cNvSpPr txBox="1"/>
          <p:nvPr/>
        </p:nvSpPr>
        <p:spPr>
          <a:xfrm>
            <a:off x="6366201" y="10149475"/>
            <a:ext cx="940200" cy="277200"/>
          </a:xfrm>
          <a:prstGeom prst="rect">
            <a:avLst/>
          </a:prstGeom>
          <a:noFill/>
          <a:ln>
            <a:noFill/>
          </a:ln>
        </p:spPr>
        <p:txBody>
          <a:bodyPr anchorCtr="0" anchor="t" bIns="0" lIns="0" spcFirstLastPara="1" rIns="0" wrap="square" tIns="0">
            <a:spAutoFit/>
          </a:bodyPr>
          <a:lstStyle/>
          <a:p>
            <a:pPr indent="0" lvl="0" marL="0" marR="0" rtl="0" algn="r">
              <a:lnSpc>
                <a:spcPct val="122000"/>
              </a:lnSpc>
              <a:spcBef>
                <a:spcPts val="0"/>
              </a:spcBef>
              <a:spcAft>
                <a:spcPts val="0"/>
              </a:spcAft>
              <a:buNone/>
            </a:pPr>
            <a:r>
              <a:rPr b="0" i="0" lang="en-US" sz="1800" u="none" cap="none" strike="noStrike">
                <a:solidFill>
                  <a:srgbClr val="FFFFFF"/>
                </a:solidFill>
                <a:latin typeface="DM Sans"/>
                <a:ea typeface="DM Sans"/>
                <a:cs typeface="DM Sans"/>
                <a:sym typeface="DM Sans"/>
              </a:rPr>
              <a:t>2024</a:t>
            </a:r>
            <a:endParaRPr/>
          </a:p>
        </p:txBody>
      </p:sp>
      <p:sp>
        <p:nvSpPr>
          <p:cNvPr id="127" name="Google Shape;127;p12"/>
          <p:cNvSpPr txBox="1"/>
          <p:nvPr/>
        </p:nvSpPr>
        <p:spPr>
          <a:xfrm>
            <a:off x="253751" y="10149469"/>
            <a:ext cx="1434033" cy="271653"/>
          </a:xfrm>
          <a:prstGeom prst="rect">
            <a:avLst/>
          </a:prstGeom>
          <a:noFill/>
          <a:ln>
            <a:noFill/>
          </a:ln>
        </p:spPr>
        <p:txBody>
          <a:bodyPr anchorCtr="0" anchor="t" bIns="0" lIns="0" spcFirstLastPara="1" rIns="0" wrap="square" tIns="0">
            <a:spAutoFit/>
          </a:bodyPr>
          <a:lstStyle/>
          <a:p>
            <a:pPr indent="0" lvl="0" marL="0" marR="0" rtl="0" algn="l">
              <a:lnSpc>
                <a:spcPct val="122000"/>
              </a:lnSpc>
              <a:spcBef>
                <a:spcPts val="0"/>
              </a:spcBef>
              <a:spcAft>
                <a:spcPts val="0"/>
              </a:spcAft>
              <a:buNone/>
            </a:pPr>
            <a:r>
              <a:rPr b="0" i="0" lang="en-US" sz="1800" u="none" cap="none" strike="noStrike">
                <a:solidFill>
                  <a:srgbClr val="FFFFFF"/>
                </a:solidFill>
                <a:latin typeface="DM Sans"/>
                <a:ea typeface="DM Sans"/>
                <a:cs typeface="DM Sans"/>
                <a:sym typeface="DM Sans"/>
              </a:rPr>
              <a:t>BRAND NAME</a:t>
            </a:r>
            <a:endParaRPr/>
          </a:p>
        </p:txBody>
      </p:sp>
      <p:sp>
        <p:nvSpPr>
          <p:cNvPr id="128" name="Google Shape;128;p12"/>
          <p:cNvSpPr txBox="1"/>
          <p:nvPr/>
        </p:nvSpPr>
        <p:spPr>
          <a:xfrm>
            <a:off x="253751" y="2781078"/>
            <a:ext cx="3035100" cy="24366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599" u="none" cap="none" strike="noStrike">
                <a:solidFill>
                  <a:srgbClr val="FFFDFC"/>
                </a:solidFill>
                <a:latin typeface="DM Sans"/>
                <a:ea typeface="DM Sans"/>
                <a:cs typeface="DM Sans"/>
                <a:sym typeface="DM Sans"/>
              </a:rPr>
              <a:t>Elaborate here. 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132" name="Shape 132"/>
        <p:cNvGrpSpPr/>
        <p:nvPr/>
      </p:nvGrpSpPr>
      <p:grpSpPr>
        <a:xfrm>
          <a:off x="0" y="0"/>
          <a:ext cx="0" cy="0"/>
          <a:chOff x="0" y="0"/>
          <a:chExt cx="0" cy="0"/>
        </a:xfrm>
      </p:grpSpPr>
      <p:pic>
        <p:nvPicPr>
          <p:cNvPr id="133" name="Google Shape;133;p13"/>
          <p:cNvPicPr preferRelativeResize="0"/>
          <p:nvPr/>
        </p:nvPicPr>
        <p:blipFill>
          <a:blip r:embed="rId3">
            <a:alphaModFix/>
          </a:blip>
          <a:stretch>
            <a:fillRect/>
          </a:stretch>
        </p:blipFill>
        <p:spPr>
          <a:xfrm>
            <a:off x="-706126" y="-3073375"/>
            <a:ext cx="9365623" cy="14051855"/>
          </a:xfrm>
          <a:prstGeom prst="rect">
            <a:avLst/>
          </a:prstGeom>
          <a:noFill/>
          <a:ln>
            <a:noFill/>
          </a:ln>
        </p:spPr>
      </p:pic>
      <p:sp>
        <p:nvSpPr>
          <p:cNvPr id="134" name="Google Shape;134;p13"/>
          <p:cNvSpPr txBox="1"/>
          <p:nvPr/>
        </p:nvSpPr>
        <p:spPr>
          <a:xfrm>
            <a:off x="253751" y="393733"/>
            <a:ext cx="4290049" cy="16579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399" u="none" cap="none" strike="noStrike">
                <a:solidFill>
                  <a:srgbClr val="151318"/>
                </a:solidFill>
                <a:latin typeface="DM Sans"/>
                <a:ea typeface="DM Sans"/>
                <a:cs typeface="DM Sans"/>
                <a:sym typeface="DM Sans"/>
              </a:rPr>
              <a:t>PRODUCT 2</a:t>
            </a:r>
            <a:endParaRPr/>
          </a:p>
        </p:txBody>
      </p:sp>
      <p:sp>
        <p:nvSpPr>
          <p:cNvPr id="135" name="Google Shape;135;p13"/>
          <p:cNvSpPr txBox="1"/>
          <p:nvPr/>
        </p:nvSpPr>
        <p:spPr>
          <a:xfrm>
            <a:off x="6538775" y="10149475"/>
            <a:ext cx="767400" cy="277200"/>
          </a:xfrm>
          <a:prstGeom prst="rect">
            <a:avLst/>
          </a:prstGeom>
          <a:noFill/>
          <a:ln>
            <a:noFill/>
          </a:ln>
        </p:spPr>
        <p:txBody>
          <a:bodyPr anchorCtr="0" anchor="t" bIns="0" lIns="0" spcFirstLastPara="1" rIns="0" wrap="square" tIns="0">
            <a:spAutoFit/>
          </a:bodyPr>
          <a:lstStyle/>
          <a:p>
            <a:pPr indent="0" lvl="0" marL="0" marR="0" rtl="0" algn="r">
              <a:lnSpc>
                <a:spcPct val="122000"/>
              </a:lnSpc>
              <a:spcBef>
                <a:spcPts val="0"/>
              </a:spcBef>
              <a:spcAft>
                <a:spcPts val="0"/>
              </a:spcAft>
              <a:buNone/>
            </a:pPr>
            <a:r>
              <a:rPr b="0" i="0" lang="en-US" sz="1800" u="none" cap="none" strike="noStrike">
                <a:solidFill>
                  <a:srgbClr val="FFFFFF"/>
                </a:solidFill>
                <a:latin typeface="DM Sans"/>
                <a:ea typeface="DM Sans"/>
                <a:cs typeface="DM Sans"/>
                <a:sym typeface="DM Sans"/>
              </a:rPr>
              <a:t>2024</a:t>
            </a:r>
            <a:endParaRPr/>
          </a:p>
        </p:txBody>
      </p:sp>
      <p:sp>
        <p:nvSpPr>
          <p:cNvPr id="136" name="Google Shape;136;p13"/>
          <p:cNvSpPr txBox="1"/>
          <p:nvPr/>
        </p:nvSpPr>
        <p:spPr>
          <a:xfrm>
            <a:off x="253751" y="10149469"/>
            <a:ext cx="1434033" cy="271653"/>
          </a:xfrm>
          <a:prstGeom prst="rect">
            <a:avLst/>
          </a:prstGeom>
          <a:noFill/>
          <a:ln>
            <a:noFill/>
          </a:ln>
        </p:spPr>
        <p:txBody>
          <a:bodyPr anchorCtr="0" anchor="t" bIns="0" lIns="0" spcFirstLastPara="1" rIns="0" wrap="square" tIns="0">
            <a:spAutoFit/>
          </a:bodyPr>
          <a:lstStyle/>
          <a:p>
            <a:pPr indent="0" lvl="0" marL="0" marR="0" rtl="0" algn="l">
              <a:lnSpc>
                <a:spcPct val="122000"/>
              </a:lnSpc>
              <a:spcBef>
                <a:spcPts val="0"/>
              </a:spcBef>
              <a:spcAft>
                <a:spcPts val="0"/>
              </a:spcAft>
              <a:buNone/>
            </a:pPr>
            <a:r>
              <a:rPr b="0" i="0" lang="en-US" sz="1800" u="none" cap="none" strike="noStrike">
                <a:solidFill>
                  <a:srgbClr val="FFFFFF"/>
                </a:solidFill>
                <a:latin typeface="DM Sans"/>
                <a:ea typeface="DM Sans"/>
                <a:cs typeface="DM Sans"/>
                <a:sym typeface="DM Sans"/>
              </a:rPr>
              <a:t>BRAND NAME</a:t>
            </a:r>
            <a:endParaRPr/>
          </a:p>
        </p:txBody>
      </p:sp>
      <p:sp>
        <p:nvSpPr>
          <p:cNvPr id="137" name="Google Shape;137;p13"/>
          <p:cNvSpPr txBox="1"/>
          <p:nvPr/>
        </p:nvSpPr>
        <p:spPr>
          <a:xfrm>
            <a:off x="4543799" y="5079520"/>
            <a:ext cx="2762400" cy="2658000"/>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b="0" i="0" lang="en-US" sz="1599" u="none" cap="none" strike="noStrike">
                <a:solidFill>
                  <a:srgbClr val="151318"/>
                </a:solidFill>
                <a:latin typeface="DM Sans"/>
                <a:ea typeface="DM Sans"/>
                <a:cs typeface="DM Sans"/>
                <a:sym typeface="DM Sans"/>
              </a:rPr>
              <a:t>Elaborate here. 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a:t>
            </a:r>
            <a:endParaRPr/>
          </a:p>
        </p:txBody>
      </p:sp>
      <p:sp>
        <p:nvSpPr>
          <p:cNvPr id="138" name="Google Shape;138;p13"/>
          <p:cNvSpPr txBox="1"/>
          <p:nvPr/>
        </p:nvSpPr>
        <p:spPr>
          <a:xfrm>
            <a:off x="5491828" y="9502295"/>
            <a:ext cx="1814421" cy="43370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3200" u="none" cap="none" strike="noStrike">
                <a:solidFill>
                  <a:srgbClr val="151318"/>
                </a:solidFill>
                <a:latin typeface="DM Sans"/>
                <a:ea typeface="DM Sans"/>
                <a:cs typeface="DM Sans"/>
                <a:sym typeface="DM Sans"/>
              </a:rPr>
              <a:t>$150.00</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142" name="Shape 142"/>
        <p:cNvGrpSpPr/>
        <p:nvPr/>
      </p:nvGrpSpPr>
      <p:grpSpPr>
        <a:xfrm>
          <a:off x="0" y="0"/>
          <a:ext cx="0" cy="0"/>
          <a:chOff x="0" y="0"/>
          <a:chExt cx="0" cy="0"/>
        </a:xfrm>
      </p:grpSpPr>
      <p:pic>
        <p:nvPicPr>
          <p:cNvPr id="143" name="Google Shape;143;p14"/>
          <p:cNvPicPr preferRelativeResize="0"/>
          <p:nvPr/>
        </p:nvPicPr>
        <p:blipFill>
          <a:blip r:embed="rId3">
            <a:alphaModFix/>
          </a:blip>
          <a:stretch>
            <a:fillRect/>
          </a:stretch>
        </p:blipFill>
        <p:spPr>
          <a:xfrm>
            <a:off x="-157774" y="-1122500"/>
            <a:ext cx="7875550" cy="11807003"/>
          </a:xfrm>
          <a:prstGeom prst="rect">
            <a:avLst/>
          </a:prstGeom>
          <a:noFill/>
          <a:ln>
            <a:noFill/>
          </a:ln>
        </p:spPr>
      </p:pic>
      <p:sp>
        <p:nvSpPr>
          <p:cNvPr id="144" name="Google Shape;144;p14"/>
          <p:cNvSpPr txBox="1"/>
          <p:nvPr/>
        </p:nvSpPr>
        <p:spPr>
          <a:xfrm>
            <a:off x="1339934" y="393733"/>
            <a:ext cx="4880132" cy="84836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FFFDFC"/>
                </a:solidFill>
                <a:latin typeface="DM Sans"/>
                <a:ea typeface="DM Sans"/>
                <a:cs typeface="DM Sans"/>
                <a:sym typeface="DM Sans"/>
              </a:rPr>
              <a:t>PRODUCT 3</a:t>
            </a:r>
            <a:endParaRPr/>
          </a:p>
        </p:txBody>
      </p:sp>
      <p:sp>
        <p:nvSpPr>
          <p:cNvPr id="145" name="Google Shape;145;p14"/>
          <p:cNvSpPr txBox="1"/>
          <p:nvPr/>
        </p:nvSpPr>
        <p:spPr>
          <a:xfrm>
            <a:off x="6557600" y="10149475"/>
            <a:ext cx="748500" cy="277200"/>
          </a:xfrm>
          <a:prstGeom prst="rect">
            <a:avLst/>
          </a:prstGeom>
          <a:noFill/>
          <a:ln>
            <a:noFill/>
          </a:ln>
        </p:spPr>
        <p:txBody>
          <a:bodyPr anchorCtr="0" anchor="t" bIns="0" lIns="0" spcFirstLastPara="1" rIns="0" wrap="square" tIns="0">
            <a:spAutoFit/>
          </a:bodyPr>
          <a:lstStyle/>
          <a:p>
            <a:pPr indent="0" lvl="0" marL="0" marR="0" rtl="0" algn="r">
              <a:lnSpc>
                <a:spcPct val="122000"/>
              </a:lnSpc>
              <a:spcBef>
                <a:spcPts val="0"/>
              </a:spcBef>
              <a:spcAft>
                <a:spcPts val="0"/>
              </a:spcAft>
              <a:buNone/>
            </a:pPr>
            <a:r>
              <a:rPr b="0" i="0" lang="en-US" sz="1800" u="none" cap="none" strike="noStrike">
                <a:solidFill>
                  <a:srgbClr val="FFFFFF"/>
                </a:solidFill>
                <a:latin typeface="DM Sans"/>
                <a:ea typeface="DM Sans"/>
                <a:cs typeface="DM Sans"/>
                <a:sym typeface="DM Sans"/>
              </a:rPr>
              <a:t>2024</a:t>
            </a:r>
            <a:endParaRPr/>
          </a:p>
        </p:txBody>
      </p:sp>
      <p:sp>
        <p:nvSpPr>
          <p:cNvPr id="146" name="Google Shape;146;p14"/>
          <p:cNvSpPr txBox="1"/>
          <p:nvPr/>
        </p:nvSpPr>
        <p:spPr>
          <a:xfrm>
            <a:off x="253751" y="10149469"/>
            <a:ext cx="1434033" cy="271653"/>
          </a:xfrm>
          <a:prstGeom prst="rect">
            <a:avLst/>
          </a:prstGeom>
          <a:noFill/>
          <a:ln>
            <a:noFill/>
          </a:ln>
        </p:spPr>
        <p:txBody>
          <a:bodyPr anchorCtr="0" anchor="t" bIns="0" lIns="0" spcFirstLastPara="1" rIns="0" wrap="square" tIns="0">
            <a:spAutoFit/>
          </a:bodyPr>
          <a:lstStyle/>
          <a:p>
            <a:pPr indent="0" lvl="0" marL="0" marR="0" rtl="0" algn="l">
              <a:lnSpc>
                <a:spcPct val="122000"/>
              </a:lnSpc>
              <a:spcBef>
                <a:spcPts val="0"/>
              </a:spcBef>
              <a:spcAft>
                <a:spcPts val="0"/>
              </a:spcAft>
              <a:buNone/>
            </a:pPr>
            <a:r>
              <a:rPr b="0" i="0" lang="en-US" sz="1800" u="none" cap="none" strike="noStrike">
                <a:solidFill>
                  <a:srgbClr val="FFFFFF"/>
                </a:solidFill>
                <a:latin typeface="DM Sans"/>
                <a:ea typeface="DM Sans"/>
                <a:cs typeface="DM Sans"/>
                <a:sym typeface="DM Sans"/>
              </a:rPr>
              <a:t>BRAND NAME</a:t>
            </a:r>
            <a:endParaRPr/>
          </a:p>
        </p:txBody>
      </p:sp>
      <p:sp>
        <p:nvSpPr>
          <p:cNvPr id="147" name="Google Shape;147;p14"/>
          <p:cNvSpPr txBox="1"/>
          <p:nvPr/>
        </p:nvSpPr>
        <p:spPr>
          <a:xfrm>
            <a:off x="253751" y="8775855"/>
            <a:ext cx="7052400" cy="11076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1599" u="none" cap="none" strike="noStrike">
                <a:solidFill>
                  <a:srgbClr val="151318"/>
                </a:solidFill>
                <a:latin typeface="DM Sans"/>
                <a:ea typeface="DM Sans"/>
                <a:cs typeface="DM Sans"/>
                <a:sym typeface="DM Sans"/>
              </a:rPr>
              <a:t>Elaborate here. 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a:t>
            </a:r>
            <a:endParaRPr/>
          </a:p>
        </p:txBody>
      </p:sp>
      <p:sp>
        <p:nvSpPr>
          <p:cNvPr id="148" name="Google Shape;148;p14"/>
          <p:cNvSpPr txBox="1"/>
          <p:nvPr/>
        </p:nvSpPr>
        <p:spPr>
          <a:xfrm>
            <a:off x="253751" y="8104025"/>
            <a:ext cx="1814421" cy="43370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151318"/>
                </a:solidFill>
                <a:latin typeface="DM Sans"/>
                <a:ea typeface="DM Sans"/>
                <a:cs typeface="DM Sans"/>
                <a:sym typeface="DM Sans"/>
              </a:rPr>
              <a:t>$150.00</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hoto-Centric Body Care Products Catalog">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