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Arimo"/>
      <p:regular r:id="rId21"/>
      <p:bold r:id="rId22"/>
      <p:italic r:id="rId23"/>
      <p:boldItalic r:id="rId24"/>
    </p:embeddedFont>
    <p:embeddedFont>
      <p:font typeface="Londrina Solid"/>
      <p:regular r:id="rId25"/>
    </p:embeddedFont>
    <p:embeddedFont>
      <p:font typeface="Londrina Shadow"/>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rimo-bold.fntdata"/><Relationship Id="rId21" Type="http://schemas.openxmlformats.org/officeDocument/2006/relationships/font" Target="fonts/Arimo-regular.fntdata"/><Relationship Id="rId24" Type="http://schemas.openxmlformats.org/officeDocument/2006/relationships/font" Target="fonts/Arimo-boldItalic.fntdata"/><Relationship Id="rId23" Type="http://schemas.openxmlformats.org/officeDocument/2006/relationships/font" Target="fonts/Arim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ondrinaShadow-regular.fntdata"/><Relationship Id="rId25" Type="http://schemas.openxmlformats.org/officeDocument/2006/relationships/font" Target="fonts/LondrinaSoli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1.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4.png"/><Relationship Id="rId4" Type="http://schemas.openxmlformats.org/officeDocument/2006/relationships/image" Target="../media/image19.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39.png"/></Relationships>
</file>

<file path=ppt/slides/_rels/slide13.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30.png"/><Relationship Id="rId13" Type="http://schemas.openxmlformats.org/officeDocument/2006/relationships/image" Target="../media/image35.png"/><Relationship Id="rId12"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28.png"/><Relationship Id="rId9" Type="http://schemas.openxmlformats.org/officeDocument/2006/relationships/image" Target="../media/image25.png"/><Relationship Id="rId15" Type="http://schemas.openxmlformats.org/officeDocument/2006/relationships/image" Target="../media/image36.png"/><Relationship Id="rId14" Type="http://schemas.openxmlformats.org/officeDocument/2006/relationships/image" Target="../media/image64.png"/><Relationship Id="rId16" Type="http://schemas.openxmlformats.org/officeDocument/2006/relationships/image" Target="../media/image38.png"/><Relationship Id="rId5" Type="http://schemas.openxmlformats.org/officeDocument/2006/relationships/image" Target="../media/image16.png"/><Relationship Id="rId6" Type="http://schemas.openxmlformats.org/officeDocument/2006/relationships/image" Target="../media/image32.png"/><Relationship Id="rId7" Type="http://schemas.openxmlformats.org/officeDocument/2006/relationships/image" Target="../media/image21.png"/><Relationship Id="rId8"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0.png"/><Relationship Id="rId4" Type="http://schemas.openxmlformats.org/officeDocument/2006/relationships/image" Target="../media/image49.png"/><Relationship Id="rId5" Type="http://schemas.openxmlformats.org/officeDocument/2006/relationships/image" Target="../media/image54.png"/><Relationship Id="rId6" Type="http://schemas.openxmlformats.org/officeDocument/2006/relationships/image" Target="../media/image43.png"/></Relationships>
</file>

<file path=ppt/slides/_rels/slide15.xml.rels><?xml version="1.0" encoding="UTF-8" standalone="yes"?><Relationships xmlns="http://schemas.openxmlformats.org/package/2006/relationships"><Relationship Id="rId40" Type="http://schemas.openxmlformats.org/officeDocument/2006/relationships/image" Target="../media/image88.png"/><Relationship Id="rId20" Type="http://schemas.openxmlformats.org/officeDocument/2006/relationships/image" Target="../media/image59.png"/><Relationship Id="rId42" Type="http://schemas.openxmlformats.org/officeDocument/2006/relationships/image" Target="../media/image81.png"/><Relationship Id="rId41" Type="http://schemas.openxmlformats.org/officeDocument/2006/relationships/image" Target="../media/image83.png"/><Relationship Id="rId22" Type="http://schemas.openxmlformats.org/officeDocument/2006/relationships/image" Target="../media/image69.png"/><Relationship Id="rId44" Type="http://schemas.openxmlformats.org/officeDocument/2006/relationships/image" Target="../media/image89.png"/><Relationship Id="rId21" Type="http://schemas.openxmlformats.org/officeDocument/2006/relationships/image" Target="../media/image75.png"/><Relationship Id="rId43" Type="http://schemas.openxmlformats.org/officeDocument/2006/relationships/image" Target="../media/image84.png"/><Relationship Id="rId24" Type="http://schemas.openxmlformats.org/officeDocument/2006/relationships/image" Target="../media/image66.png"/><Relationship Id="rId46" Type="http://schemas.openxmlformats.org/officeDocument/2006/relationships/image" Target="../media/image93.png"/><Relationship Id="rId23" Type="http://schemas.openxmlformats.org/officeDocument/2006/relationships/image" Target="../media/image71.png"/><Relationship Id="rId45" Type="http://schemas.openxmlformats.org/officeDocument/2006/relationships/image" Target="../media/image92.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7.png"/><Relationship Id="rId4" Type="http://schemas.openxmlformats.org/officeDocument/2006/relationships/image" Target="../media/image48.png"/><Relationship Id="rId9" Type="http://schemas.openxmlformats.org/officeDocument/2006/relationships/image" Target="../media/image53.png"/><Relationship Id="rId26" Type="http://schemas.openxmlformats.org/officeDocument/2006/relationships/image" Target="../media/image74.png"/><Relationship Id="rId25" Type="http://schemas.openxmlformats.org/officeDocument/2006/relationships/image" Target="../media/image80.png"/><Relationship Id="rId28" Type="http://schemas.openxmlformats.org/officeDocument/2006/relationships/image" Target="../media/image72.png"/><Relationship Id="rId27" Type="http://schemas.openxmlformats.org/officeDocument/2006/relationships/image" Target="../media/image68.png"/><Relationship Id="rId5" Type="http://schemas.openxmlformats.org/officeDocument/2006/relationships/image" Target="../media/image52.png"/><Relationship Id="rId6" Type="http://schemas.openxmlformats.org/officeDocument/2006/relationships/image" Target="../media/image50.png"/><Relationship Id="rId29" Type="http://schemas.openxmlformats.org/officeDocument/2006/relationships/image" Target="../media/image67.png"/><Relationship Id="rId7" Type="http://schemas.openxmlformats.org/officeDocument/2006/relationships/image" Target="../media/image57.png"/><Relationship Id="rId8" Type="http://schemas.openxmlformats.org/officeDocument/2006/relationships/image" Target="../media/image45.png"/><Relationship Id="rId31" Type="http://schemas.openxmlformats.org/officeDocument/2006/relationships/image" Target="../media/image86.png"/><Relationship Id="rId30" Type="http://schemas.openxmlformats.org/officeDocument/2006/relationships/image" Target="../media/image77.png"/><Relationship Id="rId11" Type="http://schemas.openxmlformats.org/officeDocument/2006/relationships/image" Target="../media/image58.png"/><Relationship Id="rId33" Type="http://schemas.openxmlformats.org/officeDocument/2006/relationships/image" Target="../media/image78.png"/><Relationship Id="rId10" Type="http://schemas.openxmlformats.org/officeDocument/2006/relationships/image" Target="../media/image55.png"/><Relationship Id="rId32" Type="http://schemas.openxmlformats.org/officeDocument/2006/relationships/image" Target="../media/image91.png"/><Relationship Id="rId13" Type="http://schemas.openxmlformats.org/officeDocument/2006/relationships/image" Target="../media/image73.png"/><Relationship Id="rId35" Type="http://schemas.openxmlformats.org/officeDocument/2006/relationships/image" Target="../media/image90.png"/><Relationship Id="rId12" Type="http://schemas.openxmlformats.org/officeDocument/2006/relationships/image" Target="../media/image60.png"/><Relationship Id="rId34" Type="http://schemas.openxmlformats.org/officeDocument/2006/relationships/image" Target="../media/image76.png"/><Relationship Id="rId15" Type="http://schemas.openxmlformats.org/officeDocument/2006/relationships/image" Target="../media/image62.png"/><Relationship Id="rId37" Type="http://schemas.openxmlformats.org/officeDocument/2006/relationships/image" Target="../media/image79.png"/><Relationship Id="rId14" Type="http://schemas.openxmlformats.org/officeDocument/2006/relationships/image" Target="../media/image56.png"/><Relationship Id="rId36" Type="http://schemas.openxmlformats.org/officeDocument/2006/relationships/image" Target="../media/image82.png"/><Relationship Id="rId17" Type="http://schemas.openxmlformats.org/officeDocument/2006/relationships/image" Target="../media/image65.png"/><Relationship Id="rId39" Type="http://schemas.openxmlformats.org/officeDocument/2006/relationships/image" Target="../media/image87.png"/><Relationship Id="rId16" Type="http://schemas.openxmlformats.org/officeDocument/2006/relationships/image" Target="../media/image70.png"/><Relationship Id="rId38" Type="http://schemas.openxmlformats.org/officeDocument/2006/relationships/image" Target="../media/image85.png"/><Relationship Id="rId19" Type="http://schemas.openxmlformats.org/officeDocument/2006/relationships/image" Target="../media/image61.png"/><Relationship Id="rId18"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9.png"/><Relationship Id="rId5" Type="http://schemas.openxmlformats.org/officeDocument/2006/relationships/image" Target="../media/image34.png"/><Relationship Id="rId6" Type="http://schemas.openxmlformats.org/officeDocument/2006/relationships/image" Target="../media/image22.png"/><Relationship Id="rId7" Type="http://schemas.openxmlformats.org/officeDocument/2006/relationships/image" Target="../media/image1.png"/><Relationship Id="rId8"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7.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37.png"/><Relationship Id="rId5" Type="http://schemas.openxmlformats.org/officeDocument/2006/relationships/image" Target="../media/image1.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C08"/>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8827064" y="4852149"/>
            <a:ext cx="6430524" cy="5542620"/>
          </a:xfrm>
          <a:prstGeom prst="rect">
            <a:avLst/>
          </a:prstGeom>
          <a:noFill/>
          <a:ln>
            <a:noFill/>
          </a:ln>
        </p:spPr>
      </p:pic>
      <p:pic>
        <p:nvPicPr>
          <p:cNvPr id="85" name="Google Shape;85;p13"/>
          <p:cNvPicPr preferRelativeResize="0"/>
          <p:nvPr/>
        </p:nvPicPr>
        <p:blipFill>
          <a:blip r:embed="rId4">
            <a:alphaModFix/>
          </a:blip>
          <a:stretch>
            <a:fillRect/>
          </a:stretch>
        </p:blipFill>
        <p:spPr>
          <a:xfrm>
            <a:off x="13747183" y="3538299"/>
            <a:ext cx="6827849" cy="6992870"/>
          </a:xfrm>
          <a:prstGeom prst="rect">
            <a:avLst/>
          </a:prstGeom>
          <a:noFill/>
          <a:ln>
            <a:noFill/>
          </a:ln>
        </p:spPr>
      </p:pic>
      <p:sp>
        <p:nvSpPr>
          <p:cNvPr id="86" name="Google Shape;86;p13"/>
          <p:cNvSpPr txBox="1"/>
          <p:nvPr/>
        </p:nvSpPr>
        <p:spPr>
          <a:xfrm>
            <a:off x="236260" y="2652010"/>
            <a:ext cx="14711400" cy="5171700"/>
          </a:xfrm>
          <a:prstGeom prst="rect">
            <a:avLst/>
          </a:prstGeom>
          <a:noFill/>
          <a:ln>
            <a:noFill/>
          </a:ln>
        </p:spPr>
        <p:txBody>
          <a:bodyPr anchorCtr="0" anchor="t" bIns="0" lIns="0" spcFirstLastPara="1" rIns="0" wrap="square" tIns="0">
            <a:spAutoFit/>
          </a:bodyPr>
          <a:lstStyle/>
          <a:p>
            <a:pPr indent="0" lvl="0" marL="0" marR="0" rtl="0" algn="l">
              <a:lnSpc>
                <a:spcPct val="70000"/>
              </a:lnSpc>
              <a:spcBef>
                <a:spcPts val="0"/>
              </a:spcBef>
              <a:spcAft>
                <a:spcPts val="0"/>
              </a:spcAft>
              <a:buNone/>
            </a:pPr>
            <a:r>
              <a:rPr b="0" i="0" lang="en-US" sz="24000" u="none" cap="none" strike="noStrike">
                <a:solidFill>
                  <a:srgbClr val="000000"/>
                </a:solidFill>
                <a:latin typeface="Londrina Shadow"/>
                <a:ea typeface="Londrina Shadow"/>
                <a:cs typeface="Londrina Shadow"/>
                <a:sym typeface="Londrina Shadow"/>
              </a:rPr>
              <a:t>END OF YEAR AWARDS</a:t>
            </a:r>
            <a:endParaRPr/>
          </a:p>
        </p:txBody>
      </p:sp>
      <p:sp>
        <p:nvSpPr>
          <p:cNvPr id="87" name="Google Shape;87;p13"/>
          <p:cNvSpPr txBox="1"/>
          <p:nvPr/>
        </p:nvSpPr>
        <p:spPr>
          <a:xfrm>
            <a:off x="236260" y="2652010"/>
            <a:ext cx="14711400" cy="5171700"/>
          </a:xfrm>
          <a:prstGeom prst="rect">
            <a:avLst/>
          </a:prstGeom>
          <a:noFill/>
          <a:ln>
            <a:noFill/>
          </a:ln>
        </p:spPr>
        <p:txBody>
          <a:bodyPr anchorCtr="0" anchor="t" bIns="0" lIns="0" spcFirstLastPara="1" rIns="0" wrap="square" tIns="0">
            <a:spAutoFit/>
          </a:bodyPr>
          <a:lstStyle/>
          <a:p>
            <a:pPr indent="0" lvl="0" marL="0" marR="0" rtl="0" algn="l">
              <a:lnSpc>
                <a:spcPct val="70000"/>
              </a:lnSpc>
              <a:spcBef>
                <a:spcPts val="0"/>
              </a:spcBef>
              <a:spcAft>
                <a:spcPts val="0"/>
              </a:spcAft>
              <a:buNone/>
            </a:pPr>
            <a:r>
              <a:rPr b="0" i="0" lang="en-US" sz="24000" u="none" cap="none" strike="noStrike">
                <a:solidFill>
                  <a:srgbClr val="FFFFFF"/>
                </a:solidFill>
                <a:latin typeface="Londrina Solid"/>
                <a:ea typeface="Londrina Solid"/>
                <a:cs typeface="Londrina Solid"/>
                <a:sym typeface="Londrina Solid"/>
              </a:rPr>
              <a:t>END OF YEAR AWARDS</a:t>
            </a:r>
            <a:endParaRPr/>
          </a:p>
        </p:txBody>
      </p:sp>
      <p:pic>
        <p:nvPicPr>
          <p:cNvPr id="88" name="Google Shape;88;p13"/>
          <p:cNvPicPr preferRelativeResize="0"/>
          <p:nvPr/>
        </p:nvPicPr>
        <p:blipFill>
          <a:blip r:embed="rId5">
            <a:alphaModFix/>
          </a:blip>
          <a:stretch>
            <a:fillRect/>
          </a:stretch>
        </p:blipFill>
        <p:spPr>
          <a:xfrm>
            <a:off x="236250" y="339900"/>
            <a:ext cx="4681826" cy="3121195"/>
          </a:xfrm>
          <a:prstGeom prst="rect">
            <a:avLst/>
          </a:prstGeom>
          <a:noFill/>
          <a:ln>
            <a:noFill/>
          </a:ln>
        </p:spPr>
      </p:pic>
      <p:sp>
        <p:nvSpPr>
          <p:cNvPr id="89" name="Google Shape;89;p13"/>
          <p:cNvSpPr txBox="1"/>
          <p:nvPr/>
        </p:nvSpPr>
        <p:spPr>
          <a:xfrm>
            <a:off x="236260" y="7501502"/>
            <a:ext cx="4950023" cy="1091565"/>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0" i="0" lang="en-US" sz="6399" u="none" cap="none" strike="noStrike">
                <a:solidFill>
                  <a:srgbClr val="000000"/>
                </a:solidFill>
                <a:latin typeface="Londrina Solid"/>
                <a:ea typeface="Londrina Solid"/>
                <a:cs typeface="Londrina Solid"/>
                <a:sym typeface="Londrina Solid"/>
              </a:rPr>
              <a:t>FOR PRESCHOOL</a:t>
            </a:r>
            <a:endParaRPr/>
          </a:p>
        </p:txBody>
      </p:sp>
      <p:sp>
        <p:nvSpPr>
          <p:cNvPr id="90" name="Google Shape;90;p13"/>
          <p:cNvSpPr txBox="1"/>
          <p:nvPr/>
        </p:nvSpPr>
        <p:spPr>
          <a:xfrm>
            <a:off x="13747199" y="244666"/>
            <a:ext cx="4190943" cy="37528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000000"/>
                </a:solidFill>
                <a:latin typeface="Londrina Solid"/>
                <a:ea typeface="Londrina Solid"/>
                <a:cs typeface="Londrina Solid"/>
                <a:sym typeface="Londrina Solid"/>
              </a:rPr>
              <a:t>SCHOOL NAME - 2024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C08"/>
        </a:solidFill>
      </p:bgPr>
    </p:bg>
    <p:spTree>
      <p:nvGrpSpPr>
        <p:cNvPr id="278" name="Shape 278"/>
        <p:cNvGrpSpPr/>
        <p:nvPr/>
      </p:nvGrpSpPr>
      <p:grpSpPr>
        <a:xfrm>
          <a:off x="0" y="0"/>
          <a:ext cx="0" cy="0"/>
          <a:chOff x="0" y="0"/>
          <a:chExt cx="0" cy="0"/>
        </a:xfrm>
      </p:grpSpPr>
      <p:pic>
        <p:nvPicPr>
          <p:cNvPr id="279" name="Google Shape;279;p22"/>
          <p:cNvPicPr preferRelativeResize="0"/>
          <p:nvPr/>
        </p:nvPicPr>
        <p:blipFill>
          <a:blip r:embed="rId3">
            <a:alphaModFix/>
          </a:blip>
          <a:stretch>
            <a:fillRect/>
          </a:stretch>
        </p:blipFill>
        <p:spPr>
          <a:xfrm>
            <a:off x="7234349" y="732513"/>
            <a:ext cx="13963899" cy="12047963"/>
          </a:xfrm>
          <a:prstGeom prst="rect">
            <a:avLst/>
          </a:prstGeom>
          <a:noFill/>
          <a:ln>
            <a:noFill/>
          </a:ln>
        </p:spPr>
      </p:pic>
      <p:sp>
        <p:nvSpPr>
          <p:cNvPr id="280" name="Google Shape;280;p22"/>
          <p:cNvSpPr/>
          <p:nvPr/>
        </p:nvSpPr>
        <p:spPr>
          <a:xfrm>
            <a:off x="4599569" y="7983324"/>
            <a:ext cx="1101341" cy="1039391"/>
          </a:xfrm>
          <a:custGeom>
            <a:rect b="b" l="l" r="r" t="t"/>
            <a:pathLst>
              <a:path extrusionOk="0" h="1039391" w="1101341">
                <a:moveTo>
                  <a:pt x="0" y="0"/>
                </a:moveTo>
                <a:lnTo>
                  <a:pt x="1101341" y="0"/>
                </a:lnTo>
                <a:lnTo>
                  <a:pt x="1101341" y="1039391"/>
                </a:lnTo>
                <a:lnTo>
                  <a:pt x="0" y="1039391"/>
                </a:lnTo>
                <a:lnTo>
                  <a:pt x="0" y="0"/>
                </a:lnTo>
                <a:close/>
              </a:path>
            </a:pathLst>
          </a:custGeom>
          <a:blipFill rotWithShape="1">
            <a:blip r:embed="rId4">
              <a:alphaModFix/>
            </a:blip>
            <a:stretch>
              <a:fillRect b="0" l="0" r="0" t="0"/>
            </a:stretch>
          </a:blipFill>
          <a:ln>
            <a:noFill/>
          </a:ln>
        </p:spPr>
      </p:sp>
      <p:pic>
        <p:nvPicPr>
          <p:cNvPr id="281" name="Google Shape;281;p22"/>
          <p:cNvPicPr preferRelativeResize="0"/>
          <p:nvPr/>
        </p:nvPicPr>
        <p:blipFill>
          <a:blip r:embed="rId5">
            <a:alphaModFix/>
          </a:blip>
          <a:stretch>
            <a:fillRect/>
          </a:stretch>
        </p:blipFill>
        <p:spPr>
          <a:xfrm>
            <a:off x="7449601" y="8341175"/>
            <a:ext cx="2313050" cy="237557"/>
          </a:xfrm>
          <a:prstGeom prst="rect">
            <a:avLst/>
          </a:prstGeom>
          <a:noFill/>
          <a:ln>
            <a:noFill/>
          </a:ln>
        </p:spPr>
      </p:pic>
      <p:pic>
        <p:nvPicPr>
          <p:cNvPr id="282" name="Google Shape;282;p22"/>
          <p:cNvPicPr preferRelativeResize="0"/>
          <p:nvPr/>
        </p:nvPicPr>
        <p:blipFill>
          <a:blip r:embed="rId5">
            <a:alphaModFix/>
          </a:blip>
          <a:stretch>
            <a:fillRect/>
          </a:stretch>
        </p:blipFill>
        <p:spPr>
          <a:xfrm>
            <a:off x="933238" y="8341175"/>
            <a:ext cx="2313050" cy="237557"/>
          </a:xfrm>
          <a:prstGeom prst="rect">
            <a:avLst/>
          </a:prstGeom>
          <a:noFill/>
          <a:ln>
            <a:noFill/>
          </a:ln>
        </p:spPr>
      </p:pic>
      <p:sp>
        <p:nvSpPr>
          <p:cNvPr id="283" name="Google Shape;283;p22"/>
          <p:cNvSpPr txBox="1"/>
          <p:nvPr/>
        </p:nvSpPr>
        <p:spPr>
          <a:xfrm>
            <a:off x="1028700" y="972498"/>
            <a:ext cx="16230600" cy="172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238" u="none" cap="none" strike="noStrike">
                <a:solidFill>
                  <a:srgbClr val="000000"/>
                </a:solidFill>
                <a:latin typeface="Londrina Shadow"/>
                <a:ea typeface="Londrina Shadow"/>
                <a:cs typeface="Londrina Shadow"/>
                <a:sym typeface="Londrina Shadow"/>
              </a:rPr>
              <a:t>BEST DANCER AWARD</a:t>
            </a:r>
            <a:endParaRPr/>
          </a:p>
        </p:txBody>
      </p:sp>
      <p:sp>
        <p:nvSpPr>
          <p:cNvPr id="284" name="Google Shape;284;p22"/>
          <p:cNvSpPr txBox="1"/>
          <p:nvPr/>
        </p:nvSpPr>
        <p:spPr>
          <a:xfrm>
            <a:off x="1028700" y="972498"/>
            <a:ext cx="16230600" cy="172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238" u="none" cap="none" strike="noStrike">
                <a:solidFill>
                  <a:srgbClr val="FFFFFF"/>
                </a:solidFill>
                <a:latin typeface="Londrina Solid"/>
                <a:ea typeface="Londrina Solid"/>
                <a:cs typeface="Londrina Solid"/>
                <a:sym typeface="Londrina Solid"/>
              </a:rPr>
              <a:t>BEST DANCER AWARD</a:t>
            </a:r>
            <a:endParaRPr/>
          </a:p>
        </p:txBody>
      </p:sp>
      <p:sp>
        <p:nvSpPr>
          <p:cNvPr id="285" name="Google Shape;285;p22"/>
          <p:cNvSpPr txBox="1"/>
          <p:nvPr/>
        </p:nvSpPr>
        <p:spPr>
          <a:xfrm>
            <a:off x="1028700" y="2639675"/>
            <a:ext cx="4890300" cy="369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PROUDLY PRESENTED TO</a:t>
            </a:r>
            <a:endParaRPr/>
          </a:p>
        </p:txBody>
      </p:sp>
      <p:sp>
        <p:nvSpPr>
          <p:cNvPr id="286" name="Google Shape;286;p22"/>
          <p:cNvSpPr txBox="1"/>
          <p:nvPr/>
        </p:nvSpPr>
        <p:spPr>
          <a:xfrm>
            <a:off x="1028700" y="530179"/>
            <a:ext cx="2291953" cy="58293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600" u="none" cap="none" strike="noStrike">
                <a:solidFill>
                  <a:srgbClr val="000000"/>
                </a:solidFill>
                <a:latin typeface="Londrina Solid"/>
                <a:ea typeface="Londrina Solid"/>
                <a:cs typeface="Londrina Solid"/>
                <a:sym typeface="Londrina Solid"/>
              </a:rPr>
              <a:t>SCHOOL NAME</a:t>
            </a:r>
            <a:endParaRPr/>
          </a:p>
        </p:txBody>
      </p:sp>
      <p:sp>
        <p:nvSpPr>
          <p:cNvPr id="287" name="Google Shape;287;p22"/>
          <p:cNvSpPr txBox="1"/>
          <p:nvPr/>
        </p:nvSpPr>
        <p:spPr>
          <a:xfrm>
            <a:off x="1028700" y="4988796"/>
            <a:ext cx="8638500" cy="2181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a:t>
            </a:r>
            <a:endParaRPr/>
          </a:p>
        </p:txBody>
      </p:sp>
      <p:sp>
        <p:nvSpPr>
          <p:cNvPr id="288" name="Google Shape;288;p22"/>
          <p:cNvSpPr txBox="1"/>
          <p:nvPr/>
        </p:nvSpPr>
        <p:spPr>
          <a:xfrm>
            <a:off x="1028700" y="8577101"/>
            <a:ext cx="1011064"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Principal</a:t>
            </a:r>
            <a:endParaRPr/>
          </a:p>
        </p:txBody>
      </p:sp>
      <p:sp>
        <p:nvSpPr>
          <p:cNvPr id="289" name="Google Shape;289;p22"/>
          <p:cNvSpPr txBox="1"/>
          <p:nvPr/>
        </p:nvSpPr>
        <p:spPr>
          <a:xfrm>
            <a:off x="7633704" y="8577101"/>
            <a:ext cx="934269"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Teacher</a:t>
            </a:r>
            <a:endParaRPr/>
          </a:p>
        </p:txBody>
      </p:sp>
      <p:sp>
        <p:nvSpPr>
          <p:cNvPr id="290" name="Google Shape;290;p22"/>
          <p:cNvSpPr txBox="1"/>
          <p:nvPr/>
        </p:nvSpPr>
        <p:spPr>
          <a:xfrm>
            <a:off x="4576879" y="8984615"/>
            <a:ext cx="1146721" cy="273685"/>
          </a:xfrm>
          <a:prstGeom prst="rect">
            <a:avLst/>
          </a:prstGeom>
          <a:noFill/>
          <a:ln>
            <a:noFill/>
          </a:ln>
        </p:spPr>
        <p:txBody>
          <a:bodyPr anchorCtr="0" anchor="t" bIns="0" lIns="0" spcFirstLastPara="1" rIns="0" wrap="square" tIns="0">
            <a:spAutoFit/>
          </a:bodyPr>
          <a:lstStyle/>
          <a:p>
            <a:pPr indent="0" lvl="1" marL="0" marR="0" rtl="0" algn="ctr">
              <a:lnSpc>
                <a:spcPct val="140025"/>
              </a:lnSpc>
              <a:spcBef>
                <a:spcPts val="0"/>
              </a:spcBef>
              <a:spcAft>
                <a:spcPts val="0"/>
              </a:spcAft>
              <a:buNone/>
            </a:pPr>
            <a:r>
              <a:rPr b="0" i="0" lang="en-US" sz="1599" u="none" cap="none" strike="noStrike">
                <a:solidFill>
                  <a:srgbClr val="000000"/>
                </a:solidFill>
                <a:latin typeface="Londrina Solid"/>
                <a:ea typeface="Londrina Solid"/>
                <a:cs typeface="Londrina Solid"/>
                <a:sym typeface="Londrina Solid"/>
              </a:rPr>
              <a:t>School Insignia</a:t>
            </a:r>
            <a:endParaRPr/>
          </a:p>
        </p:txBody>
      </p:sp>
      <p:cxnSp>
        <p:nvCxnSpPr>
          <p:cNvPr id="291" name="Google Shape;291;p22"/>
          <p:cNvCxnSpPr/>
          <p:nvPr/>
        </p:nvCxnSpPr>
        <p:spPr>
          <a:xfrm>
            <a:off x="1028700" y="4644073"/>
            <a:ext cx="8638479" cy="0"/>
          </a:xfrm>
          <a:prstGeom prst="straightConnector1">
            <a:avLst/>
          </a:prstGeom>
          <a:noFill/>
          <a:ln cap="rnd" cmpd="sng" w="76200">
            <a:solidFill>
              <a:srgbClr val="000000"/>
            </a:solidFill>
            <a:prstDash val="solid"/>
            <a:round/>
            <a:headEnd len="sm" w="sm" type="none"/>
            <a:tailEnd len="sm" w="sm" type="none"/>
          </a:ln>
        </p:spPr>
      </p:cxnSp>
      <p:sp>
        <p:nvSpPr>
          <p:cNvPr id="292" name="Google Shape;292;p22"/>
          <p:cNvSpPr txBox="1"/>
          <p:nvPr/>
        </p:nvSpPr>
        <p:spPr>
          <a:xfrm>
            <a:off x="1028700" y="3398200"/>
            <a:ext cx="8496300" cy="1231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8000" u="none" cap="none" strike="noStrike">
                <a:solidFill>
                  <a:srgbClr val="000000"/>
                </a:solidFill>
                <a:latin typeface="Londrina Solid"/>
                <a:ea typeface="Londrina Solid"/>
                <a:cs typeface="Londrina Solid"/>
                <a:sym typeface="Londrina Solid"/>
              </a:rPr>
              <a:t>JOHN DOE</a:t>
            </a:r>
            <a:endParaRPr sz="8000"/>
          </a:p>
        </p:txBody>
      </p:sp>
      <p:pic>
        <p:nvPicPr>
          <p:cNvPr id="293" name="Google Shape;293;p22"/>
          <p:cNvPicPr preferRelativeResize="0"/>
          <p:nvPr/>
        </p:nvPicPr>
        <p:blipFill>
          <a:blip r:embed="rId6">
            <a:alphaModFix/>
          </a:blip>
          <a:stretch>
            <a:fillRect/>
          </a:stretch>
        </p:blipFill>
        <p:spPr>
          <a:xfrm>
            <a:off x="15550175" y="278450"/>
            <a:ext cx="2313050" cy="230041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7C9"/>
        </a:solidFill>
      </p:bgPr>
    </p:bg>
    <p:spTree>
      <p:nvGrpSpPr>
        <p:cNvPr id="297" name="Shape 297"/>
        <p:cNvGrpSpPr/>
        <p:nvPr/>
      </p:nvGrpSpPr>
      <p:grpSpPr>
        <a:xfrm>
          <a:off x="0" y="0"/>
          <a:ext cx="0" cy="0"/>
          <a:chOff x="0" y="0"/>
          <a:chExt cx="0" cy="0"/>
        </a:xfrm>
      </p:grpSpPr>
      <p:pic>
        <p:nvPicPr>
          <p:cNvPr id="298" name="Google Shape;298;p23"/>
          <p:cNvPicPr preferRelativeResize="0"/>
          <p:nvPr/>
        </p:nvPicPr>
        <p:blipFill>
          <a:blip r:embed="rId3">
            <a:alphaModFix/>
          </a:blip>
          <a:stretch>
            <a:fillRect/>
          </a:stretch>
        </p:blipFill>
        <p:spPr>
          <a:xfrm>
            <a:off x="138672" y="3065196"/>
            <a:ext cx="9472052" cy="11643273"/>
          </a:xfrm>
          <a:prstGeom prst="rect">
            <a:avLst/>
          </a:prstGeom>
          <a:noFill/>
          <a:ln>
            <a:noFill/>
          </a:ln>
        </p:spPr>
      </p:pic>
      <p:pic>
        <p:nvPicPr>
          <p:cNvPr id="299" name="Google Shape;299;p23"/>
          <p:cNvPicPr preferRelativeResize="0"/>
          <p:nvPr/>
        </p:nvPicPr>
        <p:blipFill>
          <a:blip r:embed="rId4">
            <a:alphaModFix/>
          </a:blip>
          <a:stretch>
            <a:fillRect/>
          </a:stretch>
        </p:blipFill>
        <p:spPr>
          <a:xfrm>
            <a:off x="10643401" y="7695246"/>
            <a:ext cx="2313050" cy="237557"/>
          </a:xfrm>
          <a:prstGeom prst="rect">
            <a:avLst/>
          </a:prstGeom>
          <a:noFill/>
          <a:ln>
            <a:noFill/>
          </a:ln>
        </p:spPr>
      </p:pic>
      <p:pic>
        <p:nvPicPr>
          <p:cNvPr id="300" name="Google Shape;300;p23"/>
          <p:cNvPicPr preferRelativeResize="0"/>
          <p:nvPr/>
        </p:nvPicPr>
        <p:blipFill>
          <a:blip r:embed="rId4">
            <a:alphaModFix/>
          </a:blip>
          <a:stretch>
            <a:fillRect/>
          </a:stretch>
        </p:blipFill>
        <p:spPr>
          <a:xfrm>
            <a:off x="10643401" y="8622121"/>
            <a:ext cx="2313050" cy="237557"/>
          </a:xfrm>
          <a:prstGeom prst="rect">
            <a:avLst/>
          </a:prstGeom>
          <a:noFill/>
          <a:ln>
            <a:noFill/>
          </a:ln>
        </p:spPr>
      </p:pic>
      <p:sp>
        <p:nvSpPr>
          <p:cNvPr id="301" name="Google Shape;301;p23"/>
          <p:cNvSpPr/>
          <p:nvPr/>
        </p:nvSpPr>
        <p:spPr>
          <a:xfrm>
            <a:off x="16007446" y="7914057"/>
            <a:ext cx="1101341" cy="1039391"/>
          </a:xfrm>
          <a:custGeom>
            <a:rect b="b" l="l" r="r" t="t"/>
            <a:pathLst>
              <a:path extrusionOk="0" h="1039391" w="1101341">
                <a:moveTo>
                  <a:pt x="0" y="0"/>
                </a:moveTo>
                <a:lnTo>
                  <a:pt x="1101341" y="0"/>
                </a:lnTo>
                <a:lnTo>
                  <a:pt x="1101341" y="1039391"/>
                </a:lnTo>
                <a:lnTo>
                  <a:pt x="0" y="1039391"/>
                </a:lnTo>
                <a:lnTo>
                  <a:pt x="0" y="0"/>
                </a:lnTo>
                <a:close/>
              </a:path>
            </a:pathLst>
          </a:custGeom>
          <a:blipFill rotWithShape="1">
            <a:blip r:embed="rId5">
              <a:alphaModFix/>
            </a:blip>
            <a:stretch>
              <a:fillRect b="0" l="0" r="0" t="0"/>
            </a:stretch>
          </a:blipFill>
          <a:ln>
            <a:noFill/>
          </a:ln>
        </p:spPr>
      </p:sp>
      <p:sp>
        <p:nvSpPr>
          <p:cNvPr id="302" name="Google Shape;302;p23"/>
          <p:cNvSpPr txBox="1"/>
          <p:nvPr/>
        </p:nvSpPr>
        <p:spPr>
          <a:xfrm>
            <a:off x="629346" y="1028700"/>
            <a:ext cx="16230600" cy="172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238" u="none" cap="none" strike="noStrike">
                <a:solidFill>
                  <a:srgbClr val="000000"/>
                </a:solidFill>
                <a:latin typeface="Londrina Shadow"/>
                <a:ea typeface="Londrina Shadow"/>
                <a:cs typeface="Londrina Shadow"/>
                <a:sym typeface="Londrina Shadow"/>
              </a:rPr>
              <a:t>MOST ORGANIZED</a:t>
            </a:r>
            <a:endParaRPr/>
          </a:p>
        </p:txBody>
      </p:sp>
      <p:pic>
        <p:nvPicPr>
          <p:cNvPr id="303" name="Google Shape;303;p23"/>
          <p:cNvPicPr preferRelativeResize="0"/>
          <p:nvPr/>
        </p:nvPicPr>
        <p:blipFill>
          <a:blip r:embed="rId6">
            <a:alphaModFix/>
          </a:blip>
          <a:stretch>
            <a:fillRect/>
          </a:stretch>
        </p:blipFill>
        <p:spPr>
          <a:xfrm>
            <a:off x="15703426" y="420924"/>
            <a:ext cx="2313050" cy="2313050"/>
          </a:xfrm>
          <a:prstGeom prst="rect">
            <a:avLst/>
          </a:prstGeom>
          <a:noFill/>
          <a:ln>
            <a:noFill/>
          </a:ln>
        </p:spPr>
      </p:pic>
      <p:sp>
        <p:nvSpPr>
          <p:cNvPr id="304" name="Google Shape;304;p23"/>
          <p:cNvSpPr txBox="1"/>
          <p:nvPr/>
        </p:nvSpPr>
        <p:spPr>
          <a:xfrm>
            <a:off x="629346" y="1028700"/>
            <a:ext cx="16230600" cy="172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238" u="none" cap="none" strike="noStrike">
                <a:solidFill>
                  <a:srgbClr val="FFFFFF"/>
                </a:solidFill>
                <a:latin typeface="Londrina Solid"/>
                <a:ea typeface="Londrina Solid"/>
                <a:cs typeface="Londrina Solid"/>
                <a:sym typeface="Londrina Solid"/>
              </a:rPr>
              <a:t>MOST ORGANIZED</a:t>
            </a:r>
            <a:endParaRPr/>
          </a:p>
        </p:txBody>
      </p:sp>
      <p:sp>
        <p:nvSpPr>
          <p:cNvPr id="305" name="Google Shape;305;p23"/>
          <p:cNvSpPr txBox="1"/>
          <p:nvPr/>
        </p:nvSpPr>
        <p:spPr>
          <a:xfrm>
            <a:off x="629355" y="2695875"/>
            <a:ext cx="5897700" cy="369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PROUDLY PRESENTED TO</a:t>
            </a:r>
            <a:endParaRPr/>
          </a:p>
        </p:txBody>
      </p:sp>
      <p:sp>
        <p:nvSpPr>
          <p:cNvPr id="306" name="Google Shape;306;p23"/>
          <p:cNvSpPr txBox="1"/>
          <p:nvPr/>
        </p:nvSpPr>
        <p:spPr>
          <a:xfrm>
            <a:off x="629346" y="586381"/>
            <a:ext cx="2291953" cy="58293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600" u="none" cap="none" strike="noStrike">
                <a:solidFill>
                  <a:srgbClr val="000000"/>
                </a:solidFill>
                <a:latin typeface="Londrina Solid"/>
                <a:ea typeface="Londrina Solid"/>
                <a:cs typeface="Londrina Solid"/>
                <a:sym typeface="Londrina Solid"/>
              </a:rPr>
              <a:t>SCHOOL NAME</a:t>
            </a:r>
            <a:endParaRPr/>
          </a:p>
        </p:txBody>
      </p:sp>
      <p:sp>
        <p:nvSpPr>
          <p:cNvPr id="307" name="Google Shape;307;p23"/>
          <p:cNvSpPr txBox="1"/>
          <p:nvPr/>
        </p:nvSpPr>
        <p:spPr>
          <a:xfrm>
            <a:off x="10632528" y="3488042"/>
            <a:ext cx="6626700" cy="3297000"/>
          </a:xfrm>
          <a:prstGeom prst="rect">
            <a:avLst/>
          </a:prstGeom>
          <a:noFill/>
          <a:ln>
            <a:noFill/>
          </a:ln>
        </p:spPr>
        <p:txBody>
          <a:bodyPr anchorCtr="0" anchor="t" bIns="0" lIns="0" spcFirstLastPara="1" rIns="0" wrap="square" tIns="0">
            <a:spAutoFit/>
          </a:bodyPr>
          <a:lstStyle/>
          <a:p>
            <a:pPr indent="0" lvl="1" marL="0" marR="0" rtl="0" algn="just">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a:t>
            </a:r>
            <a:endParaRPr/>
          </a:p>
        </p:txBody>
      </p:sp>
      <p:sp>
        <p:nvSpPr>
          <p:cNvPr id="308" name="Google Shape;308;p23"/>
          <p:cNvSpPr txBox="1"/>
          <p:nvPr/>
        </p:nvSpPr>
        <p:spPr>
          <a:xfrm>
            <a:off x="10632528" y="7918719"/>
            <a:ext cx="1011064"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Principal</a:t>
            </a:r>
            <a:endParaRPr/>
          </a:p>
        </p:txBody>
      </p:sp>
      <p:sp>
        <p:nvSpPr>
          <p:cNvPr id="309" name="Google Shape;309;p23"/>
          <p:cNvSpPr txBox="1"/>
          <p:nvPr/>
        </p:nvSpPr>
        <p:spPr>
          <a:xfrm>
            <a:off x="10632528" y="8843010"/>
            <a:ext cx="934269"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Teacher</a:t>
            </a:r>
            <a:endParaRPr/>
          </a:p>
        </p:txBody>
      </p:sp>
      <p:sp>
        <p:nvSpPr>
          <p:cNvPr id="310" name="Google Shape;310;p23"/>
          <p:cNvSpPr txBox="1"/>
          <p:nvPr/>
        </p:nvSpPr>
        <p:spPr>
          <a:xfrm>
            <a:off x="15984756" y="8915348"/>
            <a:ext cx="1146721" cy="273685"/>
          </a:xfrm>
          <a:prstGeom prst="rect">
            <a:avLst/>
          </a:prstGeom>
          <a:noFill/>
          <a:ln>
            <a:noFill/>
          </a:ln>
        </p:spPr>
        <p:txBody>
          <a:bodyPr anchorCtr="0" anchor="t" bIns="0" lIns="0" spcFirstLastPara="1" rIns="0" wrap="square" tIns="0">
            <a:spAutoFit/>
          </a:bodyPr>
          <a:lstStyle/>
          <a:p>
            <a:pPr indent="0" lvl="1" marL="0" marR="0" rtl="0" algn="ctr">
              <a:lnSpc>
                <a:spcPct val="140025"/>
              </a:lnSpc>
              <a:spcBef>
                <a:spcPts val="0"/>
              </a:spcBef>
              <a:spcAft>
                <a:spcPts val="0"/>
              </a:spcAft>
              <a:buNone/>
            </a:pPr>
            <a:r>
              <a:rPr b="0" i="0" lang="en-US" sz="1599" u="none" cap="none" strike="noStrike">
                <a:solidFill>
                  <a:srgbClr val="000000"/>
                </a:solidFill>
                <a:latin typeface="Londrina Solid"/>
                <a:ea typeface="Londrina Solid"/>
                <a:cs typeface="Londrina Solid"/>
                <a:sym typeface="Londrina Solid"/>
              </a:rPr>
              <a:t>School Insignia</a:t>
            </a:r>
            <a:endParaRPr/>
          </a:p>
        </p:txBody>
      </p:sp>
      <p:grpSp>
        <p:nvGrpSpPr>
          <p:cNvPr id="311" name="Google Shape;311;p23"/>
          <p:cNvGrpSpPr/>
          <p:nvPr/>
        </p:nvGrpSpPr>
        <p:grpSpPr>
          <a:xfrm>
            <a:off x="734121" y="1998930"/>
            <a:ext cx="8514631" cy="2778486"/>
            <a:chOff x="0" y="-133350"/>
            <a:chExt cx="787677" cy="257034"/>
          </a:xfrm>
        </p:grpSpPr>
        <p:sp>
          <p:nvSpPr>
            <p:cNvPr id="312" name="Google Shape;312;p23"/>
            <p:cNvSpPr/>
            <p:nvPr/>
          </p:nvSpPr>
          <p:spPr>
            <a:xfrm>
              <a:off x="0" y="0"/>
              <a:ext cx="787677" cy="123684"/>
            </a:xfrm>
            <a:custGeom>
              <a:rect b="b" l="l" r="r" t="t"/>
              <a:pathLst>
                <a:path extrusionOk="0" h="123684" w="787677">
                  <a:moveTo>
                    <a:pt x="0" y="0"/>
                  </a:moveTo>
                  <a:lnTo>
                    <a:pt x="787677" y="0"/>
                  </a:lnTo>
                  <a:lnTo>
                    <a:pt x="787677" y="123684"/>
                  </a:lnTo>
                  <a:lnTo>
                    <a:pt x="0" y="123684"/>
                  </a:lnTo>
                  <a:close/>
                </a:path>
              </a:pathLst>
            </a:custGeom>
            <a:solidFill>
              <a:srgbClr val="000000"/>
            </a:solidFill>
            <a:ln>
              <a:noFill/>
            </a:ln>
          </p:spPr>
        </p:sp>
        <p:sp>
          <p:nvSpPr>
            <p:cNvPr id="313" name="Google Shape;313;p23"/>
            <p:cNvSpPr txBox="1"/>
            <p:nvPr/>
          </p:nvSpPr>
          <p:spPr>
            <a:xfrm>
              <a:off x="0" y="-133350"/>
              <a:ext cx="787677" cy="257034"/>
            </a:xfrm>
            <a:prstGeom prst="rect">
              <a:avLst/>
            </a:prstGeom>
            <a:noFill/>
            <a:ln>
              <a:noFill/>
            </a:ln>
          </p:spPr>
          <p:txBody>
            <a:bodyPr anchorCtr="0" anchor="ctr" bIns="50800" lIns="50800" spcFirstLastPara="1" rIns="50800" wrap="square" tIns="50800">
              <a:noAutofit/>
            </a:bodyPr>
            <a:lstStyle/>
            <a:p>
              <a:pPr indent="0" lvl="0" marL="0" marR="0" rtl="0" algn="l">
                <a:lnSpc>
                  <a:spcPct val="140000"/>
                </a:lnSpc>
                <a:spcBef>
                  <a:spcPts val="0"/>
                </a:spcBef>
                <a:spcAft>
                  <a:spcPts val="0"/>
                </a:spcAft>
                <a:buNone/>
              </a:pPr>
              <a:r>
                <a:rPr b="0" i="0" lang="en-US" sz="7200" u="none" cap="none" strike="noStrike">
                  <a:solidFill>
                    <a:srgbClr val="000000"/>
                  </a:solidFill>
                  <a:latin typeface="Londrina Solid"/>
                  <a:ea typeface="Londrina Solid"/>
                  <a:cs typeface="Londrina Solid"/>
                  <a:sym typeface="Londrina Solid"/>
                </a:rPr>
                <a:t>  </a:t>
              </a:r>
              <a:endParaRPr/>
            </a:p>
          </p:txBody>
        </p:sp>
      </p:grpSp>
      <p:grpSp>
        <p:nvGrpSpPr>
          <p:cNvPr id="314" name="Google Shape;314;p23"/>
          <p:cNvGrpSpPr/>
          <p:nvPr/>
        </p:nvGrpSpPr>
        <p:grpSpPr>
          <a:xfrm>
            <a:off x="629346" y="1884630"/>
            <a:ext cx="8514631" cy="2778486"/>
            <a:chOff x="0" y="-133350"/>
            <a:chExt cx="787677" cy="257034"/>
          </a:xfrm>
        </p:grpSpPr>
        <p:sp>
          <p:nvSpPr>
            <p:cNvPr id="315" name="Google Shape;315;p23"/>
            <p:cNvSpPr/>
            <p:nvPr/>
          </p:nvSpPr>
          <p:spPr>
            <a:xfrm>
              <a:off x="0" y="0"/>
              <a:ext cx="787677" cy="123684"/>
            </a:xfrm>
            <a:custGeom>
              <a:rect b="b" l="l" r="r" t="t"/>
              <a:pathLst>
                <a:path extrusionOk="0" h="123684" w="787677">
                  <a:moveTo>
                    <a:pt x="0" y="0"/>
                  </a:moveTo>
                  <a:lnTo>
                    <a:pt x="787677" y="0"/>
                  </a:lnTo>
                  <a:lnTo>
                    <a:pt x="787677" y="123684"/>
                  </a:lnTo>
                  <a:lnTo>
                    <a:pt x="0" y="123684"/>
                  </a:lnTo>
                  <a:close/>
                </a:path>
              </a:pathLst>
            </a:custGeom>
            <a:solidFill>
              <a:srgbClr val="FFFFFF"/>
            </a:solidFill>
            <a:ln>
              <a:noFill/>
            </a:ln>
          </p:spPr>
        </p:sp>
        <p:sp>
          <p:nvSpPr>
            <p:cNvPr id="316" name="Google Shape;316;p23"/>
            <p:cNvSpPr txBox="1"/>
            <p:nvPr/>
          </p:nvSpPr>
          <p:spPr>
            <a:xfrm>
              <a:off x="0" y="-133350"/>
              <a:ext cx="787677" cy="257034"/>
            </a:xfrm>
            <a:prstGeom prst="rect">
              <a:avLst/>
            </a:prstGeom>
            <a:noFill/>
            <a:ln>
              <a:noFill/>
            </a:ln>
          </p:spPr>
          <p:txBody>
            <a:bodyPr anchorCtr="0" anchor="b" bIns="50800" lIns="50800" spcFirstLastPara="1" rIns="50800" wrap="square" tIns="50800">
              <a:noAutofit/>
            </a:bodyPr>
            <a:lstStyle/>
            <a:p>
              <a:pPr indent="0" lvl="0" marL="0" marR="0" rtl="0" algn="l">
                <a:lnSpc>
                  <a:spcPct val="140000"/>
                </a:lnSpc>
                <a:spcBef>
                  <a:spcPts val="0"/>
                </a:spcBef>
                <a:spcAft>
                  <a:spcPts val="0"/>
                </a:spcAft>
                <a:buNone/>
              </a:pPr>
              <a:r>
                <a:rPr b="0" i="0" lang="en-US" sz="8000" u="none" cap="none" strike="noStrike">
                  <a:solidFill>
                    <a:srgbClr val="000000"/>
                  </a:solidFill>
                  <a:latin typeface="Londrina Solid"/>
                  <a:ea typeface="Londrina Solid"/>
                  <a:cs typeface="Londrina Solid"/>
                  <a:sym typeface="Londrina Solid"/>
                </a:rPr>
                <a:t>  JANE DOE</a:t>
              </a:r>
              <a:endParaRPr sz="8000"/>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C08"/>
        </a:solidFill>
      </p:bgPr>
    </p:bg>
    <p:spTree>
      <p:nvGrpSpPr>
        <p:cNvPr id="320" name="Shape 320"/>
        <p:cNvGrpSpPr/>
        <p:nvPr/>
      </p:nvGrpSpPr>
      <p:grpSpPr>
        <a:xfrm>
          <a:off x="0" y="0"/>
          <a:ext cx="0" cy="0"/>
          <a:chOff x="0" y="0"/>
          <a:chExt cx="0" cy="0"/>
        </a:xfrm>
      </p:grpSpPr>
      <p:pic>
        <p:nvPicPr>
          <p:cNvPr id="321" name="Google Shape;321;p24"/>
          <p:cNvPicPr preferRelativeResize="0"/>
          <p:nvPr/>
        </p:nvPicPr>
        <p:blipFill>
          <a:blip r:embed="rId3">
            <a:alphaModFix/>
          </a:blip>
          <a:stretch>
            <a:fillRect/>
          </a:stretch>
        </p:blipFill>
        <p:spPr>
          <a:xfrm>
            <a:off x="12852400" y="0"/>
            <a:ext cx="8813800" cy="10287000"/>
          </a:xfrm>
          <a:prstGeom prst="rect">
            <a:avLst/>
          </a:prstGeom>
          <a:noFill/>
          <a:ln>
            <a:noFill/>
          </a:ln>
        </p:spPr>
      </p:pic>
      <p:pic>
        <p:nvPicPr>
          <p:cNvPr id="322" name="Google Shape;322;p24"/>
          <p:cNvPicPr preferRelativeResize="0"/>
          <p:nvPr/>
        </p:nvPicPr>
        <p:blipFill>
          <a:blip r:embed="rId4">
            <a:alphaModFix/>
          </a:blip>
          <a:stretch>
            <a:fillRect/>
          </a:stretch>
        </p:blipFill>
        <p:spPr>
          <a:xfrm>
            <a:off x="1028700" y="7052957"/>
            <a:ext cx="2291950" cy="2304543"/>
          </a:xfrm>
          <a:prstGeom prst="rect">
            <a:avLst/>
          </a:prstGeom>
          <a:noFill/>
          <a:ln>
            <a:noFill/>
          </a:ln>
        </p:spPr>
      </p:pic>
      <p:grpSp>
        <p:nvGrpSpPr>
          <p:cNvPr id="323" name="Google Shape;323;p24"/>
          <p:cNvGrpSpPr/>
          <p:nvPr/>
        </p:nvGrpSpPr>
        <p:grpSpPr>
          <a:xfrm>
            <a:off x="4750885" y="4051368"/>
            <a:ext cx="8786229" cy="1470017"/>
            <a:chOff x="0" y="-47625"/>
            <a:chExt cx="2713689" cy="454025"/>
          </a:xfrm>
        </p:grpSpPr>
        <p:sp>
          <p:nvSpPr>
            <p:cNvPr id="324" name="Google Shape;324;p24"/>
            <p:cNvSpPr/>
            <p:nvPr/>
          </p:nvSpPr>
          <p:spPr>
            <a:xfrm>
              <a:off x="0" y="0"/>
              <a:ext cx="2713689" cy="406400"/>
            </a:xfrm>
            <a:custGeom>
              <a:rect b="b" l="l" r="r" t="t"/>
              <a:pathLst>
                <a:path extrusionOk="0" h="406400" w="2713689">
                  <a:moveTo>
                    <a:pt x="2510489" y="0"/>
                  </a:moveTo>
                  <a:cubicBezTo>
                    <a:pt x="2622713" y="0"/>
                    <a:pt x="2713689" y="90976"/>
                    <a:pt x="2713689" y="203200"/>
                  </a:cubicBezTo>
                  <a:cubicBezTo>
                    <a:pt x="2713689" y="315424"/>
                    <a:pt x="2622713" y="406400"/>
                    <a:pt x="2510489" y="406400"/>
                  </a:cubicBezTo>
                  <a:lnTo>
                    <a:pt x="203200" y="406400"/>
                  </a:lnTo>
                  <a:cubicBezTo>
                    <a:pt x="90976" y="406400"/>
                    <a:pt x="0" y="315424"/>
                    <a:pt x="0" y="203200"/>
                  </a:cubicBezTo>
                  <a:cubicBezTo>
                    <a:pt x="0" y="90976"/>
                    <a:pt x="90976" y="0"/>
                    <a:pt x="2032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4"/>
            <p:cNvSpPr txBox="1"/>
            <p:nvPr/>
          </p:nvSpPr>
          <p:spPr>
            <a:xfrm>
              <a:off x="0" y="-47625"/>
              <a:ext cx="2713689"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6" name="Google Shape;326;p24"/>
          <p:cNvGrpSpPr/>
          <p:nvPr/>
        </p:nvGrpSpPr>
        <p:grpSpPr>
          <a:xfrm>
            <a:off x="4750885" y="3659512"/>
            <a:ext cx="8786229" cy="1768759"/>
            <a:chOff x="0" y="-133350"/>
            <a:chExt cx="2713689" cy="546293"/>
          </a:xfrm>
        </p:grpSpPr>
        <p:sp>
          <p:nvSpPr>
            <p:cNvPr id="327" name="Google Shape;327;p24"/>
            <p:cNvSpPr/>
            <p:nvPr/>
          </p:nvSpPr>
          <p:spPr>
            <a:xfrm>
              <a:off x="0" y="0"/>
              <a:ext cx="2713689" cy="412943"/>
            </a:xfrm>
            <a:custGeom>
              <a:rect b="b" l="l" r="r" t="t"/>
              <a:pathLst>
                <a:path extrusionOk="0" h="412943" w="2713689">
                  <a:moveTo>
                    <a:pt x="2510489" y="0"/>
                  </a:moveTo>
                  <a:cubicBezTo>
                    <a:pt x="2622713" y="0"/>
                    <a:pt x="2713689" y="92441"/>
                    <a:pt x="2713689" y="206472"/>
                  </a:cubicBezTo>
                  <a:cubicBezTo>
                    <a:pt x="2713689" y="320503"/>
                    <a:pt x="2622713" y="412943"/>
                    <a:pt x="2510489" y="412943"/>
                  </a:cubicBezTo>
                  <a:lnTo>
                    <a:pt x="203200" y="412943"/>
                  </a:lnTo>
                  <a:cubicBezTo>
                    <a:pt x="90976" y="412943"/>
                    <a:pt x="0" y="320503"/>
                    <a:pt x="0" y="206472"/>
                  </a:cubicBezTo>
                  <a:cubicBezTo>
                    <a:pt x="0" y="92441"/>
                    <a:pt x="90976" y="0"/>
                    <a:pt x="2032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4"/>
            <p:cNvSpPr txBox="1"/>
            <p:nvPr/>
          </p:nvSpPr>
          <p:spPr>
            <a:xfrm>
              <a:off x="0" y="-133350"/>
              <a:ext cx="2713689" cy="546293"/>
            </a:xfrm>
            <a:prstGeom prst="rect">
              <a:avLst/>
            </a:prstGeom>
            <a:noFill/>
            <a:ln>
              <a:noFill/>
            </a:ln>
          </p:spPr>
          <p:txBody>
            <a:bodyPr anchorCtr="0" anchor="b" bIns="50800" lIns="50800" spcFirstLastPara="1" rIns="50800" wrap="square" tIns="50800">
              <a:noAutofit/>
            </a:bodyPr>
            <a:lstStyle/>
            <a:p>
              <a:pPr indent="0" lvl="0" marL="0" marR="0" rtl="0" algn="ctr">
                <a:lnSpc>
                  <a:spcPct val="140000"/>
                </a:lnSpc>
                <a:spcBef>
                  <a:spcPts val="0"/>
                </a:spcBef>
                <a:spcAft>
                  <a:spcPts val="0"/>
                </a:spcAft>
                <a:buNone/>
              </a:pPr>
              <a:r>
                <a:rPr b="0" i="0" lang="en-US" sz="8000" u="none" cap="none" strike="noStrike">
                  <a:solidFill>
                    <a:srgbClr val="000000"/>
                  </a:solidFill>
                  <a:latin typeface="Londrina Solid"/>
                  <a:ea typeface="Londrina Solid"/>
                  <a:cs typeface="Londrina Solid"/>
                  <a:sym typeface="Londrina Solid"/>
                </a:rPr>
                <a:t>JOHN DOE</a:t>
              </a:r>
              <a:endParaRPr sz="8000"/>
            </a:p>
          </p:txBody>
        </p:sp>
      </p:grpSp>
      <p:sp>
        <p:nvSpPr>
          <p:cNvPr id="329" name="Google Shape;329;p24"/>
          <p:cNvSpPr txBox="1"/>
          <p:nvPr/>
        </p:nvSpPr>
        <p:spPr>
          <a:xfrm>
            <a:off x="1028700" y="1698599"/>
            <a:ext cx="16230600" cy="172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1238" u="none" cap="none" strike="noStrike">
                <a:solidFill>
                  <a:srgbClr val="000000"/>
                </a:solidFill>
                <a:latin typeface="Londrina Shadow"/>
                <a:ea typeface="Londrina Shadow"/>
                <a:cs typeface="Londrina Shadow"/>
                <a:sym typeface="Londrina Shadow"/>
              </a:rPr>
              <a:t>BEST WRITER</a:t>
            </a:r>
            <a:endParaRPr/>
          </a:p>
        </p:txBody>
      </p:sp>
      <p:sp>
        <p:nvSpPr>
          <p:cNvPr id="330" name="Google Shape;330;p24"/>
          <p:cNvSpPr txBox="1"/>
          <p:nvPr/>
        </p:nvSpPr>
        <p:spPr>
          <a:xfrm>
            <a:off x="1028700" y="1698599"/>
            <a:ext cx="16230600" cy="172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1238" u="none" cap="none" strike="noStrike">
                <a:solidFill>
                  <a:srgbClr val="FFFFFF"/>
                </a:solidFill>
                <a:latin typeface="Londrina Solid"/>
                <a:ea typeface="Londrina Solid"/>
                <a:cs typeface="Londrina Solid"/>
                <a:sym typeface="Londrina Solid"/>
              </a:rPr>
              <a:t>BEST WRITER</a:t>
            </a:r>
            <a:endParaRPr/>
          </a:p>
        </p:txBody>
      </p:sp>
      <p:pic>
        <p:nvPicPr>
          <p:cNvPr id="331" name="Google Shape;331;p24"/>
          <p:cNvPicPr preferRelativeResize="0"/>
          <p:nvPr/>
        </p:nvPicPr>
        <p:blipFill>
          <a:blip r:embed="rId5">
            <a:alphaModFix/>
          </a:blip>
          <a:stretch>
            <a:fillRect/>
          </a:stretch>
        </p:blipFill>
        <p:spPr>
          <a:xfrm>
            <a:off x="11474826" y="8558800"/>
            <a:ext cx="2313050" cy="237557"/>
          </a:xfrm>
          <a:prstGeom prst="rect">
            <a:avLst/>
          </a:prstGeom>
          <a:noFill/>
          <a:ln>
            <a:noFill/>
          </a:ln>
        </p:spPr>
      </p:pic>
      <p:pic>
        <p:nvPicPr>
          <p:cNvPr id="332" name="Google Shape;332;p24"/>
          <p:cNvPicPr preferRelativeResize="0"/>
          <p:nvPr/>
        </p:nvPicPr>
        <p:blipFill>
          <a:blip r:embed="rId5">
            <a:alphaModFix/>
          </a:blip>
          <a:stretch>
            <a:fillRect/>
          </a:stretch>
        </p:blipFill>
        <p:spPr>
          <a:xfrm>
            <a:off x="4958463" y="8558800"/>
            <a:ext cx="2313050" cy="237557"/>
          </a:xfrm>
          <a:prstGeom prst="rect">
            <a:avLst/>
          </a:prstGeom>
          <a:noFill/>
          <a:ln>
            <a:noFill/>
          </a:ln>
        </p:spPr>
      </p:pic>
      <p:sp>
        <p:nvSpPr>
          <p:cNvPr id="333" name="Google Shape;333;p24"/>
          <p:cNvSpPr txBox="1"/>
          <p:nvPr/>
        </p:nvSpPr>
        <p:spPr>
          <a:xfrm>
            <a:off x="5646813" y="3365775"/>
            <a:ext cx="6994500" cy="369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PROUDLY PRESENTED TO</a:t>
            </a:r>
            <a:endParaRPr/>
          </a:p>
        </p:txBody>
      </p:sp>
      <p:sp>
        <p:nvSpPr>
          <p:cNvPr id="334" name="Google Shape;334;p24"/>
          <p:cNvSpPr txBox="1"/>
          <p:nvPr/>
        </p:nvSpPr>
        <p:spPr>
          <a:xfrm>
            <a:off x="7998023" y="1256279"/>
            <a:ext cx="2291953" cy="58293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600" u="none" cap="none" strike="noStrike">
                <a:solidFill>
                  <a:srgbClr val="000000"/>
                </a:solidFill>
                <a:latin typeface="Londrina Solid"/>
                <a:ea typeface="Londrina Solid"/>
                <a:cs typeface="Londrina Solid"/>
                <a:sym typeface="Londrina Solid"/>
              </a:rPr>
              <a:t>SCHOOL NAME</a:t>
            </a:r>
            <a:endParaRPr/>
          </a:p>
        </p:txBody>
      </p:sp>
      <p:sp>
        <p:nvSpPr>
          <p:cNvPr id="335" name="Google Shape;335;p24"/>
          <p:cNvSpPr txBox="1"/>
          <p:nvPr/>
        </p:nvSpPr>
        <p:spPr>
          <a:xfrm>
            <a:off x="4750885" y="5714896"/>
            <a:ext cx="8786100" cy="21819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a:t>
            </a:r>
            <a:endParaRPr/>
          </a:p>
        </p:txBody>
      </p:sp>
      <p:sp>
        <p:nvSpPr>
          <p:cNvPr id="336" name="Google Shape;336;p24"/>
          <p:cNvSpPr/>
          <p:nvPr/>
        </p:nvSpPr>
        <p:spPr>
          <a:xfrm>
            <a:off x="8822503" y="8200964"/>
            <a:ext cx="1101341" cy="1039391"/>
          </a:xfrm>
          <a:custGeom>
            <a:rect b="b" l="l" r="r" t="t"/>
            <a:pathLst>
              <a:path extrusionOk="0" h="1039391" w="1101341">
                <a:moveTo>
                  <a:pt x="0" y="0"/>
                </a:moveTo>
                <a:lnTo>
                  <a:pt x="1101341" y="0"/>
                </a:lnTo>
                <a:lnTo>
                  <a:pt x="1101341" y="1039391"/>
                </a:lnTo>
                <a:lnTo>
                  <a:pt x="0" y="1039391"/>
                </a:lnTo>
                <a:lnTo>
                  <a:pt x="0" y="0"/>
                </a:lnTo>
                <a:close/>
              </a:path>
            </a:pathLst>
          </a:custGeom>
          <a:blipFill rotWithShape="1">
            <a:blip r:embed="rId6">
              <a:alphaModFix/>
            </a:blip>
            <a:stretch>
              <a:fillRect b="0" l="0" r="0" t="0"/>
            </a:stretch>
          </a:blipFill>
          <a:ln>
            <a:noFill/>
          </a:ln>
        </p:spPr>
      </p:sp>
      <p:sp>
        <p:nvSpPr>
          <p:cNvPr id="337" name="Google Shape;337;p24"/>
          <p:cNvSpPr txBox="1"/>
          <p:nvPr/>
        </p:nvSpPr>
        <p:spPr>
          <a:xfrm>
            <a:off x="5209233" y="8794742"/>
            <a:ext cx="1011064"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Principal</a:t>
            </a:r>
            <a:endParaRPr/>
          </a:p>
        </p:txBody>
      </p:sp>
      <p:sp>
        <p:nvSpPr>
          <p:cNvPr id="338" name="Google Shape;338;p24"/>
          <p:cNvSpPr txBox="1"/>
          <p:nvPr/>
        </p:nvSpPr>
        <p:spPr>
          <a:xfrm>
            <a:off x="12602846" y="8794742"/>
            <a:ext cx="934269"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Teacher</a:t>
            </a:r>
            <a:endParaRPr/>
          </a:p>
        </p:txBody>
      </p:sp>
      <p:sp>
        <p:nvSpPr>
          <p:cNvPr id="339" name="Google Shape;339;p24"/>
          <p:cNvSpPr txBox="1"/>
          <p:nvPr/>
        </p:nvSpPr>
        <p:spPr>
          <a:xfrm>
            <a:off x="8799813" y="9202255"/>
            <a:ext cx="1146721" cy="273685"/>
          </a:xfrm>
          <a:prstGeom prst="rect">
            <a:avLst/>
          </a:prstGeom>
          <a:noFill/>
          <a:ln>
            <a:noFill/>
          </a:ln>
        </p:spPr>
        <p:txBody>
          <a:bodyPr anchorCtr="0" anchor="t" bIns="0" lIns="0" spcFirstLastPara="1" rIns="0" wrap="square" tIns="0">
            <a:spAutoFit/>
          </a:bodyPr>
          <a:lstStyle/>
          <a:p>
            <a:pPr indent="0" lvl="1" marL="0" marR="0" rtl="0" algn="ctr">
              <a:lnSpc>
                <a:spcPct val="140025"/>
              </a:lnSpc>
              <a:spcBef>
                <a:spcPts val="0"/>
              </a:spcBef>
              <a:spcAft>
                <a:spcPts val="0"/>
              </a:spcAft>
              <a:buNone/>
            </a:pPr>
            <a:r>
              <a:rPr b="0" i="0" lang="en-US" sz="1599" u="none" cap="none" strike="noStrike">
                <a:solidFill>
                  <a:srgbClr val="000000"/>
                </a:solidFill>
                <a:latin typeface="Londrina Solid"/>
                <a:ea typeface="Londrina Solid"/>
                <a:cs typeface="Londrina Solid"/>
                <a:sym typeface="Londrina Solid"/>
              </a:rPr>
              <a:t>School Insignia</a:t>
            </a:r>
            <a:endParaRPr/>
          </a:p>
        </p:txBody>
      </p:sp>
      <p:pic>
        <p:nvPicPr>
          <p:cNvPr id="340" name="Google Shape;340;p24"/>
          <p:cNvPicPr preferRelativeResize="0"/>
          <p:nvPr/>
        </p:nvPicPr>
        <p:blipFill>
          <a:blip r:embed="rId7">
            <a:alphaModFix/>
          </a:blip>
          <a:stretch>
            <a:fillRect/>
          </a:stretch>
        </p:blipFill>
        <p:spPr>
          <a:xfrm>
            <a:off x="-1002662" y="-505528"/>
            <a:ext cx="6994375" cy="39859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C08"/>
        </a:solidFill>
      </p:bgPr>
    </p:bg>
    <p:spTree>
      <p:nvGrpSpPr>
        <p:cNvPr id="344" name="Shape 344"/>
        <p:cNvGrpSpPr/>
        <p:nvPr/>
      </p:nvGrpSpPr>
      <p:grpSpPr>
        <a:xfrm>
          <a:off x="0" y="0"/>
          <a:ext cx="0" cy="0"/>
          <a:chOff x="0" y="0"/>
          <a:chExt cx="0" cy="0"/>
        </a:xfrm>
      </p:grpSpPr>
      <p:pic>
        <p:nvPicPr>
          <p:cNvPr id="345" name="Google Shape;345;p25"/>
          <p:cNvPicPr preferRelativeResize="0"/>
          <p:nvPr/>
        </p:nvPicPr>
        <p:blipFill>
          <a:blip r:embed="rId3">
            <a:alphaModFix/>
          </a:blip>
          <a:stretch>
            <a:fillRect/>
          </a:stretch>
        </p:blipFill>
        <p:spPr>
          <a:xfrm>
            <a:off x="13591717" y="4118401"/>
            <a:ext cx="7335199" cy="7259049"/>
          </a:xfrm>
          <a:prstGeom prst="rect">
            <a:avLst/>
          </a:prstGeom>
          <a:noFill/>
          <a:ln>
            <a:noFill/>
          </a:ln>
        </p:spPr>
      </p:pic>
      <p:pic>
        <p:nvPicPr>
          <p:cNvPr id="346" name="Google Shape;346;p25"/>
          <p:cNvPicPr preferRelativeResize="0"/>
          <p:nvPr/>
        </p:nvPicPr>
        <p:blipFill>
          <a:blip r:embed="rId4">
            <a:alphaModFix/>
          </a:blip>
          <a:stretch>
            <a:fillRect/>
          </a:stretch>
        </p:blipFill>
        <p:spPr>
          <a:xfrm>
            <a:off x="7162025" y="4363668"/>
            <a:ext cx="7560150" cy="7013781"/>
          </a:xfrm>
          <a:prstGeom prst="rect">
            <a:avLst/>
          </a:prstGeom>
          <a:noFill/>
          <a:ln>
            <a:noFill/>
          </a:ln>
        </p:spPr>
      </p:pic>
      <p:sp>
        <p:nvSpPr>
          <p:cNvPr id="347" name="Google Shape;347;p25"/>
          <p:cNvSpPr/>
          <p:nvPr/>
        </p:nvSpPr>
        <p:spPr>
          <a:xfrm>
            <a:off x="740299" y="3210102"/>
            <a:ext cx="210121" cy="300173"/>
          </a:xfrm>
          <a:custGeom>
            <a:rect b="b" l="l" r="r" t="t"/>
            <a:pathLst>
              <a:path extrusionOk="0" h="300173" w="210121">
                <a:moveTo>
                  <a:pt x="0" y="0"/>
                </a:moveTo>
                <a:lnTo>
                  <a:pt x="210121" y="0"/>
                </a:lnTo>
                <a:lnTo>
                  <a:pt x="210121" y="300173"/>
                </a:lnTo>
                <a:lnTo>
                  <a:pt x="0" y="300173"/>
                </a:lnTo>
                <a:lnTo>
                  <a:pt x="0" y="0"/>
                </a:lnTo>
                <a:close/>
              </a:path>
            </a:pathLst>
          </a:custGeom>
          <a:blipFill rotWithShape="1">
            <a:blip r:embed="rId5">
              <a:alphaModFix/>
            </a:blip>
            <a:stretch>
              <a:fillRect b="0" l="0" r="0" t="0"/>
            </a:stretch>
          </a:blipFill>
          <a:ln>
            <a:noFill/>
          </a:ln>
        </p:spPr>
      </p:sp>
      <p:sp>
        <p:nvSpPr>
          <p:cNvPr id="348" name="Google Shape;348;p25"/>
          <p:cNvSpPr/>
          <p:nvPr/>
        </p:nvSpPr>
        <p:spPr>
          <a:xfrm>
            <a:off x="713676" y="4161668"/>
            <a:ext cx="263367" cy="263367"/>
          </a:xfrm>
          <a:custGeom>
            <a:rect b="b" l="l" r="r" t="t"/>
            <a:pathLst>
              <a:path extrusionOk="0" h="263367" w="263367">
                <a:moveTo>
                  <a:pt x="0" y="0"/>
                </a:moveTo>
                <a:lnTo>
                  <a:pt x="263367" y="0"/>
                </a:lnTo>
                <a:lnTo>
                  <a:pt x="263367" y="263368"/>
                </a:lnTo>
                <a:lnTo>
                  <a:pt x="0" y="263368"/>
                </a:lnTo>
                <a:lnTo>
                  <a:pt x="0" y="0"/>
                </a:lnTo>
                <a:close/>
              </a:path>
            </a:pathLst>
          </a:custGeom>
          <a:blipFill rotWithShape="1">
            <a:blip r:embed="rId6">
              <a:alphaModFix/>
            </a:blip>
            <a:stretch>
              <a:fillRect b="0" l="0" r="0" t="0"/>
            </a:stretch>
          </a:blipFill>
          <a:ln>
            <a:noFill/>
          </a:ln>
        </p:spPr>
      </p:sp>
      <p:sp>
        <p:nvSpPr>
          <p:cNvPr id="349" name="Google Shape;349;p25"/>
          <p:cNvSpPr/>
          <p:nvPr/>
        </p:nvSpPr>
        <p:spPr>
          <a:xfrm>
            <a:off x="722295" y="5111663"/>
            <a:ext cx="246129" cy="169214"/>
          </a:xfrm>
          <a:custGeom>
            <a:rect b="b" l="l" r="r" t="t"/>
            <a:pathLst>
              <a:path extrusionOk="0" h="169214" w="246129">
                <a:moveTo>
                  <a:pt x="0" y="0"/>
                </a:moveTo>
                <a:lnTo>
                  <a:pt x="246129" y="0"/>
                </a:lnTo>
                <a:lnTo>
                  <a:pt x="246129" y="169214"/>
                </a:lnTo>
                <a:lnTo>
                  <a:pt x="0" y="169214"/>
                </a:lnTo>
                <a:lnTo>
                  <a:pt x="0" y="0"/>
                </a:lnTo>
                <a:close/>
              </a:path>
            </a:pathLst>
          </a:custGeom>
          <a:blipFill rotWithShape="1">
            <a:blip r:embed="rId7">
              <a:alphaModFix/>
            </a:blip>
            <a:stretch>
              <a:fillRect b="0" l="0" r="0" t="0"/>
            </a:stretch>
          </a:blipFill>
          <a:ln>
            <a:noFill/>
          </a:ln>
        </p:spPr>
      </p:sp>
      <p:sp>
        <p:nvSpPr>
          <p:cNvPr id="350" name="Google Shape;350;p25"/>
          <p:cNvSpPr/>
          <p:nvPr/>
        </p:nvSpPr>
        <p:spPr>
          <a:xfrm>
            <a:off x="708842" y="6855343"/>
            <a:ext cx="273035" cy="273035"/>
          </a:xfrm>
          <a:custGeom>
            <a:rect b="b" l="l" r="r" t="t"/>
            <a:pathLst>
              <a:path extrusionOk="0" h="273035" w="273035">
                <a:moveTo>
                  <a:pt x="0" y="0"/>
                </a:moveTo>
                <a:lnTo>
                  <a:pt x="273035" y="0"/>
                </a:lnTo>
                <a:lnTo>
                  <a:pt x="273035" y="273035"/>
                </a:lnTo>
                <a:lnTo>
                  <a:pt x="0" y="273035"/>
                </a:lnTo>
                <a:lnTo>
                  <a:pt x="0" y="0"/>
                </a:lnTo>
                <a:close/>
              </a:path>
            </a:pathLst>
          </a:custGeom>
          <a:blipFill rotWithShape="1">
            <a:blip r:embed="rId8">
              <a:alphaModFix/>
            </a:blip>
            <a:stretch>
              <a:fillRect b="0" l="0" r="0" t="0"/>
            </a:stretch>
          </a:blipFill>
          <a:ln>
            <a:noFill/>
          </a:ln>
        </p:spPr>
      </p:sp>
      <p:sp>
        <p:nvSpPr>
          <p:cNvPr id="351" name="Google Shape;351;p25"/>
          <p:cNvSpPr/>
          <p:nvPr/>
        </p:nvSpPr>
        <p:spPr>
          <a:xfrm>
            <a:off x="690985" y="5948621"/>
            <a:ext cx="308750" cy="277875"/>
          </a:xfrm>
          <a:custGeom>
            <a:rect b="b" l="l" r="r" t="t"/>
            <a:pathLst>
              <a:path extrusionOk="0" h="277875" w="308750">
                <a:moveTo>
                  <a:pt x="0" y="0"/>
                </a:moveTo>
                <a:lnTo>
                  <a:pt x="308749" y="0"/>
                </a:lnTo>
                <a:lnTo>
                  <a:pt x="308749" y="277875"/>
                </a:lnTo>
                <a:lnTo>
                  <a:pt x="0" y="277875"/>
                </a:lnTo>
                <a:lnTo>
                  <a:pt x="0" y="0"/>
                </a:lnTo>
                <a:close/>
              </a:path>
            </a:pathLst>
          </a:custGeom>
          <a:blipFill rotWithShape="1">
            <a:blip r:embed="rId9">
              <a:alphaModFix/>
            </a:blip>
            <a:stretch>
              <a:fillRect b="0" l="0" r="0" t="0"/>
            </a:stretch>
          </a:blipFill>
          <a:ln>
            <a:noFill/>
          </a:ln>
        </p:spPr>
      </p:sp>
      <p:sp>
        <p:nvSpPr>
          <p:cNvPr id="352" name="Google Shape;352;p25"/>
          <p:cNvSpPr/>
          <p:nvPr/>
        </p:nvSpPr>
        <p:spPr>
          <a:xfrm>
            <a:off x="722442" y="3183072"/>
            <a:ext cx="210121" cy="300173"/>
          </a:xfrm>
          <a:custGeom>
            <a:rect b="b" l="l" r="r" t="t"/>
            <a:pathLst>
              <a:path extrusionOk="0" h="300173" w="210121">
                <a:moveTo>
                  <a:pt x="0" y="0"/>
                </a:moveTo>
                <a:lnTo>
                  <a:pt x="210121" y="0"/>
                </a:lnTo>
                <a:lnTo>
                  <a:pt x="210121" y="300173"/>
                </a:lnTo>
                <a:lnTo>
                  <a:pt x="0" y="300173"/>
                </a:lnTo>
                <a:lnTo>
                  <a:pt x="0" y="0"/>
                </a:lnTo>
                <a:close/>
              </a:path>
            </a:pathLst>
          </a:custGeom>
          <a:blipFill rotWithShape="1">
            <a:blip r:embed="rId10">
              <a:alphaModFix/>
            </a:blip>
            <a:stretch>
              <a:fillRect b="0" l="0" r="0" t="0"/>
            </a:stretch>
          </a:blipFill>
          <a:ln>
            <a:noFill/>
          </a:ln>
        </p:spPr>
      </p:sp>
      <p:pic>
        <p:nvPicPr>
          <p:cNvPr id="353" name="Google Shape;353;p25"/>
          <p:cNvPicPr preferRelativeResize="0"/>
          <p:nvPr/>
        </p:nvPicPr>
        <p:blipFill>
          <a:blip r:embed="rId11">
            <a:alphaModFix/>
          </a:blip>
          <a:stretch>
            <a:fillRect/>
          </a:stretch>
        </p:blipFill>
        <p:spPr>
          <a:xfrm>
            <a:off x="10691334" y="3297580"/>
            <a:ext cx="5800626" cy="8250346"/>
          </a:xfrm>
          <a:prstGeom prst="rect">
            <a:avLst/>
          </a:prstGeom>
          <a:noFill/>
          <a:ln>
            <a:noFill/>
          </a:ln>
        </p:spPr>
      </p:pic>
      <p:sp>
        <p:nvSpPr>
          <p:cNvPr id="354" name="Google Shape;354;p25"/>
          <p:cNvSpPr/>
          <p:nvPr/>
        </p:nvSpPr>
        <p:spPr>
          <a:xfrm>
            <a:off x="695819" y="4134638"/>
            <a:ext cx="263367" cy="263367"/>
          </a:xfrm>
          <a:custGeom>
            <a:rect b="b" l="l" r="r" t="t"/>
            <a:pathLst>
              <a:path extrusionOk="0" h="263367" w="263367">
                <a:moveTo>
                  <a:pt x="0" y="0"/>
                </a:moveTo>
                <a:lnTo>
                  <a:pt x="263367" y="0"/>
                </a:lnTo>
                <a:lnTo>
                  <a:pt x="263367" y="263367"/>
                </a:lnTo>
                <a:lnTo>
                  <a:pt x="0" y="263367"/>
                </a:lnTo>
                <a:lnTo>
                  <a:pt x="0" y="0"/>
                </a:lnTo>
                <a:close/>
              </a:path>
            </a:pathLst>
          </a:custGeom>
          <a:blipFill rotWithShape="1">
            <a:blip r:embed="rId12">
              <a:alphaModFix/>
            </a:blip>
            <a:stretch>
              <a:fillRect b="0" l="0" r="0" t="0"/>
            </a:stretch>
          </a:blipFill>
          <a:ln>
            <a:noFill/>
          </a:ln>
        </p:spPr>
      </p:sp>
      <p:sp>
        <p:nvSpPr>
          <p:cNvPr id="355" name="Google Shape;355;p25"/>
          <p:cNvSpPr/>
          <p:nvPr/>
        </p:nvSpPr>
        <p:spPr>
          <a:xfrm>
            <a:off x="704438" y="5084633"/>
            <a:ext cx="246129" cy="169214"/>
          </a:xfrm>
          <a:custGeom>
            <a:rect b="b" l="l" r="r" t="t"/>
            <a:pathLst>
              <a:path extrusionOk="0" h="169214" w="246129">
                <a:moveTo>
                  <a:pt x="0" y="0"/>
                </a:moveTo>
                <a:lnTo>
                  <a:pt x="246129" y="0"/>
                </a:lnTo>
                <a:lnTo>
                  <a:pt x="246129" y="169214"/>
                </a:lnTo>
                <a:lnTo>
                  <a:pt x="0" y="169214"/>
                </a:lnTo>
                <a:lnTo>
                  <a:pt x="0" y="0"/>
                </a:lnTo>
                <a:close/>
              </a:path>
            </a:pathLst>
          </a:custGeom>
          <a:blipFill rotWithShape="1">
            <a:blip r:embed="rId13">
              <a:alphaModFix/>
            </a:blip>
            <a:stretch>
              <a:fillRect b="0" l="0" r="0" t="0"/>
            </a:stretch>
          </a:blipFill>
          <a:ln>
            <a:noFill/>
          </a:ln>
        </p:spPr>
      </p:sp>
      <p:pic>
        <p:nvPicPr>
          <p:cNvPr id="356" name="Google Shape;356;p25"/>
          <p:cNvPicPr preferRelativeResize="0"/>
          <p:nvPr/>
        </p:nvPicPr>
        <p:blipFill>
          <a:blip r:embed="rId14">
            <a:alphaModFix/>
          </a:blip>
          <a:stretch>
            <a:fillRect/>
          </a:stretch>
        </p:blipFill>
        <p:spPr>
          <a:xfrm>
            <a:off x="4413925" y="3961977"/>
            <a:ext cx="6139799" cy="7585950"/>
          </a:xfrm>
          <a:prstGeom prst="rect">
            <a:avLst/>
          </a:prstGeom>
          <a:noFill/>
          <a:ln>
            <a:noFill/>
          </a:ln>
        </p:spPr>
      </p:pic>
      <p:sp>
        <p:nvSpPr>
          <p:cNvPr id="357" name="Google Shape;357;p25"/>
          <p:cNvSpPr/>
          <p:nvPr/>
        </p:nvSpPr>
        <p:spPr>
          <a:xfrm>
            <a:off x="690985" y="6828313"/>
            <a:ext cx="273035" cy="273035"/>
          </a:xfrm>
          <a:custGeom>
            <a:rect b="b" l="l" r="r" t="t"/>
            <a:pathLst>
              <a:path extrusionOk="0" h="273035" w="273035">
                <a:moveTo>
                  <a:pt x="0" y="0"/>
                </a:moveTo>
                <a:lnTo>
                  <a:pt x="273035" y="0"/>
                </a:lnTo>
                <a:lnTo>
                  <a:pt x="273035" y="273035"/>
                </a:lnTo>
                <a:lnTo>
                  <a:pt x="0" y="273035"/>
                </a:lnTo>
                <a:lnTo>
                  <a:pt x="0" y="0"/>
                </a:lnTo>
                <a:close/>
              </a:path>
            </a:pathLst>
          </a:custGeom>
          <a:blipFill rotWithShape="1">
            <a:blip r:embed="rId15">
              <a:alphaModFix/>
            </a:blip>
            <a:stretch>
              <a:fillRect b="0" l="0" r="0" t="0"/>
            </a:stretch>
          </a:blipFill>
          <a:ln>
            <a:noFill/>
          </a:ln>
        </p:spPr>
      </p:sp>
      <p:sp>
        <p:nvSpPr>
          <p:cNvPr id="358" name="Google Shape;358;p25"/>
          <p:cNvSpPr/>
          <p:nvPr/>
        </p:nvSpPr>
        <p:spPr>
          <a:xfrm>
            <a:off x="673127" y="5921591"/>
            <a:ext cx="308750" cy="277875"/>
          </a:xfrm>
          <a:custGeom>
            <a:rect b="b" l="l" r="r" t="t"/>
            <a:pathLst>
              <a:path extrusionOk="0" h="277875" w="308750">
                <a:moveTo>
                  <a:pt x="0" y="0"/>
                </a:moveTo>
                <a:lnTo>
                  <a:pt x="308750" y="0"/>
                </a:lnTo>
                <a:lnTo>
                  <a:pt x="308750" y="277875"/>
                </a:lnTo>
                <a:lnTo>
                  <a:pt x="0" y="277875"/>
                </a:lnTo>
                <a:lnTo>
                  <a:pt x="0" y="0"/>
                </a:lnTo>
                <a:close/>
              </a:path>
            </a:pathLst>
          </a:custGeom>
          <a:blipFill rotWithShape="1">
            <a:blip r:embed="rId16">
              <a:alphaModFix/>
            </a:blip>
            <a:stretch>
              <a:fillRect b="0" l="0" r="0" t="0"/>
            </a:stretch>
          </a:blipFill>
          <a:ln>
            <a:noFill/>
          </a:ln>
        </p:spPr>
      </p:sp>
      <p:sp>
        <p:nvSpPr>
          <p:cNvPr id="359" name="Google Shape;359;p25"/>
          <p:cNvSpPr txBox="1"/>
          <p:nvPr/>
        </p:nvSpPr>
        <p:spPr>
          <a:xfrm>
            <a:off x="673127" y="800100"/>
            <a:ext cx="11871921" cy="1933870"/>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b="0" i="0" lang="en-US" sz="11238" u="none" cap="none" strike="noStrike">
                <a:solidFill>
                  <a:srgbClr val="000000"/>
                </a:solidFill>
                <a:latin typeface="Londrina Shadow"/>
                <a:ea typeface="Londrina Shadow"/>
                <a:cs typeface="Londrina Shadow"/>
                <a:sym typeface="Londrina Shadow"/>
              </a:rPr>
              <a:t>CONTACT US</a:t>
            </a:r>
            <a:endParaRPr/>
          </a:p>
        </p:txBody>
      </p:sp>
      <p:sp>
        <p:nvSpPr>
          <p:cNvPr id="360" name="Google Shape;360;p25"/>
          <p:cNvSpPr txBox="1"/>
          <p:nvPr/>
        </p:nvSpPr>
        <p:spPr>
          <a:xfrm>
            <a:off x="673127" y="800100"/>
            <a:ext cx="11871921" cy="1933870"/>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b="0" i="0" lang="en-US" sz="11238" u="none" cap="none" strike="noStrike">
                <a:solidFill>
                  <a:srgbClr val="FFFFFF"/>
                </a:solidFill>
                <a:latin typeface="Londrina Solid"/>
                <a:ea typeface="Londrina Solid"/>
                <a:cs typeface="Londrina Solid"/>
                <a:sym typeface="Londrina Solid"/>
              </a:rPr>
              <a:t>CONTACT US</a:t>
            </a:r>
            <a:endParaRPr/>
          </a:p>
        </p:txBody>
      </p:sp>
      <p:sp>
        <p:nvSpPr>
          <p:cNvPr id="361" name="Google Shape;361;p25"/>
          <p:cNvSpPr txBox="1"/>
          <p:nvPr/>
        </p:nvSpPr>
        <p:spPr>
          <a:xfrm>
            <a:off x="1360560" y="3132816"/>
            <a:ext cx="5801458"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123 Anywhere St., Any City,ST 12345</a:t>
            </a:r>
            <a:endParaRPr/>
          </a:p>
        </p:txBody>
      </p:sp>
      <p:sp>
        <p:nvSpPr>
          <p:cNvPr id="362" name="Google Shape;362;p25"/>
          <p:cNvSpPr txBox="1"/>
          <p:nvPr/>
        </p:nvSpPr>
        <p:spPr>
          <a:xfrm>
            <a:off x="1360560" y="4058438"/>
            <a:ext cx="4892954"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123-456-7890</a:t>
            </a:r>
            <a:endParaRPr/>
          </a:p>
        </p:txBody>
      </p:sp>
      <p:sp>
        <p:nvSpPr>
          <p:cNvPr id="363" name="Google Shape;363;p25"/>
          <p:cNvSpPr txBox="1"/>
          <p:nvPr/>
        </p:nvSpPr>
        <p:spPr>
          <a:xfrm>
            <a:off x="1360560" y="4946997"/>
            <a:ext cx="4892954"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hello@reallygreatsite.com</a:t>
            </a:r>
            <a:endParaRPr/>
          </a:p>
        </p:txBody>
      </p:sp>
      <p:sp>
        <p:nvSpPr>
          <p:cNvPr id="364" name="Google Shape;364;p25"/>
          <p:cNvSpPr txBox="1"/>
          <p:nvPr/>
        </p:nvSpPr>
        <p:spPr>
          <a:xfrm>
            <a:off x="1360560" y="6728643"/>
            <a:ext cx="4892954"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reallygreatsite.com</a:t>
            </a:r>
            <a:endParaRPr/>
          </a:p>
        </p:txBody>
      </p:sp>
      <p:sp>
        <p:nvSpPr>
          <p:cNvPr id="365" name="Google Shape;365;p25"/>
          <p:cNvSpPr txBox="1"/>
          <p:nvPr/>
        </p:nvSpPr>
        <p:spPr>
          <a:xfrm>
            <a:off x="1360560" y="5824342"/>
            <a:ext cx="4892954"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@reallygreatsite</a:t>
            </a:r>
            <a:endParaRPr/>
          </a:p>
        </p:txBody>
      </p:sp>
      <p:sp>
        <p:nvSpPr>
          <p:cNvPr id="366" name="Google Shape;366;p25"/>
          <p:cNvSpPr txBox="1"/>
          <p:nvPr/>
        </p:nvSpPr>
        <p:spPr>
          <a:xfrm>
            <a:off x="13747199" y="244666"/>
            <a:ext cx="4190943" cy="37528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000000"/>
                </a:solidFill>
                <a:latin typeface="Londrina Solid"/>
                <a:ea typeface="Londrina Solid"/>
                <a:cs typeface="Londrina Solid"/>
                <a:sym typeface="Londrina Solid"/>
              </a:rPr>
              <a:t>SCHOOL NAME - 2024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C08"/>
        </a:solidFill>
      </p:bgPr>
    </p:bg>
    <p:spTree>
      <p:nvGrpSpPr>
        <p:cNvPr id="370" name="Shape 370"/>
        <p:cNvGrpSpPr/>
        <p:nvPr/>
      </p:nvGrpSpPr>
      <p:grpSpPr>
        <a:xfrm>
          <a:off x="0" y="0"/>
          <a:ext cx="0" cy="0"/>
          <a:chOff x="0" y="0"/>
          <a:chExt cx="0" cy="0"/>
        </a:xfrm>
      </p:grpSpPr>
      <p:pic>
        <p:nvPicPr>
          <p:cNvPr id="371" name="Google Shape;371;p26"/>
          <p:cNvPicPr preferRelativeResize="0"/>
          <p:nvPr/>
        </p:nvPicPr>
        <p:blipFill>
          <a:blip r:embed="rId3">
            <a:alphaModFix/>
          </a:blip>
          <a:stretch>
            <a:fillRect/>
          </a:stretch>
        </p:blipFill>
        <p:spPr>
          <a:xfrm>
            <a:off x="13236800" y="-14262"/>
            <a:ext cx="6102476" cy="10441463"/>
          </a:xfrm>
          <a:prstGeom prst="rect">
            <a:avLst/>
          </a:prstGeom>
          <a:noFill/>
          <a:ln>
            <a:noFill/>
          </a:ln>
        </p:spPr>
      </p:pic>
      <p:pic>
        <p:nvPicPr>
          <p:cNvPr id="372" name="Google Shape;372;p26"/>
          <p:cNvPicPr preferRelativeResize="0"/>
          <p:nvPr/>
        </p:nvPicPr>
        <p:blipFill>
          <a:blip r:embed="rId4">
            <a:alphaModFix/>
          </a:blip>
          <a:stretch>
            <a:fillRect/>
          </a:stretch>
        </p:blipFill>
        <p:spPr>
          <a:xfrm>
            <a:off x="8788423" y="1278651"/>
            <a:ext cx="8983649" cy="9224754"/>
          </a:xfrm>
          <a:prstGeom prst="rect">
            <a:avLst/>
          </a:prstGeom>
          <a:noFill/>
          <a:ln>
            <a:noFill/>
          </a:ln>
        </p:spPr>
      </p:pic>
      <p:pic>
        <p:nvPicPr>
          <p:cNvPr id="373" name="Google Shape;373;p26"/>
          <p:cNvPicPr preferRelativeResize="0"/>
          <p:nvPr/>
        </p:nvPicPr>
        <p:blipFill>
          <a:blip r:embed="rId5">
            <a:alphaModFix/>
          </a:blip>
          <a:stretch>
            <a:fillRect/>
          </a:stretch>
        </p:blipFill>
        <p:spPr>
          <a:xfrm>
            <a:off x="6586600" y="2213723"/>
            <a:ext cx="5678425" cy="8213478"/>
          </a:xfrm>
          <a:prstGeom prst="rect">
            <a:avLst/>
          </a:prstGeom>
          <a:noFill/>
          <a:ln>
            <a:noFill/>
          </a:ln>
        </p:spPr>
      </p:pic>
      <p:pic>
        <p:nvPicPr>
          <p:cNvPr id="374" name="Google Shape;374;p26"/>
          <p:cNvPicPr preferRelativeResize="0"/>
          <p:nvPr/>
        </p:nvPicPr>
        <p:blipFill>
          <a:blip r:embed="rId6">
            <a:alphaModFix/>
          </a:blip>
          <a:stretch>
            <a:fillRect/>
          </a:stretch>
        </p:blipFill>
        <p:spPr>
          <a:xfrm>
            <a:off x="673125" y="2914000"/>
            <a:ext cx="6025501" cy="1509547"/>
          </a:xfrm>
          <a:prstGeom prst="rect">
            <a:avLst/>
          </a:prstGeom>
          <a:noFill/>
          <a:ln>
            <a:noFill/>
          </a:ln>
        </p:spPr>
      </p:pic>
      <p:sp>
        <p:nvSpPr>
          <p:cNvPr id="375" name="Google Shape;375;p26"/>
          <p:cNvSpPr txBox="1"/>
          <p:nvPr/>
        </p:nvSpPr>
        <p:spPr>
          <a:xfrm>
            <a:off x="673127" y="800100"/>
            <a:ext cx="16230600" cy="1933870"/>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b="0" i="0" lang="en-US" sz="11238" u="none" cap="none" strike="noStrike">
                <a:solidFill>
                  <a:srgbClr val="000000"/>
                </a:solidFill>
                <a:latin typeface="Londrina Shadow"/>
                <a:ea typeface="Londrina Shadow"/>
                <a:cs typeface="Londrina Shadow"/>
                <a:sym typeface="Londrina Shadow"/>
              </a:rPr>
              <a:t>CREDITS</a:t>
            </a:r>
            <a:endParaRPr/>
          </a:p>
        </p:txBody>
      </p:sp>
      <p:sp>
        <p:nvSpPr>
          <p:cNvPr id="376" name="Google Shape;376;p26"/>
          <p:cNvSpPr txBox="1"/>
          <p:nvPr/>
        </p:nvSpPr>
        <p:spPr>
          <a:xfrm>
            <a:off x="785142" y="4735567"/>
            <a:ext cx="5801458" cy="8343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This presentation template is free for everyone to use thanks to the following:</a:t>
            </a:r>
            <a:endParaRPr/>
          </a:p>
        </p:txBody>
      </p:sp>
      <p:sp>
        <p:nvSpPr>
          <p:cNvPr id="377" name="Google Shape;377;p26"/>
          <p:cNvSpPr txBox="1"/>
          <p:nvPr/>
        </p:nvSpPr>
        <p:spPr>
          <a:xfrm>
            <a:off x="785142" y="5866640"/>
            <a:ext cx="5801458" cy="8343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SlidesCarnival for the presentation template</a:t>
            </a:r>
            <a:endParaRPr/>
          </a:p>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Pexels for the photos</a:t>
            </a:r>
            <a:endParaRPr/>
          </a:p>
        </p:txBody>
      </p:sp>
      <p:sp>
        <p:nvSpPr>
          <p:cNvPr id="378" name="Google Shape;378;p26"/>
          <p:cNvSpPr txBox="1"/>
          <p:nvPr/>
        </p:nvSpPr>
        <p:spPr>
          <a:xfrm>
            <a:off x="785142" y="6997712"/>
            <a:ext cx="4892954"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Happy designing! </a:t>
            </a:r>
            <a:endParaRPr/>
          </a:p>
        </p:txBody>
      </p:sp>
      <p:sp>
        <p:nvSpPr>
          <p:cNvPr id="379" name="Google Shape;379;p26"/>
          <p:cNvSpPr txBox="1"/>
          <p:nvPr/>
        </p:nvSpPr>
        <p:spPr>
          <a:xfrm>
            <a:off x="673127" y="800100"/>
            <a:ext cx="16230600" cy="1933870"/>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b="0" i="0" lang="en-US" sz="11238" u="none" cap="none" strike="noStrike">
                <a:solidFill>
                  <a:srgbClr val="FFFFFF"/>
                </a:solidFill>
                <a:latin typeface="Londrina Solid"/>
                <a:ea typeface="Londrina Solid"/>
                <a:cs typeface="Londrina Solid"/>
                <a:sym typeface="Londrina Solid"/>
              </a:rPr>
              <a:t>CREDITS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C08"/>
        </a:solidFill>
      </p:bgPr>
    </p:bg>
    <p:spTree>
      <p:nvGrpSpPr>
        <p:cNvPr id="383" name="Shape 383"/>
        <p:cNvGrpSpPr/>
        <p:nvPr/>
      </p:nvGrpSpPr>
      <p:grpSpPr>
        <a:xfrm>
          <a:off x="0" y="0"/>
          <a:ext cx="0" cy="0"/>
          <a:chOff x="0" y="0"/>
          <a:chExt cx="0" cy="0"/>
        </a:xfrm>
      </p:grpSpPr>
      <p:cxnSp>
        <p:nvCxnSpPr>
          <p:cNvPr id="384" name="Google Shape;384;p27"/>
          <p:cNvCxnSpPr/>
          <p:nvPr/>
        </p:nvCxnSpPr>
        <p:spPr>
          <a:xfrm rot="10800000">
            <a:off x="7410481" y="54782"/>
            <a:ext cx="0" cy="10341761"/>
          </a:xfrm>
          <a:prstGeom prst="straightConnector1">
            <a:avLst/>
          </a:prstGeom>
          <a:noFill/>
          <a:ln cap="flat" cmpd="sng" w="38100">
            <a:solidFill>
              <a:srgbClr val="000000"/>
            </a:solidFill>
            <a:prstDash val="solid"/>
            <a:round/>
            <a:headEnd len="sm" w="sm" type="none"/>
            <a:tailEnd len="sm" w="sm" type="none"/>
          </a:ln>
        </p:spPr>
      </p:cxnSp>
      <p:sp>
        <p:nvSpPr>
          <p:cNvPr id="385" name="Google Shape;385;p27"/>
          <p:cNvSpPr/>
          <p:nvPr/>
        </p:nvSpPr>
        <p:spPr>
          <a:xfrm>
            <a:off x="7667656" y="505899"/>
            <a:ext cx="941927" cy="1613580"/>
          </a:xfrm>
          <a:custGeom>
            <a:rect b="b" l="l" r="r" t="t"/>
            <a:pathLst>
              <a:path extrusionOk="0" h="1613580" w="941927">
                <a:moveTo>
                  <a:pt x="0" y="0"/>
                </a:moveTo>
                <a:lnTo>
                  <a:pt x="941927" y="0"/>
                </a:lnTo>
                <a:lnTo>
                  <a:pt x="941927" y="1613580"/>
                </a:lnTo>
                <a:lnTo>
                  <a:pt x="0" y="1613580"/>
                </a:lnTo>
                <a:lnTo>
                  <a:pt x="0" y="0"/>
                </a:lnTo>
                <a:close/>
              </a:path>
            </a:pathLst>
          </a:custGeom>
          <a:blipFill rotWithShape="1">
            <a:blip r:embed="rId3">
              <a:alphaModFix/>
            </a:blip>
            <a:stretch>
              <a:fillRect b="0" l="0" r="0" t="0"/>
            </a:stretch>
          </a:blipFill>
          <a:ln>
            <a:noFill/>
          </a:ln>
        </p:spPr>
      </p:sp>
      <p:sp>
        <p:nvSpPr>
          <p:cNvPr id="386" name="Google Shape;386;p27"/>
          <p:cNvSpPr/>
          <p:nvPr/>
        </p:nvSpPr>
        <p:spPr>
          <a:xfrm>
            <a:off x="8847708" y="505899"/>
            <a:ext cx="1571224" cy="1613580"/>
          </a:xfrm>
          <a:custGeom>
            <a:rect b="b" l="l" r="r" t="t"/>
            <a:pathLst>
              <a:path extrusionOk="0" h="1613580" w="1571224">
                <a:moveTo>
                  <a:pt x="0" y="0"/>
                </a:moveTo>
                <a:lnTo>
                  <a:pt x="1571224" y="0"/>
                </a:lnTo>
                <a:lnTo>
                  <a:pt x="1571224" y="1613580"/>
                </a:lnTo>
                <a:lnTo>
                  <a:pt x="0" y="1613580"/>
                </a:lnTo>
                <a:lnTo>
                  <a:pt x="0" y="0"/>
                </a:lnTo>
                <a:close/>
              </a:path>
            </a:pathLst>
          </a:custGeom>
          <a:blipFill rotWithShape="1">
            <a:blip r:embed="rId4">
              <a:alphaModFix/>
            </a:blip>
            <a:stretch>
              <a:fillRect b="0" l="0" r="0" t="0"/>
            </a:stretch>
          </a:blipFill>
          <a:ln>
            <a:noFill/>
          </a:ln>
        </p:spPr>
      </p:sp>
      <p:sp>
        <p:nvSpPr>
          <p:cNvPr id="387" name="Google Shape;387;p27"/>
          <p:cNvSpPr/>
          <p:nvPr/>
        </p:nvSpPr>
        <p:spPr>
          <a:xfrm>
            <a:off x="10657057" y="505899"/>
            <a:ext cx="1113370" cy="1613580"/>
          </a:xfrm>
          <a:custGeom>
            <a:rect b="b" l="l" r="r" t="t"/>
            <a:pathLst>
              <a:path extrusionOk="0" h="1613580" w="1113370">
                <a:moveTo>
                  <a:pt x="0" y="0"/>
                </a:moveTo>
                <a:lnTo>
                  <a:pt x="1113370" y="0"/>
                </a:lnTo>
                <a:lnTo>
                  <a:pt x="1113370" y="1613580"/>
                </a:lnTo>
                <a:lnTo>
                  <a:pt x="0" y="1613580"/>
                </a:lnTo>
                <a:lnTo>
                  <a:pt x="0" y="0"/>
                </a:lnTo>
                <a:close/>
              </a:path>
            </a:pathLst>
          </a:custGeom>
          <a:blipFill rotWithShape="1">
            <a:blip r:embed="rId5">
              <a:alphaModFix/>
            </a:blip>
            <a:stretch>
              <a:fillRect b="0" l="0" r="0" t="0"/>
            </a:stretch>
          </a:blipFill>
          <a:ln>
            <a:noFill/>
          </a:ln>
        </p:spPr>
      </p:sp>
      <p:sp>
        <p:nvSpPr>
          <p:cNvPr id="388" name="Google Shape;388;p27"/>
          <p:cNvSpPr/>
          <p:nvPr/>
        </p:nvSpPr>
        <p:spPr>
          <a:xfrm>
            <a:off x="12008552" y="505899"/>
            <a:ext cx="1742057" cy="1613580"/>
          </a:xfrm>
          <a:custGeom>
            <a:rect b="b" l="l" r="r" t="t"/>
            <a:pathLst>
              <a:path extrusionOk="0" h="1613580" w="1742057">
                <a:moveTo>
                  <a:pt x="0" y="0"/>
                </a:moveTo>
                <a:lnTo>
                  <a:pt x="1742057" y="0"/>
                </a:lnTo>
                <a:lnTo>
                  <a:pt x="1742057" y="1613580"/>
                </a:lnTo>
                <a:lnTo>
                  <a:pt x="0" y="1613580"/>
                </a:lnTo>
                <a:lnTo>
                  <a:pt x="0" y="0"/>
                </a:lnTo>
                <a:close/>
              </a:path>
            </a:pathLst>
          </a:custGeom>
          <a:blipFill rotWithShape="1">
            <a:blip r:embed="rId6">
              <a:alphaModFix/>
            </a:blip>
            <a:stretch>
              <a:fillRect b="0" l="0" r="0" t="0"/>
            </a:stretch>
          </a:blipFill>
          <a:ln>
            <a:noFill/>
          </a:ln>
        </p:spPr>
      </p:sp>
      <p:sp>
        <p:nvSpPr>
          <p:cNvPr id="389" name="Google Shape;389;p27"/>
          <p:cNvSpPr/>
          <p:nvPr/>
        </p:nvSpPr>
        <p:spPr>
          <a:xfrm>
            <a:off x="13988734" y="505899"/>
            <a:ext cx="1629879" cy="1613580"/>
          </a:xfrm>
          <a:custGeom>
            <a:rect b="b" l="l" r="r" t="t"/>
            <a:pathLst>
              <a:path extrusionOk="0" h="1613580" w="1629879">
                <a:moveTo>
                  <a:pt x="0" y="0"/>
                </a:moveTo>
                <a:lnTo>
                  <a:pt x="1629879" y="0"/>
                </a:lnTo>
                <a:lnTo>
                  <a:pt x="1629879" y="1613580"/>
                </a:lnTo>
                <a:lnTo>
                  <a:pt x="0" y="1613580"/>
                </a:lnTo>
                <a:lnTo>
                  <a:pt x="0" y="0"/>
                </a:lnTo>
                <a:close/>
              </a:path>
            </a:pathLst>
          </a:custGeom>
          <a:blipFill rotWithShape="1">
            <a:blip r:embed="rId7">
              <a:alphaModFix/>
            </a:blip>
            <a:stretch>
              <a:fillRect b="0" l="0" r="0" t="0"/>
            </a:stretch>
          </a:blipFill>
          <a:ln>
            <a:noFill/>
          </a:ln>
        </p:spPr>
      </p:sp>
      <p:sp>
        <p:nvSpPr>
          <p:cNvPr id="390" name="Google Shape;390;p27"/>
          <p:cNvSpPr/>
          <p:nvPr/>
        </p:nvSpPr>
        <p:spPr>
          <a:xfrm>
            <a:off x="15856738" y="505899"/>
            <a:ext cx="1135557" cy="1613580"/>
          </a:xfrm>
          <a:custGeom>
            <a:rect b="b" l="l" r="r" t="t"/>
            <a:pathLst>
              <a:path extrusionOk="0" h="1613580" w="1135557">
                <a:moveTo>
                  <a:pt x="0" y="0"/>
                </a:moveTo>
                <a:lnTo>
                  <a:pt x="1135557" y="0"/>
                </a:lnTo>
                <a:lnTo>
                  <a:pt x="1135557" y="1613580"/>
                </a:lnTo>
                <a:lnTo>
                  <a:pt x="0" y="1613580"/>
                </a:lnTo>
                <a:lnTo>
                  <a:pt x="0" y="0"/>
                </a:lnTo>
                <a:close/>
              </a:path>
            </a:pathLst>
          </a:custGeom>
          <a:blipFill rotWithShape="1">
            <a:blip r:embed="rId8">
              <a:alphaModFix/>
            </a:blip>
            <a:stretch>
              <a:fillRect b="0" l="0" r="0" t="0"/>
            </a:stretch>
          </a:blipFill>
          <a:ln>
            <a:noFill/>
          </a:ln>
        </p:spPr>
      </p:sp>
      <p:sp>
        <p:nvSpPr>
          <p:cNvPr id="391" name="Google Shape;391;p27"/>
          <p:cNvSpPr/>
          <p:nvPr/>
        </p:nvSpPr>
        <p:spPr>
          <a:xfrm>
            <a:off x="7667656" y="2605391"/>
            <a:ext cx="1506680" cy="1613580"/>
          </a:xfrm>
          <a:custGeom>
            <a:rect b="b" l="l" r="r" t="t"/>
            <a:pathLst>
              <a:path extrusionOk="0" h="1613580" w="1506680">
                <a:moveTo>
                  <a:pt x="0" y="0"/>
                </a:moveTo>
                <a:lnTo>
                  <a:pt x="1506680" y="0"/>
                </a:lnTo>
                <a:lnTo>
                  <a:pt x="1506680" y="1613581"/>
                </a:lnTo>
                <a:lnTo>
                  <a:pt x="0" y="1613581"/>
                </a:lnTo>
                <a:lnTo>
                  <a:pt x="0" y="0"/>
                </a:lnTo>
                <a:close/>
              </a:path>
            </a:pathLst>
          </a:custGeom>
          <a:blipFill rotWithShape="1">
            <a:blip r:embed="rId9">
              <a:alphaModFix/>
            </a:blip>
            <a:stretch>
              <a:fillRect b="0" l="0" r="0" t="0"/>
            </a:stretch>
          </a:blipFill>
          <a:ln>
            <a:noFill/>
          </a:ln>
        </p:spPr>
      </p:sp>
      <p:sp>
        <p:nvSpPr>
          <p:cNvPr id="392" name="Google Shape;392;p27"/>
          <p:cNvSpPr/>
          <p:nvPr/>
        </p:nvSpPr>
        <p:spPr>
          <a:xfrm>
            <a:off x="9412461" y="2605391"/>
            <a:ext cx="1304983" cy="1613580"/>
          </a:xfrm>
          <a:custGeom>
            <a:rect b="b" l="l" r="r" t="t"/>
            <a:pathLst>
              <a:path extrusionOk="0" h="1613580" w="1304983">
                <a:moveTo>
                  <a:pt x="0" y="0"/>
                </a:moveTo>
                <a:lnTo>
                  <a:pt x="1304983" y="0"/>
                </a:lnTo>
                <a:lnTo>
                  <a:pt x="1304983" y="1613581"/>
                </a:lnTo>
                <a:lnTo>
                  <a:pt x="0" y="1613581"/>
                </a:lnTo>
                <a:lnTo>
                  <a:pt x="0" y="0"/>
                </a:lnTo>
                <a:close/>
              </a:path>
            </a:pathLst>
          </a:custGeom>
          <a:blipFill rotWithShape="1">
            <a:blip r:embed="rId10">
              <a:alphaModFix/>
            </a:blip>
            <a:stretch>
              <a:fillRect b="0" l="0" r="0" t="0"/>
            </a:stretch>
          </a:blipFill>
          <a:ln>
            <a:noFill/>
          </a:ln>
        </p:spPr>
      </p:sp>
      <p:sp>
        <p:nvSpPr>
          <p:cNvPr id="393" name="Google Shape;393;p27"/>
          <p:cNvSpPr/>
          <p:nvPr/>
        </p:nvSpPr>
        <p:spPr>
          <a:xfrm>
            <a:off x="10955569" y="2605391"/>
            <a:ext cx="1381628" cy="1613580"/>
          </a:xfrm>
          <a:custGeom>
            <a:rect b="b" l="l" r="r" t="t"/>
            <a:pathLst>
              <a:path extrusionOk="0" h="1613580" w="1381628">
                <a:moveTo>
                  <a:pt x="0" y="0"/>
                </a:moveTo>
                <a:lnTo>
                  <a:pt x="1381628" y="0"/>
                </a:lnTo>
                <a:lnTo>
                  <a:pt x="1381628" y="1613581"/>
                </a:lnTo>
                <a:lnTo>
                  <a:pt x="0" y="1613581"/>
                </a:lnTo>
                <a:lnTo>
                  <a:pt x="0" y="0"/>
                </a:lnTo>
                <a:close/>
              </a:path>
            </a:pathLst>
          </a:custGeom>
          <a:blipFill rotWithShape="1">
            <a:blip r:embed="rId11">
              <a:alphaModFix/>
            </a:blip>
            <a:stretch>
              <a:fillRect b="0" l="0" r="0" t="0"/>
            </a:stretch>
          </a:blipFill>
          <a:ln>
            <a:noFill/>
          </a:ln>
        </p:spPr>
      </p:sp>
      <p:sp>
        <p:nvSpPr>
          <p:cNvPr id="394" name="Google Shape;394;p27"/>
          <p:cNvSpPr/>
          <p:nvPr/>
        </p:nvSpPr>
        <p:spPr>
          <a:xfrm>
            <a:off x="12575322" y="2605391"/>
            <a:ext cx="1313051" cy="1613580"/>
          </a:xfrm>
          <a:custGeom>
            <a:rect b="b" l="l" r="r" t="t"/>
            <a:pathLst>
              <a:path extrusionOk="0" h="1613580" w="1313051">
                <a:moveTo>
                  <a:pt x="0" y="0"/>
                </a:moveTo>
                <a:lnTo>
                  <a:pt x="1313051" y="0"/>
                </a:lnTo>
                <a:lnTo>
                  <a:pt x="1313051" y="1613581"/>
                </a:lnTo>
                <a:lnTo>
                  <a:pt x="0" y="1613581"/>
                </a:lnTo>
                <a:lnTo>
                  <a:pt x="0" y="0"/>
                </a:lnTo>
                <a:close/>
              </a:path>
            </a:pathLst>
          </a:custGeom>
          <a:blipFill rotWithShape="1">
            <a:blip r:embed="rId12">
              <a:alphaModFix/>
            </a:blip>
            <a:stretch>
              <a:fillRect b="0" l="0" r="0" t="0"/>
            </a:stretch>
          </a:blipFill>
          <a:ln>
            <a:noFill/>
          </a:ln>
        </p:spPr>
      </p:sp>
      <p:sp>
        <p:nvSpPr>
          <p:cNvPr id="395" name="Google Shape;395;p27"/>
          <p:cNvSpPr/>
          <p:nvPr/>
        </p:nvSpPr>
        <p:spPr>
          <a:xfrm>
            <a:off x="14126498" y="2605391"/>
            <a:ext cx="1870818" cy="1613580"/>
          </a:xfrm>
          <a:custGeom>
            <a:rect b="b" l="l" r="r" t="t"/>
            <a:pathLst>
              <a:path extrusionOk="0" h="1613580" w="1870818">
                <a:moveTo>
                  <a:pt x="0" y="0"/>
                </a:moveTo>
                <a:lnTo>
                  <a:pt x="1870818" y="0"/>
                </a:lnTo>
                <a:lnTo>
                  <a:pt x="1870818" y="1613581"/>
                </a:lnTo>
                <a:lnTo>
                  <a:pt x="0" y="1613581"/>
                </a:lnTo>
                <a:lnTo>
                  <a:pt x="0" y="0"/>
                </a:lnTo>
                <a:close/>
              </a:path>
            </a:pathLst>
          </a:custGeom>
          <a:blipFill rotWithShape="1">
            <a:blip r:embed="rId13">
              <a:alphaModFix/>
            </a:blip>
            <a:stretch>
              <a:fillRect b="0" l="0" r="0" t="0"/>
            </a:stretch>
          </a:blipFill>
          <a:ln>
            <a:noFill/>
          </a:ln>
        </p:spPr>
      </p:sp>
      <p:sp>
        <p:nvSpPr>
          <p:cNvPr id="396" name="Google Shape;396;p27"/>
          <p:cNvSpPr/>
          <p:nvPr/>
        </p:nvSpPr>
        <p:spPr>
          <a:xfrm>
            <a:off x="16235441" y="2605391"/>
            <a:ext cx="974199" cy="1613580"/>
          </a:xfrm>
          <a:custGeom>
            <a:rect b="b" l="l" r="r" t="t"/>
            <a:pathLst>
              <a:path extrusionOk="0" h="1613580" w="974199">
                <a:moveTo>
                  <a:pt x="0" y="0"/>
                </a:moveTo>
                <a:lnTo>
                  <a:pt x="974199" y="0"/>
                </a:lnTo>
                <a:lnTo>
                  <a:pt x="974199" y="1613581"/>
                </a:lnTo>
                <a:lnTo>
                  <a:pt x="0" y="1613581"/>
                </a:lnTo>
                <a:lnTo>
                  <a:pt x="0" y="0"/>
                </a:lnTo>
                <a:close/>
              </a:path>
            </a:pathLst>
          </a:custGeom>
          <a:blipFill rotWithShape="1">
            <a:blip r:embed="rId14">
              <a:alphaModFix/>
            </a:blip>
            <a:stretch>
              <a:fillRect b="0" l="0" r="0" t="0"/>
            </a:stretch>
          </a:blipFill>
          <a:ln>
            <a:noFill/>
          </a:ln>
        </p:spPr>
      </p:sp>
      <p:sp>
        <p:nvSpPr>
          <p:cNvPr id="397" name="Google Shape;397;p27"/>
          <p:cNvSpPr/>
          <p:nvPr/>
        </p:nvSpPr>
        <p:spPr>
          <a:xfrm>
            <a:off x="7667656" y="4704747"/>
            <a:ext cx="1569207" cy="1613580"/>
          </a:xfrm>
          <a:custGeom>
            <a:rect b="b" l="l" r="r" t="t"/>
            <a:pathLst>
              <a:path extrusionOk="0" h="1613580" w="1569207">
                <a:moveTo>
                  <a:pt x="0" y="0"/>
                </a:moveTo>
                <a:lnTo>
                  <a:pt x="1569207" y="0"/>
                </a:lnTo>
                <a:lnTo>
                  <a:pt x="1569207" y="1613580"/>
                </a:lnTo>
                <a:lnTo>
                  <a:pt x="0" y="1613580"/>
                </a:lnTo>
                <a:lnTo>
                  <a:pt x="0" y="0"/>
                </a:lnTo>
                <a:close/>
              </a:path>
            </a:pathLst>
          </a:custGeom>
          <a:blipFill rotWithShape="1">
            <a:blip r:embed="rId15">
              <a:alphaModFix/>
            </a:blip>
            <a:stretch>
              <a:fillRect b="0" l="0" r="0" t="0"/>
            </a:stretch>
          </a:blipFill>
          <a:ln>
            <a:noFill/>
          </a:ln>
        </p:spPr>
      </p:sp>
      <p:sp>
        <p:nvSpPr>
          <p:cNvPr id="398" name="Google Shape;398;p27"/>
          <p:cNvSpPr/>
          <p:nvPr/>
        </p:nvSpPr>
        <p:spPr>
          <a:xfrm>
            <a:off x="9474988" y="4742750"/>
            <a:ext cx="1240766" cy="1575576"/>
          </a:xfrm>
          <a:custGeom>
            <a:rect b="b" l="l" r="r" t="t"/>
            <a:pathLst>
              <a:path extrusionOk="0" h="1575576" w="1240766">
                <a:moveTo>
                  <a:pt x="0" y="0"/>
                </a:moveTo>
                <a:lnTo>
                  <a:pt x="1240766" y="0"/>
                </a:lnTo>
                <a:lnTo>
                  <a:pt x="1240766" y="1575577"/>
                </a:lnTo>
                <a:lnTo>
                  <a:pt x="0" y="1575577"/>
                </a:lnTo>
                <a:lnTo>
                  <a:pt x="0" y="0"/>
                </a:lnTo>
                <a:close/>
              </a:path>
            </a:pathLst>
          </a:custGeom>
          <a:blipFill rotWithShape="1">
            <a:blip r:embed="rId16">
              <a:alphaModFix/>
            </a:blip>
            <a:stretch>
              <a:fillRect b="0" l="0" r="0" t="0"/>
            </a:stretch>
          </a:blipFill>
          <a:ln>
            <a:noFill/>
          </a:ln>
        </p:spPr>
      </p:sp>
      <p:sp>
        <p:nvSpPr>
          <p:cNvPr id="399" name="Google Shape;399;p27"/>
          <p:cNvSpPr/>
          <p:nvPr/>
        </p:nvSpPr>
        <p:spPr>
          <a:xfrm>
            <a:off x="11127019" y="4742750"/>
            <a:ext cx="856720" cy="1575576"/>
          </a:xfrm>
          <a:custGeom>
            <a:rect b="b" l="l" r="r" t="t"/>
            <a:pathLst>
              <a:path extrusionOk="0" h="1575576" w="856720">
                <a:moveTo>
                  <a:pt x="0" y="0"/>
                </a:moveTo>
                <a:lnTo>
                  <a:pt x="856720" y="0"/>
                </a:lnTo>
                <a:lnTo>
                  <a:pt x="856720" y="1575577"/>
                </a:lnTo>
                <a:lnTo>
                  <a:pt x="0" y="1575577"/>
                </a:lnTo>
                <a:lnTo>
                  <a:pt x="0" y="0"/>
                </a:lnTo>
                <a:close/>
              </a:path>
            </a:pathLst>
          </a:custGeom>
          <a:blipFill rotWithShape="1">
            <a:blip r:embed="rId17">
              <a:alphaModFix/>
            </a:blip>
            <a:stretch>
              <a:fillRect b="0" l="0" r="0" t="0"/>
            </a:stretch>
          </a:blipFill>
          <a:ln>
            <a:noFill/>
          </a:ln>
        </p:spPr>
      </p:sp>
      <p:sp>
        <p:nvSpPr>
          <p:cNvPr id="400" name="Google Shape;400;p27"/>
          <p:cNvSpPr/>
          <p:nvPr/>
        </p:nvSpPr>
        <p:spPr>
          <a:xfrm>
            <a:off x="12419355" y="4698402"/>
            <a:ext cx="1120629" cy="1575576"/>
          </a:xfrm>
          <a:custGeom>
            <a:rect b="b" l="l" r="r" t="t"/>
            <a:pathLst>
              <a:path extrusionOk="0" h="1575576" w="1120629">
                <a:moveTo>
                  <a:pt x="0" y="0"/>
                </a:moveTo>
                <a:lnTo>
                  <a:pt x="1120629" y="0"/>
                </a:lnTo>
                <a:lnTo>
                  <a:pt x="1120629" y="1575576"/>
                </a:lnTo>
                <a:lnTo>
                  <a:pt x="0" y="1575576"/>
                </a:lnTo>
                <a:lnTo>
                  <a:pt x="0" y="0"/>
                </a:lnTo>
                <a:close/>
              </a:path>
            </a:pathLst>
          </a:custGeom>
          <a:blipFill rotWithShape="1">
            <a:blip r:embed="rId18">
              <a:alphaModFix/>
            </a:blip>
            <a:stretch>
              <a:fillRect b="0" l="0" r="0" t="0"/>
            </a:stretch>
          </a:blipFill>
          <a:ln>
            <a:noFill/>
          </a:ln>
        </p:spPr>
      </p:sp>
      <p:sp>
        <p:nvSpPr>
          <p:cNvPr id="401" name="Google Shape;401;p27"/>
          <p:cNvSpPr/>
          <p:nvPr/>
        </p:nvSpPr>
        <p:spPr>
          <a:xfrm>
            <a:off x="14026602" y="4679400"/>
            <a:ext cx="1111353" cy="1613580"/>
          </a:xfrm>
          <a:custGeom>
            <a:rect b="b" l="l" r="r" t="t"/>
            <a:pathLst>
              <a:path extrusionOk="0" h="1613580" w="1111353">
                <a:moveTo>
                  <a:pt x="0" y="0"/>
                </a:moveTo>
                <a:lnTo>
                  <a:pt x="1111353" y="0"/>
                </a:lnTo>
                <a:lnTo>
                  <a:pt x="1111353" y="1613580"/>
                </a:lnTo>
                <a:lnTo>
                  <a:pt x="0" y="1613580"/>
                </a:lnTo>
                <a:lnTo>
                  <a:pt x="0" y="0"/>
                </a:lnTo>
                <a:close/>
              </a:path>
            </a:pathLst>
          </a:custGeom>
          <a:blipFill rotWithShape="1">
            <a:blip r:embed="rId19">
              <a:alphaModFix/>
            </a:blip>
            <a:stretch>
              <a:fillRect b="0" l="0" r="0" t="0"/>
            </a:stretch>
          </a:blipFill>
          <a:ln>
            <a:noFill/>
          </a:ln>
        </p:spPr>
      </p:sp>
      <p:sp>
        <p:nvSpPr>
          <p:cNvPr id="402" name="Google Shape;402;p27"/>
          <p:cNvSpPr/>
          <p:nvPr/>
        </p:nvSpPr>
        <p:spPr>
          <a:xfrm>
            <a:off x="15642939" y="4704747"/>
            <a:ext cx="1349356" cy="1613580"/>
          </a:xfrm>
          <a:custGeom>
            <a:rect b="b" l="l" r="r" t="t"/>
            <a:pathLst>
              <a:path extrusionOk="0" h="1613580" w="1349356">
                <a:moveTo>
                  <a:pt x="0" y="0"/>
                </a:moveTo>
                <a:lnTo>
                  <a:pt x="1349356" y="0"/>
                </a:lnTo>
                <a:lnTo>
                  <a:pt x="1349356" y="1613580"/>
                </a:lnTo>
                <a:lnTo>
                  <a:pt x="0" y="1613580"/>
                </a:lnTo>
                <a:lnTo>
                  <a:pt x="0" y="0"/>
                </a:lnTo>
                <a:close/>
              </a:path>
            </a:pathLst>
          </a:custGeom>
          <a:blipFill rotWithShape="1">
            <a:blip r:embed="rId20">
              <a:alphaModFix/>
            </a:blip>
            <a:stretch>
              <a:fillRect b="0" l="0" r="0" t="0"/>
            </a:stretch>
          </a:blipFill>
          <a:ln>
            <a:noFill/>
          </a:ln>
        </p:spPr>
      </p:sp>
      <p:sp>
        <p:nvSpPr>
          <p:cNvPr id="403" name="Google Shape;403;p27"/>
          <p:cNvSpPr/>
          <p:nvPr/>
        </p:nvSpPr>
        <p:spPr>
          <a:xfrm>
            <a:off x="15782120" y="6720191"/>
            <a:ext cx="1652835" cy="1613580"/>
          </a:xfrm>
          <a:custGeom>
            <a:rect b="b" l="l" r="r" t="t"/>
            <a:pathLst>
              <a:path extrusionOk="0" h="1613580" w="1652835">
                <a:moveTo>
                  <a:pt x="0" y="0"/>
                </a:moveTo>
                <a:lnTo>
                  <a:pt x="1652835" y="0"/>
                </a:lnTo>
                <a:lnTo>
                  <a:pt x="1652835" y="1613581"/>
                </a:lnTo>
                <a:lnTo>
                  <a:pt x="0" y="1613581"/>
                </a:lnTo>
                <a:lnTo>
                  <a:pt x="0" y="0"/>
                </a:lnTo>
                <a:close/>
              </a:path>
            </a:pathLst>
          </a:custGeom>
          <a:blipFill rotWithShape="1">
            <a:blip r:embed="rId21">
              <a:alphaModFix/>
            </a:blip>
            <a:stretch>
              <a:fillRect b="0" l="0" r="0" t="0"/>
            </a:stretch>
          </a:blipFill>
          <a:ln>
            <a:noFill/>
          </a:ln>
        </p:spPr>
      </p:sp>
      <p:sp>
        <p:nvSpPr>
          <p:cNvPr id="404" name="Google Shape;404;p27"/>
          <p:cNvSpPr/>
          <p:nvPr/>
        </p:nvSpPr>
        <p:spPr>
          <a:xfrm>
            <a:off x="7667656" y="6753409"/>
            <a:ext cx="1569207" cy="1722038"/>
          </a:xfrm>
          <a:custGeom>
            <a:rect b="b" l="l" r="r" t="t"/>
            <a:pathLst>
              <a:path extrusionOk="0" h="1722038" w="1569207">
                <a:moveTo>
                  <a:pt x="0" y="0"/>
                </a:moveTo>
                <a:lnTo>
                  <a:pt x="1569207" y="0"/>
                </a:lnTo>
                <a:lnTo>
                  <a:pt x="1569207" y="1722038"/>
                </a:lnTo>
                <a:lnTo>
                  <a:pt x="0" y="1722038"/>
                </a:lnTo>
                <a:lnTo>
                  <a:pt x="0" y="0"/>
                </a:lnTo>
                <a:close/>
              </a:path>
            </a:pathLst>
          </a:custGeom>
          <a:blipFill rotWithShape="1">
            <a:blip r:embed="rId22">
              <a:alphaModFix/>
            </a:blip>
            <a:stretch>
              <a:fillRect b="0" l="0" r="0" t="0"/>
            </a:stretch>
          </a:blipFill>
          <a:ln>
            <a:noFill/>
          </a:ln>
        </p:spPr>
      </p:sp>
      <p:sp>
        <p:nvSpPr>
          <p:cNvPr id="405" name="Google Shape;405;p27"/>
          <p:cNvSpPr/>
          <p:nvPr/>
        </p:nvSpPr>
        <p:spPr>
          <a:xfrm>
            <a:off x="9274430" y="6753409"/>
            <a:ext cx="1681139" cy="1722038"/>
          </a:xfrm>
          <a:custGeom>
            <a:rect b="b" l="l" r="r" t="t"/>
            <a:pathLst>
              <a:path extrusionOk="0" h="1722038" w="1681139">
                <a:moveTo>
                  <a:pt x="0" y="0"/>
                </a:moveTo>
                <a:lnTo>
                  <a:pt x="1681139" y="0"/>
                </a:lnTo>
                <a:lnTo>
                  <a:pt x="1681139" y="1722038"/>
                </a:lnTo>
                <a:lnTo>
                  <a:pt x="0" y="1722038"/>
                </a:lnTo>
                <a:lnTo>
                  <a:pt x="0" y="0"/>
                </a:lnTo>
                <a:close/>
              </a:path>
            </a:pathLst>
          </a:custGeom>
          <a:blipFill rotWithShape="1">
            <a:blip r:embed="rId23">
              <a:alphaModFix/>
            </a:blip>
            <a:stretch>
              <a:fillRect b="0" l="0" r="0" t="0"/>
            </a:stretch>
          </a:blipFill>
          <a:ln>
            <a:noFill/>
          </a:ln>
        </p:spPr>
      </p:sp>
      <p:sp>
        <p:nvSpPr>
          <p:cNvPr id="406" name="Google Shape;406;p27"/>
          <p:cNvSpPr/>
          <p:nvPr/>
        </p:nvSpPr>
        <p:spPr>
          <a:xfrm>
            <a:off x="11127019" y="6753409"/>
            <a:ext cx="2584672" cy="1722038"/>
          </a:xfrm>
          <a:custGeom>
            <a:rect b="b" l="l" r="r" t="t"/>
            <a:pathLst>
              <a:path extrusionOk="0" h="1722038" w="2584672">
                <a:moveTo>
                  <a:pt x="0" y="0"/>
                </a:moveTo>
                <a:lnTo>
                  <a:pt x="2584672" y="0"/>
                </a:lnTo>
                <a:lnTo>
                  <a:pt x="2584672" y="1722038"/>
                </a:lnTo>
                <a:lnTo>
                  <a:pt x="0" y="1722038"/>
                </a:lnTo>
                <a:lnTo>
                  <a:pt x="0" y="0"/>
                </a:lnTo>
                <a:close/>
              </a:path>
            </a:pathLst>
          </a:custGeom>
          <a:blipFill rotWithShape="1">
            <a:blip r:embed="rId24">
              <a:alphaModFix/>
            </a:blip>
            <a:stretch>
              <a:fillRect b="0" l="0" r="0" t="0"/>
            </a:stretch>
          </a:blipFill>
          <a:ln>
            <a:noFill/>
          </a:ln>
        </p:spPr>
      </p:sp>
      <p:sp>
        <p:nvSpPr>
          <p:cNvPr id="407" name="Google Shape;407;p27"/>
          <p:cNvSpPr/>
          <p:nvPr/>
        </p:nvSpPr>
        <p:spPr>
          <a:xfrm>
            <a:off x="13711691" y="6753409"/>
            <a:ext cx="1832304" cy="1580363"/>
          </a:xfrm>
          <a:custGeom>
            <a:rect b="b" l="l" r="r" t="t"/>
            <a:pathLst>
              <a:path extrusionOk="0" h="1580363" w="1832304">
                <a:moveTo>
                  <a:pt x="0" y="0"/>
                </a:moveTo>
                <a:lnTo>
                  <a:pt x="1832304" y="0"/>
                </a:lnTo>
                <a:lnTo>
                  <a:pt x="1832304" y="1580363"/>
                </a:lnTo>
                <a:lnTo>
                  <a:pt x="0" y="1580363"/>
                </a:lnTo>
                <a:lnTo>
                  <a:pt x="0" y="0"/>
                </a:lnTo>
                <a:close/>
              </a:path>
            </a:pathLst>
          </a:custGeom>
          <a:blipFill rotWithShape="1">
            <a:blip r:embed="rId25">
              <a:alphaModFix/>
            </a:blip>
            <a:stretch>
              <a:fillRect b="0" l="0" r="0" t="0"/>
            </a:stretch>
          </a:blipFill>
          <a:ln>
            <a:noFill/>
          </a:ln>
        </p:spPr>
      </p:sp>
      <p:sp>
        <p:nvSpPr>
          <p:cNvPr id="408" name="Google Shape;408;p27"/>
          <p:cNvSpPr txBox="1"/>
          <p:nvPr/>
        </p:nvSpPr>
        <p:spPr>
          <a:xfrm>
            <a:off x="673127" y="3965010"/>
            <a:ext cx="5059200" cy="5155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Use these design resources in your Canva Presentation.</a:t>
            </a:r>
            <a:endParaRPr/>
          </a:p>
          <a:p>
            <a:pPr indent="0" lvl="1" marL="0" marR="0" rtl="0" algn="l">
              <a:lnSpc>
                <a:spcPct val="115000"/>
              </a:lnSpc>
              <a:spcBef>
                <a:spcPts val="0"/>
              </a:spcBef>
              <a:spcAft>
                <a:spcPts val="0"/>
              </a:spcAft>
              <a:buNone/>
            </a:pPr>
            <a:r>
              <a:t/>
            </a:r>
            <a:endParaRPr b="0" i="0" sz="2100" u="none" cap="none" strike="noStrike">
              <a:solidFill>
                <a:srgbClr val="000000"/>
              </a:solidFill>
              <a:latin typeface="Arimo"/>
              <a:ea typeface="Arimo"/>
              <a:cs typeface="Arimo"/>
              <a:sym typeface="Arimo"/>
            </a:endParaRPr>
          </a:p>
          <a:p>
            <a:pPr indent="0" lvl="1" marL="0" marR="0" rtl="0" algn="l">
              <a:lnSpc>
                <a:spcPct val="115000"/>
              </a:lnSpc>
              <a:spcBef>
                <a:spcPts val="0"/>
              </a:spcBef>
              <a:spcAft>
                <a:spcPts val="0"/>
              </a:spcAft>
              <a:buNone/>
            </a:pPr>
            <a:r>
              <a:t/>
            </a:r>
            <a:endParaRPr b="0" i="0" sz="2100" u="none" cap="none" strike="noStrike">
              <a:solidFill>
                <a:srgbClr val="000000"/>
              </a:solidFill>
              <a:latin typeface="Arimo"/>
              <a:ea typeface="Arimo"/>
              <a:cs typeface="Arimo"/>
              <a:sym typeface="Arimo"/>
            </a:endParaRPr>
          </a:p>
          <a:p>
            <a:pPr indent="0" lvl="1" marL="0" marR="0" rtl="0" algn="l">
              <a:lnSpc>
                <a:spcPct val="115000"/>
              </a:lnSpc>
              <a:spcBef>
                <a:spcPts val="0"/>
              </a:spcBef>
              <a:spcAft>
                <a:spcPts val="0"/>
              </a:spcAft>
              <a:buNone/>
            </a:pPr>
            <a:r>
              <a:t/>
            </a:r>
            <a:endParaRPr b="0" i="0" sz="2100" u="none" cap="none" strike="noStrike">
              <a:solidFill>
                <a:srgbClr val="000000"/>
              </a:solidFill>
              <a:latin typeface="Arimo"/>
              <a:ea typeface="Arimo"/>
              <a:cs typeface="Arimo"/>
              <a:sym typeface="Arimo"/>
            </a:endParaRPr>
          </a:p>
          <a:p>
            <a:pPr indent="0" lvl="1" marL="0" marR="0" rtl="0" algn="l">
              <a:lnSpc>
                <a:spcPct val="115000"/>
              </a:lnSpc>
              <a:spcBef>
                <a:spcPts val="0"/>
              </a:spcBef>
              <a:spcAft>
                <a:spcPts val="0"/>
              </a:spcAft>
              <a:buNone/>
            </a:pPr>
            <a:r>
              <a:t/>
            </a:r>
            <a:endParaRPr b="0" i="0" sz="2100" u="none" cap="none" strike="noStrike">
              <a:solidFill>
                <a:srgbClr val="000000"/>
              </a:solidFill>
              <a:latin typeface="Arimo"/>
              <a:ea typeface="Arimo"/>
              <a:cs typeface="Arimo"/>
              <a:sym typeface="Arimo"/>
            </a:endParaRPr>
          </a:p>
          <a:p>
            <a:pPr indent="0" lvl="1" marL="0" marR="0" rtl="0" algn="l">
              <a:lnSpc>
                <a:spcPct val="115000"/>
              </a:lnSpc>
              <a:spcBef>
                <a:spcPts val="0"/>
              </a:spcBef>
              <a:spcAft>
                <a:spcPts val="0"/>
              </a:spcAft>
              <a:buNone/>
            </a:pPr>
            <a:r>
              <a:t/>
            </a:r>
            <a:endParaRPr b="0" i="0" sz="2100" u="none" cap="none" strike="noStrike">
              <a:solidFill>
                <a:srgbClr val="000000"/>
              </a:solidFill>
              <a:latin typeface="Arimo"/>
              <a:ea typeface="Arimo"/>
              <a:cs typeface="Arimo"/>
              <a:sym typeface="Arimo"/>
            </a:endParaRPr>
          </a:p>
          <a:p>
            <a:pPr indent="0" lvl="1" marL="0" marR="0" rtl="0" algn="l">
              <a:lnSpc>
                <a:spcPct val="115000"/>
              </a:lnSpc>
              <a:spcBef>
                <a:spcPts val="0"/>
              </a:spcBef>
              <a:spcAft>
                <a:spcPts val="0"/>
              </a:spcAft>
              <a:buNone/>
            </a:pPr>
            <a:r>
              <a:t/>
            </a:r>
            <a:endParaRPr b="0" i="0" sz="2100" u="none" cap="none" strike="noStrike">
              <a:solidFill>
                <a:srgbClr val="000000"/>
              </a:solidFill>
              <a:latin typeface="Arimo"/>
              <a:ea typeface="Arimo"/>
              <a:cs typeface="Arimo"/>
              <a:sym typeface="Arimo"/>
            </a:endParaRPr>
          </a:p>
          <a:p>
            <a:pPr indent="0" lvl="1" marL="0" marR="0" rtl="0" algn="l">
              <a:lnSpc>
                <a:spcPct val="115000"/>
              </a:lnSpc>
              <a:spcBef>
                <a:spcPts val="0"/>
              </a:spcBef>
              <a:spcAft>
                <a:spcPts val="0"/>
              </a:spcAft>
              <a:buNone/>
            </a:pPr>
            <a:r>
              <a:t/>
            </a:r>
            <a:endParaRPr b="0" i="0" sz="2100" u="none" cap="none" strike="noStrike">
              <a:solidFill>
                <a:srgbClr val="000000"/>
              </a:solidFill>
              <a:latin typeface="Arimo"/>
              <a:ea typeface="Arimo"/>
              <a:cs typeface="Arimo"/>
              <a:sym typeface="Arimo"/>
            </a:endParaRPr>
          </a:p>
          <a:p>
            <a:pPr indent="0" lvl="1"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You can find these fonts online too. Happy designing! </a:t>
            </a:r>
            <a:endParaRPr/>
          </a:p>
          <a:p>
            <a:pPr indent="0" lvl="1" marL="0" marR="0" rtl="0" algn="l">
              <a:lnSpc>
                <a:spcPct val="115000"/>
              </a:lnSpc>
              <a:spcBef>
                <a:spcPts val="0"/>
              </a:spcBef>
              <a:spcAft>
                <a:spcPts val="0"/>
              </a:spcAft>
              <a:buNone/>
            </a:pPr>
            <a:r>
              <a:t/>
            </a:r>
            <a:endParaRPr b="0" i="0" sz="2100" u="none" cap="none" strike="noStrike">
              <a:solidFill>
                <a:srgbClr val="000000"/>
              </a:solidFill>
              <a:latin typeface="Arimo"/>
              <a:ea typeface="Arimo"/>
              <a:cs typeface="Arimo"/>
              <a:sym typeface="Arimo"/>
            </a:endParaRPr>
          </a:p>
          <a:p>
            <a:pPr indent="0" lvl="1"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Don't forget to delete this page before presenting. </a:t>
            </a:r>
            <a:endParaRPr/>
          </a:p>
        </p:txBody>
      </p:sp>
      <p:sp>
        <p:nvSpPr>
          <p:cNvPr id="409" name="Google Shape;409;p27"/>
          <p:cNvSpPr txBox="1"/>
          <p:nvPr/>
        </p:nvSpPr>
        <p:spPr>
          <a:xfrm>
            <a:off x="673127" y="4842414"/>
            <a:ext cx="4676700" cy="6951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This presentation template uses the following free fonts:</a:t>
            </a:r>
            <a:endParaRPr/>
          </a:p>
        </p:txBody>
      </p:sp>
      <p:sp>
        <p:nvSpPr>
          <p:cNvPr id="410" name="Google Shape;410;p27"/>
          <p:cNvSpPr txBox="1"/>
          <p:nvPr/>
        </p:nvSpPr>
        <p:spPr>
          <a:xfrm>
            <a:off x="673127" y="5893208"/>
            <a:ext cx="6140400" cy="10668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1" i="0" lang="en-US" sz="2100" u="none" cap="none" strike="noStrike">
                <a:solidFill>
                  <a:srgbClr val="000000"/>
                </a:solidFill>
                <a:latin typeface="Arimo"/>
                <a:ea typeface="Arimo"/>
                <a:cs typeface="Arimo"/>
                <a:sym typeface="Arimo"/>
              </a:rPr>
              <a:t>Titles: Londrina Solid and Londrina Shadow</a:t>
            </a:r>
            <a:endParaRPr/>
          </a:p>
          <a:p>
            <a:pPr indent="0" lvl="1" marL="0" marR="0" rtl="0" algn="l">
              <a:lnSpc>
                <a:spcPct val="115000"/>
              </a:lnSpc>
              <a:spcBef>
                <a:spcPts val="0"/>
              </a:spcBef>
              <a:spcAft>
                <a:spcPts val="0"/>
              </a:spcAft>
              <a:buNone/>
            </a:pPr>
            <a:r>
              <a:rPr b="1" i="0" lang="en-US" sz="2100" u="none" cap="none" strike="noStrike">
                <a:solidFill>
                  <a:srgbClr val="000000"/>
                </a:solidFill>
                <a:latin typeface="Arimo"/>
                <a:ea typeface="Arimo"/>
                <a:cs typeface="Arimo"/>
                <a:sym typeface="Arimo"/>
              </a:rPr>
              <a:t>Headers: Londrina Solid and Londrina Shadow</a:t>
            </a:r>
            <a:endParaRPr/>
          </a:p>
          <a:p>
            <a:pPr indent="0" lvl="1" marL="0" marR="0" rtl="0" algn="l">
              <a:lnSpc>
                <a:spcPct val="115000"/>
              </a:lnSpc>
              <a:spcBef>
                <a:spcPts val="0"/>
              </a:spcBef>
              <a:spcAft>
                <a:spcPts val="0"/>
              </a:spcAft>
              <a:buNone/>
            </a:pPr>
            <a:r>
              <a:rPr b="1" i="0" lang="en-US" sz="2100" u="none" cap="none" strike="noStrike">
                <a:solidFill>
                  <a:srgbClr val="000000"/>
                </a:solidFill>
                <a:latin typeface="Arimo"/>
                <a:ea typeface="Arimo"/>
                <a:cs typeface="Arimo"/>
                <a:sym typeface="Arimo"/>
              </a:rPr>
              <a:t>Body: Arimo</a:t>
            </a:r>
            <a:endParaRPr/>
          </a:p>
        </p:txBody>
      </p:sp>
      <p:sp>
        <p:nvSpPr>
          <p:cNvPr id="411" name="Google Shape;411;p27"/>
          <p:cNvSpPr txBox="1"/>
          <p:nvPr/>
        </p:nvSpPr>
        <p:spPr>
          <a:xfrm>
            <a:off x="673127" y="1219200"/>
            <a:ext cx="6480300" cy="2767500"/>
          </a:xfrm>
          <a:prstGeom prst="rect">
            <a:avLst/>
          </a:prstGeom>
          <a:noFill/>
          <a:ln>
            <a:noFill/>
          </a:ln>
        </p:spPr>
        <p:txBody>
          <a:bodyPr anchorCtr="0" anchor="t" bIns="0" lIns="0" spcFirstLastPara="1" rIns="0" wrap="square" tIns="0">
            <a:spAutoFit/>
          </a:bodyPr>
          <a:lstStyle/>
          <a:p>
            <a:pPr indent="0" lvl="0" marL="0" marR="0" rtl="0" algn="l">
              <a:lnSpc>
                <a:spcPct val="79996"/>
              </a:lnSpc>
              <a:spcBef>
                <a:spcPts val="0"/>
              </a:spcBef>
              <a:spcAft>
                <a:spcPts val="0"/>
              </a:spcAft>
              <a:buNone/>
            </a:pPr>
            <a:r>
              <a:rPr b="0" i="0" lang="en-US" sz="11238" u="none" cap="none" strike="noStrike">
                <a:solidFill>
                  <a:srgbClr val="000000"/>
                </a:solidFill>
                <a:latin typeface="Londrina Shadow"/>
                <a:ea typeface="Londrina Shadow"/>
                <a:cs typeface="Londrina Shadow"/>
                <a:sym typeface="Londrina Shadow"/>
              </a:rPr>
              <a:t>RESOURCE</a:t>
            </a:r>
            <a:endParaRPr/>
          </a:p>
          <a:p>
            <a:pPr indent="0" lvl="0" marL="0" marR="0" rtl="0" algn="l">
              <a:lnSpc>
                <a:spcPct val="79996"/>
              </a:lnSpc>
              <a:spcBef>
                <a:spcPts val="0"/>
              </a:spcBef>
              <a:spcAft>
                <a:spcPts val="0"/>
              </a:spcAft>
              <a:buNone/>
            </a:pPr>
            <a:r>
              <a:rPr b="0" i="0" lang="en-US" sz="11238" u="none" cap="none" strike="noStrike">
                <a:solidFill>
                  <a:srgbClr val="000000"/>
                </a:solidFill>
                <a:latin typeface="Londrina Shadow"/>
                <a:ea typeface="Londrina Shadow"/>
                <a:cs typeface="Londrina Shadow"/>
                <a:sym typeface="Londrina Shadow"/>
              </a:rPr>
              <a:t>PAGE</a:t>
            </a:r>
            <a:endParaRPr/>
          </a:p>
        </p:txBody>
      </p:sp>
      <p:sp>
        <p:nvSpPr>
          <p:cNvPr id="412" name="Google Shape;412;p27"/>
          <p:cNvSpPr txBox="1"/>
          <p:nvPr/>
        </p:nvSpPr>
        <p:spPr>
          <a:xfrm>
            <a:off x="673127" y="1219200"/>
            <a:ext cx="6480300" cy="2767500"/>
          </a:xfrm>
          <a:prstGeom prst="rect">
            <a:avLst/>
          </a:prstGeom>
          <a:noFill/>
          <a:ln>
            <a:noFill/>
          </a:ln>
        </p:spPr>
        <p:txBody>
          <a:bodyPr anchorCtr="0" anchor="t" bIns="0" lIns="0" spcFirstLastPara="1" rIns="0" wrap="square" tIns="0">
            <a:spAutoFit/>
          </a:bodyPr>
          <a:lstStyle/>
          <a:p>
            <a:pPr indent="0" lvl="0" marL="0" marR="0" rtl="0" algn="l">
              <a:lnSpc>
                <a:spcPct val="79996"/>
              </a:lnSpc>
              <a:spcBef>
                <a:spcPts val="0"/>
              </a:spcBef>
              <a:spcAft>
                <a:spcPts val="0"/>
              </a:spcAft>
              <a:buNone/>
            </a:pPr>
            <a:r>
              <a:rPr b="0" i="0" lang="en-US" sz="11238" u="none" cap="none" strike="noStrike">
                <a:solidFill>
                  <a:srgbClr val="FFFFFF"/>
                </a:solidFill>
                <a:latin typeface="Londrina Solid"/>
                <a:ea typeface="Londrina Solid"/>
                <a:cs typeface="Londrina Solid"/>
                <a:sym typeface="Londrina Solid"/>
              </a:rPr>
              <a:t>RESOURCE</a:t>
            </a:r>
            <a:endParaRPr/>
          </a:p>
          <a:p>
            <a:pPr indent="0" lvl="0" marL="0" marR="0" rtl="0" algn="l">
              <a:lnSpc>
                <a:spcPct val="79996"/>
              </a:lnSpc>
              <a:spcBef>
                <a:spcPts val="0"/>
              </a:spcBef>
              <a:spcAft>
                <a:spcPts val="0"/>
              </a:spcAft>
              <a:buNone/>
            </a:pPr>
            <a:r>
              <a:rPr b="0" i="0" lang="en-US" sz="11238" u="none" cap="none" strike="noStrike">
                <a:solidFill>
                  <a:srgbClr val="FFFFFF"/>
                </a:solidFill>
                <a:latin typeface="Londrina Solid"/>
                <a:ea typeface="Londrina Solid"/>
                <a:cs typeface="Londrina Solid"/>
                <a:sym typeface="Londrina Solid"/>
              </a:rPr>
              <a:t>PAGE</a:t>
            </a:r>
            <a:endParaRPr/>
          </a:p>
        </p:txBody>
      </p:sp>
      <p:grpSp>
        <p:nvGrpSpPr>
          <p:cNvPr id="413" name="Google Shape;413;p27"/>
          <p:cNvGrpSpPr/>
          <p:nvPr/>
        </p:nvGrpSpPr>
        <p:grpSpPr>
          <a:xfrm>
            <a:off x="7667656" y="8759386"/>
            <a:ext cx="957917" cy="957917"/>
            <a:chOff x="0" y="0"/>
            <a:chExt cx="1277223" cy="1277223"/>
          </a:xfrm>
        </p:grpSpPr>
        <p:sp>
          <p:nvSpPr>
            <p:cNvPr id="414" name="Google Shape;414;p27"/>
            <p:cNvSpPr/>
            <p:nvPr/>
          </p:nvSpPr>
          <p:spPr>
            <a:xfrm>
              <a:off x="54119" y="54119"/>
              <a:ext cx="1223104" cy="1223104"/>
            </a:xfrm>
            <a:custGeom>
              <a:rect b="b" l="l" r="r" t="t"/>
              <a:pathLst>
                <a:path extrusionOk="0" h="1223104" w="1223104">
                  <a:moveTo>
                    <a:pt x="0" y="0"/>
                  </a:moveTo>
                  <a:lnTo>
                    <a:pt x="1223105" y="0"/>
                  </a:lnTo>
                  <a:lnTo>
                    <a:pt x="1223105" y="1223105"/>
                  </a:lnTo>
                  <a:lnTo>
                    <a:pt x="0" y="1223105"/>
                  </a:lnTo>
                  <a:lnTo>
                    <a:pt x="0" y="0"/>
                  </a:lnTo>
                  <a:close/>
                </a:path>
              </a:pathLst>
            </a:custGeom>
            <a:blipFill rotWithShape="1">
              <a:blip r:embed="rId26">
                <a:alphaModFix/>
              </a:blip>
              <a:stretch>
                <a:fillRect b="0" l="0" r="0" t="0"/>
              </a:stretch>
            </a:blipFill>
            <a:ln>
              <a:noFill/>
            </a:ln>
          </p:spPr>
        </p:sp>
        <p:sp>
          <p:nvSpPr>
            <p:cNvPr id="415" name="Google Shape;415;p27"/>
            <p:cNvSpPr/>
            <p:nvPr/>
          </p:nvSpPr>
          <p:spPr>
            <a:xfrm>
              <a:off x="0" y="0"/>
              <a:ext cx="1223104" cy="1223104"/>
            </a:xfrm>
            <a:custGeom>
              <a:rect b="b" l="l" r="r" t="t"/>
              <a:pathLst>
                <a:path extrusionOk="0" h="1223104" w="1223104">
                  <a:moveTo>
                    <a:pt x="0" y="0"/>
                  </a:moveTo>
                  <a:lnTo>
                    <a:pt x="1223104" y="0"/>
                  </a:lnTo>
                  <a:lnTo>
                    <a:pt x="1223104" y="1223104"/>
                  </a:lnTo>
                  <a:lnTo>
                    <a:pt x="0" y="1223104"/>
                  </a:lnTo>
                  <a:lnTo>
                    <a:pt x="0" y="0"/>
                  </a:lnTo>
                  <a:close/>
                </a:path>
              </a:pathLst>
            </a:custGeom>
            <a:blipFill rotWithShape="1">
              <a:blip r:embed="rId27">
                <a:alphaModFix/>
              </a:blip>
              <a:stretch>
                <a:fillRect b="0" l="0" r="0" t="0"/>
              </a:stretch>
            </a:blipFill>
            <a:ln>
              <a:noFill/>
            </a:ln>
          </p:spPr>
        </p:sp>
        <p:grpSp>
          <p:nvGrpSpPr>
            <p:cNvPr id="416" name="Google Shape;416;p27"/>
            <p:cNvGrpSpPr/>
            <p:nvPr/>
          </p:nvGrpSpPr>
          <p:grpSpPr>
            <a:xfrm>
              <a:off x="76947" y="76947"/>
              <a:ext cx="1069211" cy="1069211"/>
              <a:chOff x="0" y="0"/>
              <a:chExt cx="812800" cy="812800"/>
            </a:xfrm>
          </p:grpSpPr>
          <p:sp>
            <p:nvSpPr>
              <p:cNvPr id="417" name="Google Shape;417;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571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9" name="Google Shape;419;p27"/>
            <p:cNvSpPr/>
            <p:nvPr/>
          </p:nvSpPr>
          <p:spPr>
            <a:xfrm>
              <a:off x="163694" y="372267"/>
              <a:ext cx="868579" cy="494004"/>
            </a:xfrm>
            <a:custGeom>
              <a:rect b="b" l="l" r="r" t="t"/>
              <a:pathLst>
                <a:path extrusionOk="0" h="494004" w="868579">
                  <a:moveTo>
                    <a:pt x="0" y="0"/>
                  </a:moveTo>
                  <a:lnTo>
                    <a:pt x="868579" y="0"/>
                  </a:lnTo>
                  <a:lnTo>
                    <a:pt x="868579" y="494004"/>
                  </a:lnTo>
                  <a:lnTo>
                    <a:pt x="0" y="494004"/>
                  </a:lnTo>
                  <a:lnTo>
                    <a:pt x="0" y="0"/>
                  </a:lnTo>
                  <a:close/>
                </a:path>
              </a:pathLst>
            </a:custGeom>
            <a:blipFill rotWithShape="1">
              <a:blip r:embed="rId28">
                <a:alphaModFix/>
              </a:blip>
              <a:stretch>
                <a:fillRect b="0" l="0" r="0" t="0"/>
              </a:stretch>
            </a:blipFill>
            <a:ln>
              <a:noFill/>
            </a:ln>
          </p:spPr>
        </p:sp>
      </p:grpSp>
      <p:grpSp>
        <p:nvGrpSpPr>
          <p:cNvPr id="420" name="Google Shape;420;p27"/>
          <p:cNvGrpSpPr/>
          <p:nvPr/>
        </p:nvGrpSpPr>
        <p:grpSpPr>
          <a:xfrm>
            <a:off x="8657135" y="8759386"/>
            <a:ext cx="957917" cy="957917"/>
            <a:chOff x="0" y="0"/>
            <a:chExt cx="1277223" cy="1277223"/>
          </a:xfrm>
        </p:grpSpPr>
        <p:sp>
          <p:nvSpPr>
            <p:cNvPr id="421" name="Google Shape;421;p27"/>
            <p:cNvSpPr/>
            <p:nvPr/>
          </p:nvSpPr>
          <p:spPr>
            <a:xfrm>
              <a:off x="54119" y="54119"/>
              <a:ext cx="1223104" cy="1223104"/>
            </a:xfrm>
            <a:custGeom>
              <a:rect b="b" l="l" r="r" t="t"/>
              <a:pathLst>
                <a:path extrusionOk="0" h="1223104" w="1223104">
                  <a:moveTo>
                    <a:pt x="0" y="0"/>
                  </a:moveTo>
                  <a:lnTo>
                    <a:pt x="1223105" y="0"/>
                  </a:lnTo>
                  <a:lnTo>
                    <a:pt x="1223105" y="1223105"/>
                  </a:lnTo>
                  <a:lnTo>
                    <a:pt x="0" y="1223105"/>
                  </a:lnTo>
                  <a:lnTo>
                    <a:pt x="0" y="0"/>
                  </a:lnTo>
                  <a:close/>
                </a:path>
              </a:pathLst>
            </a:custGeom>
            <a:blipFill rotWithShape="1">
              <a:blip r:embed="rId26">
                <a:alphaModFix/>
              </a:blip>
              <a:stretch>
                <a:fillRect b="0" l="0" r="0" t="0"/>
              </a:stretch>
            </a:blipFill>
            <a:ln>
              <a:noFill/>
            </a:ln>
          </p:spPr>
        </p:sp>
        <p:sp>
          <p:nvSpPr>
            <p:cNvPr id="422" name="Google Shape;422;p27"/>
            <p:cNvSpPr/>
            <p:nvPr/>
          </p:nvSpPr>
          <p:spPr>
            <a:xfrm>
              <a:off x="0" y="0"/>
              <a:ext cx="1223104" cy="1223104"/>
            </a:xfrm>
            <a:custGeom>
              <a:rect b="b" l="l" r="r" t="t"/>
              <a:pathLst>
                <a:path extrusionOk="0" h="1223104" w="1223104">
                  <a:moveTo>
                    <a:pt x="0" y="0"/>
                  </a:moveTo>
                  <a:lnTo>
                    <a:pt x="1223104" y="0"/>
                  </a:lnTo>
                  <a:lnTo>
                    <a:pt x="1223104" y="1223104"/>
                  </a:lnTo>
                  <a:lnTo>
                    <a:pt x="0" y="1223104"/>
                  </a:lnTo>
                  <a:lnTo>
                    <a:pt x="0" y="0"/>
                  </a:lnTo>
                  <a:close/>
                </a:path>
              </a:pathLst>
            </a:custGeom>
            <a:blipFill rotWithShape="1">
              <a:blip r:embed="rId29">
                <a:alphaModFix/>
              </a:blip>
              <a:stretch>
                <a:fillRect b="0" l="0" r="0" t="0"/>
              </a:stretch>
            </a:blipFill>
            <a:ln>
              <a:noFill/>
            </a:ln>
          </p:spPr>
        </p:sp>
        <p:grpSp>
          <p:nvGrpSpPr>
            <p:cNvPr id="423" name="Google Shape;423;p27"/>
            <p:cNvGrpSpPr/>
            <p:nvPr/>
          </p:nvGrpSpPr>
          <p:grpSpPr>
            <a:xfrm>
              <a:off x="76947" y="76947"/>
              <a:ext cx="1069211" cy="1069211"/>
              <a:chOff x="0" y="0"/>
              <a:chExt cx="812800" cy="812800"/>
            </a:xfrm>
          </p:grpSpPr>
          <p:sp>
            <p:nvSpPr>
              <p:cNvPr id="424" name="Google Shape;424;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571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6" name="Google Shape;426;p27"/>
            <p:cNvSpPr/>
            <p:nvPr/>
          </p:nvSpPr>
          <p:spPr>
            <a:xfrm>
              <a:off x="246023" y="160092"/>
              <a:ext cx="701140" cy="840947"/>
            </a:xfrm>
            <a:custGeom>
              <a:rect b="b" l="l" r="r" t="t"/>
              <a:pathLst>
                <a:path extrusionOk="0" h="840947" w="701140">
                  <a:moveTo>
                    <a:pt x="0" y="0"/>
                  </a:moveTo>
                  <a:lnTo>
                    <a:pt x="701140" y="0"/>
                  </a:lnTo>
                  <a:lnTo>
                    <a:pt x="701140" y="840947"/>
                  </a:lnTo>
                  <a:lnTo>
                    <a:pt x="0" y="840947"/>
                  </a:lnTo>
                  <a:lnTo>
                    <a:pt x="0" y="0"/>
                  </a:lnTo>
                  <a:close/>
                </a:path>
              </a:pathLst>
            </a:custGeom>
            <a:blipFill rotWithShape="1">
              <a:blip r:embed="rId30">
                <a:alphaModFix/>
              </a:blip>
              <a:stretch>
                <a:fillRect b="0" l="0" r="0" t="0"/>
              </a:stretch>
            </a:blipFill>
            <a:ln>
              <a:noFill/>
            </a:ln>
          </p:spPr>
        </p:sp>
      </p:grpSp>
      <p:grpSp>
        <p:nvGrpSpPr>
          <p:cNvPr id="427" name="Google Shape;427;p27"/>
          <p:cNvGrpSpPr/>
          <p:nvPr/>
        </p:nvGrpSpPr>
        <p:grpSpPr>
          <a:xfrm>
            <a:off x="9646614" y="8759386"/>
            <a:ext cx="957917" cy="957917"/>
            <a:chOff x="0" y="0"/>
            <a:chExt cx="1277223" cy="1277223"/>
          </a:xfrm>
        </p:grpSpPr>
        <p:sp>
          <p:nvSpPr>
            <p:cNvPr id="428" name="Google Shape;428;p27"/>
            <p:cNvSpPr/>
            <p:nvPr/>
          </p:nvSpPr>
          <p:spPr>
            <a:xfrm>
              <a:off x="54119" y="54119"/>
              <a:ext cx="1223104" cy="1223104"/>
            </a:xfrm>
            <a:custGeom>
              <a:rect b="b" l="l" r="r" t="t"/>
              <a:pathLst>
                <a:path extrusionOk="0" h="1223104" w="1223104">
                  <a:moveTo>
                    <a:pt x="0" y="0"/>
                  </a:moveTo>
                  <a:lnTo>
                    <a:pt x="1223105" y="0"/>
                  </a:lnTo>
                  <a:lnTo>
                    <a:pt x="1223105" y="1223105"/>
                  </a:lnTo>
                  <a:lnTo>
                    <a:pt x="0" y="1223105"/>
                  </a:lnTo>
                  <a:lnTo>
                    <a:pt x="0" y="0"/>
                  </a:lnTo>
                  <a:close/>
                </a:path>
              </a:pathLst>
            </a:custGeom>
            <a:blipFill rotWithShape="1">
              <a:blip r:embed="rId26">
                <a:alphaModFix/>
              </a:blip>
              <a:stretch>
                <a:fillRect b="0" l="0" r="0" t="0"/>
              </a:stretch>
            </a:blipFill>
            <a:ln>
              <a:noFill/>
            </a:ln>
          </p:spPr>
        </p:sp>
        <p:sp>
          <p:nvSpPr>
            <p:cNvPr id="429" name="Google Shape;429;p27"/>
            <p:cNvSpPr/>
            <p:nvPr/>
          </p:nvSpPr>
          <p:spPr>
            <a:xfrm>
              <a:off x="0" y="0"/>
              <a:ext cx="1223104" cy="1223104"/>
            </a:xfrm>
            <a:custGeom>
              <a:rect b="b" l="l" r="r" t="t"/>
              <a:pathLst>
                <a:path extrusionOk="0" h="1223104" w="1223104">
                  <a:moveTo>
                    <a:pt x="0" y="0"/>
                  </a:moveTo>
                  <a:lnTo>
                    <a:pt x="1223104" y="0"/>
                  </a:lnTo>
                  <a:lnTo>
                    <a:pt x="1223104" y="1223104"/>
                  </a:lnTo>
                  <a:lnTo>
                    <a:pt x="0" y="1223104"/>
                  </a:lnTo>
                  <a:lnTo>
                    <a:pt x="0" y="0"/>
                  </a:lnTo>
                  <a:close/>
                </a:path>
              </a:pathLst>
            </a:custGeom>
            <a:blipFill rotWithShape="1">
              <a:blip r:embed="rId31">
                <a:alphaModFix/>
              </a:blip>
              <a:stretch>
                <a:fillRect b="0" l="0" r="0" t="0"/>
              </a:stretch>
            </a:blipFill>
            <a:ln>
              <a:noFill/>
            </a:ln>
          </p:spPr>
        </p:sp>
        <p:grpSp>
          <p:nvGrpSpPr>
            <p:cNvPr id="430" name="Google Shape;430;p27"/>
            <p:cNvGrpSpPr/>
            <p:nvPr/>
          </p:nvGrpSpPr>
          <p:grpSpPr>
            <a:xfrm>
              <a:off x="76947" y="76947"/>
              <a:ext cx="1069211" cy="1069211"/>
              <a:chOff x="0" y="0"/>
              <a:chExt cx="812800" cy="812800"/>
            </a:xfrm>
          </p:grpSpPr>
          <p:sp>
            <p:nvSpPr>
              <p:cNvPr id="431" name="Google Shape;431;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571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3" name="Google Shape;433;p27"/>
            <p:cNvSpPr/>
            <p:nvPr/>
          </p:nvSpPr>
          <p:spPr>
            <a:xfrm>
              <a:off x="324087" y="206672"/>
              <a:ext cx="574930" cy="809760"/>
            </a:xfrm>
            <a:custGeom>
              <a:rect b="b" l="l" r="r" t="t"/>
              <a:pathLst>
                <a:path extrusionOk="0" h="809760" w="574930">
                  <a:moveTo>
                    <a:pt x="0" y="0"/>
                  </a:moveTo>
                  <a:lnTo>
                    <a:pt x="574930" y="0"/>
                  </a:lnTo>
                  <a:lnTo>
                    <a:pt x="574930" y="809760"/>
                  </a:lnTo>
                  <a:lnTo>
                    <a:pt x="0" y="809760"/>
                  </a:lnTo>
                  <a:lnTo>
                    <a:pt x="0" y="0"/>
                  </a:lnTo>
                  <a:close/>
                </a:path>
              </a:pathLst>
            </a:custGeom>
            <a:blipFill rotWithShape="1">
              <a:blip r:embed="rId32">
                <a:alphaModFix/>
              </a:blip>
              <a:stretch>
                <a:fillRect b="0" l="0" r="0" t="0"/>
              </a:stretch>
            </a:blipFill>
            <a:ln>
              <a:noFill/>
            </a:ln>
          </p:spPr>
        </p:sp>
      </p:grpSp>
      <p:grpSp>
        <p:nvGrpSpPr>
          <p:cNvPr id="434" name="Google Shape;434;p27"/>
          <p:cNvGrpSpPr/>
          <p:nvPr/>
        </p:nvGrpSpPr>
        <p:grpSpPr>
          <a:xfrm>
            <a:off x="10636093" y="8759386"/>
            <a:ext cx="957917" cy="957917"/>
            <a:chOff x="0" y="0"/>
            <a:chExt cx="1277223" cy="1277223"/>
          </a:xfrm>
        </p:grpSpPr>
        <p:sp>
          <p:nvSpPr>
            <p:cNvPr id="435" name="Google Shape;435;p27"/>
            <p:cNvSpPr/>
            <p:nvPr/>
          </p:nvSpPr>
          <p:spPr>
            <a:xfrm>
              <a:off x="54119" y="54119"/>
              <a:ext cx="1223104" cy="1223104"/>
            </a:xfrm>
            <a:custGeom>
              <a:rect b="b" l="l" r="r" t="t"/>
              <a:pathLst>
                <a:path extrusionOk="0" h="1223104" w="1223104">
                  <a:moveTo>
                    <a:pt x="0" y="0"/>
                  </a:moveTo>
                  <a:lnTo>
                    <a:pt x="1223105" y="0"/>
                  </a:lnTo>
                  <a:lnTo>
                    <a:pt x="1223105" y="1223105"/>
                  </a:lnTo>
                  <a:lnTo>
                    <a:pt x="0" y="1223105"/>
                  </a:lnTo>
                  <a:lnTo>
                    <a:pt x="0" y="0"/>
                  </a:lnTo>
                  <a:close/>
                </a:path>
              </a:pathLst>
            </a:custGeom>
            <a:blipFill rotWithShape="1">
              <a:blip r:embed="rId26">
                <a:alphaModFix/>
              </a:blip>
              <a:stretch>
                <a:fillRect b="0" l="0" r="0" t="0"/>
              </a:stretch>
            </a:blipFill>
            <a:ln>
              <a:noFill/>
            </a:ln>
          </p:spPr>
        </p:sp>
        <p:sp>
          <p:nvSpPr>
            <p:cNvPr id="436" name="Google Shape;436;p27"/>
            <p:cNvSpPr/>
            <p:nvPr/>
          </p:nvSpPr>
          <p:spPr>
            <a:xfrm>
              <a:off x="0" y="0"/>
              <a:ext cx="1223104" cy="1223104"/>
            </a:xfrm>
            <a:custGeom>
              <a:rect b="b" l="l" r="r" t="t"/>
              <a:pathLst>
                <a:path extrusionOk="0" h="1223104" w="1223104">
                  <a:moveTo>
                    <a:pt x="0" y="0"/>
                  </a:moveTo>
                  <a:lnTo>
                    <a:pt x="1223104" y="0"/>
                  </a:lnTo>
                  <a:lnTo>
                    <a:pt x="1223104" y="1223104"/>
                  </a:lnTo>
                  <a:lnTo>
                    <a:pt x="0" y="1223104"/>
                  </a:lnTo>
                  <a:lnTo>
                    <a:pt x="0" y="0"/>
                  </a:lnTo>
                  <a:close/>
                </a:path>
              </a:pathLst>
            </a:custGeom>
            <a:blipFill rotWithShape="1">
              <a:blip r:embed="rId33">
                <a:alphaModFix/>
              </a:blip>
              <a:stretch>
                <a:fillRect b="0" l="0" r="0" t="0"/>
              </a:stretch>
            </a:blipFill>
            <a:ln>
              <a:noFill/>
            </a:ln>
          </p:spPr>
        </p:sp>
        <p:grpSp>
          <p:nvGrpSpPr>
            <p:cNvPr id="437" name="Google Shape;437;p27"/>
            <p:cNvGrpSpPr/>
            <p:nvPr/>
          </p:nvGrpSpPr>
          <p:grpSpPr>
            <a:xfrm>
              <a:off x="76947" y="76947"/>
              <a:ext cx="1069211" cy="1069211"/>
              <a:chOff x="0" y="0"/>
              <a:chExt cx="812800" cy="812800"/>
            </a:xfrm>
          </p:grpSpPr>
          <p:sp>
            <p:nvSpPr>
              <p:cNvPr id="438" name="Google Shape;438;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571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0" name="Google Shape;440;p27"/>
            <p:cNvSpPr/>
            <p:nvPr/>
          </p:nvSpPr>
          <p:spPr>
            <a:xfrm>
              <a:off x="248608" y="225880"/>
              <a:ext cx="695970" cy="879582"/>
            </a:xfrm>
            <a:custGeom>
              <a:rect b="b" l="l" r="r" t="t"/>
              <a:pathLst>
                <a:path extrusionOk="0" h="879582" w="695970">
                  <a:moveTo>
                    <a:pt x="0" y="0"/>
                  </a:moveTo>
                  <a:lnTo>
                    <a:pt x="695970" y="0"/>
                  </a:lnTo>
                  <a:lnTo>
                    <a:pt x="695970" y="879583"/>
                  </a:lnTo>
                  <a:lnTo>
                    <a:pt x="0" y="879583"/>
                  </a:lnTo>
                  <a:lnTo>
                    <a:pt x="0" y="0"/>
                  </a:lnTo>
                  <a:close/>
                </a:path>
              </a:pathLst>
            </a:custGeom>
            <a:blipFill rotWithShape="1">
              <a:blip r:embed="rId34">
                <a:alphaModFix/>
              </a:blip>
              <a:stretch>
                <a:fillRect b="0" l="0" r="0" t="0"/>
              </a:stretch>
            </a:blipFill>
            <a:ln>
              <a:noFill/>
            </a:ln>
          </p:spPr>
        </p:sp>
      </p:grpSp>
      <p:grpSp>
        <p:nvGrpSpPr>
          <p:cNvPr id="441" name="Google Shape;441;p27"/>
          <p:cNvGrpSpPr/>
          <p:nvPr/>
        </p:nvGrpSpPr>
        <p:grpSpPr>
          <a:xfrm>
            <a:off x="11625572" y="8759386"/>
            <a:ext cx="957917" cy="957917"/>
            <a:chOff x="0" y="0"/>
            <a:chExt cx="1277223" cy="1277223"/>
          </a:xfrm>
        </p:grpSpPr>
        <p:sp>
          <p:nvSpPr>
            <p:cNvPr id="442" name="Google Shape;442;p27"/>
            <p:cNvSpPr/>
            <p:nvPr/>
          </p:nvSpPr>
          <p:spPr>
            <a:xfrm>
              <a:off x="54119" y="54119"/>
              <a:ext cx="1223104" cy="1223104"/>
            </a:xfrm>
            <a:custGeom>
              <a:rect b="b" l="l" r="r" t="t"/>
              <a:pathLst>
                <a:path extrusionOk="0" h="1223104" w="1223104">
                  <a:moveTo>
                    <a:pt x="0" y="0"/>
                  </a:moveTo>
                  <a:lnTo>
                    <a:pt x="1223105" y="0"/>
                  </a:lnTo>
                  <a:lnTo>
                    <a:pt x="1223105" y="1223105"/>
                  </a:lnTo>
                  <a:lnTo>
                    <a:pt x="0" y="1223105"/>
                  </a:lnTo>
                  <a:lnTo>
                    <a:pt x="0" y="0"/>
                  </a:lnTo>
                  <a:close/>
                </a:path>
              </a:pathLst>
            </a:custGeom>
            <a:blipFill rotWithShape="1">
              <a:blip r:embed="rId26">
                <a:alphaModFix/>
              </a:blip>
              <a:stretch>
                <a:fillRect b="0" l="0" r="0" t="0"/>
              </a:stretch>
            </a:blipFill>
            <a:ln>
              <a:noFill/>
            </a:ln>
          </p:spPr>
        </p:sp>
        <p:sp>
          <p:nvSpPr>
            <p:cNvPr id="443" name="Google Shape;443;p27"/>
            <p:cNvSpPr/>
            <p:nvPr/>
          </p:nvSpPr>
          <p:spPr>
            <a:xfrm>
              <a:off x="0" y="0"/>
              <a:ext cx="1223104" cy="1223104"/>
            </a:xfrm>
            <a:custGeom>
              <a:rect b="b" l="l" r="r" t="t"/>
              <a:pathLst>
                <a:path extrusionOk="0" h="1223104" w="1223104">
                  <a:moveTo>
                    <a:pt x="0" y="0"/>
                  </a:moveTo>
                  <a:lnTo>
                    <a:pt x="1223104" y="0"/>
                  </a:lnTo>
                  <a:lnTo>
                    <a:pt x="1223104" y="1223104"/>
                  </a:lnTo>
                  <a:lnTo>
                    <a:pt x="0" y="1223104"/>
                  </a:lnTo>
                  <a:lnTo>
                    <a:pt x="0" y="0"/>
                  </a:lnTo>
                  <a:close/>
                </a:path>
              </a:pathLst>
            </a:custGeom>
            <a:blipFill rotWithShape="1">
              <a:blip r:embed="rId35">
                <a:alphaModFix/>
              </a:blip>
              <a:stretch>
                <a:fillRect b="0" l="0" r="0" t="0"/>
              </a:stretch>
            </a:blipFill>
            <a:ln>
              <a:noFill/>
            </a:ln>
          </p:spPr>
        </p:sp>
        <p:grpSp>
          <p:nvGrpSpPr>
            <p:cNvPr id="444" name="Google Shape;444;p27"/>
            <p:cNvGrpSpPr/>
            <p:nvPr/>
          </p:nvGrpSpPr>
          <p:grpSpPr>
            <a:xfrm>
              <a:off x="76947" y="76947"/>
              <a:ext cx="1069211" cy="1069211"/>
              <a:chOff x="0" y="0"/>
              <a:chExt cx="812800" cy="812800"/>
            </a:xfrm>
          </p:grpSpPr>
          <p:sp>
            <p:nvSpPr>
              <p:cNvPr id="445" name="Google Shape;445;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571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7" name="Google Shape;447;p27"/>
            <p:cNvSpPr/>
            <p:nvPr/>
          </p:nvSpPr>
          <p:spPr>
            <a:xfrm>
              <a:off x="312308" y="191079"/>
              <a:ext cx="568570" cy="828517"/>
            </a:xfrm>
            <a:custGeom>
              <a:rect b="b" l="l" r="r" t="t"/>
              <a:pathLst>
                <a:path extrusionOk="0" h="828517" w="568570">
                  <a:moveTo>
                    <a:pt x="0" y="0"/>
                  </a:moveTo>
                  <a:lnTo>
                    <a:pt x="568570" y="0"/>
                  </a:lnTo>
                  <a:lnTo>
                    <a:pt x="568570" y="828517"/>
                  </a:lnTo>
                  <a:lnTo>
                    <a:pt x="0" y="828517"/>
                  </a:lnTo>
                  <a:lnTo>
                    <a:pt x="0" y="0"/>
                  </a:lnTo>
                  <a:close/>
                </a:path>
              </a:pathLst>
            </a:custGeom>
            <a:blipFill rotWithShape="1">
              <a:blip r:embed="rId36">
                <a:alphaModFix/>
              </a:blip>
              <a:stretch>
                <a:fillRect b="0" l="0" r="0" t="0"/>
              </a:stretch>
            </a:blipFill>
            <a:ln>
              <a:noFill/>
            </a:ln>
          </p:spPr>
        </p:sp>
      </p:grpSp>
      <p:grpSp>
        <p:nvGrpSpPr>
          <p:cNvPr id="448" name="Google Shape;448;p27"/>
          <p:cNvGrpSpPr/>
          <p:nvPr/>
        </p:nvGrpSpPr>
        <p:grpSpPr>
          <a:xfrm>
            <a:off x="12615051" y="8779681"/>
            <a:ext cx="917328" cy="917328"/>
            <a:chOff x="0" y="0"/>
            <a:chExt cx="1223104" cy="1223104"/>
          </a:xfrm>
        </p:grpSpPr>
        <p:sp>
          <p:nvSpPr>
            <p:cNvPr id="449" name="Google Shape;449;p27"/>
            <p:cNvSpPr/>
            <p:nvPr/>
          </p:nvSpPr>
          <p:spPr>
            <a:xfrm>
              <a:off x="51826" y="51826"/>
              <a:ext cx="1171278" cy="1171278"/>
            </a:xfrm>
            <a:custGeom>
              <a:rect b="b" l="l" r="r" t="t"/>
              <a:pathLst>
                <a:path extrusionOk="0" h="1171278" w="1171278">
                  <a:moveTo>
                    <a:pt x="0" y="0"/>
                  </a:moveTo>
                  <a:lnTo>
                    <a:pt x="1171278" y="0"/>
                  </a:lnTo>
                  <a:lnTo>
                    <a:pt x="1171278" y="1171278"/>
                  </a:lnTo>
                  <a:lnTo>
                    <a:pt x="0" y="1171278"/>
                  </a:lnTo>
                  <a:lnTo>
                    <a:pt x="0" y="0"/>
                  </a:lnTo>
                  <a:close/>
                </a:path>
              </a:pathLst>
            </a:custGeom>
            <a:blipFill rotWithShape="1">
              <a:blip r:embed="rId26">
                <a:alphaModFix/>
              </a:blip>
              <a:stretch>
                <a:fillRect b="0" l="0" r="0" t="0"/>
              </a:stretch>
            </a:blipFill>
            <a:ln>
              <a:noFill/>
            </a:ln>
          </p:spPr>
        </p:sp>
        <p:sp>
          <p:nvSpPr>
            <p:cNvPr id="450" name="Google Shape;450;p27"/>
            <p:cNvSpPr/>
            <p:nvPr/>
          </p:nvSpPr>
          <p:spPr>
            <a:xfrm>
              <a:off x="0" y="0"/>
              <a:ext cx="1171278" cy="1171278"/>
            </a:xfrm>
            <a:custGeom>
              <a:rect b="b" l="l" r="r" t="t"/>
              <a:pathLst>
                <a:path extrusionOk="0" h="1171278" w="1171278">
                  <a:moveTo>
                    <a:pt x="0" y="0"/>
                  </a:moveTo>
                  <a:lnTo>
                    <a:pt x="1171278" y="0"/>
                  </a:lnTo>
                  <a:lnTo>
                    <a:pt x="1171278" y="1171278"/>
                  </a:lnTo>
                  <a:lnTo>
                    <a:pt x="0" y="1171278"/>
                  </a:lnTo>
                  <a:lnTo>
                    <a:pt x="0" y="0"/>
                  </a:lnTo>
                  <a:close/>
                </a:path>
              </a:pathLst>
            </a:custGeom>
            <a:blipFill rotWithShape="1">
              <a:blip r:embed="rId37">
                <a:alphaModFix/>
              </a:blip>
              <a:stretch>
                <a:fillRect b="0" l="0" r="0" t="0"/>
              </a:stretch>
            </a:blipFill>
            <a:ln>
              <a:noFill/>
            </a:ln>
          </p:spPr>
        </p:sp>
        <p:grpSp>
          <p:nvGrpSpPr>
            <p:cNvPr id="451" name="Google Shape;451;p27"/>
            <p:cNvGrpSpPr/>
            <p:nvPr/>
          </p:nvGrpSpPr>
          <p:grpSpPr>
            <a:xfrm>
              <a:off x="73686" y="73686"/>
              <a:ext cx="1023906" cy="1023906"/>
              <a:chOff x="0" y="0"/>
              <a:chExt cx="812800" cy="812800"/>
            </a:xfrm>
          </p:grpSpPr>
          <p:sp>
            <p:nvSpPr>
              <p:cNvPr id="452" name="Google Shape;452;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571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4" name="Google Shape;454;p27"/>
            <p:cNvSpPr/>
            <p:nvPr/>
          </p:nvSpPr>
          <p:spPr>
            <a:xfrm>
              <a:off x="159947" y="330372"/>
              <a:ext cx="851384" cy="517216"/>
            </a:xfrm>
            <a:custGeom>
              <a:rect b="b" l="l" r="r" t="t"/>
              <a:pathLst>
                <a:path extrusionOk="0" h="517216" w="851384">
                  <a:moveTo>
                    <a:pt x="0" y="0"/>
                  </a:moveTo>
                  <a:lnTo>
                    <a:pt x="851384" y="0"/>
                  </a:lnTo>
                  <a:lnTo>
                    <a:pt x="851384" y="517216"/>
                  </a:lnTo>
                  <a:lnTo>
                    <a:pt x="0" y="517216"/>
                  </a:lnTo>
                  <a:lnTo>
                    <a:pt x="0" y="0"/>
                  </a:lnTo>
                  <a:close/>
                </a:path>
              </a:pathLst>
            </a:custGeom>
            <a:blipFill rotWithShape="1">
              <a:blip r:embed="rId38">
                <a:alphaModFix/>
              </a:blip>
              <a:stretch>
                <a:fillRect b="0" l="0" r="0" t="0"/>
              </a:stretch>
            </a:blipFill>
            <a:ln>
              <a:noFill/>
            </a:ln>
          </p:spPr>
        </p:sp>
      </p:grpSp>
      <p:grpSp>
        <p:nvGrpSpPr>
          <p:cNvPr id="455" name="Google Shape;455;p27"/>
          <p:cNvGrpSpPr/>
          <p:nvPr/>
        </p:nvGrpSpPr>
        <p:grpSpPr>
          <a:xfrm>
            <a:off x="13563941" y="8767935"/>
            <a:ext cx="940819" cy="940819"/>
            <a:chOff x="0" y="0"/>
            <a:chExt cx="1254426" cy="1254426"/>
          </a:xfrm>
        </p:grpSpPr>
        <p:sp>
          <p:nvSpPr>
            <p:cNvPr id="456" name="Google Shape;456;p27"/>
            <p:cNvSpPr/>
            <p:nvPr/>
          </p:nvSpPr>
          <p:spPr>
            <a:xfrm>
              <a:off x="53153" y="53153"/>
              <a:ext cx="1201273" cy="1201273"/>
            </a:xfrm>
            <a:custGeom>
              <a:rect b="b" l="l" r="r" t="t"/>
              <a:pathLst>
                <a:path extrusionOk="0" h="1201273" w="1201273">
                  <a:moveTo>
                    <a:pt x="0" y="0"/>
                  </a:moveTo>
                  <a:lnTo>
                    <a:pt x="1201273" y="0"/>
                  </a:lnTo>
                  <a:lnTo>
                    <a:pt x="1201273" y="1201273"/>
                  </a:lnTo>
                  <a:lnTo>
                    <a:pt x="0" y="1201273"/>
                  </a:lnTo>
                  <a:lnTo>
                    <a:pt x="0" y="0"/>
                  </a:lnTo>
                  <a:close/>
                </a:path>
              </a:pathLst>
            </a:custGeom>
            <a:blipFill rotWithShape="1">
              <a:blip r:embed="rId26">
                <a:alphaModFix/>
              </a:blip>
              <a:stretch>
                <a:fillRect b="0" l="0" r="0" t="0"/>
              </a:stretch>
            </a:blipFill>
            <a:ln>
              <a:noFill/>
            </a:ln>
          </p:spPr>
        </p:sp>
        <p:sp>
          <p:nvSpPr>
            <p:cNvPr id="457" name="Google Shape;457;p27"/>
            <p:cNvSpPr/>
            <p:nvPr/>
          </p:nvSpPr>
          <p:spPr>
            <a:xfrm>
              <a:off x="0" y="0"/>
              <a:ext cx="1201273" cy="1201273"/>
            </a:xfrm>
            <a:custGeom>
              <a:rect b="b" l="l" r="r" t="t"/>
              <a:pathLst>
                <a:path extrusionOk="0" h="1201273" w="1201273">
                  <a:moveTo>
                    <a:pt x="0" y="0"/>
                  </a:moveTo>
                  <a:lnTo>
                    <a:pt x="1201273" y="0"/>
                  </a:lnTo>
                  <a:lnTo>
                    <a:pt x="1201273" y="1201273"/>
                  </a:lnTo>
                  <a:lnTo>
                    <a:pt x="0" y="1201273"/>
                  </a:lnTo>
                  <a:lnTo>
                    <a:pt x="0" y="0"/>
                  </a:lnTo>
                  <a:close/>
                </a:path>
              </a:pathLst>
            </a:custGeom>
            <a:blipFill rotWithShape="1">
              <a:blip r:embed="rId39">
                <a:alphaModFix/>
              </a:blip>
              <a:stretch>
                <a:fillRect b="0" l="0" r="0" t="0"/>
              </a:stretch>
            </a:blipFill>
            <a:ln>
              <a:noFill/>
            </a:ln>
          </p:spPr>
        </p:sp>
        <p:grpSp>
          <p:nvGrpSpPr>
            <p:cNvPr id="458" name="Google Shape;458;p27"/>
            <p:cNvGrpSpPr/>
            <p:nvPr/>
          </p:nvGrpSpPr>
          <p:grpSpPr>
            <a:xfrm>
              <a:off x="75573" y="75573"/>
              <a:ext cx="1050126" cy="1050126"/>
              <a:chOff x="0" y="0"/>
              <a:chExt cx="812800" cy="812800"/>
            </a:xfrm>
          </p:grpSpPr>
          <p:sp>
            <p:nvSpPr>
              <p:cNvPr id="459" name="Google Shape;459;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571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1" name="Google Shape;461;p27"/>
            <p:cNvSpPr/>
            <p:nvPr/>
          </p:nvSpPr>
          <p:spPr>
            <a:xfrm>
              <a:off x="266271" y="234431"/>
              <a:ext cx="775037" cy="732410"/>
            </a:xfrm>
            <a:custGeom>
              <a:rect b="b" l="l" r="r" t="t"/>
              <a:pathLst>
                <a:path extrusionOk="0" h="732410" w="775037">
                  <a:moveTo>
                    <a:pt x="0" y="0"/>
                  </a:moveTo>
                  <a:lnTo>
                    <a:pt x="775037" y="0"/>
                  </a:lnTo>
                  <a:lnTo>
                    <a:pt x="775037" y="732410"/>
                  </a:lnTo>
                  <a:lnTo>
                    <a:pt x="0" y="732410"/>
                  </a:lnTo>
                  <a:lnTo>
                    <a:pt x="0" y="0"/>
                  </a:lnTo>
                  <a:close/>
                </a:path>
              </a:pathLst>
            </a:custGeom>
            <a:blipFill rotWithShape="1">
              <a:blip r:embed="rId40">
                <a:alphaModFix/>
              </a:blip>
              <a:stretch>
                <a:fillRect b="0" l="0" r="0" t="0"/>
              </a:stretch>
            </a:blipFill>
            <a:ln>
              <a:noFill/>
            </a:ln>
          </p:spPr>
        </p:sp>
      </p:grpSp>
      <p:grpSp>
        <p:nvGrpSpPr>
          <p:cNvPr id="462" name="Google Shape;462;p27"/>
          <p:cNvGrpSpPr/>
          <p:nvPr/>
        </p:nvGrpSpPr>
        <p:grpSpPr>
          <a:xfrm>
            <a:off x="14536322" y="8788230"/>
            <a:ext cx="900230" cy="900230"/>
            <a:chOff x="0" y="0"/>
            <a:chExt cx="1200307" cy="1200307"/>
          </a:xfrm>
        </p:grpSpPr>
        <p:sp>
          <p:nvSpPr>
            <p:cNvPr id="463" name="Google Shape;463;p27"/>
            <p:cNvSpPr/>
            <p:nvPr/>
          </p:nvSpPr>
          <p:spPr>
            <a:xfrm>
              <a:off x="50860" y="50860"/>
              <a:ext cx="1149447" cy="1149447"/>
            </a:xfrm>
            <a:custGeom>
              <a:rect b="b" l="l" r="r" t="t"/>
              <a:pathLst>
                <a:path extrusionOk="0" h="1149447" w="1149447">
                  <a:moveTo>
                    <a:pt x="0" y="0"/>
                  </a:moveTo>
                  <a:lnTo>
                    <a:pt x="1149447" y="0"/>
                  </a:lnTo>
                  <a:lnTo>
                    <a:pt x="1149447" y="1149447"/>
                  </a:lnTo>
                  <a:lnTo>
                    <a:pt x="0" y="1149447"/>
                  </a:lnTo>
                  <a:lnTo>
                    <a:pt x="0" y="0"/>
                  </a:lnTo>
                  <a:close/>
                </a:path>
              </a:pathLst>
            </a:custGeom>
            <a:blipFill rotWithShape="1">
              <a:blip r:embed="rId26">
                <a:alphaModFix/>
              </a:blip>
              <a:stretch>
                <a:fillRect b="0" l="0" r="0" t="0"/>
              </a:stretch>
            </a:blipFill>
            <a:ln>
              <a:noFill/>
            </a:ln>
          </p:spPr>
        </p:sp>
        <p:sp>
          <p:nvSpPr>
            <p:cNvPr id="464" name="Google Shape;464;p27"/>
            <p:cNvSpPr/>
            <p:nvPr/>
          </p:nvSpPr>
          <p:spPr>
            <a:xfrm>
              <a:off x="0" y="0"/>
              <a:ext cx="1149447" cy="1149447"/>
            </a:xfrm>
            <a:custGeom>
              <a:rect b="b" l="l" r="r" t="t"/>
              <a:pathLst>
                <a:path extrusionOk="0" h="1149447" w="1149447">
                  <a:moveTo>
                    <a:pt x="0" y="0"/>
                  </a:moveTo>
                  <a:lnTo>
                    <a:pt x="1149447" y="0"/>
                  </a:lnTo>
                  <a:lnTo>
                    <a:pt x="1149447" y="1149447"/>
                  </a:lnTo>
                  <a:lnTo>
                    <a:pt x="0" y="1149447"/>
                  </a:lnTo>
                  <a:lnTo>
                    <a:pt x="0" y="0"/>
                  </a:lnTo>
                  <a:close/>
                </a:path>
              </a:pathLst>
            </a:custGeom>
            <a:blipFill rotWithShape="1">
              <a:blip r:embed="rId41">
                <a:alphaModFix/>
              </a:blip>
              <a:stretch>
                <a:fillRect b="0" l="0" r="0" t="0"/>
              </a:stretch>
            </a:blipFill>
            <a:ln>
              <a:noFill/>
            </a:ln>
          </p:spPr>
        </p:sp>
        <p:grpSp>
          <p:nvGrpSpPr>
            <p:cNvPr id="465" name="Google Shape;465;p27"/>
            <p:cNvGrpSpPr/>
            <p:nvPr/>
          </p:nvGrpSpPr>
          <p:grpSpPr>
            <a:xfrm>
              <a:off x="72313" y="72313"/>
              <a:ext cx="1004821" cy="1004821"/>
              <a:chOff x="0" y="0"/>
              <a:chExt cx="812800" cy="812800"/>
            </a:xfrm>
          </p:grpSpPr>
          <p:sp>
            <p:nvSpPr>
              <p:cNvPr id="466" name="Google Shape;466;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571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8" name="Google Shape;468;p27"/>
            <p:cNvSpPr/>
            <p:nvPr/>
          </p:nvSpPr>
          <p:spPr>
            <a:xfrm>
              <a:off x="307473" y="179571"/>
              <a:ext cx="564157" cy="813200"/>
            </a:xfrm>
            <a:custGeom>
              <a:rect b="b" l="l" r="r" t="t"/>
              <a:pathLst>
                <a:path extrusionOk="0" h="813200" w="564157">
                  <a:moveTo>
                    <a:pt x="0" y="0"/>
                  </a:moveTo>
                  <a:lnTo>
                    <a:pt x="564157" y="0"/>
                  </a:lnTo>
                  <a:lnTo>
                    <a:pt x="564157" y="813200"/>
                  </a:lnTo>
                  <a:lnTo>
                    <a:pt x="0" y="813200"/>
                  </a:lnTo>
                  <a:lnTo>
                    <a:pt x="0" y="0"/>
                  </a:lnTo>
                  <a:close/>
                </a:path>
              </a:pathLst>
            </a:custGeom>
            <a:blipFill rotWithShape="1">
              <a:blip r:embed="rId42">
                <a:alphaModFix/>
              </a:blip>
              <a:stretch>
                <a:fillRect b="0" l="0" r="0" t="0"/>
              </a:stretch>
            </a:blipFill>
            <a:ln>
              <a:noFill/>
            </a:ln>
          </p:spPr>
        </p:sp>
      </p:grpSp>
      <p:grpSp>
        <p:nvGrpSpPr>
          <p:cNvPr id="469" name="Google Shape;469;p27"/>
          <p:cNvGrpSpPr/>
          <p:nvPr/>
        </p:nvGrpSpPr>
        <p:grpSpPr>
          <a:xfrm>
            <a:off x="15468114" y="8779681"/>
            <a:ext cx="917328" cy="917328"/>
            <a:chOff x="0" y="0"/>
            <a:chExt cx="1223104" cy="1223104"/>
          </a:xfrm>
        </p:grpSpPr>
        <p:sp>
          <p:nvSpPr>
            <p:cNvPr id="470" name="Google Shape;470;p27"/>
            <p:cNvSpPr/>
            <p:nvPr/>
          </p:nvSpPr>
          <p:spPr>
            <a:xfrm>
              <a:off x="51826" y="51826"/>
              <a:ext cx="1171278" cy="1171278"/>
            </a:xfrm>
            <a:custGeom>
              <a:rect b="b" l="l" r="r" t="t"/>
              <a:pathLst>
                <a:path extrusionOk="0" h="1171278" w="1171278">
                  <a:moveTo>
                    <a:pt x="0" y="0"/>
                  </a:moveTo>
                  <a:lnTo>
                    <a:pt x="1171278" y="0"/>
                  </a:lnTo>
                  <a:lnTo>
                    <a:pt x="1171278" y="1171278"/>
                  </a:lnTo>
                  <a:lnTo>
                    <a:pt x="0" y="1171278"/>
                  </a:lnTo>
                  <a:lnTo>
                    <a:pt x="0" y="0"/>
                  </a:lnTo>
                  <a:close/>
                </a:path>
              </a:pathLst>
            </a:custGeom>
            <a:blipFill rotWithShape="1">
              <a:blip r:embed="rId26">
                <a:alphaModFix/>
              </a:blip>
              <a:stretch>
                <a:fillRect b="0" l="0" r="0" t="0"/>
              </a:stretch>
            </a:blipFill>
            <a:ln>
              <a:noFill/>
            </a:ln>
          </p:spPr>
        </p:sp>
        <p:sp>
          <p:nvSpPr>
            <p:cNvPr id="471" name="Google Shape;471;p27"/>
            <p:cNvSpPr/>
            <p:nvPr/>
          </p:nvSpPr>
          <p:spPr>
            <a:xfrm>
              <a:off x="0" y="0"/>
              <a:ext cx="1171278" cy="1171278"/>
            </a:xfrm>
            <a:custGeom>
              <a:rect b="b" l="l" r="r" t="t"/>
              <a:pathLst>
                <a:path extrusionOk="0" h="1171278" w="1171278">
                  <a:moveTo>
                    <a:pt x="0" y="0"/>
                  </a:moveTo>
                  <a:lnTo>
                    <a:pt x="1171278" y="0"/>
                  </a:lnTo>
                  <a:lnTo>
                    <a:pt x="1171278" y="1171278"/>
                  </a:lnTo>
                  <a:lnTo>
                    <a:pt x="0" y="1171278"/>
                  </a:lnTo>
                  <a:lnTo>
                    <a:pt x="0" y="0"/>
                  </a:lnTo>
                  <a:close/>
                </a:path>
              </a:pathLst>
            </a:custGeom>
            <a:blipFill rotWithShape="1">
              <a:blip r:embed="rId43">
                <a:alphaModFix/>
              </a:blip>
              <a:stretch>
                <a:fillRect b="0" l="0" r="0" t="0"/>
              </a:stretch>
            </a:blipFill>
            <a:ln>
              <a:noFill/>
            </a:ln>
          </p:spPr>
        </p:sp>
        <p:grpSp>
          <p:nvGrpSpPr>
            <p:cNvPr id="472" name="Google Shape;472;p27"/>
            <p:cNvGrpSpPr/>
            <p:nvPr/>
          </p:nvGrpSpPr>
          <p:grpSpPr>
            <a:xfrm>
              <a:off x="73686" y="73686"/>
              <a:ext cx="1023906" cy="1023906"/>
              <a:chOff x="0" y="0"/>
              <a:chExt cx="812800" cy="812800"/>
            </a:xfrm>
          </p:grpSpPr>
          <p:sp>
            <p:nvSpPr>
              <p:cNvPr id="473" name="Google Shape;473;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571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5" name="Google Shape;475;p27"/>
            <p:cNvSpPr/>
            <p:nvPr/>
          </p:nvSpPr>
          <p:spPr>
            <a:xfrm>
              <a:off x="127609" y="345746"/>
              <a:ext cx="916061" cy="479787"/>
            </a:xfrm>
            <a:custGeom>
              <a:rect b="b" l="l" r="r" t="t"/>
              <a:pathLst>
                <a:path extrusionOk="0" h="479787" w="916061">
                  <a:moveTo>
                    <a:pt x="0" y="0"/>
                  </a:moveTo>
                  <a:lnTo>
                    <a:pt x="916061" y="0"/>
                  </a:lnTo>
                  <a:lnTo>
                    <a:pt x="916061" y="479787"/>
                  </a:lnTo>
                  <a:lnTo>
                    <a:pt x="0" y="479787"/>
                  </a:lnTo>
                  <a:lnTo>
                    <a:pt x="0" y="0"/>
                  </a:lnTo>
                  <a:close/>
                </a:path>
              </a:pathLst>
            </a:custGeom>
            <a:blipFill rotWithShape="1">
              <a:blip r:embed="rId44">
                <a:alphaModFix/>
              </a:blip>
              <a:stretch>
                <a:fillRect b="0" l="0" r="0" t="0"/>
              </a:stretch>
            </a:blipFill>
            <a:ln>
              <a:noFill/>
            </a:ln>
          </p:spPr>
        </p:sp>
      </p:grpSp>
      <p:grpSp>
        <p:nvGrpSpPr>
          <p:cNvPr id="476" name="Google Shape;476;p27"/>
          <p:cNvGrpSpPr/>
          <p:nvPr/>
        </p:nvGrpSpPr>
        <p:grpSpPr>
          <a:xfrm>
            <a:off x="16417003" y="8779681"/>
            <a:ext cx="917328" cy="917328"/>
            <a:chOff x="0" y="0"/>
            <a:chExt cx="1223104" cy="1223104"/>
          </a:xfrm>
        </p:grpSpPr>
        <p:sp>
          <p:nvSpPr>
            <p:cNvPr id="477" name="Google Shape;477;p27"/>
            <p:cNvSpPr/>
            <p:nvPr/>
          </p:nvSpPr>
          <p:spPr>
            <a:xfrm>
              <a:off x="51826" y="51826"/>
              <a:ext cx="1171278" cy="1171278"/>
            </a:xfrm>
            <a:custGeom>
              <a:rect b="b" l="l" r="r" t="t"/>
              <a:pathLst>
                <a:path extrusionOk="0" h="1171278" w="1171278">
                  <a:moveTo>
                    <a:pt x="0" y="0"/>
                  </a:moveTo>
                  <a:lnTo>
                    <a:pt x="1171278" y="0"/>
                  </a:lnTo>
                  <a:lnTo>
                    <a:pt x="1171278" y="1171278"/>
                  </a:lnTo>
                  <a:lnTo>
                    <a:pt x="0" y="1171278"/>
                  </a:lnTo>
                  <a:lnTo>
                    <a:pt x="0" y="0"/>
                  </a:lnTo>
                  <a:close/>
                </a:path>
              </a:pathLst>
            </a:custGeom>
            <a:blipFill rotWithShape="1">
              <a:blip r:embed="rId26">
                <a:alphaModFix/>
              </a:blip>
              <a:stretch>
                <a:fillRect b="0" l="0" r="0" t="0"/>
              </a:stretch>
            </a:blipFill>
            <a:ln>
              <a:noFill/>
            </a:ln>
          </p:spPr>
        </p:sp>
        <p:sp>
          <p:nvSpPr>
            <p:cNvPr id="478" name="Google Shape;478;p27"/>
            <p:cNvSpPr/>
            <p:nvPr/>
          </p:nvSpPr>
          <p:spPr>
            <a:xfrm>
              <a:off x="0" y="0"/>
              <a:ext cx="1171278" cy="1171278"/>
            </a:xfrm>
            <a:custGeom>
              <a:rect b="b" l="l" r="r" t="t"/>
              <a:pathLst>
                <a:path extrusionOk="0" h="1171278" w="1171278">
                  <a:moveTo>
                    <a:pt x="0" y="0"/>
                  </a:moveTo>
                  <a:lnTo>
                    <a:pt x="1171278" y="0"/>
                  </a:lnTo>
                  <a:lnTo>
                    <a:pt x="1171278" y="1171278"/>
                  </a:lnTo>
                  <a:lnTo>
                    <a:pt x="0" y="1171278"/>
                  </a:lnTo>
                  <a:lnTo>
                    <a:pt x="0" y="0"/>
                  </a:lnTo>
                  <a:close/>
                </a:path>
              </a:pathLst>
            </a:custGeom>
            <a:blipFill rotWithShape="1">
              <a:blip r:embed="rId33">
                <a:alphaModFix/>
              </a:blip>
              <a:stretch>
                <a:fillRect b="0" l="0" r="0" t="0"/>
              </a:stretch>
            </a:blipFill>
            <a:ln>
              <a:noFill/>
            </a:ln>
          </p:spPr>
        </p:sp>
        <p:grpSp>
          <p:nvGrpSpPr>
            <p:cNvPr id="479" name="Google Shape;479;p27"/>
            <p:cNvGrpSpPr/>
            <p:nvPr/>
          </p:nvGrpSpPr>
          <p:grpSpPr>
            <a:xfrm>
              <a:off x="73686" y="73686"/>
              <a:ext cx="1023906" cy="1023906"/>
              <a:chOff x="0" y="0"/>
              <a:chExt cx="812800" cy="812800"/>
            </a:xfrm>
          </p:grpSpPr>
          <p:sp>
            <p:nvSpPr>
              <p:cNvPr id="480" name="Google Shape;480;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571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2" name="Google Shape;482;p27"/>
            <p:cNvSpPr/>
            <p:nvPr/>
          </p:nvSpPr>
          <p:spPr>
            <a:xfrm>
              <a:off x="257095" y="169068"/>
              <a:ext cx="657089" cy="797680"/>
            </a:xfrm>
            <a:custGeom>
              <a:rect b="b" l="l" r="r" t="t"/>
              <a:pathLst>
                <a:path extrusionOk="0" h="797680" w="657089">
                  <a:moveTo>
                    <a:pt x="0" y="0"/>
                  </a:moveTo>
                  <a:lnTo>
                    <a:pt x="657088" y="0"/>
                  </a:lnTo>
                  <a:lnTo>
                    <a:pt x="657088" y="797680"/>
                  </a:lnTo>
                  <a:lnTo>
                    <a:pt x="0" y="797680"/>
                  </a:lnTo>
                  <a:lnTo>
                    <a:pt x="0" y="0"/>
                  </a:lnTo>
                  <a:close/>
                </a:path>
              </a:pathLst>
            </a:custGeom>
            <a:blipFill rotWithShape="1">
              <a:blip r:embed="rId45">
                <a:alphaModFix/>
              </a:blip>
              <a:stretch>
                <a:fillRect b="0" l="0" r="0" t="0"/>
              </a:stretch>
            </a:blipFill>
            <a:ln>
              <a:noFill/>
            </a:ln>
          </p:spPr>
        </p:sp>
      </p:grpSp>
      <p:sp>
        <p:nvSpPr>
          <p:cNvPr id="483" name="Google Shape;483;p27"/>
          <p:cNvSpPr/>
          <p:nvPr/>
        </p:nvSpPr>
        <p:spPr>
          <a:xfrm>
            <a:off x="17361764" y="8958011"/>
            <a:ext cx="355323" cy="560668"/>
          </a:xfrm>
          <a:custGeom>
            <a:rect b="b" l="l" r="r" t="t"/>
            <a:pathLst>
              <a:path extrusionOk="0" h="560668" w="355323">
                <a:moveTo>
                  <a:pt x="0" y="0"/>
                </a:moveTo>
                <a:lnTo>
                  <a:pt x="355323" y="0"/>
                </a:lnTo>
                <a:lnTo>
                  <a:pt x="355323" y="560668"/>
                </a:lnTo>
                <a:lnTo>
                  <a:pt x="0" y="560668"/>
                </a:lnTo>
                <a:lnTo>
                  <a:pt x="0" y="0"/>
                </a:lnTo>
                <a:close/>
              </a:path>
            </a:pathLst>
          </a:custGeom>
          <a:blipFill rotWithShape="1">
            <a:blip r:embed="rId46">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C08"/>
        </a:solidFill>
      </p:bgPr>
    </p:bg>
    <p:spTree>
      <p:nvGrpSpPr>
        <p:cNvPr id="94" name="Shape 94"/>
        <p:cNvGrpSpPr/>
        <p:nvPr/>
      </p:nvGrpSpPr>
      <p:grpSpPr>
        <a:xfrm>
          <a:off x="0" y="0"/>
          <a:ext cx="0" cy="0"/>
          <a:chOff x="0" y="0"/>
          <a:chExt cx="0" cy="0"/>
        </a:xfrm>
      </p:grpSpPr>
      <p:grpSp>
        <p:nvGrpSpPr>
          <p:cNvPr id="95" name="Google Shape;95;p14"/>
          <p:cNvGrpSpPr/>
          <p:nvPr/>
        </p:nvGrpSpPr>
        <p:grpSpPr>
          <a:xfrm>
            <a:off x="629346" y="2459057"/>
            <a:ext cx="5509718" cy="7332870"/>
            <a:chOff x="0" y="-47625"/>
            <a:chExt cx="749673" cy="997738"/>
          </a:xfrm>
        </p:grpSpPr>
        <p:sp>
          <p:nvSpPr>
            <p:cNvPr id="96" name="Google Shape;96;p14"/>
            <p:cNvSpPr/>
            <p:nvPr/>
          </p:nvSpPr>
          <p:spPr>
            <a:xfrm>
              <a:off x="0" y="0"/>
              <a:ext cx="749673" cy="950113"/>
            </a:xfrm>
            <a:custGeom>
              <a:rect b="b" l="l" r="r" t="t"/>
              <a:pathLst>
                <a:path extrusionOk="0" h="950113" w="749673">
                  <a:moveTo>
                    <a:pt x="71662" y="0"/>
                  </a:moveTo>
                  <a:lnTo>
                    <a:pt x="678011" y="0"/>
                  </a:lnTo>
                  <a:cubicBezTo>
                    <a:pt x="697017" y="0"/>
                    <a:pt x="715244" y="7550"/>
                    <a:pt x="728683" y="20989"/>
                  </a:cubicBezTo>
                  <a:cubicBezTo>
                    <a:pt x="742123" y="34429"/>
                    <a:pt x="749673" y="52656"/>
                    <a:pt x="749673" y="71662"/>
                  </a:cubicBezTo>
                  <a:lnTo>
                    <a:pt x="749673" y="878450"/>
                  </a:lnTo>
                  <a:cubicBezTo>
                    <a:pt x="749673" y="897456"/>
                    <a:pt x="742123" y="915684"/>
                    <a:pt x="728683" y="929123"/>
                  </a:cubicBezTo>
                  <a:cubicBezTo>
                    <a:pt x="715244" y="942562"/>
                    <a:pt x="697017" y="950113"/>
                    <a:pt x="678011" y="950113"/>
                  </a:cubicBezTo>
                  <a:lnTo>
                    <a:pt x="71662" y="950113"/>
                  </a:lnTo>
                  <a:cubicBezTo>
                    <a:pt x="52656" y="950113"/>
                    <a:pt x="34429" y="942562"/>
                    <a:pt x="20989" y="929123"/>
                  </a:cubicBezTo>
                  <a:cubicBezTo>
                    <a:pt x="7550" y="915684"/>
                    <a:pt x="0" y="897456"/>
                    <a:pt x="0" y="878450"/>
                  </a:cubicBezTo>
                  <a:lnTo>
                    <a:pt x="0" y="71662"/>
                  </a:lnTo>
                  <a:cubicBezTo>
                    <a:pt x="0" y="52656"/>
                    <a:pt x="7550" y="34429"/>
                    <a:pt x="20989" y="20989"/>
                  </a:cubicBezTo>
                  <a:cubicBezTo>
                    <a:pt x="34429" y="7550"/>
                    <a:pt x="52656" y="0"/>
                    <a:pt x="7166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txBox="1"/>
            <p:nvPr/>
          </p:nvSpPr>
          <p:spPr>
            <a:xfrm>
              <a:off x="0" y="-47625"/>
              <a:ext cx="749673" cy="99773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8" name="Google Shape;98;p14"/>
          <p:cNvGrpSpPr/>
          <p:nvPr/>
        </p:nvGrpSpPr>
        <p:grpSpPr>
          <a:xfrm>
            <a:off x="476946" y="2306657"/>
            <a:ext cx="5509718" cy="7332870"/>
            <a:chOff x="0" y="-47625"/>
            <a:chExt cx="749673" cy="997738"/>
          </a:xfrm>
        </p:grpSpPr>
        <p:sp>
          <p:nvSpPr>
            <p:cNvPr id="99" name="Google Shape;99;p14"/>
            <p:cNvSpPr/>
            <p:nvPr/>
          </p:nvSpPr>
          <p:spPr>
            <a:xfrm>
              <a:off x="0" y="0"/>
              <a:ext cx="749673" cy="950113"/>
            </a:xfrm>
            <a:custGeom>
              <a:rect b="b" l="l" r="r" t="t"/>
              <a:pathLst>
                <a:path extrusionOk="0" h="950113" w="749673">
                  <a:moveTo>
                    <a:pt x="71662" y="0"/>
                  </a:moveTo>
                  <a:lnTo>
                    <a:pt x="678011" y="0"/>
                  </a:lnTo>
                  <a:cubicBezTo>
                    <a:pt x="697017" y="0"/>
                    <a:pt x="715244" y="7550"/>
                    <a:pt x="728683" y="20989"/>
                  </a:cubicBezTo>
                  <a:cubicBezTo>
                    <a:pt x="742123" y="34429"/>
                    <a:pt x="749673" y="52656"/>
                    <a:pt x="749673" y="71662"/>
                  </a:cubicBezTo>
                  <a:lnTo>
                    <a:pt x="749673" y="878450"/>
                  </a:lnTo>
                  <a:cubicBezTo>
                    <a:pt x="749673" y="897456"/>
                    <a:pt x="742123" y="915684"/>
                    <a:pt x="728683" y="929123"/>
                  </a:cubicBezTo>
                  <a:cubicBezTo>
                    <a:pt x="715244" y="942562"/>
                    <a:pt x="697017" y="950113"/>
                    <a:pt x="678011" y="950113"/>
                  </a:cubicBezTo>
                  <a:lnTo>
                    <a:pt x="71662" y="950113"/>
                  </a:lnTo>
                  <a:cubicBezTo>
                    <a:pt x="52656" y="950113"/>
                    <a:pt x="34429" y="942562"/>
                    <a:pt x="20989" y="929123"/>
                  </a:cubicBezTo>
                  <a:cubicBezTo>
                    <a:pt x="7550" y="915684"/>
                    <a:pt x="0" y="897456"/>
                    <a:pt x="0" y="878450"/>
                  </a:cubicBezTo>
                  <a:lnTo>
                    <a:pt x="0" y="71662"/>
                  </a:lnTo>
                  <a:cubicBezTo>
                    <a:pt x="0" y="52656"/>
                    <a:pt x="7550" y="34429"/>
                    <a:pt x="20989" y="20989"/>
                  </a:cubicBezTo>
                  <a:cubicBezTo>
                    <a:pt x="34429" y="7550"/>
                    <a:pt x="52656" y="0"/>
                    <a:pt x="716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txBox="1"/>
            <p:nvPr/>
          </p:nvSpPr>
          <p:spPr>
            <a:xfrm>
              <a:off x="0" y="-47625"/>
              <a:ext cx="749673" cy="99773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1" name="Google Shape;101;p14"/>
          <p:cNvGrpSpPr/>
          <p:nvPr/>
        </p:nvGrpSpPr>
        <p:grpSpPr>
          <a:xfrm>
            <a:off x="6465341" y="2459057"/>
            <a:ext cx="5509718" cy="7332870"/>
            <a:chOff x="0" y="-47625"/>
            <a:chExt cx="749673" cy="997738"/>
          </a:xfrm>
        </p:grpSpPr>
        <p:sp>
          <p:nvSpPr>
            <p:cNvPr id="102" name="Google Shape;102;p14"/>
            <p:cNvSpPr/>
            <p:nvPr/>
          </p:nvSpPr>
          <p:spPr>
            <a:xfrm>
              <a:off x="0" y="0"/>
              <a:ext cx="749673" cy="950113"/>
            </a:xfrm>
            <a:custGeom>
              <a:rect b="b" l="l" r="r" t="t"/>
              <a:pathLst>
                <a:path extrusionOk="0" h="950113" w="749673">
                  <a:moveTo>
                    <a:pt x="71662" y="0"/>
                  </a:moveTo>
                  <a:lnTo>
                    <a:pt x="678011" y="0"/>
                  </a:lnTo>
                  <a:cubicBezTo>
                    <a:pt x="697017" y="0"/>
                    <a:pt x="715244" y="7550"/>
                    <a:pt x="728683" y="20989"/>
                  </a:cubicBezTo>
                  <a:cubicBezTo>
                    <a:pt x="742123" y="34429"/>
                    <a:pt x="749673" y="52656"/>
                    <a:pt x="749673" y="71662"/>
                  </a:cubicBezTo>
                  <a:lnTo>
                    <a:pt x="749673" y="878450"/>
                  </a:lnTo>
                  <a:cubicBezTo>
                    <a:pt x="749673" y="897456"/>
                    <a:pt x="742123" y="915684"/>
                    <a:pt x="728683" y="929123"/>
                  </a:cubicBezTo>
                  <a:cubicBezTo>
                    <a:pt x="715244" y="942562"/>
                    <a:pt x="697017" y="950113"/>
                    <a:pt x="678011" y="950113"/>
                  </a:cubicBezTo>
                  <a:lnTo>
                    <a:pt x="71662" y="950113"/>
                  </a:lnTo>
                  <a:cubicBezTo>
                    <a:pt x="52656" y="950113"/>
                    <a:pt x="34429" y="942562"/>
                    <a:pt x="20989" y="929123"/>
                  </a:cubicBezTo>
                  <a:cubicBezTo>
                    <a:pt x="7550" y="915684"/>
                    <a:pt x="0" y="897456"/>
                    <a:pt x="0" y="878450"/>
                  </a:cubicBezTo>
                  <a:lnTo>
                    <a:pt x="0" y="71662"/>
                  </a:lnTo>
                  <a:cubicBezTo>
                    <a:pt x="0" y="52656"/>
                    <a:pt x="7550" y="34429"/>
                    <a:pt x="20989" y="20989"/>
                  </a:cubicBezTo>
                  <a:cubicBezTo>
                    <a:pt x="34429" y="7550"/>
                    <a:pt x="52656" y="0"/>
                    <a:pt x="7166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txBox="1"/>
            <p:nvPr/>
          </p:nvSpPr>
          <p:spPr>
            <a:xfrm>
              <a:off x="0" y="-47625"/>
              <a:ext cx="749673" cy="99773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4" name="Google Shape;104;p14"/>
          <p:cNvGrpSpPr/>
          <p:nvPr/>
        </p:nvGrpSpPr>
        <p:grpSpPr>
          <a:xfrm>
            <a:off x="6312941" y="2306657"/>
            <a:ext cx="5509718" cy="7332870"/>
            <a:chOff x="0" y="-47625"/>
            <a:chExt cx="749673" cy="997738"/>
          </a:xfrm>
        </p:grpSpPr>
        <p:sp>
          <p:nvSpPr>
            <p:cNvPr id="105" name="Google Shape;105;p14"/>
            <p:cNvSpPr/>
            <p:nvPr/>
          </p:nvSpPr>
          <p:spPr>
            <a:xfrm>
              <a:off x="0" y="0"/>
              <a:ext cx="749673" cy="950113"/>
            </a:xfrm>
            <a:custGeom>
              <a:rect b="b" l="l" r="r" t="t"/>
              <a:pathLst>
                <a:path extrusionOk="0" h="950113" w="749673">
                  <a:moveTo>
                    <a:pt x="71662" y="0"/>
                  </a:moveTo>
                  <a:lnTo>
                    <a:pt x="678011" y="0"/>
                  </a:lnTo>
                  <a:cubicBezTo>
                    <a:pt x="697017" y="0"/>
                    <a:pt x="715244" y="7550"/>
                    <a:pt x="728683" y="20989"/>
                  </a:cubicBezTo>
                  <a:cubicBezTo>
                    <a:pt x="742123" y="34429"/>
                    <a:pt x="749673" y="52656"/>
                    <a:pt x="749673" y="71662"/>
                  </a:cubicBezTo>
                  <a:lnTo>
                    <a:pt x="749673" y="878450"/>
                  </a:lnTo>
                  <a:cubicBezTo>
                    <a:pt x="749673" y="897456"/>
                    <a:pt x="742123" y="915684"/>
                    <a:pt x="728683" y="929123"/>
                  </a:cubicBezTo>
                  <a:cubicBezTo>
                    <a:pt x="715244" y="942562"/>
                    <a:pt x="697017" y="950113"/>
                    <a:pt x="678011" y="950113"/>
                  </a:cubicBezTo>
                  <a:lnTo>
                    <a:pt x="71662" y="950113"/>
                  </a:lnTo>
                  <a:cubicBezTo>
                    <a:pt x="52656" y="950113"/>
                    <a:pt x="34429" y="942562"/>
                    <a:pt x="20989" y="929123"/>
                  </a:cubicBezTo>
                  <a:cubicBezTo>
                    <a:pt x="7550" y="915684"/>
                    <a:pt x="0" y="897456"/>
                    <a:pt x="0" y="878450"/>
                  </a:cubicBezTo>
                  <a:lnTo>
                    <a:pt x="0" y="71662"/>
                  </a:lnTo>
                  <a:cubicBezTo>
                    <a:pt x="0" y="52656"/>
                    <a:pt x="7550" y="34429"/>
                    <a:pt x="20989" y="20989"/>
                  </a:cubicBezTo>
                  <a:cubicBezTo>
                    <a:pt x="34429" y="7550"/>
                    <a:pt x="52656" y="0"/>
                    <a:pt x="716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txBox="1"/>
            <p:nvPr/>
          </p:nvSpPr>
          <p:spPr>
            <a:xfrm>
              <a:off x="0" y="-47625"/>
              <a:ext cx="749673" cy="99773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7" name="Google Shape;107;p14"/>
          <p:cNvSpPr txBox="1"/>
          <p:nvPr/>
        </p:nvSpPr>
        <p:spPr>
          <a:xfrm>
            <a:off x="6465341" y="3827780"/>
            <a:ext cx="4842000" cy="3668700"/>
          </a:xfrm>
          <a:prstGeom prst="rect">
            <a:avLst/>
          </a:prstGeom>
          <a:noFill/>
          <a:ln>
            <a:noFill/>
          </a:ln>
        </p:spPr>
        <p:txBody>
          <a:bodyPr anchorCtr="0" anchor="t" bIns="0" lIns="0" spcFirstLastPara="1" rIns="0" wrap="square" tIns="0">
            <a:spAutoFit/>
          </a:bodyPr>
          <a:lstStyle/>
          <a:p>
            <a:pPr indent="-226695" lvl="1" marL="453390" marR="0" rtl="0" algn="l">
              <a:lnSpc>
                <a:spcPct val="115000"/>
              </a:lnSpc>
              <a:spcBef>
                <a:spcPts val="0"/>
              </a:spcBef>
              <a:spcAft>
                <a:spcPts val="0"/>
              </a:spcAft>
              <a:buClr>
                <a:srgbClr val="000000"/>
              </a:buClr>
              <a:buSzPts val="2100"/>
              <a:buFont typeface="Arial"/>
              <a:buChar char="•"/>
            </a:pPr>
            <a:r>
              <a:rPr b="0" i="0" lang="en-US" sz="2100" u="none" cap="none" strike="noStrike">
                <a:solidFill>
                  <a:srgbClr val="000000"/>
                </a:solidFill>
                <a:latin typeface="Arimo"/>
                <a:ea typeface="Arimo"/>
                <a:cs typeface="Arimo"/>
                <a:sym typeface="Arimo"/>
              </a:rPr>
              <a:t>Click on the "PowerPoint" button below this presentation preview. Start editing your presentation.</a:t>
            </a:r>
            <a:endParaRPr/>
          </a:p>
          <a:p>
            <a:pPr indent="-226695" lvl="1" marL="453390" marR="0" rtl="0" algn="l">
              <a:lnSpc>
                <a:spcPct val="115000"/>
              </a:lnSpc>
              <a:spcBef>
                <a:spcPts val="0"/>
              </a:spcBef>
              <a:spcAft>
                <a:spcPts val="0"/>
              </a:spcAft>
              <a:buClr>
                <a:srgbClr val="000000"/>
              </a:buClr>
              <a:buSzPts val="2100"/>
              <a:buFont typeface="Arial"/>
              <a:buChar char="•"/>
            </a:pPr>
            <a:r>
              <a:rPr b="0" i="0" lang="en-US" sz="2100" u="none" cap="none" strike="noStrike">
                <a:solidFill>
                  <a:srgbClr val="000000"/>
                </a:solidFill>
                <a:latin typeface="Arimo"/>
                <a:ea typeface="Arimo"/>
                <a:cs typeface="Arimo"/>
                <a:sym typeface="Arimo"/>
              </a:rPr>
              <a:t>Alternative: From Canva template file, Click on the "Share" button on the top right corner in Canva and click on "More" at the bottom of the menu. Enter "PowerPoint" in the search bar and click on the PowerPoint icon to download.</a:t>
            </a:r>
            <a:endParaRPr/>
          </a:p>
        </p:txBody>
      </p:sp>
      <p:grpSp>
        <p:nvGrpSpPr>
          <p:cNvPr id="108" name="Google Shape;108;p14"/>
          <p:cNvGrpSpPr/>
          <p:nvPr/>
        </p:nvGrpSpPr>
        <p:grpSpPr>
          <a:xfrm>
            <a:off x="12298909" y="2459057"/>
            <a:ext cx="5509718" cy="7332870"/>
            <a:chOff x="0" y="-47625"/>
            <a:chExt cx="749673" cy="997738"/>
          </a:xfrm>
        </p:grpSpPr>
        <p:sp>
          <p:nvSpPr>
            <p:cNvPr id="109" name="Google Shape;109;p14"/>
            <p:cNvSpPr/>
            <p:nvPr/>
          </p:nvSpPr>
          <p:spPr>
            <a:xfrm>
              <a:off x="0" y="0"/>
              <a:ext cx="749673" cy="950113"/>
            </a:xfrm>
            <a:custGeom>
              <a:rect b="b" l="l" r="r" t="t"/>
              <a:pathLst>
                <a:path extrusionOk="0" h="950113" w="749673">
                  <a:moveTo>
                    <a:pt x="71662" y="0"/>
                  </a:moveTo>
                  <a:lnTo>
                    <a:pt x="678011" y="0"/>
                  </a:lnTo>
                  <a:cubicBezTo>
                    <a:pt x="697017" y="0"/>
                    <a:pt x="715244" y="7550"/>
                    <a:pt x="728683" y="20989"/>
                  </a:cubicBezTo>
                  <a:cubicBezTo>
                    <a:pt x="742123" y="34429"/>
                    <a:pt x="749673" y="52656"/>
                    <a:pt x="749673" y="71662"/>
                  </a:cubicBezTo>
                  <a:lnTo>
                    <a:pt x="749673" y="878450"/>
                  </a:lnTo>
                  <a:cubicBezTo>
                    <a:pt x="749673" y="897456"/>
                    <a:pt x="742123" y="915684"/>
                    <a:pt x="728683" y="929123"/>
                  </a:cubicBezTo>
                  <a:cubicBezTo>
                    <a:pt x="715244" y="942562"/>
                    <a:pt x="697017" y="950113"/>
                    <a:pt x="678011" y="950113"/>
                  </a:cubicBezTo>
                  <a:lnTo>
                    <a:pt x="71662" y="950113"/>
                  </a:lnTo>
                  <a:cubicBezTo>
                    <a:pt x="52656" y="950113"/>
                    <a:pt x="34429" y="942562"/>
                    <a:pt x="20989" y="929123"/>
                  </a:cubicBezTo>
                  <a:cubicBezTo>
                    <a:pt x="7550" y="915684"/>
                    <a:pt x="0" y="897456"/>
                    <a:pt x="0" y="878450"/>
                  </a:cubicBezTo>
                  <a:lnTo>
                    <a:pt x="0" y="71662"/>
                  </a:lnTo>
                  <a:cubicBezTo>
                    <a:pt x="0" y="52656"/>
                    <a:pt x="7550" y="34429"/>
                    <a:pt x="20989" y="20989"/>
                  </a:cubicBezTo>
                  <a:cubicBezTo>
                    <a:pt x="34429" y="7550"/>
                    <a:pt x="52656" y="0"/>
                    <a:pt x="7166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txBox="1"/>
            <p:nvPr/>
          </p:nvSpPr>
          <p:spPr>
            <a:xfrm>
              <a:off x="0" y="-47625"/>
              <a:ext cx="749673" cy="99773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 name="Google Shape;111;p14"/>
          <p:cNvGrpSpPr/>
          <p:nvPr/>
        </p:nvGrpSpPr>
        <p:grpSpPr>
          <a:xfrm>
            <a:off x="12146509" y="2306657"/>
            <a:ext cx="5509718" cy="7332870"/>
            <a:chOff x="0" y="-47625"/>
            <a:chExt cx="749673" cy="997738"/>
          </a:xfrm>
        </p:grpSpPr>
        <p:sp>
          <p:nvSpPr>
            <p:cNvPr id="112" name="Google Shape;112;p14"/>
            <p:cNvSpPr/>
            <p:nvPr/>
          </p:nvSpPr>
          <p:spPr>
            <a:xfrm>
              <a:off x="0" y="0"/>
              <a:ext cx="749673" cy="950113"/>
            </a:xfrm>
            <a:custGeom>
              <a:rect b="b" l="l" r="r" t="t"/>
              <a:pathLst>
                <a:path extrusionOk="0" h="950113" w="749673">
                  <a:moveTo>
                    <a:pt x="71662" y="0"/>
                  </a:moveTo>
                  <a:lnTo>
                    <a:pt x="678011" y="0"/>
                  </a:lnTo>
                  <a:cubicBezTo>
                    <a:pt x="697017" y="0"/>
                    <a:pt x="715244" y="7550"/>
                    <a:pt x="728683" y="20989"/>
                  </a:cubicBezTo>
                  <a:cubicBezTo>
                    <a:pt x="742123" y="34429"/>
                    <a:pt x="749673" y="52656"/>
                    <a:pt x="749673" y="71662"/>
                  </a:cubicBezTo>
                  <a:lnTo>
                    <a:pt x="749673" y="878450"/>
                  </a:lnTo>
                  <a:cubicBezTo>
                    <a:pt x="749673" y="897456"/>
                    <a:pt x="742123" y="915684"/>
                    <a:pt x="728683" y="929123"/>
                  </a:cubicBezTo>
                  <a:cubicBezTo>
                    <a:pt x="715244" y="942562"/>
                    <a:pt x="697017" y="950113"/>
                    <a:pt x="678011" y="950113"/>
                  </a:cubicBezTo>
                  <a:lnTo>
                    <a:pt x="71662" y="950113"/>
                  </a:lnTo>
                  <a:cubicBezTo>
                    <a:pt x="52656" y="950113"/>
                    <a:pt x="34429" y="942562"/>
                    <a:pt x="20989" y="929123"/>
                  </a:cubicBezTo>
                  <a:cubicBezTo>
                    <a:pt x="7550" y="915684"/>
                    <a:pt x="0" y="897456"/>
                    <a:pt x="0" y="878450"/>
                  </a:cubicBezTo>
                  <a:lnTo>
                    <a:pt x="0" y="71662"/>
                  </a:lnTo>
                  <a:cubicBezTo>
                    <a:pt x="0" y="52656"/>
                    <a:pt x="7550" y="34429"/>
                    <a:pt x="20989" y="20989"/>
                  </a:cubicBezTo>
                  <a:cubicBezTo>
                    <a:pt x="34429" y="7550"/>
                    <a:pt x="52656" y="0"/>
                    <a:pt x="716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txBox="1"/>
            <p:nvPr/>
          </p:nvSpPr>
          <p:spPr>
            <a:xfrm>
              <a:off x="0" y="-47625"/>
              <a:ext cx="749673" cy="997738"/>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14" name="Google Shape;114;p14"/>
          <p:cNvPicPr preferRelativeResize="0"/>
          <p:nvPr/>
        </p:nvPicPr>
        <p:blipFill>
          <a:blip r:embed="rId3">
            <a:alphaModFix/>
          </a:blip>
          <a:stretch>
            <a:fillRect/>
          </a:stretch>
        </p:blipFill>
        <p:spPr>
          <a:xfrm>
            <a:off x="13997000" y="6098572"/>
            <a:ext cx="3370800" cy="3687616"/>
          </a:xfrm>
          <a:prstGeom prst="rect">
            <a:avLst/>
          </a:prstGeom>
          <a:noFill/>
          <a:ln>
            <a:noFill/>
          </a:ln>
        </p:spPr>
      </p:pic>
      <p:sp>
        <p:nvSpPr>
          <p:cNvPr id="115" name="Google Shape;115;p14"/>
          <p:cNvSpPr txBox="1"/>
          <p:nvPr/>
        </p:nvSpPr>
        <p:spPr>
          <a:xfrm>
            <a:off x="6681358" y="3001645"/>
            <a:ext cx="5141301" cy="58293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600" u="none" cap="none" strike="noStrike">
                <a:solidFill>
                  <a:srgbClr val="000000"/>
                </a:solidFill>
                <a:latin typeface="Londrina Solid"/>
                <a:ea typeface="Londrina Solid"/>
                <a:cs typeface="Londrina Solid"/>
                <a:sym typeface="Londrina Solid"/>
              </a:rPr>
              <a:t>PowerPoint</a:t>
            </a:r>
            <a:endParaRPr/>
          </a:p>
        </p:txBody>
      </p:sp>
      <p:sp>
        <p:nvSpPr>
          <p:cNvPr id="116" name="Google Shape;116;p14"/>
          <p:cNvSpPr txBox="1"/>
          <p:nvPr/>
        </p:nvSpPr>
        <p:spPr>
          <a:xfrm>
            <a:off x="629346" y="1060287"/>
            <a:ext cx="14870342" cy="13011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9600" u="none" cap="none" strike="noStrike">
                <a:solidFill>
                  <a:srgbClr val="000000"/>
                </a:solidFill>
                <a:latin typeface="Londrina Shadow"/>
                <a:ea typeface="Londrina Shadow"/>
                <a:cs typeface="Londrina Shadow"/>
                <a:sym typeface="Londrina Shadow"/>
              </a:rPr>
              <a:t>How to Use This Presentation</a:t>
            </a:r>
            <a:endParaRPr/>
          </a:p>
        </p:txBody>
      </p:sp>
      <p:sp>
        <p:nvSpPr>
          <p:cNvPr id="117" name="Google Shape;117;p14"/>
          <p:cNvSpPr txBox="1"/>
          <p:nvPr/>
        </p:nvSpPr>
        <p:spPr>
          <a:xfrm>
            <a:off x="629346" y="3827780"/>
            <a:ext cx="4842000" cy="4412100"/>
          </a:xfrm>
          <a:prstGeom prst="rect">
            <a:avLst/>
          </a:prstGeom>
          <a:noFill/>
          <a:ln>
            <a:noFill/>
          </a:ln>
        </p:spPr>
        <p:txBody>
          <a:bodyPr anchorCtr="0" anchor="t" bIns="0" lIns="0" spcFirstLastPara="1" rIns="0" wrap="square" tIns="0">
            <a:spAutoFit/>
          </a:bodyPr>
          <a:lstStyle/>
          <a:p>
            <a:pPr indent="-226695" lvl="1" marL="453390" marR="0" rtl="0" algn="l">
              <a:lnSpc>
                <a:spcPct val="115000"/>
              </a:lnSpc>
              <a:spcBef>
                <a:spcPts val="0"/>
              </a:spcBef>
              <a:spcAft>
                <a:spcPts val="0"/>
              </a:spcAft>
              <a:buClr>
                <a:srgbClr val="000000"/>
              </a:buClr>
              <a:buSzPts val="2100"/>
              <a:buFont typeface="Arial"/>
              <a:buChar char="•"/>
            </a:pPr>
            <a:r>
              <a:rPr b="0" i="0" lang="en-US" sz="2100" u="none" cap="none" strike="noStrike">
                <a:solidFill>
                  <a:srgbClr val="000000"/>
                </a:solidFill>
                <a:latin typeface="Arimo"/>
                <a:ea typeface="Arimo"/>
                <a:cs typeface="Arimo"/>
                <a:sym typeface="Arimo"/>
              </a:rPr>
              <a:t>Click on the "Google Slides" button below this presentation preview. Make sure to sign in to your Google account. Click on "Make a copy." Start editing your presentation.</a:t>
            </a:r>
            <a:endParaRPr/>
          </a:p>
          <a:p>
            <a:pPr indent="-226695" lvl="1" marL="453390" marR="0" rtl="0" algn="l">
              <a:lnSpc>
                <a:spcPct val="115000"/>
              </a:lnSpc>
              <a:spcBef>
                <a:spcPts val="0"/>
              </a:spcBef>
              <a:spcAft>
                <a:spcPts val="0"/>
              </a:spcAft>
              <a:buClr>
                <a:srgbClr val="000000"/>
              </a:buClr>
              <a:buSzPts val="2100"/>
              <a:buFont typeface="Arial"/>
              <a:buChar char="•"/>
            </a:pPr>
            <a:r>
              <a:rPr b="0" i="0" lang="en-US" sz="2100" u="sng" cap="none" strike="noStrike">
                <a:solidFill>
                  <a:srgbClr val="000000"/>
                </a:solidFill>
                <a:latin typeface="Arimo"/>
                <a:ea typeface="Arimo"/>
                <a:cs typeface="Arimo"/>
                <a:sym typeface="Arimo"/>
              </a:rPr>
              <a:t>Alternative:</a:t>
            </a:r>
            <a:r>
              <a:rPr b="0" i="0" lang="en-US" sz="2100" u="none" cap="none" strike="noStrike">
                <a:solidFill>
                  <a:srgbClr val="000000"/>
                </a:solidFill>
                <a:latin typeface="Arimo"/>
                <a:ea typeface="Arimo"/>
                <a:cs typeface="Arimo"/>
                <a:sym typeface="Arimo"/>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18" name="Google Shape;118;p14"/>
          <p:cNvSpPr txBox="1"/>
          <p:nvPr/>
        </p:nvSpPr>
        <p:spPr>
          <a:xfrm>
            <a:off x="845363" y="3001645"/>
            <a:ext cx="5141301" cy="58293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600" u="none" cap="none" strike="noStrike">
                <a:solidFill>
                  <a:srgbClr val="000000"/>
                </a:solidFill>
                <a:latin typeface="Londrina Solid"/>
                <a:ea typeface="Londrina Solid"/>
                <a:cs typeface="Londrina Solid"/>
                <a:sym typeface="Londrina Solid"/>
              </a:rPr>
              <a:t>Google Slides</a:t>
            </a:r>
            <a:endParaRPr/>
          </a:p>
        </p:txBody>
      </p:sp>
      <p:sp>
        <p:nvSpPr>
          <p:cNvPr id="119" name="Google Shape;119;p14"/>
          <p:cNvSpPr txBox="1"/>
          <p:nvPr/>
        </p:nvSpPr>
        <p:spPr>
          <a:xfrm>
            <a:off x="12298909" y="3827780"/>
            <a:ext cx="4842000" cy="1438500"/>
          </a:xfrm>
          <a:prstGeom prst="rect">
            <a:avLst/>
          </a:prstGeom>
          <a:noFill/>
          <a:ln>
            <a:noFill/>
          </a:ln>
        </p:spPr>
        <p:txBody>
          <a:bodyPr anchorCtr="0" anchor="t" bIns="0" lIns="0" spcFirstLastPara="1" rIns="0" wrap="square" tIns="0">
            <a:spAutoFit/>
          </a:bodyPr>
          <a:lstStyle/>
          <a:p>
            <a:pPr indent="-226695" lvl="1" marL="453390" marR="0" rtl="0" algn="l">
              <a:lnSpc>
                <a:spcPct val="115000"/>
              </a:lnSpc>
              <a:spcBef>
                <a:spcPts val="0"/>
              </a:spcBef>
              <a:spcAft>
                <a:spcPts val="0"/>
              </a:spcAft>
              <a:buClr>
                <a:srgbClr val="000000"/>
              </a:buClr>
              <a:buSzPts val="2100"/>
              <a:buFont typeface="Arial"/>
              <a:buChar char="•"/>
            </a:pPr>
            <a:r>
              <a:rPr b="0" i="0" lang="en-US" sz="2100" u="none" cap="none" strike="noStrike">
                <a:solidFill>
                  <a:srgbClr val="000000"/>
                </a:solidFill>
                <a:latin typeface="Arimo"/>
                <a:ea typeface="Arimo"/>
                <a:cs typeface="Arimo"/>
                <a:sym typeface="Arimo"/>
              </a:rPr>
              <a:t>Click on the "Canva" button under this presentation preview. Start editing your presentation. You need to sign in to your Canva account.</a:t>
            </a:r>
            <a:endParaRPr/>
          </a:p>
        </p:txBody>
      </p:sp>
      <p:sp>
        <p:nvSpPr>
          <p:cNvPr id="120" name="Google Shape;120;p14"/>
          <p:cNvSpPr txBox="1"/>
          <p:nvPr/>
        </p:nvSpPr>
        <p:spPr>
          <a:xfrm>
            <a:off x="12514926" y="3001645"/>
            <a:ext cx="5141301" cy="58293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600" u="none" cap="none" strike="noStrike">
                <a:solidFill>
                  <a:srgbClr val="000000"/>
                </a:solidFill>
                <a:latin typeface="Londrina Solid"/>
                <a:ea typeface="Londrina Solid"/>
                <a:cs typeface="Londrina Solid"/>
                <a:sym typeface="Londrina Solid"/>
              </a:rPr>
              <a:t>Canva</a:t>
            </a:r>
            <a:endParaRPr/>
          </a:p>
        </p:txBody>
      </p:sp>
      <p:sp>
        <p:nvSpPr>
          <p:cNvPr id="121" name="Google Shape;121;p14"/>
          <p:cNvSpPr txBox="1"/>
          <p:nvPr/>
        </p:nvSpPr>
        <p:spPr>
          <a:xfrm>
            <a:off x="629346" y="1060287"/>
            <a:ext cx="15053053" cy="13011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9600" u="none" cap="none" strike="noStrike">
                <a:solidFill>
                  <a:srgbClr val="FFFFFF"/>
                </a:solidFill>
                <a:latin typeface="Londrina Solid"/>
                <a:ea typeface="Londrina Solid"/>
                <a:cs typeface="Londrina Solid"/>
                <a:sym typeface="Londrina Solid"/>
              </a:rPr>
              <a:t>How to Use This Presentation</a:t>
            </a:r>
            <a:endParaRPr/>
          </a:p>
        </p:txBody>
      </p:sp>
      <p:sp>
        <p:nvSpPr>
          <p:cNvPr id="122" name="Google Shape;122;p14"/>
          <p:cNvSpPr txBox="1"/>
          <p:nvPr/>
        </p:nvSpPr>
        <p:spPr>
          <a:xfrm>
            <a:off x="13747199" y="244666"/>
            <a:ext cx="4190943" cy="37528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100" u="none" cap="none" strike="noStrike">
                <a:solidFill>
                  <a:srgbClr val="000000"/>
                </a:solidFill>
                <a:latin typeface="Londrina Solid"/>
                <a:ea typeface="Londrina Solid"/>
                <a:cs typeface="Londrina Solid"/>
                <a:sym typeface="Londrina Solid"/>
              </a:rPr>
              <a:t>SCHOOL NAME - 2024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C08"/>
        </a:solidFill>
      </p:bgPr>
    </p:bg>
    <p:spTree>
      <p:nvGrpSpPr>
        <p:cNvPr id="126" name="Shape 126"/>
        <p:cNvGrpSpPr/>
        <p:nvPr/>
      </p:nvGrpSpPr>
      <p:grpSpPr>
        <a:xfrm>
          <a:off x="0" y="0"/>
          <a:ext cx="0" cy="0"/>
          <a:chOff x="0" y="0"/>
          <a:chExt cx="0" cy="0"/>
        </a:xfrm>
      </p:grpSpPr>
      <p:pic>
        <p:nvPicPr>
          <p:cNvPr id="127" name="Google Shape;127;p15"/>
          <p:cNvPicPr preferRelativeResize="0"/>
          <p:nvPr/>
        </p:nvPicPr>
        <p:blipFill>
          <a:blip r:embed="rId3">
            <a:alphaModFix/>
          </a:blip>
          <a:stretch>
            <a:fillRect/>
          </a:stretch>
        </p:blipFill>
        <p:spPr>
          <a:xfrm>
            <a:off x="7169038" y="8378250"/>
            <a:ext cx="2313050" cy="237557"/>
          </a:xfrm>
          <a:prstGeom prst="rect">
            <a:avLst/>
          </a:prstGeom>
          <a:noFill/>
          <a:ln>
            <a:noFill/>
          </a:ln>
        </p:spPr>
      </p:pic>
      <p:pic>
        <p:nvPicPr>
          <p:cNvPr id="128" name="Google Shape;128;p15"/>
          <p:cNvPicPr preferRelativeResize="0"/>
          <p:nvPr/>
        </p:nvPicPr>
        <p:blipFill>
          <a:blip r:embed="rId4">
            <a:alphaModFix/>
          </a:blip>
          <a:stretch>
            <a:fillRect/>
          </a:stretch>
        </p:blipFill>
        <p:spPr>
          <a:xfrm>
            <a:off x="4178599" y="8010384"/>
            <a:ext cx="1146725" cy="1068539"/>
          </a:xfrm>
          <a:prstGeom prst="rect">
            <a:avLst/>
          </a:prstGeom>
          <a:noFill/>
          <a:ln>
            <a:noFill/>
          </a:ln>
        </p:spPr>
      </p:pic>
      <p:pic>
        <p:nvPicPr>
          <p:cNvPr id="129" name="Google Shape;129;p15"/>
          <p:cNvPicPr preferRelativeResize="0"/>
          <p:nvPr/>
        </p:nvPicPr>
        <p:blipFill>
          <a:blip r:embed="rId3">
            <a:alphaModFix/>
          </a:blip>
          <a:stretch>
            <a:fillRect/>
          </a:stretch>
        </p:blipFill>
        <p:spPr>
          <a:xfrm>
            <a:off x="652676" y="8378250"/>
            <a:ext cx="2313050" cy="237557"/>
          </a:xfrm>
          <a:prstGeom prst="rect">
            <a:avLst/>
          </a:prstGeom>
          <a:noFill/>
          <a:ln>
            <a:noFill/>
          </a:ln>
        </p:spPr>
      </p:pic>
      <p:pic>
        <p:nvPicPr>
          <p:cNvPr id="130" name="Google Shape;130;p15"/>
          <p:cNvPicPr preferRelativeResize="0"/>
          <p:nvPr/>
        </p:nvPicPr>
        <p:blipFill>
          <a:blip r:embed="rId5">
            <a:alphaModFix/>
          </a:blip>
          <a:stretch>
            <a:fillRect/>
          </a:stretch>
        </p:blipFill>
        <p:spPr>
          <a:xfrm>
            <a:off x="15779525" y="278450"/>
            <a:ext cx="2313050" cy="2300398"/>
          </a:xfrm>
          <a:prstGeom prst="rect">
            <a:avLst/>
          </a:prstGeom>
          <a:noFill/>
          <a:ln>
            <a:noFill/>
          </a:ln>
        </p:spPr>
      </p:pic>
      <p:pic>
        <p:nvPicPr>
          <p:cNvPr id="131" name="Google Shape;131;p15"/>
          <p:cNvPicPr preferRelativeResize="0"/>
          <p:nvPr/>
        </p:nvPicPr>
        <p:blipFill>
          <a:blip r:embed="rId6">
            <a:alphaModFix/>
          </a:blip>
          <a:stretch>
            <a:fillRect/>
          </a:stretch>
        </p:blipFill>
        <p:spPr>
          <a:xfrm>
            <a:off x="10304726" y="2594697"/>
            <a:ext cx="7882726" cy="7692303"/>
          </a:xfrm>
          <a:prstGeom prst="rect">
            <a:avLst/>
          </a:prstGeom>
          <a:noFill/>
          <a:ln>
            <a:noFill/>
          </a:ln>
        </p:spPr>
      </p:pic>
      <p:grpSp>
        <p:nvGrpSpPr>
          <p:cNvPr id="132" name="Google Shape;132;p15"/>
          <p:cNvGrpSpPr/>
          <p:nvPr/>
        </p:nvGrpSpPr>
        <p:grpSpPr>
          <a:xfrm>
            <a:off x="481596" y="3381469"/>
            <a:ext cx="8786229" cy="1470017"/>
            <a:chOff x="0" y="-47625"/>
            <a:chExt cx="2713689" cy="454025"/>
          </a:xfrm>
        </p:grpSpPr>
        <p:sp>
          <p:nvSpPr>
            <p:cNvPr id="133" name="Google Shape;133;p15"/>
            <p:cNvSpPr/>
            <p:nvPr/>
          </p:nvSpPr>
          <p:spPr>
            <a:xfrm>
              <a:off x="0" y="0"/>
              <a:ext cx="2713689" cy="406400"/>
            </a:xfrm>
            <a:custGeom>
              <a:rect b="b" l="l" r="r" t="t"/>
              <a:pathLst>
                <a:path extrusionOk="0" h="406400" w="2713689">
                  <a:moveTo>
                    <a:pt x="2510489" y="0"/>
                  </a:moveTo>
                  <a:cubicBezTo>
                    <a:pt x="2622713" y="0"/>
                    <a:pt x="2713689" y="90976"/>
                    <a:pt x="2713689" y="203200"/>
                  </a:cubicBezTo>
                  <a:cubicBezTo>
                    <a:pt x="2713689" y="315424"/>
                    <a:pt x="2622713" y="406400"/>
                    <a:pt x="2510489" y="406400"/>
                  </a:cubicBezTo>
                  <a:lnTo>
                    <a:pt x="203200" y="406400"/>
                  </a:lnTo>
                  <a:cubicBezTo>
                    <a:pt x="90976" y="406400"/>
                    <a:pt x="0" y="315424"/>
                    <a:pt x="0" y="203200"/>
                  </a:cubicBezTo>
                  <a:cubicBezTo>
                    <a:pt x="0" y="90976"/>
                    <a:pt x="90976" y="0"/>
                    <a:pt x="2032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txBox="1"/>
            <p:nvPr/>
          </p:nvSpPr>
          <p:spPr>
            <a:xfrm>
              <a:off x="0" y="-47625"/>
              <a:ext cx="2713689"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15"/>
          <p:cNvGrpSpPr/>
          <p:nvPr/>
        </p:nvGrpSpPr>
        <p:grpSpPr>
          <a:xfrm>
            <a:off x="357771" y="2989613"/>
            <a:ext cx="8786229" cy="1768759"/>
            <a:chOff x="0" y="-133350"/>
            <a:chExt cx="2713689" cy="546293"/>
          </a:xfrm>
        </p:grpSpPr>
        <p:sp>
          <p:nvSpPr>
            <p:cNvPr id="136" name="Google Shape;136;p15"/>
            <p:cNvSpPr/>
            <p:nvPr/>
          </p:nvSpPr>
          <p:spPr>
            <a:xfrm>
              <a:off x="0" y="0"/>
              <a:ext cx="2713689" cy="412943"/>
            </a:xfrm>
            <a:custGeom>
              <a:rect b="b" l="l" r="r" t="t"/>
              <a:pathLst>
                <a:path extrusionOk="0" h="412943" w="2713689">
                  <a:moveTo>
                    <a:pt x="2510489" y="0"/>
                  </a:moveTo>
                  <a:cubicBezTo>
                    <a:pt x="2622713" y="0"/>
                    <a:pt x="2713689" y="92441"/>
                    <a:pt x="2713689" y="206472"/>
                  </a:cubicBezTo>
                  <a:cubicBezTo>
                    <a:pt x="2713689" y="320503"/>
                    <a:pt x="2622713" y="412943"/>
                    <a:pt x="2510489" y="412943"/>
                  </a:cubicBezTo>
                  <a:lnTo>
                    <a:pt x="203200" y="412943"/>
                  </a:lnTo>
                  <a:cubicBezTo>
                    <a:pt x="90976" y="412943"/>
                    <a:pt x="0" y="320503"/>
                    <a:pt x="0" y="206472"/>
                  </a:cubicBezTo>
                  <a:cubicBezTo>
                    <a:pt x="0" y="92441"/>
                    <a:pt x="90976" y="0"/>
                    <a:pt x="2032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txBox="1"/>
            <p:nvPr/>
          </p:nvSpPr>
          <p:spPr>
            <a:xfrm>
              <a:off x="0" y="-133350"/>
              <a:ext cx="2713689" cy="546293"/>
            </a:xfrm>
            <a:prstGeom prst="rect">
              <a:avLst/>
            </a:prstGeom>
            <a:noFill/>
            <a:ln>
              <a:noFill/>
            </a:ln>
          </p:spPr>
          <p:txBody>
            <a:bodyPr anchorCtr="0" anchor="b" bIns="50800" lIns="50800" spcFirstLastPara="1" rIns="50800" wrap="square" tIns="50800">
              <a:noAutofit/>
            </a:bodyPr>
            <a:lstStyle/>
            <a:p>
              <a:pPr indent="0" lvl="0" marL="0" marR="0" rtl="0" algn="l">
                <a:lnSpc>
                  <a:spcPct val="100000"/>
                </a:lnSpc>
                <a:spcBef>
                  <a:spcPts val="0"/>
                </a:spcBef>
                <a:spcAft>
                  <a:spcPts val="0"/>
                </a:spcAft>
                <a:buNone/>
              </a:pPr>
              <a:r>
                <a:rPr b="0" i="0" lang="en-US" sz="8000" u="none" cap="none" strike="noStrike">
                  <a:solidFill>
                    <a:srgbClr val="000000"/>
                  </a:solidFill>
                  <a:latin typeface="Londrina Solid"/>
                  <a:ea typeface="Londrina Solid"/>
                  <a:cs typeface="Londrina Solid"/>
                  <a:sym typeface="Londrina Solid"/>
                </a:rPr>
                <a:t>  JOHN DOE</a:t>
              </a:r>
              <a:endParaRPr sz="8000"/>
            </a:p>
          </p:txBody>
        </p:sp>
      </p:grpSp>
      <p:sp>
        <p:nvSpPr>
          <p:cNvPr id="138" name="Google Shape;138;p15"/>
          <p:cNvSpPr txBox="1"/>
          <p:nvPr/>
        </p:nvSpPr>
        <p:spPr>
          <a:xfrm>
            <a:off x="629346" y="973167"/>
            <a:ext cx="16230600" cy="172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238" u="none" cap="none" strike="noStrike">
                <a:solidFill>
                  <a:srgbClr val="000000"/>
                </a:solidFill>
                <a:latin typeface="Londrina Shadow"/>
                <a:ea typeface="Londrina Shadow"/>
                <a:cs typeface="Londrina Shadow"/>
                <a:sym typeface="Londrina Shadow"/>
              </a:rPr>
              <a:t>MOST DISCIPLINED AWARD</a:t>
            </a:r>
            <a:endParaRPr/>
          </a:p>
        </p:txBody>
      </p:sp>
      <p:sp>
        <p:nvSpPr>
          <p:cNvPr id="139" name="Google Shape;139;p15"/>
          <p:cNvSpPr txBox="1"/>
          <p:nvPr/>
        </p:nvSpPr>
        <p:spPr>
          <a:xfrm>
            <a:off x="629346" y="973167"/>
            <a:ext cx="16230600" cy="172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238" u="none" cap="none" strike="noStrike">
                <a:solidFill>
                  <a:srgbClr val="FFFFFF"/>
                </a:solidFill>
                <a:latin typeface="Londrina Solid"/>
                <a:ea typeface="Londrina Solid"/>
                <a:cs typeface="Londrina Solid"/>
                <a:sym typeface="Londrina Solid"/>
              </a:rPr>
              <a:t>MOST DISCIPLINED AWARD</a:t>
            </a:r>
            <a:endParaRPr/>
          </a:p>
        </p:txBody>
      </p:sp>
      <p:sp>
        <p:nvSpPr>
          <p:cNvPr id="140" name="Google Shape;140;p15"/>
          <p:cNvSpPr txBox="1"/>
          <p:nvPr/>
        </p:nvSpPr>
        <p:spPr>
          <a:xfrm>
            <a:off x="629353" y="2695875"/>
            <a:ext cx="5058900" cy="369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PROUDLY PRESENTED TO</a:t>
            </a:r>
            <a:endParaRPr/>
          </a:p>
        </p:txBody>
      </p:sp>
      <p:sp>
        <p:nvSpPr>
          <p:cNvPr id="141" name="Google Shape;141;p15"/>
          <p:cNvSpPr txBox="1"/>
          <p:nvPr/>
        </p:nvSpPr>
        <p:spPr>
          <a:xfrm>
            <a:off x="629346" y="5044998"/>
            <a:ext cx="8638500" cy="218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a:t>
            </a:r>
            <a:endParaRPr/>
          </a:p>
        </p:txBody>
      </p:sp>
      <p:sp>
        <p:nvSpPr>
          <p:cNvPr id="142" name="Google Shape;142;p15"/>
          <p:cNvSpPr txBox="1"/>
          <p:nvPr/>
        </p:nvSpPr>
        <p:spPr>
          <a:xfrm>
            <a:off x="629346" y="8633303"/>
            <a:ext cx="1011064"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Principal</a:t>
            </a:r>
            <a:endParaRPr/>
          </a:p>
        </p:txBody>
      </p:sp>
      <p:sp>
        <p:nvSpPr>
          <p:cNvPr id="143" name="Google Shape;143;p15"/>
          <p:cNvSpPr txBox="1"/>
          <p:nvPr/>
        </p:nvSpPr>
        <p:spPr>
          <a:xfrm>
            <a:off x="7234350" y="8633303"/>
            <a:ext cx="934269"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Teacher</a:t>
            </a:r>
            <a:endParaRPr/>
          </a:p>
        </p:txBody>
      </p:sp>
      <p:sp>
        <p:nvSpPr>
          <p:cNvPr id="144" name="Google Shape;144;p15"/>
          <p:cNvSpPr txBox="1"/>
          <p:nvPr/>
        </p:nvSpPr>
        <p:spPr>
          <a:xfrm>
            <a:off x="629352" y="586375"/>
            <a:ext cx="3570900" cy="554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600" u="none" cap="none" strike="noStrike">
                <a:solidFill>
                  <a:srgbClr val="000000"/>
                </a:solidFill>
                <a:latin typeface="Londrina Solid"/>
                <a:ea typeface="Londrina Solid"/>
                <a:cs typeface="Londrina Solid"/>
                <a:sym typeface="Londrina Solid"/>
              </a:rPr>
              <a:t>SCHOOL NAME</a:t>
            </a:r>
            <a:endParaRPr/>
          </a:p>
        </p:txBody>
      </p:sp>
      <p:sp>
        <p:nvSpPr>
          <p:cNvPr id="145" name="Google Shape;145;p15"/>
          <p:cNvSpPr txBox="1"/>
          <p:nvPr/>
        </p:nvSpPr>
        <p:spPr>
          <a:xfrm>
            <a:off x="4177525" y="9040817"/>
            <a:ext cx="1146721" cy="273685"/>
          </a:xfrm>
          <a:prstGeom prst="rect">
            <a:avLst/>
          </a:prstGeom>
          <a:noFill/>
          <a:ln>
            <a:noFill/>
          </a:ln>
        </p:spPr>
        <p:txBody>
          <a:bodyPr anchorCtr="0" anchor="t" bIns="0" lIns="0" spcFirstLastPara="1" rIns="0" wrap="square" tIns="0">
            <a:spAutoFit/>
          </a:bodyPr>
          <a:lstStyle/>
          <a:p>
            <a:pPr indent="0" lvl="1" marL="0" marR="0" rtl="0" algn="ctr">
              <a:lnSpc>
                <a:spcPct val="140025"/>
              </a:lnSpc>
              <a:spcBef>
                <a:spcPts val="0"/>
              </a:spcBef>
              <a:spcAft>
                <a:spcPts val="0"/>
              </a:spcAft>
              <a:buNone/>
            </a:pPr>
            <a:r>
              <a:rPr b="0" i="0" lang="en-US" sz="1599" u="none" cap="none" strike="noStrike">
                <a:solidFill>
                  <a:srgbClr val="000000"/>
                </a:solidFill>
                <a:latin typeface="Londrina Solid"/>
                <a:ea typeface="Londrina Solid"/>
                <a:cs typeface="Londrina Solid"/>
                <a:sym typeface="Londrina Solid"/>
              </a:rPr>
              <a:t>School Insignia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63AD"/>
        </a:solidFill>
      </p:bgPr>
    </p:bg>
    <p:spTree>
      <p:nvGrpSpPr>
        <p:cNvPr id="149" name="Shape 149"/>
        <p:cNvGrpSpPr/>
        <p:nvPr/>
      </p:nvGrpSpPr>
      <p:grpSpPr>
        <a:xfrm>
          <a:off x="0" y="0"/>
          <a:ext cx="0" cy="0"/>
          <a:chOff x="0" y="0"/>
          <a:chExt cx="0" cy="0"/>
        </a:xfrm>
      </p:grpSpPr>
      <p:pic>
        <p:nvPicPr>
          <p:cNvPr id="150" name="Google Shape;150;p16"/>
          <p:cNvPicPr preferRelativeResize="0"/>
          <p:nvPr/>
        </p:nvPicPr>
        <p:blipFill>
          <a:blip r:embed="rId3">
            <a:alphaModFix/>
          </a:blip>
          <a:stretch>
            <a:fillRect/>
          </a:stretch>
        </p:blipFill>
        <p:spPr>
          <a:xfrm>
            <a:off x="257100" y="278450"/>
            <a:ext cx="2313050" cy="2313050"/>
          </a:xfrm>
          <a:prstGeom prst="rect">
            <a:avLst/>
          </a:prstGeom>
          <a:noFill/>
          <a:ln>
            <a:noFill/>
          </a:ln>
        </p:spPr>
      </p:pic>
      <p:pic>
        <p:nvPicPr>
          <p:cNvPr id="151" name="Google Shape;151;p16"/>
          <p:cNvPicPr preferRelativeResize="0"/>
          <p:nvPr/>
        </p:nvPicPr>
        <p:blipFill>
          <a:blip r:embed="rId4">
            <a:alphaModFix/>
          </a:blip>
          <a:stretch>
            <a:fillRect/>
          </a:stretch>
        </p:blipFill>
        <p:spPr>
          <a:xfrm>
            <a:off x="759601" y="1865582"/>
            <a:ext cx="7115200" cy="8512819"/>
          </a:xfrm>
          <a:prstGeom prst="rect">
            <a:avLst/>
          </a:prstGeom>
          <a:noFill/>
          <a:ln>
            <a:noFill/>
          </a:ln>
        </p:spPr>
      </p:pic>
      <p:pic>
        <p:nvPicPr>
          <p:cNvPr id="152" name="Google Shape;152;p16"/>
          <p:cNvPicPr preferRelativeResize="0"/>
          <p:nvPr/>
        </p:nvPicPr>
        <p:blipFill>
          <a:blip r:embed="rId5">
            <a:alphaModFix/>
          </a:blip>
          <a:stretch>
            <a:fillRect/>
          </a:stretch>
        </p:blipFill>
        <p:spPr>
          <a:xfrm>
            <a:off x="15959138" y="8341175"/>
            <a:ext cx="2313050" cy="237557"/>
          </a:xfrm>
          <a:prstGeom prst="rect">
            <a:avLst/>
          </a:prstGeom>
          <a:noFill/>
          <a:ln>
            <a:noFill/>
          </a:ln>
        </p:spPr>
      </p:pic>
      <p:pic>
        <p:nvPicPr>
          <p:cNvPr id="153" name="Google Shape;153;p16"/>
          <p:cNvPicPr preferRelativeResize="0"/>
          <p:nvPr/>
        </p:nvPicPr>
        <p:blipFill>
          <a:blip r:embed="rId5">
            <a:alphaModFix/>
          </a:blip>
          <a:stretch>
            <a:fillRect/>
          </a:stretch>
        </p:blipFill>
        <p:spPr>
          <a:xfrm>
            <a:off x="9442776" y="8341175"/>
            <a:ext cx="2313050" cy="237557"/>
          </a:xfrm>
          <a:prstGeom prst="rect">
            <a:avLst/>
          </a:prstGeom>
          <a:noFill/>
          <a:ln>
            <a:noFill/>
          </a:ln>
        </p:spPr>
      </p:pic>
      <p:grpSp>
        <p:nvGrpSpPr>
          <p:cNvPr id="154" name="Google Shape;154;p16"/>
          <p:cNvGrpSpPr/>
          <p:nvPr/>
        </p:nvGrpSpPr>
        <p:grpSpPr>
          <a:xfrm>
            <a:off x="9011399" y="2018922"/>
            <a:ext cx="8786229" cy="2778498"/>
            <a:chOff x="0" y="-133350"/>
            <a:chExt cx="812800" cy="257034"/>
          </a:xfrm>
        </p:grpSpPr>
        <p:sp>
          <p:nvSpPr>
            <p:cNvPr id="155" name="Google Shape;155;p16"/>
            <p:cNvSpPr/>
            <p:nvPr/>
          </p:nvSpPr>
          <p:spPr>
            <a:xfrm>
              <a:off x="0" y="0"/>
              <a:ext cx="812800" cy="123684"/>
            </a:xfrm>
            <a:custGeom>
              <a:rect b="b" l="l" r="r" t="t"/>
              <a:pathLst>
                <a:path extrusionOk="0" h="123684" w="812800">
                  <a:moveTo>
                    <a:pt x="17623" y="0"/>
                  </a:moveTo>
                  <a:lnTo>
                    <a:pt x="795177" y="0"/>
                  </a:lnTo>
                  <a:cubicBezTo>
                    <a:pt x="799851" y="0"/>
                    <a:pt x="804333" y="1857"/>
                    <a:pt x="807638" y="5162"/>
                  </a:cubicBezTo>
                  <a:cubicBezTo>
                    <a:pt x="810943" y="8467"/>
                    <a:pt x="812800" y="12949"/>
                    <a:pt x="812800" y="17623"/>
                  </a:cubicBezTo>
                  <a:lnTo>
                    <a:pt x="812800" y="106061"/>
                  </a:lnTo>
                  <a:cubicBezTo>
                    <a:pt x="812800" y="110735"/>
                    <a:pt x="810943" y="115218"/>
                    <a:pt x="807638" y="118523"/>
                  </a:cubicBezTo>
                  <a:cubicBezTo>
                    <a:pt x="804333" y="121828"/>
                    <a:pt x="799851" y="123684"/>
                    <a:pt x="795177" y="123684"/>
                  </a:cubicBezTo>
                  <a:lnTo>
                    <a:pt x="17623" y="123684"/>
                  </a:lnTo>
                  <a:cubicBezTo>
                    <a:pt x="12949" y="123684"/>
                    <a:pt x="8467" y="121828"/>
                    <a:pt x="5162" y="118523"/>
                  </a:cubicBezTo>
                  <a:cubicBezTo>
                    <a:pt x="1857" y="115218"/>
                    <a:pt x="0" y="110735"/>
                    <a:pt x="0" y="106061"/>
                  </a:cubicBezTo>
                  <a:lnTo>
                    <a:pt x="0" y="17623"/>
                  </a:lnTo>
                  <a:cubicBezTo>
                    <a:pt x="0" y="12949"/>
                    <a:pt x="1857" y="8467"/>
                    <a:pt x="5162" y="5162"/>
                  </a:cubicBezTo>
                  <a:cubicBezTo>
                    <a:pt x="8467" y="1857"/>
                    <a:pt x="12949" y="0"/>
                    <a:pt x="1762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txBox="1"/>
            <p:nvPr/>
          </p:nvSpPr>
          <p:spPr>
            <a:xfrm>
              <a:off x="0" y="-133350"/>
              <a:ext cx="812800" cy="257034"/>
            </a:xfrm>
            <a:prstGeom prst="rect">
              <a:avLst/>
            </a:prstGeom>
            <a:noFill/>
            <a:ln>
              <a:noFill/>
            </a:ln>
          </p:spPr>
          <p:txBody>
            <a:bodyPr anchorCtr="0" anchor="ctr" bIns="50800" lIns="50800" spcFirstLastPara="1" rIns="50800" wrap="square" tIns="50800">
              <a:noAutofit/>
            </a:bodyPr>
            <a:lstStyle/>
            <a:p>
              <a:pPr indent="0" lvl="0" marL="0" marR="0" rtl="0" algn="r">
                <a:lnSpc>
                  <a:spcPct val="140000"/>
                </a:lnSpc>
                <a:spcBef>
                  <a:spcPts val="0"/>
                </a:spcBef>
                <a:spcAft>
                  <a:spcPts val="0"/>
                </a:spcAft>
                <a:buNone/>
              </a:pPr>
              <a:r>
                <a:rPr b="0" i="0" lang="en-US" sz="7200" u="none" cap="none" strike="noStrike">
                  <a:solidFill>
                    <a:srgbClr val="000000"/>
                  </a:solidFill>
                  <a:latin typeface="Londrina Solid"/>
                  <a:ea typeface="Londrina Solid"/>
                  <a:cs typeface="Londrina Solid"/>
                  <a:sym typeface="Londrina Solid"/>
                </a:rPr>
                <a:t>  </a:t>
              </a:r>
              <a:endParaRPr/>
            </a:p>
          </p:txBody>
        </p:sp>
      </p:grpSp>
      <p:grpSp>
        <p:nvGrpSpPr>
          <p:cNvPr id="157" name="Google Shape;157;p16"/>
          <p:cNvGrpSpPr/>
          <p:nvPr/>
        </p:nvGrpSpPr>
        <p:grpSpPr>
          <a:xfrm>
            <a:off x="8925674" y="1923672"/>
            <a:ext cx="8786229" cy="2778498"/>
            <a:chOff x="0" y="-133350"/>
            <a:chExt cx="812800" cy="257034"/>
          </a:xfrm>
        </p:grpSpPr>
        <p:sp>
          <p:nvSpPr>
            <p:cNvPr id="158" name="Google Shape;158;p16"/>
            <p:cNvSpPr/>
            <p:nvPr/>
          </p:nvSpPr>
          <p:spPr>
            <a:xfrm>
              <a:off x="0" y="0"/>
              <a:ext cx="812800" cy="123684"/>
            </a:xfrm>
            <a:custGeom>
              <a:rect b="b" l="l" r="r" t="t"/>
              <a:pathLst>
                <a:path extrusionOk="0" h="123684" w="812800">
                  <a:moveTo>
                    <a:pt x="17623" y="0"/>
                  </a:moveTo>
                  <a:lnTo>
                    <a:pt x="795177" y="0"/>
                  </a:lnTo>
                  <a:cubicBezTo>
                    <a:pt x="799851" y="0"/>
                    <a:pt x="804333" y="1857"/>
                    <a:pt x="807638" y="5162"/>
                  </a:cubicBezTo>
                  <a:cubicBezTo>
                    <a:pt x="810943" y="8467"/>
                    <a:pt x="812800" y="12949"/>
                    <a:pt x="812800" y="17623"/>
                  </a:cubicBezTo>
                  <a:lnTo>
                    <a:pt x="812800" y="106061"/>
                  </a:lnTo>
                  <a:cubicBezTo>
                    <a:pt x="812800" y="110735"/>
                    <a:pt x="810943" y="115218"/>
                    <a:pt x="807638" y="118523"/>
                  </a:cubicBezTo>
                  <a:cubicBezTo>
                    <a:pt x="804333" y="121828"/>
                    <a:pt x="799851" y="123684"/>
                    <a:pt x="795177" y="123684"/>
                  </a:cubicBezTo>
                  <a:lnTo>
                    <a:pt x="17623" y="123684"/>
                  </a:lnTo>
                  <a:cubicBezTo>
                    <a:pt x="12949" y="123684"/>
                    <a:pt x="8467" y="121828"/>
                    <a:pt x="5162" y="118523"/>
                  </a:cubicBezTo>
                  <a:cubicBezTo>
                    <a:pt x="1857" y="115218"/>
                    <a:pt x="0" y="110735"/>
                    <a:pt x="0" y="106061"/>
                  </a:cubicBezTo>
                  <a:lnTo>
                    <a:pt x="0" y="17623"/>
                  </a:lnTo>
                  <a:cubicBezTo>
                    <a:pt x="0" y="12949"/>
                    <a:pt x="1857" y="8467"/>
                    <a:pt x="5162" y="5162"/>
                  </a:cubicBezTo>
                  <a:cubicBezTo>
                    <a:pt x="8467" y="1857"/>
                    <a:pt x="12949" y="0"/>
                    <a:pt x="176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txBox="1"/>
            <p:nvPr/>
          </p:nvSpPr>
          <p:spPr>
            <a:xfrm>
              <a:off x="0" y="-133350"/>
              <a:ext cx="812800" cy="257034"/>
            </a:xfrm>
            <a:prstGeom prst="rect">
              <a:avLst/>
            </a:prstGeom>
            <a:noFill/>
            <a:ln>
              <a:noFill/>
            </a:ln>
          </p:spPr>
          <p:txBody>
            <a:bodyPr anchorCtr="0" anchor="b" bIns="50800" lIns="50800" spcFirstLastPara="1" rIns="50800" wrap="square" tIns="50800">
              <a:noAutofit/>
            </a:bodyPr>
            <a:lstStyle/>
            <a:p>
              <a:pPr indent="0" lvl="0" marL="0" marR="0" rtl="0" algn="r">
                <a:lnSpc>
                  <a:spcPct val="140000"/>
                </a:lnSpc>
                <a:spcBef>
                  <a:spcPts val="0"/>
                </a:spcBef>
                <a:spcAft>
                  <a:spcPts val="0"/>
                </a:spcAft>
                <a:buNone/>
              </a:pPr>
              <a:r>
                <a:rPr b="0" i="0" lang="en-US" sz="8000" u="none" cap="none" strike="noStrike">
                  <a:solidFill>
                    <a:srgbClr val="000000"/>
                  </a:solidFill>
                  <a:latin typeface="Londrina Solid"/>
                  <a:ea typeface="Londrina Solid"/>
                  <a:cs typeface="Londrina Solid"/>
                  <a:sym typeface="Londrina Solid"/>
                </a:rPr>
                <a:t>JANE DOE  </a:t>
              </a:r>
              <a:endParaRPr sz="8000"/>
            </a:p>
          </p:txBody>
        </p:sp>
      </p:grpSp>
      <p:sp>
        <p:nvSpPr>
          <p:cNvPr id="160" name="Google Shape;160;p16"/>
          <p:cNvSpPr txBox="1"/>
          <p:nvPr/>
        </p:nvSpPr>
        <p:spPr>
          <a:xfrm>
            <a:off x="6066140" y="1104862"/>
            <a:ext cx="16230600" cy="172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238" u="none" cap="none" strike="noStrike">
                <a:solidFill>
                  <a:srgbClr val="000000"/>
                </a:solidFill>
                <a:latin typeface="Londrina Shadow"/>
                <a:ea typeface="Londrina Shadow"/>
                <a:cs typeface="Londrina Shadow"/>
                <a:sym typeface="Londrina Shadow"/>
              </a:rPr>
              <a:t>MOST FRIENDLY AWARD</a:t>
            </a:r>
            <a:endParaRPr/>
          </a:p>
        </p:txBody>
      </p:sp>
      <p:sp>
        <p:nvSpPr>
          <p:cNvPr id="161" name="Google Shape;161;p16"/>
          <p:cNvSpPr txBox="1"/>
          <p:nvPr/>
        </p:nvSpPr>
        <p:spPr>
          <a:xfrm>
            <a:off x="6066140" y="1103265"/>
            <a:ext cx="12237300" cy="172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238" u="none" cap="none" strike="noStrike">
                <a:solidFill>
                  <a:srgbClr val="FFFFFF"/>
                </a:solidFill>
                <a:latin typeface="Londrina Solid"/>
                <a:ea typeface="Londrina Solid"/>
                <a:cs typeface="Londrina Solid"/>
                <a:sym typeface="Londrina Solid"/>
              </a:rPr>
              <a:t>MOST FRIENDLY AWARD</a:t>
            </a:r>
            <a:endParaRPr/>
          </a:p>
        </p:txBody>
      </p:sp>
      <p:sp>
        <p:nvSpPr>
          <p:cNvPr id="162" name="Google Shape;162;p16"/>
          <p:cNvSpPr txBox="1"/>
          <p:nvPr/>
        </p:nvSpPr>
        <p:spPr>
          <a:xfrm>
            <a:off x="13577979" y="2639675"/>
            <a:ext cx="3956400" cy="3693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PROUDLY PRESENTED TO</a:t>
            </a:r>
            <a:endParaRPr/>
          </a:p>
        </p:txBody>
      </p:sp>
      <p:sp>
        <p:nvSpPr>
          <p:cNvPr id="163" name="Google Shape;163;p16"/>
          <p:cNvSpPr txBox="1"/>
          <p:nvPr/>
        </p:nvSpPr>
        <p:spPr>
          <a:xfrm>
            <a:off x="15242436" y="530179"/>
            <a:ext cx="2291953" cy="58293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0" i="0" lang="en-US" sz="3600" u="none" cap="none" strike="noStrike">
                <a:solidFill>
                  <a:srgbClr val="000000"/>
                </a:solidFill>
                <a:latin typeface="Londrina Solid"/>
                <a:ea typeface="Londrina Solid"/>
                <a:cs typeface="Londrina Solid"/>
                <a:sym typeface="Londrina Solid"/>
              </a:rPr>
              <a:t>SCHOOL NAME</a:t>
            </a:r>
            <a:endParaRPr/>
          </a:p>
        </p:txBody>
      </p:sp>
      <p:sp>
        <p:nvSpPr>
          <p:cNvPr id="164" name="Google Shape;164;p16"/>
          <p:cNvSpPr txBox="1"/>
          <p:nvPr/>
        </p:nvSpPr>
        <p:spPr>
          <a:xfrm>
            <a:off x="8895911" y="4988796"/>
            <a:ext cx="8638500" cy="21819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a:t>
            </a:r>
            <a:endParaRPr/>
          </a:p>
        </p:txBody>
      </p:sp>
      <p:sp>
        <p:nvSpPr>
          <p:cNvPr id="165" name="Google Shape;165;p16"/>
          <p:cNvSpPr/>
          <p:nvPr/>
        </p:nvSpPr>
        <p:spPr>
          <a:xfrm>
            <a:off x="13306827" y="7983324"/>
            <a:ext cx="1101341" cy="1039391"/>
          </a:xfrm>
          <a:custGeom>
            <a:rect b="b" l="l" r="r" t="t"/>
            <a:pathLst>
              <a:path extrusionOk="0" h="1039391" w="1101341">
                <a:moveTo>
                  <a:pt x="0" y="0"/>
                </a:moveTo>
                <a:lnTo>
                  <a:pt x="1101341" y="0"/>
                </a:lnTo>
                <a:lnTo>
                  <a:pt x="1101341" y="1039391"/>
                </a:lnTo>
                <a:lnTo>
                  <a:pt x="0" y="1039391"/>
                </a:lnTo>
                <a:lnTo>
                  <a:pt x="0" y="0"/>
                </a:lnTo>
                <a:close/>
              </a:path>
            </a:pathLst>
          </a:custGeom>
          <a:blipFill rotWithShape="1">
            <a:blip r:embed="rId6">
              <a:alphaModFix/>
            </a:blip>
            <a:stretch>
              <a:fillRect b="0" l="0" r="0" t="0"/>
            </a:stretch>
          </a:blipFill>
          <a:ln>
            <a:noFill/>
          </a:ln>
        </p:spPr>
      </p:sp>
      <p:sp>
        <p:nvSpPr>
          <p:cNvPr id="166" name="Google Shape;166;p16"/>
          <p:cNvSpPr txBox="1"/>
          <p:nvPr/>
        </p:nvSpPr>
        <p:spPr>
          <a:xfrm>
            <a:off x="9995117" y="8577101"/>
            <a:ext cx="1011064" cy="415290"/>
          </a:xfrm>
          <a:prstGeom prst="rect">
            <a:avLst/>
          </a:prstGeom>
          <a:noFill/>
          <a:ln>
            <a:noFill/>
          </a:ln>
        </p:spPr>
        <p:txBody>
          <a:bodyPr anchorCtr="0" anchor="t" bIns="0" lIns="0" spcFirstLastPara="1" rIns="0" wrap="square" tIns="0">
            <a:spAutoFit/>
          </a:bodyPr>
          <a:lstStyle/>
          <a:p>
            <a:pPr indent="0" lvl="1" marL="0" marR="0" rtl="0" algn="r">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Principal</a:t>
            </a:r>
            <a:endParaRPr/>
          </a:p>
        </p:txBody>
      </p:sp>
      <p:sp>
        <p:nvSpPr>
          <p:cNvPr id="167" name="Google Shape;167;p16"/>
          <p:cNvSpPr txBox="1"/>
          <p:nvPr/>
        </p:nvSpPr>
        <p:spPr>
          <a:xfrm>
            <a:off x="16600121" y="8577101"/>
            <a:ext cx="934269" cy="415290"/>
          </a:xfrm>
          <a:prstGeom prst="rect">
            <a:avLst/>
          </a:prstGeom>
          <a:noFill/>
          <a:ln>
            <a:noFill/>
          </a:ln>
        </p:spPr>
        <p:txBody>
          <a:bodyPr anchorCtr="0" anchor="t" bIns="0" lIns="0" spcFirstLastPara="1" rIns="0" wrap="square" tIns="0">
            <a:spAutoFit/>
          </a:bodyPr>
          <a:lstStyle/>
          <a:p>
            <a:pPr indent="0" lvl="1" marL="0" marR="0" rtl="0" algn="r">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Teacher</a:t>
            </a:r>
            <a:endParaRPr/>
          </a:p>
        </p:txBody>
      </p:sp>
      <p:sp>
        <p:nvSpPr>
          <p:cNvPr id="168" name="Google Shape;168;p16"/>
          <p:cNvSpPr txBox="1"/>
          <p:nvPr/>
        </p:nvSpPr>
        <p:spPr>
          <a:xfrm>
            <a:off x="13284137" y="8984615"/>
            <a:ext cx="1146721" cy="273685"/>
          </a:xfrm>
          <a:prstGeom prst="rect">
            <a:avLst/>
          </a:prstGeom>
          <a:noFill/>
          <a:ln>
            <a:noFill/>
          </a:ln>
        </p:spPr>
        <p:txBody>
          <a:bodyPr anchorCtr="0" anchor="t" bIns="0" lIns="0" spcFirstLastPara="1" rIns="0" wrap="square" tIns="0">
            <a:spAutoFit/>
          </a:bodyPr>
          <a:lstStyle/>
          <a:p>
            <a:pPr indent="0" lvl="1" marL="0" marR="0" rtl="0" algn="ctr">
              <a:lnSpc>
                <a:spcPct val="140025"/>
              </a:lnSpc>
              <a:spcBef>
                <a:spcPts val="0"/>
              </a:spcBef>
              <a:spcAft>
                <a:spcPts val="0"/>
              </a:spcAft>
              <a:buNone/>
            </a:pPr>
            <a:r>
              <a:rPr b="0" i="0" lang="en-US" sz="1599" u="none" cap="none" strike="noStrike">
                <a:solidFill>
                  <a:srgbClr val="000000"/>
                </a:solidFill>
                <a:latin typeface="Londrina Solid"/>
                <a:ea typeface="Londrina Solid"/>
                <a:cs typeface="Londrina Solid"/>
                <a:sym typeface="Londrina Solid"/>
              </a:rPr>
              <a:t>School Insignia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C08"/>
        </a:solidFill>
      </p:bgPr>
    </p:bg>
    <p:spTree>
      <p:nvGrpSpPr>
        <p:cNvPr id="172" name="Shape 172"/>
        <p:cNvGrpSpPr/>
        <p:nvPr/>
      </p:nvGrpSpPr>
      <p:grpSpPr>
        <a:xfrm>
          <a:off x="0" y="0"/>
          <a:ext cx="0" cy="0"/>
          <a:chOff x="0" y="0"/>
          <a:chExt cx="0" cy="0"/>
        </a:xfrm>
      </p:grpSpPr>
      <p:pic>
        <p:nvPicPr>
          <p:cNvPr id="173" name="Google Shape;173;p17"/>
          <p:cNvPicPr preferRelativeResize="0"/>
          <p:nvPr/>
        </p:nvPicPr>
        <p:blipFill>
          <a:blip r:embed="rId3">
            <a:alphaModFix/>
          </a:blip>
          <a:stretch>
            <a:fillRect/>
          </a:stretch>
        </p:blipFill>
        <p:spPr>
          <a:xfrm>
            <a:off x="15779525" y="278450"/>
            <a:ext cx="2313050" cy="2300410"/>
          </a:xfrm>
          <a:prstGeom prst="rect">
            <a:avLst/>
          </a:prstGeom>
          <a:noFill/>
          <a:ln>
            <a:noFill/>
          </a:ln>
        </p:spPr>
      </p:pic>
      <p:pic>
        <p:nvPicPr>
          <p:cNvPr id="174" name="Google Shape;174;p17"/>
          <p:cNvPicPr preferRelativeResize="0"/>
          <p:nvPr/>
        </p:nvPicPr>
        <p:blipFill>
          <a:blip r:embed="rId4">
            <a:alphaModFix/>
          </a:blip>
          <a:stretch>
            <a:fillRect/>
          </a:stretch>
        </p:blipFill>
        <p:spPr>
          <a:xfrm>
            <a:off x="10063299" y="5569"/>
            <a:ext cx="7931250" cy="11509857"/>
          </a:xfrm>
          <a:prstGeom prst="rect">
            <a:avLst/>
          </a:prstGeom>
          <a:noFill/>
          <a:ln>
            <a:noFill/>
          </a:ln>
        </p:spPr>
      </p:pic>
      <p:pic>
        <p:nvPicPr>
          <p:cNvPr id="175" name="Google Shape;175;p17"/>
          <p:cNvPicPr preferRelativeResize="0"/>
          <p:nvPr/>
        </p:nvPicPr>
        <p:blipFill>
          <a:blip r:embed="rId5">
            <a:alphaModFix/>
          </a:blip>
          <a:stretch>
            <a:fillRect/>
          </a:stretch>
        </p:blipFill>
        <p:spPr>
          <a:xfrm>
            <a:off x="7169038" y="8378250"/>
            <a:ext cx="2313050" cy="237557"/>
          </a:xfrm>
          <a:prstGeom prst="rect">
            <a:avLst/>
          </a:prstGeom>
          <a:noFill/>
          <a:ln>
            <a:noFill/>
          </a:ln>
        </p:spPr>
      </p:pic>
      <p:pic>
        <p:nvPicPr>
          <p:cNvPr id="176" name="Google Shape;176;p17"/>
          <p:cNvPicPr preferRelativeResize="0"/>
          <p:nvPr/>
        </p:nvPicPr>
        <p:blipFill>
          <a:blip r:embed="rId5">
            <a:alphaModFix/>
          </a:blip>
          <a:stretch>
            <a:fillRect/>
          </a:stretch>
        </p:blipFill>
        <p:spPr>
          <a:xfrm>
            <a:off x="652676" y="8378250"/>
            <a:ext cx="2313050" cy="237557"/>
          </a:xfrm>
          <a:prstGeom prst="rect">
            <a:avLst/>
          </a:prstGeom>
          <a:noFill/>
          <a:ln>
            <a:noFill/>
          </a:ln>
        </p:spPr>
      </p:pic>
      <p:sp>
        <p:nvSpPr>
          <p:cNvPr id="177" name="Google Shape;177;p17"/>
          <p:cNvSpPr txBox="1"/>
          <p:nvPr/>
        </p:nvSpPr>
        <p:spPr>
          <a:xfrm>
            <a:off x="629346" y="1030297"/>
            <a:ext cx="16230600" cy="172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238" u="none" cap="none" strike="noStrike">
                <a:solidFill>
                  <a:srgbClr val="000000"/>
                </a:solidFill>
                <a:latin typeface="Londrina Shadow"/>
                <a:ea typeface="Londrina Shadow"/>
                <a:cs typeface="Londrina Shadow"/>
                <a:sym typeface="Londrina Shadow"/>
              </a:rPr>
              <a:t>NATURE LOVER AWARD</a:t>
            </a:r>
            <a:endParaRPr/>
          </a:p>
        </p:txBody>
      </p:sp>
      <p:sp>
        <p:nvSpPr>
          <p:cNvPr id="178" name="Google Shape;178;p17"/>
          <p:cNvSpPr txBox="1"/>
          <p:nvPr/>
        </p:nvSpPr>
        <p:spPr>
          <a:xfrm>
            <a:off x="629346" y="1028700"/>
            <a:ext cx="16230600" cy="172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238" u="none" cap="none" strike="noStrike">
                <a:solidFill>
                  <a:srgbClr val="FFFFFF"/>
                </a:solidFill>
                <a:latin typeface="Londrina Solid"/>
                <a:ea typeface="Londrina Solid"/>
                <a:cs typeface="Londrina Solid"/>
                <a:sym typeface="Londrina Solid"/>
              </a:rPr>
              <a:t>NATURE LOVER AWARD</a:t>
            </a:r>
            <a:endParaRPr/>
          </a:p>
        </p:txBody>
      </p:sp>
      <p:sp>
        <p:nvSpPr>
          <p:cNvPr id="179" name="Google Shape;179;p17"/>
          <p:cNvSpPr txBox="1"/>
          <p:nvPr/>
        </p:nvSpPr>
        <p:spPr>
          <a:xfrm>
            <a:off x="629353" y="2695875"/>
            <a:ext cx="4695000" cy="369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PROUDLY PRESENTED TO</a:t>
            </a:r>
            <a:endParaRPr/>
          </a:p>
        </p:txBody>
      </p:sp>
      <p:sp>
        <p:nvSpPr>
          <p:cNvPr id="180" name="Google Shape;180;p17"/>
          <p:cNvSpPr txBox="1"/>
          <p:nvPr/>
        </p:nvSpPr>
        <p:spPr>
          <a:xfrm>
            <a:off x="629346" y="586381"/>
            <a:ext cx="2291953" cy="58293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600" u="none" cap="none" strike="noStrike">
                <a:solidFill>
                  <a:srgbClr val="000000"/>
                </a:solidFill>
                <a:latin typeface="Londrina Solid"/>
                <a:ea typeface="Londrina Solid"/>
                <a:cs typeface="Londrina Solid"/>
                <a:sym typeface="Londrina Solid"/>
              </a:rPr>
              <a:t>SCHOOL NAME</a:t>
            </a:r>
            <a:endParaRPr/>
          </a:p>
        </p:txBody>
      </p:sp>
      <p:sp>
        <p:nvSpPr>
          <p:cNvPr id="181" name="Google Shape;181;p17"/>
          <p:cNvSpPr txBox="1"/>
          <p:nvPr/>
        </p:nvSpPr>
        <p:spPr>
          <a:xfrm>
            <a:off x="629346" y="5044998"/>
            <a:ext cx="8638500" cy="2181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a:t>
            </a:r>
            <a:endParaRPr/>
          </a:p>
        </p:txBody>
      </p:sp>
      <p:sp>
        <p:nvSpPr>
          <p:cNvPr id="182" name="Google Shape;182;p17"/>
          <p:cNvSpPr/>
          <p:nvPr/>
        </p:nvSpPr>
        <p:spPr>
          <a:xfrm>
            <a:off x="4200215" y="8039526"/>
            <a:ext cx="1101341" cy="1039391"/>
          </a:xfrm>
          <a:custGeom>
            <a:rect b="b" l="l" r="r" t="t"/>
            <a:pathLst>
              <a:path extrusionOk="0" h="1039391" w="1101341">
                <a:moveTo>
                  <a:pt x="0" y="0"/>
                </a:moveTo>
                <a:lnTo>
                  <a:pt x="1101341" y="0"/>
                </a:lnTo>
                <a:lnTo>
                  <a:pt x="1101341" y="1039391"/>
                </a:lnTo>
                <a:lnTo>
                  <a:pt x="0" y="1039391"/>
                </a:lnTo>
                <a:lnTo>
                  <a:pt x="0" y="0"/>
                </a:lnTo>
                <a:close/>
              </a:path>
            </a:pathLst>
          </a:custGeom>
          <a:blipFill rotWithShape="1">
            <a:blip r:embed="rId6">
              <a:alphaModFix/>
            </a:blip>
            <a:stretch>
              <a:fillRect b="0" l="0" r="0" t="0"/>
            </a:stretch>
          </a:blipFill>
          <a:ln>
            <a:noFill/>
          </a:ln>
        </p:spPr>
      </p:sp>
      <p:sp>
        <p:nvSpPr>
          <p:cNvPr id="183" name="Google Shape;183;p17"/>
          <p:cNvSpPr txBox="1"/>
          <p:nvPr/>
        </p:nvSpPr>
        <p:spPr>
          <a:xfrm>
            <a:off x="629346" y="8633303"/>
            <a:ext cx="1011064"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Principal</a:t>
            </a:r>
            <a:endParaRPr/>
          </a:p>
        </p:txBody>
      </p:sp>
      <p:sp>
        <p:nvSpPr>
          <p:cNvPr id="184" name="Google Shape;184;p17"/>
          <p:cNvSpPr txBox="1"/>
          <p:nvPr/>
        </p:nvSpPr>
        <p:spPr>
          <a:xfrm>
            <a:off x="7234350" y="8633303"/>
            <a:ext cx="934269"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Teacher</a:t>
            </a:r>
            <a:endParaRPr/>
          </a:p>
        </p:txBody>
      </p:sp>
      <p:sp>
        <p:nvSpPr>
          <p:cNvPr id="185" name="Google Shape;185;p17"/>
          <p:cNvSpPr txBox="1"/>
          <p:nvPr/>
        </p:nvSpPr>
        <p:spPr>
          <a:xfrm>
            <a:off x="4177525" y="9040817"/>
            <a:ext cx="1146721" cy="273685"/>
          </a:xfrm>
          <a:prstGeom prst="rect">
            <a:avLst/>
          </a:prstGeom>
          <a:noFill/>
          <a:ln>
            <a:noFill/>
          </a:ln>
        </p:spPr>
        <p:txBody>
          <a:bodyPr anchorCtr="0" anchor="t" bIns="0" lIns="0" spcFirstLastPara="1" rIns="0" wrap="square" tIns="0">
            <a:spAutoFit/>
          </a:bodyPr>
          <a:lstStyle/>
          <a:p>
            <a:pPr indent="0" lvl="1" marL="0" marR="0" rtl="0" algn="ctr">
              <a:lnSpc>
                <a:spcPct val="140025"/>
              </a:lnSpc>
              <a:spcBef>
                <a:spcPts val="0"/>
              </a:spcBef>
              <a:spcAft>
                <a:spcPts val="0"/>
              </a:spcAft>
              <a:buNone/>
            </a:pPr>
            <a:r>
              <a:rPr b="0" i="0" lang="en-US" sz="1599" u="none" cap="none" strike="noStrike">
                <a:solidFill>
                  <a:srgbClr val="000000"/>
                </a:solidFill>
                <a:latin typeface="Londrina Solid"/>
                <a:ea typeface="Londrina Solid"/>
                <a:cs typeface="Londrina Solid"/>
                <a:sym typeface="Londrina Solid"/>
              </a:rPr>
              <a:t>School Insignia</a:t>
            </a:r>
            <a:endParaRPr/>
          </a:p>
        </p:txBody>
      </p:sp>
      <p:cxnSp>
        <p:nvCxnSpPr>
          <p:cNvPr id="186" name="Google Shape;186;p17"/>
          <p:cNvCxnSpPr/>
          <p:nvPr/>
        </p:nvCxnSpPr>
        <p:spPr>
          <a:xfrm>
            <a:off x="629346" y="4739323"/>
            <a:ext cx="8638479" cy="0"/>
          </a:xfrm>
          <a:prstGeom prst="straightConnector1">
            <a:avLst/>
          </a:prstGeom>
          <a:noFill/>
          <a:ln cap="rnd" cmpd="sng" w="76200">
            <a:solidFill>
              <a:srgbClr val="000000"/>
            </a:solidFill>
            <a:prstDash val="solid"/>
            <a:round/>
            <a:headEnd len="sm" w="sm" type="none"/>
            <a:tailEnd len="sm" w="sm" type="none"/>
          </a:ln>
        </p:spPr>
      </p:cxnSp>
      <p:sp>
        <p:nvSpPr>
          <p:cNvPr id="187" name="Google Shape;187;p17"/>
          <p:cNvSpPr txBox="1"/>
          <p:nvPr/>
        </p:nvSpPr>
        <p:spPr>
          <a:xfrm>
            <a:off x="629356" y="3417250"/>
            <a:ext cx="8546100" cy="1231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8000" u="none" cap="none" strike="noStrike">
                <a:solidFill>
                  <a:srgbClr val="000000"/>
                </a:solidFill>
                <a:latin typeface="Londrina Solid"/>
                <a:ea typeface="Londrina Solid"/>
                <a:cs typeface="Londrina Solid"/>
                <a:sym typeface="Londrina Solid"/>
              </a:rPr>
              <a:t>JOHN DOE</a:t>
            </a:r>
            <a:endParaRPr sz="8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63AD"/>
        </a:solidFill>
      </p:bgPr>
    </p:bg>
    <p:spTree>
      <p:nvGrpSpPr>
        <p:cNvPr id="191" name="Shape 191"/>
        <p:cNvGrpSpPr/>
        <p:nvPr/>
      </p:nvGrpSpPr>
      <p:grpSpPr>
        <a:xfrm>
          <a:off x="0" y="0"/>
          <a:ext cx="0" cy="0"/>
          <a:chOff x="0" y="0"/>
          <a:chExt cx="0" cy="0"/>
        </a:xfrm>
      </p:grpSpPr>
      <p:pic>
        <p:nvPicPr>
          <p:cNvPr id="192" name="Google Shape;192;p18"/>
          <p:cNvPicPr preferRelativeResize="0"/>
          <p:nvPr/>
        </p:nvPicPr>
        <p:blipFill>
          <a:blip r:embed="rId3">
            <a:alphaModFix/>
          </a:blip>
          <a:stretch>
            <a:fillRect/>
          </a:stretch>
        </p:blipFill>
        <p:spPr>
          <a:xfrm>
            <a:off x="314899" y="7315426"/>
            <a:ext cx="2313050" cy="2313022"/>
          </a:xfrm>
          <a:prstGeom prst="rect">
            <a:avLst/>
          </a:prstGeom>
          <a:noFill/>
          <a:ln>
            <a:noFill/>
          </a:ln>
        </p:spPr>
      </p:pic>
      <p:pic>
        <p:nvPicPr>
          <p:cNvPr id="193" name="Google Shape;193;p18"/>
          <p:cNvPicPr preferRelativeResize="0"/>
          <p:nvPr/>
        </p:nvPicPr>
        <p:blipFill>
          <a:blip r:embed="rId4">
            <a:alphaModFix/>
          </a:blip>
          <a:stretch>
            <a:fillRect/>
          </a:stretch>
        </p:blipFill>
        <p:spPr>
          <a:xfrm>
            <a:off x="12369700" y="-228117"/>
            <a:ext cx="7373676" cy="11345090"/>
          </a:xfrm>
          <a:prstGeom prst="rect">
            <a:avLst/>
          </a:prstGeom>
          <a:noFill/>
          <a:ln>
            <a:noFill/>
          </a:ln>
        </p:spPr>
      </p:pic>
      <p:pic>
        <p:nvPicPr>
          <p:cNvPr id="194" name="Google Shape;194;p18"/>
          <p:cNvPicPr preferRelativeResize="0"/>
          <p:nvPr/>
        </p:nvPicPr>
        <p:blipFill>
          <a:blip r:embed="rId5">
            <a:alphaModFix/>
          </a:blip>
          <a:stretch>
            <a:fillRect/>
          </a:stretch>
        </p:blipFill>
        <p:spPr>
          <a:xfrm>
            <a:off x="-2603901" y="-1056393"/>
            <a:ext cx="7265201" cy="7239792"/>
          </a:xfrm>
          <a:prstGeom prst="rect">
            <a:avLst/>
          </a:prstGeom>
          <a:noFill/>
          <a:ln>
            <a:noFill/>
          </a:ln>
        </p:spPr>
      </p:pic>
      <p:grpSp>
        <p:nvGrpSpPr>
          <p:cNvPr id="195" name="Google Shape;195;p18"/>
          <p:cNvGrpSpPr/>
          <p:nvPr/>
        </p:nvGrpSpPr>
        <p:grpSpPr>
          <a:xfrm>
            <a:off x="4750885" y="4051368"/>
            <a:ext cx="8786229" cy="1470017"/>
            <a:chOff x="0" y="-47625"/>
            <a:chExt cx="2713689" cy="454025"/>
          </a:xfrm>
        </p:grpSpPr>
        <p:sp>
          <p:nvSpPr>
            <p:cNvPr id="196" name="Google Shape;196;p18"/>
            <p:cNvSpPr/>
            <p:nvPr/>
          </p:nvSpPr>
          <p:spPr>
            <a:xfrm>
              <a:off x="0" y="0"/>
              <a:ext cx="2713689" cy="406400"/>
            </a:xfrm>
            <a:custGeom>
              <a:rect b="b" l="l" r="r" t="t"/>
              <a:pathLst>
                <a:path extrusionOk="0" h="406400" w="2713689">
                  <a:moveTo>
                    <a:pt x="2510489" y="0"/>
                  </a:moveTo>
                  <a:cubicBezTo>
                    <a:pt x="2622713" y="0"/>
                    <a:pt x="2713689" y="90976"/>
                    <a:pt x="2713689" y="203200"/>
                  </a:cubicBezTo>
                  <a:cubicBezTo>
                    <a:pt x="2713689" y="315424"/>
                    <a:pt x="2622713" y="406400"/>
                    <a:pt x="2510489" y="406400"/>
                  </a:cubicBezTo>
                  <a:lnTo>
                    <a:pt x="203200" y="406400"/>
                  </a:lnTo>
                  <a:cubicBezTo>
                    <a:pt x="90976" y="406400"/>
                    <a:pt x="0" y="315424"/>
                    <a:pt x="0" y="203200"/>
                  </a:cubicBezTo>
                  <a:cubicBezTo>
                    <a:pt x="0" y="90976"/>
                    <a:pt x="90976" y="0"/>
                    <a:pt x="2032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8"/>
            <p:cNvSpPr txBox="1"/>
            <p:nvPr/>
          </p:nvSpPr>
          <p:spPr>
            <a:xfrm>
              <a:off x="0" y="-47625"/>
              <a:ext cx="2713689"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6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8" name="Google Shape;198;p18"/>
          <p:cNvGrpSpPr/>
          <p:nvPr/>
        </p:nvGrpSpPr>
        <p:grpSpPr>
          <a:xfrm>
            <a:off x="4750885" y="3659512"/>
            <a:ext cx="8786229" cy="1768759"/>
            <a:chOff x="0" y="-133350"/>
            <a:chExt cx="2713689" cy="546293"/>
          </a:xfrm>
        </p:grpSpPr>
        <p:sp>
          <p:nvSpPr>
            <p:cNvPr id="199" name="Google Shape;199;p18"/>
            <p:cNvSpPr/>
            <p:nvPr/>
          </p:nvSpPr>
          <p:spPr>
            <a:xfrm>
              <a:off x="0" y="0"/>
              <a:ext cx="2713689" cy="412943"/>
            </a:xfrm>
            <a:custGeom>
              <a:rect b="b" l="l" r="r" t="t"/>
              <a:pathLst>
                <a:path extrusionOk="0" h="412943" w="2713689">
                  <a:moveTo>
                    <a:pt x="2510489" y="0"/>
                  </a:moveTo>
                  <a:cubicBezTo>
                    <a:pt x="2622713" y="0"/>
                    <a:pt x="2713689" y="92441"/>
                    <a:pt x="2713689" y="206472"/>
                  </a:cubicBezTo>
                  <a:cubicBezTo>
                    <a:pt x="2713689" y="320503"/>
                    <a:pt x="2622713" y="412943"/>
                    <a:pt x="2510489" y="412943"/>
                  </a:cubicBezTo>
                  <a:lnTo>
                    <a:pt x="203200" y="412943"/>
                  </a:lnTo>
                  <a:cubicBezTo>
                    <a:pt x="90976" y="412943"/>
                    <a:pt x="0" y="320503"/>
                    <a:pt x="0" y="206472"/>
                  </a:cubicBezTo>
                  <a:cubicBezTo>
                    <a:pt x="0" y="92441"/>
                    <a:pt x="90976" y="0"/>
                    <a:pt x="2032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8"/>
            <p:cNvSpPr txBox="1"/>
            <p:nvPr/>
          </p:nvSpPr>
          <p:spPr>
            <a:xfrm>
              <a:off x="0" y="-133350"/>
              <a:ext cx="2713689" cy="546293"/>
            </a:xfrm>
            <a:prstGeom prst="rect">
              <a:avLst/>
            </a:prstGeom>
            <a:noFill/>
            <a:ln>
              <a:noFill/>
            </a:ln>
          </p:spPr>
          <p:txBody>
            <a:bodyPr anchorCtr="0" anchor="b" bIns="50800" lIns="50800" spcFirstLastPara="1" rIns="50800" wrap="square" tIns="50800">
              <a:noAutofit/>
            </a:bodyPr>
            <a:lstStyle/>
            <a:p>
              <a:pPr indent="0" lvl="0" marL="0" marR="0" rtl="0" algn="ctr">
                <a:lnSpc>
                  <a:spcPct val="140000"/>
                </a:lnSpc>
                <a:spcBef>
                  <a:spcPts val="0"/>
                </a:spcBef>
                <a:spcAft>
                  <a:spcPts val="0"/>
                </a:spcAft>
                <a:buNone/>
              </a:pPr>
              <a:r>
                <a:rPr b="0" i="0" lang="en-US" sz="8000" u="none" cap="none" strike="noStrike">
                  <a:solidFill>
                    <a:srgbClr val="000000"/>
                  </a:solidFill>
                  <a:latin typeface="Londrina Solid"/>
                  <a:ea typeface="Londrina Solid"/>
                  <a:cs typeface="Londrina Solid"/>
                  <a:sym typeface="Londrina Solid"/>
                </a:rPr>
                <a:t>JOHN DOE</a:t>
              </a:r>
              <a:endParaRPr sz="8000"/>
            </a:p>
          </p:txBody>
        </p:sp>
      </p:grpSp>
      <p:sp>
        <p:nvSpPr>
          <p:cNvPr id="201" name="Google Shape;201;p18"/>
          <p:cNvSpPr txBox="1"/>
          <p:nvPr/>
        </p:nvSpPr>
        <p:spPr>
          <a:xfrm>
            <a:off x="1028700" y="1698599"/>
            <a:ext cx="16230600" cy="172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1238" u="none" cap="none" strike="noStrike">
                <a:solidFill>
                  <a:srgbClr val="000000"/>
                </a:solidFill>
                <a:latin typeface="Londrina Shadow"/>
                <a:ea typeface="Londrina Shadow"/>
                <a:cs typeface="Londrina Shadow"/>
                <a:sym typeface="Londrina Shadow"/>
              </a:rPr>
              <a:t>BEST IN SPORTS</a:t>
            </a:r>
            <a:endParaRPr/>
          </a:p>
        </p:txBody>
      </p:sp>
      <p:sp>
        <p:nvSpPr>
          <p:cNvPr id="202" name="Google Shape;202;p18"/>
          <p:cNvSpPr txBox="1"/>
          <p:nvPr/>
        </p:nvSpPr>
        <p:spPr>
          <a:xfrm>
            <a:off x="1028700" y="1698599"/>
            <a:ext cx="16230600" cy="172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1238" u="none" cap="none" strike="noStrike">
                <a:solidFill>
                  <a:srgbClr val="FFFFFF"/>
                </a:solidFill>
                <a:latin typeface="Londrina Solid"/>
                <a:ea typeface="Londrina Solid"/>
                <a:cs typeface="Londrina Solid"/>
                <a:sym typeface="Londrina Solid"/>
              </a:rPr>
              <a:t>BEST IN SPORTS</a:t>
            </a:r>
            <a:endParaRPr/>
          </a:p>
        </p:txBody>
      </p:sp>
      <p:pic>
        <p:nvPicPr>
          <p:cNvPr id="203" name="Google Shape;203;p18"/>
          <p:cNvPicPr preferRelativeResize="0"/>
          <p:nvPr/>
        </p:nvPicPr>
        <p:blipFill>
          <a:blip r:embed="rId6">
            <a:alphaModFix/>
          </a:blip>
          <a:stretch>
            <a:fillRect/>
          </a:stretch>
        </p:blipFill>
        <p:spPr>
          <a:xfrm>
            <a:off x="11474826" y="8583150"/>
            <a:ext cx="2313050" cy="237557"/>
          </a:xfrm>
          <a:prstGeom prst="rect">
            <a:avLst/>
          </a:prstGeom>
          <a:noFill/>
          <a:ln>
            <a:noFill/>
          </a:ln>
        </p:spPr>
      </p:pic>
      <p:pic>
        <p:nvPicPr>
          <p:cNvPr id="204" name="Google Shape;204;p18"/>
          <p:cNvPicPr preferRelativeResize="0"/>
          <p:nvPr/>
        </p:nvPicPr>
        <p:blipFill>
          <a:blip r:embed="rId6">
            <a:alphaModFix/>
          </a:blip>
          <a:stretch>
            <a:fillRect/>
          </a:stretch>
        </p:blipFill>
        <p:spPr>
          <a:xfrm>
            <a:off x="4958463" y="8583150"/>
            <a:ext cx="2313050" cy="237557"/>
          </a:xfrm>
          <a:prstGeom prst="rect">
            <a:avLst/>
          </a:prstGeom>
          <a:noFill/>
          <a:ln>
            <a:noFill/>
          </a:ln>
        </p:spPr>
      </p:pic>
      <p:sp>
        <p:nvSpPr>
          <p:cNvPr id="205" name="Google Shape;205;p18"/>
          <p:cNvSpPr txBox="1"/>
          <p:nvPr/>
        </p:nvSpPr>
        <p:spPr>
          <a:xfrm>
            <a:off x="7033450" y="3365775"/>
            <a:ext cx="4221000" cy="369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PROUDLY PRESENTED TO</a:t>
            </a:r>
            <a:endParaRPr/>
          </a:p>
        </p:txBody>
      </p:sp>
      <p:sp>
        <p:nvSpPr>
          <p:cNvPr id="206" name="Google Shape;206;p18"/>
          <p:cNvSpPr txBox="1"/>
          <p:nvPr/>
        </p:nvSpPr>
        <p:spPr>
          <a:xfrm>
            <a:off x="7998023" y="1256279"/>
            <a:ext cx="2291953" cy="58293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600" u="none" cap="none" strike="noStrike">
                <a:solidFill>
                  <a:srgbClr val="000000"/>
                </a:solidFill>
                <a:latin typeface="Londrina Solid"/>
                <a:ea typeface="Londrina Solid"/>
                <a:cs typeface="Londrina Solid"/>
                <a:sym typeface="Londrina Solid"/>
              </a:rPr>
              <a:t>SCHOOL NAME</a:t>
            </a:r>
            <a:endParaRPr/>
          </a:p>
        </p:txBody>
      </p:sp>
      <p:sp>
        <p:nvSpPr>
          <p:cNvPr id="207" name="Google Shape;207;p18"/>
          <p:cNvSpPr txBox="1"/>
          <p:nvPr/>
        </p:nvSpPr>
        <p:spPr>
          <a:xfrm>
            <a:off x="4750885" y="5714896"/>
            <a:ext cx="8786100" cy="218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a:t>
            </a:r>
            <a:endParaRPr/>
          </a:p>
        </p:txBody>
      </p:sp>
      <p:sp>
        <p:nvSpPr>
          <p:cNvPr id="208" name="Google Shape;208;p18"/>
          <p:cNvSpPr/>
          <p:nvPr/>
        </p:nvSpPr>
        <p:spPr>
          <a:xfrm>
            <a:off x="8822503" y="8200964"/>
            <a:ext cx="1101341" cy="1039391"/>
          </a:xfrm>
          <a:custGeom>
            <a:rect b="b" l="l" r="r" t="t"/>
            <a:pathLst>
              <a:path extrusionOk="0" h="1039391" w="1101341">
                <a:moveTo>
                  <a:pt x="0" y="0"/>
                </a:moveTo>
                <a:lnTo>
                  <a:pt x="1101341" y="0"/>
                </a:lnTo>
                <a:lnTo>
                  <a:pt x="1101341" y="1039391"/>
                </a:lnTo>
                <a:lnTo>
                  <a:pt x="0" y="1039391"/>
                </a:lnTo>
                <a:lnTo>
                  <a:pt x="0" y="0"/>
                </a:lnTo>
                <a:close/>
              </a:path>
            </a:pathLst>
          </a:custGeom>
          <a:blipFill rotWithShape="1">
            <a:blip r:embed="rId7">
              <a:alphaModFix/>
            </a:blip>
            <a:stretch>
              <a:fillRect b="0" l="0" r="0" t="0"/>
            </a:stretch>
          </a:blipFill>
          <a:ln>
            <a:noFill/>
          </a:ln>
        </p:spPr>
      </p:sp>
      <p:sp>
        <p:nvSpPr>
          <p:cNvPr id="209" name="Google Shape;209;p18"/>
          <p:cNvSpPr txBox="1"/>
          <p:nvPr/>
        </p:nvSpPr>
        <p:spPr>
          <a:xfrm>
            <a:off x="5209233" y="8794742"/>
            <a:ext cx="1011064"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Principal</a:t>
            </a:r>
            <a:endParaRPr/>
          </a:p>
        </p:txBody>
      </p:sp>
      <p:sp>
        <p:nvSpPr>
          <p:cNvPr id="210" name="Google Shape;210;p18"/>
          <p:cNvSpPr txBox="1"/>
          <p:nvPr/>
        </p:nvSpPr>
        <p:spPr>
          <a:xfrm>
            <a:off x="12602846" y="8794742"/>
            <a:ext cx="934269"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Teacher</a:t>
            </a:r>
            <a:endParaRPr/>
          </a:p>
        </p:txBody>
      </p:sp>
      <p:sp>
        <p:nvSpPr>
          <p:cNvPr id="211" name="Google Shape;211;p18"/>
          <p:cNvSpPr txBox="1"/>
          <p:nvPr/>
        </p:nvSpPr>
        <p:spPr>
          <a:xfrm>
            <a:off x="8799813" y="9202255"/>
            <a:ext cx="1146721" cy="273685"/>
          </a:xfrm>
          <a:prstGeom prst="rect">
            <a:avLst/>
          </a:prstGeom>
          <a:noFill/>
          <a:ln>
            <a:noFill/>
          </a:ln>
        </p:spPr>
        <p:txBody>
          <a:bodyPr anchorCtr="0" anchor="t" bIns="0" lIns="0" spcFirstLastPara="1" rIns="0" wrap="square" tIns="0">
            <a:spAutoFit/>
          </a:bodyPr>
          <a:lstStyle/>
          <a:p>
            <a:pPr indent="0" lvl="1" marL="0" marR="0" rtl="0" algn="ctr">
              <a:lnSpc>
                <a:spcPct val="140025"/>
              </a:lnSpc>
              <a:spcBef>
                <a:spcPts val="0"/>
              </a:spcBef>
              <a:spcAft>
                <a:spcPts val="0"/>
              </a:spcAft>
              <a:buNone/>
            </a:pPr>
            <a:r>
              <a:rPr b="0" i="0" lang="en-US" sz="1599" u="none" cap="none" strike="noStrike">
                <a:solidFill>
                  <a:srgbClr val="000000"/>
                </a:solidFill>
                <a:latin typeface="Londrina Solid"/>
                <a:ea typeface="Londrina Solid"/>
                <a:cs typeface="Londrina Solid"/>
                <a:sym typeface="Londrina Solid"/>
              </a:rPr>
              <a:t>School Insignia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C08"/>
        </a:solidFill>
      </p:bgPr>
    </p:bg>
    <p:spTree>
      <p:nvGrpSpPr>
        <p:cNvPr id="215" name="Shape 215"/>
        <p:cNvGrpSpPr/>
        <p:nvPr/>
      </p:nvGrpSpPr>
      <p:grpSpPr>
        <a:xfrm>
          <a:off x="0" y="0"/>
          <a:ext cx="0" cy="0"/>
          <a:chOff x="0" y="0"/>
          <a:chExt cx="0" cy="0"/>
        </a:xfrm>
      </p:grpSpPr>
      <p:pic>
        <p:nvPicPr>
          <p:cNvPr id="216" name="Google Shape;216;p19"/>
          <p:cNvPicPr preferRelativeResize="0"/>
          <p:nvPr/>
        </p:nvPicPr>
        <p:blipFill>
          <a:blip r:embed="rId3">
            <a:alphaModFix/>
          </a:blip>
          <a:stretch>
            <a:fillRect/>
          </a:stretch>
        </p:blipFill>
        <p:spPr>
          <a:xfrm>
            <a:off x="-646975" y="-288850"/>
            <a:ext cx="5127000" cy="6510275"/>
          </a:xfrm>
          <a:prstGeom prst="rect">
            <a:avLst/>
          </a:prstGeom>
          <a:noFill/>
          <a:ln>
            <a:noFill/>
          </a:ln>
        </p:spPr>
      </p:pic>
      <p:pic>
        <p:nvPicPr>
          <p:cNvPr id="217" name="Google Shape;217;p19"/>
          <p:cNvPicPr preferRelativeResize="0"/>
          <p:nvPr/>
        </p:nvPicPr>
        <p:blipFill>
          <a:blip r:embed="rId4">
            <a:alphaModFix/>
          </a:blip>
          <a:stretch>
            <a:fillRect/>
          </a:stretch>
        </p:blipFill>
        <p:spPr>
          <a:xfrm>
            <a:off x="14364652" y="2589817"/>
            <a:ext cx="4510225" cy="8296306"/>
          </a:xfrm>
          <a:prstGeom prst="rect">
            <a:avLst/>
          </a:prstGeom>
          <a:noFill/>
          <a:ln>
            <a:noFill/>
          </a:ln>
        </p:spPr>
      </p:pic>
      <p:pic>
        <p:nvPicPr>
          <p:cNvPr id="218" name="Google Shape;218;p19"/>
          <p:cNvPicPr preferRelativeResize="0"/>
          <p:nvPr/>
        </p:nvPicPr>
        <p:blipFill>
          <a:blip r:embed="rId5">
            <a:alphaModFix/>
          </a:blip>
          <a:stretch>
            <a:fillRect/>
          </a:stretch>
        </p:blipFill>
        <p:spPr>
          <a:xfrm>
            <a:off x="19984" y="7290330"/>
            <a:ext cx="2820117" cy="3060400"/>
          </a:xfrm>
          <a:prstGeom prst="rect">
            <a:avLst/>
          </a:prstGeom>
          <a:noFill/>
          <a:ln>
            <a:noFill/>
          </a:ln>
        </p:spPr>
      </p:pic>
      <p:pic>
        <p:nvPicPr>
          <p:cNvPr id="219" name="Google Shape;219;p19"/>
          <p:cNvPicPr preferRelativeResize="0"/>
          <p:nvPr/>
        </p:nvPicPr>
        <p:blipFill>
          <a:blip r:embed="rId6">
            <a:alphaModFix/>
          </a:blip>
          <a:stretch>
            <a:fillRect/>
          </a:stretch>
        </p:blipFill>
        <p:spPr>
          <a:xfrm>
            <a:off x="15779525" y="278450"/>
            <a:ext cx="2313050" cy="2300400"/>
          </a:xfrm>
          <a:prstGeom prst="rect">
            <a:avLst/>
          </a:prstGeom>
          <a:noFill/>
          <a:ln>
            <a:noFill/>
          </a:ln>
        </p:spPr>
      </p:pic>
      <p:sp>
        <p:nvSpPr>
          <p:cNvPr id="220" name="Google Shape;220;p19"/>
          <p:cNvSpPr txBox="1"/>
          <p:nvPr/>
        </p:nvSpPr>
        <p:spPr>
          <a:xfrm>
            <a:off x="1028700" y="1073045"/>
            <a:ext cx="16230600" cy="172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1238" u="none" cap="none" strike="noStrike">
                <a:solidFill>
                  <a:srgbClr val="000000"/>
                </a:solidFill>
                <a:latin typeface="Londrina Shadow"/>
                <a:ea typeface="Londrina Shadow"/>
                <a:cs typeface="Londrina Shadow"/>
                <a:sym typeface="Londrina Shadow"/>
              </a:rPr>
              <a:t>BEST OF FRIENDS</a:t>
            </a:r>
            <a:endParaRPr/>
          </a:p>
        </p:txBody>
      </p:sp>
      <p:sp>
        <p:nvSpPr>
          <p:cNvPr id="221" name="Google Shape;221;p19"/>
          <p:cNvSpPr txBox="1"/>
          <p:nvPr/>
        </p:nvSpPr>
        <p:spPr>
          <a:xfrm>
            <a:off x="1028700" y="1073045"/>
            <a:ext cx="16230600" cy="172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1238" u="none" cap="none" strike="noStrike">
                <a:solidFill>
                  <a:srgbClr val="FFFFFF"/>
                </a:solidFill>
                <a:latin typeface="Londrina Solid"/>
                <a:ea typeface="Londrina Solid"/>
                <a:cs typeface="Londrina Solid"/>
                <a:sym typeface="Londrina Solid"/>
              </a:rPr>
              <a:t>BEST OF FRIENDS</a:t>
            </a:r>
            <a:endParaRPr/>
          </a:p>
        </p:txBody>
      </p:sp>
      <p:sp>
        <p:nvSpPr>
          <p:cNvPr id="222" name="Google Shape;222;p19"/>
          <p:cNvSpPr txBox="1"/>
          <p:nvPr/>
        </p:nvSpPr>
        <p:spPr>
          <a:xfrm>
            <a:off x="6580500" y="2740225"/>
            <a:ext cx="5127000" cy="369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PROUDLY PRESENTED TO</a:t>
            </a:r>
            <a:endParaRPr/>
          </a:p>
        </p:txBody>
      </p:sp>
      <p:sp>
        <p:nvSpPr>
          <p:cNvPr id="223" name="Google Shape;223;p19"/>
          <p:cNvSpPr txBox="1"/>
          <p:nvPr/>
        </p:nvSpPr>
        <p:spPr>
          <a:xfrm>
            <a:off x="6248401" y="630725"/>
            <a:ext cx="5791200" cy="554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600" u="none" cap="none" strike="noStrike">
                <a:solidFill>
                  <a:srgbClr val="000000"/>
                </a:solidFill>
                <a:latin typeface="Londrina Solid"/>
                <a:ea typeface="Londrina Solid"/>
                <a:cs typeface="Londrina Solid"/>
                <a:sym typeface="Londrina Solid"/>
              </a:rPr>
              <a:t>SCHOOL NAME</a:t>
            </a:r>
            <a:endParaRPr/>
          </a:p>
        </p:txBody>
      </p:sp>
      <p:sp>
        <p:nvSpPr>
          <p:cNvPr id="224" name="Google Shape;224;p19"/>
          <p:cNvSpPr txBox="1"/>
          <p:nvPr/>
        </p:nvSpPr>
        <p:spPr>
          <a:xfrm>
            <a:off x="4824761" y="5089343"/>
            <a:ext cx="8638500" cy="21819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a:t>
            </a:r>
            <a:endParaRPr/>
          </a:p>
        </p:txBody>
      </p:sp>
      <p:sp>
        <p:nvSpPr>
          <p:cNvPr id="225" name="Google Shape;225;p19"/>
          <p:cNvSpPr/>
          <p:nvPr/>
        </p:nvSpPr>
        <p:spPr>
          <a:xfrm>
            <a:off x="8743999" y="7775592"/>
            <a:ext cx="1101341" cy="1039391"/>
          </a:xfrm>
          <a:custGeom>
            <a:rect b="b" l="l" r="r" t="t"/>
            <a:pathLst>
              <a:path extrusionOk="0" h="1039391" w="1101341">
                <a:moveTo>
                  <a:pt x="0" y="0"/>
                </a:moveTo>
                <a:lnTo>
                  <a:pt x="1101341" y="0"/>
                </a:lnTo>
                <a:lnTo>
                  <a:pt x="1101341" y="1039391"/>
                </a:lnTo>
                <a:lnTo>
                  <a:pt x="0" y="1039391"/>
                </a:lnTo>
                <a:lnTo>
                  <a:pt x="0" y="0"/>
                </a:lnTo>
                <a:close/>
              </a:path>
            </a:pathLst>
          </a:custGeom>
          <a:blipFill rotWithShape="1">
            <a:blip r:embed="rId7">
              <a:alphaModFix/>
            </a:blip>
            <a:stretch>
              <a:fillRect b="0" l="0" r="0" t="0"/>
            </a:stretch>
          </a:blipFill>
          <a:ln>
            <a:noFill/>
          </a:ln>
        </p:spPr>
      </p:sp>
      <p:sp>
        <p:nvSpPr>
          <p:cNvPr id="226" name="Google Shape;226;p19"/>
          <p:cNvSpPr txBox="1"/>
          <p:nvPr/>
        </p:nvSpPr>
        <p:spPr>
          <a:xfrm>
            <a:off x="4824761" y="8355930"/>
            <a:ext cx="1011064"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Principal</a:t>
            </a:r>
            <a:endParaRPr/>
          </a:p>
        </p:txBody>
      </p:sp>
      <p:sp>
        <p:nvSpPr>
          <p:cNvPr id="227" name="Google Shape;227;p19"/>
          <p:cNvSpPr txBox="1"/>
          <p:nvPr/>
        </p:nvSpPr>
        <p:spPr>
          <a:xfrm>
            <a:off x="12528971" y="8355930"/>
            <a:ext cx="934269"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Teacher</a:t>
            </a:r>
            <a:endParaRPr/>
          </a:p>
        </p:txBody>
      </p:sp>
      <p:sp>
        <p:nvSpPr>
          <p:cNvPr id="228" name="Google Shape;228;p19"/>
          <p:cNvSpPr txBox="1"/>
          <p:nvPr/>
        </p:nvSpPr>
        <p:spPr>
          <a:xfrm>
            <a:off x="8721309" y="8776883"/>
            <a:ext cx="1146721" cy="273685"/>
          </a:xfrm>
          <a:prstGeom prst="rect">
            <a:avLst/>
          </a:prstGeom>
          <a:noFill/>
          <a:ln>
            <a:noFill/>
          </a:ln>
        </p:spPr>
        <p:txBody>
          <a:bodyPr anchorCtr="0" anchor="t" bIns="0" lIns="0" spcFirstLastPara="1" rIns="0" wrap="square" tIns="0">
            <a:spAutoFit/>
          </a:bodyPr>
          <a:lstStyle/>
          <a:p>
            <a:pPr indent="0" lvl="1" marL="0" marR="0" rtl="0" algn="ctr">
              <a:lnSpc>
                <a:spcPct val="140025"/>
              </a:lnSpc>
              <a:spcBef>
                <a:spcPts val="0"/>
              </a:spcBef>
              <a:spcAft>
                <a:spcPts val="0"/>
              </a:spcAft>
              <a:buNone/>
            </a:pPr>
            <a:r>
              <a:rPr b="0" i="0" lang="en-US" sz="1599" u="none" cap="none" strike="noStrike">
                <a:solidFill>
                  <a:srgbClr val="000000"/>
                </a:solidFill>
                <a:latin typeface="Londrina Solid"/>
                <a:ea typeface="Londrina Solid"/>
                <a:cs typeface="Londrina Solid"/>
                <a:sym typeface="Londrina Solid"/>
              </a:rPr>
              <a:t>School Insignia</a:t>
            </a:r>
            <a:endParaRPr/>
          </a:p>
        </p:txBody>
      </p:sp>
      <p:cxnSp>
        <p:nvCxnSpPr>
          <p:cNvPr id="229" name="Google Shape;229;p19"/>
          <p:cNvCxnSpPr/>
          <p:nvPr/>
        </p:nvCxnSpPr>
        <p:spPr>
          <a:xfrm>
            <a:off x="4824761" y="4739323"/>
            <a:ext cx="8638479" cy="0"/>
          </a:xfrm>
          <a:prstGeom prst="straightConnector1">
            <a:avLst/>
          </a:prstGeom>
          <a:noFill/>
          <a:ln cap="rnd" cmpd="sng" w="76200">
            <a:solidFill>
              <a:srgbClr val="000000"/>
            </a:solidFill>
            <a:prstDash val="solid"/>
            <a:round/>
            <a:headEnd len="sm" w="sm" type="none"/>
            <a:tailEnd len="sm" w="sm" type="none"/>
          </a:ln>
        </p:spPr>
      </p:cxnSp>
      <p:sp>
        <p:nvSpPr>
          <p:cNvPr id="230" name="Google Shape;230;p19"/>
          <p:cNvSpPr txBox="1"/>
          <p:nvPr/>
        </p:nvSpPr>
        <p:spPr>
          <a:xfrm>
            <a:off x="4824706" y="3569650"/>
            <a:ext cx="8638500" cy="1231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8000" u="none" cap="none" strike="noStrike">
                <a:solidFill>
                  <a:srgbClr val="000000"/>
                </a:solidFill>
                <a:latin typeface="Londrina Solid"/>
                <a:ea typeface="Londrina Solid"/>
                <a:cs typeface="Londrina Solid"/>
                <a:sym typeface="Londrina Solid"/>
              </a:rPr>
              <a:t>JOHN DOE</a:t>
            </a:r>
            <a:endParaRPr sz="8000"/>
          </a:p>
        </p:txBody>
      </p:sp>
      <p:pic>
        <p:nvPicPr>
          <p:cNvPr id="231" name="Google Shape;231;p19"/>
          <p:cNvPicPr preferRelativeResize="0"/>
          <p:nvPr/>
        </p:nvPicPr>
        <p:blipFill>
          <a:blip r:embed="rId8">
            <a:alphaModFix/>
          </a:blip>
          <a:stretch>
            <a:fillRect/>
          </a:stretch>
        </p:blipFill>
        <p:spPr>
          <a:xfrm>
            <a:off x="11474826" y="8096909"/>
            <a:ext cx="2313050" cy="237557"/>
          </a:xfrm>
          <a:prstGeom prst="rect">
            <a:avLst/>
          </a:prstGeom>
          <a:noFill/>
          <a:ln>
            <a:noFill/>
          </a:ln>
        </p:spPr>
      </p:pic>
      <p:pic>
        <p:nvPicPr>
          <p:cNvPr id="232" name="Google Shape;232;p19"/>
          <p:cNvPicPr preferRelativeResize="0"/>
          <p:nvPr/>
        </p:nvPicPr>
        <p:blipFill>
          <a:blip r:embed="rId8">
            <a:alphaModFix/>
          </a:blip>
          <a:stretch>
            <a:fillRect/>
          </a:stretch>
        </p:blipFill>
        <p:spPr>
          <a:xfrm>
            <a:off x="4958463" y="8096909"/>
            <a:ext cx="2313050" cy="2375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E57B1"/>
        </a:solidFill>
      </p:bgPr>
    </p:bg>
    <p:spTree>
      <p:nvGrpSpPr>
        <p:cNvPr id="236" name="Shape 236"/>
        <p:cNvGrpSpPr/>
        <p:nvPr/>
      </p:nvGrpSpPr>
      <p:grpSpPr>
        <a:xfrm>
          <a:off x="0" y="0"/>
          <a:ext cx="0" cy="0"/>
          <a:chOff x="0" y="0"/>
          <a:chExt cx="0" cy="0"/>
        </a:xfrm>
      </p:grpSpPr>
      <p:pic>
        <p:nvPicPr>
          <p:cNvPr id="237" name="Google Shape;237;p20"/>
          <p:cNvPicPr preferRelativeResize="0"/>
          <p:nvPr/>
        </p:nvPicPr>
        <p:blipFill>
          <a:blip r:embed="rId3">
            <a:alphaModFix/>
          </a:blip>
          <a:stretch>
            <a:fillRect/>
          </a:stretch>
        </p:blipFill>
        <p:spPr>
          <a:xfrm>
            <a:off x="15779526" y="278449"/>
            <a:ext cx="2313050" cy="2300417"/>
          </a:xfrm>
          <a:prstGeom prst="rect">
            <a:avLst/>
          </a:prstGeom>
          <a:noFill/>
          <a:ln>
            <a:noFill/>
          </a:ln>
        </p:spPr>
      </p:pic>
      <p:pic>
        <p:nvPicPr>
          <p:cNvPr id="238" name="Google Shape;238;p20"/>
          <p:cNvPicPr preferRelativeResize="0"/>
          <p:nvPr/>
        </p:nvPicPr>
        <p:blipFill>
          <a:blip r:embed="rId4">
            <a:alphaModFix/>
          </a:blip>
          <a:stretch>
            <a:fillRect/>
          </a:stretch>
        </p:blipFill>
        <p:spPr>
          <a:xfrm>
            <a:off x="489772" y="4851493"/>
            <a:ext cx="8910051" cy="9163920"/>
          </a:xfrm>
          <a:prstGeom prst="rect">
            <a:avLst/>
          </a:prstGeom>
          <a:noFill/>
          <a:ln>
            <a:noFill/>
          </a:ln>
        </p:spPr>
      </p:pic>
      <p:pic>
        <p:nvPicPr>
          <p:cNvPr id="239" name="Google Shape;239;p20"/>
          <p:cNvPicPr preferRelativeResize="0"/>
          <p:nvPr/>
        </p:nvPicPr>
        <p:blipFill>
          <a:blip r:embed="rId5">
            <a:alphaModFix/>
          </a:blip>
          <a:stretch>
            <a:fillRect/>
          </a:stretch>
        </p:blipFill>
        <p:spPr>
          <a:xfrm>
            <a:off x="10643401" y="7695246"/>
            <a:ext cx="2313050" cy="237557"/>
          </a:xfrm>
          <a:prstGeom prst="rect">
            <a:avLst/>
          </a:prstGeom>
          <a:noFill/>
          <a:ln>
            <a:noFill/>
          </a:ln>
        </p:spPr>
      </p:pic>
      <p:sp>
        <p:nvSpPr>
          <p:cNvPr id="240" name="Google Shape;240;p20"/>
          <p:cNvSpPr/>
          <p:nvPr/>
        </p:nvSpPr>
        <p:spPr>
          <a:xfrm>
            <a:off x="16007446" y="7914057"/>
            <a:ext cx="1101341" cy="1039391"/>
          </a:xfrm>
          <a:custGeom>
            <a:rect b="b" l="l" r="r" t="t"/>
            <a:pathLst>
              <a:path extrusionOk="0" h="1039391" w="1101341">
                <a:moveTo>
                  <a:pt x="0" y="0"/>
                </a:moveTo>
                <a:lnTo>
                  <a:pt x="1101341" y="0"/>
                </a:lnTo>
                <a:lnTo>
                  <a:pt x="1101341" y="1039391"/>
                </a:lnTo>
                <a:lnTo>
                  <a:pt x="0" y="1039391"/>
                </a:lnTo>
                <a:lnTo>
                  <a:pt x="0" y="0"/>
                </a:lnTo>
                <a:close/>
              </a:path>
            </a:pathLst>
          </a:custGeom>
          <a:blipFill rotWithShape="1">
            <a:blip r:embed="rId6">
              <a:alphaModFix/>
            </a:blip>
            <a:stretch>
              <a:fillRect b="0" l="0" r="0" t="0"/>
            </a:stretch>
          </a:blipFill>
          <a:ln>
            <a:noFill/>
          </a:ln>
        </p:spPr>
      </p:sp>
      <p:sp>
        <p:nvSpPr>
          <p:cNvPr id="241" name="Google Shape;241;p20"/>
          <p:cNvSpPr txBox="1"/>
          <p:nvPr/>
        </p:nvSpPr>
        <p:spPr>
          <a:xfrm>
            <a:off x="629346" y="1028700"/>
            <a:ext cx="16230600" cy="172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238" u="none" cap="none" strike="noStrike">
                <a:solidFill>
                  <a:srgbClr val="000000"/>
                </a:solidFill>
                <a:latin typeface="Londrina Shadow"/>
                <a:ea typeface="Londrina Shadow"/>
                <a:cs typeface="Londrina Shadow"/>
                <a:sym typeface="Londrina Shadow"/>
              </a:rPr>
              <a:t>BEST ACTOR AWARD</a:t>
            </a:r>
            <a:endParaRPr/>
          </a:p>
        </p:txBody>
      </p:sp>
      <p:sp>
        <p:nvSpPr>
          <p:cNvPr id="242" name="Google Shape;242;p20"/>
          <p:cNvSpPr txBox="1"/>
          <p:nvPr/>
        </p:nvSpPr>
        <p:spPr>
          <a:xfrm>
            <a:off x="629346" y="1028700"/>
            <a:ext cx="16230600" cy="172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238" u="none" cap="none" strike="noStrike">
                <a:solidFill>
                  <a:srgbClr val="FFFFFF"/>
                </a:solidFill>
                <a:latin typeface="Londrina Solid"/>
                <a:ea typeface="Londrina Solid"/>
                <a:cs typeface="Londrina Solid"/>
                <a:sym typeface="Londrina Solid"/>
              </a:rPr>
              <a:t>BEST ACTOR AWARD</a:t>
            </a:r>
            <a:endParaRPr/>
          </a:p>
        </p:txBody>
      </p:sp>
      <p:sp>
        <p:nvSpPr>
          <p:cNvPr id="243" name="Google Shape;243;p20"/>
          <p:cNvSpPr txBox="1"/>
          <p:nvPr/>
        </p:nvSpPr>
        <p:spPr>
          <a:xfrm>
            <a:off x="629354" y="2695875"/>
            <a:ext cx="5476500" cy="369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PROUDLY PRESENTED TO</a:t>
            </a:r>
            <a:endParaRPr/>
          </a:p>
        </p:txBody>
      </p:sp>
      <p:sp>
        <p:nvSpPr>
          <p:cNvPr id="244" name="Google Shape;244;p20"/>
          <p:cNvSpPr txBox="1"/>
          <p:nvPr/>
        </p:nvSpPr>
        <p:spPr>
          <a:xfrm>
            <a:off x="629346" y="586381"/>
            <a:ext cx="2291953" cy="58293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600" u="none" cap="none" strike="noStrike">
                <a:solidFill>
                  <a:srgbClr val="000000"/>
                </a:solidFill>
                <a:latin typeface="Londrina Solid"/>
                <a:ea typeface="Londrina Solid"/>
                <a:cs typeface="Londrina Solid"/>
                <a:sym typeface="Londrina Solid"/>
              </a:rPr>
              <a:t>SCHOOL NAME</a:t>
            </a:r>
            <a:endParaRPr/>
          </a:p>
        </p:txBody>
      </p:sp>
      <p:sp>
        <p:nvSpPr>
          <p:cNvPr id="245" name="Google Shape;245;p20"/>
          <p:cNvSpPr txBox="1"/>
          <p:nvPr/>
        </p:nvSpPr>
        <p:spPr>
          <a:xfrm>
            <a:off x="10632528" y="3488042"/>
            <a:ext cx="6626700" cy="3297000"/>
          </a:xfrm>
          <a:prstGeom prst="rect">
            <a:avLst/>
          </a:prstGeom>
          <a:noFill/>
          <a:ln>
            <a:noFill/>
          </a:ln>
        </p:spPr>
        <p:txBody>
          <a:bodyPr anchorCtr="0" anchor="t" bIns="0" lIns="0" spcFirstLastPara="1" rIns="0" wrap="square" tIns="0">
            <a:spAutoFit/>
          </a:bodyPr>
          <a:lstStyle/>
          <a:p>
            <a:pPr indent="0" lvl="1" marL="0" marR="0" rtl="0" algn="just">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a:t>
            </a:r>
            <a:endParaRPr/>
          </a:p>
        </p:txBody>
      </p:sp>
      <p:sp>
        <p:nvSpPr>
          <p:cNvPr id="246" name="Google Shape;246;p20"/>
          <p:cNvSpPr txBox="1"/>
          <p:nvPr/>
        </p:nvSpPr>
        <p:spPr>
          <a:xfrm>
            <a:off x="10632528" y="7918719"/>
            <a:ext cx="1011064"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Principal</a:t>
            </a:r>
            <a:endParaRPr/>
          </a:p>
        </p:txBody>
      </p:sp>
      <p:sp>
        <p:nvSpPr>
          <p:cNvPr id="247" name="Google Shape;247;p20"/>
          <p:cNvSpPr txBox="1"/>
          <p:nvPr/>
        </p:nvSpPr>
        <p:spPr>
          <a:xfrm>
            <a:off x="10632528" y="8843010"/>
            <a:ext cx="934269"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Teacher</a:t>
            </a:r>
            <a:endParaRPr/>
          </a:p>
        </p:txBody>
      </p:sp>
      <p:sp>
        <p:nvSpPr>
          <p:cNvPr id="248" name="Google Shape;248;p20"/>
          <p:cNvSpPr txBox="1"/>
          <p:nvPr/>
        </p:nvSpPr>
        <p:spPr>
          <a:xfrm>
            <a:off x="15984756" y="8915348"/>
            <a:ext cx="1146721" cy="273685"/>
          </a:xfrm>
          <a:prstGeom prst="rect">
            <a:avLst/>
          </a:prstGeom>
          <a:noFill/>
          <a:ln>
            <a:noFill/>
          </a:ln>
        </p:spPr>
        <p:txBody>
          <a:bodyPr anchorCtr="0" anchor="t" bIns="0" lIns="0" spcFirstLastPara="1" rIns="0" wrap="square" tIns="0">
            <a:spAutoFit/>
          </a:bodyPr>
          <a:lstStyle/>
          <a:p>
            <a:pPr indent="0" lvl="1" marL="0" marR="0" rtl="0" algn="ctr">
              <a:lnSpc>
                <a:spcPct val="140025"/>
              </a:lnSpc>
              <a:spcBef>
                <a:spcPts val="0"/>
              </a:spcBef>
              <a:spcAft>
                <a:spcPts val="0"/>
              </a:spcAft>
              <a:buNone/>
            </a:pPr>
            <a:r>
              <a:rPr b="0" i="0" lang="en-US" sz="1599" u="none" cap="none" strike="noStrike">
                <a:solidFill>
                  <a:srgbClr val="000000"/>
                </a:solidFill>
                <a:latin typeface="Londrina Solid"/>
                <a:ea typeface="Londrina Solid"/>
                <a:cs typeface="Londrina Solid"/>
                <a:sym typeface="Londrina Solid"/>
              </a:rPr>
              <a:t>School Insignia</a:t>
            </a:r>
            <a:endParaRPr/>
          </a:p>
        </p:txBody>
      </p:sp>
      <p:grpSp>
        <p:nvGrpSpPr>
          <p:cNvPr id="249" name="Google Shape;249;p20"/>
          <p:cNvGrpSpPr/>
          <p:nvPr/>
        </p:nvGrpSpPr>
        <p:grpSpPr>
          <a:xfrm>
            <a:off x="648640" y="1998930"/>
            <a:ext cx="8514631" cy="2778486"/>
            <a:chOff x="0" y="-133350"/>
            <a:chExt cx="787677" cy="257034"/>
          </a:xfrm>
        </p:grpSpPr>
        <p:sp>
          <p:nvSpPr>
            <p:cNvPr id="250" name="Google Shape;250;p20"/>
            <p:cNvSpPr/>
            <p:nvPr/>
          </p:nvSpPr>
          <p:spPr>
            <a:xfrm>
              <a:off x="0" y="0"/>
              <a:ext cx="787677" cy="123684"/>
            </a:xfrm>
            <a:custGeom>
              <a:rect b="b" l="l" r="r" t="t"/>
              <a:pathLst>
                <a:path extrusionOk="0" h="123684" w="787677">
                  <a:moveTo>
                    <a:pt x="40916" y="0"/>
                  </a:moveTo>
                  <a:lnTo>
                    <a:pt x="746761" y="0"/>
                  </a:lnTo>
                  <a:cubicBezTo>
                    <a:pt x="757613" y="0"/>
                    <a:pt x="768020" y="4311"/>
                    <a:pt x="775693" y="11984"/>
                  </a:cubicBezTo>
                  <a:cubicBezTo>
                    <a:pt x="783366" y="19657"/>
                    <a:pt x="787677" y="30064"/>
                    <a:pt x="787677" y="40916"/>
                  </a:cubicBezTo>
                  <a:lnTo>
                    <a:pt x="787677" y="82768"/>
                  </a:lnTo>
                  <a:cubicBezTo>
                    <a:pt x="787677" y="105365"/>
                    <a:pt x="769358" y="123684"/>
                    <a:pt x="746761" y="123684"/>
                  </a:cubicBezTo>
                  <a:lnTo>
                    <a:pt x="40916" y="123684"/>
                  </a:lnTo>
                  <a:cubicBezTo>
                    <a:pt x="30064" y="123684"/>
                    <a:pt x="19657" y="119373"/>
                    <a:pt x="11984" y="111700"/>
                  </a:cubicBezTo>
                  <a:cubicBezTo>
                    <a:pt x="4311" y="104027"/>
                    <a:pt x="0" y="93620"/>
                    <a:pt x="0" y="82768"/>
                  </a:cubicBezTo>
                  <a:lnTo>
                    <a:pt x="0" y="40916"/>
                  </a:lnTo>
                  <a:cubicBezTo>
                    <a:pt x="0" y="30064"/>
                    <a:pt x="4311" y="19657"/>
                    <a:pt x="11984" y="11984"/>
                  </a:cubicBezTo>
                  <a:cubicBezTo>
                    <a:pt x="19657" y="4311"/>
                    <a:pt x="30064" y="0"/>
                    <a:pt x="4091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0"/>
            <p:cNvSpPr txBox="1"/>
            <p:nvPr/>
          </p:nvSpPr>
          <p:spPr>
            <a:xfrm>
              <a:off x="0" y="-133350"/>
              <a:ext cx="787677" cy="257034"/>
            </a:xfrm>
            <a:prstGeom prst="rect">
              <a:avLst/>
            </a:prstGeom>
            <a:noFill/>
            <a:ln>
              <a:noFill/>
            </a:ln>
          </p:spPr>
          <p:txBody>
            <a:bodyPr anchorCtr="0" anchor="ctr" bIns="50800" lIns="50800" spcFirstLastPara="1" rIns="50800" wrap="square" tIns="50800">
              <a:noAutofit/>
            </a:bodyPr>
            <a:lstStyle/>
            <a:p>
              <a:pPr indent="0" lvl="0" marL="0" marR="0" rtl="0" algn="l">
                <a:lnSpc>
                  <a:spcPct val="140000"/>
                </a:lnSpc>
                <a:spcBef>
                  <a:spcPts val="0"/>
                </a:spcBef>
                <a:spcAft>
                  <a:spcPts val="0"/>
                </a:spcAft>
                <a:buNone/>
              </a:pPr>
              <a:r>
                <a:rPr b="0" i="0" lang="en-US" sz="7200" u="none" cap="none" strike="noStrike">
                  <a:solidFill>
                    <a:srgbClr val="000000"/>
                  </a:solidFill>
                  <a:latin typeface="Londrina Solid"/>
                  <a:ea typeface="Londrina Solid"/>
                  <a:cs typeface="Londrina Solid"/>
                  <a:sym typeface="Londrina Solid"/>
                </a:rPr>
                <a:t>  </a:t>
              </a:r>
              <a:endParaRPr/>
            </a:p>
          </p:txBody>
        </p:sp>
      </p:grpSp>
      <p:grpSp>
        <p:nvGrpSpPr>
          <p:cNvPr id="252" name="Google Shape;252;p20"/>
          <p:cNvGrpSpPr/>
          <p:nvPr/>
        </p:nvGrpSpPr>
        <p:grpSpPr>
          <a:xfrm>
            <a:off x="641558" y="1884630"/>
            <a:ext cx="8514631" cy="2778486"/>
            <a:chOff x="0" y="-133350"/>
            <a:chExt cx="787677" cy="257034"/>
          </a:xfrm>
        </p:grpSpPr>
        <p:sp>
          <p:nvSpPr>
            <p:cNvPr id="253" name="Google Shape;253;p20"/>
            <p:cNvSpPr/>
            <p:nvPr/>
          </p:nvSpPr>
          <p:spPr>
            <a:xfrm>
              <a:off x="0" y="0"/>
              <a:ext cx="787677" cy="123684"/>
            </a:xfrm>
            <a:custGeom>
              <a:rect b="b" l="l" r="r" t="t"/>
              <a:pathLst>
                <a:path extrusionOk="0" h="123684" w="787677">
                  <a:moveTo>
                    <a:pt x="40916" y="0"/>
                  </a:moveTo>
                  <a:lnTo>
                    <a:pt x="746761" y="0"/>
                  </a:lnTo>
                  <a:cubicBezTo>
                    <a:pt x="757613" y="0"/>
                    <a:pt x="768020" y="4311"/>
                    <a:pt x="775693" y="11984"/>
                  </a:cubicBezTo>
                  <a:cubicBezTo>
                    <a:pt x="783366" y="19657"/>
                    <a:pt x="787677" y="30064"/>
                    <a:pt x="787677" y="40916"/>
                  </a:cubicBezTo>
                  <a:lnTo>
                    <a:pt x="787677" y="82768"/>
                  </a:lnTo>
                  <a:cubicBezTo>
                    <a:pt x="787677" y="105365"/>
                    <a:pt x="769358" y="123684"/>
                    <a:pt x="746761" y="123684"/>
                  </a:cubicBezTo>
                  <a:lnTo>
                    <a:pt x="40916" y="123684"/>
                  </a:lnTo>
                  <a:cubicBezTo>
                    <a:pt x="30064" y="123684"/>
                    <a:pt x="19657" y="119373"/>
                    <a:pt x="11984" y="111700"/>
                  </a:cubicBezTo>
                  <a:cubicBezTo>
                    <a:pt x="4311" y="104027"/>
                    <a:pt x="0" y="93620"/>
                    <a:pt x="0" y="82768"/>
                  </a:cubicBezTo>
                  <a:lnTo>
                    <a:pt x="0" y="40916"/>
                  </a:lnTo>
                  <a:cubicBezTo>
                    <a:pt x="0" y="30064"/>
                    <a:pt x="4311" y="19657"/>
                    <a:pt x="11984" y="11984"/>
                  </a:cubicBezTo>
                  <a:cubicBezTo>
                    <a:pt x="19657" y="4311"/>
                    <a:pt x="30064" y="0"/>
                    <a:pt x="409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0"/>
            <p:cNvSpPr txBox="1"/>
            <p:nvPr/>
          </p:nvSpPr>
          <p:spPr>
            <a:xfrm>
              <a:off x="0" y="-133350"/>
              <a:ext cx="787677" cy="257034"/>
            </a:xfrm>
            <a:prstGeom prst="rect">
              <a:avLst/>
            </a:prstGeom>
            <a:noFill/>
            <a:ln>
              <a:noFill/>
            </a:ln>
          </p:spPr>
          <p:txBody>
            <a:bodyPr anchorCtr="0" anchor="b" bIns="50800" lIns="50800" spcFirstLastPara="1" rIns="50800" wrap="square" tIns="50800">
              <a:noAutofit/>
            </a:bodyPr>
            <a:lstStyle/>
            <a:p>
              <a:pPr indent="0" lvl="0" marL="0" marR="0" rtl="0" algn="l">
                <a:lnSpc>
                  <a:spcPct val="140000"/>
                </a:lnSpc>
                <a:spcBef>
                  <a:spcPts val="0"/>
                </a:spcBef>
                <a:spcAft>
                  <a:spcPts val="0"/>
                </a:spcAft>
                <a:buNone/>
              </a:pPr>
              <a:r>
                <a:rPr b="0" i="0" lang="en-US" sz="8000" u="none" cap="none" strike="noStrike">
                  <a:solidFill>
                    <a:srgbClr val="000000"/>
                  </a:solidFill>
                  <a:latin typeface="Londrina Solid"/>
                  <a:ea typeface="Londrina Solid"/>
                  <a:cs typeface="Londrina Solid"/>
                  <a:sym typeface="Londrina Solid"/>
                </a:rPr>
                <a:t>  JOHN DOE</a:t>
              </a:r>
              <a:endParaRPr sz="8000"/>
            </a:p>
          </p:txBody>
        </p:sp>
      </p:grpSp>
      <p:pic>
        <p:nvPicPr>
          <p:cNvPr id="255" name="Google Shape;255;p20"/>
          <p:cNvPicPr preferRelativeResize="0"/>
          <p:nvPr/>
        </p:nvPicPr>
        <p:blipFill>
          <a:blip r:embed="rId5">
            <a:alphaModFix/>
          </a:blip>
          <a:stretch>
            <a:fillRect/>
          </a:stretch>
        </p:blipFill>
        <p:spPr>
          <a:xfrm>
            <a:off x="10643401" y="8622121"/>
            <a:ext cx="2313050" cy="2375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7C9"/>
        </a:solidFill>
      </p:bgPr>
    </p:bg>
    <p:spTree>
      <p:nvGrpSpPr>
        <p:cNvPr id="259" name="Shape 259"/>
        <p:cNvGrpSpPr/>
        <p:nvPr/>
      </p:nvGrpSpPr>
      <p:grpSpPr>
        <a:xfrm>
          <a:off x="0" y="0"/>
          <a:ext cx="0" cy="0"/>
          <a:chOff x="0" y="0"/>
          <a:chExt cx="0" cy="0"/>
        </a:xfrm>
      </p:grpSpPr>
      <p:pic>
        <p:nvPicPr>
          <p:cNvPr id="260" name="Google Shape;260;p21"/>
          <p:cNvPicPr preferRelativeResize="0"/>
          <p:nvPr/>
        </p:nvPicPr>
        <p:blipFill>
          <a:blip r:embed="rId3">
            <a:alphaModFix/>
          </a:blip>
          <a:stretch>
            <a:fillRect/>
          </a:stretch>
        </p:blipFill>
        <p:spPr>
          <a:xfrm>
            <a:off x="-1185070" y="295073"/>
            <a:ext cx="8156851" cy="13493658"/>
          </a:xfrm>
          <a:prstGeom prst="rect">
            <a:avLst/>
          </a:prstGeom>
          <a:noFill/>
          <a:ln>
            <a:noFill/>
          </a:ln>
        </p:spPr>
      </p:pic>
      <p:pic>
        <p:nvPicPr>
          <p:cNvPr id="261" name="Google Shape;261;p21"/>
          <p:cNvPicPr preferRelativeResize="0"/>
          <p:nvPr/>
        </p:nvPicPr>
        <p:blipFill>
          <a:blip r:embed="rId4">
            <a:alphaModFix/>
          </a:blip>
          <a:stretch>
            <a:fillRect/>
          </a:stretch>
        </p:blipFill>
        <p:spPr>
          <a:xfrm>
            <a:off x="15704183" y="7676563"/>
            <a:ext cx="2372892" cy="2385930"/>
          </a:xfrm>
          <a:prstGeom prst="rect">
            <a:avLst/>
          </a:prstGeom>
          <a:noFill/>
          <a:ln>
            <a:noFill/>
          </a:ln>
        </p:spPr>
      </p:pic>
      <p:sp>
        <p:nvSpPr>
          <p:cNvPr id="262" name="Google Shape;262;p21"/>
          <p:cNvSpPr/>
          <p:nvPr/>
        </p:nvSpPr>
        <p:spPr>
          <a:xfrm>
            <a:off x="10542677" y="8039526"/>
            <a:ext cx="1101341" cy="1039391"/>
          </a:xfrm>
          <a:custGeom>
            <a:rect b="b" l="l" r="r" t="t"/>
            <a:pathLst>
              <a:path extrusionOk="0" h="1039391" w="1101341">
                <a:moveTo>
                  <a:pt x="0" y="0"/>
                </a:moveTo>
                <a:lnTo>
                  <a:pt x="1101341" y="0"/>
                </a:lnTo>
                <a:lnTo>
                  <a:pt x="1101341" y="1039391"/>
                </a:lnTo>
                <a:lnTo>
                  <a:pt x="0" y="1039391"/>
                </a:lnTo>
                <a:lnTo>
                  <a:pt x="0" y="0"/>
                </a:lnTo>
                <a:close/>
              </a:path>
            </a:pathLst>
          </a:custGeom>
          <a:blipFill rotWithShape="1">
            <a:blip r:embed="rId5">
              <a:alphaModFix/>
            </a:blip>
            <a:stretch>
              <a:fillRect b="0" l="0" r="0" t="0"/>
            </a:stretch>
          </a:blipFill>
          <a:ln>
            <a:noFill/>
          </a:ln>
        </p:spPr>
      </p:sp>
      <p:sp>
        <p:nvSpPr>
          <p:cNvPr id="263" name="Google Shape;263;p21"/>
          <p:cNvSpPr txBox="1"/>
          <p:nvPr/>
        </p:nvSpPr>
        <p:spPr>
          <a:xfrm>
            <a:off x="6971808" y="1028700"/>
            <a:ext cx="16230600" cy="172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238" u="none" cap="none" strike="noStrike">
                <a:solidFill>
                  <a:srgbClr val="000000"/>
                </a:solidFill>
                <a:latin typeface="Londrina Shadow"/>
                <a:ea typeface="Londrina Shadow"/>
                <a:cs typeface="Londrina Shadow"/>
                <a:sym typeface="Londrina Shadow"/>
              </a:rPr>
              <a:t>BEST ARTIST AWARD</a:t>
            </a:r>
            <a:endParaRPr/>
          </a:p>
        </p:txBody>
      </p:sp>
      <p:sp>
        <p:nvSpPr>
          <p:cNvPr id="264" name="Google Shape;264;p21"/>
          <p:cNvSpPr txBox="1"/>
          <p:nvPr/>
        </p:nvSpPr>
        <p:spPr>
          <a:xfrm>
            <a:off x="6971808" y="1028700"/>
            <a:ext cx="16230600" cy="172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238" u="none" cap="none" strike="noStrike">
                <a:solidFill>
                  <a:srgbClr val="FFFFFF"/>
                </a:solidFill>
                <a:latin typeface="Londrina Solid"/>
                <a:ea typeface="Londrina Solid"/>
                <a:cs typeface="Londrina Solid"/>
                <a:sym typeface="Londrina Solid"/>
              </a:rPr>
              <a:t>BEST ARTIST AWARD</a:t>
            </a:r>
            <a:endParaRPr/>
          </a:p>
        </p:txBody>
      </p:sp>
      <p:sp>
        <p:nvSpPr>
          <p:cNvPr id="265" name="Google Shape;265;p21"/>
          <p:cNvSpPr txBox="1"/>
          <p:nvPr/>
        </p:nvSpPr>
        <p:spPr>
          <a:xfrm>
            <a:off x="6971794" y="2695875"/>
            <a:ext cx="4983600" cy="369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PROUDLY PRESENTED TO</a:t>
            </a:r>
            <a:endParaRPr/>
          </a:p>
        </p:txBody>
      </p:sp>
      <p:sp>
        <p:nvSpPr>
          <p:cNvPr id="266" name="Google Shape;266;p21"/>
          <p:cNvSpPr txBox="1"/>
          <p:nvPr/>
        </p:nvSpPr>
        <p:spPr>
          <a:xfrm>
            <a:off x="6971808" y="586381"/>
            <a:ext cx="2291953" cy="58293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600" u="none" cap="none" strike="noStrike">
                <a:solidFill>
                  <a:srgbClr val="000000"/>
                </a:solidFill>
                <a:latin typeface="Londrina Solid"/>
                <a:ea typeface="Londrina Solid"/>
                <a:cs typeface="Londrina Solid"/>
                <a:sym typeface="Londrina Solid"/>
              </a:rPr>
              <a:t>SCHOOL NAME</a:t>
            </a:r>
            <a:endParaRPr/>
          </a:p>
        </p:txBody>
      </p:sp>
      <p:sp>
        <p:nvSpPr>
          <p:cNvPr id="267" name="Google Shape;267;p21"/>
          <p:cNvSpPr txBox="1"/>
          <p:nvPr/>
        </p:nvSpPr>
        <p:spPr>
          <a:xfrm>
            <a:off x="6971808" y="5044998"/>
            <a:ext cx="8638500" cy="2181900"/>
          </a:xfrm>
          <a:prstGeom prst="rect">
            <a:avLst/>
          </a:prstGeom>
          <a:noFill/>
          <a:ln>
            <a:noFill/>
          </a:ln>
        </p:spPr>
        <p:txBody>
          <a:bodyPr anchorCtr="0" anchor="t" bIns="0" lIns="0" spcFirstLastPara="1" rIns="0" wrap="square" tIns="0">
            <a:spAutoFit/>
          </a:bodyPr>
          <a:lstStyle/>
          <a:p>
            <a:pPr indent="0" lvl="1"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a:t>
            </a:r>
            <a:endParaRPr/>
          </a:p>
        </p:txBody>
      </p:sp>
      <p:sp>
        <p:nvSpPr>
          <p:cNvPr id="268" name="Google Shape;268;p21"/>
          <p:cNvSpPr txBox="1"/>
          <p:nvPr/>
        </p:nvSpPr>
        <p:spPr>
          <a:xfrm>
            <a:off x="6971808" y="8633303"/>
            <a:ext cx="1011064"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Principal</a:t>
            </a:r>
            <a:endParaRPr/>
          </a:p>
        </p:txBody>
      </p:sp>
      <p:sp>
        <p:nvSpPr>
          <p:cNvPr id="269" name="Google Shape;269;p21"/>
          <p:cNvSpPr txBox="1"/>
          <p:nvPr/>
        </p:nvSpPr>
        <p:spPr>
          <a:xfrm>
            <a:off x="13275474" y="8633303"/>
            <a:ext cx="934269" cy="415290"/>
          </a:xfrm>
          <a:prstGeom prst="rect">
            <a:avLst/>
          </a:prstGeom>
          <a:noFill/>
          <a:ln>
            <a:noFill/>
          </a:ln>
        </p:spPr>
        <p:txBody>
          <a:bodyPr anchorCtr="0" anchor="t" bIns="0" lIns="0" spcFirstLastPara="1" rIns="0" wrap="square" tIns="0">
            <a:spAutoFit/>
          </a:bodyPr>
          <a:lstStyle/>
          <a:p>
            <a:pPr indent="0" lvl="1" marL="0" marR="0" rtl="0" algn="l">
              <a:lnSpc>
                <a:spcPct val="139958"/>
              </a:lnSpc>
              <a:spcBef>
                <a:spcPts val="0"/>
              </a:spcBef>
              <a:spcAft>
                <a:spcPts val="0"/>
              </a:spcAft>
              <a:buNone/>
            </a:pPr>
            <a:r>
              <a:rPr b="0" i="0" lang="en-US" sz="2400" u="none" cap="none" strike="noStrike">
                <a:solidFill>
                  <a:srgbClr val="000000"/>
                </a:solidFill>
                <a:latin typeface="Londrina Solid"/>
                <a:ea typeface="Londrina Solid"/>
                <a:cs typeface="Londrina Solid"/>
                <a:sym typeface="Londrina Solid"/>
              </a:rPr>
              <a:t>Teacher</a:t>
            </a:r>
            <a:endParaRPr/>
          </a:p>
        </p:txBody>
      </p:sp>
      <p:sp>
        <p:nvSpPr>
          <p:cNvPr id="270" name="Google Shape;270;p21"/>
          <p:cNvSpPr txBox="1"/>
          <p:nvPr/>
        </p:nvSpPr>
        <p:spPr>
          <a:xfrm>
            <a:off x="10519987" y="9040817"/>
            <a:ext cx="1146721" cy="273685"/>
          </a:xfrm>
          <a:prstGeom prst="rect">
            <a:avLst/>
          </a:prstGeom>
          <a:noFill/>
          <a:ln>
            <a:noFill/>
          </a:ln>
        </p:spPr>
        <p:txBody>
          <a:bodyPr anchorCtr="0" anchor="t" bIns="0" lIns="0" spcFirstLastPara="1" rIns="0" wrap="square" tIns="0">
            <a:spAutoFit/>
          </a:bodyPr>
          <a:lstStyle/>
          <a:p>
            <a:pPr indent="0" lvl="1" marL="0" marR="0" rtl="0" algn="ctr">
              <a:lnSpc>
                <a:spcPct val="140025"/>
              </a:lnSpc>
              <a:spcBef>
                <a:spcPts val="0"/>
              </a:spcBef>
              <a:spcAft>
                <a:spcPts val="0"/>
              </a:spcAft>
              <a:buNone/>
            </a:pPr>
            <a:r>
              <a:rPr b="0" i="0" lang="en-US" sz="1599" u="none" cap="none" strike="noStrike">
                <a:solidFill>
                  <a:srgbClr val="000000"/>
                </a:solidFill>
                <a:latin typeface="Londrina Solid"/>
                <a:ea typeface="Londrina Solid"/>
                <a:cs typeface="Londrina Solid"/>
                <a:sym typeface="Londrina Solid"/>
              </a:rPr>
              <a:t>School Insignia</a:t>
            </a:r>
            <a:endParaRPr/>
          </a:p>
        </p:txBody>
      </p:sp>
      <p:cxnSp>
        <p:nvCxnSpPr>
          <p:cNvPr id="271" name="Google Shape;271;p21"/>
          <p:cNvCxnSpPr/>
          <p:nvPr/>
        </p:nvCxnSpPr>
        <p:spPr>
          <a:xfrm>
            <a:off x="6971808" y="4739323"/>
            <a:ext cx="8638479" cy="0"/>
          </a:xfrm>
          <a:prstGeom prst="straightConnector1">
            <a:avLst/>
          </a:prstGeom>
          <a:noFill/>
          <a:ln cap="rnd" cmpd="sng" w="76200">
            <a:solidFill>
              <a:srgbClr val="000000"/>
            </a:solidFill>
            <a:prstDash val="solid"/>
            <a:round/>
            <a:headEnd len="sm" w="sm" type="none"/>
            <a:tailEnd len="sm" w="sm" type="none"/>
          </a:ln>
        </p:spPr>
      </p:cxnSp>
      <p:sp>
        <p:nvSpPr>
          <p:cNvPr id="272" name="Google Shape;272;p21"/>
          <p:cNvSpPr txBox="1"/>
          <p:nvPr/>
        </p:nvSpPr>
        <p:spPr>
          <a:xfrm>
            <a:off x="6971787" y="3493450"/>
            <a:ext cx="8498100" cy="1231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8000" u="none" cap="none" strike="noStrike">
                <a:solidFill>
                  <a:srgbClr val="000000"/>
                </a:solidFill>
                <a:latin typeface="Londrina Solid"/>
                <a:ea typeface="Londrina Solid"/>
                <a:cs typeface="Londrina Solid"/>
                <a:sym typeface="Londrina Solid"/>
              </a:rPr>
              <a:t>JOHN DOE</a:t>
            </a:r>
            <a:endParaRPr sz="8000"/>
          </a:p>
        </p:txBody>
      </p:sp>
      <p:pic>
        <p:nvPicPr>
          <p:cNvPr id="273" name="Google Shape;273;p21"/>
          <p:cNvPicPr preferRelativeResize="0"/>
          <p:nvPr/>
        </p:nvPicPr>
        <p:blipFill>
          <a:blip r:embed="rId6">
            <a:alphaModFix/>
          </a:blip>
          <a:stretch>
            <a:fillRect/>
          </a:stretch>
        </p:blipFill>
        <p:spPr>
          <a:xfrm>
            <a:off x="13195001" y="8440450"/>
            <a:ext cx="2313050" cy="237557"/>
          </a:xfrm>
          <a:prstGeom prst="rect">
            <a:avLst/>
          </a:prstGeom>
          <a:noFill/>
          <a:ln>
            <a:noFill/>
          </a:ln>
        </p:spPr>
      </p:pic>
      <p:pic>
        <p:nvPicPr>
          <p:cNvPr id="274" name="Google Shape;274;p21"/>
          <p:cNvPicPr preferRelativeResize="0"/>
          <p:nvPr/>
        </p:nvPicPr>
        <p:blipFill>
          <a:blip r:embed="rId6">
            <a:alphaModFix/>
          </a:blip>
          <a:stretch>
            <a:fillRect/>
          </a:stretch>
        </p:blipFill>
        <p:spPr>
          <a:xfrm>
            <a:off x="6678638" y="8440450"/>
            <a:ext cx="2313050" cy="23755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