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7556500" cx="10693400"/>
  <p:notesSz cx="6858000" cy="9144000"/>
  <p:embeddedFontLst>
    <p:embeddedFont>
      <p:font typeface="Pinyon Script"/>
      <p:regular r:id="rId12"/>
    </p:embeddedFont>
    <p:embeddedFont>
      <p:font typeface="Marcellus"/>
      <p:regular r:id="rId13"/>
    </p:embeddedFont>
    <p:embeddedFont>
      <p:font typeface="Arimo"/>
      <p:bold r:id="rId14"/>
      <p:boldItalic r:id="rId15"/>
    </p:embeddedFont>
    <p:embeddedFont>
      <p:font typeface="Montserrat"/>
      <p:bold r:id="rId16"/>
      <p:boldItalic r:id="rId17"/>
    </p:embeddedFont>
    <p:embeddedFont>
      <p:font typeface="Petrona"/>
      <p:regular r:id="rId18"/>
      <p:bold r:id="rId19"/>
      <p:italic r:id="rId20"/>
      <p:boldItalic r:id="rId21"/>
    </p:embeddedFont>
    <p:embeddedFont>
      <p:font typeface="Abhaya Libre"/>
      <p:regular r:id="rId22"/>
      <p:bold r:id="rId23"/>
    </p:embeddedFont>
    <p:embeddedFont>
      <p:font typeface="Khand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etrona-italic.fntdata"/><Relationship Id="rId22" Type="http://schemas.openxmlformats.org/officeDocument/2006/relationships/font" Target="fonts/AbhayaLibre-regular.fntdata"/><Relationship Id="rId21" Type="http://schemas.openxmlformats.org/officeDocument/2006/relationships/font" Target="fonts/Petrona-boldItalic.fntdata"/><Relationship Id="rId24" Type="http://schemas.openxmlformats.org/officeDocument/2006/relationships/font" Target="fonts/Khand-bold.fntdata"/><Relationship Id="rId23" Type="http://schemas.openxmlformats.org/officeDocument/2006/relationships/font" Target="fonts/AbhayaLibre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arcellus-regular.fntdata"/><Relationship Id="rId12" Type="http://schemas.openxmlformats.org/officeDocument/2006/relationships/font" Target="fonts/PinyonScript-regular.fntdata"/><Relationship Id="rId15" Type="http://schemas.openxmlformats.org/officeDocument/2006/relationships/font" Target="fonts/Arimo-boldItalic.fntdata"/><Relationship Id="rId14" Type="http://schemas.openxmlformats.org/officeDocument/2006/relationships/font" Target="fonts/Arimo-bold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Petrona-bold.fntdata"/><Relationship Id="rId18" Type="http://schemas.openxmlformats.org/officeDocument/2006/relationships/font" Target="fonts/Petron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bg>
      <p:bgPr>
        <a:solidFill>
          <a:srgbClr val="7B0B00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75569" y="413900"/>
            <a:ext cx="9943153" cy="6733751"/>
          </a:xfrm>
          <a:custGeom>
            <a:rect b="b" l="l" r="r" t="t"/>
            <a:pathLst>
              <a:path extrusionOk="0" h="3341812" w="4934567">
                <a:moveTo>
                  <a:pt x="0" y="0"/>
                </a:moveTo>
                <a:lnTo>
                  <a:pt x="4934567" y="0"/>
                </a:lnTo>
                <a:lnTo>
                  <a:pt x="4934567" y="3341812"/>
                </a:lnTo>
                <a:lnTo>
                  <a:pt x="0" y="3341812"/>
                </a:lnTo>
                <a:close/>
              </a:path>
            </a:pathLst>
          </a:custGeom>
          <a:solidFill>
            <a:srgbClr val="F9EFCC"/>
          </a:solidFill>
          <a:ln>
            <a:noFill/>
          </a:ln>
        </p:spPr>
      </p:sp>
      <p:sp>
        <p:nvSpPr>
          <p:cNvPr id="14" name="Google Shape;14;p3"/>
          <p:cNvSpPr/>
          <p:nvPr/>
        </p:nvSpPr>
        <p:spPr>
          <a:xfrm>
            <a:off x="6880701" y="177171"/>
            <a:ext cx="3811299" cy="7133658"/>
          </a:xfrm>
          <a:custGeom>
            <a:rect b="b" l="l" r="r" t="t"/>
            <a:pathLst>
              <a:path extrusionOk="0" h="7133658" w="3811299">
                <a:moveTo>
                  <a:pt x="0" y="0"/>
                </a:moveTo>
                <a:lnTo>
                  <a:pt x="3811299" y="0"/>
                </a:lnTo>
                <a:lnTo>
                  <a:pt x="3811299" y="7133658"/>
                </a:lnTo>
                <a:lnTo>
                  <a:pt x="0" y="7133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-34529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_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 flipH="1">
            <a:off x="0" y="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10692000" y="0"/>
                </a:moveTo>
                <a:lnTo>
                  <a:pt x="0" y="0"/>
                </a:lnTo>
                <a:lnTo>
                  <a:pt x="0" y="7560000"/>
                </a:lnTo>
                <a:lnTo>
                  <a:pt x="10692000" y="7560000"/>
                </a:lnTo>
                <a:lnTo>
                  <a:pt x="1069200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14128" l="-1689" r="-26719" t="-14128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BLANK_3">
    <p:bg>
      <p:bgPr>
        <a:solidFill>
          <a:srgbClr val="CC0033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5"/>
          <p:cNvGrpSpPr/>
          <p:nvPr/>
        </p:nvGrpSpPr>
        <p:grpSpPr>
          <a:xfrm>
            <a:off x="-114751" y="3206069"/>
            <a:ext cx="10807219" cy="1419189"/>
            <a:chOff x="0" y="-28575"/>
            <a:chExt cx="3873000" cy="508597"/>
          </a:xfrm>
        </p:grpSpPr>
        <p:sp>
          <p:nvSpPr>
            <p:cNvPr id="19" name="Google Shape;19;p5"/>
            <p:cNvSpPr/>
            <p:nvPr/>
          </p:nvSpPr>
          <p:spPr>
            <a:xfrm>
              <a:off x="0" y="0"/>
              <a:ext cx="3872895" cy="480022"/>
            </a:xfrm>
            <a:custGeom>
              <a:rect b="b" l="l" r="r" t="t"/>
              <a:pathLst>
                <a:path extrusionOk="0" h="480022" w="3872895">
                  <a:moveTo>
                    <a:pt x="0" y="0"/>
                  </a:moveTo>
                  <a:lnTo>
                    <a:pt x="3872895" y="0"/>
                  </a:lnTo>
                  <a:lnTo>
                    <a:pt x="3872895" y="480022"/>
                  </a:lnTo>
                  <a:lnTo>
                    <a:pt x="0" y="480022"/>
                  </a:lnTo>
                  <a:close/>
                </a:path>
              </a:pathLst>
            </a:custGeom>
            <a:solidFill>
              <a:srgbClr val="FFFDF4"/>
            </a:solidFill>
            <a:ln>
              <a:noFill/>
            </a:ln>
          </p:spPr>
        </p:sp>
        <p:sp>
          <p:nvSpPr>
            <p:cNvPr id="20" name="Google Shape;20;p5"/>
            <p:cNvSpPr txBox="1"/>
            <p:nvPr/>
          </p:nvSpPr>
          <p:spPr>
            <a:xfrm>
              <a:off x="0" y="-28575"/>
              <a:ext cx="3873000" cy="50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" name="Google Shape;21;p5"/>
          <p:cNvSpPr/>
          <p:nvPr/>
        </p:nvSpPr>
        <p:spPr>
          <a:xfrm>
            <a:off x="0" y="0"/>
            <a:ext cx="4279855" cy="7546258"/>
          </a:xfrm>
          <a:custGeom>
            <a:rect b="b" l="l" r="r" t="t"/>
            <a:pathLst>
              <a:path extrusionOk="0" h="7546258" w="4279855">
                <a:moveTo>
                  <a:pt x="0" y="0"/>
                </a:moveTo>
                <a:lnTo>
                  <a:pt x="4279855" y="0"/>
                </a:lnTo>
                <a:lnTo>
                  <a:pt x="4279855" y="7546258"/>
                </a:lnTo>
                <a:lnTo>
                  <a:pt x="0" y="75462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-76559" r="0" t="-1149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4">
  <p:cSld name="BLANK_4">
    <p:bg>
      <p:bgPr>
        <a:solidFill>
          <a:srgbClr val="FFE1A8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/>
          <p:nvPr/>
        </p:nvSpPr>
        <p:spPr>
          <a:xfrm>
            <a:off x="0" y="18547"/>
            <a:ext cx="2520689" cy="2520689"/>
          </a:xfrm>
          <a:custGeom>
            <a:rect b="b" l="l" r="r" t="t"/>
            <a:pathLst>
              <a:path extrusionOk="0" h="2520689" w="2520689">
                <a:moveTo>
                  <a:pt x="0" y="0"/>
                </a:moveTo>
                <a:lnTo>
                  <a:pt x="2520689" y="0"/>
                </a:lnTo>
                <a:lnTo>
                  <a:pt x="2520689" y="2520689"/>
                </a:lnTo>
                <a:lnTo>
                  <a:pt x="0" y="25206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" name="Google Shape;24;p6"/>
          <p:cNvSpPr/>
          <p:nvPr/>
        </p:nvSpPr>
        <p:spPr>
          <a:xfrm>
            <a:off x="0" y="2539236"/>
            <a:ext cx="2520689" cy="2520689"/>
          </a:xfrm>
          <a:custGeom>
            <a:rect b="b" l="l" r="r" t="t"/>
            <a:pathLst>
              <a:path extrusionOk="0" h="2520689" w="2520689">
                <a:moveTo>
                  <a:pt x="0" y="0"/>
                </a:moveTo>
                <a:lnTo>
                  <a:pt x="2520689" y="0"/>
                </a:lnTo>
                <a:lnTo>
                  <a:pt x="2520689" y="2520689"/>
                </a:lnTo>
                <a:lnTo>
                  <a:pt x="0" y="25206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" name="Google Shape;25;p6"/>
          <p:cNvGrpSpPr/>
          <p:nvPr/>
        </p:nvGrpSpPr>
        <p:grpSpPr>
          <a:xfrm>
            <a:off x="0" y="4950693"/>
            <a:ext cx="2520696" cy="2609702"/>
            <a:chOff x="0" y="-118158"/>
            <a:chExt cx="3360928" cy="3479602"/>
          </a:xfrm>
        </p:grpSpPr>
        <p:grpSp>
          <p:nvGrpSpPr>
            <p:cNvPr id="26" name="Google Shape;26;p6"/>
            <p:cNvGrpSpPr/>
            <p:nvPr/>
          </p:nvGrpSpPr>
          <p:grpSpPr>
            <a:xfrm>
              <a:off x="0" y="-118158"/>
              <a:ext cx="3360928" cy="3479602"/>
              <a:chOff x="0" y="-28575"/>
              <a:chExt cx="812800" cy="841500"/>
            </a:xfrm>
          </p:grpSpPr>
          <p:sp>
            <p:nvSpPr>
              <p:cNvPr id="27" name="Google Shape;27;p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C0033"/>
              </a:solidFill>
              <a:ln>
                <a:noFill/>
              </a:ln>
            </p:spPr>
          </p:sp>
          <p:sp>
            <p:nvSpPr>
              <p:cNvPr id="28" name="Google Shape;28;p6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" name="Google Shape;29;p6"/>
            <p:cNvSpPr/>
            <p:nvPr/>
          </p:nvSpPr>
          <p:spPr>
            <a:xfrm>
              <a:off x="350379" y="206110"/>
              <a:ext cx="3010540" cy="2961276"/>
            </a:xfrm>
            <a:custGeom>
              <a:rect b="b" l="l" r="r" t="t"/>
              <a:pathLst>
                <a:path extrusionOk="0" h="2961276" w="3010540">
                  <a:moveTo>
                    <a:pt x="0" y="0"/>
                  </a:moveTo>
                  <a:lnTo>
                    <a:pt x="3010539" y="0"/>
                  </a:lnTo>
                  <a:lnTo>
                    <a:pt x="3010539" y="2961277"/>
                  </a:lnTo>
                  <a:lnTo>
                    <a:pt x="0" y="29612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40" Type="http://schemas.openxmlformats.org/officeDocument/2006/relationships/image" Target="../media/image44.png"/><Relationship Id="rId20" Type="http://schemas.openxmlformats.org/officeDocument/2006/relationships/image" Target="../media/image22.png"/><Relationship Id="rId41" Type="http://schemas.openxmlformats.org/officeDocument/2006/relationships/image" Target="../media/image40.png"/><Relationship Id="rId22" Type="http://schemas.openxmlformats.org/officeDocument/2006/relationships/image" Target="../media/image23.png"/><Relationship Id="rId21" Type="http://schemas.openxmlformats.org/officeDocument/2006/relationships/image" Target="../media/image32.png"/><Relationship Id="rId24" Type="http://schemas.openxmlformats.org/officeDocument/2006/relationships/image" Target="../media/image26.png"/><Relationship Id="rId23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7.png"/><Relationship Id="rId26" Type="http://schemas.openxmlformats.org/officeDocument/2006/relationships/image" Target="../media/image24.png"/><Relationship Id="rId25" Type="http://schemas.openxmlformats.org/officeDocument/2006/relationships/image" Target="../media/image27.png"/><Relationship Id="rId28" Type="http://schemas.openxmlformats.org/officeDocument/2006/relationships/image" Target="../media/image45.png"/><Relationship Id="rId27" Type="http://schemas.openxmlformats.org/officeDocument/2006/relationships/image" Target="../media/image35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29" Type="http://schemas.openxmlformats.org/officeDocument/2006/relationships/image" Target="../media/image34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31" Type="http://schemas.openxmlformats.org/officeDocument/2006/relationships/image" Target="../media/image33.png"/><Relationship Id="rId30" Type="http://schemas.openxmlformats.org/officeDocument/2006/relationships/image" Target="../media/image46.png"/><Relationship Id="rId11" Type="http://schemas.openxmlformats.org/officeDocument/2006/relationships/image" Target="../media/image28.png"/><Relationship Id="rId33" Type="http://schemas.openxmlformats.org/officeDocument/2006/relationships/image" Target="../media/image31.png"/><Relationship Id="rId10" Type="http://schemas.openxmlformats.org/officeDocument/2006/relationships/image" Target="../media/image15.png"/><Relationship Id="rId32" Type="http://schemas.openxmlformats.org/officeDocument/2006/relationships/image" Target="../media/image36.png"/><Relationship Id="rId13" Type="http://schemas.openxmlformats.org/officeDocument/2006/relationships/image" Target="../media/image16.png"/><Relationship Id="rId35" Type="http://schemas.openxmlformats.org/officeDocument/2006/relationships/image" Target="../media/image41.png"/><Relationship Id="rId12" Type="http://schemas.openxmlformats.org/officeDocument/2006/relationships/image" Target="../media/image18.png"/><Relationship Id="rId34" Type="http://schemas.openxmlformats.org/officeDocument/2006/relationships/image" Target="../media/image37.png"/><Relationship Id="rId15" Type="http://schemas.openxmlformats.org/officeDocument/2006/relationships/image" Target="../media/image13.png"/><Relationship Id="rId37" Type="http://schemas.openxmlformats.org/officeDocument/2006/relationships/image" Target="../media/image43.png"/><Relationship Id="rId14" Type="http://schemas.openxmlformats.org/officeDocument/2006/relationships/image" Target="../media/image14.png"/><Relationship Id="rId36" Type="http://schemas.openxmlformats.org/officeDocument/2006/relationships/image" Target="../media/image42.png"/><Relationship Id="rId17" Type="http://schemas.openxmlformats.org/officeDocument/2006/relationships/image" Target="../media/image30.png"/><Relationship Id="rId39" Type="http://schemas.openxmlformats.org/officeDocument/2006/relationships/image" Target="../media/image38.png"/><Relationship Id="rId16" Type="http://schemas.openxmlformats.org/officeDocument/2006/relationships/image" Target="../media/image12.png"/><Relationship Id="rId38" Type="http://schemas.openxmlformats.org/officeDocument/2006/relationships/image" Target="../media/image39.png"/><Relationship Id="rId19" Type="http://schemas.openxmlformats.org/officeDocument/2006/relationships/image" Target="../media/image21.png"/><Relationship Id="rId18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0B00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375569" y="413900"/>
            <a:ext cx="9940863" cy="6732200"/>
          </a:xfrm>
          <a:custGeom>
            <a:rect b="b" l="l" r="r" t="t"/>
            <a:pathLst>
              <a:path extrusionOk="0" h="3341812" w="4934567">
                <a:moveTo>
                  <a:pt x="0" y="0"/>
                </a:moveTo>
                <a:lnTo>
                  <a:pt x="4934567" y="0"/>
                </a:lnTo>
                <a:lnTo>
                  <a:pt x="4934567" y="3341812"/>
                </a:lnTo>
                <a:lnTo>
                  <a:pt x="0" y="3341812"/>
                </a:lnTo>
                <a:close/>
              </a:path>
            </a:pathLst>
          </a:custGeom>
          <a:solidFill>
            <a:srgbClr val="F9EFCC"/>
          </a:solidFill>
          <a:ln>
            <a:noFill/>
          </a:ln>
        </p:spPr>
      </p:sp>
      <p:cxnSp>
        <p:nvCxnSpPr>
          <p:cNvPr id="35" name="Google Shape;35;p7"/>
          <p:cNvCxnSpPr/>
          <p:nvPr/>
        </p:nvCxnSpPr>
        <p:spPr>
          <a:xfrm>
            <a:off x="972000" y="6063580"/>
            <a:ext cx="3126355" cy="0"/>
          </a:xfrm>
          <a:prstGeom prst="straightConnector1">
            <a:avLst/>
          </a:prstGeom>
          <a:noFill/>
          <a:ln cap="rnd" cmpd="sng" w="9525">
            <a:solidFill>
              <a:srgbClr val="3C01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/>
        </p:nvSpPr>
        <p:spPr>
          <a:xfrm>
            <a:off x="972000" y="2930298"/>
            <a:ext cx="6709758" cy="1358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999" u="none" cap="none" strike="noStrike">
                <a:solidFill>
                  <a:srgbClr val="896D24"/>
                </a:solidFill>
                <a:latin typeface="Pinyon Script"/>
                <a:ea typeface="Pinyon Script"/>
                <a:cs typeface="Pinyon Script"/>
                <a:sym typeface="Pinyon Script"/>
              </a:rPr>
              <a:t>Martine Perez</a:t>
            </a:r>
            <a:endParaRPr/>
          </a:p>
        </p:txBody>
      </p:sp>
      <p:cxnSp>
        <p:nvCxnSpPr>
          <p:cNvPr id="37" name="Google Shape;37;p7"/>
          <p:cNvCxnSpPr/>
          <p:nvPr/>
        </p:nvCxnSpPr>
        <p:spPr>
          <a:xfrm>
            <a:off x="972000" y="4099183"/>
            <a:ext cx="5393168" cy="0"/>
          </a:xfrm>
          <a:prstGeom prst="straightConnector1">
            <a:avLst/>
          </a:prstGeom>
          <a:noFill/>
          <a:ln cap="flat" cmpd="sng" w="9525">
            <a:solidFill>
              <a:srgbClr val="B19A5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/>
        </p:nvSpPr>
        <p:spPr>
          <a:xfrm>
            <a:off x="972000" y="846267"/>
            <a:ext cx="3741370" cy="1111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99" u="none" cap="none" strike="noStrike">
                <a:solidFill>
                  <a:srgbClr val="000000"/>
                </a:solidFill>
                <a:latin typeface="Pinyon Script"/>
                <a:ea typeface="Pinyon Script"/>
                <a:cs typeface="Pinyon Script"/>
                <a:sym typeface="Pinyon Script"/>
              </a:rPr>
              <a:t>Certificate</a:t>
            </a:r>
            <a:endParaRPr/>
          </a:p>
        </p:txBody>
      </p:sp>
      <p:sp>
        <p:nvSpPr>
          <p:cNvPr id="39" name="Google Shape;39;p7"/>
          <p:cNvSpPr txBox="1"/>
          <p:nvPr/>
        </p:nvSpPr>
        <p:spPr>
          <a:xfrm>
            <a:off x="972000" y="2538542"/>
            <a:ext cx="4774910" cy="323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THIS CERTIFICATE AWARDED TO</a:t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972000" y="6148742"/>
            <a:ext cx="3126355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[Organization/Authority Name]</a:t>
            </a:r>
            <a:endParaRPr/>
          </a:p>
        </p:txBody>
      </p:sp>
      <p:sp>
        <p:nvSpPr>
          <p:cNvPr id="41" name="Google Shape;41;p7"/>
          <p:cNvSpPr txBox="1"/>
          <p:nvPr/>
        </p:nvSpPr>
        <p:spPr>
          <a:xfrm>
            <a:off x="972000" y="4665139"/>
            <a:ext cx="6145500" cy="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For your courageous and quick thinking that saved a life on [date].</a:t>
            </a:r>
            <a:endParaRPr sz="13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Your bravery in a moment of crisis was an inspiration to all and has earned you the deepest gratitude and respect of the community.</a:t>
            </a:r>
            <a:endParaRPr sz="1300"/>
          </a:p>
        </p:txBody>
      </p:sp>
      <p:sp>
        <p:nvSpPr>
          <p:cNvPr id="42" name="Google Shape;42;p7"/>
          <p:cNvSpPr txBox="1"/>
          <p:nvPr/>
        </p:nvSpPr>
        <p:spPr>
          <a:xfrm>
            <a:off x="972000" y="1919115"/>
            <a:ext cx="3367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O F   A C H I E V E M E N T</a:t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6880701" y="177171"/>
            <a:ext cx="3811299" cy="7133658"/>
          </a:xfrm>
          <a:custGeom>
            <a:rect b="b" l="l" r="r" t="t"/>
            <a:pathLst>
              <a:path extrusionOk="0" h="7133658" w="3811299">
                <a:moveTo>
                  <a:pt x="0" y="0"/>
                </a:moveTo>
                <a:lnTo>
                  <a:pt x="3811299" y="0"/>
                </a:lnTo>
                <a:lnTo>
                  <a:pt x="3811299" y="7133658"/>
                </a:lnTo>
                <a:lnTo>
                  <a:pt x="0" y="7133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34526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1001E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8"/>
          <p:cNvCxnSpPr/>
          <p:nvPr/>
        </p:nvCxnSpPr>
        <p:spPr>
          <a:xfrm>
            <a:off x="989830" y="6042471"/>
            <a:ext cx="2295000" cy="0"/>
          </a:xfrm>
          <a:prstGeom prst="straightConnector1">
            <a:avLst/>
          </a:prstGeom>
          <a:noFill/>
          <a:ln cap="flat" cmpd="sng" w="28575">
            <a:solidFill>
              <a:srgbClr val="FFE1A8">
                <a:alpha val="37254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" name="Google Shape;49;p8"/>
          <p:cNvCxnSpPr/>
          <p:nvPr/>
        </p:nvCxnSpPr>
        <p:spPr>
          <a:xfrm>
            <a:off x="823665" y="4638066"/>
            <a:ext cx="2295000" cy="0"/>
          </a:xfrm>
          <a:prstGeom prst="straightConnector1">
            <a:avLst/>
          </a:prstGeom>
          <a:noFill/>
          <a:ln cap="flat" cmpd="sng" w="28575">
            <a:solidFill>
              <a:srgbClr val="1A1F27">
                <a:alpha val="37254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8"/>
          <p:cNvSpPr/>
          <p:nvPr/>
        </p:nvSpPr>
        <p:spPr>
          <a:xfrm flipH="1">
            <a:off x="0" y="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10692000" y="0"/>
                </a:moveTo>
                <a:lnTo>
                  <a:pt x="0" y="0"/>
                </a:lnTo>
                <a:lnTo>
                  <a:pt x="0" y="7560000"/>
                </a:lnTo>
                <a:lnTo>
                  <a:pt x="10692000" y="7560000"/>
                </a:lnTo>
                <a:lnTo>
                  <a:pt x="10692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4130" l="-1693" r="-26717" t="-14130"/>
            </a:stretch>
          </a:blipFill>
          <a:ln>
            <a:noFill/>
          </a:ln>
        </p:spPr>
      </p:sp>
      <p:sp>
        <p:nvSpPr>
          <p:cNvPr id="51" name="Google Shape;51;p8"/>
          <p:cNvSpPr/>
          <p:nvPr/>
        </p:nvSpPr>
        <p:spPr>
          <a:xfrm>
            <a:off x="8931243" y="5414907"/>
            <a:ext cx="1290039" cy="879572"/>
          </a:xfrm>
          <a:custGeom>
            <a:rect b="b" l="l" r="r" t="t"/>
            <a:pathLst>
              <a:path extrusionOk="0" h="879572" w="1290039">
                <a:moveTo>
                  <a:pt x="0" y="0"/>
                </a:moveTo>
                <a:lnTo>
                  <a:pt x="1290039" y="0"/>
                </a:lnTo>
                <a:lnTo>
                  <a:pt x="1290039" y="879571"/>
                </a:lnTo>
                <a:lnTo>
                  <a:pt x="0" y="879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52" name="Google Shape;52;p8"/>
          <p:cNvCxnSpPr/>
          <p:nvPr/>
        </p:nvCxnSpPr>
        <p:spPr>
          <a:xfrm>
            <a:off x="756000" y="5895455"/>
            <a:ext cx="3508173" cy="0"/>
          </a:xfrm>
          <a:prstGeom prst="straightConnector1">
            <a:avLst/>
          </a:prstGeom>
          <a:noFill/>
          <a:ln cap="rnd" cmpd="sng" w="9525">
            <a:solidFill>
              <a:srgbClr val="FFE1A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" name="Google Shape;53;p8"/>
          <p:cNvSpPr txBox="1"/>
          <p:nvPr/>
        </p:nvSpPr>
        <p:spPr>
          <a:xfrm>
            <a:off x="756000" y="6110328"/>
            <a:ext cx="3904505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F9EFCC"/>
                </a:solidFill>
                <a:latin typeface="Arimo"/>
                <a:ea typeface="Arimo"/>
                <a:cs typeface="Arimo"/>
                <a:sym typeface="Arimo"/>
              </a:rPr>
              <a:t>[ORGANIZATION/AUTHORITY NAME]</a:t>
            </a:r>
            <a:endParaRPr/>
          </a:p>
        </p:txBody>
      </p:sp>
      <p:sp>
        <p:nvSpPr>
          <p:cNvPr id="54" name="Google Shape;54;p8"/>
          <p:cNvSpPr txBox="1"/>
          <p:nvPr/>
        </p:nvSpPr>
        <p:spPr>
          <a:xfrm>
            <a:off x="756000" y="736950"/>
            <a:ext cx="7683460" cy="2268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9EFCC"/>
                </a:solidFill>
                <a:latin typeface="Arimo"/>
                <a:ea typeface="Arimo"/>
                <a:cs typeface="Arimo"/>
                <a:sym typeface="Arimo"/>
              </a:rPr>
              <a:t>THIS CERTIFICATE IS PROUDLY PRESENTED TO</a:t>
            </a:r>
            <a:endParaRPr/>
          </a:p>
        </p:txBody>
      </p:sp>
      <p:sp>
        <p:nvSpPr>
          <p:cNvPr id="55" name="Google Shape;55;p8"/>
          <p:cNvSpPr txBox="1"/>
          <p:nvPr/>
        </p:nvSpPr>
        <p:spPr>
          <a:xfrm>
            <a:off x="7467649" y="6595275"/>
            <a:ext cx="2753633" cy="398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1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FFE1A8"/>
                </a:solidFill>
                <a:latin typeface="Arimo"/>
                <a:ea typeface="Arimo"/>
                <a:cs typeface="Arimo"/>
                <a:sym typeface="Arimo"/>
              </a:rPr>
              <a:t>LIFE SAVING AWARD</a:t>
            </a:r>
            <a:endParaRPr/>
          </a:p>
          <a:p>
            <a:pPr indent="0" lvl="0" marL="0" marR="0" rtl="0" algn="r">
              <a:lnSpc>
                <a:spcPct val="121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FFE1A8"/>
                </a:solidFill>
                <a:latin typeface="Arimo"/>
                <a:ea typeface="Arimo"/>
                <a:cs typeface="Arimo"/>
                <a:sym typeface="Arimo"/>
              </a:rPr>
              <a:t>CERTIFICATE</a:t>
            </a:r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756000" y="1504257"/>
            <a:ext cx="5831207" cy="1933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499" u="none" cap="none" strike="noStrike">
                <a:solidFill>
                  <a:srgbClr val="E4C44F"/>
                </a:solidFill>
                <a:latin typeface="Marcellus"/>
                <a:ea typeface="Marcellus"/>
                <a:cs typeface="Marcellus"/>
                <a:sym typeface="Marcellus"/>
              </a:rPr>
              <a:t>MARCUS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499" u="none" cap="none" strike="noStrike">
                <a:solidFill>
                  <a:srgbClr val="E4C44F"/>
                </a:solidFill>
                <a:latin typeface="Marcellus"/>
                <a:ea typeface="Marcellus"/>
                <a:cs typeface="Marcellus"/>
                <a:sym typeface="Marcellus"/>
              </a:rPr>
              <a:t>ANDERSON</a:t>
            </a:r>
            <a:endParaRPr/>
          </a:p>
        </p:txBody>
      </p:sp>
      <p:sp>
        <p:nvSpPr>
          <p:cNvPr id="57" name="Google Shape;57;p8"/>
          <p:cNvSpPr txBox="1"/>
          <p:nvPr/>
        </p:nvSpPr>
        <p:spPr>
          <a:xfrm>
            <a:off x="756000" y="4044992"/>
            <a:ext cx="58311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9EFCC"/>
                </a:solidFill>
                <a:latin typeface="Arimo"/>
                <a:ea typeface="Arimo"/>
                <a:cs typeface="Arimo"/>
                <a:sym typeface="Arimo"/>
              </a:rPr>
              <a:t>For your courageous and quick thinking that saved a life on [date].Your bravery in a moment of crisis was an inspiration to all and has earned you the deepest gratitude and respect of the community.</a:t>
            </a:r>
            <a:endParaRPr/>
          </a:p>
          <a:p>
            <a:pPr indent="0" lvl="0" marL="0" marR="0" rtl="0" algn="l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9EFCC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33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9"/>
          <p:cNvCxnSpPr/>
          <p:nvPr/>
        </p:nvCxnSpPr>
        <p:spPr>
          <a:xfrm>
            <a:off x="5503960" y="6511515"/>
            <a:ext cx="2059555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9"/>
          <p:cNvCxnSpPr/>
          <p:nvPr/>
        </p:nvCxnSpPr>
        <p:spPr>
          <a:xfrm>
            <a:off x="8151294" y="6506752"/>
            <a:ext cx="2059555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4" name="Google Shape;64;p9"/>
          <p:cNvGrpSpPr/>
          <p:nvPr/>
        </p:nvGrpSpPr>
        <p:grpSpPr>
          <a:xfrm>
            <a:off x="-114751" y="3206071"/>
            <a:ext cx="10806751" cy="1419165"/>
            <a:chOff x="0" y="-28575"/>
            <a:chExt cx="3872896" cy="508597"/>
          </a:xfrm>
        </p:grpSpPr>
        <p:sp>
          <p:nvSpPr>
            <p:cNvPr id="65" name="Google Shape;65;p9"/>
            <p:cNvSpPr/>
            <p:nvPr/>
          </p:nvSpPr>
          <p:spPr>
            <a:xfrm>
              <a:off x="0" y="0"/>
              <a:ext cx="3872895" cy="480022"/>
            </a:xfrm>
            <a:custGeom>
              <a:rect b="b" l="l" r="r" t="t"/>
              <a:pathLst>
                <a:path extrusionOk="0" h="480022" w="3872895">
                  <a:moveTo>
                    <a:pt x="0" y="0"/>
                  </a:moveTo>
                  <a:lnTo>
                    <a:pt x="3872895" y="0"/>
                  </a:lnTo>
                  <a:lnTo>
                    <a:pt x="3872895" y="480022"/>
                  </a:lnTo>
                  <a:lnTo>
                    <a:pt x="0" y="480022"/>
                  </a:lnTo>
                  <a:close/>
                </a:path>
              </a:pathLst>
            </a:custGeom>
            <a:solidFill>
              <a:srgbClr val="FFFDF4"/>
            </a:solidFill>
            <a:ln>
              <a:noFill/>
            </a:ln>
          </p:spPr>
        </p:sp>
        <p:sp>
          <p:nvSpPr>
            <p:cNvPr id="66" name="Google Shape;66;p9"/>
            <p:cNvSpPr txBox="1"/>
            <p:nvPr/>
          </p:nvSpPr>
          <p:spPr>
            <a:xfrm>
              <a:off x="0" y="-28575"/>
              <a:ext cx="3872896" cy="508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9"/>
          <p:cNvSpPr txBox="1"/>
          <p:nvPr/>
        </p:nvSpPr>
        <p:spPr>
          <a:xfrm>
            <a:off x="4569840" y="320110"/>
            <a:ext cx="5641009" cy="1684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99" u="none" cap="none" strike="noStrike">
                <a:solidFill>
                  <a:srgbClr val="FFDE59"/>
                </a:solidFill>
                <a:latin typeface="Khand"/>
                <a:ea typeface="Khand"/>
                <a:cs typeface="Khand"/>
                <a:sym typeface="Khand"/>
              </a:rPr>
              <a:t>CERTIFICATE</a:t>
            </a:r>
            <a:endParaRPr/>
          </a:p>
        </p:txBody>
      </p:sp>
      <p:sp>
        <p:nvSpPr>
          <p:cNvPr id="68" name="Google Shape;68;p9"/>
          <p:cNvSpPr txBox="1"/>
          <p:nvPr/>
        </p:nvSpPr>
        <p:spPr>
          <a:xfrm>
            <a:off x="7055688" y="1725772"/>
            <a:ext cx="315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LIFE SAVING AWARD</a:t>
            </a:r>
            <a:endParaRPr i="1"/>
          </a:p>
        </p:txBody>
      </p:sp>
      <p:sp>
        <p:nvSpPr>
          <p:cNvPr id="69" name="Google Shape;69;p9"/>
          <p:cNvSpPr txBox="1"/>
          <p:nvPr/>
        </p:nvSpPr>
        <p:spPr>
          <a:xfrm>
            <a:off x="5141923" y="2705561"/>
            <a:ext cx="5068926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 recognition of the heroic actions of</a:t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279855" y="4904635"/>
            <a:ext cx="59310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 your courageous and quick thinking that saved a life on [date].</a:t>
            </a:r>
            <a:endParaRPr i="1"/>
          </a:p>
          <a:p>
            <a:pPr indent="0" lvl="0" marL="0" marR="0" rtl="0" algn="r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Your bravery in a moment of crisis was an inspiration to all and has earned you the deepest gratitude and respect of the community.</a:t>
            </a:r>
            <a:endParaRPr i="1"/>
          </a:p>
        </p:txBody>
      </p:sp>
      <p:sp>
        <p:nvSpPr>
          <p:cNvPr id="71" name="Google Shape;71;p9"/>
          <p:cNvSpPr txBox="1"/>
          <p:nvPr/>
        </p:nvSpPr>
        <p:spPr>
          <a:xfrm>
            <a:off x="5141923" y="3361585"/>
            <a:ext cx="5068926" cy="1276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99" u="none" cap="none" strike="noStrike">
                <a:solidFill>
                  <a:srgbClr val="CC0033"/>
                </a:solidFill>
                <a:latin typeface="Bebas Neue"/>
                <a:ea typeface="Bebas Neue"/>
                <a:cs typeface="Bebas Neue"/>
                <a:sym typeface="Bebas Neue"/>
              </a:rPr>
              <a:t>JOEY ANDERSON</a:t>
            </a:r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8403934" y="6629376"/>
            <a:ext cx="1577580" cy="1746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[Award Date]</a:t>
            </a:r>
            <a:endParaRPr/>
          </a:p>
        </p:txBody>
      </p:sp>
      <p:sp>
        <p:nvSpPr>
          <p:cNvPr id="73" name="Google Shape;73;p9"/>
          <p:cNvSpPr txBox="1"/>
          <p:nvPr/>
        </p:nvSpPr>
        <p:spPr>
          <a:xfrm>
            <a:off x="5455950" y="6629375"/>
            <a:ext cx="2094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[Organization/Authority Name]</a:t>
            </a:r>
            <a:endParaRPr/>
          </a:p>
        </p:txBody>
      </p:sp>
      <p:sp>
        <p:nvSpPr>
          <p:cNvPr id="74" name="Google Shape;74;p9"/>
          <p:cNvSpPr/>
          <p:nvPr/>
        </p:nvSpPr>
        <p:spPr>
          <a:xfrm>
            <a:off x="0" y="0"/>
            <a:ext cx="4279855" cy="7546258"/>
          </a:xfrm>
          <a:custGeom>
            <a:rect b="b" l="l" r="r" t="t"/>
            <a:pathLst>
              <a:path extrusionOk="0" h="7546258" w="4279855">
                <a:moveTo>
                  <a:pt x="0" y="0"/>
                </a:moveTo>
                <a:lnTo>
                  <a:pt x="4279855" y="0"/>
                </a:lnTo>
                <a:lnTo>
                  <a:pt x="4279855" y="7546258"/>
                </a:lnTo>
                <a:lnTo>
                  <a:pt x="0" y="75462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6559" r="0" t="-1145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EFCC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0" y="18547"/>
            <a:ext cx="2520689" cy="2520689"/>
          </a:xfrm>
          <a:custGeom>
            <a:rect b="b" l="l" r="r" t="t"/>
            <a:pathLst>
              <a:path extrusionOk="0" h="2520689" w="2520689">
                <a:moveTo>
                  <a:pt x="0" y="0"/>
                </a:moveTo>
                <a:lnTo>
                  <a:pt x="2520689" y="0"/>
                </a:lnTo>
                <a:lnTo>
                  <a:pt x="2520689" y="2520689"/>
                </a:lnTo>
                <a:lnTo>
                  <a:pt x="0" y="25206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" name="Google Shape;80;p10"/>
          <p:cNvSpPr/>
          <p:nvPr/>
        </p:nvSpPr>
        <p:spPr>
          <a:xfrm>
            <a:off x="0" y="2539236"/>
            <a:ext cx="2520689" cy="2520689"/>
          </a:xfrm>
          <a:custGeom>
            <a:rect b="b" l="l" r="r" t="t"/>
            <a:pathLst>
              <a:path extrusionOk="0" h="2520689" w="2520689">
                <a:moveTo>
                  <a:pt x="0" y="0"/>
                </a:moveTo>
                <a:lnTo>
                  <a:pt x="2520689" y="0"/>
                </a:lnTo>
                <a:lnTo>
                  <a:pt x="2520689" y="2520689"/>
                </a:lnTo>
                <a:lnTo>
                  <a:pt x="0" y="25206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1" name="Google Shape;81;p10"/>
          <p:cNvGrpSpPr/>
          <p:nvPr/>
        </p:nvGrpSpPr>
        <p:grpSpPr>
          <a:xfrm>
            <a:off x="0" y="4950693"/>
            <a:ext cx="2520690" cy="2609307"/>
            <a:chOff x="0" y="-118157"/>
            <a:chExt cx="3360919" cy="3479075"/>
          </a:xfrm>
        </p:grpSpPr>
        <p:grpSp>
          <p:nvGrpSpPr>
            <p:cNvPr id="82" name="Google Shape;82;p10"/>
            <p:cNvGrpSpPr/>
            <p:nvPr/>
          </p:nvGrpSpPr>
          <p:grpSpPr>
            <a:xfrm>
              <a:off x="0" y="-118157"/>
              <a:ext cx="3360918" cy="3479075"/>
              <a:chOff x="0" y="-28575"/>
              <a:chExt cx="812800" cy="841375"/>
            </a:xfrm>
          </p:grpSpPr>
          <p:sp>
            <p:nvSpPr>
              <p:cNvPr id="83" name="Google Shape;83;p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C0033"/>
              </a:solidFill>
              <a:ln>
                <a:noFill/>
              </a:ln>
            </p:spPr>
          </p:sp>
          <p:sp>
            <p:nvSpPr>
              <p:cNvPr id="84" name="Google Shape;84;p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5" name="Google Shape;85;p10"/>
            <p:cNvSpPr/>
            <p:nvPr/>
          </p:nvSpPr>
          <p:spPr>
            <a:xfrm>
              <a:off x="350379" y="206110"/>
              <a:ext cx="3010540" cy="2961276"/>
            </a:xfrm>
            <a:custGeom>
              <a:rect b="b" l="l" r="r" t="t"/>
              <a:pathLst>
                <a:path extrusionOk="0" h="2961276" w="3010540">
                  <a:moveTo>
                    <a:pt x="0" y="0"/>
                  </a:moveTo>
                  <a:lnTo>
                    <a:pt x="3010539" y="0"/>
                  </a:lnTo>
                  <a:lnTo>
                    <a:pt x="3010539" y="2961277"/>
                  </a:lnTo>
                  <a:lnTo>
                    <a:pt x="0" y="29612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86" name="Google Shape;86;p10"/>
          <p:cNvSpPr txBox="1"/>
          <p:nvPr/>
        </p:nvSpPr>
        <p:spPr>
          <a:xfrm>
            <a:off x="3166956" y="806647"/>
            <a:ext cx="6273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CC0033"/>
                </a:solidFill>
                <a:latin typeface="Khand"/>
                <a:ea typeface="Khand"/>
                <a:cs typeface="Khand"/>
                <a:sym typeface="Khand"/>
              </a:rPr>
              <a:t>CERTIFICATE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CC0033"/>
                </a:solidFill>
                <a:latin typeface="Khand"/>
                <a:ea typeface="Khand"/>
                <a:cs typeface="Khand"/>
                <a:sym typeface="Khand"/>
              </a:rPr>
              <a:t>OF APPRECIATION</a:t>
            </a:r>
            <a:endParaRPr/>
          </a:p>
        </p:txBody>
      </p:sp>
      <p:sp>
        <p:nvSpPr>
          <p:cNvPr id="87" name="Google Shape;87;p10"/>
          <p:cNvSpPr txBox="1"/>
          <p:nvPr/>
        </p:nvSpPr>
        <p:spPr>
          <a:xfrm>
            <a:off x="3090971" y="2891953"/>
            <a:ext cx="361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PROUDLY PRESENTED TO</a:t>
            </a:r>
            <a:endParaRPr/>
          </a:p>
        </p:txBody>
      </p:sp>
      <p:sp>
        <p:nvSpPr>
          <p:cNvPr id="88" name="Google Shape;88;p10"/>
          <p:cNvSpPr txBox="1"/>
          <p:nvPr/>
        </p:nvSpPr>
        <p:spPr>
          <a:xfrm>
            <a:off x="3090975" y="4977875"/>
            <a:ext cx="6687900" cy="7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your courageous and quick thinking that saved a life on [date].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Your bravery in a moment of crisis was an inspiration to all and has earned you the deepest gratitude and respect of the community.</a:t>
            </a:r>
            <a:endParaRPr/>
          </a:p>
        </p:txBody>
      </p:sp>
      <p:sp>
        <p:nvSpPr>
          <p:cNvPr id="89" name="Google Shape;89;p10"/>
          <p:cNvSpPr txBox="1"/>
          <p:nvPr/>
        </p:nvSpPr>
        <p:spPr>
          <a:xfrm>
            <a:off x="3090971" y="6661125"/>
            <a:ext cx="3212504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Authority/Company Name</a:t>
            </a:r>
            <a:endParaRPr/>
          </a:p>
        </p:txBody>
      </p:sp>
      <p:sp>
        <p:nvSpPr>
          <p:cNvPr id="90" name="Google Shape;90;p10"/>
          <p:cNvSpPr txBox="1"/>
          <p:nvPr/>
        </p:nvSpPr>
        <p:spPr>
          <a:xfrm>
            <a:off x="3090971" y="3378660"/>
            <a:ext cx="727808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000000"/>
                </a:solidFill>
                <a:latin typeface="Khand"/>
                <a:ea typeface="Khand"/>
                <a:cs typeface="Khand"/>
                <a:sym typeface="Khand"/>
              </a:rPr>
              <a:t>Zoey Richards</a:t>
            </a:r>
            <a:endParaRPr/>
          </a:p>
        </p:txBody>
      </p:sp>
      <p:cxnSp>
        <p:nvCxnSpPr>
          <p:cNvPr id="91" name="Google Shape;91;p10"/>
          <p:cNvCxnSpPr/>
          <p:nvPr/>
        </p:nvCxnSpPr>
        <p:spPr>
          <a:xfrm>
            <a:off x="3018971" y="6540937"/>
            <a:ext cx="2639406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0B00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575813" y="1869198"/>
            <a:ext cx="3234898" cy="4719101"/>
            <a:chOff x="0" y="-9525"/>
            <a:chExt cx="1342589" cy="1958581"/>
          </a:xfrm>
        </p:grpSpPr>
        <p:sp>
          <p:nvSpPr>
            <p:cNvPr id="97" name="Google Shape;97;p11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5899" y="0"/>
                  </a:moveTo>
                  <a:lnTo>
                    <a:pt x="1306690" y="0"/>
                  </a:lnTo>
                  <a:cubicBezTo>
                    <a:pt x="1326516" y="0"/>
                    <a:pt x="1342589" y="16072"/>
                    <a:pt x="1342589" y="35899"/>
                  </a:cubicBezTo>
                  <a:lnTo>
                    <a:pt x="1342589" y="1913157"/>
                  </a:lnTo>
                  <a:cubicBezTo>
                    <a:pt x="1342589" y="1932984"/>
                    <a:pt x="1326516" y="1949056"/>
                    <a:pt x="1306690" y="1949056"/>
                  </a:cubicBezTo>
                  <a:lnTo>
                    <a:pt x="35899" y="1949056"/>
                  </a:lnTo>
                  <a:cubicBezTo>
                    <a:pt x="16072" y="1949056"/>
                    <a:pt x="0" y="1932984"/>
                    <a:pt x="0" y="1913157"/>
                  </a:cubicBezTo>
                  <a:lnTo>
                    <a:pt x="0" y="35899"/>
                  </a:lnTo>
                  <a:cubicBezTo>
                    <a:pt x="0" y="16072"/>
                    <a:pt x="16072" y="0"/>
                    <a:pt x="3589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1"/>
            <p:cNvSpPr txBox="1"/>
            <p:nvPr/>
          </p:nvSpPr>
          <p:spPr>
            <a:xfrm>
              <a:off x="0" y="-9525"/>
              <a:ext cx="1342589" cy="1958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11"/>
          <p:cNvGrpSpPr/>
          <p:nvPr/>
        </p:nvGrpSpPr>
        <p:grpSpPr>
          <a:xfrm>
            <a:off x="3961822" y="1869198"/>
            <a:ext cx="6154365" cy="4719101"/>
            <a:chOff x="0" y="-9525"/>
            <a:chExt cx="2554263" cy="1958581"/>
          </a:xfrm>
        </p:grpSpPr>
        <p:sp>
          <p:nvSpPr>
            <p:cNvPr id="100" name="Google Shape;100;p11"/>
            <p:cNvSpPr/>
            <p:nvPr/>
          </p:nvSpPr>
          <p:spPr>
            <a:xfrm>
              <a:off x="0" y="0"/>
              <a:ext cx="2554263" cy="1949056"/>
            </a:xfrm>
            <a:custGeom>
              <a:rect b="b" l="l" r="r" t="t"/>
              <a:pathLst>
                <a:path extrusionOk="0" h="1949056" w="2554263">
                  <a:moveTo>
                    <a:pt x="18869" y="0"/>
                  </a:moveTo>
                  <a:lnTo>
                    <a:pt x="2535393" y="0"/>
                  </a:lnTo>
                  <a:cubicBezTo>
                    <a:pt x="2540398" y="0"/>
                    <a:pt x="2545197" y="1988"/>
                    <a:pt x="2548736" y="5527"/>
                  </a:cubicBezTo>
                  <a:cubicBezTo>
                    <a:pt x="2552275" y="9065"/>
                    <a:pt x="2554263" y="13865"/>
                    <a:pt x="2554263" y="18869"/>
                  </a:cubicBezTo>
                  <a:lnTo>
                    <a:pt x="2554263" y="1930187"/>
                  </a:lnTo>
                  <a:cubicBezTo>
                    <a:pt x="2554263" y="1940608"/>
                    <a:pt x="2545815" y="1949056"/>
                    <a:pt x="2535393" y="1949056"/>
                  </a:cubicBezTo>
                  <a:lnTo>
                    <a:pt x="18869" y="1949056"/>
                  </a:lnTo>
                  <a:cubicBezTo>
                    <a:pt x="8448" y="1949056"/>
                    <a:pt x="0" y="1940608"/>
                    <a:pt x="0" y="1930187"/>
                  </a:cubicBezTo>
                  <a:lnTo>
                    <a:pt x="0" y="18869"/>
                  </a:lnTo>
                  <a:cubicBezTo>
                    <a:pt x="0" y="8448"/>
                    <a:pt x="8448" y="0"/>
                    <a:pt x="1886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1"/>
            <p:cNvSpPr txBox="1"/>
            <p:nvPr/>
          </p:nvSpPr>
          <p:spPr>
            <a:xfrm>
              <a:off x="0" y="-9525"/>
              <a:ext cx="2554263" cy="1958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1"/>
          <p:cNvGrpSpPr/>
          <p:nvPr/>
        </p:nvGrpSpPr>
        <p:grpSpPr>
          <a:xfrm>
            <a:off x="807302" y="2047338"/>
            <a:ext cx="2771920" cy="433678"/>
            <a:chOff x="0" y="-9525"/>
            <a:chExt cx="1150437" cy="179991"/>
          </a:xfrm>
        </p:grpSpPr>
        <p:sp>
          <p:nvSpPr>
            <p:cNvPr id="103" name="Google Shape;103;p1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0723" y="0"/>
                  </a:moveTo>
                  <a:lnTo>
                    <a:pt x="1119714" y="0"/>
                  </a:lnTo>
                  <a:cubicBezTo>
                    <a:pt x="1127863" y="0"/>
                    <a:pt x="1135677" y="3237"/>
                    <a:pt x="1141439" y="8998"/>
                  </a:cubicBezTo>
                  <a:cubicBezTo>
                    <a:pt x="1147200" y="14760"/>
                    <a:pt x="1150437" y="22575"/>
                    <a:pt x="1150437" y="30723"/>
                  </a:cubicBezTo>
                  <a:lnTo>
                    <a:pt x="1150437" y="139743"/>
                  </a:lnTo>
                  <a:cubicBezTo>
                    <a:pt x="1150437" y="156711"/>
                    <a:pt x="1136682" y="170466"/>
                    <a:pt x="1119714" y="170466"/>
                  </a:cubicBezTo>
                  <a:lnTo>
                    <a:pt x="30723" y="170466"/>
                  </a:lnTo>
                  <a:cubicBezTo>
                    <a:pt x="13755" y="170466"/>
                    <a:pt x="0" y="156711"/>
                    <a:pt x="0" y="139743"/>
                  </a:cubicBezTo>
                  <a:lnTo>
                    <a:pt x="0" y="30723"/>
                  </a:lnTo>
                  <a:cubicBezTo>
                    <a:pt x="0" y="13755"/>
                    <a:pt x="13755" y="0"/>
                    <a:pt x="307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1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11"/>
          <p:cNvGrpSpPr/>
          <p:nvPr/>
        </p:nvGrpSpPr>
        <p:grpSpPr>
          <a:xfrm>
            <a:off x="5653045" y="2047338"/>
            <a:ext cx="2771920" cy="433678"/>
            <a:chOff x="0" y="-9525"/>
            <a:chExt cx="1150437" cy="179991"/>
          </a:xfrm>
        </p:grpSpPr>
        <p:sp>
          <p:nvSpPr>
            <p:cNvPr id="106" name="Google Shape;106;p1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0723" y="0"/>
                  </a:moveTo>
                  <a:lnTo>
                    <a:pt x="1119714" y="0"/>
                  </a:lnTo>
                  <a:cubicBezTo>
                    <a:pt x="1127863" y="0"/>
                    <a:pt x="1135677" y="3237"/>
                    <a:pt x="1141439" y="8998"/>
                  </a:cubicBezTo>
                  <a:cubicBezTo>
                    <a:pt x="1147200" y="14760"/>
                    <a:pt x="1150437" y="22575"/>
                    <a:pt x="1150437" y="30723"/>
                  </a:cubicBezTo>
                  <a:lnTo>
                    <a:pt x="1150437" y="139743"/>
                  </a:lnTo>
                  <a:cubicBezTo>
                    <a:pt x="1150437" y="156711"/>
                    <a:pt x="1136682" y="170466"/>
                    <a:pt x="1119714" y="170466"/>
                  </a:cubicBezTo>
                  <a:lnTo>
                    <a:pt x="30723" y="170466"/>
                  </a:lnTo>
                  <a:cubicBezTo>
                    <a:pt x="13755" y="170466"/>
                    <a:pt x="0" y="156711"/>
                    <a:pt x="0" y="139743"/>
                  </a:cubicBezTo>
                  <a:lnTo>
                    <a:pt x="0" y="30723"/>
                  </a:lnTo>
                  <a:cubicBezTo>
                    <a:pt x="0" y="13755"/>
                    <a:pt x="13755" y="0"/>
                    <a:pt x="307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1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11"/>
          <p:cNvSpPr txBox="1"/>
          <p:nvPr/>
        </p:nvSpPr>
        <p:spPr>
          <a:xfrm>
            <a:off x="866567" y="2782264"/>
            <a:ext cx="2653390" cy="319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09" name="Google Shape;109;p11"/>
          <p:cNvSpPr txBox="1"/>
          <p:nvPr/>
        </p:nvSpPr>
        <p:spPr>
          <a:xfrm>
            <a:off x="807302" y="6055318"/>
            <a:ext cx="2772000" cy="1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10" name="Google Shape;110;p11"/>
          <p:cNvSpPr txBox="1"/>
          <p:nvPr/>
        </p:nvSpPr>
        <p:spPr>
          <a:xfrm>
            <a:off x="1180662" y="3498107"/>
            <a:ext cx="1999200" cy="23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3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PINYON SCRIPT</a:t>
            </a:r>
            <a:endParaRPr/>
          </a:p>
          <a:p>
            <a:pPr indent="0" lvl="0" marL="0" marR="0" rtl="0" algn="ctr">
              <a:lnSpc>
                <a:spcPct val="13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9"/>
              <a:t>MARCELLUS</a:t>
            </a:r>
            <a:endParaRPr/>
          </a:p>
          <a:p>
            <a:pPr indent="0" lvl="0" marL="0" marR="0" rtl="0" algn="ctr">
              <a:lnSpc>
                <a:spcPct val="13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9"/>
              <a:t>KHAND</a:t>
            </a:r>
            <a:endParaRPr/>
          </a:p>
          <a:p>
            <a:pPr indent="0" lvl="0" marL="0" marR="0" rtl="0" algn="ctr">
              <a:lnSpc>
                <a:spcPct val="922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3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22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3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3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PETRONA</a:t>
            </a:r>
            <a:endParaRPr/>
          </a:p>
          <a:p>
            <a:pPr indent="0" lvl="0" marL="0" marR="0" rtl="0" algn="ctr">
              <a:lnSpc>
                <a:spcPct val="13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9"/>
              <a:t>ARIMO</a:t>
            </a:r>
            <a:endParaRPr/>
          </a:p>
          <a:p>
            <a:pPr indent="0" lvl="0" marL="0" marR="0" rtl="0" algn="ctr">
              <a:lnSpc>
                <a:spcPct val="13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339"/>
              <a:t>ONTSERRAT</a:t>
            </a:r>
            <a:endParaRPr/>
          </a:p>
        </p:txBody>
      </p:sp>
      <p:sp>
        <p:nvSpPr>
          <p:cNvPr id="111" name="Google Shape;111;p11"/>
          <p:cNvSpPr txBox="1"/>
          <p:nvPr/>
        </p:nvSpPr>
        <p:spPr>
          <a:xfrm>
            <a:off x="2180307" y="1240578"/>
            <a:ext cx="6262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6" u="none" cap="none" strike="noStrike">
                <a:solidFill>
                  <a:srgbClr val="FFFFFF"/>
                </a:solidFill>
              </a:rPr>
              <a:t>Use these design resources in your Canva Presentation.</a:t>
            </a:r>
            <a:endParaRPr b="1"/>
          </a:p>
        </p:txBody>
      </p:sp>
      <p:sp>
        <p:nvSpPr>
          <p:cNvPr id="112" name="Google Shape;112;p11"/>
          <p:cNvSpPr txBox="1"/>
          <p:nvPr/>
        </p:nvSpPr>
        <p:spPr>
          <a:xfrm>
            <a:off x="6361488" y="6734011"/>
            <a:ext cx="3754699" cy="105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1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6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113" name="Google Shape;113;p11"/>
          <p:cNvSpPr txBox="1"/>
          <p:nvPr/>
        </p:nvSpPr>
        <p:spPr>
          <a:xfrm>
            <a:off x="1193617" y="2147253"/>
            <a:ext cx="1999290" cy="247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8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14" name="Google Shape;114;p11"/>
          <p:cNvSpPr txBox="1"/>
          <p:nvPr/>
        </p:nvSpPr>
        <p:spPr>
          <a:xfrm>
            <a:off x="6039360" y="2147253"/>
            <a:ext cx="1999290" cy="247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8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15" name="Google Shape;115;p11"/>
          <p:cNvSpPr txBox="1"/>
          <p:nvPr/>
        </p:nvSpPr>
        <p:spPr>
          <a:xfrm>
            <a:off x="1671973" y="567478"/>
            <a:ext cx="734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</a:rPr>
              <a:t>RESOURCE PAGE</a:t>
            </a:r>
            <a:endParaRPr b="1"/>
          </a:p>
        </p:txBody>
      </p:sp>
      <p:grpSp>
        <p:nvGrpSpPr>
          <p:cNvPr id="116" name="Google Shape;116;p11"/>
          <p:cNvGrpSpPr/>
          <p:nvPr/>
        </p:nvGrpSpPr>
        <p:grpSpPr>
          <a:xfrm>
            <a:off x="4251645" y="3185866"/>
            <a:ext cx="5574719" cy="2553043"/>
            <a:chOff x="0" y="0"/>
            <a:chExt cx="7432959" cy="3404057"/>
          </a:xfrm>
        </p:grpSpPr>
        <p:sp>
          <p:nvSpPr>
            <p:cNvPr id="117" name="Google Shape;117;p11"/>
            <p:cNvSpPr/>
            <p:nvPr/>
          </p:nvSpPr>
          <p:spPr>
            <a:xfrm>
              <a:off x="6064955" y="989942"/>
              <a:ext cx="522634" cy="449465"/>
            </a:xfrm>
            <a:custGeom>
              <a:rect b="b" l="l" r="r" t="t"/>
              <a:pathLst>
                <a:path extrusionOk="0" h="449465" w="522634">
                  <a:moveTo>
                    <a:pt x="0" y="0"/>
                  </a:moveTo>
                  <a:lnTo>
                    <a:pt x="522634" y="0"/>
                  </a:lnTo>
                  <a:lnTo>
                    <a:pt x="522634" y="449465"/>
                  </a:lnTo>
                  <a:lnTo>
                    <a:pt x="0" y="44946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8" name="Google Shape;118;p11"/>
            <p:cNvSpPr/>
            <p:nvPr/>
          </p:nvSpPr>
          <p:spPr>
            <a:xfrm>
              <a:off x="7020572" y="1858499"/>
              <a:ext cx="371457" cy="513320"/>
            </a:xfrm>
            <a:custGeom>
              <a:rect b="b" l="l" r="r" t="t"/>
              <a:pathLst>
                <a:path extrusionOk="0" h="513320" w="371457">
                  <a:moveTo>
                    <a:pt x="0" y="0"/>
                  </a:moveTo>
                  <a:lnTo>
                    <a:pt x="371457" y="0"/>
                  </a:lnTo>
                  <a:lnTo>
                    <a:pt x="371457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9" name="Google Shape;119;p11"/>
            <p:cNvSpPr/>
            <p:nvPr/>
          </p:nvSpPr>
          <p:spPr>
            <a:xfrm>
              <a:off x="6173496" y="1913188"/>
              <a:ext cx="306032" cy="458631"/>
            </a:xfrm>
            <a:custGeom>
              <a:rect b="b" l="l" r="r" t="t"/>
              <a:pathLst>
                <a:path extrusionOk="0" h="458631" w="306032">
                  <a:moveTo>
                    <a:pt x="0" y="0"/>
                  </a:moveTo>
                  <a:lnTo>
                    <a:pt x="306032" y="0"/>
                  </a:lnTo>
                  <a:lnTo>
                    <a:pt x="306032" y="458631"/>
                  </a:lnTo>
                  <a:lnTo>
                    <a:pt x="0" y="4586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0" name="Google Shape;120;p11"/>
            <p:cNvSpPr/>
            <p:nvPr/>
          </p:nvSpPr>
          <p:spPr>
            <a:xfrm>
              <a:off x="6925420" y="2834215"/>
              <a:ext cx="507539" cy="458631"/>
            </a:xfrm>
            <a:custGeom>
              <a:rect b="b" l="l" r="r" t="t"/>
              <a:pathLst>
                <a:path extrusionOk="0" h="458631" w="507539">
                  <a:moveTo>
                    <a:pt x="0" y="0"/>
                  </a:moveTo>
                  <a:lnTo>
                    <a:pt x="507539" y="0"/>
                  </a:lnTo>
                  <a:lnTo>
                    <a:pt x="507539" y="458631"/>
                  </a:lnTo>
                  <a:lnTo>
                    <a:pt x="0" y="4586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1" name="Google Shape;121;p11"/>
            <p:cNvSpPr/>
            <p:nvPr/>
          </p:nvSpPr>
          <p:spPr>
            <a:xfrm>
              <a:off x="6925420" y="27344"/>
              <a:ext cx="458631" cy="458631"/>
            </a:xfrm>
            <a:custGeom>
              <a:rect b="b" l="l" r="r" t="t"/>
              <a:pathLst>
                <a:path extrusionOk="0" h="458631" w="458631">
                  <a:moveTo>
                    <a:pt x="0" y="0"/>
                  </a:moveTo>
                  <a:lnTo>
                    <a:pt x="458631" y="0"/>
                  </a:lnTo>
                  <a:lnTo>
                    <a:pt x="458631" y="458631"/>
                  </a:lnTo>
                  <a:lnTo>
                    <a:pt x="0" y="4586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2" name="Google Shape;122;p11"/>
            <p:cNvSpPr/>
            <p:nvPr/>
          </p:nvSpPr>
          <p:spPr>
            <a:xfrm>
              <a:off x="6006829" y="31928"/>
              <a:ext cx="627471" cy="385610"/>
            </a:xfrm>
            <a:custGeom>
              <a:rect b="b" l="l" r="r" t="t"/>
              <a:pathLst>
                <a:path extrusionOk="0" h="385610" w="627471">
                  <a:moveTo>
                    <a:pt x="0" y="0"/>
                  </a:moveTo>
                  <a:lnTo>
                    <a:pt x="627471" y="0"/>
                  </a:lnTo>
                  <a:lnTo>
                    <a:pt x="627471" y="385609"/>
                  </a:lnTo>
                  <a:lnTo>
                    <a:pt x="0" y="38560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3" name="Google Shape;123;p11"/>
            <p:cNvSpPr/>
            <p:nvPr/>
          </p:nvSpPr>
          <p:spPr>
            <a:xfrm>
              <a:off x="6878709" y="989942"/>
              <a:ext cx="513320" cy="513320"/>
            </a:xfrm>
            <a:custGeom>
              <a:rect b="b" l="l" r="r" t="t"/>
              <a:pathLst>
                <a:path extrusionOk="0" h="513320" w="513320">
                  <a:moveTo>
                    <a:pt x="0" y="0"/>
                  </a:moveTo>
                  <a:lnTo>
                    <a:pt x="513320" y="0"/>
                  </a:lnTo>
                  <a:lnTo>
                    <a:pt x="513320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4" name="Google Shape;124;p11"/>
            <p:cNvSpPr/>
            <p:nvPr/>
          </p:nvSpPr>
          <p:spPr>
            <a:xfrm>
              <a:off x="6122071" y="2845600"/>
              <a:ext cx="357457" cy="513320"/>
            </a:xfrm>
            <a:custGeom>
              <a:rect b="b" l="l" r="r" t="t"/>
              <a:pathLst>
                <a:path extrusionOk="0" h="513320" w="357457">
                  <a:moveTo>
                    <a:pt x="0" y="0"/>
                  </a:moveTo>
                  <a:lnTo>
                    <a:pt x="357457" y="0"/>
                  </a:lnTo>
                  <a:lnTo>
                    <a:pt x="357457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5" name="Google Shape;125;p11"/>
            <p:cNvSpPr/>
            <p:nvPr/>
          </p:nvSpPr>
          <p:spPr>
            <a:xfrm>
              <a:off x="3673416" y="5043"/>
              <a:ext cx="450788" cy="513320"/>
            </a:xfrm>
            <a:custGeom>
              <a:rect b="b" l="l" r="r" t="t"/>
              <a:pathLst>
                <a:path extrusionOk="0" h="513320" w="450788">
                  <a:moveTo>
                    <a:pt x="0" y="0"/>
                  </a:moveTo>
                  <a:lnTo>
                    <a:pt x="450788" y="0"/>
                  </a:lnTo>
                  <a:lnTo>
                    <a:pt x="450788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6" name="Google Shape;126;p11"/>
            <p:cNvSpPr/>
            <p:nvPr/>
          </p:nvSpPr>
          <p:spPr>
            <a:xfrm>
              <a:off x="5162583" y="98176"/>
              <a:ext cx="595160" cy="353849"/>
            </a:xfrm>
            <a:custGeom>
              <a:rect b="b" l="l" r="r" t="t"/>
              <a:pathLst>
                <a:path extrusionOk="0" h="353849" w="595160">
                  <a:moveTo>
                    <a:pt x="0" y="0"/>
                  </a:moveTo>
                  <a:lnTo>
                    <a:pt x="595160" y="0"/>
                  </a:lnTo>
                  <a:lnTo>
                    <a:pt x="595160" y="353850"/>
                  </a:lnTo>
                  <a:lnTo>
                    <a:pt x="0" y="3538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7" name="Google Shape;127;p11"/>
            <p:cNvSpPr/>
            <p:nvPr/>
          </p:nvSpPr>
          <p:spPr>
            <a:xfrm>
              <a:off x="714001" y="32388"/>
              <a:ext cx="458631" cy="458631"/>
            </a:xfrm>
            <a:custGeom>
              <a:rect b="b" l="l" r="r" t="t"/>
              <a:pathLst>
                <a:path extrusionOk="0" h="458631" w="458631">
                  <a:moveTo>
                    <a:pt x="0" y="0"/>
                  </a:moveTo>
                  <a:lnTo>
                    <a:pt x="458631" y="0"/>
                  </a:lnTo>
                  <a:lnTo>
                    <a:pt x="458631" y="458631"/>
                  </a:lnTo>
                  <a:lnTo>
                    <a:pt x="0" y="4586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8" name="Google Shape;128;p11"/>
            <p:cNvSpPr/>
            <p:nvPr/>
          </p:nvSpPr>
          <p:spPr>
            <a:xfrm>
              <a:off x="3726" y="32388"/>
              <a:ext cx="458631" cy="458631"/>
            </a:xfrm>
            <a:custGeom>
              <a:rect b="b" l="l" r="r" t="t"/>
              <a:pathLst>
                <a:path extrusionOk="0" h="458631" w="458631">
                  <a:moveTo>
                    <a:pt x="0" y="0"/>
                  </a:moveTo>
                  <a:lnTo>
                    <a:pt x="458631" y="0"/>
                  </a:lnTo>
                  <a:lnTo>
                    <a:pt x="458631" y="458631"/>
                  </a:lnTo>
                  <a:lnTo>
                    <a:pt x="0" y="4586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9" name="Google Shape;129;p11"/>
            <p:cNvSpPr/>
            <p:nvPr/>
          </p:nvSpPr>
          <p:spPr>
            <a:xfrm>
              <a:off x="2890574" y="18787"/>
              <a:ext cx="508967" cy="485832"/>
            </a:xfrm>
            <a:custGeom>
              <a:rect b="b" l="l" r="r" t="t"/>
              <a:pathLst>
                <a:path extrusionOk="0" h="485832" w="508967">
                  <a:moveTo>
                    <a:pt x="0" y="0"/>
                  </a:moveTo>
                  <a:lnTo>
                    <a:pt x="508968" y="0"/>
                  </a:lnTo>
                  <a:lnTo>
                    <a:pt x="508968" y="485833"/>
                  </a:lnTo>
                  <a:lnTo>
                    <a:pt x="0" y="4858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0" name="Google Shape;130;p11"/>
            <p:cNvSpPr/>
            <p:nvPr/>
          </p:nvSpPr>
          <p:spPr>
            <a:xfrm>
              <a:off x="1434650" y="5043"/>
              <a:ext cx="509587" cy="513320"/>
            </a:xfrm>
            <a:custGeom>
              <a:rect b="b" l="l" r="r" t="t"/>
              <a:pathLst>
                <a:path extrusionOk="0" h="513320" w="509587">
                  <a:moveTo>
                    <a:pt x="0" y="0"/>
                  </a:moveTo>
                  <a:lnTo>
                    <a:pt x="509586" y="0"/>
                  </a:lnTo>
                  <a:lnTo>
                    <a:pt x="509586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1" name="Google Shape;131;p11"/>
            <p:cNvSpPr/>
            <p:nvPr/>
          </p:nvSpPr>
          <p:spPr>
            <a:xfrm>
              <a:off x="2201067" y="0"/>
              <a:ext cx="425058" cy="518363"/>
            </a:xfrm>
            <a:custGeom>
              <a:rect b="b" l="l" r="r" t="t"/>
              <a:pathLst>
                <a:path extrusionOk="0" h="518363" w="425058">
                  <a:moveTo>
                    <a:pt x="0" y="0"/>
                  </a:moveTo>
                  <a:lnTo>
                    <a:pt x="425058" y="0"/>
                  </a:lnTo>
                  <a:lnTo>
                    <a:pt x="425058" y="518363"/>
                  </a:lnTo>
                  <a:lnTo>
                    <a:pt x="0" y="51836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2" name="Google Shape;132;p11"/>
            <p:cNvSpPr/>
            <p:nvPr/>
          </p:nvSpPr>
          <p:spPr>
            <a:xfrm>
              <a:off x="4410150" y="32388"/>
              <a:ext cx="482779" cy="485427"/>
            </a:xfrm>
            <a:custGeom>
              <a:rect b="b" l="l" r="r" t="t"/>
              <a:pathLst>
                <a:path extrusionOk="0" h="485427" w="482779">
                  <a:moveTo>
                    <a:pt x="0" y="0"/>
                  </a:moveTo>
                  <a:lnTo>
                    <a:pt x="482779" y="0"/>
                  </a:lnTo>
                  <a:lnTo>
                    <a:pt x="482779" y="485426"/>
                  </a:lnTo>
                  <a:lnTo>
                    <a:pt x="0" y="4854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3" name="Google Shape;133;p11"/>
            <p:cNvSpPr/>
            <p:nvPr/>
          </p:nvSpPr>
          <p:spPr>
            <a:xfrm>
              <a:off x="4358547" y="948411"/>
              <a:ext cx="414389" cy="513320"/>
            </a:xfrm>
            <a:custGeom>
              <a:rect b="b" l="l" r="r" t="t"/>
              <a:pathLst>
                <a:path extrusionOk="0" h="513320" w="414389">
                  <a:moveTo>
                    <a:pt x="0" y="0"/>
                  </a:moveTo>
                  <a:lnTo>
                    <a:pt x="414389" y="0"/>
                  </a:lnTo>
                  <a:lnTo>
                    <a:pt x="414389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4" name="Google Shape;134;p11"/>
            <p:cNvSpPr/>
            <p:nvPr/>
          </p:nvSpPr>
          <p:spPr>
            <a:xfrm>
              <a:off x="3465622" y="948411"/>
              <a:ext cx="557957" cy="513320"/>
            </a:xfrm>
            <a:custGeom>
              <a:rect b="b" l="l" r="r" t="t"/>
              <a:pathLst>
                <a:path extrusionOk="0" h="513320" w="557957">
                  <a:moveTo>
                    <a:pt x="0" y="0"/>
                  </a:moveTo>
                  <a:lnTo>
                    <a:pt x="557957" y="0"/>
                  </a:lnTo>
                  <a:lnTo>
                    <a:pt x="557957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5" name="Google Shape;135;p11"/>
            <p:cNvSpPr/>
            <p:nvPr/>
          </p:nvSpPr>
          <p:spPr>
            <a:xfrm>
              <a:off x="5142366" y="1064820"/>
              <a:ext cx="586613" cy="337036"/>
            </a:xfrm>
            <a:custGeom>
              <a:rect b="b" l="l" r="r" t="t"/>
              <a:pathLst>
                <a:path extrusionOk="0" h="337036" w="586613">
                  <a:moveTo>
                    <a:pt x="0" y="0"/>
                  </a:moveTo>
                  <a:lnTo>
                    <a:pt x="586613" y="0"/>
                  </a:lnTo>
                  <a:lnTo>
                    <a:pt x="586613" y="337036"/>
                  </a:lnTo>
                  <a:lnTo>
                    <a:pt x="0" y="3370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6" name="Google Shape;136;p11"/>
            <p:cNvSpPr/>
            <p:nvPr/>
          </p:nvSpPr>
          <p:spPr>
            <a:xfrm>
              <a:off x="1780324" y="948411"/>
              <a:ext cx="513320" cy="513320"/>
            </a:xfrm>
            <a:custGeom>
              <a:rect b="b" l="l" r="r" t="t"/>
              <a:pathLst>
                <a:path extrusionOk="0" h="513320" w="513320">
                  <a:moveTo>
                    <a:pt x="0" y="0"/>
                  </a:moveTo>
                  <a:lnTo>
                    <a:pt x="513320" y="0"/>
                  </a:lnTo>
                  <a:lnTo>
                    <a:pt x="513320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7" name="Google Shape;137;p11"/>
            <p:cNvSpPr/>
            <p:nvPr/>
          </p:nvSpPr>
          <p:spPr>
            <a:xfrm>
              <a:off x="3726" y="948411"/>
              <a:ext cx="596884" cy="513320"/>
            </a:xfrm>
            <a:custGeom>
              <a:rect b="b" l="l" r="r" t="t"/>
              <a:pathLst>
                <a:path extrusionOk="0" h="513320" w="596884">
                  <a:moveTo>
                    <a:pt x="0" y="0"/>
                  </a:moveTo>
                  <a:lnTo>
                    <a:pt x="596883" y="0"/>
                  </a:lnTo>
                  <a:lnTo>
                    <a:pt x="596883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8" name="Google Shape;138;p11"/>
            <p:cNvSpPr/>
            <p:nvPr/>
          </p:nvSpPr>
          <p:spPr>
            <a:xfrm>
              <a:off x="2567930" y="948411"/>
              <a:ext cx="512387" cy="513320"/>
            </a:xfrm>
            <a:custGeom>
              <a:rect b="b" l="l" r="r" t="t"/>
              <a:pathLst>
                <a:path extrusionOk="0" h="513320" w="512387">
                  <a:moveTo>
                    <a:pt x="0" y="0"/>
                  </a:moveTo>
                  <a:lnTo>
                    <a:pt x="512387" y="0"/>
                  </a:lnTo>
                  <a:lnTo>
                    <a:pt x="512387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9" name="Google Shape;139;p11"/>
            <p:cNvSpPr/>
            <p:nvPr/>
          </p:nvSpPr>
          <p:spPr>
            <a:xfrm>
              <a:off x="933807" y="948411"/>
              <a:ext cx="513320" cy="513320"/>
            </a:xfrm>
            <a:custGeom>
              <a:rect b="b" l="l" r="r" t="t"/>
              <a:pathLst>
                <a:path extrusionOk="0" h="513320" w="513320">
                  <a:moveTo>
                    <a:pt x="0" y="0"/>
                  </a:moveTo>
                  <a:lnTo>
                    <a:pt x="513320" y="0"/>
                  </a:lnTo>
                  <a:lnTo>
                    <a:pt x="513320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0" name="Google Shape;140;p11"/>
            <p:cNvSpPr/>
            <p:nvPr/>
          </p:nvSpPr>
          <p:spPr>
            <a:xfrm>
              <a:off x="3744382" y="1905891"/>
              <a:ext cx="562572" cy="443921"/>
            </a:xfrm>
            <a:custGeom>
              <a:rect b="b" l="l" r="r" t="t"/>
              <a:pathLst>
                <a:path extrusionOk="0" h="443921" w="562572">
                  <a:moveTo>
                    <a:pt x="0" y="0"/>
                  </a:moveTo>
                  <a:lnTo>
                    <a:pt x="562572" y="0"/>
                  </a:lnTo>
                  <a:lnTo>
                    <a:pt x="562572" y="443920"/>
                  </a:lnTo>
                  <a:lnTo>
                    <a:pt x="0" y="4439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1" name="Google Shape;141;p11"/>
            <p:cNvSpPr/>
            <p:nvPr/>
          </p:nvSpPr>
          <p:spPr>
            <a:xfrm>
              <a:off x="2882114" y="1926753"/>
              <a:ext cx="580189" cy="349169"/>
            </a:xfrm>
            <a:custGeom>
              <a:rect b="b" l="l" r="r" t="t"/>
              <a:pathLst>
                <a:path extrusionOk="0" h="349169" w="580189">
                  <a:moveTo>
                    <a:pt x="0" y="0"/>
                  </a:moveTo>
                  <a:lnTo>
                    <a:pt x="580189" y="0"/>
                  </a:lnTo>
                  <a:lnTo>
                    <a:pt x="580189" y="349169"/>
                  </a:lnTo>
                  <a:lnTo>
                    <a:pt x="0" y="3491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2" name="Google Shape;142;p11"/>
            <p:cNvSpPr/>
            <p:nvPr/>
          </p:nvSpPr>
          <p:spPr>
            <a:xfrm>
              <a:off x="1516078" y="1873416"/>
              <a:ext cx="477413" cy="508870"/>
            </a:xfrm>
            <a:custGeom>
              <a:rect b="b" l="l" r="r" t="t"/>
              <a:pathLst>
                <a:path extrusionOk="0" h="508870" w="477413">
                  <a:moveTo>
                    <a:pt x="0" y="0"/>
                  </a:moveTo>
                  <a:lnTo>
                    <a:pt x="477412" y="0"/>
                  </a:lnTo>
                  <a:lnTo>
                    <a:pt x="477412" y="508870"/>
                  </a:lnTo>
                  <a:lnTo>
                    <a:pt x="0" y="5088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3" name="Google Shape;143;p11"/>
            <p:cNvSpPr/>
            <p:nvPr/>
          </p:nvSpPr>
          <p:spPr>
            <a:xfrm>
              <a:off x="2275569" y="1879377"/>
              <a:ext cx="324466" cy="443921"/>
            </a:xfrm>
            <a:custGeom>
              <a:rect b="b" l="l" r="r" t="t"/>
              <a:pathLst>
                <a:path extrusionOk="0" h="443921" w="324466">
                  <a:moveTo>
                    <a:pt x="0" y="0"/>
                  </a:moveTo>
                  <a:lnTo>
                    <a:pt x="324466" y="0"/>
                  </a:lnTo>
                  <a:lnTo>
                    <a:pt x="324466" y="443921"/>
                  </a:lnTo>
                  <a:lnTo>
                    <a:pt x="0" y="44392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4" name="Google Shape;144;p11"/>
            <p:cNvSpPr/>
            <p:nvPr/>
          </p:nvSpPr>
          <p:spPr>
            <a:xfrm>
              <a:off x="861533" y="1873416"/>
              <a:ext cx="371013" cy="508870"/>
            </a:xfrm>
            <a:custGeom>
              <a:rect b="b" l="l" r="r" t="t"/>
              <a:pathLst>
                <a:path extrusionOk="0" h="508870" w="371013">
                  <a:moveTo>
                    <a:pt x="0" y="0"/>
                  </a:moveTo>
                  <a:lnTo>
                    <a:pt x="371013" y="0"/>
                  </a:lnTo>
                  <a:lnTo>
                    <a:pt x="371013" y="508870"/>
                  </a:lnTo>
                  <a:lnTo>
                    <a:pt x="0" y="5088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5" name="Google Shape;145;p11"/>
            <p:cNvSpPr/>
            <p:nvPr/>
          </p:nvSpPr>
          <p:spPr>
            <a:xfrm>
              <a:off x="5317939" y="1905891"/>
              <a:ext cx="443921" cy="443921"/>
            </a:xfrm>
            <a:custGeom>
              <a:rect b="b" l="l" r="r" t="t"/>
              <a:pathLst>
                <a:path extrusionOk="0" h="443921" w="443921">
                  <a:moveTo>
                    <a:pt x="0" y="0"/>
                  </a:moveTo>
                  <a:lnTo>
                    <a:pt x="443920" y="0"/>
                  </a:lnTo>
                  <a:lnTo>
                    <a:pt x="443920" y="443920"/>
                  </a:lnTo>
                  <a:lnTo>
                    <a:pt x="0" y="4439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6" name="Google Shape;146;p11"/>
            <p:cNvSpPr/>
            <p:nvPr/>
          </p:nvSpPr>
          <p:spPr>
            <a:xfrm>
              <a:off x="4591213" y="1905891"/>
              <a:ext cx="443921" cy="443921"/>
            </a:xfrm>
            <a:custGeom>
              <a:rect b="b" l="l" r="r" t="t"/>
              <a:pathLst>
                <a:path extrusionOk="0" h="443921" w="443921">
                  <a:moveTo>
                    <a:pt x="0" y="0"/>
                  </a:moveTo>
                  <a:lnTo>
                    <a:pt x="443920" y="0"/>
                  </a:lnTo>
                  <a:lnTo>
                    <a:pt x="443920" y="443920"/>
                  </a:lnTo>
                  <a:lnTo>
                    <a:pt x="0" y="4439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7" name="Google Shape;147;p11"/>
            <p:cNvSpPr/>
            <p:nvPr/>
          </p:nvSpPr>
          <p:spPr>
            <a:xfrm>
              <a:off x="3726" y="1844678"/>
              <a:ext cx="575002" cy="513320"/>
            </a:xfrm>
            <a:custGeom>
              <a:rect b="b" l="l" r="r" t="t"/>
              <a:pathLst>
                <a:path extrusionOk="0" h="513320" w="575002">
                  <a:moveTo>
                    <a:pt x="0" y="0"/>
                  </a:moveTo>
                  <a:lnTo>
                    <a:pt x="575002" y="0"/>
                  </a:lnTo>
                  <a:lnTo>
                    <a:pt x="575002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8" name="Google Shape;148;p11"/>
            <p:cNvSpPr/>
            <p:nvPr/>
          </p:nvSpPr>
          <p:spPr>
            <a:xfrm>
              <a:off x="5208786" y="2856418"/>
              <a:ext cx="439461" cy="502502"/>
            </a:xfrm>
            <a:custGeom>
              <a:rect b="b" l="l" r="r" t="t"/>
              <a:pathLst>
                <a:path extrusionOk="0" h="502502" w="439461">
                  <a:moveTo>
                    <a:pt x="0" y="0"/>
                  </a:moveTo>
                  <a:lnTo>
                    <a:pt x="439461" y="0"/>
                  </a:lnTo>
                  <a:lnTo>
                    <a:pt x="439461" y="502502"/>
                  </a:lnTo>
                  <a:lnTo>
                    <a:pt x="0" y="5025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9" name="Google Shape;149;p11"/>
            <p:cNvSpPr/>
            <p:nvPr/>
          </p:nvSpPr>
          <p:spPr>
            <a:xfrm>
              <a:off x="4338864" y="2922492"/>
              <a:ext cx="529077" cy="370354"/>
            </a:xfrm>
            <a:custGeom>
              <a:rect b="b" l="l" r="r" t="t"/>
              <a:pathLst>
                <a:path extrusionOk="0" h="370354" w="529077">
                  <a:moveTo>
                    <a:pt x="0" y="0"/>
                  </a:moveTo>
                  <a:lnTo>
                    <a:pt x="529077" y="0"/>
                  </a:lnTo>
                  <a:lnTo>
                    <a:pt x="529077" y="370354"/>
                  </a:lnTo>
                  <a:lnTo>
                    <a:pt x="0" y="3703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0" name="Google Shape;150;p11"/>
            <p:cNvSpPr/>
            <p:nvPr/>
          </p:nvSpPr>
          <p:spPr>
            <a:xfrm>
              <a:off x="3540719" y="2922492"/>
              <a:ext cx="452655" cy="370354"/>
            </a:xfrm>
            <a:custGeom>
              <a:rect b="b" l="l" r="r" t="t"/>
              <a:pathLst>
                <a:path extrusionOk="0" h="370354" w="452655">
                  <a:moveTo>
                    <a:pt x="0" y="0"/>
                  </a:moveTo>
                  <a:lnTo>
                    <a:pt x="452655" y="0"/>
                  </a:lnTo>
                  <a:lnTo>
                    <a:pt x="452655" y="370354"/>
                  </a:lnTo>
                  <a:lnTo>
                    <a:pt x="0" y="3703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1" name="Google Shape;151;p11"/>
            <p:cNvSpPr/>
            <p:nvPr/>
          </p:nvSpPr>
          <p:spPr>
            <a:xfrm>
              <a:off x="2235596" y="2856418"/>
              <a:ext cx="253078" cy="502502"/>
            </a:xfrm>
            <a:custGeom>
              <a:rect b="b" l="l" r="r" t="t"/>
              <a:pathLst>
                <a:path extrusionOk="0" h="502502" w="253078">
                  <a:moveTo>
                    <a:pt x="0" y="0"/>
                  </a:moveTo>
                  <a:lnTo>
                    <a:pt x="253079" y="0"/>
                  </a:lnTo>
                  <a:lnTo>
                    <a:pt x="253079" y="502502"/>
                  </a:lnTo>
                  <a:lnTo>
                    <a:pt x="0" y="5025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2" name="Google Shape;152;p11"/>
            <p:cNvSpPr/>
            <p:nvPr/>
          </p:nvSpPr>
          <p:spPr>
            <a:xfrm>
              <a:off x="2829520" y="2922492"/>
              <a:ext cx="370354" cy="370354"/>
            </a:xfrm>
            <a:custGeom>
              <a:rect b="b" l="l" r="r" t="t"/>
              <a:pathLst>
                <a:path extrusionOk="0" h="370354" w="370354">
                  <a:moveTo>
                    <a:pt x="0" y="0"/>
                  </a:moveTo>
                  <a:lnTo>
                    <a:pt x="370354" y="0"/>
                  </a:lnTo>
                  <a:lnTo>
                    <a:pt x="370354" y="370354"/>
                  </a:lnTo>
                  <a:lnTo>
                    <a:pt x="0" y="3703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3" name="Google Shape;153;p11"/>
            <p:cNvSpPr/>
            <p:nvPr/>
          </p:nvSpPr>
          <p:spPr>
            <a:xfrm>
              <a:off x="0" y="2811281"/>
              <a:ext cx="319021" cy="592776"/>
            </a:xfrm>
            <a:custGeom>
              <a:rect b="b" l="l" r="r" t="t"/>
              <a:pathLst>
                <a:path extrusionOk="0" h="592776" w="319021">
                  <a:moveTo>
                    <a:pt x="0" y="0"/>
                  </a:moveTo>
                  <a:lnTo>
                    <a:pt x="319021" y="0"/>
                  </a:lnTo>
                  <a:lnTo>
                    <a:pt x="319021" y="592776"/>
                  </a:lnTo>
                  <a:lnTo>
                    <a:pt x="0" y="5927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4" name="Google Shape;154;p11"/>
            <p:cNvSpPr/>
            <p:nvPr/>
          </p:nvSpPr>
          <p:spPr>
            <a:xfrm>
              <a:off x="660795" y="2811281"/>
              <a:ext cx="459132" cy="592776"/>
            </a:xfrm>
            <a:custGeom>
              <a:rect b="b" l="l" r="r" t="t"/>
              <a:pathLst>
                <a:path extrusionOk="0" h="592776" w="459132">
                  <a:moveTo>
                    <a:pt x="0" y="0"/>
                  </a:moveTo>
                  <a:lnTo>
                    <a:pt x="459132" y="0"/>
                  </a:lnTo>
                  <a:lnTo>
                    <a:pt x="459132" y="592776"/>
                  </a:lnTo>
                  <a:lnTo>
                    <a:pt x="0" y="5927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5" name="Google Shape;155;p11"/>
            <p:cNvSpPr/>
            <p:nvPr/>
          </p:nvSpPr>
          <p:spPr>
            <a:xfrm>
              <a:off x="1460772" y="2856418"/>
              <a:ext cx="433979" cy="502502"/>
            </a:xfrm>
            <a:custGeom>
              <a:rect b="b" l="l" r="r" t="t"/>
              <a:pathLst>
                <a:path extrusionOk="0" h="502502" w="433979">
                  <a:moveTo>
                    <a:pt x="0" y="0"/>
                  </a:moveTo>
                  <a:lnTo>
                    <a:pt x="433979" y="0"/>
                  </a:lnTo>
                  <a:lnTo>
                    <a:pt x="433979" y="502502"/>
                  </a:lnTo>
                  <a:lnTo>
                    <a:pt x="0" y="5025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0B00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2"/>
          <p:cNvGrpSpPr/>
          <p:nvPr/>
        </p:nvGrpSpPr>
        <p:grpSpPr>
          <a:xfrm>
            <a:off x="2733113" y="1692361"/>
            <a:ext cx="5527708" cy="2292391"/>
            <a:chOff x="0" y="-28575"/>
            <a:chExt cx="1658589" cy="687832"/>
          </a:xfrm>
        </p:grpSpPr>
        <p:sp>
          <p:nvSpPr>
            <p:cNvPr id="161" name="Google Shape;161;p12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2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2"/>
          <p:cNvGrpSpPr/>
          <p:nvPr/>
        </p:nvGrpSpPr>
        <p:grpSpPr>
          <a:xfrm>
            <a:off x="2733113" y="4165743"/>
            <a:ext cx="5527708" cy="2292391"/>
            <a:chOff x="0" y="-28575"/>
            <a:chExt cx="1658589" cy="687832"/>
          </a:xfrm>
        </p:grpSpPr>
        <p:sp>
          <p:nvSpPr>
            <p:cNvPr id="164" name="Google Shape;164;p12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2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12"/>
          <p:cNvSpPr txBox="1"/>
          <p:nvPr/>
        </p:nvSpPr>
        <p:spPr>
          <a:xfrm>
            <a:off x="3331515" y="3432458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167" name="Google Shape;167;p12"/>
          <p:cNvSpPr txBox="1"/>
          <p:nvPr/>
        </p:nvSpPr>
        <p:spPr>
          <a:xfrm>
            <a:off x="3934300" y="5658982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168" name="Google Shape;168;p12"/>
          <p:cNvSpPr txBox="1"/>
          <p:nvPr/>
        </p:nvSpPr>
        <p:spPr>
          <a:xfrm>
            <a:off x="2833842" y="4917303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169" name="Google Shape;169;p12"/>
          <p:cNvSpPr txBox="1"/>
          <p:nvPr/>
        </p:nvSpPr>
        <p:spPr>
          <a:xfrm>
            <a:off x="3559507" y="6677209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170" name="Google Shape;170;p12"/>
          <p:cNvSpPr txBox="1"/>
          <p:nvPr/>
        </p:nvSpPr>
        <p:spPr>
          <a:xfrm>
            <a:off x="1671973" y="567478"/>
            <a:ext cx="734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</a:rPr>
              <a:t>CREDITS</a:t>
            </a:r>
            <a:endParaRPr b="1"/>
          </a:p>
        </p:txBody>
      </p:sp>
      <p:sp>
        <p:nvSpPr>
          <p:cNvPr id="171" name="Google Shape;171;p12"/>
          <p:cNvSpPr txBox="1"/>
          <p:nvPr/>
        </p:nvSpPr>
        <p:spPr>
          <a:xfrm>
            <a:off x="1984327" y="1278763"/>
            <a:ext cx="70254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6" u="none" cap="none" strike="noStrike">
                <a:solidFill>
                  <a:srgbClr val="FFFFFF"/>
                </a:solidFill>
              </a:rPr>
              <a:t>This presentation template is free for everyone to use thanks to the following:</a:t>
            </a:r>
            <a:endParaRPr b="1"/>
          </a:p>
        </p:txBody>
      </p:sp>
      <p:pic>
        <p:nvPicPr>
          <p:cNvPr id="172" name="Google Shape;17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9600" y="2166525"/>
            <a:ext cx="4234749" cy="1065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