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Forum"/>
      <p:regular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Forum-regular.fntdata"/><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17.png"/><Relationship Id="rId8"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23.png"/><Relationship Id="rId11" Type="http://schemas.openxmlformats.org/officeDocument/2006/relationships/image" Target="../media/image3.png"/><Relationship Id="rId10" Type="http://schemas.openxmlformats.org/officeDocument/2006/relationships/image" Target="../media/image4.png"/><Relationship Id="rId12" Type="http://schemas.openxmlformats.org/officeDocument/2006/relationships/image" Target="../media/image2.png"/><Relationship Id="rId9" Type="http://schemas.openxmlformats.org/officeDocument/2006/relationships/image" Target="../media/image6.png"/><Relationship Id="rId5" Type="http://schemas.openxmlformats.org/officeDocument/2006/relationships/image" Target="../media/image21.png"/><Relationship Id="rId6" Type="http://schemas.openxmlformats.org/officeDocument/2006/relationships/image" Target="../media/image8.png"/><Relationship Id="rId7" Type="http://schemas.openxmlformats.org/officeDocument/2006/relationships/image" Target="../media/image7.png"/><Relationship Id="rId8"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D0CD"/>
        </a:solidFill>
      </p:bgPr>
    </p:bg>
    <p:spTree>
      <p:nvGrpSpPr>
        <p:cNvPr id="83" name="Shape 83"/>
        <p:cNvGrpSpPr/>
        <p:nvPr/>
      </p:nvGrpSpPr>
      <p:grpSpPr>
        <a:xfrm>
          <a:off x="0" y="0"/>
          <a:ext cx="0" cy="0"/>
          <a:chOff x="0" y="0"/>
          <a:chExt cx="0" cy="0"/>
        </a:xfrm>
      </p:grpSpPr>
      <p:sp>
        <p:nvSpPr>
          <p:cNvPr id="84" name="Google Shape;84;p13"/>
          <p:cNvSpPr txBox="1"/>
          <p:nvPr/>
        </p:nvSpPr>
        <p:spPr>
          <a:xfrm>
            <a:off x="1028700" y="4404950"/>
            <a:ext cx="17259300" cy="49563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23000" u="none" cap="none" strike="noStrike">
                <a:solidFill>
                  <a:srgbClr val="1B4AD6"/>
                </a:solidFill>
                <a:latin typeface="Forum"/>
                <a:ea typeface="Forum"/>
                <a:cs typeface="Forum"/>
                <a:sym typeface="Forum"/>
              </a:rPr>
              <a:t>GRADUATI</a:t>
            </a:r>
            <a:r>
              <a:rPr lang="en-US" sz="23000">
                <a:solidFill>
                  <a:srgbClr val="1B4AD6"/>
                </a:solidFill>
                <a:latin typeface="Forum"/>
                <a:ea typeface="Forum"/>
                <a:cs typeface="Forum"/>
                <a:sym typeface="Forum"/>
              </a:rPr>
              <a:t>O</a:t>
            </a:r>
            <a:r>
              <a:rPr b="0" i="0" lang="en-US" sz="23000" u="none" cap="none" strike="noStrike">
                <a:solidFill>
                  <a:srgbClr val="1B4AD6"/>
                </a:solidFill>
                <a:latin typeface="Forum"/>
                <a:ea typeface="Forum"/>
                <a:cs typeface="Forum"/>
                <a:sym typeface="Forum"/>
              </a:rPr>
              <a:t>N</a:t>
            </a:r>
            <a:endParaRPr sz="23000"/>
          </a:p>
          <a:p>
            <a:pPr indent="0" lvl="0" marL="0" marR="0" rtl="0" algn="l">
              <a:lnSpc>
                <a:spcPct val="70000"/>
              </a:lnSpc>
              <a:spcBef>
                <a:spcPts val="0"/>
              </a:spcBef>
              <a:spcAft>
                <a:spcPts val="0"/>
              </a:spcAft>
              <a:buNone/>
            </a:pPr>
            <a:r>
              <a:rPr b="0" i="0" lang="en-US" sz="23000" u="none" cap="none" strike="noStrike">
                <a:solidFill>
                  <a:srgbClr val="1B4AD6"/>
                </a:solidFill>
                <a:latin typeface="Forum"/>
                <a:ea typeface="Forum"/>
                <a:cs typeface="Forum"/>
                <a:sym typeface="Forum"/>
              </a:rPr>
              <a:t>INVITATIONS</a:t>
            </a:r>
            <a:endParaRPr sz="23000"/>
          </a:p>
        </p:txBody>
      </p:sp>
      <p:sp>
        <p:nvSpPr>
          <p:cNvPr id="85" name="Google Shape;85;p13"/>
          <p:cNvSpPr txBox="1"/>
          <p:nvPr/>
        </p:nvSpPr>
        <p:spPr>
          <a:xfrm>
            <a:off x="1190625" y="9086850"/>
            <a:ext cx="2120106"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1B4AD6"/>
                </a:solidFill>
                <a:latin typeface="Forum"/>
                <a:ea typeface="Forum"/>
                <a:cs typeface="Forum"/>
                <a:sym typeface="Forum"/>
              </a:rPr>
              <a:t>FOR COLLEGE</a:t>
            </a:r>
            <a:endParaRPr/>
          </a:p>
        </p:txBody>
      </p:sp>
      <p:grpSp>
        <p:nvGrpSpPr>
          <p:cNvPr id="86" name="Google Shape;86;p13"/>
          <p:cNvGrpSpPr/>
          <p:nvPr/>
        </p:nvGrpSpPr>
        <p:grpSpPr>
          <a:xfrm>
            <a:off x="1028700" y="698769"/>
            <a:ext cx="16178575" cy="3511281"/>
            <a:chOff x="0" y="0"/>
            <a:chExt cx="21571433" cy="4681708"/>
          </a:xfrm>
        </p:grpSpPr>
        <p:grpSp>
          <p:nvGrpSpPr>
            <p:cNvPr id="87" name="Google Shape;87;p13"/>
            <p:cNvGrpSpPr/>
            <p:nvPr/>
          </p:nvGrpSpPr>
          <p:grpSpPr>
            <a:xfrm>
              <a:off x="0" y="0"/>
              <a:ext cx="3803888" cy="4681708"/>
              <a:chOff x="0" y="0"/>
              <a:chExt cx="660400" cy="812800"/>
            </a:xfrm>
          </p:grpSpPr>
          <p:sp>
            <p:nvSpPr>
              <p:cNvPr id="88" name="Google Shape;88;p13"/>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6581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txBox="1"/>
              <p:nvPr/>
            </p:nvSpPr>
            <p:spPr>
              <a:xfrm>
                <a:off x="0" y="69850"/>
                <a:ext cx="6604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 name="Google Shape;90;p13"/>
            <p:cNvGrpSpPr/>
            <p:nvPr/>
          </p:nvGrpSpPr>
          <p:grpSpPr>
            <a:xfrm>
              <a:off x="2961257" y="0"/>
              <a:ext cx="3803888" cy="4681708"/>
              <a:chOff x="0" y="0"/>
              <a:chExt cx="660400" cy="812800"/>
            </a:xfrm>
          </p:grpSpPr>
          <p:sp>
            <p:nvSpPr>
              <p:cNvPr id="91" name="Google Shape;91;p13"/>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4F70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p:cNvSpPr txBox="1"/>
              <p:nvPr/>
            </p:nvSpPr>
            <p:spPr>
              <a:xfrm>
                <a:off x="0" y="69850"/>
                <a:ext cx="6604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 name="Google Shape;93;p13"/>
            <p:cNvGrpSpPr/>
            <p:nvPr/>
          </p:nvGrpSpPr>
          <p:grpSpPr>
            <a:xfrm>
              <a:off x="5922515" y="0"/>
              <a:ext cx="3803888" cy="4681708"/>
              <a:chOff x="0" y="0"/>
              <a:chExt cx="660400" cy="812800"/>
            </a:xfrm>
          </p:grpSpPr>
          <p:sp>
            <p:nvSpPr>
              <p:cNvPr id="94" name="Google Shape;94;p13"/>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3A60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txBox="1"/>
              <p:nvPr/>
            </p:nvSpPr>
            <p:spPr>
              <a:xfrm>
                <a:off x="0" y="69850"/>
                <a:ext cx="6604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 name="Google Shape;96;p13"/>
            <p:cNvGrpSpPr/>
            <p:nvPr/>
          </p:nvGrpSpPr>
          <p:grpSpPr>
            <a:xfrm>
              <a:off x="8883772" y="0"/>
              <a:ext cx="3803888" cy="4681708"/>
              <a:chOff x="0" y="0"/>
              <a:chExt cx="660400" cy="812800"/>
            </a:xfrm>
          </p:grpSpPr>
          <p:sp>
            <p:nvSpPr>
              <p:cNvPr id="97" name="Google Shape;97;p13"/>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2C5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txBox="1"/>
              <p:nvPr/>
            </p:nvSpPr>
            <p:spPr>
              <a:xfrm>
                <a:off x="0" y="69850"/>
                <a:ext cx="6604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 name="Google Shape;99;p13"/>
            <p:cNvGrpSpPr/>
            <p:nvPr/>
          </p:nvGrpSpPr>
          <p:grpSpPr>
            <a:xfrm>
              <a:off x="11845030" y="0"/>
              <a:ext cx="3803888" cy="4681708"/>
              <a:chOff x="0" y="0"/>
              <a:chExt cx="660400" cy="812800"/>
            </a:xfrm>
          </p:grpSpPr>
          <p:sp>
            <p:nvSpPr>
              <p:cNvPr id="100" name="Google Shape;100;p13"/>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1B4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3"/>
              <p:cNvSpPr txBox="1"/>
              <p:nvPr/>
            </p:nvSpPr>
            <p:spPr>
              <a:xfrm>
                <a:off x="0" y="69850"/>
                <a:ext cx="6604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 name="Google Shape;102;p13"/>
            <p:cNvGrpSpPr/>
            <p:nvPr/>
          </p:nvGrpSpPr>
          <p:grpSpPr>
            <a:xfrm>
              <a:off x="14806287" y="0"/>
              <a:ext cx="3803888" cy="4681708"/>
              <a:chOff x="0" y="0"/>
              <a:chExt cx="660400" cy="812800"/>
            </a:xfrm>
          </p:grpSpPr>
          <p:sp>
            <p:nvSpPr>
              <p:cNvPr id="103" name="Google Shape;103;p13"/>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1244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3"/>
              <p:cNvSpPr txBox="1"/>
              <p:nvPr/>
            </p:nvSpPr>
            <p:spPr>
              <a:xfrm>
                <a:off x="0" y="69850"/>
                <a:ext cx="6604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 name="Google Shape;105;p13"/>
            <p:cNvGrpSpPr/>
            <p:nvPr/>
          </p:nvGrpSpPr>
          <p:grpSpPr>
            <a:xfrm>
              <a:off x="17767545" y="0"/>
              <a:ext cx="3803888" cy="4681708"/>
              <a:chOff x="0" y="0"/>
              <a:chExt cx="660400" cy="812800"/>
            </a:xfrm>
          </p:grpSpPr>
          <p:sp>
            <p:nvSpPr>
              <p:cNvPr id="106" name="Google Shape;106;p13"/>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A3D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txBox="1"/>
              <p:nvPr/>
            </p:nvSpPr>
            <p:spPr>
              <a:xfrm>
                <a:off x="0" y="69850"/>
                <a:ext cx="6604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BAF"/>
        </a:solidFill>
      </p:bgPr>
    </p:bg>
    <p:spTree>
      <p:nvGrpSpPr>
        <p:cNvPr id="287" name="Shape 287"/>
        <p:cNvGrpSpPr/>
        <p:nvPr/>
      </p:nvGrpSpPr>
      <p:grpSpPr>
        <a:xfrm>
          <a:off x="0" y="0"/>
          <a:ext cx="0" cy="0"/>
          <a:chOff x="0" y="0"/>
          <a:chExt cx="0" cy="0"/>
        </a:xfrm>
      </p:grpSpPr>
      <p:grpSp>
        <p:nvGrpSpPr>
          <p:cNvPr id="288" name="Google Shape;288;p22"/>
          <p:cNvGrpSpPr/>
          <p:nvPr/>
        </p:nvGrpSpPr>
        <p:grpSpPr>
          <a:xfrm>
            <a:off x="-4179383" y="0"/>
            <a:ext cx="8358765" cy="10282873"/>
            <a:chOff x="0" y="0"/>
            <a:chExt cx="11145020" cy="13710497"/>
          </a:xfrm>
        </p:grpSpPr>
        <p:grpSp>
          <p:nvGrpSpPr>
            <p:cNvPr id="289" name="Google Shape;289;p22"/>
            <p:cNvGrpSpPr/>
            <p:nvPr/>
          </p:nvGrpSpPr>
          <p:grpSpPr>
            <a:xfrm>
              <a:off x="0" y="0"/>
              <a:ext cx="11145020" cy="11145020"/>
              <a:chOff x="0" y="0"/>
              <a:chExt cx="812800" cy="812800"/>
            </a:xfrm>
          </p:grpSpPr>
          <p:sp>
            <p:nvSpPr>
              <p:cNvPr id="290" name="Google Shape;290;p22"/>
              <p:cNvSpPr/>
              <p:nvPr/>
            </p:nvSpPr>
            <p:spPr>
              <a:xfrm>
                <a:off x="0" y="0"/>
                <a:ext cx="812800" cy="812800"/>
              </a:xfrm>
              <a:custGeom>
                <a:rect b="b" l="l" r="r" t="t"/>
                <a:pathLst>
                  <a:path extrusionOk="0"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E28413"/>
              </a:solidFill>
              <a:ln>
                <a:noFill/>
              </a:ln>
            </p:spPr>
          </p:sp>
          <p:sp>
            <p:nvSpPr>
              <p:cNvPr id="291" name="Google Shape;291;p22"/>
              <p:cNvSpPr txBox="1"/>
              <p:nvPr/>
            </p:nvSpPr>
            <p:spPr>
              <a:xfrm>
                <a:off x="63500" y="6350"/>
                <a:ext cx="6858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22"/>
            <p:cNvGrpSpPr/>
            <p:nvPr/>
          </p:nvGrpSpPr>
          <p:grpSpPr>
            <a:xfrm>
              <a:off x="0" y="2565477"/>
              <a:ext cx="11145020" cy="11145020"/>
              <a:chOff x="0" y="0"/>
              <a:chExt cx="812800" cy="812800"/>
            </a:xfrm>
          </p:grpSpPr>
          <p:sp>
            <p:nvSpPr>
              <p:cNvPr id="293" name="Google Shape;293;p22"/>
              <p:cNvSpPr/>
              <p:nvPr/>
            </p:nvSpPr>
            <p:spPr>
              <a:xfrm>
                <a:off x="0" y="0"/>
                <a:ext cx="812800" cy="812800"/>
              </a:xfrm>
              <a:custGeom>
                <a:rect b="b" l="l" r="r" t="t"/>
                <a:pathLst>
                  <a:path extrusionOk="0"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E28413"/>
              </a:solidFill>
              <a:ln>
                <a:noFill/>
              </a:ln>
            </p:spPr>
          </p:sp>
          <p:sp>
            <p:nvSpPr>
              <p:cNvPr id="294" name="Google Shape;294;p22"/>
              <p:cNvSpPr txBox="1"/>
              <p:nvPr/>
            </p:nvSpPr>
            <p:spPr>
              <a:xfrm>
                <a:off x="63500" y="6350"/>
                <a:ext cx="6858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295" name="Google Shape;295;p22"/>
          <p:cNvPicPr preferRelativeResize="0"/>
          <p:nvPr/>
        </p:nvPicPr>
        <p:blipFill>
          <a:blip r:embed="rId3">
            <a:alphaModFix/>
          </a:blip>
          <a:stretch>
            <a:fillRect/>
          </a:stretch>
        </p:blipFill>
        <p:spPr>
          <a:xfrm>
            <a:off x="-3721575" y="-2062"/>
            <a:ext cx="7442200" cy="10287000"/>
          </a:xfrm>
          <a:prstGeom prst="rect">
            <a:avLst/>
          </a:prstGeom>
          <a:noFill/>
          <a:ln>
            <a:noFill/>
          </a:ln>
        </p:spPr>
      </p:pic>
      <p:sp>
        <p:nvSpPr>
          <p:cNvPr id="296" name="Google Shape;296;p22"/>
          <p:cNvSpPr txBox="1"/>
          <p:nvPr/>
        </p:nvSpPr>
        <p:spPr>
          <a:xfrm>
            <a:off x="5086350" y="4956434"/>
            <a:ext cx="8115300" cy="50038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for the student:</a:t>
            </a:r>
            <a:endParaRPr/>
          </a:p>
        </p:txBody>
      </p:sp>
      <p:sp>
        <p:nvSpPr>
          <p:cNvPr id="297" name="Google Shape;297;p22"/>
          <p:cNvSpPr txBox="1"/>
          <p:nvPr/>
        </p:nvSpPr>
        <p:spPr>
          <a:xfrm>
            <a:off x="4269657" y="2059305"/>
            <a:ext cx="9748800" cy="28014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3000" u="none" cap="none" strike="noStrike">
                <a:solidFill>
                  <a:srgbClr val="E28413"/>
                </a:solidFill>
                <a:latin typeface="Forum"/>
                <a:ea typeface="Forum"/>
                <a:cs typeface="Forum"/>
                <a:sym typeface="Forum"/>
              </a:rPr>
              <a:t>GRADUATION INVITE</a:t>
            </a:r>
            <a:endParaRPr sz="13000"/>
          </a:p>
        </p:txBody>
      </p:sp>
      <p:sp>
        <p:nvSpPr>
          <p:cNvPr id="298" name="Google Shape;298;p22"/>
          <p:cNvSpPr txBox="1"/>
          <p:nvPr/>
        </p:nvSpPr>
        <p:spPr>
          <a:xfrm>
            <a:off x="5086350" y="942975"/>
            <a:ext cx="8115300" cy="7219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211D1D"/>
                </a:solidFill>
                <a:latin typeface="Forum"/>
                <a:ea typeface="Forum"/>
                <a:cs typeface="Forum"/>
                <a:sym typeface="Forum"/>
              </a:rPr>
              <a:t>University Name</a:t>
            </a:r>
            <a:endParaRPr/>
          </a:p>
        </p:txBody>
      </p:sp>
      <p:grpSp>
        <p:nvGrpSpPr>
          <p:cNvPr id="299" name="Google Shape;299;p22"/>
          <p:cNvGrpSpPr/>
          <p:nvPr/>
        </p:nvGrpSpPr>
        <p:grpSpPr>
          <a:xfrm>
            <a:off x="14108617" y="0"/>
            <a:ext cx="8358765" cy="10282873"/>
            <a:chOff x="0" y="0"/>
            <a:chExt cx="11145020" cy="13710497"/>
          </a:xfrm>
        </p:grpSpPr>
        <p:grpSp>
          <p:nvGrpSpPr>
            <p:cNvPr id="300" name="Google Shape;300;p22"/>
            <p:cNvGrpSpPr/>
            <p:nvPr/>
          </p:nvGrpSpPr>
          <p:grpSpPr>
            <a:xfrm>
              <a:off x="0" y="0"/>
              <a:ext cx="11145020" cy="11145020"/>
              <a:chOff x="0" y="0"/>
              <a:chExt cx="812800" cy="812800"/>
            </a:xfrm>
          </p:grpSpPr>
          <p:sp>
            <p:nvSpPr>
              <p:cNvPr id="301" name="Google Shape;301;p22"/>
              <p:cNvSpPr/>
              <p:nvPr/>
            </p:nvSpPr>
            <p:spPr>
              <a:xfrm>
                <a:off x="0" y="0"/>
                <a:ext cx="812800" cy="812800"/>
              </a:xfrm>
              <a:custGeom>
                <a:rect b="b" l="l" r="r" t="t"/>
                <a:pathLst>
                  <a:path extrusionOk="0"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E28413"/>
              </a:solidFill>
              <a:ln>
                <a:noFill/>
              </a:ln>
            </p:spPr>
          </p:sp>
          <p:sp>
            <p:nvSpPr>
              <p:cNvPr id="302" name="Google Shape;302;p22"/>
              <p:cNvSpPr txBox="1"/>
              <p:nvPr/>
            </p:nvSpPr>
            <p:spPr>
              <a:xfrm>
                <a:off x="63500" y="6350"/>
                <a:ext cx="6858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22"/>
            <p:cNvGrpSpPr/>
            <p:nvPr/>
          </p:nvGrpSpPr>
          <p:grpSpPr>
            <a:xfrm>
              <a:off x="0" y="2565477"/>
              <a:ext cx="11145020" cy="11145020"/>
              <a:chOff x="0" y="0"/>
              <a:chExt cx="812800" cy="812800"/>
            </a:xfrm>
          </p:grpSpPr>
          <p:sp>
            <p:nvSpPr>
              <p:cNvPr id="304" name="Google Shape;304;p22"/>
              <p:cNvSpPr/>
              <p:nvPr/>
            </p:nvSpPr>
            <p:spPr>
              <a:xfrm>
                <a:off x="0" y="0"/>
                <a:ext cx="812800" cy="812800"/>
              </a:xfrm>
              <a:custGeom>
                <a:rect b="b" l="l" r="r" t="t"/>
                <a:pathLst>
                  <a:path extrusionOk="0"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E28413"/>
              </a:solidFill>
              <a:ln>
                <a:noFill/>
              </a:ln>
            </p:spPr>
          </p:sp>
          <p:sp>
            <p:nvSpPr>
              <p:cNvPr id="305" name="Google Shape;305;p22"/>
              <p:cNvSpPr txBox="1"/>
              <p:nvPr/>
            </p:nvSpPr>
            <p:spPr>
              <a:xfrm>
                <a:off x="63500" y="6350"/>
                <a:ext cx="6858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06" name="Google Shape;306;p22"/>
          <p:cNvSpPr txBox="1"/>
          <p:nvPr/>
        </p:nvSpPr>
        <p:spPr>
          <a:xfrm>
            <a:off x="4708775" y="5136525"/>
            <a:ext cx="8870400" cy="1693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1000" u="none" cap="none" strike="noStrike">
                <a:solidFill>
                  <a:srgbClr val="E28413"/>
                </a:solidFill>
                <a:latin typeface="Forum"/>
                <a:ea typeface="Forum"/>
                <a:cs typeface="Forum"/>
                <a:sym typeface="Forum"/>
              </a:rPr>
              <a:t>John Doe</a:t>
            </a:r>
            <a:endParaRPr sz="11000"/>
          </a:p>
        </p:txBody>
      </p:sp>
      <p:pic>
        <p:nvPicPr>
          <p:cNvPr id="307" name="Google Shape;307;p22"/>
          <p:cNvPicPr preferRelativeResize="0"/>
          <p:nvPr/>
        </p:nvPicPr>
        <p:blipFill>
          <a:blip r:embed="rId3">
            <a:alphaModFix/>
          </a:blip>
          <a:stretch>
            <a:fillRect/>
          </a:stretch>
        </p:blipFill>
        <p:spPr>
          <a:xfrm>
            <a:off x="14567475" y="-12"/>
            <a:ext cx="7442200" cy="10287000"/>
          </a:xfrm>
          <a:prstGeom prst="rect">
            <a:avLst/>
          </a:prstGeom>
          <a:noFill/>
          <a:ln>
            <a:noFill/>
          </a:ln>
        </p:spPr>
      </p:pic>
      <p:sp>
        <p:nvSpPr>
          <p:cNvPr id="308" name="Google Shape;308;p22"/>
          <p:cNvSpPr txBox="1"/>
          <p:nvPr/>
        </p:nvSpPr>
        <p:spPr>
          <a:xfrm>
            <a:off x="5086350" y="7336790"/>
            <a:ext cx="8115300" cy="7219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211D1D"/>
                </a:solidFill>
                <a:latin typeface="Forum"/>
                <a:ea typeface="Forum"/>
                <a:cs typeface="Forum"/>
                <a:sym typeface="Forum"/>
              </a:rPr>
              <a:t>Monday, December 11 at 09:00 am</a:t>
            </a:r>
            <a:endParaRPr/>
          </a:p>
        </p:txBody>
      </p:sp>
      <p:sp>
        <p:nvSpPr>
          <p:cNvPr id="309" name="Google Shape;309;p22"/>
          <p:cNvSpPr txBox="1"/>
          <p:nvPr/>
        </p:nvSpPr>
        <p:spPr>
          <a:xfrm>
            <a:off x="5086350" y="8333740"/>
            <a:ext cx="8115300" cy="50038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RSVP here:</a:t>
            </a:r>
            <a:endParaRPr/>
          </a:p>
        </p:txBody>
      </p:sp>
      <p:sp>
        <p:nvSpPr>
          <p:cNvPr id="310" name="Google Shape;310;p22"/>
          <p:cNvSpPr txBox="1"/>
          <p:nvPr/>
        </p:nvSpPr>
        <p:spPr>
          <a:xfrm>
            <a:off x="4969082" y="8757920"/>
            <a:ext cx="8349836" cy="50038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123-456-7890 / hello@reallygreatsite.com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BAF"/>
        </a:solidFill>
      </p:bgPr>
    </p:bg>
    <p:spTree>
      <p:nvGrpSpPr>
        <p:cNvPr id="314" name="Shape 314"/>
        <p:cNvGrpSpPr/>
        <p:nvPr/>
      </p:nvGrpSpPr>
      <p:grpSpPr>
        <a:xfrm>
          <a:off x="0" y="0"/>
          <a:ext cx="0" cy="0"/>
          <a:chOff x="0" y="0"/>
          <a:chExt cx="0" cy="0"/>
        </a:xfrm>
      </p:grpSpPr>
      <p:grpSp>
        <p:nvGrpSpPr>
          <p:cNvPr id="315" name="Google Shape;315;p23"/>
          <p:cNvGrpSpPr/>
          <p:nvPr/>
        </p:nvGrpSpPr>
        <p:grpSpPr>
          <a:xfrm>
            <a:off x="0" y="194697"/>
            <a:ext cx="8009629" cy="9675874"/>
            <a:chOff x="0" y="0"/>
            <a:chExt cx="10679505" cy="12901165"/>
          </a:xfrm>
        </p:grpSpPr>
        <p:grpSp>
          <p:nvGrpSpPr>
            <p:cNvPr id="316" name="Google Shape;316;p23"/>
            <p:cNvGrpSpPr/>
            <p:nvPr/>
          </p:nvGrpSpPr>
          <p:grpSpPr>
            <a:xfrm>
              <a:off x="117467" y="2339127"/>
              <a:ext cx="10562038" cy="10562038"/>
              <a:chOff x="0" y="0"/>
              <a:chExt cx="812800" cy="812800"/>
            </a:xfrm>
          </p:grpSpPr>
          <p:sp>
            <p:nvSpPr>
              <p:cNvPr id="317" name="Google Shape;317;p23"/>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E28413"/>
              </a:solidFill>
              <a:ln>
                <a:noFill/>
              </a:ln>
            </p:spPr>
          </p:sp>
          <p:sp>
            <p:nvSpPr>
              <p:cNvPr id="318" name="Google Shape;318;p23"/>
              <p:cNvSpPr txBox="1"/>
              <p:nvPr/>
            </p:nvSpPr>
            <p:spPr>
              <a:xfrm>
                <a:off x="127000" y="69850"/>
                <a:ext cx="558800" cy="615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 name="Google Shape;319;p23"/>
            <p:cNvGrpSpPr/>
            <p:nvPr/>
          </p:nvGrpSpPr>
          <p:grpSpPr>
            <a:xfrm>
              <a:off x="0" y="0"/>
              <a:ext cx="10562038" cy="10562038"/>
              <a:chOff x="0" y="0"/>
              <a:chExt cx="812800" cy="812800"/>
            </a:xfrm>
          </p:grpSpPr>
          <p:sp>
            <p:nvSpPr>
              <p:cNvPr id="320" name="Google Shape;320;p23"/>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E28413"/>
              </a:solidFill>
              <a:ln>
                <a:noFill/>
              </a:ln>
            </p:spPr>
          </p:sp>
          <p:sp>
            <p:nvSpPr>
              <p:cNvPr id="321" name="Google Shape;321;p23"/>
              <p:cNvSpPr txBox="1"/>
              <p:nvPr/>
            </p:nvSpPr>
            <p:spPr>
              <a:xfrm>
                <a:off x="127000" y="69850"/>
                <a:ext cx="558800" cy="615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322" name="Google Shape;322;p23"/>
          <p:cNvPicPr preferRelativeResize="0"/>
          <p:nvPr/>
        </p:nvPicPr>
        <p:blipFill>
          <a:blip r:embed="rId3">
            <a:alphaModFix/>
          </a:blip>
          <a:stretch>
            <a:fillRect/>
          </a:stretch>
        </p:blipFill>
        <p:spPr>
          <a:xfrm>
            <a:off x="613750" y="2704661"/>
            <a:ext cx="6343225" cy="4655927"/>
          </a:xfrm>
          <a:prstGeom prst="rect">
            <a:avLst/>
          </a:prstGeom>
          <a:noFill/>
          <a:ln>
            <a:noFill/>
          </a:ln>
        </p:spPr>
      </p:pic>
      <p:sp>
        <p:nvSpPr>
          <p:cNvPr id="323" name="Google Shape;323;p23"/>
          <p:cNvSpPr txBox="1"/>
          <p:nvPr/>
        </p:nvSpPr>
        <p:spPr>
          <a:xfrm>
            <a:off x="8009628" y="2059305"/>
            <a:ext cx="9748800" cy="28014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3000" u="none" cap="none" strike="noStrike">
                <a:solidFill>
                  <a:srgbClr val="E28413"/>
                </a:solidFill>
                <a:latin typeface="Forum"/>
                <a:ea typeface="Forum"/>
                <a:cs typeface="Forum"/>
                <a:sym typeface="Forum"/>
              </a:rPr>
              <a:t>GRADUATION INVITE</a:t>
            </a:r>
            <a:endParaRPr sz="13000"/>
          </a:p>
        </p:txBody>
      </p:sp>
      <p:sp>
        <p:nvSpPr>
          <p:cNvPr id="324" name="Google Shape;324;p23"/>
          <p:cNvSpPr txBox="1"/>
          <p:nvPr/>
        </p:nvSpPr>
        <p:spPr>
          <a:xfrm>
            <a:off x="8009628" y="4956434"/>
            <a:ext cx="8115300"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for the student:</a:t>
            </a:r>
            <a:endParaRPr/>
          </a:p>
        </p:txBody>
      </p:sp>
      <p:sp>
        <p:nvSpPr>
          <p:cNvPr id="325" name="Google Shape;325;p23"/>
          <p:cNvSpPr txBox="1"/>
          <p:nvPr/>
        </p:nvSpPr>
        <p:spPr>
          <a:xfrm>
            <a:off x="8009628" y="942975"/>
            <a:ext cx="8115300" cy="7219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200" u="none" cap="none" strike="noStrike">
                <a:solidFill>
                  <a:srgbClr val="211D1D"/>
                </a:solidFill>
                <a:latin typeface="Forum"/>
                <a:ea typeface="Forum"/>
                <a:cs typeface="Forum"/>
                <a:sym typeface="Forum"/>
              </a:rPr>
              <a:t>University Name</a:t>
            </a:r>
            <a:endParaRPr/>
          </a:p>
        </p:txBody>
      </p:sp>
      <p:sp>
        <p:nvSpPr>
          <p:cNvPr id="326" name="Google Shape;326;p23"/>
          <p:cNvSpPr txBox="1"/>
          <p:nvPr/>
        </p:nvSpPr>
        <p:spPr>
          <a:xfrm>
            <a:off x="8009623" y="5136525"/>
            <a:ext cx="8940000" cy="169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1000" u="none" cap="none" strike="noStrike">
                <a:solidFill>
                  <a:srgbClr val="E28413"/>
                </a:solidFill>
                <a:latin typeface="Forum"/>
                <a:ea typeface="Forum"/>
                <a:cs typeface="Forum"/>
                <a:sym typeface="Forum"/>
              </a:rPr>
              <a:t>John Doe</a:t>
            </a:r>
            <a:endParaRPr sz="11000"/>
          </a:p>
        </p:txBody>
      </p:sp>
      <p:sp>
        <p:nvSpPr>
          <p:cNvPr id="327" name="Google Shape;327;p23"/>
          <p:cNvSpPr txBox="1"/>
          <p:nvPr/>
        </p:nvSpPr>
        <p:spPr>
          <a:xfrm>
            <a:off x="8009628" y="7336790"/>
            <a:ext cx="8115300" cy="7219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200" u="none" cap="none" strike="noStrike">
                <a:solidFill>
                  <a:srgbClr val="211D1D"/>
                </a:solidFill>
                <a:latin typeface="Forum"/>
                <a:ea typeface="Forum"/>
                <a:cs typeface="Forum"/>
                <a:sym typeface="Forum"/>
              </a:rPr>
              <a:t>Monday, December 11 at 09:00 am</a:t>
            </a:r>
            <a:endParaRPr/>
          </a:p>
        </p:txBody>
      </p:sp>
      <p:sp>
        <p:nvSpPr>
          <p:cNvPr id="328" name="Google Shape;328;p23"/>
          <p:cNvSpPr txBox="1"/>
          <p:nvPr/>
        </p:nvSpPr>
        <p:spPr>
          <a:xfrm>
            <a:off x="8009628" y="8333740"/>
            <a:ext cx="8115300"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RSVP here:</a:t>
            </a:r>
            <a:endParaRPr/>
          </a:p>
        </p:txBody>
      </p:sp>
      <p:sp>
        <p:nvSpPr>
          <p:cNvPr id="329" name="Google Shape;329;p23"/>
          <p:cNvSpPr txBox="1"/>
          <p:nvPr/>
        </p:nvSpPr>
        <p:spPr>
          <a:xfrm>
            <a:off x="8009628" y="8757920"/>
            <a:ext cx="8349836"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123-456-7890 / hello@reallygreatsite.com</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CFCF"/>
        </a:solidFill>
      </p:bgPr>
    </p:bg>
    <p:spTree>
      <p:nvGrpSpPr>
        <p:cNvPr id="333" name="Shape 333"/>
        <p:cNvGrpSpPr/>
        <p:nvPr/>
      </p:nvGrpSpPr>
      <p:grpSpPr>
        <a:xfrm>
          <a:off x="0" y="0"/>
          <a:ext cx="0" cy="0"/>
          <a:chOff x="0" y="0"/>
          <a:chExt cx="0" cy="0"/>
        </a:xfrm>
      </p:grpSpPr>
      <p:grpSp>
        <p:nvGrpSpPr>
          <p:cNvPr id="334" name="Google Shape;334;p24"/>
          <p:cNvGrpSpPr/>
          <p:nvPr/>
        </p:nvGrpSpPr>
        <p:grpSpPr>
          <a:xfrm rot="10800000">
            <a:off x="387839" y="755333"/>
            <a:ext cx="7130772" cy="9393421"/>
            <a:chOff x="0" y="-57150"/>
            <a:chExt cx="660400" cy="869950"/>
          </a:xfrm>
        </p:grpSpPr>
        <p:sp>
          <p:nvSpPr>
            <p:cNvPr id="335" name="Google Shape;335;p24"/>
            <p:cNvSpPr/>
            <p:nvPr/>
          </p:nvSpPr>
          <p:spPr>
            <a:xfrm>
              <a:off x="0" y="0"/>
              <a:ext cx="660400" cy="812800"/>
            </a:xfrm>
            <a:custGeom>
              <a:rect b="b" l="l" r="r" t="t"/>
              <a:pathLst>
                <a:path extrusionOk="0" h="812800" w="6604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F720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4"/>
            <p:cNvSpPr txBox="1"/>
            <p:nvPr/>
          </p:nvSpPr>
          <p:spPr>
            <a:xfrm>
              <a:off x="0" y="-57150"/>
              <a:ext cx="6604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7" name="Google Shape;337;p24"/>
          <p:cNvPicPr preferRelativeResize="0"/>
          <p:nvPr/>
        </p:nvPicPr>
        <p:blipFill rotWithShape="1">
          <a:blip r:embed="rId3">
            <a:alphaModFix/>
          </a:blip>
          <a:srcRect b="4223" l="0" r="0" t="0"/>
          <a:stretch/>
        </p:blipFill>
        <p:spPr>
          <a:xfrm>
            <a:off x="387825" y="699125"/>
            <a:ext cx="7130700" cy="8835300"/>
          </a:xfrm>
          <a:prstGeom prst="round2SameRect">
            <a:avLst>
              <a:gd fmla="val 50000" name="adj1"/>
              <a:gd fmla="val 0" name="adj2"/>
            </a:avLst>
          </a:prstGeom>
          <a:noFill/>
          <a:ln>
            <a:noFill/>
          </a:ln>
        </p:spPr>
      </p:pic>
      <p:sp>
        <p:nvSpPr>
          <p:cNvPr id="338" name="Google Shape;338;p24"/>
          <p:cNvSpPr txBox="1"/>
          <p:nvPr/>
        </p:nvSpPr>
        <p:spPr>
          <a:xfrm>
            <a:off x="7836921" y="4956434"/>
            <a:ext cx="8115300"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for the student:</a:t>
            </a:r>
            <a:endParaRPr/>
          </a:p>
        </p:txBody>
      </p:sp>
      <p:sp>
        <p:nvSpPr>
          <p:cNvPr id="339" name="Google Shape;339;p24"/>
          <p:cNvSpPr txBox="1"/>
          <p:nvPr/>
        </p:nvSpPr>
        <p:spPr>
          <a:xfrm>
            <a:off x="7836921" y="2059305"/>
            <a:ext cx="9748800" cy="28014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3000" u="none" cap="none" strike="noStrike">
                <a:solidFill>
                  <a:srgbClr val="F72009"/>
                </a:solidFill>
                <a:latin typeface="Forum"/>
                <a:ea typeface="Forum"/>
                <a:cs typeface="Forum"/>
                <a:sym typeface="Forum"/>
              </a:rPr>
              <a:t>GRADUATION INVITE</a:t>
            </a:r>
            <a:endParaRPr sz="13000"/>
          </a:p>
        </p:txBody>
      </p:sp>
      <p:sp>
        <p:nvSpPr>
          <p:cNvPr id="340" name="Google Shape;340;p24"/>
          <p:cNvSpPr txBox="1"/>
          <p:nvPr/>
        </p:nvSpPr>
        <p:spPr>
          <a:xfrm>
            <a:off x="7836921" y="942975"/>
            <a:ext cx="8115300" cy="7219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200" u="none" cap="none" strike="noStrike">
                <a:solidFill>
                  <a:srgbClr val="211D1D"/>
                </a:solidFill>
                <a:latin typeface="Forum"/>
                <a:ea typeface="Forum"/>
                <a:cs typeface="Forum"/>
                <a:sym typeface="Forum"/>
              </a:rPr>
              <a:t>University Name</a:t>
            </a:r>
            <a:endParaRPr/>
          </a:p>
        </p:txBody>
      </p:sp>
      <p:sp>
        <p:nvSpPr>
          <p:cNvPr id="341" name="Google Shape;341;p24"/>
          <p:cNvSpPr txBox="1"/>
          <p:nvPr/>
        </p:nvSpPr>
        <p:spPr>
          <a:xfrm>
            <a:off x="7836929" y="5136525"/>
            <a:ext cx="9357000" cy="169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1000" u="none" cap="none" strike="noStrike">
                <a:solidFill>
                  <a:srgbClr val="F72009"/>
                </a:solidFill>
                <a:latin typeface="Forum"/>
                <a:ea typeface="Forum"/>
                <a:cs typeface="Forum"/>
                <a:sym typeface="Forum"/>
              </a:rPr>
              <a:t>Jane Doe</a:t>
            </a:r>
            <a:endParaRPr sz="11000"/>
          </a:p>
        </p:txBody>
      </p:sp>
      <p:sp>
        <p:nvSpPr>
          <p:cNvPr id="342" name="Google Shape;342;p24"/>
          <p:cNvSpPr txBox="1"/>
          <p:nvPr/>
        </p:nvSpPr>
        <p:spPr>
          <a:xfrm>
            <a:off x="7836921" y="7336790"/>
            <a:ext cx="8115300" cy="7219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200" u="none" cap="none" strike="noStrike">
                <a:solidFill>
                  <a:srgbClr val="211D1D"/>
                </a:solidFill>
                <a:latin typeface="Forum"/>
                <a:ea typeface="Forum"/>
                <a:cs typeface="Forum"/>
                <a:sym typeface="Forum"/>
              </a:rPr>
              <a:t>Monday, December 11 at 09:00 am</a:t>
            </a:r>
            <a:endParaRPr/>
          </a:p>
        </p:txBody>
      </p:sp>
      <p:sp>
        <p:nvSpPr>
          <p:cNvPr id="343" name="Google Shape;343;p24"/>
          <p:cNvSpPr txBox="1"/>
          <p:nvPr/>
        </p:nvSpPr>
        <p:spPr>
          <a:xfrm>
            <a:off x="7836921" y="8333740"/>
            <a:ext cx="8115300"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RSVP here:</a:t>
            </a:r>
            <a:endParaRPr/>
          </a:p>
        </p:txBody>
      </p:sp>
      <p:sp>
        <p:nvSpPr>
          <p:cNvPr id="344" name="Google Shape;344;p24"/>
          <p:cNvSpPr txBox="1"/>
          <p:nvPr/>
        </p:nvSpPr>
        <p:spPr>
          <a:xfrm>
            <a:off x="7836921" y="8757920"/>
            <a:ext cx="8349836"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123-456-7890 / hello@reallygreatsite.com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CFCF"/>
        </a:solidFill>
      </p:bgPr>
    </p:bg>
    <p:spTree>
      <p:nvGrpSpPr>
        <p:cNvPr id="348" name="Shape 348"/>
        <p:cNvGrpSpPr/>
        <p:nvPr/>
      </p:nvGrpSpPr>
      <p:grpSpPr>
        <a:xfrm>
          <a:off x="0" y="0"/>
          <a:ext cx="0" cy="0"/>
          <a:chOff x="0" y="0"/>
          <a:chExt cx="0" cy="0"/>
        </a:xfrm>
      </p:grpSpPr>
      <p:grpSp>
        <p:nvGrpSpPr>
          <p:cNvPr id="349" name="Google Shape;349;p25"/>
          <p:cNvGrpSpPr/>
          <p:nvPr/>
        </p:nvGrpSpPr>
        <p:grpSpPr>
          <a:xfrm rot="-5400000">
            <a:off x="9630525" y="1269571"/>
            <a:ext cx="8776335" cy="7747858"/>
            <a:chOff x="0" y="-57150"/>
            <a:chExt cx="812800" cy="717550"/>
          </a:xfrm>
        </p:grpSpPr>
        <p:sp>
          <p:nvSpPr>
            <p:cNvPr id="350" name="Google Shape;350;p25"/>
            <p:cNvSpPr/>
            <p:nvPr/>
          </p:nvSpPr>
          <p:spPr>
            <a:xfrm>
              <a:off x="0" y="0"/>
              <a:ext cx="812800" cy="660400"/>
            </a:xfrm>
            <a:custGeom>
              <a:rect b="b" l="l" r="r" t="t"/>
              <a:pathLst>
                <a:path extrusionOk="0" h="660400" w="812800">
                  <a:moveTo>
                    <a:pt x="609600" y="0"/>
                  </a:moveTo>
                  <a:lnTo>
                    <a:pt x="0" y="0"/>
                  </a:lnTo>
                  <a:lnTo>
                    <a:pt x="0" y="660400"/>
                  </a:lnTo>
                  <a:lnTo>
                    <a:pt x="609600" y="660400"/>
                  </a:lnTo>
                  <a:lnTo>
                    <a:pt x="812800" y="330200"/>
                  </a:lnTo>
                  <a:lnTo>
                    <a:pt x="609600" y="0"/>
                  </a:lnTo>
                  <a:close/>
                </a:path>
              </a:pathLst>
            </a:custGeom>
            <a:solidFill>
              <a:srgbClr val="F72009"/>
            </a:solidFill>
            <a:ln>
              <a:noFill/>
            </a:ln>
          </p:spPr>
        </p:sp>
        <p:sp>
          <p:nvSpPr>
            <p:cNvPr id="351" name="Google Shape;351;p25"/>
            <p:cNvSpPr txBox="1"/>
            <p:nvPr/>
          </p:nvSpPr>
          <p:spPr>
            <a:xfrm>
              <a:off x="0" y="-57150"/>
              <a:ext cx="6985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2" name="Google Shape;352;p25"/>
          <p:cNvPicPr preferRelativeResize="0"/>
          <p:nvPr/>
        </p:nvPicPr>
        <p:blipFill>
          <a:blip r:embed="rId3">
            <a:alphaModFix/>
          </a:blip>
          <a:stretch>
            <a:fillRect/>
          </a:stretch>
        </p:blipFill>
        <p:spPr>
          <a:xfrm>
            <a:off x="10761851" y="751410"/>
            <a:ext cx="7130774" cy="8780266"/>
          </a:xfrm>
          <a:prstGeom prst="rect">
            <a:avLst/>
          </a:prstGeom>
          <a:noFill/>
          <a:ln>
            <a:noFill/>
          </a:ln>
        </p:spPr>
      </p:pic>
      <p:sp>
        <p:nvSpPr>
          <p:cNvPr id="353" name="Google Shape;353;p25"/>
          <p:cNvSpPr txBox="1"/>
          <p:nvPr/>
        </p:nvSpPr>
        <p:spPr>
          <a:xfrm>
            <a:off x="705886" y="2059305"/>
            <a:ext cx="9748800" cy="28014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3000" u="none" cap="none" strike="noStrike">
                <a:solidFill>
                  <a:srgbClr val="F72009"/>
                </a:solidFill>
                <a:latin typeface="Forum"/>
                <a:ea typeface="Forum"/>
                <a:cs typeface="Forum"/>
                <a:sym typeface="Forum"/>
              </a:rPr>
              <a:t>GRADUATION INVITE</a:t>
            </a:r>
            <a:endParaRPr sz="13000"/>
          </a:p>
        </p:txBody>
      </p:sp>
      <p:sp>
        <p:nvSpPr>
          <p:cNvPr id="354" name="Google Shape;354;p25"/>
          <p:cNvSpPr txBox="1"/>
          <p:nvPr/>
        </p:nvSpPr>
        <p:spPr>
          <a:xfrm>
            <a:off x="705886" y="4956434"/>
            <a:ext cx="8115300"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for the student:</a:t>
            </a:r>
            <a:endParaRPr/>
          </a:p>
        </p:txBody>
      </p:sp>
      <p:sp>
        <p:nvSpPr>
          <p:cNvPr id="355" name="Google Shape;355;p25"/>
          <p:cNvSpPr txBox="1"/>
          <p:nvPr/>
        </p:nvSpPr>
        <p:spPr>
          <a:xfrm>
            <a:off x="705886" y="942975"/>
            <a:ext cx="8115300" cy="7219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200" u="none" cap="none" strike="noStrike">
                <a:solidFill>
                  <a:srgbClr val="211D1D"/>
                </a:solidFill>
                <a:latin typeface="Forum"/>
                <a:ea typeface="Forum"/>
                <a:cs typeface="Forum"/>
                <a:sym typeface="Forum"/>
              </a:rPr>
              <a:t>University Name</a:t>
            </a:r>
            <a:endParaRPr/>
          </a:p>
        </p:txBody>
      </p:sp>
      <p:sp>
        <p:nvSpPr>
          <p:cNvPr id="356" name="Google Shape;356;p25"/>
          <p:cNvSpPr txBox="1"/>
          <p:nvPr/>
        </p:nvSpPr>
        <p:spPr>
          <a:xfrm>
            <a:off x="705867" y="5136525"/>
            <a:ext cx="8941200" cy="169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1000" u="none" cap="none" strike="noStrike">
                <a:solidFill>
                  <a:srgbClr val="F72009"/>
                </a:solidFill>
                <a:latin typeface="Forum"/>
                <a:ea typeface="Forum"/>
                <a:cs typeface="Forum"/>
                <a:sym typeface="Forum"/>
              </a:rPr>
              <a:t>John Doe</a:t>
            </a:r>
            <a:endParaRPr sz="11000"/>
          </a:p>
        </p:txBody>
      </p:sp>
      <p:sp>
        <p:nvSpPr>
          <p:cNvPr id="357" name="Google Shape;357;p25"/>
          <p:cNvSpPr txBox="1"/>
          <p:nvPr/>
        </p:nvSpPr>
        <p:spPr>
          <a:xfrm>
            <a:off x="705886" y="7336790"/>
            <a:ext cx="8115300" cy="7219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200" u="none" cap="none" strike="noStrike">
                <a:solidFill>
                  <a:srgbClr val="211D1D"/>
                </a:solidFill>
                <a:latin typeface="Forum"/>
                <a:ea typeface="Forum"/>
                <a:cs typeface="Forum"/>
                <a:sym typeface="Forum"/>
              </a:rPr>
              <a:t>Monday, December 11 at 09:00 am</a:t>
            </a:r>
            <a:endParaRPr/>
          </a:p>
        </p:txBody>
      </p:sp>
      <p:sp>
        <p:nvSpPr>
          <p:cNvPr id="358" name="Google Shape;358;p25"/>
          <p:cNvSpPr txBox="1"/>
          <p:nvPr/>
        </p:nvSpPr>
        <p:spPr>
          <a:xfrm>
            <a:off x="705886" y="8333740"/>
            <a:ext cx="8115300"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RSVP here:</a:t>
            </a:r>
            <a:endParaRPr/>
          </a:p>
        </p:txBody>
      </p:sp>
      <p:sp>
        <p:nvSpPr>
          <p:cNvPr id="359" name="Google Shape;359;p25"/>
          <p:cNvSpPr txBox="1"/>
          <p:nvPr/>
        </p:nvSpPr>
        <p:spPr>
          <a:xfrm>
            <a:off x="705886" y="8757920"/>
            <a:ext cx="8349836"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123-456-7890 / hello@reallygreatsite.com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D0CD"/>
        </a:solidFill>
      </p:bgPr>
    </p:bg>
    <p:spTree>
      <p:nvGrpSpPr>
        <p:cNvPr id="363" name="Shape 363"/>
        <p:cNvGrpSpPr/>
        <p:nvPr/>
      </p:nvGrpSpPr>
      <p:grpSpPr>
        <a:xfrm>
          <a:off x="0" y="0"/>
          <a:ext cx="0" cy="0"/>
          <a:chOff x="0" y="0"/>
          <a:chExt cx="0" cy="0"/>
        </a:xfrm>
      </p:grpSpPr>
      <p:grpSp>
        <p:nvGrpSpPr>
          <p:cNvPr id="364" name="Google Shape;364;p26"/>
          <p:cNvGrpSpPr/>
          <p:nvPr/>
        </p:nvGrpSpPr>
        <p:grpSpPr>
          <a:xfrm>
            <a:off x="10128528" y="755333"/>
            <a:ext cx="7130772" cy="8776335"/>
            <a:chOff x="0" y="0"/>
            <a:chExt cx="660400" cy="812800"/>
          </a:xfrm>
        </p:grpSpPr>
        <p:sp>
          <p:nvSpPr>
            <p:cNvPr id="365" name="Google Shape;365;p26"/>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1B4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6"/>
            <p:cNvSpPr txBox="1"/>
            <p:nvPr/>
          </p:nvSpPr>
          <p:spPr>
            <a:xfrm>
              <a:off x="0" y="69850"/>
              <a:ext cx="6604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7" name="Google Shape;367;p26"/>
          <p:cNvSpPr/>
          <p:nvPr/>
        </p:nvSpPr>
        <p:spPr>
          <a:xfrm>
            <a:off x="1078014" y="4415067"/>
            <a:ext cx="210121" cy="300173"/>
          </a:xfrm>
          <a:custGeom>
            <a:rect b="b" l="l" r="r" t="t"/>
            <a:pathLst>
              <a:path extrusionOk="0" h="300173" w="210121">
                <a:moveTo>
                  <a:pt x="0" y="0"/>
                </a:moveTo>
                <a:lnTo>
                  <a:pt x="210122" y="0"/>
                </a:lnTo>
                <a:lnTo>
                  <a:pt x="210122" y="300174"/>
                </a:lnTo>
                <a:lnTo>
                  <a:pt x="0" y="300174"/>
                </a:lnTo>
                <a:lnTo>
                  <a:pt x="0" y="0"/>
                </a:lnTo>
                <a:close/>
              </a:path>
            </a:pathLst>
          </a:custGeom>
          <a:blipFill rotWithShape="1">
            <a:blip r:embed="rId3">
              <a:alphaModFix/>
            </a:blip>
            <a:stretch>
              <a:fillRect b="0" l="0" r="0" t="0"/>
            </a:stretch>
          </a:blipFill>
          <a:ln>
            <a:noFill/>
          </a:ln>
        </p:spPr>
      </p:sp>
      <p:pic>
        <p:nvPicPr>
          <p:cNvPr id="368" name="Google Shape;368;p26"/>
          <p:cNvPicPr preferRelativeResize="0"/>
          <p:nvPr/>
        </p:nvPicPr>
        <p:blipFill>
          <a:blip r:embed="rId4">
            <a:alphaModFix/>
          </a:blip>
          <a:stretch>
            <a:fillRect/>
          </a:stretch>
        </p:blipFill>
        <p:spPr>
          <a:xfrm>
            <a:off x="8499826" y="755325"/>
            <a:ext cx="11468524" cy="9235717"/>
          </a:xfrm>
          <a:prstGeom prst="rect">
            <a:avLst/>
          </a:prstGeom>
          <a:noFill/>
          <a:ln>
            <a:noFill/>
          </a:ln>
        </p:spPr>
      </p:pic>
      <p:sp>
        <p:nvSpPr>
          <p:cNvPr id="369" name="Google Shape;369;p26"/>
          <p:cNvSpPr/>
          <p:nvPr/>
        </p:nvSpPr>
        <p:spPr>
          <a:xfrm>
            <a:off x="1051391" y="5366634"/>
            <a:ext cx="263367" cy="263367"/>
          </a:xfrm>
          <a:custGeom>
            <a:rect b="b" l="l" r="r" t="t"/>
            <a:pathLst>
              <a:path extrusionOk="0" h="263367" w="263367">
                <a:moveTo>
                  <a:pt x="0" y="0"/>
                </a:moveTo>
                <a:lnTo>
                  <a:pt x="263368" y="0"/>
                </a:lnTo>
                <a:lnTo>
                  <a:pt x="263368" y="263367"/>
                </a:lnTo>
                <a:lnTo>
                  <a:pt x="0" y="263367"/>
                </a:lnTo>
                <a:lnTo>
                  <a:pt x="0" y="0"/>
                </a:lnTo>
                <a:close/>
              </a:path>
            </a:pathLst>
          </a:custGeom>
          <a:blipFill rotWithShape="1">
            <a:blip r:embed="rId5">
              <a:alphaModFix/>
            </a:blip>
            <a:stretch>
              <a:fillRect b="0" l="0" r="0" t="0"/>
            </a:stretch>
          </a:blipFill>
          <a:ln>
            <a:noFill/>
          </a:ln>
        </p:spPr>
      </p:sp>
      <p:sp>
        <p:nvSpPr>
          <p:cNvPr id="370" name="Google Shape;370;p26"/>
          <p:cNvSpPr/>
          <p:nvPr/>
        </p:nvSpPr>
        <p:spPr>
          <a:xfrm>
            <a:off x="1060010" y="6316629"/>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6">
              <a:alphaModFix/>
            </a:blip>
            <a:stretch>
              <a:fillRect b="0" l="0" r="0" t="0"/>
            </a:stretch>
          </a:blipFill>
          <a:ln>
            <a:noFill/>
          </a:ln>
        </p:spPr>
      </p:sp>
      <p:sp>
        <p:nvSpPr>
          <p:cNvPr id="371" name="Google Shape;371;p26"/>
          <p:cNvSpPr/>
          <p:nvPr/>
        </p:nvSpPr>
        <p:spPr>
          <a:xfrm>
            <a:off x="1046557" y="8060308"/>
            <a:ext cx="273035" cy="273035"/>
          </a:xfrm>
          <a:custGeom>
            <a:rect b="b" l="l" r="r" t="t"/>
            <a:pathLst>
              <a:path extrusionOk="0" h="273035" w="273035">
                <a:moveTo>
                  <a:pt x="0" y="0"/>
                </a:moveTo>
                <a:lnTo>
                  <a:pt x="273035" y="0"/>
                </a:lnTo>
                <a:lnTo>
                  <a:pt x="273035" y="273036"/>
                </a:lnTo>
                <a:lnTo>
                  <a:pt x="0" y="273036"/>
                </a:lnTo>
                <a:lnTo>
                  <a:pt x="0" y="0"/>
                </a:lnTo>
                <a:close/>
              </a:path>
            </a:pathLst>
          </a:custGeom>
          <a:blipFill rotWithShape="1">
            <a:blip r:embed="rId7">
              <a:alphaModFix/>
            </a:blip>
            <a:stretch>
              <a:fillRect b="0" l="0" r="0" t="0"/>
            </a:stretch>
          </a:blipFill>
          <a:ln>
            <a:noFill/>
          </a:ln>
        </p:spPr>
      </p:sp>
      <p:sp>
        <p:nvSpPr>
          <p:cNvPr id="372" name="Google Shape;372;p26"/>
          <p:cNvSpPr/>
          <p:nvPr/>
        </p:nvSpPr>
        <p:spPr>
          <a:xfrm>
            <a:off x="1028700" y="7153587"/>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8">
              <a:alphaModFix/>
            </a:blip>
            <a:stretch>
              <a:fillRect b="0" l="0" r="0" t="0"/>
            </a:stretch>
          </a:blipFill>
          <a:ln>
            <a:noFill/>
          </a:ln>
        </p:spPr>
      </p:sp>
      <p:sp>
        <p:nvSpPr>
          <p:cNvPr id="373" name="Google Shape;373;p26"/>
          <p:cNvSpPr txBox="1"/>
          <p:nvPr/>
        </p:nvSpPr>
        <p:spPr>
          <a:xfrm>
            <a:off x="1060010" y="2486431"/>
            <a:ext cx="11871900" cy="14007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3000" u="none" cap="none" strike="noStrike">
                <a:solidFill>
                  <a:srgbClr val="1B4AD6"/>
                </a:solidFill>
                <a:latin typeface="Forum"/>
                <a:ea typeface="Forum"/>
                <a:cs typeface="Forum"/>
                <a:sym typeface="Forum"/>
              </a:rPr>
              <a:t>CONTACT</a:t>
            </a:r>
            <a:r>
              <a:rPr lang="en-US" sz="13000">
                <a:solidFill>
                  <a:srgbClr val="1B4AD6"/>
                </a:solidFill>
                <a:latin typeface="Forum"/>
                <a:ea typeface="Forum"/>
                <a:cs typeface="Forum"/>
                <a:sym typeface="Forum"/>
              </a:rPr>
              <a:t> </a:t>
            </a:r>
            <a:r>
              <a:rPr b="0" i="0" lang="en-US" sz="13000" u="none" cap="none" strike="noStrike">
                <a:solidFill>
                  <a:srgbClr val="1B4AD6"/>
                </a:solidFill>
                <a:latin typeface="Forum"/>
                <a:ea typeface="Forum"/>
                <a:cs typeface="Forum"/>
                <a:sym typeface="Forum"/>
              </a:rPr>
              <a:t>US</a:t>
            </a:r>
            <a:endParaRPr sz="13000"/>
          </a:p>
        </p:txBody>
      </p:sp>
      <p:sp>
        <p:nvSpPr>
          <p:cNvPr id="374" name="Google Shape;374;p26"/>
          <p:cNvSpPr txBox="1"/>
          <p:nvPr/>
        </p:nvSpPr>
        <p:spPr>
          <a:xfrm>
            <a:off x="1716133" y="4248556"/>
            <a:ext cx="7427867" cy="6324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3600" u="none" cap="none" strike="noStrike">
                <a:solidFill>
                  <a:srgbClr val="1B4AD6"/>
                </a:solidFill>
                <a:latin typeface="Forum"/>
                <a:ea typeface="Forum"/>
                <a:cs typeface="Forum"/>
                <a:sym typeface="Forum"/>
              </a:rPr>
              <a:t>123 Anywhere St., Any City,ST 12345</a:t>
            </a:r>
            <a:endParaRPr/>
          </a:p>
        </p:txBody>
      </p:sp>
      <p:sp>
        <p:nvSpPr>
          <p:cNvPr id="375" name="Google Shape;375;p26"/>
          <p:cNvSpPr txBox="1"/>
          <p:nvPr/>
        </p:nvSpPr>
        <p:spPr>
          <a:xfrm>
            <a:off x="1716133" y="5174179"/>
            <a:ext cx="4892954" cy="6324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3600" u="none" cap="none" strike="noStrike">
                <a:solidFill>
                  <a:srgbClr val="1B4AD6"/>
                </a:solidFill>
                <a:latin typeface="Forum"/>
                <a:ea typeface="Forum"/>
                <a:cs typeface="Forum"/>
                <a:sym typeface="Forum"/>
              </a:rPr>
              <a:t>123-456-7890</a:t>
            </a:r>
            <a:endParaRPr/>
          </a:p>
        </p:txBody>
      </p:sp>
      <p:sp>
        <p:nvSpPr>
          <p:cNvPr id="376" name="Google Shape;376;p26"/>
          <p:cNvSpPr txBox="1"/>
          <p:nvPr/>
        </p:nvSpPr>
        <p:spPr>
          <a:xfrm>
            <a:off x="1716133" y="6062738"/>
            <a:ext cx="4892954" cy="6324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3600" u="none" cap="none" strike="noStrike">
                <a:solidFill>
                  <a:srgbClr val="1B4AD6"/>
                </a:solidFill>
                <a:latin typeface="Forum"/>
                <a:ea typeface="Forum"/>
                <a:cs typeface="Forum"/>
                <a:sym typeface="Forum"/>
              </a:rPr>
              <a:t>hello@reallygreatsite.com</a:t>
            </a:r>
            <a:endParaRPr/>
          </a:p>
        </p:txBody>
      </p:sp>
      <p:sp>
        <p:nvSpPr>
          <p:cNvPr id="377" name="Google Shape;377;p26"/>
          <p:cNvSpPr txBox="1"/>
          <p:nvPr/>
        </p:nvSpPr>
        <p:spPr>
          <a:xfrm>
            <a:off x="1716133" y="7844384"/>
            <a:ext cx="4892954" cy="6324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3600" u="none" cap="none" strike="noStrike">
                <a:solidFill>
                  <a:srgbClr val="1B4AD6"/>
                </a:solidFill>
                <a:latin typeface="Forum"/>
                <a:ea typeface="Forum"/>
                <a:cs typeface="Forum"/>
                <a:sym typeface="Forum"/>
              </a:rPr>
              <a:t>reallygreatsite.com</a:t>
            </a:r>
            <a:endParaRPr/>
          </a:p>
        </p:txBody>
      </p:sp>
      <p:sp>
        <p:nvSpPr>
          <p:cNvPr id="378" name="Google Shape;378;p26"/>
          <p:cNvSpPr txBox="1"/>
          <p:nvPr/>
        </p:nvSpPr>
        <p:spPr>
          <a:xfrm>
            <a:off x="1716133" y="6940082"/>
            <a:ext cx="4892954" cy="6324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3600" u="none" cap="none" strike="noStrike">
                <a:solidFill>
                  <a:srgbClr val="1B4AD6"/>
                </a:solidFill>
                <a:latin typeface="Forum"/>
                <a:ea typeface="Forum"/>
                <a:cs typeface="Forum"/>
                <a:sym typeface="Forum"/>
              </a:rPr>
              <a:t>@reallygreatsite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D0CD"/>
        </a:solidFill>
      </p:bgPr>
    </p:bg>
    <p:spTree>
      <p:nvGrpSpPr>
        <p:cNvPr id="382" name="Shape 382"/>
        <p:cNvGrpSpPr/>
        <p:nvPr/>
      </p:nvGrpSpPr>
      <p:grpSpPr>
        <a:xfrm>
          <a:off x="0" y="0"/>
          <a:ext cx="0" cy="0"/>
          <a:chOff x="0" y="0"/>
          <a:chExt cx="0" cy="0"/>
        </a:xfrm>
      </p:grpSpPr>
      <p:grpSp>
        <p:nvGrpSpPr>
          <p:cNvPr id="383" name="Google Shape;383;p27"/>
          <p:cNvGrpSpPr/>
          <p:nvPr/>
        </p:nvGrpSpPr>
        <p:grpSpPr>
          <a:xfrm rot="10800000">
            <a:off x="10128528" y="755333"/>
            <a:ext cx="7130772" cy="8776335"/>
            <a:chOff x="0" y="0"/>
            <a:chExt cx="660400" cy="812800"/>
          </a:xfrm>
        </p:grpSpPr>
        <p:sp>
          <p:nvSpPr>
            <p:cNvPr id="384" name="Google Shape;384;p27"/>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1B4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7"/>
            <p:cNvSpPr txBox="1"/>
            <p:nvPr/>
          </p:nvSpPr>
          <p:spPr>
            <a:xfrm>
              <a:off x="0" y="69850"/>
              <a:ext cx="6604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86" name="Google Shape;386;p27"/>
          <p:cNvPicPr preferRelativeResize="0"/>
          <p:nvPr/>
        </p:nvPicPr>
        <p:blipFill>
          <a:blip r:embed="rId3">
            <a:alphaModFix/>
          </a:blip>
          <a:stretch>
            <a:fillRect/>
          </a:stretch>
        </p:blipFill>
        <p:spPr>
          <a:xfrm>
            <a:off x="9625366" y="48862"/>
            <a:ext cx="7746326" cy="9536829"/>
          </a:xfrm>
          <a:prstGeom prst="rect">
            <a:avLst/>
          </a:prstGeom>
          <a:noFill/>
          <a:ln>
            <a:noFill/>
          </a:ln>
        </p:spPr>
      </p:pic>
      <p:pic>
        <p:nvPicPr>
          <p:cNvPr id="387" name="Google Shape;387;p27"/>
          <p:cNvPicPr preferRelativeResize="0"/>
          <p:nvPr/>
        </p:nvPicPr>
        <p:blipFill>
          <a:blip r:embed="rId4">
            <a:alphaModFix/>
          </a:blip>
          <a:stretch>
            <a:fillRect/>
          </a:stretch>
        </p:blipFill>
        <p:spPr>
          <a:xfrm>
            <a:off x="690697" y="4064098"/>
            <a:ext cx="6012702" cy="1506350"/>
          </a:xfrm>
          <a:prstGeom prst="rect">
            <a:avLst/>
          </a:prstGeom>
          <a:noFill/>
          <a:ln>
            <a:noFill/>
          </a:ln>
        </p:spPr>
      </p:pic>
      <p:sp>
        <p:nvSpPr>
          <p:cNvPr id="388" name="Google Shape;388;p27"/>
          <p:cNvSpPr txBox="1"/>
          <p:nvPr/>
        </p:nvSpPr>
        <p:spPr>
          <a:xfrm>
            <a:off x="673127" y="2564890"/>
            <a:ext cx="16230600" cy="14007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3000" u="none" cap="none" strike="noStrike">
                <a:solidFill>
                  <a:srgbClr val="1B4AD6"/>
                </a:solidFill>
                <a:latin typeface="Forum"/>
                <a:ea typeface="Forum"/>
                <a:cs typeface="Forum"/>
                <a:sym typeface="Forum"/>
              </a:rPr>
              <a:t>CREDITS</a:t>
            </a:r>
            <a:endParaRPr sz="13000"/>
          </a:p>
        </p:txBody>
      </p:sp>
      <p:sp>
        <p:nvSpPr>
          <p:cNvPr id="389" name="Google Shape;389;p27"/>
          <p:cNvSpPr txBox="1"/>
          <p:nvPr/>
        </p:nvSpPr>
        <p:spPr>
          <a:xfrm>
            <a:off x="785142" y="5996180"/>
            <a:ext cx="5913473" cy="737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211D1D"/>
                </a:solidFill>
                <a:latin typeface="Forum"/>
                <a:ea typeface="Forum"/>
                <a:cs typeface="Forum"/>
                <a:sym typeface="Forum"/>
              </a:rPr>
              <a:t>This presentation template is free for everyone to use thanks to the following:</a:t>
            </a:r>
            <a:endParaRPr/>
          </a:p>
        </p:txBody>
      </p:sp>
      <p:sp>
        <p:nvSpPr>
          <p:cNvPr id="390" name="Google Shape;390;p27"/>
          <p:cNvSpPr txBox="1"/>
          <p:nvPr/>
        </p:nvSpPr>
        <p:spPr>
          <a:xfrm>
            <a:off x="785142" y="7057265"/>
            <a:ext cx="8358858" cy="737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211D1D"/>
                </a:solidFill>
                <a:latin typeface="Forum"/>
                <a:ea typeface="Forum"/>
                <a:cs typeface="Forum"/>
                <a:sym typeface="Forum"/>
              </a:rPr>
              <a:t>SlidesCarnival for the presentation template</a:t>
            </a:r>
            <a:endParaRPr/>
          </a:p>
          <a:p>
            <a:pPr indent="0" lvl="0" marL="0" marR="0" rtl="0" algn="l">
              <a:lnSpc>
                <a:spcPct val="100000"/>
              </a:lnSpc>
              <a:spcBef>
                <a:spcPts val="0"/>
              </a:spcBef>
              <a:spcAft>
                <a:spcPts val="0"/>
              </a:spcAft>
              <a:buNone/>
            </a:pPr>
            <a:r>
              <a:rPr b="0" i="0" lang="en-US" sz="2799" u="none" cap="none" strike="noStrike">
                <a:solidFill>
                  <a:srgbClr val="211D1D"/>
                </a:solidFill>
                <a:latin typeface="Forum"/>
                <a:ea typeface="Forum"/>
                <a:cs typeface="Forum"/>
                <a:sym typeface="Forum"/>
              </a:rPr>
              <a:t>Pexels for the photos</a:t>
            </a:r>
            <a:endParaRPr/>
          </a:p>
        </p:txBody>
      </p:sp>
      <p:sp>
        <p:nvSpPr>
          <p:cNvPr id="391" name="Google Shape;391;p27"/>
          <p:cNvSpPr txBox="1"/>
          <p:nvPr/>
        </p:nvSpPr>
        <p:spPr>
          <a:xfrm>
            <a:off x="785142" y="8118350"/>
            <a:ext cx="4892954" cy="3854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211D1D"/>
                </a:solidFill>
                <a:latin typeface="Forum"/>
                <a:ea typeface="Forum"/>
                <a:cs typeface="Forum"/>
                <a:sym typeface="Forum"/>
              </a:rPr>
              <a:t>Happy designing!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5" name="Shape 395"/>
        <p:cNvGrpSpPr/>
        <p:nvPr/>
      </p:nvGrpSpPr>
      <p:grpSpPr>
        <a:xfrm>
          <a:off x="0" y="0"/>
          <a:ext cx="0" cy="0"/>
          <a:chOff x="0" y="0"/>
          <a:chExt cx="0" cy="0"/>
        </a:xfrm>
      </p:grpSpPr>
      <p:cxnSp>
        <p:nvCxnSpPr>
          <p:cNvPr id="396" name="Google Shape;396;p28"/>
          <p:cNvCxnSpPr/>
          <p:nvPr/>
        </p:nvCxnSpPr>
        <p:spPr>
          <a:xfrm rot="10800000">
            <a:off x="9595785" y="0"/>
            <a:ext cx="0" cy="10341761"/>
          </a:xfrm>
          <a:prstGeom prst="straightConnector1">
            <a:avLst/>
          </a:prstGeom>
          <a:noFill/>
          <a:ln cap="flat" cmpd="sng" w="57150">
            <a:solidFill>
              <a:srgbClr val="1B4AD6"/>
            </a:solidFill>
            <a:prstDash val="solid"/>
            <a:round/>
            <a:headEnd len="sm" w="sm" type="none"/>
            <a:tailEnd len="sm" w="sm" type="none"/>
          </a:ln>
        </p:spPr>
      </p:cxnSp>
      <p:sp>
        <p:nvSpPr>
          <p:cNvPr id="397" name="Google Shape;397;p28"/>
          <p:cNvSpPr/>
          <p:nvPr/>
        </p:nvSpPr>
        <p:spPr>
          <a:xfrm>
            <a:off x="10792261" y="428111"/>
            <a:ext cx="2157558" cy="2379829"/>
          </a:xfrm>
          <a:custGeom>
            <a:rect b="b" l="l" r="r" t="t"/>
            <a:pathLst>
              <a:path extrusionOk="0" h="2379829" w="2157558">
                <a:moveTo>
                  <a:pt x="0" y="0"/>
                </a:moveTo>
                <a:lnTo>
                  <a:pt x="2157558" y="0"/>
                </a:lnTo>
                <a:lnTo>
                  <a:pt x="2157558" y="2379828"/>
                </a:lnTo>
                <a:lnTo>
                  <a:pt x="0" y="2379828"/>
                </a:lnTo>
                <a:lnTo>
                  <a:pt x="0" y="0"/>
                </a:lnTo>
                <a:close/>
              </a:path>
            </a:pathLst>
          </a:custGeom>
          <a:blipFill rotWithShape="1">
            <a:blip r:embed="rId3">
              <a:alphaModFix/>
            </a:blip>
            <a:stretch>
              <a:fillRect b="0" l="0" r="0" t="0"/>
            </a:stretch>
          </a:blipFill>
          <a:ln>
            <a:noFill/>
          </a:ln>
        </p:spPr>
      </p:sp>
      <p:sp>
        <p:nvSpPr>
          <p:cNvPr id="398" name="Google Shape;398;p28"/>
          <p:cNvSpPr/>
          <p:nvPr/>
        </p:nvSpPr>
        <p:spPr>
          <a:xfrm>
            <a:off x="13702513" y="580865"/>
            <a:ext cx="2576795" cy="2074320"/>
          </a:xfrm>
          <a:custGeom>
            <a:rect b="b" l="l" r="r" t="t"/>
            <a:pathLst>
              <a:path extrusionOk="0" h="2074320" w="2576795">
                <a:moveTo>
                  <a:pt x="0" y="0"/>
                </a:moveTo>
                <a:lnTo>
                  <a:pt x="2576795" y="0"/>
                </a:lnTo>
                <a:lnTo>
                  <a:pt x="2576795" y="2074320"/>
                </a:lnTo>
                <a:lnTo>
                  <a:pt x="0" y="2074320"/>
                </a:lnTo>
                <a:lnTo>
                  <a:pt x="0" y="0"/>
                </a:lnTo>
                <a:close/>
              </a:path>
            </a:pathLst>
          </a:custGeom>
          <a:blipFill rotWithShape="1">
            <a:blip r:embed="rId4">
              <a:alphaModFix/>
            </a:blip>
            <a:stretch>
              <a:fillRect b="0" l="0" r="0" t="0"/>
            </a:stretch>
          </a:blipFill>
          <a:ln>
            <a:noFill/>
          </a:ln>
        </p:spPr>
      </p:sp>
      <p:sp>
        <p:nvSpPr>
          <p:cNvPr id="399" name="Google Shape;399;p28"/>
          <p:cNvSpPr/>
          <p:nvPr/>
        </p:nvSpPr>
        <p:spPr>
          <a:xfrm>
            <a:off x="10792238" y="3299545"/>
            <a:ext cx="800799" cy="2119189"/>
          </a:xfrm>
          <a:custGeom>
            <a:rect b="b" l="l" r="r" t="t"/>
            <a:pathLst>
              <a:path extrusionOk="0" h="2119189" w="800799">
                <a:moveTo>
                  <a:pt x="0" y="0"/>
                </a:moveTo>
                <a:lnTo>
                  <a:pt x="800800" y="0"/>
                </a:lnTo>
                <a:lnTo>
                  <a:pt x="800800" y="2119188"/>
                </a:lnTo>
                <a:lnTo>
                  <a:pt x="0" y="2119188"/>
                </a:lnTo>
                <a:lnTo>
                  <a:pt x="0" y="0"/>
                </a:lnTo>
                <a:close/>
              </a:path>
            </a:pathLst>
          </a:custGeom>
          <a:blipFill rotWithShape="1">
            <a:blip r:embed="rId5">
              <a:alphaModFix/>
            </a:blip>
            <a:stretch>
              <a:fillRect b="0" l="0" r="0" t="0"/>
            </a:stretch>
          </a:blipFill>
          <a:ln>
            <a:noFill/>
          </a:ln>
        </p:spPr>
      </p:sp>
      <p:sp>
        <p:nvSpPr>
          <p:cNvPr id="400" name="Google Shape;400;p28"/>
          <p:cNvSpPr txBox="1"/>
          <p:nvPr/>
        </p:nvSpPr>
        <p:spPr>
          <a:xfrm>
            <a:off x="1028700" y="4069249"/>
            <a:ext cx="5059200" cy="56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211D1D"/>
                </a:solidFill>
                <a:latin typeface="Forum"/>
                <a:ea typeface="Forum"/>
                <a:cs typeface="Forum"/>
                <a:sym typeface="Forum"/>
              </a:rPr>
              <a:t>Use these design resources in your Canva Presentation.</a:t>
            </a:r>
            <a:endParaRPr/>
          </a:p>
          <a:p>
            <a:pPr indent="0" lvl="0" marL="0" marR="0" rtl="0" algn="l">
              <a:lnSpc>
                <a:spcPct val="100000"/>
              </a:lnSpc>
              <a:spcBef>
                <a:spcPts val="0"/>
              </a:spcBef>
              <a:spcAft>
                <a:spcPts val="0"/>
              </a:spcAft>
              <a:buNone/>
            </a:pPr>
            <a:r>
              <a:t/>
            </a:r>
            <a:endParaRPr b="0" i="0" sz="2799" u="none" cap="none" strike="noStrike">
              <a:solidFill>
                <a:srgbClr val="211D1D"/>
              </a:solidFill>
              <a:latin typeface="Forum"/>
              <a:ea typeface="Forum"/>
              <a:cs typeface="Forum"/>
              <a:sym typeface="Forum"/>
            </a:endParaRPr>
          </a:p>
          <a:p>
            <a:pPr indent="0" lvl="0" marL="0" marR="0" rtl="0" algn="l">
              <a:lnSpc>
                <a:spcPct val="100000"/>
              </a:lnSpc>
              <a:spcBef>
                <a:spcPts val="0"/>
              </a:spcBef>
              <a:spcAft>
                <a:spcPts val="0"/>
              </a:spcAft>
              <a:buNone/>
            </a:pPr>
            <a:r>
              <a:t/>
            </a:r>
            <a:endParaRPr b="0" i="0" sz="2799" u="none" cap="none" strike="noStrike">
              <a:solidFill>
                <a:srgbClr val="211D1D"/>
              </a:solidFill>
              <a:latin typeface="Forum"/>
              <a:ea typeface="Forum"/>
              <a:cs typeface="Forum"/>
              <a:sym typeface="Forum"/>
            </a:endParaRPr>
          </a:p>
          <a:p>
            <a:pPr indent="0" lvl="0" marL="0" marR="0" rtl="0" algn="l">
              <a:lnSpc>
                <a:spcPct val="100000"/>
              </a:lnSpc>
              <a:spcBef>
                <a:spcPts val="0"/>
              </a:spcBef>
              <a:spcAft>
                <a:spcPts val="0"/>
              </a:spcAft>
              <a:buNone/>
            </a:pPr>
            <a:r>
              <a:t/>
            </a:r>
            <a:endParaRPr b="0" i="0" sz="2799" u="none" cap="none" strike="noStrike">
              <a:solidFill>
                <a:srgbClr val="211D1D"/>
              </a:solidFill>
              <a:latin typeface="Forum"/>
              <a:ea typeface="Forum"/>
              <a:cs typeface="Forum"/>
              <a:sym typeface="Forum"/>
            </a:endParaRPr>
          </a:p>
          <a:p>
            <a:pPr indent="0" lvl="0" marL="0" marR="0" rtl="0" algn="l">
              <a:lnSpc>
                <a:spcPct val="100000"/>
              </a:lnSpc>
              <a:spcBef>
                <a:spcPts val="0"/>
              </a:spcBef>
              <a:spcAft>
                <a:spcPts val="0"/>
              </a:spcAft>
              <a:buNone/>
            </a:pPr>
            <a:r>
              <a:t/>
            </a:r>
            <a:endParaRPr b="0" i="0" sz="2799" u="none" cap="none" strike="noStrike">
              <a:solidFill>
                <a:srgbClr val="211D1D"/>
              </a:solidFill>
              <a:latin typeface="Forum"/>
              <a:ea typeface="Forum"/>
              <a:cs typeface="Forum"/>
              <a:sym typeface="Forum"/>
            </a:endParaRPr>
          </a:p>
          <a:p>
            <a:pPr indent="0" lvl="0" marL="0" marR="0" rtl="0" algn="l">
              <a:lnSpc>
                <a:spcPct val="100000"/>
              </a:lnSpc>
              <a:spcBef>
                <a:spcPts val="0"/>
              </a:spcBef>
              <a:spcAft>
                <a:spcPts val="0"/>
              </a:spcAft>
              <a:buNone/>
            </a:pPr>
            <a:r>
              <a:t/>
            </a:r>
            <a:endParaRPr b="0" i="0" sz="2799" u="none" cap="none" strike="noStrike">
              <a:solidFill>
                <a:srgbClr val="211D1D"/>
              </a:solidFill>
              <a:latin typeface="Forum"/>
              <a:ea typeface="Forum"/>
              <a:cs typeface="Forum"/>
              <a:sym typeface="Forum"/>
            </a:endParaRPr>
          </a:p>
          <a:p>
            <a:pPr indent="0" lvl="0" marL="0" marR="0" rtl="0" algn="l">
              <a:lnSpc>
                <a:spcPct val="100000"/>
              </a:lnSpc>
              <a:spcBef>
                <a:spcPts val="0"/>
              </a:spcBef>
              <a:spcAft>
                <a:spcPts val="0"/>
              </a:spcAft>
              <a:buNone/>
            </a:pPr>
            <a:r>
              <a:t/>
            </a:r>
            <a:endParaRPr b="0" i="0" sz="2799" u="none" cap="none" strike="noStrike">
              <a:solidFill>
                <a:srgbClr val="211D1D"/>
              </a:solidFill>
              <a:latin typeface="Forum"/>
              <a:ea typeface="Forum"/>
              <a:cs typeface="Forum"/>
              <a:sym typeface="Forum"/>
            </a:endParaRPr>
          </a:p>
          <a:p>
            <a:pPr indent="0" lvl="0" marL="0" marR="0" rtl="0" algn="l">
              <a:lnSpc>
                <a:spcPct val="100000"/>
              </a:lnSpc>
              <a:spcBef>
                <a:spcPts val="0"/>
              </a:spcBef>
              <a:spcAft>
                <a:spcPts val="0"/>
              </a:spcAft>
              <a:buNone/>
            </a:pPr>
            <a:r>
              <a:rPr b="0" i="0" lang="en-US" sz="2799" u="none" cap="none" strike="noStrike">
                <a:solidFill>
                  <a:srgbClr val="211D1D"/>
                </a:solidFill>
                <a:latin typeface="Forum"/>
                <a:ea typeface="Forum"/>
                <a:cs typeface="Forum"/>
                <a:sym typeface="Forum"/>
              </a:rPr>
              <a:t>You can find these fonts online too. Happy designing! </a:t>
            </a:r>
            <a:endParaRPr/>
          </a:p>
          <a:p>
            <a:pPr indent="0" lvl="0" marL="0" marR="0" rtl="0" algn="l">
              <a:lnSpc>
                <a:spcPct val="100000"/>
              </a:lnSpc>
              <a:spcBef>
                <a:spcPts val="0"/>
              </a:spcBef>
              <a:spcAft>
                <a:spcPts val="0"/>
              </a:spcAft>
              <a:buNone/>
            </a:pPr>
            <a:r>
              <a:t/>
            </a:r>
            <a:endParaRPr b="0" i="0" sz="2799" u="none" cap="none" strike="noStrike">
              <a:solidFill>
                <a:srgbClr val="211D1D"/>
              </a:solidFill>
              <a:latin typeface="Forum"/>
              <a:ea typeface="Forum"/>
              <a:cs typeface="Forum"/>
              <a:sym typeface="Forum"/>
            </a:endParaRPr>
          </a:p>
          <a:p>
            <a:pPr indent="0" lvl="0" marL="0" marR="0" rtl="0" algn="l">
              <a:lnSpc>
                <a:spcPct val="100000"/>
              </a:lnSpc>
              <a:spcBef>
                <a:spcPts val="0"/>
              </a:spcBef>
              <a:spcAft>
                <a:spcPts val="0"/>
              </a:spcAft>
              <a:buNone/>
            </a:pPr>
            <a:r>
              <a:rPr b="0" i="0" lang="en-US" sz="2799" u="none" cap="none" strike="noStrike">
                <a:solidFill>
                  <a:srgbClr val="211D1D"/>
                </a:solidFill>
                <a:latin typeface="Forum"/>
                <a:ea typeface="Forum"/>
                <a:cs typeface="Forum"/>
                <a:sym typeface="Forum"/>
              </a:rPr>
              <a:t>Don't forget to delete this page before presenting. </a:t>
            </a:r>
            <a:endParaRPr/>
          </a:p>
        </p:txBody>
      </p:sp>
      <p:sp>
        <p:nvSpPr>
          <p:cNvPr id="401" name="Google Shape;401;p28"/>
          <p:cNvSpPr txBox="1"/>
          <p:nvPr/>
        </p:nvSpPr>
        <p:spPr>
          <a:xfrm>
            <a:off x="1028700" y="5099053"/>
            <a:ext cx="4676700" cy="861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211D1D"/>
                </a:solidFill>
                <a:latin typeface="Forum"/>
                <a:ea typeface="Forum"/>
                <a:cs typeface="Forum"/>
                <a:sym typeface="Forum"/>
              </a:rPr>
              <a:t>This presentation template uses the following free fonts:</a:t>
            </a:r>
            <a:endParaRPr/>
          </a:p>
        </p:txBody>
      </p:sp>
      <p:sp>
        <p:nvSpPr>
          <p:cNvPr id="402" name="Google Shape;402;p28"/>
          <p:cNvSpPr txBox="1"/>
          <p:nvPr/>
        </p:nvSpPr>
        <p:spPr>
          <a:xfrm>
            <a:off x="1028700" y="6073647"/>
            <a:ext cx="6140400" cy="129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211D1D"/>
                </a:solidFill>
                <a:latin typeface="Forum"/>
                <a:ea typeface="Forum"/>
                <a:cs typeface="Forum"/>
                <a:sym typeface="Forum"/>
              </a:rPr>
              <a:t>Titles: Forum</a:t>
            </a:r>
            <a:endParaRPr/>
          </a:p>
          <a:p>
            <a:pPr indent="0" lvl="0" marL="0" marR="0" rtl="0" algn="l">
              <a:lnSpc>
                <a:spcPct val="100000"/>
              </a:lnSpc>
              <a:spcBef>
                <a:spcPts val="0"/>
              </a:spcBef>
              <a:spcAft>
                <a:spcPts val="0"/>
              </a:spcAft>
              <a:buNone/>
            </a:pPr>
            <a:r>
              <a:rPr b="0" i="0" lang="en-US" sz="2799" u="none" cap="none" strike="noStrike">
                <a:solidFill>
                  <a:srgbClr val="211D1D"/>
                </a:solidFill>
                <a:latin typeface="Forum"/>
                <a:ea typeface="Forum"/>
                <a:cs typeface="Forum"/>
                <a:sym typeface="Forum"/>
              </a:rPr>
              <a:t>Headers: Forum</a:t>
            </a:r>
            <a:endParaRPr/>
          </a:p>
          <a:p>
            <a:pPr indent="0" lvl="0" marL="0" marR="0" rtl="0" algn="l">
              <a:lnSpc>
                <a:spcPct val="100000"/>
              </a:lnSpc>
              <a:spcBef>
                <a:spcPts val="0"/>
              </a:spcBef>
              <a:spcAft>
                <a:spcPts val="0"/>
              </a:spcAft>
              <a:buNone/>
            </a:pPr>
            <a:r>
              <a:rPr b="0" i="0" lang="en-US" sz="2799" u="none" cap="none" strike="noStrike">
                <a:solidFill>
                  <a:srgbClr val="211D1D"/>
                </a:solidFill>
                <a:latin typeface="Forum"/>
                <a:ea typeface="Forum"/>
                <a:cs typeface="Forum"/>
                <a:sym typeface="Forum"/>
              </a:rPr>
              <a:t>Body: Forum</a:t>
            </a:r>
            <a:endParaRPr/>
          </a:p>
        </p:txBody>
      </p:sp>
      <p:sp>
        <p:nvSpPr>
          <p:cNvPr id="403" name="Google Shape;403;p28"/>
          <p:cNvSpPr txBox="1"/>
          <p:nvPr/>
        </p:nvSpPr>
        <p:spPr>
          <a:xfrm>
            <a:off x="1028700" y="1287054"/>
            <a:ext cx="8096400" cy="28014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3000" u="none" cap="none" strike="noStrike">
                <a:solidFill>
                  <a:srgbClr val="1B4AD6"/>
                </a:solidFill>
                <a:latin typeface="Forum"/>
                <a:ea typeface="Forum"/>
                <a:cs typeface="Forum"/>
                <a:sym typeface="Forum"/>
              </a:rPr>
              <a:t>RESOURCE</a:t>
            </a:r>
            <a:endParaRPr sz="13000"/>
          </a:p>
          <a:p>
            <a:pPr indent="0" lvl="0" marL="0" marR="0" rtl="0" algn="l">
              <a:lnSpc>
                <a:spcPct val="70000"/>
              </a:lnSpc>
              <a:spcBef>
                <a:spcPts val="0"/>
              </a:spcBef>
              <a:spcAft>
                <a:spcPts val="0"/>
              </a:spcAft>
              <a:buNone/>
            </a:pPr>
            <a:r>
              <a:rPr b="0" i="0" lang="en-US" sz="13000" u="none" cap="none" strike="noStrike">
                <a:solidFill>
                  <a:srgbClr val="1B4AD6"/>
                </a:solidFill>
                <a:latin typeface="Forum"/>
                <a:ea typeface="Forum"/>
                <a:cs typeface="Forum"/>
                <a:sym typeface="Forum"/>
              </a:rPr>
              <a:t>PAGE</a:t>
            </a:r>
            <a:endParaRPr sz="13000"/>
          </a:p>
        </p:txBody>
      </p:sp>
      <p:pic>
        <p:nvPicPr>
          <p:cNvPr id="404" name="Google Shape;404;p28"/>
          <p:cNvPicPr preferRelativeResize="0"/>
          <p:nvPr/>
        </p:nvPicPr>
        <p:blipFill>
          <a:blip r:embed="rId6">
            <a:alphaModFix/>
          </a:blip>
          <a:stretch>
            <a:fillRect/>
          </a:stretch>
        </p:blipFill>
        <p:spPr>
          <a:xfrm>
            <a:off x="11819300" y="3299557"/>
            <a:ext cx="2826008" cy="2074301"/>
          </a:xfrm>
          <a:prstGeom prst="rect">
            <a:avLst/>
          </a:prstGeom>
          <a:noFill/>
          <a:ln>
            <a:noFill/>
          </a:ln>
        </p:spPr>
      </p:pic>
      <p:pic>
        <p:nvPicPr>
          <p:cNvPr id="405" name="Google Shape;405;p28"/>
          <p:cNvPicPr preferRelativeResize="0"/>
          <p:nvPr/>
        </p:nvPicPr>
        <p:blipFill>
          <a:blip r:embed="rId7">
            <a:alphaModFix/>
          </a:blip>
          <a:stretch>
            <a:fillRect/>
          </a:stretch>
        </p:blipFill>
        <p:spPr>
          <a:xfrm>
            <a:off x="14871578" y="3299547"/>
            <a:ext cx="1533143" cy="2119175"/>
          </a:xfrm>
          <a:prstGeom prst="rect">
            <a:avLst/>
          </a:prstGeom>
          <a:noFill/>
          <a:ln>
            <a:noFill/>
          </a:ln>
        </p:spPr>
      </p:pic>
      <p:pic>
        <p:nvPicPr>
          <p:cNvPr id="406" name="Google Shape;406;p28"/>
          <p:cNvPicPr preferRelativeResize="0"/>
          <p:nvPr/>
        </p:nvPicPr>
        <p:blipFill>
          <a:blip r:embed="rId8">
            <a:alphaModFix/>
          </a:blip>
          <a:stretch>
            <a:fillRect/>
          </a:stretch>
        </p:blipFill>
        <p:spPr>
          <a:xfrm>
            <a:off x="10511597" y="5689111"/>
            <a:ext cx="2576777" cy="1614922"/>
          </a:xfrm>
          <a:prstGeom prst="rect">
            <a:avLst/>
          </a:prstGeom>
          <a:noFill/>
          <a:ln>
            <a:noFill/>
          </a:ln>
        </p:spPr>
      </p:pic>
      <p:pic>
        <p:nvPicPr>
          <p:cNvPr id="407" name="Google Shape;407;p28"/>
          <p:cNvPicPr preferRelativeResize="0"/>
          <p:nvPr/>
        </p:nvPicPr>
        <p:blipFill>
          <a:blip r:embed="rId9">
            <a:alphaModFix/>
          </a:blip>
          <a:stretch>
            <a:fillRect/>
          </a:stretch>
        </p:blipFill>
        <p:spPr>
          <a:xfrm>
            <a:off x="13229875" y="5524213"/>
            <a:ext cx="1533150" cy="1884370"/>
          </a:xfrm>
          <a:prstGeom prst="rect">
            <a:avLst/>
          </a:prstGeom>
          <a:noFill/>
          <a:ln>
            <a:noFill/>
          </a:ln>
        </p:spPr>
      </p:pic>
      <p:pic>
        <p:nvPicPr>
          <p:cNvPr id="408" name="Google Shape;408;p28"/>
          <p:cNvPicPr preferRelativeResize="0"/>
          <p:nvPr/>
        </p:nvPicPr>
        <p:blipFill>
          <a:blip r:embed="rId10">
            <a:alphaModFix/>
          </a:blip>
          <a:stretch>
            <a:fillRect/>
          </a:stretch>
        </p:blipFill>
        <p:spPr>
          <a:xfrm>
            <a:off x="14904525" y="5689099"/>
            <a:ext cx="1577511" cy="1719475"/>
          </a:xfrm>
          <a:prstGeom prst="rect">
            <a:avLst/>
          </a:prstGeom>
          <a:noFill/>
          <a:ln>
            <a:noFill/>
          </a:ln>
        </p:spPr>
      </p:pic>
      <p:pic>
        <p:nvPicPr>
          <p:cNvPr id="409" name="Google Shape;409;p28"/>
          <p:cNvPicPr preferRelativeResize="0"/>
          <p:nvPr/>
        </p:nvPicPr>
        <p:blipFill>
          <a:blip r:embed="rId11">
            <a:alphaModFix/>
          </a:blip>
          <a:stretch>
            <a:fillRect/>
          </a:stretch>
        </p:blipFill>
        <p:spPr>
          <a:xfrm>
            <a:off x="10511599" y="7408574"/>
            <a:ext cx="1857554" cy="2379849"/>
          </a:xfrm>
          <a:prstGeom prst="rect">
            <a:avLst/>
          </a:prstGeom>
          <a:noFill/>
          <a:ln>
            <a:noFill/>
          </a:ln>
        </p:spPr>
      </p:pic>
      <p:pic>
        <p:nvPicPr>
          <p:cNvPr id="410" name="Google Shape;410;p28"/>
          <p:cNvPicPr preferRelativeResize="0"/>
          <p:nvPr/>
        </p:nvPicPr>
        <p:blipFill>
          <a:blip r:embed="rId12">
            <a:alphaModFix/>
          </a:blip>
          <a:stretch>
            <a:fillRect/>
          </a:stretch>
        </p:blipFill>
        <p:spPr>
          <a:xfrm>
            <a:off x="12949825" y="7558952"/>
            <a:ext cx="1533149" cy="23417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D0CD"/>
        </a:solidFill>
      </p:bgPr>
    </p:bg>
    <p:spTree>
      <p:nvGrpSpPr>
        <p:cNvPr id="111" name="Shape 111"/>
        <p:cNvGrpSpPr/>
        <p:nvPr/>
      </p:nvGrpSpPr>
      <p:grpSpPr>
        <a:xfrm>
          <a:off x="0" y="0"/>
          <a:ext cx="0" cy="0"/>
          <a:chOff x="0" y="0"/>
          <a:chExt cx="0" cy="0"/>
        </a:xfrm>
      </p:grpSpPr>
      <p:sp>
        <p:nvSpPr>
          <p:cNvPr id="112" name="Google Shape;112;p14"/>
          <p:cNvSpPr txBox="1"/>
          <p:nvPr/>
        </p:nvSpPr>
        <p:spPr>
          <a:xfrm>
            <a:off x="6434097" y="3826388"/>
            <a:ext cx="5422200" cy="41928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211D1D"/>
              </a:buClr>
              <a:buSzPts val="2400"/>
              <a:buFont typeface="Arial"/>
              <a:buChar char="•"/>
            </a:pPr>
            <a:r>
              <a:rPr b="0" i="0" lang="en-US" sz="2400" u="none" cap="none" strike="noStrike">
                <a:solidFill>
                  <a:srgbClr val="211D1D"/>
                </a:solidFill>
                <a:latin typeface="Forum"/>
                <a:ea typeface="Forum"/>
                <a:cs typeface="Forum"/>
                <a:sym typeface="Forum"/>
              </a:rPr>
              <a:t>Click on the "PowerPoint" button below this presentation preview. Start editing your presentation.</a:t>
            </a:r>
            <a:endParaRPr/>
          </a:p>
          <a:p>
            <a:pPr indent="-259079" lvl="1" marL="518160" marR="0" rtl="0" algn="l">
              <a:lnSpc>
                <a:spcPct val="115000"/>
              </a:lnSpc>
              <a:spcBef>
                <a:spcPts val="0"/>
              </a:spcBef>
              <a:spcAft>
                <a:spcPts val="0"/>
              </a:spcAft>
              <a:buClr>
                <a:srgbClr val="211D1D"/>
              </a:buClr>
              <a:buSzPts val="2400"/>
              <a:buFont typeface="Arial"/>
              <a:buChar char="•"/>
            </a:pPr>
            <a:r>
              <a:rPr b="0" i="0" lang="en-US" sz="2400" u="none" cap="none" strike="noStrike">
                <a:solidFill>
                  <a:srgbClr val="211D1D"/>
                </a:solidFill>
                <a:latin typeface="Forum"/>
                <a:ea typeface="Forum"/>
                <a:cs typeface="Forum"/>
                <a:sym typeface="Forum"/>
              </a:rPr>
              <a:t>Alternative: From Canva template file, Click on the "Share" button on the top right corner in Canva and click on "More" at the bottom of the menu. Enter "PowerPoint" in the search bar and click on the PowerPoint icon to download.</a:t>
            </a:r>
            <a:endParaRPr/>
          </a:p>
        </p:txBody>
      </p:sp>
      <p:grpSp>
        <p:nvGrpSpPr>
          <p:cNvPr id="113" name="Google Shape;113;p14"/>
          <p:cNvGrpSpPr/>
          <p:nvPr/>
        </p:nvGrpSpPr>
        <p:grpSpPr>
          <a:xfrm>
            <a:off x="12548596" y="9041361"/>
            <a:ext cx="5739404" cy="1245639"/>
            <a:chOff x="0" y="0"/>
            <a:chExt cx="7652538" cy="1660852"/>
          </a:xfrm>
        </p:grpSpPr>
        <p:grpSp>
          <p:nvGrpSpPr>
            <p:cNvPr id="114" name="Google Shape;114;p14"/>
            <p:cNvGrpSpPr/>
            <p:nvPr/>
          </p:nvGrpSpPr>
          <p:grpSpPr>
            <a:xfrm>
              <a:off x="0" y="0"/>
              <a:ext cx="1349442" cy="1660852"/>
              <a:chOff x="0" y="0"/>
              <a:chExt cx="660400" cy="812800"/>
            </a:xfrm>
          </p:grpSpPr>
          <p:sp>
            <p:nvSpPr>
              <p:cNvPr id="115" name="Google Shape;115;p14"/>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6581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4"/>
              <p:cNvSpPr txBox="1"/>
              <p:nvPr/>
            </p:nvSpPr>
            <p:spPr>
              <a:xfrm>
                <a:off x="0" y="69850"/>
                <a:ext cx="6604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 name="Google Shape;117;p14"/>
            <p:cNvGrpSpPr/>
            <p:nvPr/>
          </p:nvGrpSpPr>
          <p:grpSpPr>
            <a:xfrm>
              <a:off x="1050516" y="0"/>
              <a:ext cx="1349442" cy="1660852"/>
              <a:chOff x="0" y="0"/>
              <a:chExt cx="660400" cy="812800"/>
            </a:xfrm>
          </p:grpSpPr>
          <p:sp>
            <p:nvSpPr>
              <p:cNvPr id="118" name="Google Shape;118;p14"/>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4F70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4"/>
              <p:cNvSpPr txBox="1"/>
              <p:nvPr/>
            </p:nvSpPr>
            <p:spPr>
              <a:xfrm>
                <a:off x="0" y="69850"/>
                <a:ext cx="6604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 name="Google Shape;120;p14"/>
            <p:cNvGrpSpPr/>
            <p:nvPr/>
          </p:nvGrpSpPr>
          <p:grpSpPr>
            <a:xfrm>
              <a:off x="2101032" y="0"/>
              <a:ext cx="1349442" cy="1660852"/>
              <a:chOff x="0" y="0"/>
              <a:chExt cx="660400" cy="812800"/>
            </a:xfrm>
          </p:grpSpPr>
          <p:sp>
            <p:nvSpPr>
              <p:cNvPr id="121" name="Google Shape;121;p14"/>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3A60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4"/>
              <p:cNvSpPr txBox="1"/>
              <p:nvPr/>
            </p:nvSpPr>
            <p:spPr>
              <a:xfrm>
                <a:off x="0" y="69850"/>
                <a:ext cx="6604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 name="Google Shape;123;p14"/>
            <p:cNvGrpSpPr/>
            <p:nvPr/>
          </p:nvGrpSpPr>
          <p:grpSpPr>
            <a:xfrm>
              <a:off x="3151548" y="0"/>
              <a:ext cx="1349442" cy="1660852"/>
              <a:chOff x="0" y="0"/>
              <a:chExt cx="660400" cy="812800"/>
            </a:xfrm>
          </p:grpSpPr>
          <p:sp>
            <p:nvSpPr>
              <p:cNvPr id="124" name="Google Shape;124;p14"/>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2C5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4"/>
              <p:cNvSpPr txBox="1"/>
              <p:nvPr/>
            </p:nvSpPr>
            <p:spPr>
              <a:xfrm>
                <a:off x="0" y="69850"/>
                <a:ext cx="6604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 name="Google Shape;126;p14"/>
            <p:cNvGrpSpPr/>
            <p:nvPr/>
          </p:nvGrpSpPr>
          <p:grpSpPr>
            <a:xfrm>
              <a:off x="4202064" y="0"/>
              <a:ext cx="1349442" cy="1660852"/>
              <a:chOff x="0" y="0"/>
              <a:chExt cx="660400" cy="812800"/>
            </a:xfrm>
          </p:grpSpPr>
          <p:sp>
            <p:nvSpPr>
              <p:cNvPr id="127" name="Google Shape;127;p14"/>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1B4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4"/>
              <p:cNvSpPr txBox="1"/>
              <p:nvPr/>
            </p:nvSpPr>
            <p:spPr>
              <a:xfrm>
                <a:off x="0" y="69850"/>
                <a:ext cx="6604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 name="Google Shape;129;p14"/>
            <p:cNvGrpSpPr/>
            <p:nvPr/>
          </p:nvGrpSpPr>
          <p:grpSpPr>
            <a:xfrm>
              <a:off x="5252580" y="0"/>
              <a:ext cx="1349442" cy="1660852"/>
              <a:chOff x="0" y="0"/>
              <a:chExt cx="660400" cy="812800"/>
            </a:xfrm>
          </p:grpSpPr>
          <p:sp>
            <p:nvSpPr>
              <p:cNvPr id="130" name="Google Shape;130;p14"/>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1244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4"/>
              <p:cNvSpPr txBox="1"/>
              <p:nvPr/>
            </p:nvSpPr>
            <p:spPr>
              <a:xfrm>
                <a:off x="0" y="69850"/>
                <a:ext cx="6604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 name="Google Shape;132;p14"/>
            <p:cNvGrpSpPr/>
            <p:nvPr/>
          </p:nvGrpSpPr>
          <p:grpSpPr>
            <a:xfrm>
              <a:off x="6303096" y="0"/>
              <a:ext cx="1349442" cy="1660852"/>
              <a:chOff x="0" y="0"/>
              <a:chExt cx="660400" cy="812800"/>
            </a:xfrm>
          </p:grpSpPr>
          <p:sp>
            <p:nvSpPr>
              <p:cNvPr id="133" name="Google Shape;133;p14"/>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A3D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4"/>
              <p:cNvSpPr txBox="1"/>
              <p:nvPr/>
            </p:nvSpPr>
            <p:spPr>
              <a:xfrm>
                <a:off x="0" y="69850"/>
                <a:ext cx="6604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35" name="Google Shape;135;p14"/>
          <p:cNvSpPr txBox="1"/>
          <p:nvPr/>
        </p:nvSpPr>
        <p:spPr>
          <a:xfrm>
            <a:off x="6715028" y="2706248"/>
            <a:ext cx="5141301" cy="7867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800" u="none" cap="none" strike="noStrike">
                <a:solidFill>
                  <a:srgbClr val="1B4AD6"/>
                </a:solidFill>
                <a:latin typeface="Forum"/>
                <a:ea typeface="Forum"/>
                <a:cs typeface="Forum"/>
                <a:sym typeface="Forum"/>
              </a:rPr>
              <a:t>PowerPoint</a:t>
            </a:r>
            <a:endParaRPr/>
          </a:p>
        </p:txBody>
      </p:sp>
      <p:sp>
        <p:nvSpPr>
          <p:cNvPr id="136" name="Google Shape;136;p14"/>
          <p:cNvSpPr txBox="1"/>
          <p:nvPr/>
        </p:nvSpPr>
        <p:spPr>
          <a:xfrm>
            <a:off x="879033" y="1438275"/>
            <a:ext cx="16230600" cy="930273"/>
          </a:xfrm>
          <a:prstGeom prst="rect">
            <a:avLst/>
          </a:prstGeom>
          <a:noFill/>
          <a:ln>
            <a:noFill/>
          </a:ln>
        </p:spPr>
        <p:txBody>
          <a:bodyPr anchorCtr="0" anchor="t" bIns="0" lIns="0" spcFirstLastPara="1" rIns="0" wrap="square" tIns="0">
            <a:spAutoFit/>
          </a:bodyPr>
          <a:lstStyle/>
          <a:p>
            <a:pPr indent="0" lvl="0" marL="0" marR="0" rtl="0" algn="l">
              <a:lnSpc>
                <a:spcPct val="69996"/>
              </a:lnSpc>
              <a:spcBef>
                <a:spcPts val="0"/>
              </a:spcBef>
              <a:spcAft>
                <a:spcPts val="0"/>
              </a:spcAft>
              <a:buNone/>
            </a:pPr>
            <a:r>
              <a:rPr b="0" i="0" lang="en-US" sz="8799" u="none" cap="none" strike="noStrike">
                <a:solidFill>
                  <a:srgbClr val="1B4AD6"/>
                </a:solidFill>
                <a:latin typeface="Forum"/>
                <a:ea typeface="Forum"/>
                <a:cs typeface="Forum"/>
                <a:sym typeface="Forum"/>
              </a:rPr>
              <a:t>How to Use This Presentation</a:t>
            </a:r>
            <a:endParaRPr/>
          </a:p>
        </p:txBody>
      </p:sp>
      <p:sp>
        <p:nvSpPr>
          <p:cNvPr id="137" name="Google Shape;137;p14"/>
          <p:cNvSpPr txBox="1"/>
          <p:nvPr/>
        </p:nvSpPr>
        <p:spPr>
          <a:xfrm>
            <a:off x="598102" y="3826388"/>
            <a:ext cx="5422200" cy="50427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211D1D"/>
              </a:buClr>
              <a:buSzPts val="2400"/>
              <a:buFont typeface="Arial"/>
              <a:buChar char="•"/>
            </a:pPr>
            <a:r>
              <a:rPr b="0" i="0" lang="en-US" sz="2400" u="none" cap="none" strike="noStrike">
                <a:solidFill>
                  <a:srgbClr val="211D1D"/>
                </a:solidFill>
                <a:latin typeface="Forum"/>
                <a:ea typeface="Forum"/>
                <a:cs typeface="Forum"/>
                <a:sym typeface="Forum"/>
              </a:rPr>
              <a:t>Click on the "Google Slides" button below this presentation preview. Make sure to sign in to your Google account. Click on "Make a copy." Start editing your presentation.</a:t>
            </a:r>
            <a:endParaRPr/>
          </a:p>
          <a:p>
            <a:pPr indent="-259079" lvl="1" marL="518160" marR="0" rtl="0" algn="l">
              <a:lnSpc>
                <a:spcPct val="115000"/>
              </a:lnSpc>
              <a:spcBef>
                <a:spcPts val="0"/>
              </a:spcBef>
              <a:spcAft>
                <a:spcPts val="0"/>
              </a:spcAft>
              <a:buClr>
                <a:srgbClr val="211D1D"/>
              </a:buClr>
              <a:buSzPts val="2400"/>
              <a:buFont typeface="Arial"/>
              <a:buChar char="•"/>
            </a:pPr>
            <a:r>
              <a:rPr b="0" i="0" lang="en-US" sz="2400" u="sng" cap="none" strike="noStrike">
                <a:solidFill>
                  <a:srgbClr val="211D1D"/>
                </a:solidFill>
                <a:latin typeface="Forum"/>
                <a:ea typeface="Forum"/>
                <a:cs typeface="Forum"/>
                <a:sym typeface="Forum"/>
              </a:rPr>
              <a:t>Alternative:</a:t>
            </a:r>
            <a:r>
              <a:rPr b="0" i="0" lang="en-US" sz="2400" u="none" cap="none" strike="noStrike">
                <a:solidFill>
                  <a:srgbClr val="211D1D"/>
                </a:solidFill>
                <a:latin typeface="Forum"/>
                <a:ea typeface="Forum"/>
                <a:cs typeface="Forum"/>
                <a:sym typeface="Forum"/>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38" name="Google Shape;138;p14"/>
          <p:cNvSpPr txBox="1"/>
          <p:nvPr/>
        </p:nvSpPr>
        <p:spPr>
          <a:xfrm>
            <a:off x="879033" y="2706248"/>
            <a:ext cx="5141301" cy="7867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800" u="none" cap="none" strike="noStrike">
                <a:solidFill>
                  <a:srgbClr val="1B4AD6"/>
                </a:solidFill>
                <a:latin typeface="Forum"/>
                <a:ea typeface="Forum"/>
                <a:cs typeface="Forum"/>
                <a:sym typeface="Forum"/>
              </a:rPr>
              <a:t>Google Slides</a:t>
            </a:r>
            <a:endParaRPr/>
          </a:p>
        </p:txBody>
      </p:sp>
      <p:sp>
        <p:nvSpPr>
          <p:cNvPr id="139" name="Google Shape;139;p14"/>
          <p:cNvSpPr txBox="1"/>
          <p:nvPr/>
        </p:nvSpPr>
        <p:spPr>
          <a:xfrm>
            <a:off x="12267666" y="3826388"/>
            <a:ext cx="4561500" cy="20688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211D1D"/>
              </a:buClr>
              <a:buSzPts val="2400"/>
              <a:buFont typeface="Arial"/>
              <a:buChar char="•"/>
            </a:pPr>
            <a:r>
              <a:rPr b="0" i="0" lang="en-US" sz="2400" u="none" cap="none" strike="noStrike">
                <a:solidFill>
                  <a:srgbClr val="211D1D"/>
                </a:solidFill>
                <a:latin typeface="Forum"/>
                <a:ea typeface="Forum"/>
                <a:cs typeface="Forum"/>
                <a:sym typeface="Forum"/>
              </a:rPr>
              <a:t>Click on the "Canva" button under this presentation preview. Start editing your presentation. You need to sign in to your Canva account.</a:t>
            </a:r>
            <a:endParaRPr/>
          </a:p>
        </p:txBody>
      </p:sp>
      <p:sp>
        <p:nvSpPr>
          <p:cNvPr id="140" name="Google Shape;140;p14"/>
          <p:cNvSpPr txBox="1"/>
          <p:nvPr/>
        </p:nvSpPr>
        <p:spPr>
          <a:xfrm>
            <a:off x="12548596" y="2706248"/>
            <a:ext cx="5141301" cy="7867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800" u="none" cap="none" strike="noStrike">
                <a:solidFill>
                  <a:srgbClr val="1B4AD6"/>
                </a:solidFill>
                <a:latin typeface="Forum"/>
                <a:ea typeface="Forum"/>
                <a:cs typeface="Forum"/>
                <a:sym typeface="Forum"/>
              </a:rPr>
              <a:t>Canva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D0CD"/>
        </a:solidFill>
      </p:bgPr>
    </p:bg>
    <p:spTree>
      <p:nvGrpSpPr>
        <p:cNvPr id="144" name="Shape 144"/>
        <p:cNvGrpSpPr/>
        <p:nvPr/>
      </p:nvGrpSpPr>
      <p:grpSpPr>
        <a:xfrm>
          <a:off x="0" y="0"/>
          <a:ext cx="0" cy="0"/>
          <a:chOff x="0" y="0"/>
          <a:chExt cx="0" cy="0"/>
        </a:xfrm>
      </p:grpSpPr>
      <p:grpSp>
        <p:nvGrpSpPr>
          <p:cNvPr id="145" name="Google Shape;145;p15"/>
          <p:cNvGrpSpPr/>
          <p:nvPr/>
        </p:nvGrpSpPr>
        <p:grpSpPr>
          <a:xfrm>
            <a:off x="387839" y="755333"/>
            <a:ext cx="7130772" cy="8776335"/>
            <a:chOff x="0" y="0"/>
            <a:chExt cx="660400" cy="812800"/>
          </a:xfrm>
        </p:grpSpPr>
        <p:sp>
          <p:nvSpPr>
            <p:cNvPr id="146" name="Google Shape;146;p15"/>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1B4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5"/>
            <p:cNvSpPr txBox="1"/>
            <p:nvPr/>
          </p:nvSpPr>
          <p:spPr>
            <a:xfrm>
              <a:off x="0" y="69850"/>
              <a:ext cx="6604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8" name="Google Shape;148;p15"/>
          <p:cNvPicPr preferRelativeResize="0"/>
          <p:nvPr/>
        </p:nvPicPr>
        <p:blipFill>
          <a:blip r:embed="rId3">
            <a:alphaModFix/>
          </a:blip>
          <a:stretch>
            <a:fillRect/>
          </a:stretch>
        </p:blipFill>
        <p:spPr>
          <a:xfrm>
            <a:off x="387850" y="755325"/>
            <a:ext cx="7130700" cy="9462600"/>
          </a:xfrm>
          <a:prstGeom prst="round2SameRect">
            <a:avLst>
              <a:gd fmla="val 50000" name="adj1"/>
              <a:gd fmla="val 0" name="adj2"/>
            </a:avLst>
          </a:prstGeom>
          <a:noFill/>
          <a:ln>
            <a:noFill/>
          </a:ln>
        </p:spPr>
      </p:pic>
      <p:sp>
        <p:nvSpPr>
          <p:cNvPr id="149" name="Google Shape;149;p15"/>
          <p:cNvSpPr txBox="1"/>
          <p:nvPr/>
        </p:nvSpPr>
        <p:spPr>
          <a:xfrm>
            <a:off x="7836921" y="2059305"/>
            <a:ext cx="9748800" cy="28014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3000" u="none" cap="none" strike="noStrike">
                <a:solidFill>
                  <a:srgbClr val="1B4AD6"/>
                </a:solidFill>
                <a:latin typeface="Forum"/>
                <a:ea typeface="Forum"/>
                <a:cs typeface="Forum"/>
                <a:sym typeface="Forum"/>
              </a:rPr>
              <a:t>GRADUATION INVITE</a:t>
            </a:r>
            <a:endParaRPr sz="13000"/>
          </a:p>
        </p:txBody>
      </p:sp>
      <p:sp>
        <p:nvSpPr>
          <p:cNvPr id="150" name="Google Shape;150;p15"/>
          <p:cNvSpPr txBox="1"/>
          <p:nvPr/>
        </p:nvSpPr>
        <p:spPr>
          <a:xfrm>
            <a:off x="7836921" y="5084159"/>
            <a:ext cx="81153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for the student:</a:t>
            </a:r>
            <a:endParaRPr/>
          </a:p>
        </p:txBody>
      </p:sp>
      <p:sp>
        <p:nvSpPr>
          <p:cNvPr id="151" name="Google Shape;151;p15"/>
          <p:cNvSpPr txBox="1"/>
          <p:nvPr/>
        </p:nvSpPr>
        <p:spPr>
          <a:xfrm>
            <a:off x="7836921" y="942975"/>
            <a:ext cx="8115300" cy="7219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200" u="none" cap="none" strike="noStrike">
                <a:solidFill>
                  <a:srgbClr val="211D1D"/>
                </a:solidFill>
                <a:latin typeface="Forum"/>
                <a:ea typeface="Forum"/>
                <a:cs typeface="Forum"/>
                <a:sym typeface="Forum"/>
              </a:rPr>
              <a:t>University Name</a:t>
            </a:r>
            <a:endParaRPr/>
          </a:p>
        </p:txBody>
      </p:sp>
      <p:sp>
        <p:nvSpPr>
          <p:cNvPr id="152" name="Google Shape;152;p15"/>
          <p:cNvSpPr txBox="1"/>
          <p:nvPr/>
        </p:nvSpPr>
        <p:spPr>
          <a:xfrm>
            <a:off x="7836928" y="5420150"/>
            <a:ext cx="9358800" cy="169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1000" u="none" cap="none" strike="noStrike">
                <a:solidFill>
                  <a:srgbClr val="1B4AD6"/>
                </a:solidFill>
                <a:latin typeface="Forum"/>
                <a:ea typeface="Forum"/>
                <a:cs typeface="Forum"/>
                <a:sym typeface="Forum"/>
              </a:rPr>
              <a:t>John Doe</a:t>
            </a:r>
            <a:endParaRPr sz="11000"/>
          </a:p>
        </p:txBody>
      </p:sp>
      <p:sp>
        <p:nvSpPr>
          <p:cNvPr id="153" name="Google Shape;153;p15"/>
          <p:cNvSpPr txBox="1"/>
          <p:nvPr/>
        </p:nvSpPr>
        <p:spPr>
          <a:xfrm>
            <a:off x="7836921" y="7336790"/>
            <a:ext cx="8115300" cy="722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200" u="none" cap="none" strike="noStrike">
                <a:solidFill>
                  <a:srgbClr val="211D1D"/>
                </a:solidFill>
                <a:latin typeface="Forum"/>
                <a:ea typeface="Forum"/>
                <a:cs typeface="Forum"/>
                <a:sym typeface="Forum"/>
              </a:rPr>
              <a:t>Monday, December 11 at 09:00 am</a:t>
            </a:r>
            <a:endParaRPr/>
          </a:p>
        </p:txBody>
      </p:sp>
      <p:sp>
        <p:nvSpPr>
          <p:cNvPr id="154" name="Google Shape;154;p15"/>
          <p:cNvSpPr txBox="1"/>
          <p:nvPr/>
        </p:nvSpPr>
        <p:spPr>
          <a:xfrm>
            <a:off x="7836921" y="8333740"/>
            <a:ext cx="8115300"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RSVP here:</a:t>
            </a:r>
            <a:endParaRPr/>
          </a:p>
        </p:txBody>
      </p:sp>
      <p:sp>
        <p:nvSpPr>
          <p:cNvPr id="155" name="Google Shape;155;p15"/>
          <p:cNvSpPr txBox="1"/>
          <p:nvPr/>
        </p:nvSpPr>
        <p:spPr>
          <a:xfrm>
            <a:off x="7836921" y="8757920"/>
            <a:ext cx="8349836"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123-456-7890 / hello@reallygreatsite.com</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D0CD"/>
        </a:solidFill>
      </p:bgPr>
    </p:bg>
    <p:spTree>
      <p:nvGrpSpPr>
        <p:cNvPr id="159" name="Shape 159"/>
        <p:cNvGrpSpPr/>
        <p:nvPr/>
      </p:nvGrpSpPr>
      <p:grpSpPr>
        <a:xfrm>
          <a:off x="0" y="0"/>
          <a:ext cx="0" cy="0"/>
          <a:chOff x="0" y="0"/>
          <a:chExt cx="0" cy="0"/>
        </a:xfrm>
      </p:grpSpPr>
      <p:grpSp>
        <p:nvGrpSpPr>
          <p:cNvPr id="160" name="Google Shape;160;p16"/>
          <p:cNvGrpSpPr/>
          <p:nvPr/>
        </p:nvGrpSpPr>
        <p:grpSpPr>
          <a:xfrm>
            <a:off x="10597797" y="599907"/>
            <a:ext cx="7458878" cy="9095813"/>
            <a:chOff x="0" y="0"/>
            <a:chExt cx="9945171" cy="12127751"/>
          </a:xfrm>
        </p:grpSpPr>
        <p:grpSp>
          <p:nvGrpSpPr>
            <p:cNvPr id="161" name="Google Shape;161;p16"/>
            <p:cNvGrpSpPr/>
            <p:nvPr/>
          </p:nvGrpSpPr>
          <p:grpSpPr>
            <a:xfrm>
              <a:off x="0" y="2182580"/>
              <a:ext cx="9945171" cy="9945171"/>
              <a:chOff x="0" y="0"/>
              <a:chExt cx="812800" cy="812800"/>
            </a:xfrm>
          </p:grpSpPr>
          <p:sp>
            <p:nvSpPr>
              <p:cNvPr id="162" name="Google Shape;16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4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16"/>
            <p:cNvGrpSpPr/>
            <p:nvPr/>
          </p:nvGrpSpPr>
          <p:grpSpPr>
            <a:xfrm>
              <a:off x="0" y="0"/>
              <a:ext cx="9945171" cy="9945171"/>
              <a:chOff x="0" y="0"/>
              <a:chExt cx="812800" cy="812800"/>
            </a:xfrm>
          </p:grpSpPr>
          <p:sp>
            <p:nvSpPr>
              <p:cNvPr id="165" name="Google Shape;16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4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16"/>
            <p:cNvGrpSpPr/>
            <p:nvPr/>
          </p:nvGrpSpPr>
          <p:grpSpPr>
            <a:xfrm>
              <a:off x="0" y="3845445"/>
              <a:ext cx="9945171" cy="4147539"/>
              <a:chOff x="0" y="-57150"/>
              <a:chExt cx="1964478" cy="819267"/>
            </a:xfrm>
          </p:grpSpPr>
          <p:sp>
            <p:nvSpPr>
              <p:cNvPr id="168" name="Google Shape;168;p16"/>
              <p:cNvSpPr/>
              <p:nvPr/>
            </p:nvSpPr>
            <p:spPr>
              <a:xfrm>
                <a:off x="0" y="0"/>
                <a:ext cx="1964478" cy="762117"/>
              </a:xfrm>
              <a:custGeom>
                <a:rect b="b" l="l" r="r" t="t"/>
                <a:pathLst>
                  <a:path extrusionOk="0" h="762117" w="1964478">
                    <a:moveTo>
                      <a:pt x="103795" y="0"/>
                    </a:moveTo>
                    <a:lnTo>
                      <a:pt x="1860684" y="0"/>
                    </a:lnTo>
                    <a:cubicBezTo>
                      <a:pt x="1918008" y="0"/>
                      <a:pt x="1964478" y="46470"/>
                      <a:pt x="1964478" y="103795"/>
                    </a:cubicBezTo>
                    <a:lnTo>
                      <a:pt x="1964478" y="658322"/>
                    </a:lnTo>
                    <a:cubicBezTo>
                      <a:pt x="1964478" y="715646"/>
                      <a:pt x="1918008" y="762117"/>
                      <a:pt x="1860684" y="762117"/>
                    </a:cubicBezTo>
                    <a:lnTo>
                      <a:pt x="103795" y="762117"/>
                    </a:lnTo>
                    <a:cubicBezTo>
                      <a:pt x="46470" y="762117"/>
                      <a:pt x="0" y="715646"/>
                      <a:pt x="0" y="658322"/>
                    </a:cubicBezTo>
                    <a:lnTo>
                      <a:pt x="0" y="103795"/>
                    </a:lnTo>
                    <a:cubicBezTo>
                      <a:pt x="0" y="46470"/>
                      <a:pt x="46470" y="0"/>
                      <a:pt x="103795" y="0"/>
                    </a:cubicBezTo>
                    <a:close/>
                  </a:path>
                </a:pathLst>
              </a:custGeom>
              <a:solidFill>
                <a:srgbClr val="1B4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6"/>
              <p:cNvSpPr txBox="1"/>
              <p:nvPr/>
            </p:nvSpPr>
            <p:spPr>
              <a:xfrm>
                <a:off x="0" y="-57150"/>
                <a:ext cx="1964478" cy="81926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70" name="Google Shape;170;p16"/>
          <p:cNvPicPr preferRelativeResize="0"/>
          <p:nvPr/>
        </p:nvPicPr>
        <p:blipFill>
          <a:blip r:embed="rId3">
            <a:alphaModFix/>
          </a:blip>
          <a:stretch>
            <a:fillRect/>
          </a:stretch>
        </p:blipFill>
        <p:spPr>
          <a:xfrm>
            <a:off x="11549926" y="565850"/>
            <a:ext cx="5554624" cy="8484128"/>
          </a:xfrm>
          <a:prstGeom prst="rect">
            <a:avLst/>
          </a:prstGeom>
          <a:noFill/>
          <a:ln>
            <a:noFill/>
          </a:ln>
        </p:spPr>
      </p:pic>
      <p:sp>
        <p:nvSpPr>
          <p:cNvPr id="171" name="Google Shape;171;p16"/>
          <p:cNvSpPr txBox="1"/>
          <p:nvPr/>
        </p:nvSpPr>
        <p:spPr>
          <a:xfrm>
            <a:off x="705886" y="2059305"/>
            <a:ext cx="9748800" cy="28014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3000" u="none" cap="none" strike="noStrike">
                <a:solidFill>
                  <a:srgbClr val="1B4AD6"/>
                </a:solidFill>
                <a:latin typeface="Forum"/>
                <a:ea typeface="Forum"/>
                <a:cs typeface="Forum"/>
                <a:sym typeface="Forum"/>
              </a:rPr>
              <a:t>GRADUATION INVITE</a:t>
            </a:r>
            <a:endParaRPr sz="13000"/>
          </a:p>
        </p:txBody>
      </p:sp>
      <p:sp>
        <p:nvSpPr>
          <p:cNvPr id="172" name="Google Shape;172;p16"/>
          <p:cNvSpPr txBox="1"/>
          <p:nvPr/>
        </p:nvSpPr>
        <p:spPr>
          <a:xfrm>
            <a:off x="705886" y="4956434"/>
            <a:ext cx="8115300"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for the student:</a:t>
            </a:r>
            <a:endParaRPr/>
          </a:p>
        </p:txBody>
      </p:sp>
      <p:sp>
        <p:nvSpPr>
          <p:cNvPr id="173" name="Google Shape;173;p16"/>
          <p:cNvSpPr txBox="1"/>
          <p:nvPr/>
        </p:nvSpPr>
        <p:spPr>
          <a:xfrm>
            <a:off x="705886" y="942975"/>
            <a:ext cx="8115300" cy="7219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200" u="none" cap="none" strike="noStrike">
                <a:solidFill>
                  <a:srgbClr val="211D1D"/>
                </a:solidFill>
                <a:latin typeface="Forum"/>
                <a:ea typeface="Forum"/>
                <a:cs typeface="Forum"/>
                <a:sym typeface="Forum"/>
              </a:rPr>
              <a:t>University Name</a:t>
            </a:r>
            <a:endParaRPr/>
          </a:p>
        </p:txBody>
      </p:sp>
      <p:sp>
        <p:nvSpPr>
          <p:cNvPr id="174" name="Google Shape;174;p16"/>
          <p:cNvSpPr txBox="1"/>
          <p:nvPr/>
        </p:nvSpPr>
        <p:spPr>
          <a:xfrm>
            <a:off x="705866" y="5136525"/>
            <a:ext cx="9145200" cy="169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1000" u="none" cap="none" strike="noStrike">
                <a:solidFill>
                  <a:srgbClr val="1B4AD6"/>
                </a:solidFill>
                <a:latin typeface="Forum"/>
                <a:ea typeface="Forum"/>
                <a:cs typeface="Forum"/>
                <a:sym typeface="Forum"/>
              </a:rPr>
              <a:t>John Doe</a:t>
            </a:r>
            <a:endParaRPr sz="11000"/>
          </a:p>
        </p:txBody>
      </p:sp>
      <p:sp>
        <p:nvSpPr>
          <p:cNvPr id="175" name="Google Shape;175;p16"/>
          <p:cNvSpPr txBox="1"/>
          <p:nvPr/>
        </p:nvSpPr>
        <p:spPr>
          <a:xfrm>
            <a:off x="705886" y="7336790"/>
            <a:ext cx="8115300" cy="7219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200" u="none" cap="none" strike="noStrike">
                <a:solidFill>
                  <a:srgbClr val="211D1D"/>
                </a:solidFill>
                <a:latin typeface="Forum"/>
                <a:ea typeface="Forum"/>
                <a:cs typeface="Forum"/>
                <a:sym typeface="Forum"/>
              </a:rPr>
              <a:t>Monday, December 11 at 09:00 am</a:t>
            </a:r>
            <a:endParaRPr/>
          </a:p>
        </p:txBody>
      </p:sp>
      <p:sp>
        <p:nvSpPr>
          <p:cNvPr id="176" name="Google Shape;176;p16"/>
          <p:cNvSpPr txBox="1"/>
          <p:nvPr/>
        </p:nvSpPr>
        <p:spPr>
          <a:xfrm>
            <a:off x="705886" y="8333740"/>
            <a:ext cx="8115300"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RSVP here:</a:t>
            </a:r>
            <a:endParaRPr/>
          </a:p>
        </p:txBody>
      </p:sp>
      <p:sp>
        <p:nvSpPr>
          <p:cNvPr id="177" name="Google Shape;177;p16"/>
          <p:cNvSpPr txBox="1"/>
          <p:nvPr/>
        </p:nvSpPr>
        <p:spPr>
          <a:xfrm>
            <a:off x="705886" y="8757920"/>
            <a:ext cx="8349836"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123-456-7890 / hello@reallygreatsite.com</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D0CD"/>
        </a:solidFill>
      </p:bgPr>
    </p:bg>
    <p:spTree>
      <p:nvGrpSpPr>
        <p:cNvPr id="181" name="Shape 181"/>
        <p:cNvGrpSpPr/>
        <p:nvPr/>
      </p:nvGrpSpPr>
      <p:grpSpPr>
        <a:xfrm>
          <a:off x="0" y="0"/>
          <a:ext cx="0" cy="0"/>
          <a:chOff x="0" y="0"/>
          <a:chExt cx="0" cy="0"/>
        </a:xfrm>
      </p:grpSpPr>
      <p:grpSp>
        <p:nvGrpSpPr>
          <p:cNvPr id="182" name="Google Shape;182;p17"/>
          <p:cNvGrpSpPr/>
          <p:nvPr/>
        </p:nvGrpSpPr>
        <p:grpSpPr>
          <a:xfrm>
            <a:off x="387839" y="755333"/>
            <a:ext cx="7130772" cy="8776335"/>
            <a:chOff x="0" y="0"/>
            <a:chExt cx="660400" cy="812800"/>
          </a:xfrm>
        </p:grpSpPr>
        <p:sp>
          <p:nvSpPr>
            <p:cNvPr id="183" name="Google Shape;183;p17"/>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1B4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7"/>
            <p:cNvSpPr txBox="1"/>
            <p:nvPr/>
          </p:nvSpPr>
          <p:spPr>
            <a:xfrm>
              <a:off x="0" y="69850"/>
              <a:ext cx="6604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5" name="Google Shape;185;p17"/>
          <p:cNvPicPr preferRelativeResize="0"/>
          <p:nvPr/>
        </p:nvPicPr>
        <p:blipFill>
          <a:blip r:embed="rId3">
            <a:alphaModFix/>
          </a:blip>
          <a:stretch>
            <a:fillRect/>
          </a:stretch>
        </p:blipFill>
        <p:spPr>
          <a:xfrm>
            <a:off x="387825" y="792875"/>
            <a:ext cx="7130700" cy="8739000"/>
          </a:xfrm>
          <a:prstGeom prst="round2SameRect">
            <a:avLst>
              <a:gd fmla="val 49508" name="adj1"/>
              <a:gd fmla="val 0" name="adj2"/>
            </a:avLst>
          </a:prstGeom>
          <a:noFill/>
          <a:ln>
            <a:noFill/>
          </a:ln>
        </p:spPr>
      </p:pic>
      <p:sp>
        <p:nvSpPr>
          <p:cNvPr id="186" name="Google Shape;186;p17"/>
          <p:cNvSpPr txBox="1"/>
          <p:nvPr/>
        </p:nvSpPr>
        <p:spPr>
          <a:xfrm>
            <a:off x="7836921" y="2059305"/>
            <a:ext cx="9748800" cy="28014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3000" u="none" cap="none" strike="noStrike">
                <a:solidFill>
                  <a:srgbClr val="1B4AD6"/>
                </a:solidFill>
                <a:latin typeface="Forum"/>
                <a:ea typeface="Forum"/>
                <a:cs typeface="Forum"/>
                <a:sym typeface="Forum"/>
              </a:rPr>
              <a:t>GRADUATION INVITE</a:t>
            </a:r>
            <a:endParaRPr sz="13000"/>
          </a:p>
        </p:txBody>
      </p:sp>
      <p:sp>
        <p:nvSpPr>
          <p:cNvPr id="187" name="Google Shape;187;p17"/>
          <p:cNvSpPr txBox="1"/>
          <p:nvPr/>
        </p:nvSpPr>
        <p:spPr>
          <a:xfrm>
            <a:off x="7836921" y="4956434"/>
            <a:ext cx="8115300"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for the student:</a:t>
            </a:r>
            <a:endParaRPr/>
          </a:p>
        </p:txBody>
      </p:sp>
      <p:sp>
        <p:nvSpPr>
          <p:cNvPr id="188" name="Google Shape;188;p17"/>
          <p:cNvSpPr txBox="1"/>
          <p:nvPr/>
        </p:nvSpPr>
        <p:spPr>
          <a:xfrm>
            <a:off x="7836921" y="942975"/>
            <a:ext cx="8115300" cy="7219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200" u="none" cap="none" strike="noStrike">
                <a:solidFill>
                  <a:srgbClr val="211D1D"/>
                </a:solidFill>
                <a:latin typeface="Forum"/>
                <a:ea typeface="Forum"/>
                <a:cs typeface="Forum"/>
                <a:sym typeface="Forum"/>
              </a:rPr>
              <a:t>University Name</a:t>
            </a:r>
            <a:endParaRPr/>
          </a:p>
        </p:txBody>
      </p:sp>
      <p:sp>
        <p:nvSpPr>
          <p:cNvPr id="189" name="Google Shape;189;p17"/>
          <p:cNvSpPr txBox="1"/>
          <p:nvPr/>
        </p:nvSpPr>
        <p:spPr>
          <a:xfrm>
            <a:off x="7836928" y="5136525"/>
            <a:ext cx="9184500" cy="169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1000" u="none" cap="none" strike="noStrike">
                <a:solidFill>
                  <a:srgbClr val="1B4AD6"/>
                </a:solidFill>
                <a:latin typeface="Forum"/>
                <a:ea typeface="Forum"/>
                <a:cs typeface="Forum"/>
                <a:sym typeface="Forum"/>
              </a:rPr>
              <a:t>Jane Doe</a:t>
            </a:r>
            <a:endParaRPr sz="11000"/>
          </a:p>
        </p:txBody>
      </p:sp>
      <p:sp>
        <p:nvSpPr>
          <p:cNvPr id="190" name="Google Shape;190;p17"/>
          <p:cNvSpPr txBox="1"/>
          <p:nvPr/>
        </p:nvSpPr>
        <p:spPr>
          <a:xfrm>
            <a:off x="7836921" y="7336790"/>
            <a:ext cx="8115300" cy="7219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200" u="none" cap="none" strike="noStrike">
                <a:solidFill>
                  <a:srgbClr val="211D1D"/>
                </a:solidFill>
                <a:latin typeface="Forum"/>
                <a:ea typeface="Forum"/>
                <a:cs typeface="Forum"/>
                <a:sym typeface="Forum"/>
              </a:rPr>
              <a:t>Monday, December 11 at 09:00 am</a:t>
            </a:r>
            <a:endParaRPr/>
          </a:p>
        </p:txBody>
      </p:sp>
      <p:sp>
        <p:nvSpPr>
          <p:cNvPr id="191" name="Google Shape;191;p17"/>
          <p:cNvSpPr txBox="1"/>
          <p:nvPr/>
        </p:nvSpPr>
        <p:spPr>
          <a:xfrm>
            <a:off x="7836921" y="8333740"/>
            <a:ext cx="8115300"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RSVP here:</a:t>
            </a:r>
            <a:endParaRPr/>
          </a:p>
        </p:txBody>
      </p:sp>
      <p:sp>
        <p:nvSpPr>
          <p:cNvPr id="192" name="Google Shape;192;p17"/>
          <p:cNvSpPr txBox="1"/>
          <p:nvPr/>
        </p:nvSpPr>
        <p:spPr>
          <a:xfrm>
            <a:off x="7836921" y="8757920"/>
            <a:ext cx="8349836"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123-456-7890 / hello@reallygreatsite.com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7CE"/>
        </a:solidFill>
      </p:bgPr>
    </p:bg>
    <p:spTree>
      <p:nvGrpSpPr>
        <p:cNvPr id="196" name="Shape 196"/>
        <p:cNvGrpSpPr/>
        <p:nvPr/>
      </p:nvGrpSpPr>
      <p:grpSpPr>
        <a:xfrm>
          <a:off x="0" y="0"/>
          <a:ext cx="0" cy="0"/>
          <a:chOff x="0" y="0"/>
          <a:chExt cx="0" cy="0"/>
        </a:xfrm>
      </p:grpSpPr>
      <p:grpSp>
        <p:nvGrpSpPr>
          <p:cNvPr id="197" name="Google Shape;197;p18"/>
          <p:cNvGrpSpPr/>
          <p:nvPr/>
        </p:nvGrpSpPr>
        <p:grpSpPr>
          <a:xfrm>
            <a:off x="387839" y="755332"/>
            <a:ext cx="7130772" cy="8776335"/>
            <a:chOff x="0" y="0"/>
            <a:chExt cx="812800" cy="1000369"/>
          </a:xfrm>
        </p:grpSpPr>
        <p:sp>
          <p:nvSpPr>
            <p:cNvPr id="198" name="Google Shape;198;p18"/>
            <p:cNvSpPr/>
            <p:nvPr/>
          </p:nvSpPr>
          <p:spPr>
            <a:xfrm>
              <a:off x="0" y="0"/>
              <a:ext cx="812800" cy="1000369"/>
            </a:xfrm>
            <a:custGeom>
              <a:rect b="b" l="l" r="r" t="t"/>
              <a:pathLst>
                <a:path extrusionOk="0" h="1000369" w="812800">
                  <a:moveTo>
                    <a:pt x="406400" y="1000369"/>
                  </a:moveTo>
                  <a:lnTo>
                    <a:pt x="812800" y="0"/>
                  </a:lnTo>
                  <a:lnTo>
                    <a:pt x="0" y="0"/>
                  </a:lnTo>
                  <a:lnTo>
                    <a:pt x="406400" y="1000369"/>
                  </a:lnTo>
                  <a:close/>
                </a:path>
              </a:pathLst>
            </a:custGeom>
            <a:solidFill>
              <a:srgbClr val="314132"/>
            </a:solidFill>
            <a:ln>
              <a:noFill/>
            </a:ln>
          </p:spPr>
        </p:sp>
        <p:sp>
          <p:nvSpPr>
            <p:cNvPr id="199" name="Google Shape;199;p18"/>
            <p:cNvSpPr txBox="1"/>
            <p:nvPr/>
          </p:nvSpPr>
          <p:spPr>
            <a:xfrm>
              <a:off x="127000" y="14305"/>
              <a:ext cx="558800" cy="52160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18"/>
          <p:cNvGrpSpPr/>
          <p:nvPr/>
        </p:nvGrpSpPr>
        <p:grpSpPr>
          <a:xfrm>
            <a:off x="387839" y="755333"/>
            <a:ext cx="7130772" cy="8776335"/>
            <a:chOff x="0" y="0"/>
            <a:chExt cx="812800" cy="1000369"/>
          </a:xfrm>
        </p:grpSpPr>
        <p:sp>
          <p:nvSpPr>
            <p:cNvPr id="201" name="Google Shape;201;p18"/>
            <p:cNvSpPr/>
            <p:nvPr/>
          </p:nvSpPr>
          <p:spPr>
            <a:xfrm>
              <a:off x="0" y="0"/>
              <a:ext cx="812800" cy="1000369"/>
            </a:xfrm>
            <a:custGeom>
              <a:rect b="b" l="l" r="r" t="t"/>
              <a:pathLst>
                <a:path extrusionOk="0" h="1000369" w="812800">
                  <a:moveTo>
                    <a:pt x="406400" y="0"/>
                  </a:moveTo>
                  <a:lnTo>
                    <a:pt x="812800" y="1000369"/>
                  </a:lnTo>
                  <a:lnTo>
                    <a:pt x="0" y="1000369"/>
                  </a:lnTo>
                  <a:lnTo>
                    <a:pt x="406400" y="0"/>
                  </a:lnTo>
                  <a:close/>
                </a:path>
              </a:pathLst>
            </a:custGeom>
            <a:solidFill>
              <a:srgbClr val="314132"/>
            </a:solidFill>
            <a:ln>
              <a:noFill/>
            </a:ln>
          </p:spPr>
        </p:sp>
        <p:sp>
          <p:nvSpPr>
            <p:cNvPr id="202" name="Google Shape;202;p18"/>
            <p:cNvSpPr txBox="1"/>
            <p:nvPr/>
          </p:nvSpPr>
          <p:spPr>
            <a:xfrm>
              <a:off x="127000" y="407307"/>
              <a:ext cx="558800" cy="52160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3" name="Google Shape;203;p18"/>
          <p:cNvPicPr preferRelativeResize="0"/>
          <p:nvPr/>
        </p:nvPicPr>
        <p:blipFill>
          <a:blip r:embed="rId3">
            <a:alphaModFix/>
          </a:blip>
          <a:stretch>
            <a:fillRect/>
          </a:stretch>
        </p:blipFill>
        <p:spPr>
          <a:xfrm>
            <a:off x="-1058100" y="8268"/>
            <a:ext cx="9156899" cy="11731507"/>
          </a:xfrm>
          <a:prstGeom prst="rect">
            <a:avLst/>
          </a:prstGeom>
          <a:noFill/>
          <a:ln>
            <a:noFill/>
          </a:ln>
        </p:spPr>
      </p:pic>
      <p:sp>
        <p:nvSpPr>
          <p:cNvPr id="204" name="Google Shape;204;p18"/>
          <p:cNvSpPr txBox="1"/>
          <p:nvPr/>
        </p:nvSpPr>
        <p:spPr>
          <a:xfrm>
            <a:off x="7836921" y="2059305"/>
            <a:ext cx="9748800" cy="28014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3000" u="none" cap="none" strike="noStrike">
                <a:solidFill>
                  <a:srgbClr val="314132"/>
                </a:solidFill>
                <a:latin typeface="Forum"/>
                <a:ea typeface="Forum"/>
                <a:cs typeface="Forum"/>
                <a:sym typeface="Forum"/>
              </a:rPr>
              <a:t>GRADUATION INVITE</a:t>
            </a:r>
            <a:endParaRPr sz="13000"/>
          </a:p>
        </p:txBody>
      </p:sp>
      <p:sp>
        <p:nvSpPr>
          <p:cNvPr id="205" name="Google Shape;205;p18"/>
          <p:cNvSpPr txBox="1"/>
          <p:nvPr/>
        </p:nvSpPr>
        <p:spPr>
          <a:xfrm>
            <a:off x="7836921" y="4956434"/>
            <a:ext cx="8115300"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for the student:</a:t>
            </a:r>
            <a:endParaRPr/>
          </a:p>
        </p:txBody>
      </p:sp>
      <p:sp>
        <p:nvSpPr>
          <p:cNvPr id="206" name="Google Shape;206;p18"/>
          <p:cNvSpPr txBox="1"/>
          <p:nvPr/>
        </p:nvSpPr>
        <p:spPr>
          <a:xfrm>
            <a:off x="7836921" y="942975"/>
            <a:ext cx="8115300" cy="7219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200" u="none" cap="none" strike="noStrike">
                <a:solidFill>
                  <a:srgbClr val="211D1D"/>
                </a:solidFill>
                <a:latin typeface="Forum"/>
                <a:ea typeface="Forum"/>
                <a:cs typeface="Forum"/>
                <a:sym typeface="Forum"/>
              </a:rPr>
              <a:t>University Name</a:t>
            </a:r>
            <a:endParaRPr/>
          </a:p>
        </p:txBody>
      </p:sp>
      <p:sp>
        <p:nvSpPr>
          <p:cNvPr id="207" name="Google Shape;207;p18"/>
          <p:cNvSpPr txBox="1"/>
          <p:nvPr/>
        </p:nvSpPr>
        <p:spPr>
          <a:xfrm>
            <a:off x="7836928" y="5136525"/>
            <a:ext cx="9156900" cy="169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1000" u="none" cap="none" strike="noStrike">
                <a:solidFill>
                  <a:srgbClr val="314132"/>
                </a:solidFill>
                <a:latin typeface="Forum"/>
                <a:ea typeface="Forum"/>
                <a:cs typeface="Forum"/>
                <a:sym typeface="Forum"/>
              </a:rPr>
              <a:t>John Doe</a:t>
            </a:r>
            <a:endParaRPr sz="11000"/>
          </a:p>
        </p:txBody>
      </p:sp>
      <p:sp>
        <p:nvSpPr>
          <p:cNvPr id="208" name="Google Shape;208;p18"/>
          <p:cNvSpPr txBox="1"/>
          <p:nvPr/>
        </p:nvSpPr>
        <p:spPr>
          <a:xfrm>
            <a:off x="7836921" y="7336790"/>
            <a:ext cx="8115300" cy="7219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200" u="none" cap="none" strike="noStrike">
                <a:solidFill>
                  <a:srgbClr val="211D1D"/>
                </a:solidFill>
                <a:latin typeface="Forum"/>
                <a:ea typeface="Forum"/>
                <a:cs typeface="Forum"/>
                <a:sym typeface="Forum"/>
              </a:rPr>
              <a:t>Monday, December 11 at 09:00 am</a:t>
            </a:r>
            <a:endParaRPr/>
          </a:p>
        </p:txBody>
      </p:sp>
      <p:sp>
        <p:nvSpPr>
          <p:cNvPr id="209" name="Google Shape;209;p18"/>
          <p:cNvSpPr txBox="1"/>
          <p:nvPr/>
        </p:nvSpPr>
        <p:spPr>
          <a:xfrm>
            <a:off x="7836921" y="8333740"/>
            <a:ext cx="8115300"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RSVP here:</a:t>
            </a:r>
            <a:endParaRPr/>
          </a:p>
        </p:txBody>
      </p:sp>
      <p:sp>
        <p:nvSpPr>
          <p:cNvPr id="210" name="Google Shape;210;p18"/>
          <p:cNvSpPr txBox="1"/>
          <p:nvPr/>
        </p:nvSpPr>
        <p:spPr>
          <a:xfrm>
            <a:off x="7836921" y="8757920"/>
            <a:ext cx="8349836"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123-456-7890 / hello@reallygreatsite.com</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7CE"/>
        </a:solidFill>
      </p:bgPr>
    </p:bg>
    <p:spTree>
      <p:nvGrpSpPr>
        <p:cNvPr id="214" name="Shape 214"/>
        <p:cNvGrpSpPr/>
        <p:nvPr/>
      </p:nvGrpSpPr>
      <p:grpSpPr>
        <a:xfrm>
          <a:off x="0" y="0"/>
          <a:ext cx="0" cy="0"/>
          <a:chOff x="0" y="0"/>
          <a:chExt cx="0" cy="0"/>
        </a:xfrm>
      </p:grpSpPr>
      <p:grpSp>
        <p:nvGrpSpPr>
          <p:cNvPr id="215" name="Google Shape;215;p19"/>
          <p:cNvGrpSpPr/>
          <p:nvPr/>
        </p:nvGrpSpPr>
        <p:grpSpPr>
          <a:xfrm>
            <a:off x="14600918" y="-41878"/>
            <a:ext cx="8426239" cy="8426239"/>
            <a:chOff x="0" y="0"/>
            <a:chExt cx="812800" cy="812800"/>
          </a:xfrm>
        </p:grpSpPr>
        <p:sp>
          <p:nvSpPr>
            <p:cNvPr id="216" name="Google Shape;216;p19"/>
            <p:cNvSpPr/>
            <p:nvPr/>
          </p:nvSpPr>
          <p:spPr>
            <a:xfrm>
              <a:off x="0" y="0"/>
              <a:ext cx="812800" cy="812800"/>
            </a:xfrm>
            <a:custGeom>
              <a:rect b="b" l="l" r="r" t="t"/>
              <a:pathLst>
                <a:path extrusionOk="0" h="812800" w="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314132"/>
            </a:solidFill>
            <a:ln>
              <a:noFill/>
            </a:ln>
          </p:spPr>
        </p:sp>
        <p:sp>
          <p:nvSpPr>
            <p:cNvPr id="217" name="Google Shape;217;p19"/>
            <p:cNvSpPr txBox="1"/>
            <p:nvPr/>
          </p:nvSpPr>
          <p:spPr>
            <a:xfrm>
              <a:off x="63500" y="6350"/>
              <a:ext cx="6858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19"/>
          <p:cNvGrpSpPr/>
          <p:nvPr/>
        </p:nvGrpSpPr>
        <p:grpSpPr>
          <a:xfrm>
            <a:off x="14600918" y="1902639"/>
            <a:ext cx="8426239" cy="8426239"/>
            <a:chOff x="0" y="0"/>
            <a:chExt cx="812800" cy="812800"/>
          </a:xfrm>
        </p:grpSpPr>
        <p:sp>
          <p:nvSpPr>
            <p:cNvPr id="219" name="Google Shape;219;p19"/>
            <p:cNvSpPr/>
            <p:nvPr/>
          </p:nvSpPr>
          <p:spPr>
            <a:xfrm>
              <a:off x="0" y="0"/>
              <a:ext cx="812800" cy="812800"/>
            </a:xfrm>
            <a:custGeom>
              <a:rect b="b" l="l" r="r" t="t"/>
              <a:pathLst>
                <a:path extrusionOk="0" h="812800" w="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314132"/>
            </a:solidFill>
            <a:ln>
              <a:noFill/>
            </a:ln>
          </p:spPr>
        </p:sp>
        <p:sp>
          <p:nvSpPr>
            <p:cNvPr id="220" name="Google Shape;220;p19"/>
            <p:cNvSpPr txBox="1"/>
            <p:nvPr/>
          </p:nvSpPr>
          <p:spPr>
            <a:xfrm>
              <a:off x="63500" y="6350"/>
              <a:ext cx="6858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1" name="Google Shape;221;p19"/>
          <p:cNvPicPr preferRelativeResize="0"/>
          <p:nvPr/>
        </p:nvPicPr>
        <p:blipFill>
          <a:blip r:embed="rId3">
            <a:alphaModFix/>
          </a:blip>
          <a:stretch>
            <a:fillRect/>
          </a:stretch>
        </p:blipFill>
        <p:spPr>
          <a:xfrm>
            <a:off x="13871375" y="-315725"/>
            <a:ext cx="10017026" cy="10918431"/>
          </a:xfrm>
          <a:prstGeom prst="rect">
            <a:avLst/>
          </a:prstGeom>
          <a:noFill/>
          <a:ln>
            <a:noFill/>
          </a:ln>
        </p:spPr>
      </p:pic>
      <p:sp>
        <p:nvSpPr>
          <p:cNvPr id="222" name="Google Shape;222;p19"/>
          <p:cNvSpPr txBox="1"/>
          <p:nvPr/>
        </p:nvSpPr>
        <p:spPr>
          <a:xfrm>
            <a:off x="4269657" y="2059305"/>
            <a:ext cx="9748800" cy="28014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3000" u="none" cap="none" strike="noStrike">
                <a:solidFill>
                  <a:srgbClr val="314132"/>
                </a:solidFill>
                <a:latin typeface="Forum"/>
                <a:ea typeface="Forum"/>
                <a:cs typeface="Forum"/>
                <a:sym typeface="Forum"/>
              </a:rPr>
              <a:t>GRADUATION INVITE</a:t>
            </a:r>
            <a:endParaRPr sz="13000"/>
          </a:p>
        </p:txBody>
      </p:sp>
      <p:sp>
        <p:nvSpPr>
          <p:cNvPr id="223" name="Google Shape;223;p19"/>
          <p:cNvSpPr txBox="1"/>
          <p:nvPr/>
        </p:nvSpPr>
        <p:spPr>
          <a:xfrm>
            <a:off x="5086350" y="4956434"/>
            <a:ext cx="8115300" cy="50038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for the student:</a:t>
            </a:r>
            <a:endParaRPr/>
          </a:p>
        </p:txBody>
      </p:sp>
      <p:sp>
        <p:nvSpPr>
          <p:cNvPr id="224" name="Google Shape;224;p19"/>
          <p:cNvSpPr txBox="1"/>
          <p:nvPr/>
        </p:nvSpPr>
        <p:spPr>
          <a:xfrm>
            <a:off x="5086350" y="942975"/>
            <a:ext cx="8115300" cy="7219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211D1D"/>
                </a:solidFill>
                <a:latin typeface="Forum"/>
                <a:ea typeface="Forum"/>
                <a:cs typeface="Forum"/>
                <a:sym typeface="Forum"/>
              </a:rPr>
              <a:t>University Name</a:t>
            </a:r>
            <a:endParaRPr/>
          </a:p>
        </p:txBody>
      </p:sp>
      <p:sp>
        <p:nvSpPr>
          <p:cNvPr id="225" name="Google Shape;225;p19"/>
          <p:cNvSpPr txBox="1"/>
          <p:nvPr/>
        </p:nvSpPr>
        <p:spPr>
          <a:xfrm>
            <a:off x="4516263" y="5136525"/>
            <a:ext cx="9255600" cy="1693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1000" u="none" cap="none" strike="noStrike">
                <a:solidFill>
                  <a:srgbClr val="314132"/>
                </a:solidFill>
                <a:latin typeface="Forum"/>
                <a:ea typeface="Forum"/>
                <a:cs typeface="Forum"/>
                <a:sym typeface="Forum"/>
              </a:rPr>
              <a:t>John Doe</a:t>
            </a:r>
            <a:endParaRPr sz="11000"/>
          </a:p>
        </p:txBody>
      </p:sp>
      <p:sp>
        <p:nvSpPr>
          <p:cNvPr id="226" name="Google Shape;226;p19"/>
          <p:cNvSpPr txBox="1"/>
          <p:nvPr/>
        </p:nvSpPr>
        <p:spPr>
          <a:xfrm>
            <a:off x="5086350" y="7336790"/>
            <a:ext cx="8115300" cy="7219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211D1D"/>
                </a:solidFill>
                <a:latin typeface="Forum"/>
                <a:ea typeface="Forum"/>
                <a:cs typeface="Forum"/>
                <a:sym typeface="Forum"/>
              </a:rPr>
              <a:t>Monday, December 11 at 09:00 am</a:t>
            </a:r>
            <a:endParaRPr/>
          </a:p>
        </p:txBody>
      </p:sp>
      <p:sp>
        <p:nvSpPr>
          <p:cNvPr id="227" name="Google Shape;227;p19"/>
          <p:cNvSpPr txBox="1"/>
          <p:nvPr/>
        </p:nvSpPr>
        <p:spPr>
          <a:xfrm>
            <a:off x="5086350" y="8333740"/>
            <a:ext cx="8115300" cy="50038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RSVP here:</a:t>
            </a:r>
            <a:endParaRPr/>
          </a:p>
        </p:txBody>
      </p:sp>
      <p:sp>
        <p:nvSpPr>
          <p:cNvPr id="228" name="Google Shape;228;p19"/>
          <p:cNvSpPr txBox="1"/>
          <p:nvPr/>
        </p:nvSpPr>
        <p:spPr>
          <a:xfrm>
            <a:off x="4969082" y="8757920"/>
            <a:ext cx="8349836" cy="50038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123-456-7890 / hello@reallygreatsite.com</a:t>
            </a:r>
            <a:endParaRPr/>
          </a:p>
        </p:txBody>
      </p:sp>
      <p:grpSp>
        <p:nvGrpSpPr>
          <p:cNvPr id="229" name="Google Shape;229;p19"/>
          <p:cNvGrpSpPr/>
          <p:nvPr/>
        </p:nvGrpSpPr>
        <p:grpSpPr>
          <a:xfrm>
            <a:off x="-4750543" y="1931214"/>
            <a:ext cx="8426239" cy="8426239"/>
            <a:chOff x="0" y="0"/>
            <a:chExt cx="812800" cy="812800"/>
          </a:xfrm>
        </p:grpSpPr>
        <p:sp>
          <p:nvSpPr>
            <p:cNvPr id="230" name="Google Shape;230;p19"/>
            <p:cNvSpPr/>
            <p:nvPr/>
          </p:nvSpPr>
          <p:spPr>
            <a:xfrm>
              <a:off x="0" y="0"/>
              <a:ext cx="812800" cy="812800"/>
            </a:xfrm>
            <a:custGeom>
              <a:rect b="b" l="l" r="r" t="t"/>
              <a:pathLst>
                <a:path extrusionOk="0" h="812800" w="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314132"/>
            </a:solidFill>
            <a:ln>
              <a:noFill/>
            </a:ln>
          </p:spPr>
        </p:sp>
        <p:sp>
          <p:nvSpPr>
            <p:cNvPr id="231" name="Google Shape;231;p19"/>
            <p:cNvSpPr txBox="1"/>
            <p:nvPr/>
          </p:nvSpPr>
          <p:spPr>
            <a:xfrm>
              <a:off x="63500" y="6350"/>
              <a:ext cx="6858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19"/>
          <p:cNvGrpSpPr/>
          <p:nvPr/>
        </p:nvGrpSpPr>
        <p:grpSpPr>
          <a:xfrm>
            <a:off x="-4750543" y="-13303"/>
            <a:ext cx="8426239" cy="8426239"/>
            <a:chOff x="0" y="0"/>
            <a:chExt cx="812800" cy="812800"/>
          </a:xfrm>
        </p:grpSpPr>
        <p:sp>
          <p:nvSpPr>
            <p:cNvPr id="233" name="Google Shape;233;p19"/>
            <p:cNvSpPr/>
            <p:nvPr/>
          </p:nvSpPr>
          <p:spPr>
            <a:xfrm>
              <a:off x="0" y="0"/>
              <a:ext cx="812800" cy="812800"/>
            </a:xfrm>
            <a:custGeom>
              <a:rect b="b" l="l" r="r" t="t"/>
              <a:pathLst>
                <a:path extrusionOk="0" h="812800" w="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314132"/>
            </a:solidFill>
            <a:ln>
              <a:noFill/>
            </a:ln>
          </p:spPr>
        </p:sp>
        <p:sp>
          <p:nvSpPr>
            <p:cNvPr id="234" name="Google Shape;234;p19"/>
            <p:cNvSpPr txBox="1"/>
            <p:nvPr/>
          </p:nvSpPr>
          <p:spPr>
            <a:xfrm>
              <a:off x="63500" y="6350"/>
              <a:ext cx="6858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5" name="Google Shape;235;p19"/>
          <p:cNvPicPr preferRelativeResize="0"/>
          <p:nvPr/>
        </p:nvPicPr>
        <p:blipFill>
          <a:blip r:embed="rId3">
            <a:alphaModFix/>
          </a:blip>
          <a:stretch>
            <a:fillRect/>
          </a:stretch>
        </p:blipFill>
        <p:spPr>
          <a:xfrm>
            <a:off x="-5480088" y="-315712"/>
            <a:ext cx="10017026" cy="1091843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ECE"/>
        </a:solidFill>
      </p:bgPr>
    </p:bg>
    <p:spTree>
      <p:nvGrpSpPr>
        <p:cNvPr id="239" name="Shape 239"/>
        <p:cNvGrpSpPr/>
        <p:nvPr/>
      </p:nvGrpSpPr>
      <p:grpSpPr>
        <a:xfrm>
          <a:off x="0" y="0"/>
          <a:ext cx="0" cy="0"/>
          <a:chOff x="0" y="0"/>
          <a:chExt cx="0" cy="0"/>
        </a:xfrm>
      </p:grpSpPr>
      <p:sp>
        <p:nvSpPr>
          <p:cNvPr id="240" name="Google Shape;240;p20"/>
          <p:cNvSpPr txBox="1"/>
          <p:nvPr/>
        </p:nvSpPr>
        <p:spPr>
          <a:xfrm>
            <a:off x="5086350" y="4956434"/>
            <a:ext cx="8115300" cy="50038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for the student:</a:t>
            </a:r>
            <a:endParaRPr/>
          </a:p>
        </p:txBody>
      </p:sp>
      <p:sp>
        <p:nvSpPr>
          <p:cNvPr id="241" name="Google Shape;241;p20"/>
          <p:cNvSpPr txBox="1"/>
          <p:nvPr/>
        </p:nvSpPr>
        <p:spPr>
          <a:xfrm>
            <a:off x="4269657" y="2059305"/>
            <a:ext cx="9748800" cy="28014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3000" u="none" cap="none" strike="noStrike">
                <a:solidFill>
                  <a:srgbClr val="8A84E2"/>
                </a:solidFill>
                <a:latin typeface="Forum"/>
                <a:ea typeface="Forum"/>
                <a:cs typeface="Forum"/>
                <a:sym typeface="Forum"/>
              </a:rPr>
              <a:t>GRADUATION INVITE</a:t>
            </a:r>
            <a:endParaRPr sz="13000"/>
          </a:p>
        </p:txBody>
      </p:sp>
      <p:sp>
        <p:nvSpPr>
          <p:cNvPr id="242" name="Google Shape;242;p20"/>
          <p:cNvSpPr txBox="1"/>
          <p:nvPr/>
        </p:nvSpPr>
        <p:spPr>
          <a:xfrm>
            <a:off x="5086350" y="942975"/>
            <a:ext cx="8115300" cy="7219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211D1D"/>
                </a:solidFill>
                <a:latin typeface="Forum"/>
                <a:ea typeface="Forum"/>
                <a:cs typeface="Forum"/>
                <a:sym typeface="Forum"/>
              </a:rPr>
              <a:t>University Name</a:t>
            </a:r>
            <a:endParaRPr/>
          </a:p>
        </p:txBody>
      </p:sp>
      <p:grpSp>
        <p:nvGrpSpPr>
          <p:cNvPr id="243" name="Google Shape;243;p20"/>
          <p:cNvGrpSpPr/>
          <p:nvPr/>
        </p:nvGrpSpPr>
        <p:grpSpPr>
          <a:xfrm>
            <a:off x="14089525" y="0"/>
            <a:ext cx="8362120" cy="10287000"/>
            <a:chOff x="0" y="0"/>
            <a:chExt cx="11149494" cy="13716000"/>
          </a:xfrm>
        </p:grpSpPr>
        <p:grpSp>
          <p:nvGrpSpPr>
            <p:cNvPr id="244" name="Google Shape;244;p20"/>
            <p:cNvGrpSpPr/>
            <p:nvPr/>
          </p:nvGrpSpPr>
          <p:grpSpPr>
            <a:xfrm>
              <a:off x="0" y="4569931"/>
              <a:ext cx="11149494" cy="9146069"/>
              <a:chOff x="0" y="-57150"/>
              <a:chExt cx="812800" cy="666750"/>
            </a:xfrm>
          </p:grpSpPr>
          <p:sp>
            <p:nvSpPr>
              <p:cNvPr id="245" name="Google Shape;245;p20"/>
              <p:cNvSpPr/>
              <p:nvPr/>
            </p:nvSpPr>
            <p:spPr>
              <a:xfrm>
                <a:off x="0" y="0"/>
                <a:ext cx="812800" cy="609600"/>
              </a:xfrm>
              <a:custGeom>
                <a:rect b="b" l="l" r="r" t="t"/>
                <a:pathLst>
                  <a:path extrusionOk="0" h="609600" w="812800">
                    <a:moveTo>
                      <a:pt x="203200" y="0"/>
                    </a:moveTo>
                    <a:lnTo>
                      <a:pt x="609600" y="0"/>
                    </a:lnTo>
                    <a:lnTo>
                      <a:pt x="812800" y="609600"/>
                    </a:lnTo>
                    <a:lnTo>
                      <a:pt x="0" y="609600"/>
                    </a:lnTo>
                    <a:lnTo>
                      <a:pt x="203200" y="0"/>
                    </a:lnTo>
                    <a:close/>
                  </a:path>
                </a:pathLst>
              </a:custGeom>
              <a:solidFill>
                <a:srgbClr val="8A84E2"/>
              </a:solidFill>
              <a:ln>
                <a:noFill/>
              </a:ln>
            </p:spPr>
          </p:sp>
          <p:sp>
            <p:nvSpPr>
              <p:cNvPr id="246" name="Google Shape;246;p20"/>
              <p:cNvSpPr txBox="1"/>
              <p:nvPr/>
            </p:nvSpPr>
            <p:spPr>
              <a:xfrm>
                <a:off x="127000" y="-57150"/>
                <a:ext cx="558800" cy="6667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20"/>
            <p:cNvGrpSpPr/>
            <p:nvPr/>
          </p:nvGrpSpPr>
          <p:grpSpPr>
            <a:xfrm rot="10800000">
              <a:off x="0" y="0"/>
              <a:ext cx="11149494" cy="9146069"/>
              <a:chOff x="0" y="-57150"/>
              <a:chExt cx="812800" cy="666750"/>
            </a:xfrm>
          </p:grpSpPr>
          <p:sp>
            <p:nvSpPr>
              <p:cNvPr id="248" name="Google Shape;248;p20"/>
              <p:cNvSpPr/>
              <p:nvPr/>
            </p:nvSpPr>
            <p:spPr>
              <a:xfrm>
                <a:off x="0" y="0"/>
                <a:ext cx="812800" cy="609600"/>
              </a:xfrm>
              <a:custGeom>
                <a:rect b="b" l="l" r="r" t="t"/>
                <a:pathLst>
                  <a:path extrusionOk="0" h="609600" w="812800">
                    <a:moveTo>
                      <a:pt x="203200" y="0"/>
                    </a:moveTo>
                    <a:lnTo>
                      <a:pt x="609600" y="0"/>
                    </a:lnTo>
                    <a:lnTo>
                      <a:pt x="812800" y="609600"/>
                    </a:lnTo>
                    <a:lnTo>
                      <a:pt x="0" y="609600"/>
                    </a:lnTo>
                    <a:lnTo>
                      <a:pt x="203200" y="0"/>
                    </a:lnTo>
                    <a:close/>
                  </a:path>
                </a:pathLst>
              </a:custGeom>
              <a:solidFill>
                <a:srgbClr val="8A84E2"/>
              </a:solidFill>
              <a:ln>
                <a:noFill/>
              </a:ln>
            </p:spPr>
          </p:sp>
          <p:sp>
            <p:nvSpPr>
              <p:cNvPr id="249" name="Google Shape;249;p20"/>
              <p:cNvSpPr txBox="1"/>
              <p:nvPr/>
            </p:nvSpPr>
            <p:spPr>
              <a:xfrm>
                <a:off x="127000" y="-57150"/>
                <a:ext cx="558800" cy="6667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20"/>
            <p:cNvGrpSpPr/>
            <p:nvPr/>
          </p:nvGrpSpPr>
          <p:grpSpPr>
            <a:xfrm>
              <a:off x="0" y="3225811"/>
              <a:ext cx="11149494" cy="6931551"/>
              <a:chOff x="0" y="-57150"/>
              <a:chExt cx="1878063" cy="1167577"/>
            </a:xfrm>
          </p:grpSpPr>
          <p:sp>
            <p:nvSpPr>
              <p:cNvPr id="251" name="Google Shape;251;p20"/>
              <p:cNvSpPr/>
              <p:nvPr/>
            </p:nvSpPr>
            <p:spPr>
              <a:xfrm>
                <a:off x="0" y="0"/>
                <a:ext cx="1878063" cy="1110427"/>
              </a:xfrm>
              <a:custGeom>
                <a:rect b="b" l="l" r="r" t="t"/>
                <a:pathLst>
                  <a:path extrusionOk="0" h="1110427" w="1878063">
                    <a:moveTo>
                      <a:pt x="1674863" y="0"/>
                    </a:moveTo>
                    <a:lnTo>
                      <a:pt x="203200" y="0"/>
                    </a:lnTo>
                    <a:lnTo>
                      <a:pt x="0" y="555213"/>
                    </a:lnTo>
                    <a:lnTo>
                      <a:pt x="203200" y="1110427"/>
                    </a:lnTo>
                    <a:lnTo>
                      <a:pt x="1674863" y="1110427"/>
                    </a:lnTo>
                    <a:lnTo>
                      <a:pt x="1878063" y="555213"/>
                    </a:lnTo>
                    <a:lnTo>
                      <a:pt x="1674863" y="0"/>
                    </a:lnTo>
                    <a:close/>
                  </a:path>
                </a:pathLst>
              </a:custGeom>
              <a:solidFill>
                <a:srgbClr val="8A84E2"/>
              </a:solidFill>
              <a:ln>
                <a:noFill/>
              </a:ln>
            </p:spPr>
          </p:sp>
          <p:sp>
            <p:nvSpPr>
              <p:cNvPr id="252" name="Google Shape;252;p20"/>
              <p:cNvSpPr txBox="1"/>
              <p:nvPr/>
            </p:nvSpPr>
            <p:spPr>
              <a:xfrm>
                <a:off x="152400" y="-57150"/>
                <a:ext cx="1573263" cy="116757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53" name="Google Shape;253;p20"/>
          <p:cNvSpPr txBox="1"/>
          <p:nvPr/>
        </p:nvSpPr>
        <p:spPr>
          <a:xfrm>
            <a:off x="4828613" y="5136525"/>
            <a:ext cx="8630700" cy="1693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1000" u="none" cap="none" strike="noStrike">
                <a:solidFill>
                  <a:srgbClr val="8A84E2"/>
                </a:solidFill>
                <a:latin typeface="Forum"/>
                <a:ea typeface="Forum"/>
                <a:cs typeface="Forum"/>
                <a:sym typeface="Forum"/>
              </a:rPr>
              <a:t>John Doe</a:t>
            </a:r>
            <a:endParaRPr sz="11000"/>
          </a:p>
        </p:txBody>
      </p:sp>
      <p:sp>
        <p:nvSpPr>
          <p:cNvPr id="254" name="Google Shape;254;p20"/>
          <p:cNvSpPr txBox="1"/>
          <p:nvPr/>
        </p:nvSpPr>
        <p:spPr>
          <a:xfrm>
            <a:off x="5086350" y="7336790"/>
            <a:ext cx="8115300" cy="7219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211D1D"/>
                </a:solidFill>
                <a:latin typeface="Forum"/>
                <a:ea typeface="Forum"/>
                <a:cs typeface="Forum"/>
                <a:sym typeface="Forum"/>
              </a:rPr>
              <a:t>Monday, December 11 at 09:00 am</a:t>
            </a:r>
            <a:endParaRPr/>
          </a:p>
        </p:txBody>
      </p:sp>
      <p:sp>
        <p:nvSpPr>
          <p:cNvPr id="255" name="Google Shape;255;p20"/>
          <p:cNvSpPr txBox="1"/>
          <p:nvPr/>
        </p:nvSpPr>
        <p:spPr>
          <a:xfrm>
            <a:off x="5086350" y="8333740"/>
            <a:ext cx="8115300" cy="50038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RSVP here:</a:t>
            </a:r>
            <a:endParaRPr/>
          </a:p>
        </p:txBody>
      </p:sp>
      <p:pic>
        <p:nvPicPr>
          <p:cNvPr id="256" name="Google Shape;256;p20"/>
          <p:cNvPicPr preferRelativeResize="0"/>
          <p:nvPr/>
        </p:nvPicPr>
        <p:blipFill>
          <a:blip r:embed="rId3">
            <a:alphaModFix/>
          </a:blip>
          <a:stretch>
            <a:fillRect/>
          </a:stretch>
        </p:blipFill>
        <p:spPr>
          <a:xfrm>
            <a:off x="13201650" y="1172401"/>
            <a:ext cx="6971676" cy="8568824"/>
          </a:xfrm>
          <a:prstGeom prst="rect">
            <a:avLst/>
          </a:prstGeom>
          <a:noFill/>
          <a:ln>
            <a:noFill/>
          </a:ln>
        </p:spPr>
      </p:pic>
      <p:sp>
        <p:nvSpPr>
          <p:cNvPr id="257" name="Google Shape;257;p20"/>
          <p:cNvSpPr txBox="1"/>
          <p:nvPr/>
        </p:nvSpPr>
        <p:spPr>
          <a:xfrm>
            <a:off x="4969082" y="8757920"/>
            <a:ext cx="8349836" cy="50038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123-456-7890 / hello@reallygreatsite.com</a:t>
            </a:r>
            <a:endParaRPr/>
          </a:p>
        </p:txBody>
      </p:sp>
      <p:grpSp>
        <p:nvGrpSpPr>
          <p:cNvPr id="258" name="Google Shape;258;p20"/>
          <p:cNvGrpSpPr/>
          <p:nvPr/>
        </p:nvGrpSpPr>
        <p:grpSpPr>
          <a:xfrm>
            <a:off x="-4159138" y="-47625"/>
            <a:ext cx="8362121" cy="10287000"/>
            <a:chOff x="0" y="0"/>
            <a:chExt cx="11149494" cy="13716000"/>
          </a:xfrm>
        </p:grpSpPr>
        <p:grpSp>
          <p:nvGrpSpPr>
            <p:cNvPr id="259" name="Google Shape;259;p20"/>
            <p:cNvGrpSpPr/>
            <p:nvPr/>
          </p:nvGrpSpPr>
          <p:grpSpPr>
            <a:xfrm>
              <a:off x="0" y="4569931"/>
              <a:ext cx="11149494" cy="9146069"/>
              <a:chOff x="0" y="-57150"/>
              <a:chExt cx="812800" cy="666750"/>
            </a:xfrm>
          </p:grpSpPr>
          <p:sp>
            <p:nvSpPr>
              <p:cNvPr id="260" name="Google Shape;260;p20"/>
              <p:cNvSpPr/>
              <p:nvPr/>
            </p:nvSpPr>
            <p:spPr>
              <a:xfrm>
                <a:off x="0" y="0"/>
                <a:ext cx="812800" cy="609600"/>
              </a:xfrm>
              <a:custGeom>
                <a:rect b="b" l="l" r="r" t="t"/>
                <a:pathLst>
                  <a:path extrusionOk="0" h="609600" w="812800">
                    <a:moveTo>
                      <a:pt x="203200" y="0"/>
                    </a:moveTo>
                    <a:lnTo>
                      <a:pt x="609600" y="0"/>
                    </a:lnTo>
                    <a:lnTo>
                      <a:pt x="812800" y="609600"/>
                    </a:lnTo>
                    <a:lnTo>
                      <a:pt x="0" y="609600"/>
                    </a:lnTo>
                    <a:lnTo>
                      <a:pt x="203200" y="0"/>
                    </a:lnTo>
                    <a:close/>
                  </a:path>
                </a:pathLst>
              </a:custGeom>
              <a:solidFill>
                <a:srgbClr val="8A84E2"/>
              </a:solidFill>
              <a:ln>
                <a:noFill/>
              </a:ln>
            </p:spPr>
          </p:sp>
          <p:sp>
            <p:nvSpPr>
              <p:cNvPr id="261" name="Google Shape;261;p20"/>
              <p:cNvSpPr txBox="1"/>
              <p:nvPr/>
            </p:nvSpPr>
            <p:spPr>
              <a:xfrm>
                <a:off x="127000" y="-57150"/>
                <a:ext cx="558800" cy="6667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20"/>
            <p:cNvGrpSpPr/>
            <p:nvPr/>
          </p:nvGrpSpPr>
          <p:grpSpPr>
            <a:xfrm rot="10800000">
              <a:off x="0" y="0"/>
              <a:ext cx="11149494" cy="9146069"/>
              <a:chOff x="0" y="-57150"/>
              <a:chExt cx="812800" cy="666750"/>
            </a:xfrm>
          </p:grpSpPr>
          <p:sp>
            <p:nvSpPr>
              <p:cNvPr id="263" name="Google Shape;263;p20"/>
              <p:cNvSpPr/>
              <p:nvPr/>
            </p:nvSpPr>
            <p:spPr>
              <a:xfrm>
                <a:off x="0" y="0"/>
                <a:ext cx="812800" cy="609600"/>
              </a:xfrm>
              <a:custGeom>
                <a:rect b="b" l="l" r="r" t="t"/>
                <a:pathLst>
                  <a:path extrusionOk="0" h="609600" w="812800">
                    <a:moveTo>
                      <a:pt x="203200" y="0"/>
                    </a:moveTo>
                    <a:lnTo>
                      <a:pt x="609600" y="0"/>
                    </a:lnTo>
                    <a:lnTo>
                      <a:pt x="812800" y="609600"/>
                    </a:lnTo>
                    <a:lnTo>
                      <a:pt x="0" y="609600"/>
                    </a:lnTo>
                    <a:lnTo>
                      <a:pt x="203200" y="0"/>
                    </a:lnTo>
                    <a:close/>
                  </a:path>
                </a:pathLst>
              </a:custGeom>
              <a:solidFill>
                <a:srgbClr val="8A84E2"/>
              </a:solidFill>
              <a:ln>
                <a:noFill/>
              </a:ln>
            </p:spPr>
          </p:sp>
          <p:sp>
            <p:nvSpPr>
              <p:cNvPr id="264" name="Google Shape;264;p20"/>
              <p:cNvSpPr txBox="1"/>
              <p:nvPr/>
            </p:nvSpPr>
            <p:spPr>
              <a:xfrm>
                <a:off x="127000" y="-57150"/>
                <a:ext cx="558800" cy="6667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20"/>
            <p:cNvGrpSpPr/>
            <p:nvPr/>
          </p:nvGrpSpPr>
          <p:grpSpPr>
            <a:xfrm>
              <a:off x="0" y="3225811"/>
              <a:ext cx="11149494" cy="6931551"/>
              <a:chOff x="0" y="-57150"/>
              <a:chExt cx="1878063" cy="1167577"/>
            </a:xfrm>
          </p:grpSpPr>
          <p:sp>
            <p:nvSpPr>
              <p:cNvPr id="266" name="Google Shape;266;p20"/>
              <p:cNvSpPr/>
              <p:nvPr/>
            </p:nvSpPr>
            <p:spPr>
              <a:xfrm>
                <a:off x="0" y="0"/>
                <a:ext cx="1878063" cy="1110427"/>
              </a:xfrm>
              <a:custGeom>
                <a:rect b="b" l="l" r="r" t="t"/>
                <a:pathLst>
                  <a:path extrusionOk="0" h="1110427" w="1878063">
                    <a:moveTo>
                      <a:pt x="1674863" y="0"/>
                    </a:moveTo>
                    <a:lnTo>
                      <a:pt x="203200" y="0"/>
                    </a:lnTo>
                    <a:lnTo>
                      <a:pt x="0" y="555213"/>
                    </a:lnTo>
                    <a:lnTo>
                      <a:pt x="203200" y="1110427"/>
                    </a:lnTo>
                    <a:lnTo>
                      <a:pt x="1674863" y="1110427"/>
                    </a:lnTo>
                    <a:lnTo>
                      <a:pt x="1878063" y="555213"/>
                    </a:lnTo>
                    <a:lnTo>
                      <a:pt x="1674863" y="0"/>
                    </a:lnTo>
                    <a:close/>
                  </a:path>
                </a:pathLst>
              </a:custGeom>
              <a:solidFill>
                <a:srgbClr val="8A84E2"/>
              </a:solidFill>
              <a:ln>
                <a:noFill/>
              </a:ln>
            </p:spPr>
          </p:sp>
          <p:sp>
            <p:nvSpPr>
              <p:cNvPr id="267" name="Google Shape;267;p20"/>
              <p:cNvSpPr txBox="1"/>
              <p:nvPr/>
            </p:nvSpPr>
            <p:spPr>
              <a:xfrm>
                <a:off x="152400" y="-57150"/>
                <a:ext cx="1573263" cy="116757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268" name="Google Shape;268;p20"/>
          <p:cNvPicPr preferRelativeResize="0"/>
          <p:nvPr/>
        </p:nvPicPr>
        <p:blipFill>
          <a:blip r:embed="rId4">
            <a:alphaModFix/>
          </a:blip>
          <a:stretch>
            <a:fillRect/>
          </a:stretch>
        </p:blipFill>
        <p:spPr>
          <a:xfrm>
            <a:off x="-1883837" y="1172404"/>
            <a:ext cx="6971676" cy="856882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ECE"/>
        </a:solidFill>
      </p:bgPr>
    </p:bg>
    <p:spTree>
      <p:nvGrpSpPr>
        <p:cNvPr id="272" name="Shape 272"/>
        <p:cNvGrpSpPr/>
        <p:nvPr/>
      </p:nvGrpSpPr>
      <p:grpSpPr>
        <a:xfrm>
          <a:off x="0" y="0"/>
          <a:ext cx="0" cy="0"/>
          <a:chOff x="0" y="0"/>
          <a:chExt cx="0" cy="0"/>
        </a:xfrm>
      </p:grpSpPr>
      <p:grpSp>
        <p:nvGrpSpPr>
          <p:cNvPr id="273" name="Google Shape;273;p21"/>
          <p:cNvGrpSpPr/>
          <p:nvPr/>
        </p:nvGrpSpPr>
        <p:grpSpPr>
          <a:xfrm>
            <a:off x="10761850" y="588206"/>
            <a:ext cx="7130772" cy="8939335"/>
            <a:chOff x="0" y="-19050"/>
            <a:chExt cx="812800" cy="1018949"/>
          </a:xfrm>
        </p:grpSpPr>
        <p:sp>
          <p:nvSpPr>
            <p:cNvPr id="274" name="Google Shape;274;p21"/>
            <p:cNvSpPr/>
            <p:nvPr/>
          </p:nvSpPr>
          <p:spPr>
            <a:xfrm>
              <a:off x="0" y="0"/>
              <a:ext cx="812800" cy="999899"/>
            </a:xfrm>
            <a:custGeom>
              <a:rect b="b" l="l" r="r" t="t"/>
              <a:pathLst>
                <a:path extrusionOk="0" h="999899" w="812800">
                  <a:moveTo>
                    <a:pt x="733382" y="0"/>
                  </a:moveTo>
                  <a:lnTo>
                    <a:pt x="79418" y="0"/>
                  </a:lnTo>
                  <a:cubicBezTo>
                    <a:pt x="79418" y="43699"/>
                    <a:pt x="44079" y="79418"/>
                    <a:pt x="0" y="79418"/>
                  </a:cubicBezTo>
                  <a:lnTo>
                    <a:pt x="0" y="920481"/>
                  </a:lnTo>
                  <a:cubicBezTo>
                    <a:pt x="43699" y="920481"/>
                    <a:pt x="79418" y="955820"/>
                    <a:pt x="79418" y="999899"/>
                  </a:cubicBezTo>
                  <a:lnTo>
                    <a:pt x="733382" y="999899"/>
                  </a:lnTo>
                  <a:cubicBezTo>
                    <a:pt x="733382" y="956199"/>
                    <a:pt x="768721" y="920481"/>
                    <a:pt x="812800" y="920481"/>
                  </a:cubicBezTo>
                  <a:lnTo>
                    <a:pt x="812800" y="79418"/>
                  </a:lnTo>
                  <a:cubicBezTo>
                    <a:pt x="769101" y="79418"/>
                    <a:pt x="733382" y="44079"/>
                    <a:pt x="733382" y="0"/>
                  </a:cubicBezTo>
                  <a:close/>
                </a:path>
              </a:pathLst>
            </a:custGeom>
            <a:solidFill>
              <a:srgbClr val="8A84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1"/>
            <p:cNvSpPr txBox="1"/>
            <p:nvPr/>
          </p:nvSpPr>
          <p:spPr>
            <a:xfrm>
              <a:off x="38100" y="-19050"/>
              <a:ext cx="736600" cy="98084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6" name="Google Shape;276;p21"/>
          <p:cNvPicPr preferRelativeResize="0"/>
          <p:nvPr/>
        </p:nvPicPr>
        <p:blipFill>
          <a:blip r:embed="rId3">
            <a:alphaModFix/>
          </a:blip>
          <a:stretch>
            <a:fillRect/>
          </a:stretch>
        </p:blipFill>
        <p:spPr>
          <a:xfrm>
            <a:off x="10120813" y="740003"/>
            <a:ext cx="12915626" cy="8094469"/>
          </a:xfrm>
          <a:prstGeom prst="rect">
            <a:avLst/>
          </a:prstGeom>
          <a:noFill/>
          <a:ln>
            <a:noFill/>
          </a:ln>
        </p:spPr>
      </p:pic>
      <p:sp>
        <p:nvSpPr>
          <p:cNvPr id="277" name="Google Shape;277;p21"/>
          <p:cNvSpPr txBox="1"/>
          <p:nvPr/>
        </p:nvSpPr>
        <p:spPr>
          <a:xfrm>
            <a:off x="705886" y="2059305"/>
            <a:ext cx="9748800" cy="28014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3000" u="none" cap="none" strike="noStrike">
                <a:solidFill>
                  <a:srgbClr val="8A84E2"/>
                </a:solidFill>
                <a:latin typeface="Forum"/>
                <a:ea typeface="Forum"/>
                <a:cs typeface="Forum"/>
                <a:sym typeface="Forum"/>
              </a:rPr>
              <a:t>GRADUATION INVITE</a:t>
            </a:r>
            <a:endParaRPr sz="13000"/>
          </a:p>
        </p:txBody>
      </p:sp>
      <p:sp>
        <p:nvSpPr>
          <p:cNvPr id="278" name="Google Shape;278;p21"/>
          <p:cNvSpPr txBox="1"/>
          <p:nvPr/>
        </p:nvSpPr>
        <p:spPr>
          <a:xfrm>
            <a:off x="705886" y="4956434"/>
            <a:ext cx="8115300"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for the student:</a:t>
            </a:r>
            <a:endParaRPr/>
          </a:p>
        </p:txBody>
      </p:sp>
      <p:sp>
        <p:nvSpPr>
          <p:cNvPr id="279" name="Google Shape;279;p21"/>
          <p:cNvSpPr txBox="1"/>
          <p:nvPr/>
        </p:nvSpPr>
        <p:spPr>
          <a:xfrm>
            <a:off x="705886" y="942975"/>
            <a:ext cx="8115300" cy="7219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200" u="none" cap="none" strike="noStrike">
                <a:solidFill>
                  <a:srgbClr val="211D1D"/>
                </a:solidFill>
                <a:latin typeface="Forum"/>
                <a:ea typeface="Forum"/>
                <a:cs typeface="Forum"/>
                <a:sym typeface="Forum"/>
              </a:rPr>
              <a:t>University Name</a:t>
            </a:r>
            <a:endParaRPr/>
          </a:p>
        </p:txBody>
      </p:sp>
      <p:sp>
        <p:nvSpPr>
          <p:cNvPr id="280" name="Google Shape;280;p21"/>
          <p:cNvSpPr txBox="1"/>
          <p:nvPr/>
        </p:nvSpPr>
        <p:spPr>
          <a:xfrm>
            <a:off x="705866" y="5136525"/>
            <a:ext cx="9185400" cy="169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1000" u="none" cap="none" strike="noStrike">
                <a:solidFill>
                  <a:srgbClr val="8A84E2"/>
                </a:solidFill>
                <a:latin typeface="Forum"/>
                <a:ea typeface="Forum"/>
                <a:cs typeface="Forum"/>
                <a:sym typeface="Forum"/>
              </a:rPr>
              <a:t>John Doe</a:t>
            </a:r>
            <a:endParaRPr sz="11000"/>
          </a:p>
        </p:txBody>
      </p:sp>
      <p:sp>
        <p:nvSpPr>
          <p:cNvPr id="281" name="Google Shape;281;p21"/>
          <p:cNvSpPr txBox="1"/>
          <p:nvPr/>
        </p:nvSpPr>
        <p:spPr>
          <a:xfrm>
            <a:off x="705886" y="7336790"/>
            <a:ext cx="8115300" cy="7219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200" u="none" cap="none" strike="noStrike">
                <a:solidFill>
                  <a:srgbClr val="211D1D"/>
                </a:solidFill>
                <a:latin typeface="Forum"/>
                <a:ea typeface="Forum"/>
                <a:cs typeface="Forum"/>
                <a:sym typeface="Forum"/>
              </a:rPr>
              <a:t>Monday, December 11 at 09:00 am</a:t>
            </a:r>
            <a:endParaRPr/>
          </a:p>
        </p:txBody>
      </p:sp>
      <p:sp>
        <p:nvSpPr>
          <p:cNvPr id="282" name="Google Shape;282;p21"/>
          <p:cNvSpPr txBox="1"/>
          <p:nvPr/>
        </p:nvSpPr>
        <p:spPr>
          <a:xfrm>
            <a:off x="705886" y="8333740"/>
            <a:ext cx="8115300"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RSVP here:</a:t>
            </a:r>
            <a:endParaRPr/>
          </a:p>
        </p:txBody>
      </p:sp>
      <p:sp>
        <p:nvSpPr>
          <p:cNvPr id="283" name="Google Shape;283;p21"/>
          <p:cNvSpPr txBox="1"/>
          <p:nvPr/>
        </p:nvSpPr>
        <p:spPr>
          <a:xfrm>
            <a:off x="705886" y="8757920"/>
            <a:ext cx="8349836" cy="5003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11D1D"/>
                </a:solidFill>
                <a:latin typeface="Forum"/>
                <a:ea typeface="Forum"/>
                <a:cs typeface="Forum"/>
                <a:sym typeface="Forum"/>
              </a:rPr>
              <a:t>123-456-7890 / hello@reallygreatsite.com</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