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10287000" cx="18288000"/>
  <p:notesSz cx="6858000" cy="9144000"/>
  <p:embeddedFontLst>
    <p:embeddedFont>
      <p:font typeface="Signika"/>
      <p:regular r:id="rId28"/>
      <p:bold r:id="rId29"/>
    </p:embeddedFont>
    <p:embeddedFont>
      <p:font typeface="Lilita One"/>
      <p:regular r:id="rId30"/>
    </p:embeddedFont>
    <p:embeddedFont>
      <p:font typeface="Signika Medium"/>
      <p:regular r:id="rId31"/>
      <p:bold r:id="rId32"/>
    </p:embeddedFont>
    <p:embeddedFont>
      <p:font typeface="Shadows Into Light Two"/>
      <p:regular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Signika-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Signika-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SignikaMedium-regular.fntdata"/><Relationship Id="rId30" Type="http://schemas.openxmlformats.org/officeDocument/2006/relationships/font" Target="fonts/LilitaOne-regular.fntdata"/><Relationship Id="rId11" Type="http://schemas.openxmlformats.org/officeDocument/2006/relationships/slide" Target="slides/slide6.xml"/><Relationship Id="rId33" Type="http://schemas.openxmlformats.org/officeDocument/2006/relationships/font" Target="fonts/ShadowsIntoLightTwo-regular.fntdata"/><Relationship Id="rId10" Type="http://schemas.openxmlformats.org/officeDocument/2006/relationships/slide" Target="slides/slide5.xml"/><Relationship Id="rId32" Type="http://schemas.openxmlformats.org/officeDocument/2006/relationships/font" Target="fonts/SignikaMedium-bold.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 name="Shape 32"/>
        <p:cNvGrpSpPr/>
        <p:nvPr/>
      </p:nvGrpSpPr>
      <p:grpSpPr>
        <a:xfrm>
          <a:off x="0" y="0"/>
          <a:ext cx="0" cy="0"/>
          <a:chOff x="0" y="0"/>
          <a:chExt cx="0" cy="0"/>
        </a:xfrm>
      </p:grpSpPr>
      <p:sp>
        <p:nvSpPr>
          <p:cNvPr id="33" name="Google Shape;33;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2026050" y="791675"/>
            <a:ext cx="14349900" cy="1470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8000"/>
              <a:buFont typeface="Lilita One"/>
              <a:buNone/>
              <a:defRPr sz="8000">
                <a:latin typeface="Lilita One"/>
                <a:ea typeface="Lilita One"/>
                <a:cs typeface="Lilita One"/>
                <a:sym typeface="Lilita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 name="Google Shape;11;p3"/>
          <p:cNvSpPr txBox="1"/>
          <p:nvPr>
            <p:ph idx="1" type="subTitle"/>
          </p:nvPr>
        </p:nvSpPr>
        <p:spPr>
          <a:xfrm>
            <a:off x="5513575" y="2392375"/>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Font typeface="Signika"/>
              <a:buNone/>
              <a:defRPr>
                <a:latin typeface="Signika"/>
                <a:ea typeface="Signika"/>
                <a:cs typeface="Signika"/>
                <a:sym typeface="Signika"/>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 name="Shape 12"/>
        <p:cNvGrpSpPr/>
        <p:nvPr/>
      </p:nvGrpSpPr>
      <p:grpSpPr>
        <a:xfrm>
          <a:off x="0" y="0"/>
          <a:ext cx="0" cy="0"/>
          <a:chOff x="0" y="0"/>
          <a:chExt cx="0" cy="0"/>
        </a:xfrm>
      </p:grpSpPr>
      <p:sp>
        <p:nvSpPr>
          <p:cNvPr id="13" name="Google Shape;13;p4"/>
          <p:cNvSpPr txBox="1"/>
          <p:nvPr>
            <p:ph type="title"/>
          </p:nvPr>
        </p:nvSpPr>
        <p:spPr>
          <a:xfrm>
            <a:off x="2432275" y="946775"/>
            <a:ext cx="134907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4"/>
          <p:cNvSpPr txBox="1"/>
          <p:nvPr>
            <p:ph idx="1" type="body"/>
          </p:nvPr>
        </p:nvSpPr>
        <p:spPr>
          <a:xfrm>
            <a:off x="3111200" y="288045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5"/>
          <p:cNvSpPr txBox="1"/>
          <p:nvPr>
            <p:ph type="title"/>
          </p:nvPr>
        </p:nvSpPr>
        <p:spPr>
          <a:xfrm>
            <a:off x="2992486" y="836825"/>
            <a:ext cx="151992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8000"/>
              <a:buFont typeface="Calibri"/>
              <a:buNone/>
              <a:defRPr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5"/>
          <p:cNvSpPr txBox="1"/>
          <p:nvPr>
            <p:ph idx="1" type="body"/>
          </p:nvPr>
        </p:nvSpPr>
        <p:spPr>
          <a:xfrm>
            <a:off x="2990213" y="52048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sz="2400"/>
            </a:lvl1pPr>
            <a:lvl2pPr indent="-228600" lvl="1" marL="914400" algn="l">
              <a:spcBef>
                <a:spcPts val="360"/>
              </a:spcBef>
              <a:spcAft>
                <a:spcPts val="0"/>
              </a:spcAft>
              <a:buSzPts val="2400"/>
              <a:buNone/>
              <a:defRPr sz="2400"/>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sz="2400"/>
            </a:lvl4pPr>
            <a:lvl5pPr indent="-228600" lvl="4" marL="2286000" algn="l">
              <a:spcBef>
                <a:spcPts val="280"/>
              </a:spcBef>
              <a:spcAft>
                <a:spcPts val="0"/>
              </a:spcAft>
              <a:buSzPts val="2400"/>
              <a:buNone/>
              <a:defRPr sz="2400"/>
            </a:lvl5pPr>
            <a:lvl6pPr indent="-228600" lvl="5" marL="2743200" algn="l">
              <a:spcBef>
                <a:spcPts val="280"/>
              </a:spcBef>
              <a:spcAft>
                <a:spcPts val="0"/>
              </a:spcAft>
              <a:buSzPts val="2400"/>
              <a:buNone/>
              <a:defRPr sz="2400"/>
            </a:lvl6pPr>
            <a:lvl7pPr indent="-228600" lvl="6" marL="3200400" algn="l">
              <a:spcBef>
                <a:spcPts val="280"/>
              </a:spcBef>
              <a:spcAft>
                <a:spcPts val="0"/>
              </a:spcAft>
              <a:buSzPts val="2400"/>
              <a:buNone/>
              <a:defRPr sz="2400"/>
            </a:lvl7pPr>
            <a:lvl8pPr indent="-228600" lvl="7" marL="3657600" algn="l">
              <a:spcBef>
                <a:spcPts val="280"/>
              </a:spcBef>
              <a:spcAft>
                <a:spcPts val="0"/>
              </a:spcAft>
              <a:buSzPts val="2400"/>
              <a:buNone/>
              <a:defRPr sz="2400"/>
            </a:lvl8pPr>
            <a:lvl9pPr indent="-228600" lvl="8" marL="4114800" algn="l">
              <a:spcBef>
                <a:spcPts val="280"/>
              </a:spcBef>
              <a:spcAft>
                <a:spcPts val="0"/>
              </a:spcAft>
              <a:buSzPts val="2400"/>
              <a:buNone/>
              <a:defRPr sz="24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8" name="Shape 18"/>
        <p:cNvGrpSpPr/>
        <p:nvPr/>
      </p:nvGrpSpPr>
      <p:grpSpPr>
        <a:xfrm>
          <a:off x="0" y="0"/>
          <a:ext cx="0" cy="0"/>
          <a:chOff x="0" y="0"/>
          <a:chExt cx="0" cy="0"/>
        </a:xfrm>
      </p:grpSpPr>
      <p:sp>
        <p:nvSpPr>
          <p:cNvPr id="19" name="Google Shape;19;p6"/>
          <p:cNvSpPr txBox="1"/>
          <p:nvPr>
            <p:ph type="title"/>
          </p:nvPr>
        </p:nvSpPr>
        <p:spPr>
          <a:xfrm>
            <a:off x="2432275" y="946775"/>
            <a:ext cx="134907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6"/>
          <p:cNvSpPr txBox="1"/>
          <p:nvPr>
            <p:ph idx="1" type="body"/>
          </p:nvPr>
        </p:nvSpPr>
        <p:spPr>
          <a:xfrm>
            <a:off x="3355825" y="2880525"/>
            <a:ext cx="69957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sz="2400"/>
            </a:lvl1pPr>
            <a:lvl2pPr indent="-381000" lvl="1" marL="914400" algn="l">
              <a:spcBef>
                <a:spcPts val="480"/>
              </a:spcBef>
              <a:spcAft>
                <a:spcPts val="0"/>
              </a:spcAft>
              <a:buClr>
                <a:schemeClr val="dk1"/>
              </a:buClr>
              <a:buSzPts val="2400"/>
              <a:buChar char="–"/>
              <a:defRPr sz="2400"/>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sz="2400"/>
            </a:lvl4pPr>
            <a:lvl5pPr indent="-381000" lvl="4" marL="2286000" algn="l">
              <a:spcBef>
                <a:spcPts val="360"/>
              </a:spcBef>
              <a:spcAft>
                <a:spcPts val="0"/>
              </a:spcAft>
              <a:buClr>
                <a:schemeClr val="dk1"/>
              </a:buClr>
              <a:buSzPts val="2400"/>
              <a:buChar char="»"/>
              <a:defRPr sz="2400"/>
            </a:lvl5pPr>
            <a:lvl6pPr indent="-381000" lvl="5" marL="2743200" algn="l">
              <a:spcBef>
                <a:spcPts val="360"/>
              </a:spcBef>
              <a:spcAft>
                <a:spcPts val="0"/>
              </a:spcAft>
              <a:buClr>
                <a:schemeClr val="dk1"/>
              </a:buClr>
              <a:buSzPts val="2400"/>
              <a:buChar char="•"/>
              <a:defRPr sz="2400"/>
            </a:lvl6pPr>
            <a:lvl7pPr indent="-381000" lvl="6" marL="3200400" algn="l">
              <a:spcBef>
                <a:spcPts val="360"/>
              </a:spcBef>
              <a:spcAft>
                <a:spcPts val="0"/>
              </a:spcAft>
              <a:buClr>
                <a:schemeClr val="dk1"/>
              </a:buClr>
              <a:buSzPts val="2400"/>
              <a:buChar char="•"/>
              <a:defRPr sz="2400"/>
            </a:lvl7pPr>
            <a:lvl8pPr indent="-381000" lvl="7" marL="3657600" algn="l">
              <a:spcBef>
                <a:spcPts val="360"/>
              </a:spcBef>
              <a:spcAft>
                <a:spcPts val="0"/>
              </a:spcAft>
              <a:buClr>
                <a:schemeClr val="dk1"/>
              </a:buClr>
              <a:buSzPts val="2400"/>
              <a:buChar char="•"/>
              <a:defRPr sz="2400"/>
            </a:lvl8pPr>
            <a:lvl9pPr indent="-381000" lvl="8" marL="4114800" algn="l">
              <a:spcBef>
                <a:spcPts val="360"/>
              </a:spcBef>
              <a:spcAft>
                <a:spcPts val="0"/>
              </a:spcAft>
              <a:buClr>
                <a:schemeClr val="dk1"/>
              </a:buClr>
              <a:buSzPts val="2400"/>
              <a:buChar char="•"/>
              <a:defRPr sz="2400"/>
            </a:lvl9pPr>
          </a:lstStyle>
          <a:p/>
        </p:txBody>
      </p:sp>
      <p:sp>
        <p:nvSpPr>
          <p:cNvPr id="21" name="Google Shape;21;p6"/>
          <p:cNvSpPr txBox="1"/>
          <p:nvPr>
            <p:ph idx="2" type="body"/>
          </p:nvPr>
        </p:nvSpPr>
        <p:spPr>
          <a:xfrm>
            <a:off x="8537425" y="2880525"/>
            <a:ext cx="69957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sz="2400"/>
            </a:lvl1pPr>
            <a:lvl2pPr indent="-381000" lvl="1" marL="914400" algn="l">
              <a:spcBef>
                <a:spcPts val="480"/>
              </a:spcBef>
              <a:spcAft>
                <a:spcPts val="0"/>
              </a:spcAft>
              <a:buClr>
                <a:schemeClr val="dk1"/>
              </a:buClr>
              <a:buSzPts val="2400"/>
              <a:buChar char="–"/>
              <a:defRPr sz="2400"/>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sz="2400"/>
            </a:lvl4pPr>
            <a:lvl5pPr indent="-381000" lvl="4" marL="2286000" algn="l">
              <a:spcBef>
                <a:spcPts val="360"/>
              </a:spcBef>
              <a:spcAft>
                <a:spcPts val="0"/>
              </a:spcAft>
              <a:buClr>
                <a:schemeClr val="dk1"/>
              </a:buClr>
              <a:buSzPts val="2400"/>
              <a:buChar char="»"/>
              <a:defRPr sz="2400"/>
            </a:lvl5pPr>
            <a:lvl6pPr indent="-381000" lvl="5" marL="2743200" algn="l">
              <a:spcBef>
                <a:spcPts val="360"/>
              </a:spcBef>
              <a:spcAft>
                <a:spcPts val="0"/>
              </a:spcAft>
              <a:buClr>
                <a:schemeClr val="dk1"/>
              </a:buClr>
              <a:buSzPts val="2400"/>
              <a:buChar char="•"/>
              <a:defRPr sz="2400"/>
            </a:lvl6pPr>
            <a:lvl7pPr indent="-381000" lvl="6" marL="3200400" algn="l">
              <a:spcBef>
                <a:spcPts val="360"/>
              </a:spcBef>
              <a:spcAft>
                <a:spcPts val="0"/>
              </a:spcAft>
              <a:buClr>
                <a:schemeClr val="dk1"/>
              </a:buClr>
              <a:buSzPts val="2400"/>
              <a:buChar char="•"/>
              <a:defRPr sz="2400"/>
            </a:lvl7pPr>
            <a:lvl8pPr indent="-381000" lvl="7" marL="3657600" algn="l">
              <a:spcBef>
                <a:spcPts val="360"/>
              </a:spcBef>
              <a:spcAft>
                <a:spcPts val="0"/>
              </a:spcAft>
              <a:buClr>
                <a:schemeClr val="dk1"/>
              </a:buClr>
              <a:buSzPts val="2400"/>
              <a:buChar char="•"/>
              <a:defRPr sz="2400"/>
            </a:lvl8pPr>
            <a:lvl9pPr indent="-381000" lvl="8" marL="4114800" algn="l">
              <a:spcBef>
                <a:spcPts val="360"/>
              </a:spcBef>
              <a:spcAft>
                <a:spcPts val="0"/>
              </a:spcAft>
              <a:buClr>
                <a:schemeClr val="dk1"/>
              </a:buClr>
              <a:buSzPts val="2400"/>
              <a:buChar char="•"/>
              <a:defRPr sz="24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 name="Shape 22"/>
        <p:cNvGrpSpPr/>
        <p:nvPr/>
      </p:nvGrpSpPr>
      <p:grpSpPr>
        <a:xfrm>
          <a:off x="0" y="0"/>
          <a:ext cx="0" cy="0"/>
          <a:chOff x="0" y="0"/>
          <a:chExt cx="0" cy="0"/>
        </a:xfrm>
      </p:grpSpPr>
      <p:sp>
        <p:nvSpPr>
          <p:cNvPr id="23" name="Google Shape;23;p7"/>
          <p:cNvSpPr txBox="1"/>
          <p:nvPr>
            <p:ph type="title"/>
          </p:nvPr>
        </p:nvSpPr>
        <p:spPr>
          <a:xfrm>
            <a:off x="2508475" y="946775"/>
            <a:ext cx="134907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4" name="Shape 24"/>
        <p:cNvGrpSpPr/>
        <p:nvPr/>
      </p:nvGrpSpPr>
      <p:grpSpPr>
        <a:xfrm>
          <a:off x="0" y="0"/>
          <a:ext cx="0" cy="0"/>
          <a:chOff x="0" y="0"/>
          <a:chExt cx="0" cy="0"/>
        </a:xfrm>
      </p:grpSpPr>
      <p:sp>
        <p:nvSpPr>
          <p:cNvPr id="25" name="Google Shape;25;p8"/>
          <p:cNvSpPr txBox="1"/>
          <p:nvPr>
            <p:ph type="title"/>
          </p:nvPr>
        </p:nvSpPr>
        <p:spPr>
          <a:xfrm>
            <a:off x="914400" y="1028250"/>
            <a:ext cx="16641300" cy="1161900"/>
          </a:xfrm>
          <a:prstGeom prst="rect">
            <a:avLst/>
          </a:prstGeom>
          <a:noFill/>
          <a:ln>
            <a:noFill/>
          </a:ln>
        </p:spPr>
        <p:txBody>
          <a:bodyPr anchorCtr="0" anchor="b" bIns="45700" lIns="91425" spcFirstLastPara="1" rIns="91425" wrap="square" tIns="45700">
            <a:normAutofit/>
          </a:bodyPr>
          <a:lstStyle>
            <a:lvl1pPr lvl="0">
              <a:spcBef>
                <a:spcPts val="0"/>
              </a:spcBef>
              <a:spcAft>
                <a:spcPts val="0"/>
              </a:spcAft>
              <a:buClr>
                <a:schemeClr val="dk1"/>
              </a:buClr>
              <a:buSzPts val="8000"/>
              <a:buFont typeface="Calibri"/>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8"/>
          <p:cNvSpPr txBox="1"/>
          <p:nvPr>
            <p:ph idx="1" type="body"/>
          </p:nvPr>
        </p:nvSpPr>
        <p:spPr>
          <a:xfrm>
            <a:off x="3074375" y="2745600"/>
            <a:ext cx="5111700" cy="5853000"/>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27" name="Google Shape;27;p8"/>
          <p:cNvSpPr txBox="1"/>
          <p:nvPr>
            <p:ph idx="2" type="body"/>
          </p:nvPr>
        </p:nvSpPr>
        <p:spPr>
          <a:xfrm>
            <a:off x="9055975" y="2745600"/>
            <a:ext cx="5111700" cy="5853000"/>
          </a:xfrm>
          <a:prstGeom prst="rect">
            <a:avLst/>
          </a:prstGeom>
          <a:noFill/>
          <a:ln>
            <a:noFill/>
          </a:ln>
        </p:spPr>
        <p:txBody>
          <a:bodyPr anchorCtr="0" anchor="t" bIns="45700" lIns="91425" spcFirstLastPara="1" rIns="91425" wrap="square" tIns="45700">
            <a:normAutofit/>
          </a:bodyPr>
          <a:lstStyle>
            <a:lvl1pPr indent="-431800" lvl="0" marL="457200" rtl="0" algn="l">
              <a:spcBef>
                <a:spcPts val="640"/>
              </a:spcBef>
              <a:spcAft>
                <a:spcPts val="0"/>
              </a:spcAft>
              <a:buClr>
                <a:schemeClr val="dk1"/>
              </a:buClr>
              <a:buSzPts val="3200"/>
              <a:buChar char="•"/>
              <a:defRPr sz="3200"/>
            </a:lvl1pPr>
            <a:lvl2pPr indent="-406400" lvl="1" marL="914400" rtl="0" algn="l">
              <a:spcBef>
                <a:spcPts val="560"/>
              </a:spcBef>
              <a:spcAft>
                <a:spcPts val="0"/>
              </a:spcAft>
              <a:buClr>
                <a:schemeClr val="dk1"/>
              </a:buClr>
              <a:buSzPts val="2800"/>
              <a:buChar char="–"/>
              <a:defRPr sz="2800"/>
            </a:lvl2pPr>
            <a:lvl3pPr indent="-381000" lvl="2" marL="1371600" rtl="0" algn="l">
              <a:spcBef>
                <a:spcPts val="480"/>
              </a:spcBef>
              <a:spcAft>
                <a:spcPts val="0"/>
              </a:spcAft>
              <a:buClr>
                <a:schemeClr val="dk1"/>
              </a:buClr>
              <a:buSzPts val="2400"/>
              <a:buChar char="•"/>
              <a:defRPr sz="2400"/>
            </a:lvl3pPr>
            <a:lvl4pPr indent="-355600" lvl="3" marL="1828800" rtl="0" algn="l">
              <a:spcBef>
                <a:spcPts val="400"/>
              </a:spcBef>
              <a:spcAft>
                <a:spcPts val="0"/>
              </a:spcAft>
              <a:buClr>
                <a:schemeClr val="dk1"/>
              </a:buClr>
              <a:buSzPts val="2000"/>
              <a:buChar char="–"/>
              <a:defRPr sz="2000"/>
            </a:lvl4pPr>
            <a:lvl5pPr indent="-355600" lvl="4" marL="2286000" rtl="0" algn="l">
              <a:spcBef>
                <a:spcPts val="400"/>
              </a:spcBef>
              <a:spcAft>
                <a:spcPts val="0"/>
              </a:spcAft>
              <a:buClr>
                <a:schemeClr val="dk1"/>
              </a:buClr>
              <a:buSzPts val="2000"/>
              <a:buChar char="»"/>
              <a:defRPr sz="2000"/>
            </a:lvl5pPr>
            <a:lvl6pPr indent="-355600" lvl="5" marL="2743200" rtl="0" algn="l">
              <a:spcBef>
                <a:spcPts val="400"/>
              </a:spcBef>
              <a:spcAft>
                <a:spcPts val="0"/>
              </a:spcAft>
              <a:buClr>
                <a:schemeClr val="dk1"/>
              </a:buClr>
              <a:buSzPts val="2000"/>
              <a:buChar char="•"/>
              <a:defRPr sz="2000"/>
            </a:lvl6pPr>
            <a:lvl7pPr indent="-355600" lvl="6" marL="3200400" rtl="0" algn="l">
              <a:spcBef>
                <a:spcPts val="400"/>
              </a:spcBef>
              <a:spcAft>
                <a:spcPts val="0"/>
              </a:spcAft>
              <a:buClr>
                <a:schemeClr val="dk1"/>
              </a:buClr>
              <a:buSzPts val="2000"/>
              <a:buChar char="•"/>
              <a:defRPr sz="2000"/>
            </a:lvl7pPr>
            <a:lvl8pPr indent="-355600" lvl="7" marL="3657600" rtl="0" algn="l">
              <a:spcBef>
                <a:spcPts val="400"/>
              </a:spcBef>
              <a:spcAft>
                <a:spcPts val="0"/>
              </a:spcAft>
              <a:buClr>
                <a:schemeClr val="dk1"/>
              </a:buClr>
              <a:buSzPts val="2000"/>
              <a:buChar char="•"/>
              <a:defRPr sz="2000"/>
            </a:lvl8pPr>
            <a:lvl9pPr indent="-355600" lvl="8" marL="4114800" rtl="0" algn="l">
              <a:spcBef>
                <a:spcPts val="400"/>
              </a:spcBef>
              <a:spcAft>
                <a:spcPts val="0"/>
              </a:spcAft>
              <a:buClr>
                <a:schemeClr val="dk1"/>
              </a:buClr>
              <a:buSzPts val="2000"/>
              <a:buChar char="•"/>
              <a:defRPr sz="20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8" name="Shape 28"/>
        <p:cNvGrpSpPr/>
        <p:nvPr/>
      </p:nvGrpSpPr>
      <p:grpSpPr>
        <a:xfrm>
          <a:off x="0" y="0"/>
          <a:ext cx="0" cy="0"/>
          <a:chOff x="0" y="0"/>
          <a:chExt cx="0" cy="0"/>
        </a:xfrm>
      </p:grpSpPr>
      <p:sp>
        <p:nvSpPr>
          <p:cNvPr id="29" name="Google Shape;29;p9"/>
          <p:cNvSpPr txBox="1"/>
          <p:nvPr>
            <p:ph type="title"/>
          </p:nvPr>
        </p:nvSpPr>
        <p:spPr>
          <a:xfrm>
            <a:off x="1025006" y="2837525"/>
            <a:ext cx="83352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8000"/>
              <a:buFont typeface="Calibri"/>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9"/>
          <p:cNvSpPr/>
          <p:nvPr>
            <p:ph idx="2" type="pic"/>
          </p:nvPr>
        </p:nvSpPr>
        <p:spPr>
          <a:xfrm>
            <a:off x="10211400" y="1390900"/>
            <a:ext cx="7047300" cy="6732600"/>
          </a:xfrm>
          <a:prstGeom prst="rect">
            <a:avLst/>
          </a:prstGeom>
          <a:noFill/>
          <a:ln>
            <a:noFill/>
          </a:ln>
        </p:spPr>
      </p:sp>
      <p:sp>
        <p:nvSpPr>
          <p:cNvPr id="31" name="Google Shape;31;p9"/>
          <p:cNvSpPr txBox="1"/>
          <p:nvPr>
            <p:ph idx="1" type="body"/>
          </p:nvPr>
        </p:nvSpPr>
        <p:spPr>
          <a:xfrm>
            <a:off x="988038" y="408758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sz="2400"/>
            </a:lvl1pPr>
            <a:lvl2pPr indent="-228600" lvl="1" marL="914400" algn="l">
              <a:spcBef>
                <a:spcPts val="240"/>
              </a:spcBef>
              <a:spcAft>
                <a:spcPts val="0"/>
              </a:spcAft>
              <a:buClr>
                <a:schemeClr val="dk1"/>
              </a:buClr>
              <a:buSzPts val="2400"/>
              <a:buNone/>
              <a:defRPr sz="2400"/>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sz="2400"/>
            </a:lvl4pPr>
            <a:lvl5pPr indent="-228600" lvl="4" marL="2286000" algn="l">
              <a:spcBef>
                <a:spcPts val="180"/>
              </a:spcBef>
              <a:spcAft>
                <a:spcPts val="0"/>
              </a:spcAft>
              <a:buClr>
                <a:schemeClr val="dk1"/>
              </a:buClr>
              <a:buSzPts val="2400"/>
              <a:buNone/>
              <a:defRPr sz="2400"/>
            </a:lvl5pPr>
            <a:lvl6pPr indent="-228600" lvl="5" marL="2743200" algn="l">
              <a:spcBef>
                <a:spcPts val="180"/>
              </a:spcBef>
              <a:spcAft>
                <a:spcPts val="0"/>
              </a:spcAft>
              <a:buClr>
                <a:schemeClr val="dk1"/>
              </a:buClr>
              <a:buSzPts val="2400"/>
              <a:buNone/>
              <a:defRPr sz="2400"/>
            </a:lvl6pPr>
            <a:lvl7pPr indent="-228600" lvl="6" marL="3200400" algn="l">
              <a:spcBef>
                <a:spcPts val="180"/>
              </a:spcBef>
              <a:spcAft>
                <a:spcPts val="0"/>
              </a:spcAft>
              <a:buClr>
                <a:schemeClr val="dk1"/>
              </a:buClr>
              <a:buSzPts val="2400"/>
              <a:buNone/>
              <a:defRPr sz="2400"/>
            </a:lvl7pPr>
            <a:lvl8pPr indent="-228600" lvl="7" marL="3657600" algn="l">
              <a:spcBef>
                <a:spcPts val="180"/>
              </a:spcBef>
              <a:spcAft>
                <a:spcPts val="0"/>
              </a:spcAft>
              <a:buClr>
                <a:schemeClr val="dk1"/>
              </a:buClr>
              <a:buSzPts val="2400"/>
              <a:buNone/>
              <a:defRPr sz="2400"/>
            </a:lvl8pPr>
            <a:lvl9pPr indent="-228600" lvl="8" marL="4114800" algn="l">
              <a:spcBef>
                <a:spcPts val="180"/>
              </a:spcBef>
              <a:spcAft>
                <a:spcPts val="0"/>
              </a:spcAft>
              <a:buClr>
                <a:schemeClr val="dk1"/>
              </a:buClr>
              <a:buSzPts val="2400"/>
              <a:buNone/>
              <a:defRPr sz="24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55875" y="946775"/>
            <a:ext cx="134907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rgbClr val="8B3997"/>
              </a:buClr>
              <a:buSzPts val="8000"/>
              <a:buFont typeface="Lilita One"/>
              <a:buNone/>
              <a:defRPr b="1" i="0" sz="8000" u="none" cap="none" strike="noStrike">
                <a:solidFill>
                  <a:srgbClr val="8B3997"/>
                </a:solidFill>
                <a:latin typeface="Lilita One"/>
                <a:ea typeface="Lilita One"/>
                <a:cs typeface="Lilita One"/>
                <a:sym typeface="Lilita On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1434800" y="288045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Signika Medium"/>
              <a:buChar char="•"/>
              <a:defRPr i="0" sz="3200" u="none" cap="none" strike="noStrike">
                <a:solidFill>
                  <a:schemeClr val="dk1"/>
                </a:solidFill>
                <a:latin typeface="Signika Medium"/>
                <a:ea typeface="Signika Medium"/>
                <a:cs typeface="Signika Medium"/>
                <a:sym typeface="Signika Medium"/>
              </a:defRPr>
            </a:lvl1pPr>
            <a:lvl2pPr indent="-406400" lvl="1" marL="914400" marR="0" rtl="0" algn="l">
              <a:spcBef>
                <a:spcPts val="560"/>
              </a:spcBef>
              <a:spcAft>
                <a:spcPts val="0"/>
              </a:spcAft>
              <a:buClr>
                <a:schemeClr val="dk1"/>
              </a:buClr>
              <a:buSzPts val="2800"/>
              <a:buFont typeface="Signika Medium"/>
              <a:buChar char="–"/>
              <a:defRPr i="0" sz="2800" u="none" cap="none" strike="noStrike">
                <a:solidFill>
                  <a:schemeClr val="dk1"/>
                </a:solidFill>
                <a:latin typeface="Signika Medium"/>
                <a:ea typeface="Signika Medium"/>
                <a:cs typeface="Signika Medium"/>
                <a:sym typeface="Signika Medium"/>
              </a:defRPr>
            </a:lvl2pPr>
            <a:lvl3pPr indent="-381000" lvl="2" marL="1371600" marR="0" rtl="0" algn="l">
              <a:spcBef>
                <a:spcPts val="480"/>
              </a:spcBef>
              <a:spcAft>
                <a:spcPts val="0"/>
              </a:spcAft>
              <a:buClr>
                <a:schemeClr val="dk1"/>
              </a:buClr>
              <a:buSzPts val="2400"/>
              <a:buFont typeface="Signika Medium"/>
              <a:buChar char="•"/>
              <a:defRPr i="0" sz="2400" u="none" cap="none" strike="noStrike">
                <a:solidFill>
                  <a:schemeClr val="dk1"/>
                </a:solidFill>
                <a:latin typeface="Signika Medium"/>
                <a:ea typeface="Signika Medium"/>
                <a:cs typeface="Signika Medium"/>
                <a:sym typeface="Signika Medium"/>
              </a:defRPr>
            </a:lvl3pPr>
            <a:lvl4pPr indent="-355600" lvl="3" marL="1828800" marR="0" rtl="0" algn="l">
              <a:spcBef>
                <a:spcPts val="400"/>
              </a:spcBef>
              <a:spcAft>
                <a:spcPts val="0"/>
              </a:spcAft>
              <a:buClr>
                <a:schemeClr val="dk1"/>
              </a:buClr>
              <a:buSzPts val="2000"/>
              <a:buFont typeface="Signika Medium"/>
              <a:buChar char="–"/>
              <a:defRPr i="0" sz="2000" u="none" cap="none" strike="noStrike">
                <a:solidFill>
                  <a:schemeClr val="dk1"/>
                </a:solidFill>
                <a:latin typeface="Signika Medium"/>
                <a:ea typeface="Signika Medium"/>
                <a:cs typeface="Signika Medium"/>
                <a:sym typeface="Signika Medium"/>
              </a:defRPr>
            </a:lvl4pPr>
            <a:lvl5pPr indent="-355600" lvl="4" marL="2286000" marR="0" rtl="0" algn="l">
              <a:spcBef>
                <a:spcPts val="400"/>
              </a:spcBef>
              <a:spcAft>
                <a:spcPts val="0"/>
              </a:spcAft>
              <a:buClr>
                <a:schemeClr val="dk1"/>
              </a:buClr>
              <a:buSzPts val="2000"/>
              <a:buFont typeface="Signika Medium"/>
              <a:buChar char="»"/>
              <a:defRPr i="0" sz="2000" u="none" cap="none" strike="noStrike">
                <a:solidFill>
                  <a:schemeClr val="dk1"/>
                </a:solidFill>
                <a:latin typeface="Signika Medium"/>
                <a:ea typeface="Signika Medium"/>
                <a:cs typeface="Signika Medium"/>
                <a:sym typeface="Signika Medium"/>
              </a:defRPr>
            </a:lvl5pPr>
            <a:lvl6pPr indent="-355600" lvl="5" marL="2743200" marR="0" rtl="0" algn="l">
              <a:spcBef>
                <a:spcPts val="400"/>
              </a:spcBef>
              <a:spcAft>
                <a:spcPts val="0"/>
              </a:spcAft>
              <a:buClr>
                <a:schemeClr val="dk1"/>
              </a:buClr>
              <a:buSzPts val="2000"/>
              <a:buFont typeface="Signika Medium"/>
              <a:buChar char="•"/>
              <a:defRPr i="0" sz="2000" u="none" cap="none" strike="noStrike">
                <a:solidFill>
                  <a:schemeClr val="dk1"/>
                </a:solidFill>
                <a:latin typeface="Signika Medium"/>
                <a:ea typeface="Signika Medium"/>
                <a:cs typeface="Signika Medium"/>
                <a:sym typeface="Signika Medium"/>
              </a:defRPr>
            </a:lvl6pPr>
            <a:lvl7pPr indent="-355600" lvl="6" marL="3200400" marR="0" rtl="0" algn="l">
              <a:spcBef>
                <a:spcPts val="400"/>
              </a:spcBef>
              <a:spcAft>
                <a:spcPts val="0"/>
              </a:spcAft>
              <a:buClr>
                <a:schemeClr val="dk1"/>
              </a:buClr>
              <a:buSzPts val="2000"/>
              <a:buFont typeface="Signika Medium"/>
              <a:buChar char="•"/>
              <a:defRPr i="0" sz="2000" u="none" cap="none" strike="noStrike">
                <a:solidFill>
                  <a:schemeClr val="dk1"/>
                </a:solidFill>
                <a:latin typeface="Signika Medium"/>
                <a:ea typeface="Signika Medium"/>
                <a:cs typeface="Signika Medium"/>
                <a:sym typeface="Signika Medium"/>
              </a:defRPr>
            </a:lvl7pPr>
            <a:lvl8pPr indent="-355600" lvl="7" marL="3657600" marR="0" rtl="0" algn="l">
              <a:spcBef>
                <a:spcPts val="400"/>
              </a:spcBef>
              <a:spcAft>
                <a:spcPts val="0"/>
              </a:spcAft>
              <a:buClr>
                <a:schemeClr val="dk1"/>
              </a:buClr>
              <a:buSzPts val="2000"/>
              <a:buFont typeface="Signika Medium"/>
              <a:buChar char="•"/>
              <a:defRPr i="0" sz="2000" u="none" cap="none" strike="noStrike">
                <a:solidFill>
                  <a:schemeClr val="dk1"/>
                </a:solidFill>
                <a:latin typeface="Signika Medium"/>
                <a:ea typeface="Signika Medium"/>
                <a:cs typeface="Signika Medium"/>
                <a:sym typeface="Signika Medium"/>
              </a:defRPr>
            </a:lvl8pPr>
            <a:lvl9pPr indent="-355600" lvl="8" marL="4114800" marR="0" rtl="0" algn="l">
              <a:spcBef>
                <a:spcPts val="400"/>
              </a:spcBef>
              <a:spcAft>
                <a:spcPts val="0"/>
              </a:spcAft>
              <a:buClr>
                <a:schemeClr val="dk1"/>
              </a:buClr>
              <a:buSzPts val="2000"/>
              <a:buFont typeface="Signika Medium"/>
              <a:buChar char="•"/>
              <a:defRPr i="0" sz="2000" u="none" cap="none" strike="noStrike">
                <a:solidFill>
                  <a:schemeClr val="dk1"/>
                </a:solidFill>
                <a:latin typeface="Signika Medium"/>
                <a:ea typeface="Signika Medium"/>
                <a:cs typeface="Signika Medium"/>
                <a:sym typeface="Signika Medium"/>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4.png"/><Relationship Id="rId6" Type="http://schemas.openxmlformats.org/officeDocument/2006/relationships/image" Target="../media/image1.png"/><Relationship Id="rId7"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6.png"/><Relationship Id="rId4" Type="http://schemas.openxmlformats.org/officeDocument/2006/relationships/image" Target="../media/image14.png"/><Relationship Id="rId5" Type="http://schemas.openxmlformats.org/officeDocument/2006/relationships/image" Target="../media/image44.png"/><Relationship Id="rId6" Type="http://schemas.openxmlformats.org/officeDocument/2006/relationships/image" Target="../media/image4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0.png"/><Relationship Id="rId4" Type="http://schemas.openxmlformats.org/officeDocument/2006/relationships/image" Target="../media/image75.png"/><Relationship Id="rId5" Type="http://schemas.openxmlformats.org/officeDocument/2006/relationships/image" Target="../media/image70.png"/><Relationship Id="rId6" Type="http://schemas.openxmlformats.org/officeDocument/2006/relationships/image" Target="../media/image47.png"/><Relationship Id="rId7" Type="http://schemas.openxmlformats.org/officeDocument/2006/relationships/image" Target="../media/image61.png"/><Relationship Id="rId8" Type="http://schemas.openxmlformats.org/officeDocument/2006/relationships/image" Target="../media/image5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5.png"/><Relationship Id="rId4" Type="http://schemas.openxmlformats.org/officeDocument/2006/relationships/image" Target="../media/image63.png"/><Relationship Id="rId10" Type="http://schemas.openxmlformats.org/officeDocument/2006/relationships/image" Target="../media/image64.png"/><Relationship Id="rId9" Type="http://schemas.openxmlformats.org/officeDocument/2006/relationships/image" Target="../media/image62.png"/><Relationship Id="rId5" Type="http://schemas.openxmlformats.org/officeDocument/2006/relationships/image" Target="../media/image54.png"/><Relationship Id="rId6" Type="http://schemas.openxmlformats.org/officeDocument/2006/relationships/image" Target="../media/image57.png"/><Relationship Id="rId7" Type="http://schemas.openxmlformats.org/officeDocument/2006/relationships/image" Target="../media/image65.png"/><Relationship Id="rId8" Type="http://schemas.openxmlformats.org/officeDocument/2006/relationships/image" Target="../media/image6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9.png"/></Relationships>
</file>

<file path=ppt/slides/_rels/slide14.xml.rels><?xml version="1.0" encoding="UTF-8" standalone="yes"?><Relationships xmlns="http://schemas.openxmlformats.org/package/2006/relationships"><Relationship Id="rId11" Type="http://schemas.openxmlformats.org/officeDocument/2006/relationships/image" Target="../media/image69.png"/><Relationship Id="rId10" Type="http://schemas.openxmlformats.org/officeDocument/2006/relationships/image" Target="../media/image72.png"/><Relationship Id="rId13" Type="http://schemas.openxmlformats.org/officeDocument/2006/relationships/image" Target="../media/image85.png"/><Relationship Id="rId12" Type="http://schemas.openxmlformats.org/officeDocument/2006/relationships/image" Target="../media/image94.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9.png"/><Relationship Id="rId4" Type="http://schemas.openxmlformats.org/officeDocument/2006/relationships/image" Target="../media/image73.png"/><Relationship Id="rId9" Type="http://schemas.openxmlformats.org/officeDocument/2006/relationships/image" Target="../media/image88.png"/><Relationship Id="rId5" Type="http://schemas.openxmlformats.org/officeDocument/2006/relationships/image" Target="../media/image81.png"/><Relationship Id="rId6" Type="http://schemas.openxmlformats.org/officeDocument/2006/relationships/image" Target="../media/image90.png"/><Relationship Id="rId7" Type="http://schemas.openxmlformats.org/officeDocument/2006/relationships/image" Target="../media/image78.png"/><Relationship Id="rId8" Type="http://schemas.openxmlformats.org/officeDocument/2006/relationships/image" Target="../media/image7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93.png"/><Relationship Id="rId4" Type="http://schemas.openxmlformats.org/officeDocument/2006/relationships/image" Target="../media/image80.png"/><Relationship Id="rId9" Type="http://schemas.openxmlformats.org/officeDocument/2006/relationships/image" Target="../media/image92.png"/><Relationship Id="rId5" Type="http://schemas.openxmlformats.org/officeDocument/2006/relationships/image" Target="../media/image77.png"/><Relationship Id="rId6" Type="http://schemas.openxmlformats.org/officeDocument/2006/relationships/image" Target="../media/image91.png"/><Relationship Id="rId7" Type="http://schemas.openxmlformats.org/officeDocument/2006/relationships/image" Target="../media/image96.png"/><Relationship Id="rId8" Type="http://schemas.openxmlformats.org/officeDocument/2006/relationships/image" Target="../media/image7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7.png"/><Relationship Id="rId4" Type="http://schemas.openxmlformats.org/officeDocument/2006/relationships/image" Target="../media/image8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06.png"/></Relationships>
</file>

<file path=ppt/slides/_rels/slide18.xml.rels><?xml version="1.0" encoding="UTF-8" standalone="yes"?><Relationships xmlns="http://schemas.openxmlformats.org/package/2006/relationships"><Relationship Id="rId11" Type="http://schemas.openxmlformats.org/officeDocument/2006/relationships/image" Target="../media/image105.png"/><Relationship Id="rId10" Type="http://schemas.openxmlformats.org/officeDocument/2006/relationships/image" Target="../media/image95.png"/><Relationship Id="rId13" Type="http://schemas.openxmlformats.org/officeDocument/2006/relationships/image" Target="../media/image114.png"/><Relationship Id="rId12" Type="http://schemas.openxmlformats.org/officeDocument/2006/relationships/image" Target="../media/image99.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98.png"/><Relationship Id="rId4" Type="http://schemas.openxmlformats.org/officeDocument/2006/relationships/image" Target="../media/image86.png"/><Relationship Id="rId9" Type="http://schemas.openxmlformats.org/officeDocument/2006/relationships/image" Target="../media/image102.png"/><Relationship Id="rId5" Type="http://schemas.openxmlformats.org/officeDocument/2006/relationships/image" Target="../media/image101.png"/><Relationship Id="rId6" Type="http://schemas.openxmlformats.org/officeDocument/2006/relationships/image" Target="../media/image83.png"/><Relationship Id="rId7" Type="http://schemas.openxmlformats.org/officeDocument/2006/relationships/image" Target="../media/image84.png"/><Relationship Id="rId8" Type="http://schemas.openxmlformats.org/officeDocument/2006/relationships/image" Target="../media/image10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11.png"/><Relationship Id="rId4" Type="http://schemas.openxmlformats.org/officeDocument/2006/relationships/image" Target="../media/image120.png"/><Relationship Id="rId5" Type="http://schemas.openxmlformats.org/officeDocument/2006/relationships/image" Target="../media/image35.png"/><Relationship Id="rId6"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10.png"/><Relationship Id="rId5" Type="http://schemas.openxmlformats.org/officeDocument/2006/relationships/image" Target="../media/image20.png"/><Relationship Id="rId6" Type="http://schemas.openxmlformats.org/officeDocument/2006/relationships/image" Target="../media/image18.png"/><Relationship Id="rId7" Type="http://schemas.openxmlformats.org/officeDocument/2006/relationships/image" Target="../media/image21.png"/></Relationships>
</file>

<file path=ppt/slides/_rels/slide20.xml.rels><?xml version="1.0" encoding="UTF-8" standalone="yes"?><Relationships xmlns="http://schemas.openxmlformats.org/package/2006/relationships"><Relationship Id="rId11" Type="http://schemas.openxmlformats.org/officeDocument/2006/relationships/image" Target="../media/image53.png"/><Relationship Id="rId10" Type="http://schemas.openxmlformats.org/officeDocument/2006/relationships/image" Target="../media/image150.png"/><Relationship Id="rId12"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24.png"/><Relationship Id="rId4" Type="http://schemas.openxmlformats.org/officeDocument/2006/relationships/image" Target="../media/image125.png"/><Relationship Id="rId9" Type="http://schemas.openxmlformats.org/officeDocument/2006/relationships/image" Target="../media/image128.png"/><Relationship Id="rId5" Type="http://schemas.openxmlformats.org/officeDocument/2006/relationships/image" Target="../media/image119.png"/><Relationship Id="rId6" Type="http://schemas.openxmlformats.org/officeDocument/2006/relationships/image" Target="../media/image100.png"/><Relationship Id="rId7" Type="http://schemas.openxmlformats.org/officeDocument/2006/relationships/image" Target="../media/image113.png"/><Relationship Id="rId8" Type="http://schemas.openxmlformats.org/officeDocument/2006/relationships/image" Target="../media/image126.png"/></Relationships>
</file>

<file path=ppt/slides/_rels/slide21.xml.rels><?xml version="1.0" encoding="UTF-8" standalone="yes"?><Relationships xmlns="http://schemas.openxmlformats.org/package/2006/relationships"><Relationship Id="rId20" Type="http://schemas.openxmlformats.org/officeDocument/2006/relationships/image" Target="../media/image60.png"/><Relationship Id="rId22" Type="http://schemas.openxmlformats.org/officeDocument/2006/relationships/image" Target="../media/image70.png"/><Relationship Id="rId21" Type="http://schemas.openxmlformats.org/officeDocument/2006/relationships/image" Target="../media/image75.png"/><Relationship Id="rId24" Type="http://schemas.openxmlformats.org/officeDocument/2006/relationships/image" Target="../media/image61.png"/><Relationship Id="rId23"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27.png"/><Relationship Id="rId26" Type="http://schemas.openxmlformats.org/officeDocument/2006/relationships/image" Target="../media/image54.png"/><Relationship Id="rId25" Type="http://schemas.openxmlformats.org/officeDocument/2006/relationships/image" Target="../media/image58.png"/><Relationship Id="rId28" Type="http://schemas.openxmlformats.org/officeDocument/2006/relationships/image" Target="../media/image65.png"/><Relationship Id="rId27" Type="http://schemas.openxmlformats.org/officeDocument/2006/relationships/image" Target="../media/image57.png"/><Relationship Id="rId5" Type="http://schemas.openxmlformats.org/officeDocument/2006/relationships/image" Target="../media/image20.png"/><Relationship Id="rId6" Type="http://schemas.openxmlformats.org/officeDocument/2006/relationships/image" Target="../media/image18.png"/><Relationship Id="rId29" Type="http://schemas.openxmlformats.org/officeDocument/2006/relationships/image" Target="../media/image67.png"/><Relationship Id="rId7" Type="http://schemas.openxmlformats.org/officeDocument/2006/relationships/image" Target="../media/image21.png"/><Relationship Id="rId8" Type="http://schemas.openxmlformats.org/officeDocument/2006/relationships/image" Target="../media/image14.png"/><Relationship Id="rId31" Type="http://schemas.openxmlformats.org/officeDocument/2006/relationships/image" Target="../media/image64.png"/><Relationship Id="rId30" Type="http://schemas.openxmlformats.org/officeDocument/2006/relationships/image" Target="../media/image62.png"/><Relationship Id="rId11" Type="http://schemas.openxmlformats.org/officeDocument/2006/relationships/image" Target="../media/image23.png"/><Relationship Id="rId33" Type="http://schemas.openxmlformats.org/officeDocument/2006/relationships/image" Target="../media/image80.png"/><Relationship Id="rId10" Type="http://schemas.openxmlformats.org/officeDocument/2006/relationships/image" Target="../media/image25.png"/><Relationship Id="rId32" Type="http://schemas.openxmlformats.org/officeDocument/2006/relationships/image" Target="../media/image93.png"/><Relationship Id="rId13" Type="http://schemas.openxmlformats.org/officeDocument/2006/relationships/image" Target="../media/image29.png"/><Relationship Id="rId35" Type="http://schemas.openxmlformats.org/officeDocument/2006/relationships/image" Target="../media/image91.png"/><Relationship Id="rId12" Type="http://schemas.openxmlformats.org/officeDocument/2006/relationships/image" Target="../media/image17.png"/><Relationship Id="rId34" Type="http://schemas.openxmlformats.org/officeDocument/2006/relationships/image" Target="../media/image77.png"/><Relationship Id="rId15" Type="http://schemas.openxmlformats.org/officeDocument/2006/relationships/image" Target="../media/image39.png"/><Relationship Id="rId37" Type="http://schemas.openxmlformats.org/officeDocument/2006/relationships/image" Target="../media/image74.png"/><Relationship Id="rId14" Type="http://schemas.openxmlformats.org/officeDocument/2006/relationships/image" Target="../media/image36.png"/><Relationship Id="rId36" Type="http://schemas.openxmlformats.org/officeDocument/2006/relationships/image" Target="../media/image96.png"/><Relationship Id="rId17" Type="http://schemas.openxmlformats.org/officeDocument/2006/relationships/image" Target="../media/image48.png"/><Relationship Id="rId16" Type="http://schemas.openxmlformats.org/officeDocument/2006/relationships/image" Target="../media/image52.png"/><Relationship Id="rId38" Type="http://schemas.openxmlformats.org/officeDocument/2006/relationships/image" Target="../media/image92.png"/><Relationship Id="rId19" Type="http://schemas.openxmlformats.org/officeDocument/2006/relationships/image" Target="../media/image33.png"/><Relationship Id="rId18" Type="http://schemas.openxmlformats.org/officeDocument/2006/relationships/image" Target="../media/image6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43.png"/><Relationship Id="rId4" Type="http://schemas.openxmlformats.org/officeDocument/2006/relationships/image" Target="../media/image148.png"/><Relationship Id="rId9" Type="http://schemas.openxmlformats.org/officeDocument/2006/relationships/image" Target="../media/image151.png"/><Relationship Id="rId5" Type="http://schemas.openxmlformats.org/officeDocument/2006/relationships/image" Target="../media/image154.png"/><Relationship Id="rId6" Type="http://schemas.openxmlformats.org/officeDocument/2006/relationships/image" Target="../media/image156.png"/><Relationship Id="rId7" Type="http://schemas.openxmlformats.org/officeDocument/2006/relationships/image" Target="../media/image155.png"/><Relationship Id="rId8" Type="http://schemas.openxmlformats.org/officeDocument/2006/relationships/image" Target="../media/image149.png"/><Relationship Id="rId11" Type="http://schemas.openxmlformats.org/officeDocument/2006/relationships/image" Target="../media/image153.png"/><Relationship Id="rId10" Type="http://schemas.openxmlformats.org/officeDocument/2006/relationships/image" Target="../media/image1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image" Target="../media/image20.png"/><Relationship Id="rId7" Type="http://schemas.openxmlformats.org/officeDocument/2006/relationships/image" Target="../media/image18.png"/><Relationship Id="rId8"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27.png"/><Relationship Id="rId10" Type="http://schemas.openxmlformats.org/officeDocument/2006/relationships/image" Target="../media/image34.png"/><Relationship Id="rId9" Type="http://schemas.openxmlformats.org/officeDocument/2006/relationships/image" Target="../media/image30.png"/><Relationship Id="rId5" Type="http://schemas.openxmlformats.org/officeDocument/2006/relationships/image" Target="../media/image25.png"/><Relationship Id="rId6" Type="http://schemas.openxmlformats.org/officeDocument/2006/relationships/image" Target="../media/image23.png"/><Relationship Id="rId7" Type="http://schemas.openxmlformats.org/officeDocument/2006/relationships/image" Target="../media/image17.png"/><Relationship Id="rId8" Type="http://schemas.openxmlformats.org/officeDocument/2006/relationships/image" Target="../media/image2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5.png"/><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6.png"/><Relationship Id="rId4" Type="http://schemas.openxmlformats.org/officeDocument/2006/relationships/image" Target="../media/image39.png"/><Relationship Id="rId5" Type="http://schemas.openxmlformats.org/officeDocument/2006/relationships/image" Target="../media/image52.png"/><Relationship Id="rId6" Type="http://schemas.openxmlformats.org/officeDocument/2006/relationships/image" Target="../media/image4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3.png"/><Relationship Id="rId4" Type="http://schemas.openxmlformats.org/officeDocument/2006/relationships/image" Target="../media/image43.png"/><Relationship Id="rId5" Type="http://schemas.openxmlformats.org/officeDocument/2006/relationships/image" Target="../media/image40.png"/><Relationship Id="rId6" Type="http://schemas.openxmlformats.org/officeDocument/2006/relationships/image" Target="../media/image56.png"/><Relationship Id="rId7" Type="http://schemas.openxmlformats.org/officeDocument/2006/relationships/image" Target="../media/image68.png"/><Relationship Id="rId8" Type="http://schemas.openxmlformats.org/officeDocument/2006/relationships/image" Target="../media/image5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1.png"/><Relationship Id="rId4" Type="http://schemas.openxmlformats.org/officeDocument/2006/relationships/image" Target="../media/image45.png"/><Relationship Id="rId5" Type="http://schemas.openxmlformats.org/officeDocument/2006/relationships/image" Target="../media/image53.png"/><Relationship Id="rId6"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ADDC"/>
        </a:solidFill>
      </p:bgPr>
    </p:bg>
    <p:spTree>
      <p:nvGrpSpPr>
        <p:cNvPr id="35" name="Shape 35"/>
        <p:cNvGrpSpPr/>
        <p:nvPr/>
      </p:nvGrpSpPr>
      <p:grpSpPr>
        <a:xfrm>
          <a:off x="0" y="0"/>
          <a:ext cx="0" cy="0"/>
          <a:chOff x="0" y="0"/>
          <a:chExt cx="0" cy="0"/>
        </a:xfrm>
      </p:grpSpPr>
      <p:grpSp>
        <p:nvGrpSpPr>
          <p:cNvPr id="36" name="Google Shape;36;p10"/>
          <p:cNvGrpSpPr/>
          <p:nvPr/>
        </p:nvGrpSpPr>
        <p:grpSpPr>
          <a:xfrm>
            <a:off x="566457" y="290670"/>
            <a:ext cx="17155085" cy="9524834"/>
            <a:chOff x="0" y="-47625"/>
            <a:chExt cx="4518212" cy="2508598"/>
          </a:xfrm>
        </p:grpSpPr>
        <p:sp>
          <p:nvSpPr>
            <p:cNvPr id="37" name="Google Shape;37;p10"/>
            <p:cNvSpPr/>
            <p:nvPr/>
          </p:nvSpPr>
          <p:spPr>
            <a:xfrm>
              <a:off x="0" y="0"/>
              <a:ext cx="4518212" cy="2460973"/>
            </a:xfrm>
            <a:custGeom>
              <a:rect b="b" l="l" r="r" t="t"/>
              <a:pathLst>
                <a:path extrusionOk="0" h="2460973" w="4518212">
                  <a:moveTo>
                    <a:pt x="0" y="0"/>
                  </a:moveTo>
                  <a:lnTo>
                    <a:pt x="4518212" y="0"/>
                  </a:lnTo>
                  <a:lnTo>
                    <a:pt x="4518212" y="2460973"/>
                  </a:lnTo>
                  <a:lnTo>
                    <a:pt x="0" y="2460973"/>
                  </a:lnTo>
                  <a:close/>
                </a:path>
              </a:pathLst>
            </a:custGeom>
            <a:solidFill>
              <a:srgbClr val="FFF6E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 name="Google Shape;38;p10"/>
            <p:cNvSpPr txBox="1"/>
            <p:nvPr/>
          </p:nvSpPr>
          <p:spPr>
            <a:xfrm>
              <a:off x="0" y="-47625"/>
              <a:ext cx="4518212" cy="250859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9" name="Google Shape;39;p10"/>
          <p:cNvGrpSpPr/>
          <p:nvPr/>
        </p:nvGrpSpPr>
        <p:grpSpPr>
          <a:xfrm>
            <a:off x="8041025" y="2207924"/>
            <a:ext cx="9428235" cy="6017662"/>
            <a:chOff x="0" y="19050"/>
            <a:chExt cx="12570980" cy="8023550"/>
          </a:xfrm>
        </p:grpSpPr>
        <p:cxnSp>
          <p:nvCxnSpPr>
            <p:cNvPr id="40" name="Google Shape;40;p10"/>
            <p:cNvCxnSpPr/>
            <p:nvPr/>
          </p:nvCxnSpPr>
          <p:spPr>
            <a:xfrm>
              <a:off x="0" y="8042600"/>
              <a:ext cx="12570980" cy="0"/>
            </a:xfrm>
            <a:prstGeom prst="straightConnector1">
              <a:avLst/>
            </a:prstGeom>
            <a:noFill/>
            <a:ln cap="flat" cmpd="sng" w="38100">
              <a:solidFill>
                <a:srgbClr val="D6BBE2"/>
              </a:solidFill>
              <a:prstDash val="lgDash"/>
              <a:round/>
              <a:headEnd len="sm" w="sm" type="none"/>
              <a:tailEnd len="sm" w="sm" type="none"/>
            </a:ln>
          </p:spPr>
        </p:cxnSp>
        <p:cxnSp>
          <p:nvCxnSpPr>
            <p:cNvPr id="41" name="Google Shape;41;p10"/>
            <p:cNvCxnSpPr/>
            <p:nvPr/>
          </p:nvCxnSpPr>
          <p:spPr>
            <a:xfrm>
              <a:off x="0" y="7151094"/>
              <a:ext cx="12570980" cy="0"/>
            </a:xfrm>
            <a:prstGeom prst="straightConnector1">
              <a:avLst/>
            </a:prstGeom>
            <a:noFill/>
            <a:ln cap="flat" cmpd="sng" w="38100">
              <a:solidFill>
                <a:srgbClr val="D6BBE2"/>
              </a:solidFill>
              <a:prstDash val="lgDash"/>
              <a:round/>
              <a:headEnd len="sm" w="sm" type="none"/>
              <a:tailEnd len="sm" w="sm" type="none"/>
            </a:ln>
          </p:spPr>
        </p:cxnSp>
        <p:cxnSp>
          <p:nvCxnSpPr>
            <p:cNvPr id="42" name="Google Shape;42;p10"/>
            <p:cNvCxnSpPr/>
            <p:nvPr/>
          </p:nvCxnSpPr>
          <p:spPr>
            <a:xfrm>
              <a:off x="0" y="910556"/>
              <a:ext cx="12570980" cy="0"/>
            </a:xfrm>
            <a:prstGeom prst="straightConnector1">
              <a:avLst/>
            </a:prstGeom>
            <a:noFill/>
            <a:ln cap="flat" cmpd="sng" w="38100">
              <a:solidFill>
                <a:srgbClr val="D6BBE2"/>
              </a:solidFill>
              <a:prstDash val="lgDash"/>
              <a:round/>
              <a:headEnd len="sm" w="sm" type="none"/>
              <a:tailEnd len="sm" w="sm" type="none"/>
            </a:ln>
          </p:spPr>
        </p:cxnSp>
        <p:cxnSp>
          <p:nvCxnSpPr>
            <p:cNvPr id="43" name="Google Shape;43;p10"/>
            <p:cNvCxnSpPr/>
            <p:nvPr/>
          </p:nvCxnSpPr>
          <p:spPr>
            <a:xfrm>
              <a:off x="0" y="19050"/>
              <a:ext cx="12570980" cy="0"/>
            </a:xfrm>
            <a:prstGeom prst="straightConnector1">
              <a:avLst/>
            </a:prstGeom>
            <a:noFill/>
            <a:ln cap="flat" cmpd="sng" w="38100">
              <a:solidFill>
                <a:srgbClr val="D6BBE2"/>
              </a:solidFill>
              <a:prstDash val="lgDash"/>
              <a:round/>
              <a:headEnd len="sm" w="sm" type="none"/>
              <a:tailEnd len="sm" w="sm" type="none"/>
            </a:ln>
          </p:spPr>
        </p:cxnSp>
        <p:cxnSp>
          <p:nvCxnSpPr>
            <p:cNvPr id="44" name="Google Shape;44;p10"/>
            <p:cNvCxnSpPr/>
            <p:nvPr/>
          </p:nvCxnSpPr>
          <p:spPr>
            <a:xfrm>
              <a:off x="0" y="6259589"/>
              <a:ext cx="12570980" cy="0"/>
            </a:xfrm>
            <a:prstGeom prst="straightConnector1">
              <a:avLst/>
            </a:prstGeom>
            <a:noFill/>
            <a:ln cap="flat" cmpd="sng" w="38100">
              <a:solidFill>
                <a:srgbClr val="D6BBE2"/>
              </a:solidFill>
              <a:prstDash val="lgDash"/>
              <a:round/>
              <a:headEnd len="sm" w="sm" type="none"/>
              <a:tailEnd len="sm" w="sm" type="none"/>
            </a:ln>
          </p:spPr>
        </p:cxnSp>
        <p:cxnSp>
          <p:nvCxnSpPr>
            <p:cNvPr id="45" name="Google Shape;45;p10"/>
            <p:cNvCxnSpPr/>
            <p:nvPr/>
          </p:nvCxnSpPr>
          <p:spPr>
            <a:xfrm>
              <a:off x="0" y="5368083"/>
              <a:ext cx="12570980" cy="0"/>
            </a:xfrm>
            <a:prstGeom prst="straightConnector1">
              <a:avLst/>
            </a:prstGeom>
            <a:noFill/>
            <a:ln cap="flat" cmpd="sng" w="38100">
              <a:solidFill>
                <a:srgbClr val="D6BBE2"/>
              </a:solidFill>
              <a:prstDash val="lgDash"/>
              <a:round/>
              <a:headEnd len="sm" w="sm" type="none"/>
              <a:tailEnd len="sm" w="sm" type="none"/>
            </a:ln>
          </p:spPr>
        </p:cxnSp>
        <p:cxnSp>
          <p:nvCxnSpPr>
            <p:cNvPr id="46" name="Google Shape;46;p10"/>
            <p:cNvCxnSpPr/>
            <p:nvPr/>
          </p:nvCxnSpPr>
          <p:spPr>
            <a:xfrm>
              <a:off x="0" y="4476578"/>
              <a:ext cx="12570980" cy="0"/>
            </a:xfrm>
            <a:prstGeom prst="straightConnector1">
              <a:avLst/>
            </a:prstGeom>
            <a:noFill/>
            <a:ln cap="flat" cmpd="sng" w="38100">
              <a:solidFill>
                <a:srgbClr val="D6BBE2"/>
              </a:solidFill>
              <a:prstDash val="lgDash"/>
              <a:round/>
              <a:headEnd len="sm" w="sm" type="none"/>
              <a:tailEnd len="sm" w="sm" type="none"/>
            </a:ln>
          </p:spPr>
        </p:cxnSp>
        <p:cxnSp>
          <p:nvCxnSpPr>
            <p:cNvPr id="47" name="Google Shape;47;p10"/>
            <p:cNvCxnSpPr/>
            <p:nvPr/>
          </p:nvCxnSpPr>
          <p:spPr>
            <a:xfrm>
              <a:off x="0" y="3585072"/>
              <a:ext cx="12570980" cy="0"/>
            </a:xfrm>
            <a:prstGeom prst="straightConnector1">
              <a:avLst/>
            </a:prstGeom>
            <a:noFill/>
            <a:ln cap="flat" cmpd="sng" w="38100">
              <a:solidFill>
                <a:srgbClr val="D6BBE2"/>
              </a:solidFill>
              <a:prstDash val="lgDash"/>
              <a:round/>
              <a:headEnd len="sm" w="sm" type="none"/>
              <a:tailEnd len="sm" w="sm" type="none"/>
            </a:ln>
          </p:spPr>
        </p:cxnSp>
        <p:cxnSp>
          <p:nvCxnSpPr>
            <p:cNvPr id="48" name="Google Shape;48;p10"/>
            <p:cNvCxnSpPr/>
            <p:nvPr/>
          </p:nvCxnSpPr>
          <p:spPr>
            <a:xfrm>
              <a:off x="0" y="2693567"/>
              <a:ext cx="12570980" cy="0"/>
            </a:xfrm>
            <a:prstGeom prst="straightConnector1">
              <a:avLst/>
            </a:prstGeom>
            <a:noFill/>
            <a:ln cap="flat" cmpd="sng" w="38100">
              <a:solidFill>
                <a:srgbClr val="D6BBE2"/>
              </a:solidFill>
              <a:prstDash val="lgDash"/>
              <a:round/>
              <a:headEnd len="sm" w="sm" type="none"/>
              <a:tailEnd len="sm" w="sm" type="none"/>
            </a:ln>
          </p:spPr>
        </p:cxnSp>
        <p:cxnSp>
          <p:nvCxnSpPr>
            <p:cNvPr id="49" name="Google Shape;49;p10"/>
            <p:cNvCxnSpPr/>
            <p:nvPr/>
          </p:nvCxnSpPr>
          <p:spPr>
            <a:xfrm>
              <a:off x="0" y="1802061"/>
              <a:ext cx="12570980" cy="0"/>
            </a:xfrm>
            <a:prstGeom prst="straightConnector1">
              <a:avLst/>
            </a:prstGeom>
            <a:noFill/>
            <a:ln cap="flat" cmpd="sng" w="38100">
              <a:solidFill>
                <a:srgbClr val="D6BBE2"/>
              </a:solidFill>
              <a:prstDash val="lgDash"/>
              <a:round/>
              <a:headEnd len="sm" w="sm" type="none"/>
              <a:tailEnd len="sm" w="sm" type="none"/>
            </a:ln>
          </p:spPr>
        </p:cxnSp>
      </p:grpSp>
      <p:cxnSp>
        <p:nvCxnSpPr>
          <p:cNvPr id="50" name="Google Shape;50;p10"/>
          <p:cNvCxnSpPr/>
          <p:nvPr/>
        </p:nvCxnSpPr>
        <p:spPr>
          <a:xfrm>
            <a:off x="829378" y="409639"/>
            <a:ext cx="16893992" cy="0"/>
          </a:xfrm>
          <a:prstGeom prst="straightConnector1">
            <a:avLst/>
          </a:prstGeom>
          <a:noFill/>
          <a:ln cap="flat" cmpd="sng" w="47625">
            <a:solidFill>
              <a:srgbClr val="D6BBE2"/>
            </a:solidFill>
            <a:prstDash val="lgDash"/>
            <a:round/>
            <a:headEnd len="sm" w="sm" type="none"/>
            <a:tailEnd len="sm" w="sm" type="none"/>
          </a:ln>
        </p:spPr>
      </p:cxnSp>
      <p:sp>
        <p:nvSpPr>
          <p:cNvPr id="51" name="Google Shape;51;p10"/>
          <p:cNvSpPr/>
          <p:nvPr/>
        </p:nvSpPr>
        <p:spPr>
          <a:xfrm>
            <a:off x="829378" y="2388751"/>
            <a:ext cx="7692743" cy="6538832"/>
          </a:xfrm>
          <a:custGeom>
            <a:rect b="b" l="l" r="r" t="t"/>
            <a:pathLst>
              <a:path extrusionOk="0" h="6538832" w="7692743">
                <a:moveTo>
                  <a:pt x="0" y="0"/>
                </a:moveTo>
                <a:lnTo>
                  <a:pt x="7692743" y="0"/>
                </a:lnTo>
                <a:lnTo>
                  <a:pt x="7692743" y="6538831"/>
                </a:lnTo>
                <a:lnTo>
                  <a:pt x="0" y="653883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 name="Google Shape;52;p10"/>
          <p:cNvSpPr/>
          <p:nvPr/>
        </p:nvSpPr>
        <p:spPr>
          <a:xfrm rot="-547312">
            <a:off x="574081" y="647474"/>
            <a:ext cx="1623975" cy="1041374"/>
          </a:xfrm>
          <a:custGeom>
            <a:rect b="b" l="l" r="r" t="t"/>
            <a:pathLst>
              <a:path extrusionOk="0" h="1041374" w="1623975">
                <a:moveTo>
                  <a:pt x="0" y="0"/>
                </a:moveTo>
                <a:lnTo>
                  <a:pt x="1623975" y="0"/>
                </a:lnTo>
                <a:lnTo>
                  <a:pt x="1623975" y="1041374"/>
                </a:lnTo>
                <a:lnTo>
                  <a:pt x="0" y="104137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 name="Google Shape;53;p10"/>
          <p:cNvSpPr/>
          <p:nvPr/>
        </p:nvSpPr>
        <p:spPr>
          <a:xfrm>
            <a:off x="5996020" y="1416149"/>
            <a:ext cx="1205592" cy="773086"/>
          </a:xfrm>
          <a:custGeom>
            <a:rect b="b" l="l" r="r" t="t"/>
            <a:pathLst>
              <a:path extrusionOk="0" h="773086" w="1205592">
                <a:moveTo>
                  <a:pt x="0" y="0"/>
                </a:moveTo>
                <a:lnTo>
                  <a:pt x="1205592" y="0"/>
                </a:lnTo>
                <a:lnTo>
                  <a:pt x="1205592" y="773086"/>
                </a:lnTo>
                <a:lnTo>
                  <a:pt x="0" y="77308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 name="Google Shape;54;p10"/>
          <p:cNvSpPr/>
          <p:nvPr/>
        </p:nvSpPr>
        <p:spPr>
          <a:xfrm>
            <a:off x="9181108" y="288564"/>
            <a:ext cx="1509287" cy="967830"/>
          </a:xfrm>
          <a:custGeom>
            <a:rect b="b" l="l" r="r" t="t"/>
            <a:pathLst>
              <a:path extrusionOk="0" h="967830" w="1509287">
                <a:moveTo>
                  <a:pt x="0" y="0"/>
                </a:moveTo>
                <a:lnTo>
                  <a:pt x="1509287" y="0"/>
                </a:lnTo>
                <a:lnTo>
                  <a:pt x="1509287" y="967830"/>
                </a:lnTo>
                <a:lnTo>
                  <a:pt x="0" y="96783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 name="Google Shape;55;p10"/>
          <p:cNvSpPr/>
          <p:nvPr/>
        </p:nvSpPr>
        <p:spPr>
          <a:xfrm>
            <a:off x="8394755" y="7537048"/>
            <a:ext cx="1082793" cy="1032714"/>
          </a:xfrm>
          <a:custGeom>
            <a:rect b="b" l="l" r="r" t="t"/>
            <a:pathLst>
              <a:path extrusionOk="0" h="1032714" w="1082793">
                <a:moveTo>
                  <a:pt x="0" y="0"/>
                </a:moveTo>
                <a:lnTo>
                  <a:pt x="1082793" y="0"/>
                </a:lnTo>
                <a:lnTo>
                  <a:pt x="1082793" y="1032714"/>
                </a:lnTo>
                <a:lnTo>
                  <a:pt x="0" y="103271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 name="Google Shape;56;p10"/>
          <p:cNvSpPr/>
          <p:nvPr/>
        </p:nvSpPr>
        <p:spPr>
          <a:xfrm>
            <a:off x="13490386" y="7746885"/>
            <a:ext cx="1473815" cy="1405651"/>
          </a:xfrm>
          <a:custGeom>
            <a:rect b="b" l="l" r="r" t="t"/>
            <a:pathLst>
              <a:path extrusionOk="0" h="1405651" w="1473815">
                <a:moveTo>
                  <a:pt x="0" y="0"/>
                </a:moveTo>
                <a:lnTo>
                  <a:pt x="1473815" y="0"/>
                </a:lnTo>
                <a:lnTo>
                  <a:pt x="1473815" y="1405651"/>
                </a:lnTo>
                <a:lnTo>
                  <a:pt x="0" y="140565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 name="Google Shape;57;p10"/>
          <p:cNvSpPr/>
          <p:nvPr/>
        </p:nvSpPr>
        <p:spPr>
          <a:xfrm>
            <a:off x="829378" y="7595087"/>
            <a:ext cx="792426" cy="755777"/>
          </a:xfrm>
          <a:custGeom>
            <a:rect b="b" l="l" r="r" t="t"/>
            <a:pathLst>
              <a:path extrusionOk="0" h="755777" w="792426">
                <a:moveTo>
                  <a:pt x="0" y="0"/>
                </a:moveTo>
                <a:lnTo>
                  <a:pt x="792426" y="0"/>
                </a:lnTo>
                <a:lnTo>
                  <a:pt x="792426" y="755777"/>
                </a:lnTo>
                <a:lnTo>
                  <a:pt x="0" y="755777"/>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 name="Google Shape;58;p10"/>
          <p:cNvSpPr txBox="1"/>
          <p:nvPr/>
        </p:nvSpPr>
        <p:spPr>
          <a:xfrm>
            <a:off x="7524691" y="5479705"/>
            <a:ext cx="8123474" cy="1838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12000">
                <a:solidFill>
                  <a:srgbClr val="510A79"/>
                </a:solidFill>
                <a:latin typeface="Shadows Into Light Two"/>
                <a:ea typeface="Shadows Into Light Two"/>
                <a:cs typeface="Shadows Into Light Two"/>
                <a:sym typeface="Shadows Into Light Two"/>
              </a:rPr>
              <a:t>Certificates</a:t>
            </a:r>
            <a:endParaRPr/>
          </a:p>
        </p:txBody>
      </p:sp>
      <p:sp>
        <p:nvSpPr>
          <p:cNvPr id="59" name="Google Shape;59;p10"/>
          <p:cNvSpPr txBox="1"/>
          <p:nvPr/>
        </p:nvSpPr>
        <p:spPr>
          <a:xfrm>
            <a:off x="7524691" y="1699422"/>
            <a:ext cx="6556300" cy="20669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2000">
                <a:solidFill>
                  <a:srgbClr val="510A79"/>
                </a:solidFill>
                <a:latin typeface="Shadows Into Light Two"/>
                <a:ea typeface="Shadows Into Light Two"/>
                <a:cs typeface="Shadows Into Light Two"/>
                <a:sym typeface="Shadows Into Light Two"/>
              </a:rPr>
              <a:t>School </a:t>
            </a:r>
            <a:endParaRPr/>
          </a:p>
        </p:txBody>
      </p:sp>
      <p:sp>
        <p:nvSpPr>
          <p:cNvPr id="60" name="Google Shape;60;p10"/>
          <p:cNvSpPr txBox="1"/>
          <p:nvPr/>
        </p:nvSpPr>
        <p:spPr>
          <a:xfrm>
            <a:off x="8936151" y="3422305"/>
            <a:ext cx="9108470" cy="20669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2000">
                <a:solidFill>
                  <a:srgbClr val="510A79"/>
                </a:solidFill>
                <a:latin typeface="Shadows Into Light Two"/>
                <a:ea typeface="Shadows Into Light Two"/>
                <a:cs typeface="Shadows Into Light Two"/>
                <a:sym typeface="Shadows Into Light Two"/>
              </a:rPr>
              <a:t>Achievement </a:t>
            </a:r>
            <a:endParaRPr/>
          </a:p>
        </p:txBody>
      </p:sp>
      <p:sp>
        <p:nvSpPr>
          <p:cNvPr id="61" name="Google Shape;61;p10"/>
          <p:cNvSpPr/>
          <p:nvPr/>
        </p:nvSpPr>
        <p:spPr>
          <a:xfrm>
            <a:off x="15327587" y="274696"/>
            <a:ext cx="2395782" cy="1536295"/>
          </a:xfrm>
          <a:custGeom>
            <a:rect b="b" l="l" r="r" t="t"/>
            <a:pathLst>
              <a:path extrusionOk="0" h="1536295" w="2395782">
                <a:moveTo>
                  <a:pt x="0" y="0"/>
                </a:moveTo>
                <a:lnTo>
                  <a:pt x="2395782" y="0"/>
                </a:lnTo>
                <a:lnTo>
                  <a:pt x="2395782" y="1536295"/>
                </a:lnTo>
                <a:lnTo>
                  <a:pt x="0" y="153629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 name="Google Shape;62;p10"/>
          <p:cNvSpPr/>
          <p:nvPr/>
        </p:nvSpPr>
        <p:spPr>
          <a:xfrm>
            <a:off x="15793437" y="5790808"/>
            <a:ext cx="792426" cy="755777"/>
          </a:xfrm>
          <a:custGeom>
            <a:rect b="b" l="l" r="r" t="t"/>
            <a:pathLst>
              <a:path extrusionOk="0" h="755777" w="792426">
                <a:moveTo>
                  <a:pt x="0" y="0"/>
                </a:moveTo>
                <a:lnTo>
                  <a:pt x="792426" y="0"/>
                </a:lnTo>
                <a:lnTo>
                  <a:pt x="792426" y="755776"/>
                </a:lnTo>
                <a:lnTo>
                  <a:pt x="0" y="755776"/>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9"/>
        </a:solidFill>
      </p:bgPr>
    </p:bg>
    <p:spTree>
      <p:nvGrpSpPr>
        <p:cNvPr id="292" name="Shape 292"/>
        <p:cNvGrpSpPr/>
        <p:nvPr/>
      </p:nvGrpSpPr>
      <p:grpSpPr>
        <a:xfrm>
          <a:off x="0" y="0"/>
          <a:ext cx="0" cy="0"/>
          <a:chOff x="0" y="0"/>
          <a:chExt cx="0" cy="0"/>
        </a:xfrm>
      </p:grpSpPr>
      <p:cxnSp>
        <p:nvCxnSpPr>
          <p:cNvPr id="293" name="Google Shape;293;p19"/>
          <p:cNvCxnSpPr/>
          <p:nvPr/>
        </p:nvCxnSpPr>
        <p:spPr>
          <a:xfrm>
            <a:off x="10948526" y="9239250"/>
            <a:ext cx="6444754" cy="0"/>
          </a:xfrm>
          <a:prstGeom prst="straightConnector1">
            <a:avLst/>
          </a:prstGeom>
          <a:noFill/>
          <a:ln cap="flat" cmpd="sng" w="38100">
            <a:solidFill>
              <a:srgbClr val="9046B9"/>
            </a:solidFill>
            <a:prstDash val="solid"/>
            <a:round/>
            <a:headEnd len="sm" w="sm" type="none"/>
            <a:tailEnd len="sm" w="sm" type="none"/>
          </a:ln>
        </p:spPr>
      </p:cxnSp>
      <p:cxnSp>
        <p:nvCxnSpPr>
          <p:cNvPr id="294" name="Google Shape;294;p19"/>
          <p:cNvCxnSpPr/>
          <p:nvPr/>
        </p:nvCxnSpPr>
        <p:spPr>
          <a:xfrm>
            <a:off x="6279177" y="5192839"/>
            <a:ext cx="11114103" cy="0"/>
          </a:xfrm>
          <a:prstGeom prst="straightConnector1">
            <a:avLst/>
          </a:prstGeom>
          <a:noFill/>
          <a:ln cap="flat" cmpd="sng" w="38100">
            <a:solidFill>
              <a:srgbClr val="9046B9"/>
            </a:solidFill>
            <a:prstDash val="solid"/>
            <a:round/>
            <a:headEnd len="sm" w="sm" type="none"/>
            <a:tailEnd len="sm" w="sm" type="none"/>
          </a:ln>
        </p:spPr>
      </p:cxnSp>
      <p:sp>
        <p:nvSpPr>
          <p:cNvPr id="295" name="Google Shape;295;p19"/>
          <p:cNvSpPr/>
          <p:nvPr/>
        </p:nvSpPr>
        <p:spPr>
          <a:xfrm>
            <a:off x="7594336" y="7571274"/>
            <a:ext cx="1635827" cy="2012762"/>
          </a:xfrm>
          <a:custGeom>
            <a:rect b="b" l="l" r="r" t="t"/>
            <a:pathLst>
              <a:path extrusionOk="0" h="2012762" w="1635827">
                <a:moveTo>
                  <a:pt x="0" y="0"/>
                </a:moveTo>
                <a:lnTo>
                  <a:pt x="1635827" y="0"/>
                </a:lnTo>
                <a:lnTo>
                  <a:pt x="1635827" y="2012762"/>
                </a:lnTo>
                <a:lnTo>
                  <a:pt x="0" y="201276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6" name="Google Shape;296;p19"/>
          <p:cNvSpPr/>
          <p:nvPr/>
        </p:nvSpPr>
        <p:spPr>
          <a:xfrm rot="-494046">
            <a:off x="129468" y="449032"/>
            <a:ext cx="3175961" cy="2036585"/>
          </a:xfrm>
          <a:custGeom>
            <a:rect b="b" l="l" r="r" t="t"/>
            <a:pathLst>
              <a:path extrusionOk="0" h="2036585" w="3175961">
                <a:moveTo>
                  <a:pt x="0" y="0"/>
                </a:moveTo>
                <a:lnTo>
                  <a:pt x="3175961" y="0"/>
                </a:lnTo>
                <a:lnTo>
                  <a:pt x="3175961" y="2036585"/>
                </a:lnTo>
                <a:lnTo>
                  <a:pt x="0" y="203658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7" name="Google Shape;297;p19"/>
          <p:cNvSpPr/>
          <p:nvPr/>
        </p:nvSpPr>
        <p:spPr>
          <a:xfrm rot="292113">
            <a:off x="3247921" y="2076503"/>
            <a:ext cx="2027268" cy="1298448"/>
          </a:xfrm>
          <a:custGeom>
            <a:rect b="b" l="l" r="r" t="t"/>
            <a:pathLst>
              <a:path extrusionOk="0" h="1299985" w="2027268">
                <a:moveTo>
                  <a:pt x="0" y="0"/>
                </a:moveTo>
                <a:lnTo>
                  <a:pt x="2027267" y="0"/>
                </a:lnTo>
                <a:lnTo>
                  <a:pt x="2027267" y="1299985"/>
                </a:lnTo>
                <a:lnTo>
                  <a:pt x="0" y="129998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8" name="Google Shape;298;p19"/>
          <p:cNvSpPr/>
          <p:nvPr/>
        </p:nvSpPr>
        <p:spPr>
          <a:xfrm rot="-201159">
            <a:off x="5198098" y="527662"/>
            <a:ext cx="1734672" cy="1112359"/>
          </a:xfrm>
          <a:custGeom>
            <a:rect b="b" l="l" r="r" t="t"/>
            <a:pathLst>
              <a:path extrusionOk="0" h="1112359" w="1734672">
                <a:moveTo>
                  <a:pt x="0" y="0"/>
                </a:moveTo>
                <a:lnTo>
                  <a:pt x="1734672" y="0"/>
                </a:lnTo>
                <a:lnTo>
                  <a:pt x="1734672" y="1112359"/>
                </a:lnTo>
                <a:lnTo>
                  <a:pt x="0" y="111235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299" name="Google Shape;299;p19"/>
          <p:cNvCxnSpPr/>
          <p:nvPr/>
        </p:nvCxnSpPr>
        <p:spPr>
          <a:xfrm>
            <a:off x="6413157" y="6571690"/>
            <a:ext cx="10980123" cy="0"/>
          </a:xfrm>
          <a:prstGeom prst="straightConnector1">
            <a:avLst/>
          </a:prstGeom>
          <a:noFill/>
          <a:ln cap="flat" cmpd="sng" w="38100">
            <a:solidFill>
              <a:srgbClr val="9046B9"/>
            </a:solidFill>
            <a:prstDash val="solid"/>
            <a:round/>
            <a:headEnd len="sm" w="sm" type="none"/>
            <a:tailEnd len="sm" w="sm" type="none"/>
          </a:ln>
        </p:spPr>
      </p:cxnSp>
      <p:cxnSp>
        <p:nvCxnSpPr>
          <p:cNvPr id="300" name="Google Shape;300;p19"/>
          <p:cNvCxnSpPr/>
          <p:nvPr/>
        </p:nvCxnSpPr>
        <p:spPr>
          <a:xfrm>
            <a:off x="10948526" y="7853755"/>
            <a:ext cx="6444754" cy="0"/>
          </a:xfrm>
          <a:prstGeom prst="straightConnector1">
            <a:avLst/>
          </a:prstGeom>
          <a:noFill/>
          <a:ln cap="flat" cmpd="sng" w="38100">
            <a:solidFill>
              <a:srgbClr val="9046B9"/>
            </a:solidFill>
            <a:prstDash val="solid"/>
            <a:round/>
            <a:headEnd len="sm" w="sm" type="none"/>
            <a:tailEnd len="sm" w="sm" type="none"/>
          </a:ln>
        </p:spPr>
      </p:cxnSp>
      <p:sp>
        <p:nvSpPr>
          <p:cNvPr id="301" name="Google Shape;301;p19"/>
          <p:cNvSpPr/>
          <p:nvPr/>
        </p:nvSpPr>
        <p:spPr>
          <a:xfrm>
            <a:off x="217939" y="5946850"/>
            <a:ext cx="5521726" cy="4313849"/>
          </a:xfrm>
          <a:custGeom>
            <a:rect b="b" l="l" r="r" t="t"/>
            <a:pathLst>
              <a:path extrusionOk="0" h="4313849" w="5521726">
                <a:moveTo>
                  <a:pt x="0" y="0"/>
                </a:moveTo>
                <a:lnTo>
                  <a:pt x="5521726" y="0"/>
                </a:lnTo>
                <a:lnTo>
                  <a:pt x="5521726" y="4313848"/>
                </a:lnTo>
                <a:lnTo>
                  <a:pt x="0" y="431384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2" name="Google Shape;302;p19"/>
          <p:cNvSpPr/>
          <p:nvPr/>
        </p:nvSpPr>
        <p:spPr>
          <a:xfrm rot="-3653120">
            <a:off x="3242387" y="3969643"/>
            <a:ext cx="1914183" cy="2459814"/>
          </a:xfrm>
          <a:custGeom>
            <a:rect b="b" l="l" r="r" t="t"/>
            <a:pathLst>
              <a:path extrusionOk="0" h="2459814" w="1914183">
                <a:moveTo>
                  <a:pt x="0" y="0"/>
                </a:moveTo>
                <a:lnTo>
                  <a:pt x="1914182" y="0"/>
                </a:lnTo>
                <a:lnTo>
                  <a:pt x="1914182" y="2459814"/>
                </a:lnTo>
                <a:lnTo>
                  <a:pt x="0" y="2459814"/>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3" name="Google Shape;303;p19"/>
          <p:cNvSpPr txBox="1"/>
          <p:nvPr/>
        </p:nvSpPr>
        <p:spPr>
          <a:xfrm>
            <a:off x="9381232" y="1008817"/>
            <a:ext cx="5749171" cy="171767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lang="en-US" sz="9999">
                <a:solidFill>
                  <a:srgbClr val="8B3997"/>
                </a:solidFill>
                <a:latin typeface="Lilita One"/>
                <a:ea typeface="Lilita One"/>
                <a:cs typeface="Lilita One"/>
                <a:sym typeface="Lilita One"/>
              </a:rPr>
              <a:t>Certificate</a:t>
            </a:r>
            <a:endParaRPr/>
          </a:p>
        </p:txBody>
      </p:sp>
      <p:sp>
        <p:nvSpPr>
          <p:cNvPr id="304" name="Google Shape;304;p19"/>
          <p:cNvSpPr txBox="1"/>
          <p:nvPr/>
        </p:nvSpPr>
        <p:spPr>
          <a:xfrm>
            <a:off x="9144000" y="2552700"/>
            <a:ext cx="6223635" cy="5143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000">
                <a:solidFill>
                  <a:srgbClr val="000000"/>
                </a:solidFill>
                <a:latin typeface="Signika"/>
                <a:ea typeface="Signika"/>
                <a:cs typeface="Signika"/>
                <a:sym typeface="Signika"/>
              </a:rPr>
              <a:t>This certificate is proudly presented to</a:t>
            </a:r>
            <a:endParaRPr/>
          </a:p>
        </p:txBody>
      </p:sp>
      <p:sp>
        <p:nvSpPr>
          <p:cNvPr id="305" name="Google Shape;305;p19"/>
          <p:cNvSpPr txBox="1"/>
          <p:nvPr/>
        </p:nvSpPr>
        <p:spPr>
          <a:xfrm>
            <a:off x="11087538" y="8494517"/>
            <a:ext cx="2202166"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Signature</a:t>
            </a:r>
            <a:endParaRPr/>
          </a:p>
        </p:txBody>
      </p:sp>
      <p:sp>
        <p:nvSpPr>
          <p:cNvPr id="306" name="Google Shape;306;p19"/>
          <p:cNvSpPr txBox="1"/>
          <p:nvPr/>
        </p:nvSpPr>
        <p:spPr>
          <a:xfrm>
            <a:off x="11087538" y="9396123"/>
            <a:ext cx="2537785"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Name</a:t>
            </a:r>
            <a:endParaRPr/>
          </a:p>
        </p:txBody>
      </p:sp>
      <p:sp>
        <p:nvSpPr>
          <p:cNvPr id="307" name="Google Shape;307;p19"/>
          <p:cNvSpPr txBox="1"/>
          <p:nvPr/>
        </p:nvSpPr>
        <p:spPr>
          <a:xfrm>
            <a:off x="6963812" y="3917951"/>
            <a:ext cx="10062978" cy="13779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8000">
                <a:solidFill>
                  <a:srgbClr val="8B3997"/>
                </a:solidFill>
                <a:latin typeface="Shadows Into Light Two"/>
                <a:ea typeface="Shadows Into Light Two"/>
                <a:cs typeface="Shadows Into Light Two"/>
                <a:sym typeface="Shadows Into Light Two"/>
              </a:rPr>
              <a:t>Oliver Harris Moore</a:t>
            </a:r>
            <a:endParaRPr/>
          </a:p>
        </p:txBody>
      </p:sp>
      <p:sp>
        <p:nvSpPr>
          <p:cNvPr id="308" name="Google Shape;308;p19"/>
          <p:cNvSpPr txBox="1"/>
          <p:nvPr/>
        </p:nvSpPr>
        <p:spPr>
          <a:xfrm>
            <a:off x="6692378" y="5956375"/>
            <a:ext cx="5052417"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Briefly describe about School Achievement</a:t>
            </a:r>
            <a:endParaRPr/>
          </a:p>
        </p:txBody>
      </p:sp>
      <p:sp>
        <p:nvSpPr>
          <p:cNvPr id="309" name="Google Shape;309;p19"/>
          <p:cNvSpPr txBox="1"/>
          <p:nvPr/>
        </p:nvSpPr>
        <p:spPr>
          <a:xfrm>
            <a:off x="11087538" y="7286747"/>
            <a:ext cx="529590"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Date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ADDC"/>
        </a:solidFill>
      </p:bgPr>
    </p:bg>
    <p:spTree>
      <p:nvGrpSpPr>
        <p:cNvPr id="313" name="Shape 313"/>
        <p:cNvGrpSpPr/>
        <p:nvPr/>
      </p:nvGrpSpPr>
      <p:grpSpPr>
        <a:xfrm>
          <a:off x="0" y="0"/>
          <a:ext cx="0" cy="0"/>
          <a:chOff x="0" y="0"/>
          <a:chExt cx="0" cy="0"/>
        </a:xfrm>
      </p:grpSpPr>
      <p:grpSp>
        <p:nvGrpSpPr>
          <p:cNvPr id="314" name="Google Shape;314;p20"/>
          <p:cNvGrpSpPr/>
          <p:nvPr/>
        </p:nvGrpSpPr>
        <p:grpSpPr>
          <a:xfrm>
            <a:off x="1028700" y="528795"/>
            <a:ext cx="16230600" cy="9048584"/>
            <a:chOff x="0" y="-47625"/>
            <a:chExt cx="4274726" cy="2383166"/>
          </a:xfrm>
        </p:grpSpPr>
        <p:sp>
          <p:nvSpPr>
            <p:cNvPr id="315" name="Google Shape;315;p20"/>
            <p:cNvSpPr/>
            <p:nvPr/>
          </p:nvSpPr>
          <p:spPr>
            <a:xfrm>
              <a:off x="0" y="0"/>
              <a:ext cx="4274726" cy="2335541"/>
            </a:xfrm>
            <a:custGeom>
              <a:rect b="b" l="l" r="r" t="t"/>
              <a:pathLst>
                <a:path extrusionOk="0" h="2335541" w="4274726">
                  <a:moveTo>
                    <a:pt x="0" y="0"/>
                  </a:moveTo>
                  <a:lnTo>
                    <a:pt x="4274726" y="0"/>
                  </a:lnTo>
                  <a:lnTo>
                    <a:pt x="4274726" y="2335541"/>
                  </a:lnTo>
                  <a:lnTo>
                    <a:pt x="0" y="2335541"/>
                  </a:lnTo>
                  <a:close/>
                </a:path>
              </a:pathLst>
            </a:custGeom>
            <a:solidFill>
              <a:srgbClr val="FFF6E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6" name="Google Shape;316;p20"/>
            <p:cNvSpPr txBox="1"/>
            <p:nvPr/>
          </p:nvSpPr>
          <p:spPr>
            <a:xfrm>
              <a:off x="0" y="-47625"/>
              <a:ext cx="4274726" cy="238316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317" name="Google Shape;317;p20"/>
          <p:cNvCxnSpPr/>
          <p:nvPr/>
        </p:nvCxnSpPr>
        <p:spPr>
          <a:xfrm>
            <a:off x="2350694" y="8868272"/>
            <a:ext cx="3839626" cy="0"/>
          </a:xfrm>
          <a:prstGeom prst="straightConnector1">
            <a:avLst/>
          </a:prstGeom>
          <a:noFill/>
          <a:ln cap="flat" cmpd="sng" w="38100">
            <a:solidFill>
              <a:srgbClr val="510A79"/>
            </a:solidFill>
            <a:prstDash val="solid"/>
            <a:round/>
            <a:headEnd len="sm" w="sm" type="none"/>
            <a:tailEnd len="sm" w="sm" type="none"/>
          </a:ln>
        </p:spPr>
      </p:cxnSp>
      <p:cxnSp>
        <p:nvCxnSpPr>
          <p:cNvPr id="318" name="Google Shape;318;p20"/>
          <p:cNvCxnSpPr/>
          <p:nvPr/>
        </p:nvCxnSpPr>
        <p:spPr>
          <a:xfrm>
            <a:off x="12390027" y="8920549"/>
            <a:ext cx="3839626" cy="0"/>
          </a:xfrm>
          <a:prstGeom prst="straightConnector1">
            <a:avLst/>
          </a:prstGeom>
          <a:noFill/>
          <a:ln cap="flat" cmpd="sng" w="38100">
            <a:solidFill>
              <a:srgbClr val="510A79"/>
            </a:solidFill>
            <a:prstDash val="solid"/>
            <a:round/>
            <a:headEnd len="sm" w="sm" type="none"/>
            <a:tailEnd len="sm" w="sm" type="none"/>
          </a:ln>
        </p:spPr>
      </p:cxnSp>
      <p:cxnSp>
        <p:nvCxnSpPr>
          <p:cNvPr id="319" name="Google Shape;319;p20"/>
          <p:cNvCxnSpPr/>
          <p:nvPr/>
        </p:nvCxnSpPr>
        <p:spPr>
          <a:xfrm>
            <a:off x="2350694" y="6545685"/>
            <a:ext cx="13878959" cy="0"/>
          </a:xfrm>
          <a:prstGeom prst="straightConnector1">
            <a:avLst/>
          </a:prstGeom>
          <a:noFill/>
          <a:ln cap="flat" cmpd="sng" w="38100">
            <a:solidFill>
              <a:srgbClr val="510A79"/>
            </a:solidFill>
            <a:prstDash val="solid"/>
            <a:round/>
            <a:headEnd len="sm" w="sm" type="none"/>
            <a:tailEnd len="sm" w="sm" type="none"/>
          </a:ln>
        </p:spPr>
      </p:cxnSp>
      <p:sp>
        <p:nvSpPr>
          <p:cNvPr id="320" name="Google Shape;320;p20"/>
          <p:cNvSpPr txBox="1"/>
          <p:nvPr/>
        </p:nvSpPr>
        <p:spPr>
          <a:xfrm>
            <a:off x="8197632" y="1229185"/>
            <a:ext cx="1892737"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lang="en-US" sz="2999">
                <a:solidFill>
                  <a:srgbClr val="8B3997"/>
                </a:solidFill>
                <a:latin typeface="Shadows Into Light Two"/>
                <a:ea typeface="Shadows Into Light Two"/>
                <a:cs typeface="Shadows Into Light Two"/>
                <a:sym typeface="Shadows Into Light Two"/>
              </a:rPr>
              <a:t>Name School</a:t>
            </a:r>
            <a:endParaRPr/>
          </a:p>
        </p:txBody>
      </p:sp>
      <p:cxnSp>
        <p:nvCxnSpPr>
          <p:cNvPr id="321" name="Google Shape;321;p20"/>
          <p:cNvCxnSpPr/>
          <p:nvPr/>
        </p:nvCxnSpPr>
        <p:spPr>
          <a:xfrm>
            <a:off x="5842484" y="1747639"/>
            <a:ext cx="6870379" cy="0"/>
          </a:xfrm>
          <a:prstGeom prst="straightConnector1">
            <a:avLst/>
          </a:prstGeom>
          <a:noFill/>
          <a:ln cap="flat" cmpd="sng" w="38100">
            <a:solidFill>
              <a:srgbClr val="510A79"/>
            </a:solidFill>
            <a:prstDash val="solid"/>
            <a:round/>
            <a:headEnd len="sm" w="sm" type="none"/>
            <a:tailEnd len="sm" w="sm" type="none"/>
          </a:ln>
        </p:spPr>
      </p:cxnSp>
      <p:sp>
        <p:nvSpPr>
          <p:cNvPr id="322" name="Google Shape;322;p20"/>
          <p:cNvSpPr/>
          <p:nvPr/>
        </p:nvSpPr>
        <p:spPr>
          <a:xfrm>
            <a:off x="471858" y="556785"/>
            <a:ext cx="2735666" cy="2451840"/>
          </a:xfrm>
          <a:custGeom>
            <a:rect b="b" l="l" r="r" t="t"/>
            <a:pathLst>
              <a:path extrusionOk="0" h="2451840" w="2735666">
                <a:moveTo>
                  <a:pt x="0" y="0"/>
                </a:moveTo>
                <a:lnTo>
                  <a:pt x="2735666" y="0"/>
                </a:lnTo>
                <a:lnTo>
                  <a:pt x="2735666" y="2451840"/>
                </a:lnTo>
                <a:lnTo>
                  <a:pt x="0" y="245184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3" name="Google Shape;323;p20"/>
          <p:cNvSpPr/>
          <p:nvPr/>
        </p:nvSpPr>
        <p:spPr>
          <a:xfrm>
            <a:off x="15366610" y="248747"/>
            <a:ext cx="2383847" cy="2970526"/>
          </a:xfrm>
          <a:custGeom>
            <a:rect b="b" l="l" r="r" t="t"/>
            <a:pathLst>
              <a:path extrusionOk="0" h="2970526" w="2383847">
                <a:moveTo>
                  <a:pt x="0" y="0"/>
                </a:moveTo>
                <a:lnTo>
                  <a:pt x="2383847" y="0"/>
                </a:lnTo>
                <a:lnTo>
                  <a:pt x="2383847" y="2970526"/>
                </a:lnTo>
                <a:lnTo>
                  <a:pt x="0" y="297052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4" name="Google Shape;324;p20"/>
          <p:cNvSpPr/>
          <p:nvPr/>
        </p:nvSpPr>
        <p:spPr>
          <a:xfrm>
            <a:off x="15478893" y="4411450"/>
            <a:ext cx="2457848" cy="1861820"/>
          </a:xfrm>
          <a:custGeom>
            <a:rect b="b" l="l" r="r" t="t"/>
            <a:pathLst>
              <a:path extrusionOk="0" h="1861820" w="2457848">
                <a:moveTo>
                  <a:pt x="0" y="0"/>
                </a:moveTo>
                <a:lnTo>
                  <a:pt x="2457848" y="0"/>
                </a:lnTo>
                <a:lnTo>
                  <a:pt x="2457848" y="1861820"/>
                </a:lnTo>
                <a:lnTo>
                  <a:pt x="0" y="186182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5" name="Google Shape;325;p20"/>
          <p:cNvSpPr/>
          <p:nvPr/>
        </p:nvSpPr>
        <p:spPr>
          <a:xfrm rot="-7838856">
            <a:off x="939199" y="4311352"/>
            <a:ext cx="1493371" cy="2453177"/>
          </a:xfrm>
          <a:custGeom>
            <a:rect b="b" l="l" r="r" t="t"/>
            <a:pathLst>
              <a:path extrusionOk="0" h="2453177" w="1493371">
                <a:moveTo>
                  <a:pt x="0" y="0"/>
                </a:moveTo>
                <a:lnTo>
                  <a:pt x="1493372" y="0"/>
                </a:lnTo>
                <a:lnTo>
                  <a:pt x="1493372" y="2453177"/>
                </a:lnTo>
                <a:lnTo>
                  <a:pt x="0" y="245317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6" name="Google Shape;326;p20"/>
          <p:cNvSpPr/>
          <p:nvPr/>
        </p:nvSpPr>
        <p:spPr>
          <a:xfrm rot="4951069">
            <a:off x="16631970" y="7702702"/>
            <a:ext cx="1206809" cy="1206809"/>
          </a:xfrm>
          <a:custGeom>
            <a:rect b="b" l="l" r="r" t="t"/>
            <a:pathLst>
              <a:path extrusionOk="0" h="1206809" w="1206809">
                <a:moveTo>
                  <a:pt x="0" y="0"/>
                </a:moveTo>
                <a:lnTo>
                  <a:pt x="1206809" y="0"/>
                </a:lnTo>
                <a:lnTo>
                  <a:pt x="1206809" y="1206809"/>
                </a:lnTo>
                <a:lnTo>
                  <a:pt x="0" y="1206809"/>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7" name="Google Shape;327;p20"/>
          <p:cNvSpPr/>
          <p:nvPr/>
        </p:nvSpPr>
        <p:spPr>
          <a:xfrm rot="4188615">
            <a:off x="513613" y="8107204"/>
            <a:ext cx="1355492" cy="1467380"/>
          </a:xfrm>
          <a:custGeom>
            <a:rect b="b" l="l" r="r" t="t"/>
            <a:pathLst>
              <a:path extrusionOk="0" h="1467380" w="1355492">
                <a:moveTo>
                  <a:pt x="0" y="0"/>
                </a:moveTo>
                <a:lnTo>
                  <a:pt x="1355492" y="0"/>
                </a:lnTo>
                <a:lnTo>
                  <a:pt x="1355492" y="1467379"/>
                </a:lnTo>
                <a:lnTo>
                  <a:pt x="0" y="1467379"/>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8" name="Google Shape;328;p20"/>
          <p:cNvSpPr txBox="1"/>
          <p:nvPr/>
        </p:nvSpPr>
        <p:spPr>
          <a:xfrm>
            <a:off x="6190321" y="2512699"/>
            <a:ext cx="5749171" cy="171767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lang="en-US" sz="9999">
                <a:solidFill>
                  <a:srgbClr val="8B3997"/>
                </a:solidFill>
                <a:latin typeface="Lilita One"/>
                <a:ea typeface="Lilita One"/>
                <a:cs typeface="Lilita One"/>
                <a:sym typeface="Lilita One"/>
              </a:rPr>
              <a:t>Certificate</a:t>
            </a:r>
            <a:endParaRPr/>
          </a:p>
        </p:txBody>
      </p:sp>
      <p:sp>
        <p:nvSpPr>
          <p:cNvPr id="329" name="Google Shape;329;p20"/>
          <p:cNvSpPr txBox="1"/>
          <p:nvPr/>
        </p:nvSpPr>
        <p:spPr>
          <a:xfrm>
            <a:off x="5953684" y="4076700"/>
            <a:ext cx="6222445" cy="495300"/>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lang="en-US" sz="2999">
                <a:solidFill>
                  <a:srgbClr val="000000"/>
                </a:solidFill>
                <a:latin typeface="Signika"/>
                <a:ea typeface="Signika"/>
                <a:cs typeface="Signika"/>
                <a:sym typeface="Signika"/>
              </a:rPr>
              <a:t>This certificate is proudly presented to</a:t>
            </a:r>
            <a:endParaRPr/>
          </a:p>
        </p:txBody>
      </p:sp>
      <p:sp>
        <p:nvSpPr>
          <p:cNvPr id="330" name="Google Shape;330;p20"/>
          <p:cNvSpPr txBox="1"/>
          <p:nvPr/>
        </p:nvSpPr>
        <p:spPr>
          <a:xfrm>
            <a:off x="3169424" y="8218446"/>
            <a:ext cx="2202166"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Signature</a:t>
            </a:r>
            <a:endParaRPr/>
          </a:p>
        </p:txBody>
      </p:sp>
      <p:sp>
        <p:nvSpPr>
          <p:cNvPr id="331" name="Google Shape;331;p20"/>
          <p:cNvSpPr txBox="1"/>
          <p:nvPr/>
        </p:nvSpPr>
        <p:spPr>
          <a:xfrm>
            <a:off x="13040948" y="8270723"/>
            <a:ext cx="2537785"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Name</a:t>
            </a:r>
            <a:endParaRPr/>
          </a:p>
        </p:txBody>
      </p:sp>
      <p:sp>
        <p:nvSpPr>
          <p:cNvPr id="332" name="Google Shape;332;p20"/>
          <p:cNvSpPr txBox="1"/>
          <p:nvPr/>
        </p:nvSpPr>
        <p:spPr>
          <a:xfrm>
            <a:off x="7106407" y="5295900"/>
            <a:ext cx="3916999" cy="13779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8000">
                <a:solidFill>
                  <a:srgbClr val="8B3997"/>
                </a:solidFill>
                <a:latin typeface="Shadows Into Light Two"/>
                <a:ea typeface="Shadows Into Light Two"/>
                <a:cs typeface="Shadows Into Light Two"/>
                <a:sym typeface="Shadows Into Light Two"/>
              </a:rPr>
              <a:t>Alice King</a:t>
            </a:r>
            <a:endParaRPr/>
          </a:p>
        </p:txBody>
      </p:sp>
      <p:sp>
        <p:nvSpPr>
          <p:cNvPr id="333" name="Google Shape;333;p20"/>
          <p:cNvSpPr txBox="1"/>
          <p:nvPr/>
        </p:nvSpPr>
        <p:spPr>
          <a:xfrm>
            <a:off x="5842484" y="7000834"/>
            <a:ext cx="6164921" cy="495300"/>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lang="en-US" sz="2999">
                <a:solidFill>
                  <a:srgbClr val="000000"/>
                </a:solidFill>
                <a:latin typeface="Signika"/>
                <a:ea typeface="Signika"/>
                <a:cs typeface="Signika"/>
                <a:sym typeface="Signika"/>
              </a:rPr>
              <a:t>for your dedication to excellence.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ADDC"/>
        </a:solidFill>
      </p:bgPr>
    </p:bg>
    <p:spTree>
      <p:nvGrpSpPr>
        <p:cNvPr id="337" name="Shape 337"/>
        <p:cNvGrpSpPr/>
        <p:nvPr/>
      </p:nvGrpSpPr>
      <p:grpSpPr>
        <a:xfrm>
          <a:off x="0" y="0"/>
          <a:ext cx="0" cy="0"/>
          <a:chOff x="0" y="0"/>
          <a:chExt cx="0" cy="0"/>
        </a:xfrm>
      </p:grpSpPr>
      <p:grpSp>
        <p:nvGrpSpPr>
          <p:cNvPr id="338" name="Google Shape;338;p21"/>
          <p:cNvGrpSpPr/>
          <p:nvPr/>
        </p:nvGrpSpPr>
        <p:grpSpPr>
          <a:xfrm>
            <a:off x="1028700" y="528795"/>
            <a:ext cx="16230600" cy="9048584"/>
            <a:chOff x="0" y="-47625"/>
            <a:chExt cx="4274726" cy="2383166"/>
          </a:xfrm>
        </p:grpSpPr>
        <p:sp>
          <p:nvSpPr>
            <p:cNvPr id="339" name="Google Shape;339;p21"/>
            <p:cNvSpPr/>
            <p:nvPr/>
          </p:nvSpPr>
          <p:spPr>
            <a:xfrm>
              <a:off x="0" y="0"/>
              <a:ext cx="4274726" cy="2335541"/>
            </a:xfrm>
            <a:custGeom>
              <a:rect b="b" l="l" r="r" t="t"/>
              <a:pathLst>
                <a:path extrusionOk="0" h="2335541" w="4274726">
                  <a:moveTo>
                    <a:pt x="0" y="0"/>
                  </a:moveTo>
                  <a:lnTo>
                    <a:pt x="4274726" y="0"/>
                  </a:lnTo>
                  <a:lnTo>
                    <a:pt x="4274726" y="2335541"/>
                  </a:lnTo>
                  <a:lnTo>
                    <a:pt x="0" y="2335541"/>
                  </a:lnTo>
                  <a:close/>
                </a:path>
              </a:pathLst>
            </a:custGeom>
            <a:solidFill>
              <a:srgbClr val="FFF6E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0" name="Google Shape;340;p21"/>
            <p:cNvSpPr txBox="1"/>
            <p:nvPr/>
          </p:nvSpPr>
          <p:spPr>
            <a:xfrm>
              <a:off x="0" y="-47625"/>
              <a:ext cx="4274726" cy="238316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41" name="Google Shape;341;p21"/>
          <p:cNvSpPr/>
          <p:nvPr/>
        </p:nvSpPr>
        <p:spPr>
          <a:xfrm rot="475092">
            <a:off x="13942280" y="5754771"/>
            <a:ext cx="3698699" cy="4834900"/>
          </a:xfrm>
          <a:custGeom>
            <a:rect b="b" l="l" r="r" t="t"/>
            <a:pathLst>
              <a:path extrusionOk="0" h="4834900" w="3698699">
                <a:moveTo>
                  <a:pt x="0" y="0"/>
                </a:moveTo>
                <a:lnTo>
                  <a:pt x="3698699" y="0"/>
                </a:lnTo>
                <a:lnTo>
                  <a:pt x="3698699" y="4834900"/>
                </a:lnTo>
                <a:lnTo>
                  <a:pt x="0" y="48349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2" name="Google Shape;342;p21"/>
          <p:cNvSpPr/>
          <p:nvPr/>
        </p:nvSpPr>
        <p:spPr>
          <a:xfrm rot="-757319">
            <a:off x="657084" y="6437109"/>
            <a:ext cx="3097128" cy="4095376"/>
          </a:xfrm>
          <a:custGeom>
            <a:rect b="b" l="l" r="r" t="t"/>
            <a:pathLst>
              <a:path extrusionOk="0" h="4095376" w="3097128">
                <a:moveTo>
                  <a:pt x="0" y="0"/>
                </a:moveTo>
                <a:lnTo>
                  <a:pt x="3097129" y="0"/>
                </a:lnTo>
                <a:lnTo>
                  <a:pt x="3097129" y="4095376"/>
                </a:lnTo>
                <a:lnTo>
                  <a:pt x="0" y="409537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343" name="Google Shape;343;p21"/>
          <p:cNvCxnSpPr/>
          <p:nvPr/>
        </p:nvCxnSpPr>
        <p:spPr>
          <a:xfrm>
            <a:off x="8902237" y="8683276"/>
            <a:ext cx="4724649" cy="0"/>
          </a:xfrm>
          <a:prstGeom prst="straightConnector1">
            <a:avLst/>
          </a:prstGeom>
          <a:noFill/>
          <a:ln cap="flat" cmpd="sng" w="38100">
            <a:solidFill>
              <a:srgbClr val="8B3997"/>
            </a:solidFill>
            <a:prstDash val="solid"/>
            <a:round/>
            <a:headEnd len="sm" w="sm" type="none"/>
            <a:tailEnd len="sm" w="sm" type="none"/>
          </a:ln>
        </p:spPr>
      </p:cxnSp>
      <p:cxnSp>
        <p:nvCxnSpPr>
          <p:cNvPr id="344" name="Google Shape;344;p21"/>
          <p:cNvCxnSpPr/>
          <p:nvPr/>
        </p:nvCxnSpPr>
        <p:spPr>
          <a:xfrm>
            <a:off x="3653939" y="5180477"/>
            <a:ext cx="10980123" cy="0"/>
          </a:xfrm>
          <a:prstGeom prst="straightConnector1">
            <a:avLst/>
          </a:prstGeom>
          <a:noFill/>
          <a:ln cap="flat" cmpd="sng" w="38100">
            <a:solidFill>
              <a:srgbClr val="8B3997"/>
            </a:solidFill>
            <a:prstDash val="solid"/>
            <a:round/>
            <a:headEnd len="sm" w="sm" type="none"/>
            <a:tailEnd len="sm" w="sm" type="none"/>
          </a:ln>
        </p:spPr>
      </p:cxnSp>
      <p:sp>
        <p:nvSpPr>
          <p:cNvPr id="345" name="Google Shape;345;p21"/>
          <p:cNvSpPr txBox="1"/>
          <p:nvPr/>
        </p:nvSpPr>
        <p:spPr>
          <a:xfrm>
            <a:off x="8328124" y="6498941"/>
            <a:ext cx="1631752"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School name </a:t>
            </a:r>
            <a:endParaRPr/>
          </a:p>
        </p:txBody>
      </p:sp>
      <p:cxnSp>
        <p:nvCxnSpPr>
          <p:cNvPr id="346" name="Google Shape;346;p21"/>
          <p:cNvCxnSpPr/>
          <p:nvPr/>
        </p:nvCxnSpPr>
        <p:spPr>
          <a:xfrm>
            <a:off x="5470828" y="6952331"/>
            <a:ext cx="7346344" cy="0"/>
          </a:xfrm>
          <a:prstGeom prst="straightConnector1">
            <a:avLst/>
          </a:prstGeom>
          <a:noFill/>
          <a:ln cap="flat" cmpd="sng" w="38100">
            <a:solidFill>
              <a:srgbClr val="8B3997"/>
            </a:solidFill>
            <a:prstDash val="solid"/>
            <a:round/>
            <a:headEnd len="sm" w="sm" type="none"/>
            <a:tailEnd len="sm" w="sm" type="none"/>
          </a:ln>
        </p:spPr>
      </p:cxnSp>
      <p:sp>
        <p:nvSpPr>
          <p:cNvPr id="347" name="Google Shape;347;p21"/>
          <p:cNvSpPr/>
          <p:nvPr/>
        </p:nvSpPr>
        <p:spPr>
          <a:xfrm rot="1630376">
            <a:off x="1087830" y="2606171"/>
            <a:ext cx="2218765" cy="2057400"/>
          </a:xfrm>
          <a:custGeom>
            <a:rect b="b" l="l" r="r" t="t"/>
            <a:pathLst>
              <a:path extrusionOk="0" h="2057400" w="2218765">
                <a:moveTo>
                  <a:pt x="0" y="0"/>
                </a:moveTo>
                <a:lnTo>
                  <a:pt x="2218764" y="0"/>
                </a:lnTo>
                <a:lnTo>
                  <a:pt x="2218764" y="2057400"/>
                </a:lnTo>
                <a:lnTo>
                  <a:pt x="0" y="20574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8" name="Google Shape;348;p21"/>
          <p:cNvSpPr/>
          <p:nvPr/>
        </p:nvSpPr>
        <p:spPr>
          <a:xfrm rot="1180971">
            <a:off x="16741176" y="2182302"/>
            <a:ext cx="1208686" cy="2492135"/>
          </a:xfrm>
          <a:custGeom>
            <a:rect b="b" l="l" r="r" t="t"/>
            <a:pathLst>
              <a:path extrusionOk="0" h="2492135" w="1208686">
                <a:moveTo>
                  <a:pt x="0" y="0"/>
                </a:moveTo>
                <a:lnTo>
                  <a:pt x="1208686" y="0"/>
                </a:lnTo>
                <a:lnTo>
                  <a:pt x="1208686" y="2492135"/>
                </a:lnTo>
                <a:lnTo>
                  <a:pt x="0" y="249213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9" name="Google Shape;349;p21"/>
          <p:cNvSpPr/>
          <p:nvPr/>
        </p:nvSpPr>
        <p:spPr>
          <a:xfrm>
            <a:off x="14251167" y="1101813"/>
            <a:ext cx="1165898" cy="1251971"/>
          </a:xfrm>
          <a:custGeom>
            <a:rect b="b" l="l" r="r" t="t"/>
            <a:pathLst>
              <a:path extrusionOk="0" h="1251971" w="1165898">
                <a:moveTo>
                  <a:pt x="0" y="0"/>
                </a:moveTo>
                <a:lnTo>
                  <a:pt x="1165898" y="0"/>
                </a:lnTo>
                <a:lnTo>
                  <a:pt x="1165898" y="1251970"/>
                </a:lnTo>
                <a:lnTo>
                  <a:pt x="0" y="125197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0" name="Google Shape;350;p21"/>
          <p:cNvSpPr/>
          <p:nvPr/>
        </p:nvSpPr>
        <p:spPr>
          <a:xfrm rot="-2219727">
            <a:off x="1211461" y="386305"/>
            <a:ext cx="512507" cy="1673494"/>
          </a:xfrm>
          <a:custGeom>
            <a:rect b="b" l="l" r="r" t="t"/>
            <a:pathLst>
              <a:path extrusionOk="0" h="1673494" w="512507">
                <a:moveTo>
                  <a:pt x="0" y="0"/>
                </a:moveTo>
                <a:lnTo>
                  <a:pt x="512508" y="0"/>
                </a:lnTo>
                <a:lnTo>
                  <a:pt x="512508" y="1673493"/>
                </a:lnTo>
                <a:lnTo>
                  <a:pt x="0" y="1673493"/>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1" name="Google Shape;351;p21"/>
          <p:cNvSpPr/>
          <p:nvPr/>
        </p:nvSpPr>
        <p:spPr>
          <a:xfrm rot="-897835">
            <a:off x="16497676" y="405405"/>
            <a:ext cx="802610" cy="1392815"/>
          </a:xfrm>
          <a:custGeom>
            <a:rect b="b" l="l" r="r" t="t"/>
            <a:pathLst>
              <a:path extrusionOk="0" h="1392815" w="802610">
                <a:moveTo>
                  <a:pt x="0" y="0"/>
                </a:moveTo>
                <a:lnTo>
                  <a:pt x="802609" y="0"/>
                </a:lnTo>
                <a:lnTo>
                  <a:pt x="802609" y="1392815"/>
                </a:lnTo>
                <a:lnTo>
                  <a:pt x="0" y="1392815"/>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2" name="Google Shape;352;p21"/>
          <p:cNvSpPr/>
          <p:nvPr/>
        </p:nvSpPr>
        <p:spPr>
          <a:xfrm rot="-656036">
            <a:off x="3260812" y="550311"/>
            <a:ext cx="1778582" cy="2084831"/>
          </a:xfrm>
          <a:custGeom>
            <a:rect b="b" l="l" r="r" t="t"/>
            <a:pathLst>
              <a:path extrusionOk="0" h="2089377" w="1778582">
                <a:moveTo>
                  <a:pt x="0" y="0"/>
                </a:moveTo>
                <a:lnTo>
                  <a:pt x="1778582" y="0"/>
                </a:lnTo>
                <a:lnTo>
                  <a:pt x="1778582" y="2089376"/>
                </a:lnTo>
                <a:lnTo>
                  <a:pt x="0" y="2089376"/>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3" name="Google Shape;353;p21"/>
          <p:cNvSpPr txBox="1"/>
          <p:nvPr/>
        </p:nvSpPr>
        <p:spPr>
          <a:xfrm>
            <a:off x="6269414" y="1394933"/>
            <a:ext cx="5749171" cy="171767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lang="en-US" sz="9999">
                <a:solidFill>
                  <a:srgbClr val="8B3997"/>
                </a:solidFill>
                <a:latin typeface="Lilita One"/>
                <a:ea typeface="Lilita One"/>
                <a:cs typeface="Lilita One"/>
                <a:sym typeface="Lilita One"/>
              </a:rPr>
              <a:t>Certificate</a:t>
            </a:r>
            <a:endParaRPr/>
          </a:p>
        </p:txBody>
      </p:sp>
      <p:sp>
        <p:nvSpPr>
          <p:cNvPr id="354" name="Google Shape;354;p21"/>
          <p:cNvSpPr txBox="1"/>
          <p:nvPr/>
        </p:nvSpPr>
        <p:spPr>
          <a:xfrm>
            <a:off x="6032182" y="3009900"/>
            <a:ext cx="6223635" cy="5143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000">
                <a:solidFill>
                  <a:srgbClr val="000000"/>
                </a:solidFill>
                <a:latin typeface="Signika"/>
                <a:ea typeface="Signika"/>
                <a:cs typeface="Signika"/>
                <a:sym typeface="Signika"/>
              </a:rPr>
              <a:t>This certificate is proudly presented to</a:t>
            </a:r>
            <a:endParaRPr/>
          </a:p>
        </p:txBody>
      </p:sp>
      <p:sp>
        <p:nvSpPr>
          <p:cNvPr id="355" name="Google Shape;355;p21"/>
          <p:cNvSpPr txBox="1"/>
          <p:nvPr/>
        </p:nvSpPr>
        <p:spPr>
          <a:xfrm>
            <a:off x="10275537" y="8062918"/>
            <a:ext cx="2202166"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Signature</a:t>
            </a:r>
            <a:endParaRPr/>
          </a:p>
        </p:txBody>
      </p:sp>
      <p:sp>
        <p:nvSpPr>
          <p:cNvPr id="356" name="Google Shape;356;p21"/>
          <p:cNvSpPr txBox="1"/>
          <p:nvPr/>
        </p:nvSpPr>
        <p:spPr>
          <a:xfrm>
            <a:off x="5348914" y="3860801"/>
            <a:ext cx="7590171" cy="13779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8000">
                <a:solidFill>
                  <a:srgbClr val="AC47AA"/>
                </a:solidFill>
                <a:latin typeface="Shadows Into Light Two"/>
                <a:ea typeface="Shadows Into Light Two"/>
                <a:cs typeface="Shadows Into Light Two"/>
                <a:sym typeface="Shadows Into Light Two"/>
              </a:rPr>
              <a:t>Leo Young</a:t>
            </a:r>
            <a:endParaRPr/>
          </a:p>
        </p:txBody>
      </p:sp>
      <p:sp>
        <p:nvSpPr>
          <p:cNvPr id="357" name="Google Shape;357;p21"/>
          <p:cNvSpPr txBox="1"/>
          <p:nvPr/>
        </p:nvSpPr>
        <p:spPr>
          <a:xfrm>
            <a:off x="9418121" y="8819515"/>
            <a:ext cx="3916999" cy="438785"/>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lang="en-US" sz="2599">
                <a:solidFill>
                  <a:srgbClr val="000000"/>
                </a:solidFill>
                <a:latin typeface="Shadows Into Light Two"/>
                <a:ea typeface="Shadows Into Light Two"/>
                <a:cs typeface="Shadows Into Light Two"/>
                <a:sym typeface="Shadows Into Light Two"/>
              </a:rPr>
              <a:t>Name </a:t>
            </a:r>
            <a:endParaRPr/>
          </a:p>
        </p:txBody>
      </p:sp>
      <p:grpSp>
        <p:nvGrpSpPr>
          <p:cNvPr id="358" name="Google Shape;358;p21"/>
          <p:cNvGrpSpPr/>
          <p:nvPr/>
        </p:nvGrpSpPr>
        <p:grpSpPr>
          <a:xfrm>
            <a:off x="5194141" y="7530981"/>
            <a:ext cx="1676082" cy="1676082"/>
            <a:chOff x="0" y="0"/>
            <a:chExt cx="812800" cy="812800"/>
          </a:xfrm>
        </p:grpSpPr>
        <p:sp>
          <p:nvSpPr>
            <p:cNvPr id="359" name="Google Shape;359;p21"/>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EE56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0" name="Google Shape;360;p21"/>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361" name="Google Shape;361;p21"/>
          <p:cNvCxnSpPr/>
          <p:nvPr/>
        </p:nvCxnSpPr>
        <p:spPr>
          <a:xfrm>
            <a:off x="3653939" y="6043120"/>
            <a:ext cx="10980123" cy="0"/>
          </a:xfrm>
          <a:prstGeom prst="straightConnector1">
            <a:avLst/>
          </a:prstGeom>
          <a:noFill/>
          <a:ln cap="flat" cmpd="sng" w="38100">
            <a:solidFill>
              <a:srgbClr val="8B3997"/>
            </a:solidFill>
            <a:prstDash val="solid"/>
            <a:round/>
            <a:headEnd len="sm" w="sm" type="none"/>
            <a:tailEnd len="sm" w="sm" type="none"/>
          </a:ln>
        </p:spPr>
      </p:cxnSp>
      <p:sp>
        <p:nvSpPr>
          <p:cNvPr id="362" name="Google Shape;362;p21"/>
          <p:cNvSpPr txBox="1"/>
          <p:nvPr/>
        </p:nvSpPr>
        <p:spPr>
          <a:xfrm>
            <a:off x="6528524" y="5542105"/>
            <a:ext cx="5490061"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Insert subject here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ADDC"/>
        </a:solidFill>
      </p:bgPr>
    </p:bg>
    <p:spTree>
      <p:nvGrpSpPr>
        <p:cNvPr id="366" name="Shape 366"/>
        <p:cNvGrpSpPr/>
        <p:nvPr/>
      </p:nvGrpSpPr>
      <p:grpSpPr>
        <a:xfrm>
          <a:off x="0" y="0"/>
          <a:ext cx="0" cy="0"/>
          <a:chOff x="0" y="0"/>
          <a:chExt cx="0" cy="0"/>
        </a:xfrm>
      </p:grpSpPr>
      <p:grpSp>
        <p:nvGrpSpPr>
          <p:cNvPr id="367" name="Google Shape;367;p22"/>
          <p:cNvGrpSpPr/>
          <p:nvPr/>
        </p:nvGrpSpPr>
        <p:grpSpPr>
          <a:xfrm>
            <a:off x="441595" y="171427"/>
            <a:ext cx="17404810" cy="9763324"/>
            <a:chOff x="0" y="-47625"/>
            <a:chExt cx="4583983" cy="2571410"/>
          </a:xfrm>
        </p:grpSpPr>
        <p:sp>
          <p:nvSpPr>
            <p:cNvPr id="368" name="Google Shape;368;p22"/>
            <p:cNvSpPr/>
            <p:nvPr/>
          </p:nvSpPr>
          <p:spPr>
            <a:xfrm>
              <a:off x="0" y="0"/>
              <a:ext cx="4583983" cy="2523785"/>
            </a:xfrm>
            <a:custGeom>
              <a:rect b="b" l="l" r="r" t="t"/>
              <a:pathLst>
                <a:path extrusionOk="0" h="2523785" w="4583983">
                  <a:moveTo>
                    <a:pt x="0" y="0"/>
                  </a:moveTo>
                  <a:lnTo>
                    <a:pt x="4583983" y="0"/>
                  </a:lnTo>
                  <a:lnTo>
                    <a:pt x="4583983" y="2523785"/>
                  </a:lnTo>
                  <a:lnTo>
                    <a:pt x="0" y="2523785"/>
                  </a:lnTo>
                  <a:close/>
                </a:path>
              </a:pathLst>
            </a:custGeom>
            <a:solidFill>
              <a:srgbClr val="FFF6E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9" name="Google Shape;369;p22"/>
            <p:cNvSpPr txBox="1"/>
            <p:nvPr/>
          </p:nvSpPr>
          <p:spPr>
            <a:xfrm>
              <a:off x="0" y="-47625"/>
              <a:ext cx="4583983" cy="257140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370" name="Google Shape;370;p22"/>
          <p:cNvCxnSpPr/>
          <p:nvPr/>
        </p:nvCxnSpPr>
        <p:spPr>
          <a:xfrm>
            <a:off x="1291614" y="8752205"/>
            <a:ext cx="4724649" cy="0"/>
          </a:xfrm>
          <a:prstGeom prst="straightConnector1">
            <a:avLst/>
          </a:prstGeom>
          <a:noFill/>
          <a:ln cap="flat" cmpd="sng" w="38100">
            <a:solidFill>
              <a:srgbClr val="8B3997"/>
            </a:solidFill>
            <a:prstDash val="solid"/>
            <a:round/>
            <a:headEnd len="sm" w="sm" type="none"/>
            <a:tailEnd len="sm" w="sm" type="none"/>
          </a:ln>
        </p:spPr>
      </p:cxnSp>
      <p:cxnSp>
        <p:nvCxnSpPr>
          <p:cNvPr id="371" name="Google Shape;371;p22"/>
          <p:cNvCxnSpPr/>
          <p:nvPr/>
        </p:nvCxnSpPr>
        <p:spPr>
          <a:xfrm>
            <a:off x="2552856" y="5700532"/>
            <a:ext cx="13533482" cy="0"/>
          </a:xfrm>
          <a:prstGeom prst="straightConnector1">
            <a:avLst/>
          </a:prstGeom>
          <a:noFill/>
          <a:ln cap="flat" cmpd="sng" w="38100">
            <a:solidFill>
              <a:srgbClr val="8B3997"/>
            </a:solidFill>
            <a:prstDash val="solid"/>
            <a:round/>
            <a:headEnd len="sm" w="sm" type="none"/>
            <a:tailEnd len="sm" w="sm" type="none"/>
          </a:ln>
        </p:spPr>
      </p:cxnSp>
      <p:cxnSp>
        <p:nvCxnSpPr>
          <p:cNvPr id="372" name="Google Shape;372;p22"/>
          <p:cNvCxnSpPr/>
          <p:nvPr/>
        </p:nvCxnSpPr>
        <p:spPr>
          <a:xfrm>
            <a:off x="5440175" y="7444924"/>
            <a:ext cx="7346344" cy="0"/>
          </a:xfrm>
          <a:prstGeom prst="straightConnector1">
            <a:avLst/>
          </a:prstGeom>
          <a:noFill/>
          <a:ln cap="flat" cmpd="sng" w="38100">
            <a:solidFill>
              <a:srgbClr val="8B3997"/>
            </a:solidFill>
            <a:prstDash val="solid"/>
            <a:round/>
            <a:headEnd len="sm" w="sm" type="none"/>
            <a:tailEnd len="sm" w="sm" type="none"/>
          </a:ln>
        </p:spPr>
      </p:cxnSp>
      <p:cxnSp>
        <p:nvCxnSpPr>
          <p:cNvPr id="373" name="Google Shape;373;p22"/>
          <p:cNvCxnSpPr/>
          <p:nvPr/>
        </p:nvCxnSpPr>
        <p:spPr>
          <a:xfrm>
            <a:off x="3623285" y="6586025"/>
            <a:ext cx="10980123" cy="0"/>
          </a:xfrm>
          <a:prstGeom prst="straightConnector1">
            <a:avLst/>
          </a:prstGeom>
          <a:noFill/>
          <a:ln cap="flat" cmpd="sng" w="38100">
            <a:solidFill>
              <a:srgbClr val="8B3997"/>
            </a:solidFill>
            <a:prstDash val="solid"/>
            <a:round/>
            <a:headEnd len="sm" w="sm" type="none"/>
            <a:tailEnd len="sm" w="sm" type="none"/>
          </a:ln>
        </p:spPr>
      </p:cxnSp>
      <p:sp>
        <p:nvSpPr>
          <p:cNvPr id="374" name="Google Shape;374;p22"/>
          <p:cNvSpPr/>
          <p:nvPr/>
        </p:nvSpPr>
        <p:spPr>
          <a:xfrm>
            <a:off x="441595" y="366148"/>
            <a:ext cx="17404810" cy="917708"/>
          </a:xfrm>
          <a:custGeom>
            <a:rect b="b" l="l" r="r" t="t"/>
            <a:pathLst>
              <a:path extrusionOk="0" h="917708" w="17404810">
                <a:moveTo>
                  <a:pt x="0" y="0"/>
                </a:moveTo>
                <a:lnTo>
                  <a:pt x="17404810" y="0"/>
                </a:lnTo>
                <a:lnTo>
                  <a:pt x="17404810" y="917708"/>
                </a:lnTo>
                <a:lnTo>
                  <a:pt x="0" y="91770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5" name="Google Shape;375;p22"/>
          <p:cNvSpPr txBox="1"/>
          <p:nvPr/>
        </p:nvSpPr>
        <p:spPr>
          <a:xfrm>
            <a:off x="8297471" y="6947975"/>
            <a:ext cx="1631752"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School name </a:t>
            </a:r>
            <a:endParaRPr/>
          </a:p>
        </p:txBody>
      </p:sp>
      <p:sp>
        <p:nvSpPr>
          <p:cNvPr id="376" name="Google Shape;376;p22"/>
          <p:cNvSpPr txBox="1"/>
          <p:nvPr/>
        </p:nvSpPr>
        <p:spPr>
          <a:xfrm>
            <a:off x="6324600" y="1867671"/>
            <a:ext cx="5212377" cy="1708151"/>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lang="en-US" sz="9999">
                <a:solidFill>
                  <a:srgbClr val="8B3997"/>
                </a:solidFill>
                <a:latin typeface="Shadows Into Light Two"/>
                <a:ea typeface="Shadows Into Light Two"/>
                <a:cs typeface="Shadows Into Light Two"/>
                <a:sym typeface="Shadows Into Light Two"/>
              </a:rPr>
              <a:t>Certificate</a:t>
            </a:r>
            <a:endParaRPr/>
          </a:p>
        </p:txBody>
      </p:sp>
      <p:sp>
        <p:nvSpPr>
          <p:cNvPr id="377" name="Google Shape;377;p22"/>
          <p:cNvSpPr txBox="1"/>
          <p:nvPr/>
        </p:nvSpPr>
        <p:spPr>
          <a:xfrm>
            <a:off x="6032182" y="3390900"/>
            <a:ext cx="6223635" cy="5143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000">
                <a:solidFill>
                  <a:srgbClr val="000000"/>
                </a:solidFill>
                <a:latin typeface="Signika"/>
                <a:ea typeface="Signika"/>
                <a:cs typeface="Signika"/>
                <a:sym typeface="Signika"/>
              </a:rPr>
              <a:t>This certificate is proudly presented to</a:t>
            </a:r>
            <a:endParaRPr/>
          </a:p>
        </p:txBody>
      </p:sp>
      <p:sp>
        <p:nvSpPr>
          <p:cNvPr id="378" name="Google Shape;378;p22"/>
          <p:cNvSpPr txBox="1"/>
          <p:nvPr/>
        </p:nvSpPr>
        <p:spPr>
          <a:xfrm>
            <a:off x="2552856" y="8119866"/>
            <a:ext cx="2202166"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Signature</a:t>
            </a:r>
            <a:endParaRPr/>
          </a:p>
        </p:txBody>
      </p:sp>
      <p:sp>
        <p:nvSpPr>
          <p:cNvPr id="379" name="Google Shape;379;p22"/>
          <p:cNvSpPr txBox="1"/>
          <p:nvPr/>
        </p:nvSpPr>
        <p:spPr>
          <a:xfrm>
            <a:off x="4804604" y="4337049"/>
            <a:ext cx="8876595" cy="1450978"/>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lang="en-US" sz="8499">
                <a:solidFill>
                  <a:srgbClr val="8B3997"/>
                </a:solidFill>
                <a:latin typeface="Signika"/>
                <a:ea typeface="Signika"/>
                <a:cs typeface="Signika"/>
                <a:sym typeface="Signika"/>
              </a:rPr>
              <a:t>Jack Harris</a:t>
            </a:r>
            <a:endParaRPr/>
          </a:p>
        </p:txBody>
      </p:sp>
      <p:sp>
        <p:nvSpPr>
          <p:cNvPr id="380" name="Google Shape;380;p22"/>
          <p:cNvSpPr txBox="1"/>
          <p:nvPr/>
        </p:nvSpPr>
        <p:spPr>
          <a:xfrm>
            <a:off x="7154847" y="8112881"/>
            <a:ext cx="3916999" cy="438785"/>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lang="en-US" sz="2599">
                <a:solidFill>
                  <a:srgbClr val="000000"/>
                </a:solidFill>
                <a:latin typeface="Shadows Into Light Two"/>
                <a:ea typeface="Shadows Into Light Two"/>
                <a:cs typeface="Shadows Into Light Two"/>
                <a:sym typeface="Shadows Into Light Two"/>
              </a:rPr>
              <a:t>Name </a:t>
            </a:r>
            <a:endParaRPr/>
          </a:p>
        </p:txBody>
      </p:sp>
      <p:sp>
        <p:nvSpPr>
          <p:cNvPr id="381" name="Google Shape;381;p22"/>
          <p:cNvSpPr txBox="1"/>
          <p:nvPr/>
        </p:nvSpPr>
        <p:spPr>
          <a:xfrm>
            <a:off x="6497871" y="6085010"/>
            <a:ext cx="5490061"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Insert subject here</a:t>
            </a:r>
            <a:endParaRPr/>
          </a:p>
        </p:txBody>
      </p:sp>
      <p:sp>
        <p:nvSpPr>
          <p:cNvPr id="382" name="Google Shape;382;p22"/>
          <p:cNvSpPr txBox="1"/>
          <p:nvPr/>
        </p:nvSpPr>
        <p:spPr>
          <a:xfrm>
            <a:off x="14369266" y="8119866"/>
            <a:ext cx="529590"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Date</a:t>
            </a:r>
            <a:endParaRPr/>
          </a:p>
        </p:txBody>
      </p:sp>
      <p:cxnSp>
        <p:nvCxnSpPr>
          <p:cNvPr id="383" name="Google Shape;383;p22"/>
          <p:cNvCxnSpPr/>
          <p:nvPr/>
        </p:nvCxnSpPr>
        <p:spPr>
          <a:xfrm>
            <a:off x="6751022" y="8752205"/>
            <a:ext cx="4724649" cy="0"/>
          </a:xfrm>
          <a:prstGeom prst="straightConnector1">
            <a:avLst/>
          </a:prstGeom>
          <a:noFill/>
          <a:ln cap="flat" cmpd="sng" w="38100">
            <a:solidFill>
              <a:srgbClr val="8B3997"/>
            </a:solidFill>
            <a:prstDash val="solid"/>
            <a:round/>
            <a:headEnd len="sm" w="sm" type="none"/>
            <a:tailEnd len="sm" w="sm" type="none"/>
          </a:ln>
        </p:spPr>
      </p:cxnSp>
      <p:cxnSp>
        <p:nvCxnSpPr>
          <p:cNvPr id="384" name="Google Shape;384;p22"/>
          <p:cNvCxnSpPr/>
          <p:nvPr/>
        </p:nvCxnSpPr>
        <p:spPr>
          <a:xfrm>
            <a:off x="12271737" y="8752205"/>
            <a:ext cx="4724649" cy="0"/>
          </a:xfrm>
          <a:prstGeom prst="straightConnector1">
            <a:avLst/>
          </a:prstGeom>
          <a:noFill/>
          <a:ln cap="flat" cmpd="sng" w="38100">
            <a:solidFill>
              <a:srgbClr val="8B3997"/>
            </a:solidFill>
            <a:prstDash val="solid"/>
            <a:round/>
            <a:headEnd len="sm" w="sm" type="none"/>
            <a:tailEnd len="sm" w="sm" type="none"/>
          </a:ln>
        </p:spPr>
      </p:cxnSp>
      <p:sp>
        <p:nvSpPr>
          <p:cNvPr id="385" name="Google Shape;385;p22"/>
          <p:cNvSpPr/>
          <p:nvPr/>
        </p:nvSpPr>
        <p:spPr>
          <a:xfrm rot="10800000">
            <a:off x="465837" y="9017039"/>
            <a:ext cx="17404810" cy="917708"/>
          </a:xfrm>
          <a:custGeom>
            <a:rect b="b" l="l" r="r" t="t"/>
            <a:pathLst>
              <a:path extrusionOk="0" h="917708" w="17404810">
                <a:moveTo>
                  <a:pt x="0" y="0"/>
                </a:moveTo>
                <a:lnTo>
                  <a:pt x="17404810" y="0"/>
                </a:lnTo>
                <a:lnTo>
                  <a:pt x="17404810" y="917708"/>
                </a:lnTo>
                <a:lnTo>
                  <a:pt x="0" y="91770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ADDC"/>
        </a:solidFill>
      </p:bgPr>
    </p:bg>
    <p:spTree>
      <p:nvGrpSpPr>
        <p:cNvPr id="389" name="Shape 389"/>
        <p:cNvGrpSpPr/>
        <p:nvPr/>
      </p:nvGrpSpPr>
      <p:grpSpPr>
        <a:xfrm>
          <a:off x="0" y="0"/>
          <a:ext cx="0" cy="0"/>
          <a:chOff x="0" y="0"/>
          <a:chExt cx="0" cy="0"/>
        </a:xfrm>
      </p:grpSpPr>
      <p:grpSp>
        <p:nvGrpSpPr>
          <p:cNvPr id="390" name="Google Shape;390;p23"/>
          <p:cNvGrpSpPr/>
          <p:nvPr/>
        </p:nvGrpSpPr>
        <p:grpSpPr>
          <a:xfrm>
            <a:off x="441595" y="171427"/>
            <a:ext cx="17404810" cy="9763324"/>
            <a:chOff x="0" y="-47625"/>
            <a:chExt cx="4583983" cy="2571410"/>
          </a:xfrm>
        </p:grpSpPr>
        <p:sp>
          <p:nvSpPr>
            <p:cNvPr id="391" name="Google Shape;391;p23"/>
            <p:cNvSpPr/>
            <p:nvPr/>
          </p:nvSpPr>
          <p:spPr>
            <a:xfrm>
              <a:off x="0" y="0"/>
              <a:ext cx="4583983" cy="2523785"/>
            </a:xfrm>
            <a:custGeom>
              <a:rect b="b" l="l" r="r" t="t"/>
              <a:pathLst>
                <a:path extrusionOk="0" h="2523785" w="4583983">
                  <a:moveTo>
                    <a:pt x="0" y="0"/>
                  </a:moveTo>
                  <a:lnTo>
                    <a:pt x="4583983" y="0"/>
                  </a:lnTo>
                  <a:lnTo>
                    <a:pt x="4583983" y="2523785"/>
                  </a:lnTo>
                  <a:lnTo>
                    <a:pt x="0" y="2523785"/>
                  </a:lnTo>
                  <a:close/>
                </a:path>
              </a:pathLst>
            </a:custGeom>
            <a:solidFill>
              <a:srgbClr val="FFF6E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2" name="Google Shape;392;p23"/>
            <p:cNvSpPr txBox="1"/>
            <p:nvPr/>
          </p:nvSpPr>
          <p:spPr>
            <a:xfrm>
              <a:off x="0" y="-47625"/>
              <a:ext cx="4583983" cy="257140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393" name="Google Shape;393;p23"/>
          <p:cNvCxnSpPr/>
          <p:nvPr/>
        </p:nvCxnSpPr>
        <p:spPr>
          <a:xfrm>
            <a:off x="2690903" y="8665689"/>
            <a:ext cx="4724649" cy="0"/>
          </a:xfrm>
          <a:prstGeom prst="straightConnector1">
            <a:avLst/>
          </a:prstGeom>
          <a:noFill/>
          <a:ln cap="flat" cmpd="sng" w="38100">
            <a:solidFill>
              <a:srgbClr val="8B3997"/>
            </a:solidFill>
            <a:prstDash val="lgDash"/>
            <a:round/>
            <a:headEnd len="sm" w="sm" type="none"/>
            <a:tailEnd len="sm" w="sm" type="none"/>
          </a:ln>
        </p:spPr>
      </p:cxnSp>
      <p:cxnSp>
        <p:nvCxnSpPr>
          <p:cNvPr id="394" name="Google Shape;394;p23"/>
          <p:cNvCxnSpPr/>
          <p:nvPr/>
        </p:nvCxnSpPr>
        <p:spPr>
          <a:xfrm>
            <a:off x="2658168" y="5619716"/>
            <a:ext cx="13533482" cy="0"/>
          </a:xfrm>
          <a:prstGeom prst="straightConnector1">
            <a:avLst/>
          </a:prstGeom>
          <a:noFill/>
          <a:ln cap="flat" cmpd="sng" w="38100">
            <a:solidFill>
              <a:srgbClr val="8B3997"/>
            </a:solidFill>
            <a:prstDash val="lgDash"/>
            <a:round/>
            <a:headEnd len="sm" w="sm" type="none"/>
            <a:tailEnd len="sm" w="sm" type="none"/>
          </a:ln>
        </p:spPr>
      </p:cxnSp>
      <p:cxnSp>
        <p:nvCxnSpPr>
          <p:cNvPr id="395" name="Google Shape;395;p23"/>
          <p:cNvCxnSpPr/>
          <p:nvPr/>
        </p:nvCxnSpPr>
        <p:spPr>
          <a:xfrm>
            <a:off x="2658168" y="7357234"/>
            <a:ext cx="13533482" cy="0"/>
          </a:xfrm>
          <a:prstGeom prst="straightConnector1">
            <a:avLst/>
          </a:prstGeom>
          <a:noFill/>
          <a:ln cap="flat" cmpd="sng" w="38100">
            <a:solidFill>
              <a:srgbClr val="8B3997"/>
            </a:solidFill>
            <a:prstDash val="lgDash"/>
            <a:round/>
            <a:headEnd len="sm" w="sm" type="none"/>
            <a:tailEnd len="sm" w="sm" type="none"/>
          </a:ln>
        </p:spPr>
      </p:cxnSp>
      <p:cxnSp>
        <p:nvCxnSpPr>
          <p:cNvPr id="396" name="Google Shape;396;p23"/>
          <p:cNvCxnSpPr/>
          <p:nvPr/>
        </p:nvCxnSpPr>
        <p:spPr>
          <a:xfrm>
            <a:off x="2658168" y="6536435"/>
            <a:ext cx="13533482" cy="0"/>
          </a:xfrm>
          <a:prstGeom prst="straightConnector1">
            <a:avLst/>
          </a:prstGeom>
          <a:noFill/>
          <a:ln cap="flat" cmpd="sng" w="38100">
            <a:solidFill>
              <a:srgbClr val="8B3997"/>
            </a:solidFill>
            <a:prstDash val="lgDash"/>
            <a:round/>
            <a:headEnd len="sm" w="sm" type="none"/>
            <a:tailEnd len="sm" w="sm" type="none"/>
          </a:ln>
        </p:spPr>
      </p:cxnSp>
      <p:cxnSp>
        <p:nvCxnSpPr>
          <p:cNvPr id="397" name="Google Shape;397;p23"/>
          <p:cNvCxnSpPr/>
          <p:nvPr/>
        </p:nvCxnSpPr>
        <p:spPr>
          <a:xfrm>
            <a:off x="9937100" y="8848090"/>
            <a:ext cx="3576056" cy="0"/>
          </a:xfrm>
          <a:prstGeom prst="straightConnector1">
            <a:avLst/>
          </a:prstGeom>
          <a:noFill/>
          <a:ln cap="flat" cmpd="sng" w="38100">
            <a:solidFill>
              <a:srgbClr val="8B3997"/>
            </a:solidFill>
            <a:prstDash val="lgDash"/>
            <a:round/>
            <a:headEnd len="sm" w="sm" type="none"/>
            <a:tailEnd len="sm" w="sm" type="none"/>
          </a:ln>
        </p:spPr>
      </p:cxnSp>
      <p:sp>
        <p:nvSpPr>
          <p:cNvPr id="398" name="Google Shape;398;p23"/>
          <p:cNvSpPr/>
          <p:nvPr/>
        </p:nvSpPr>
        <p:spPr>
          <a:xfrm>
            <a:off x="14560623" y="609352"/>
            <a:ext cx="280406" cy="1086081"/>
          </a:xfrm>
          <a:custGeom>
            <a:rect b="b" l="l" r="r" t="t"/>
            <a:pathLst>
              <a:path extrusionOk="0" h="1086081" w="280406">
                <a:moveTo>
                  <a:pt x="0" y="0"/>
                </a:moveTo>
                <a:lnTo>
                  <a:pt x="280406" y="0"/>
                </a:lnTo>
                <a:lnTo>
                  <a:pt x="280406" y="1086082"/>
                </a:lnTo>
                <a:lnTo>
                  <a:pt x="0" y="108608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9" name="Google Shape;399;p23"/>
          <p:cNvSpPr/>
          <p:nvPr/>
        </p:nvSpPr>
        <p:spPr>
          <a:xfrm>
            <a:off x="1650622" y="5391116"/>
            <a:ext cx="530361" cy="1143635"/>
          </a:xfrm>
          <a:custGeom>
            <a:rect b="b" l="l" r="r" t="t"/>
            <a:pathLst>
              <a:path extrusionOk="0" h="1143635" w="530361">
                <a:moveTo>
                  <a:pt x="0" y="0"/>
                </a:moveTo>
                <a:lnTo>
                  <a:pt x="530361" y="0"/>
                </a:lnTo>
                <a:lnTo>
                  <a:pt x="530361" y="1143635"/>
                </a:lnTo>
                <a:lnTo>
                  <a:pt x="0" y="114363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0" name="Google Shape;400;p23"/>
          <p:cNvSpPr/>
          <p:nvPr/>
        </p:nvSpPr>
        <p:spPr>
          <a:xfrm rot="510274">
            <a:off x="17135258" y="4609602"/>
            <a:ext cx="395957" cy="1081112"/>
          </a:xfrm>
          <a:custGeom>
            <a:rect b="b" l="l" r="r" t="t"/>
            <a:pathLst>
              <a:path extrusionOk="0" h="1081112" w="395957">
                <a:moveTo>
                  <a:pt x="0" y="0"/>
                </a:moveTo>
                <a:lnTo>
                  <a:pt x="395957" y="0"/>
                </a:lnTo>
                <a:lnTo>
                  <a:pt x="395957" y="1081112"/>
                </a:lnTo>
                <a:lnTo>
                  <a:pt x="0" y="108111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1" name="Google Shape;401;p23"/>
          <p:cNvSpPr/>
          <p:nvPr/>
        </p:nvSpPr>
        <p:spPr>
          <a:xfrm rot="-1184911">
            <a:off x="661647" y="534990"/>
            <a:ext cx="741049" cy="1764401"/>
          </a:xfrm>
          <a:custGeom>
            <a:rect b="b" l="l" r="r" t="t"/>
            <a:pathLst>
              <a:path extrusionOk="0" h="1764401" w="741049">
                <a:moveTo>
                  <a:pt x="0" y="0"/>
                </a:moveTo>
                <a:lnTo>
                  <a:pt x="741048" y="0"/>
                </a:lnTo>
                <a:lnTo>
                  <a:pt x="741048" y="1764402"/>
                </a:lnTo>
                <a:lnTo>
                  <a:pt x="0" y="176440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2" name="Google Shape;402;p23"/>
          <p:cNvSpPr/>
          <p:nvPr/>
        </p:nvSpPr>
        <p:spPr>
          <a:xfrm>
            <a:off x="16862041" y="2628900"/>
            <a:ext cx="471195" cy="989386"/>
          </a:xfrm>
          <a:custGeom>
            <a:rect b="b" l="l" r="r" t="t"/>
            <a:pathLst>
              <a:path extrusionOk="0" h="989386" w="471195">
                <a:moveTo>
                  <a:pt x="0" y="0"/>
                </a:moveTo>
                <a:lnTo>
                  <a:pt x="471195" y="0"/>
                </a:lnTo>
                <a:lnTo>
                  <a:pt x="471195" y="989386"/>
                </a:lnTo>
                <a:lnTo>
                  <a:pt x="0" y="989386"/>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3" name="Google Shape;403;p23"/>
          <p:cNvSpPr/>
          <p:nvPr/>
        </p:nvSpPr>
        <p:spPr>
          <a:xfrm rot="1868900">
            <a:off x="4258448" y="705987"/>
            <a:ext cx="603586" cy="1352573"/>
          </a:xfrm>
          <a:custGeom>
            <a:rect b="b" l="l" r="r" t="t"/>
            <a:pathLst>
              <a:path extrusionOk="0" h="1352573" w="603586">
                <a:moveTo>
                  <a:pt x="0" y="0"/>
                </a:moveTo>
                <a:lnTo>
                  <a:pt x="603585" y="0"/>
                </a:lnTo>
                <a:lnTo>
                  <a:pt x="603585" y="1352573"/>
                </a:lnTo>
                <a:lnTo>
                  <a:pt x="0" y="1352573"/>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4" name="Google Shape;404;p23"/>
          <p:cNvSpPr/>
          <p:nvPr/>
        </p:nvSpPr>
        <p:spPr>
          <a:xfrm rot="-8364950">
            <a:off x="566182" y="7839486"/>
            <a:ext cx="621718" cy="1652407"/>
          </a:xfrm>
          <a:custGeom>
            <a:rect b="b" l="l" r="r" t="t"/>
            <a:pathLst>
              <a:path extrusionOk="0" h="1652407" w="621718">
                <a:moveTo>
                  <a:pt x="0" y="0"/>
                </a:moveTo>
                <a:lnTo>
                  <a:pt x="621718" y="0"/>
                </a:lnTo>
                <a:lnTo>
                  <a:pt x="621718" y="1652406"/>
                </a:lnTo>
                <a:lnTo>
                  <a:pt x="0" y="1652406"/>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5" name="Google Shape;405;p23"/>
          <p:cNvSpPr/>
          <p:nvPr/>
        </p:nvSpPr>
        <p:spPr>
          <a:xfrm rot="1832050">
            <a:off x="16534689" y="538205"/>
            <a:ext cx="634158" cy="1523502"/>
          </a:xfrm>
          <a:custGeom>
            <a:rect b="b" l="l" r="r" t="t"/>
            <a:pathLst>
              <a:path extrusionOk="0" h="1523502" w="634158">
                <a:moveTo>
                  <a:pt x="0" y="0"/>
                </a:moveTo>
                <a:lnTo>
                  <a:pt x="634158" y="0"/>
                </a:lnTo>
                <a:lnTo>
                  <a:pt x="634158" y="1523501"/>
                </a:lnTo>
                <a:lnTo>
                  <a:pt x="0" y="1523501"/>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6" name="Google Shape;406;p23"/>
          <p:cNvSpPr/>
          <p:nvPr/>
        </p:nvSpPr>
        <p:spPr>
          <a:xfrm rot="-1309458">
            <a:off x="775846" y="2664347"/>
            <a:ext cx="568895" cy="1907879"/>
          </a:xfrm>
          <a:custGeom>
            <a:rect b="b" l="l" r="r" t="t"/>
            <a:pathLst>
              <a:path extrusionOk="0" h="1907879" w="568895">
                <a:moveTo>
                  <a:pt x="0" y="0"/>
                </a:moveTo>
                <a:lnTo>
                  <a:pt x="568895" y="0"/>
                </a:lnTo>
                <a:lnTo>
                  <a:pt x="568895" y="1907879"/>
                </a:lnTo>
                <a:lnTo>
                  <a:pt x="0" y="1907879"/>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7" name="Google Shape;407;p23"/>
          <p:cNvSpPr/>
          <p:nvPr/>
        </p:nvSpPr>
        <p:spPr>
          <a:xfrm rot="1389748">
            <a:off x="12679538" y="1205211"/>
            <a:ext cx="605858" cy="1282240"/>
          </a:xfrm>
          <a:custGeom>
            <a:rect b="b" l="l" r="r" t="t"/>
            <a:pathLst>
              <a:path extrusionOk="0" h="1282240" w="605858">
                <a:moveTo>
                  <a:pt x="0" y="0"/>
                </a:moveTo>
                <a:lnTo>
                  <a:pt x="605859" y="0"/>
                </a:lnTo>
                <a:lnTo>
                  <a:pt x="605859" y="1282240"/>
                </a:lnTo>
                <a:lnTo>
                  <a:pt x="0" y="1282240"/>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8" name="Google Shape;408;p23"/>
          <p:cNvSpPr/>
          <p:nvPr/>
        </p:nvSpPr>
        <p:spPr>
          <a:xfrm>
            <a:off x="13782529" y="5962933"/>
            <a:ext cx="4093164" cy="4314270"/>
          </a:xfrm>
          <a:custGeom>
            <a:rect b="b" l="l" r="r" t="t"/>
            <a:pathLst>
              <a:path extrusionOk="0" h="4314270" w="4093164">
                <a:moveTo>
                  <a:pt x="0" y="0"/>
                </a:moveTo>
                <a:lnTo>
                  <a:pt x="4093163" y="0"/>
                </a:lnTo>
                <a:lnTo>
                  <a:pt x="4093163" y="4314270"/>
                </a:lnTo>
                <a:lnTo>
                  <a:pt x="0" y="4314270"/>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9" name="Google Shape;409;p23"/>
          <p:cNvSpPr txBox="1"/>
          <p:nvPr/>
        </p:nvSpPr>
        <p:spPr>
          <a:xfrm>
            <a:off x="8328124" y="6860285"/>
            <a:ext cx="1631752"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School name </a:t>
            </a:r>
            <a:endParaRPr/>
          </a:p>
        </p:txBody>
      </p:sp>
      <p:sp>
        <p:nvSpPr>
          <p:cNvPr id="410" name="Google Shape;410;p23"/>
          <p:cNvSpPr txBox="1"/>
          <p:nvPr/>
        </p:nvSpPr>
        <p:spPr>
          <a:xfrm>
            <a:off x="6240752" y="1648596"/>
            <a:ext cx="5749171" cy="171767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lang="en-US" sz="9999">
                <a:solidFill>
                  <a:srgbClr val="8B3997"/>
                </a:solidFill>
                <a:latin typeface="Lilita One"/>
                <a:ea typeface="Lilita One"/>
                <a:cs typeface="Lilita One"/>
                <a:sym typeface="Lilita One"/>
              </a:rPr>
              <a:t>Certificate</a:t>
            </a:r>
            <a:endParaRPr/>
          </a:p>
        </p:txBody>
      </p:sp>
      <p:sp>
        <p:nvSpPr>
          <p:cNvPr id="411" name="Google Shape;411;p23"/>
          <p:cNvSpPr txBox="1"/>
          <p:nvPr/>
        </p:nvSpPr>
        <p:spPr>
          <a:xfrm>
            <a:off x="6032182" y="3375797"/>
            <a:ext cx="6223635" cy="5143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000">
                <a:solidFill>
                  <a:srgbClr val="000000"/>
                </a:solidFill>
                <a:latin typeface="Signika"/>
                <a:ea typeface="Signika"/>
                <a:cs typeface="Signika"/>
                <a:sym typeface="Signika"/>
              </a:rPr>
              <a:t>This certificate is proudly presented to</a:t>
            </a:r>
            <a:endParaRPr/>
          </a:p>
        </p:txBody>
      </p:sp>
      <p:sp>
        <p:nvSpPr>
          <p:cNvPr id="412" name="Google Shape;412;p23"/>
          <p:cNvSpPr txBox="1"/>
          <p:nvPr/>
        </p:nvSpPr>
        <p:spPr>
          <a:xfrm>
            <a:off x="3952144" y="8045331"/>
            <a:ext cx="2202166"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Signature</a:t>
            </a:r>
            <a:endParaRPr/>
          </a:p>
        </p:txBody>
      </p:sp>
      <p:sp>
        <p:nvSpPr>
          <p:cNvPr id="413" name="Google Shape;413;p23"/>
          <p:cNvSpPr txBox="1"/>
          <p:nvPr/>
        </p:nvSpPr>
        <p:spPr>
          <a:xfrm>
            <a:off x="5504045" y="4194432"/>
            <a:ext cx="7279911" cy="1441453"/>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lang="en-US" sz="8499">
                <a:solidFill>
                  <a:srgbClr val="8B3997"/>
                </a:solidFill>
                <a:latin typeface="Shadows Into Light Two"/>
                <a:ea typeface="Shadows Into Light Two"/>
                <a:cs typeface="Shadows Into Light Two"/>
                <a:sym typeface="Shadows Into Light Two"/>
              </a:rPr>
              <a:t>Zoe Johnson</a:t>
            </a:r>
            <a:endParaRPr/>
          </a:p>
        </p:txBody>
      </p:sp>
      <p:sp>
        <p:nvSpPr>
          <p:cNvPr id="414" name="Google Shape;414;p23"/>
          <p:cNvSpPr txBox="1"/>
          <p:nvPr/>
        </p:nvSpPr>
        <p:spPr>
          <a:xfrm>
            <a:off x="3094727" y="8801928"/>
            <a:ext cx="3916999" cy="438785"/>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lang="en-US" sz="2599">
                <a:solidFill>
                  <a:srgbClr val="000000"/>
                </a:solidFill>
                <a:latin typeface="Shadows Into Light Two"/>
                <a:ea typeface="Shadows Into Light Two"/>
                <a:cs typeface="Shadows Into Light Two"/>
                <a:sym typeface="Shadows Into Light Two"/>
              </a:rPr>
              <a:t>Name </a:t>
            </a:r>
            <a:endParaRPr/>
          </a:p>
        </p:txBody>
      </p:sp>
      <p:sp>
        <p:nvSpPr>
          <p:cNvPr id="415" name="Google Shape;415;p23"/>
          <p:cNvSpPr txBox="1"/>
          <p:nvPr/>
        </p:nvSpPr>
        <p:spPr>
          <a:xfrm>
            <a:off x="6528524" y="6035420"/>
            <a:ext cx="5490061"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Insert subject here</a:t>
            </a:r>
            <a:endParaRPr/>
          </a:p>
        </p:txBody>
      </p:sp>
      <p:sp>
        <p:nvSpPr>
          <p:cNvPr id="416" name="Google Shape;416;p23"/>
          <p:cNvSpPr txBox="1"/>
          <p:nvPr/>
        </p:nvSpPr>
        <p:spPr>
          <a:xfrm>
            <a:off x="11460334" y="8218170"/>
            <a:ext cx="529590"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Date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ADDC"/>
        </a:solidFill>
      </p:bgPr>
    </p:bg>
    <p:spTree>
      <p:nvGrpSpPr>
        <p:cNvPr id="420" name="Shape 420"/>
        <p:cNvGrpSpPr/>
        <p:nvPr/>
      </p:nvGrpSpPr>
      <p:grpSpPr>
        <a:xfrm>
          <a:off x="0" y="0"/>
          <a:ext cx="0" cy="0"/>
          <a:chOff x="0" y="0"/>
          <a:chExt cx="0" cy="0"/>
        </a:xfrm>
      </p:grpSpPr>
      <p:grpSp>
        <p:nvGrpSpPr>
          <p:cNvPr id="421" name="Google Shape;421;p24"/>
          <p:cNvGrpSpPr/>
          <p:nvPr/>
        </p:nvGrpSpPr>
        <p:grpSpPr>
          <a:xfrm>
            <a:off x="441595" y="171427"/>
            <a:ext cx="17404810" cy="9763324"/>
            <a:chOff x="0" y="-47625"/>
            <a:chExt cx="4583983" cy="2571410"/>
          </a:xfrm>
        </p:grpSpPr>
        <p:sp>
          <p:nvSpPr>
            <p:cNvPr id="422" name="Google Shape;422;p24"/>
            <p:cNvSpPr/>
            <p:nvPr/>
          </p:nvSpPr>
          <p:spPr>
            <a:xfrm>
              <a:off x="0" y="0"/>
              <a:ext cx="4583983" cy="2523785"/>
            </a:xfrm>
            <a:custGeom>
              <a:rect b="b" l="l" r="r" t="t"/>
              <a:pathLst>
                <a:path extrusionOk="0" h="2523785" w="4583983">
                  <a:moveTo>
                    <a:pt x="0" y="0"/>
                  </a:moveTo>
                  <a:lnTo>
                    <a:pt x="4583983" y="0"/>
                  </a:lnTo>
                  <a:lnTo>
                    <a:pt x="4583983" y="2523785"/>
                  </a:lnTo>
                  <a:lnTo>
                    <a:pt x="0" y="2523785"/>
                  </a:lnTo>
                  <a:close/>
                </a:path>
              </a:pathLst>
            </a:custGeom>
            <a:solidFill>
              <a:srgbClr val="FFF6E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3" name="Google Shape;423;p24"/>
            <p:cNvSpPr txBox="1"/>
            <p:nvPr/>
          </p:nvSpPr>
          <p:spPr>
            <a:xfrm>
              <a:off x="0" y="-47625"/>
              <a:ext cx="4583983" cy="257140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424" name="Google Shape;424;p24"/>
          <p:cNvCxnSpPr/>
          <p:nvPr/>
        </p:nvCxnSpPr>
        <p:spPr>
          <a:xfrm>
            <a:off x="3653939" y="8308626"/>
            <a:ext cx="4724649" cy="0"/>
          </a:xfrm>
          <a:prstGeom prst="straightConnector1">
            <a:avLst/>
          </a:prstGeom>
          <a:noFill/>
          <a:ln cap="flat" cmpd="sng" w="38100">
            <a:solidFill>
              <a:srgbClr val="8B3997"/>
            </a:solidFill>
            <a:prstDash val="dot"/>
            <a:round/>
            <a:headEnd len="sm" w="sm" type="none"/>
            <a:tailEnd len="sm" w="sm" type="none"/>
          </a:ln>
        </p:spPr>
      </p:cxnSp>
      <p:cxnSp>
        <p:nvCxnSpPr>
          <p:cNvPr id="425" name="Google Shape;425;p24"/>
          <p:cNvCxnSpPr/>
          <p:nvPr/>
        </p:nvCxnSpPr>
        <p:spPr>
          <a:xfrm>
            <a:off x="2658168" y="5405257"/>
            <a:ext cx="13533482" cy="0"/>
          </a:xfrm>
          <a:prstGeom prst="straightConnector1">
            <a:avLst/>
          </a:prstGeom>
          <a:noFill/>
          <a:ln cap="flat" cmpd="sng" w="38100">
            <a:solidFill>
              <a:srgbClr val="8B3997"/>
            </a:solidFill>
            <a:prstDash val="dot"/>
            <a:round/>
            <a:headEnd len="sm" w="sm" type="none"/>
            <a:tailEnd len="sm" w="sm" type="none"/>
          </a:ln>
        </p:spPr>
      </p:cxnSp>
      <p:cxnSp>
        <p:nvCxnSpPr>
          <p:cNvPr id="426" name="Google Shape;426;p24"/>
          <p:cNvCxnSpPr/>
          <p:nvPr/>
        </p:nvCxnSpPr>
        <p:spPr>
          <a:xfrm>
            <a:off x="2658168" y="7169031"/>
            <a:ext cx="13533482" cy="0"/>
          </a:xfrm>
          <a:prstGeom prst="straightConnector1">
            <a:avLst/>
          </a:prstGeom>
          <a:noFill/>
          <a:ln cap="flat" cmpd="sng" w="38100">
            <a:solidFill>
              <a:srgbClr val="8B3997"/>
            </a:solidFill>
            <a:prstDash val="dot"/>
            <a:round/>
            <a:headEnd len="sm" w="sm" type="none"/>
            <a:tailEnd len="sm" w="sm" type="none"/>
          </a:ln>
        </p:spPr>
      </p:cxnSp>
      <p:cxnSp>
        <p:nvCxnSpPr>
          <p:cNvPr id="427" name="Google Shape;427;p24"/>
          <p:cNvCxnSpPr/>
          <p:nvPr/>
        </p:nvCxnSpPr>
        <p:spPr>
          <a:xfrm>
            <a:off x="2658168" y="6297920"/>
            <a:ext cx="13533482" cy="0"/>
          </a:xfrm>
          <a:prstGeom prst="straightConnector1">
            <a:avLst/>
          </a:prstGeom>
          <a:noFill/>
          <a:ln cap="flat" cmpd="sng" w="38100">
            <a:solidFill>
              <a:srgbClr val="8B3997"/>
            </a:solidFill>
            <a:prstDash val="dot"/>
            <a:round/>
            <a:headEnd len="sm" w="sm" type="none"/>
            <a:tailEnd len="sm" w="sm" type="none"/>
          </a:ln>
        </p:spPr>
      </p:cxnSp>
      <p:cxnSp>
        <p:nvCxnSpPr>
          <p:cNvPr id="428" name="Google Shape;428;p24"/>
          <p:cNvCxnSpPr/>
          <p:nvPr/>
        </p:nvCxnSpPr>
        <p:spPr>
          <a:xfrm>
            <a:off x="12615594" y="8327676"/>
            <a:ext cx="3576056" cy="0"/>
          </a:xfrm>
          <a:prstGeom prst="straightConnector1">
            <a:avLst/>
          </a:prstGeom>
          <a:noFill/>
          <a:ln cap="flat" cmpd="sng" w="38100">
            <a:solidFill>
              <a:srgbClr val="8B3997"/>
            </a:solidFill>
            <a:prstDash val="dot"/>
            <a:round/>
            <a:headEnd len="sm" w="sm" type="none"/>
            <a:tailEnd len="sm" w="sm" type="none"/>
          </a:ln>
        </p:spPr>
      </p:cxnSp>
      <p:sp>
        <p:nvSpPr>
          <p:cNvPr id="429" name="Google Shape;429;p24"/>
          <p:cNvSpPr/>
          <p:nvPr/>
        </p:nvSpPr>
        <p:spPr>
          <a:xfrm rot="-1077132">
            <a:off x="978368" y="1062027"/>
            <a:ext cx="2166661" cy="1315754"/>
          </a:xfrm>
          <a:custGeom>
            <a:rect b="b" l="l" r="r" t="t"/>
            <a:pathLst>
              <a:path extrusionOk="0" h="1315754" w="2166661">
                <a:moveTo>
                  <a:pt x="0" y="0"/>
                </a:moveTo>
                <a:lnTo>
                  <a:pt x="2166660" y="0"/>
                </a:lnTo>
                <a:lnTo>
                  <a:pt x="2166660" y="1315754"/>
                </a:lnTo>
                <a:lnTo>
                  <a:pt x="0" y="131575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0" name="Google Shape;430;p24"/>
          <p:cNvSpPr/>
          <p:nvPr/>
        </p:nvSpPr>
        <p:spPr>
          <a:xfrm rot="146779">
            <a:off x="9352317" y="8112521"/>
            <a:ext cx="2289547" cy="1586032"/>
          </a:xfrm>
          <a:custGeom>
            <a:rect b="b" l="l" r="r" t="t"/>
            <a:pathLst>
              <a:path extrusionOk="0" h="1586032" w="2289547">
                <a:moveTo>
                  <a:pt x="0" y="0"/>
                </a:moveTo>
                <a:lnTo>
                  <a:pt x="2289548" y="0"/>
                </a:lnTo>
                <a:lnTo>
                  <a:pt x="2289548" y="1586032"/>
                </a:lnTo>
                <a:lnTo>
                  <a:pt x="0" y="158603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1" name="Google Shape;431;p24"/>
          <p:cNvSpPr/>
          <p:nvPr/>
        </p:nvSpPr>
        <p:spPr>
          <a:xfrm rot="1535932">
            <a:off x="14878662" y="1008400"/>
            <a:ext cx="958597" cy="1405942"/>
          </a:xfrm>
          <a:custGeom>
            <a:rect b="b" l="l" r="r" t="t"/>
            <a:pathLst>
              <a:path extrusionOk="0" h="1405942" w="958597">
                <a:moveTo>
                  <a:pt x="0" y="0"/>
                </a:moveTo>
                <a:lnTo>
                  <a:pt x="958597" y="0"/>
                </a:lnTo>
                <a:lnTo>
                  <a:pt x="958597" y="1405942"/>
                </a:lnTo>
                <a:lnTo>
                  <a:pt x="0" y="140594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432" name="Google Shape;432;p24"/>
          <p:cNvCxnSpPr/>
          <p:nvPr/>
        </p:nvCxnSpPr>
        <p:spPr>
          <a:xfrm>
            <a:off x="5600383" y="2933069"/>
            <a:ext cx="7346344" cy="0"/>
          </a:xfrm>
          <a:prstGeom prst="straightConnector1">
            <a:avLst/>
          </a:prstGeom>
          <a:noFill/>
          <a:ln cap="flat" cmpd="sng" w="38100">
            <a:solidFill>
              <a:srgbClr val="8B3997"/>
            </a:solidFill>
            <a:prstDash val="lgDash"/>
            <a:round/>
            <a:headEnd len="sm" w="sm" type="none"/>
            <a:tailEnd len="sm" w="sm" type="none"/>
          </a:ln>
        </p:spPr>
      </p:cxnSp>
      <p:sp>
        <p:nvSpPr>
          <p:cNvPr id="433" name="Google Shape;433;p24"/>
          <p:cNvSpPr/>
          <p:nvPr/>
        </p:nvSpPr>
        <p:spPr>
          <a:xfrm rot="1214069">
            <a:off x="15788447" y="7445948"/>
            <a:ext cx="1587436" cy="796604"/>
          </a:xfrm>
          <a:custGeom>
            <a:rect b="b" l="l" r="r" t="t"/>
            <a:pathLst>
              <a:path extrusionOk="0" h="796604" w="1587436">
                <a:moveTo>
                  <a:pt x="0" y="0"/>
                </a:moveTo>
                <a:lnTo>
                  <a:pt x="1587436" y="0"/>
                </a:lnTo>
                <a:lnTo>
                  <a:pt x="1587436" y="796604"/>
                </a:lnTo>
                <a:lnTo>
                  <a:pt x="0" y="796604"/>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4" name="Google Shape;434;p24"/>
          <p:cNvSpPr/>
          <p:nvPr/>
        </p:nvSpPr>
        <p:spPr>
          <a:xfrm>
            <a:off x="919493" y="4006771"/>
            <a:ext cx="1110026" cy="1710123"/>
          </a:xfrm>
          <a:custGeom>
            <a:rect b="b" l="l" r="r" t="t"/>
            <a:pathLst>
              <a:path extrusionOk="0" h="1710123" w="1110026">
                <a:moveTo>
                  <a:pt x="0" y="0"/>
                </a:moveTo>
                <a:lnTo>
                  <a:pt x="1110025" y="0"/>
                </a:lnTo>
                <a:lnTo>
                  <a:pt x="1110025" y="1710124"/>
                </a:lnTo>
                <a:lnTo>
                  <a:pt x="0" y="1710124"/>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5" name="Google Shape;435;p24"/>
          <p:cNvSpPr/>
          <p:nvPr/>
        </p:nvSpPr>
        <p:spPr>
          <a:xfrm rot="1933225">
            <a:off x="16249023" y="3168995"/>
            <a:ext cx="666284" cy="1823165"/>
          </a:xfrm>
          <a:custGeom>
            <a:rect b="b" l="l" r="r" t="t"/>
            <a:pathLst>
              <a:path extrusionOk="0" h="1823165" w="666284">
                <a:moveTo>
                  <a:pt x="0" y="0"/>
                </a:moveTo>
                <a:lnTo>
                  <a:pt x="666284" y="0"/>
                </a:lnTo>
                <a:lnTo>
                  <a:pt x="666284" y="1823166"/>
                </a:lnTo>
                <a:lnTo>
                  <a:pt x="0" y="1823166"/>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6" name="Google Shape;436;p24"/>
          <p:cNvSpPr/>
          <p:nvPr/>
        </p:nvSpPr>
        <p:spPr>
          <a:xfrm rot="-1708435">
            <a:off x="1379706" y="7668885"/>
            <a:ext cx="1021270" cy="1647209"/>
          </a:xfrm>
          <a:custGeom>
            <a:rect b="b" l="l" r="r" t="t"/>
            <a:pathLst>
              <a:path extrusionOk="0" h="1647209" w="1021270">
                <a:moveTo>
                  <a:pt x="0" y="0"/>
                </a:moveTo>
                <a:lnTo>
                  <a:pt x="1021269" y="0"/>
                </a:lnTo>
                <a:lnTo>
                  <a:pt x="1021269" y="1647209"/>
                </a:lnTo>
                <a:lnTo>
                  <a:pt x="0" y="1647209"/>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7" name="Google Shape;437;p24"/>
          <p:cNvSpPr txBox="1"/>
          <p:nvPr/>
        </p:nvSpPr>
        <p:spPr>
          <a:xfrm>
            <a:off x="8328124" y="6672082"/>
            <a:ext cx="1631752"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School name </a:t>
            </a:r>
            <a:endParaRPr/>
          </a:p>
        </p:txBody>
      </p:sp>
      <p:sp>
        <p:nvSpPr>
          <p:cNvPr id="438" name="Google Shape;438;p24"/>
          <p:cNvSpPr txBox="1"/>
          <p:nvPr/>
        </p:nvSpPr>
        <p:spPr>
          <a:xfrm>
            <a:off x="6269414" y="1196344"/>
            <a:ext cx="5749171" cy="171767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lang="en-US" sz="9999">
                <a:solidFill>
                  <a:srgbClr val="8B3997"/>
                </a:solidFill>
                <a:latin typeface="Lilita One"/>
                <a:ea typeface="Lilita One"/>
                <a:cs typeface="Lilita One"/>
                <a:sym typeface="Lilita One"/>
              </a:rPr>
              <a:t>Certificate</a:t>
            </a:r>
            <a:endParaRPr/>
          </a:p>
        </p:txBody>
      </p:sp>
      <p:sp>
        <p:nvSpPr>
          <p:cNvPr id="439" name="Google Shape;439;p24"/>
          <p:cNvSpPr txBox="1"/>
          <p:nvPr/>
        </p:nvSpPr>
        <p:spPr>
          <a:xfrm>
            <a:off x="6032182" y="3375797"/>
            <a:ext cx="6223635" cy="5143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000">
                <a:solidFill>
                  <a:srgbClr val="000000"/>
                </a:solidFill>
                <a:latin typeface="Signika"/>
                <a:ea typeface="Signika"/>
                <a:cs typeface="Signika"/>
                <a:sym typeface="Signika"/>
              </a:rPr>
              <a:t>This certificate is proudly presented to</a:t>
            </a:r>
            <a:endParaRPr/>
          </a:p>
        </p:txBody>
      </p:sp>
      <p:sp>
        <p:nvSpPr>
          <p:cNvPr id="440" name="Google Shape;440;p24"/>
          <p:cNvSpPr txBox="1"/>
          <p:nvPr/>
        </p:nvSpPr>
        <p:spPr>
          <a:xfrm>
            <a:off x="4915180" y="7688268"/>
            <a:ext cx="2202166"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Signature</a:t>
            </a:r>
            <a:endParaRPr/>
          </a:p>
        </p:txBody>
      </p:sp>
      <p:sp>
        <p:nvSpPr>
          <p:cNvPr id="441" name="Google Shape;441;p24"/>
          <p:cNvSpPr txBox="1"/>
          <p:nvPr/>
        </p:nvSpPr>
        <p:spPr>
          <a:xfrm>
            <a:off x="4915180" y="4022079"/>
            <a:ext cx="8248435" cy="1441451"/>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lang="en-US" sz="8499">
                <a:solidFill>
                  <a:srgbClr val="8B3997"/>
                </a:solidFill>
                <a:latin typeface="Shadows Into Light Two"/>
                <a:ea typeface="Shadows Into Light Two"/>
                <a:cs typeface="Shadows Into Light Two"/>
                <a:sym typeface="Shadows Into Light Two"/>
              </a:rPr>
              <a:t>Connor Parson</a:t>
            </a:r>
            <a:endParaRPr/>
          </a:p>
        </p:txBody>
      </p:sp>
      <p:sp>
        <p:nvSpPr>
          <p:cNvPr id="442" name="Google Shape;442;p24"/>
          <p:cNvSpPr txBox="1"/>
          <p:nvPr/>
        </p:nvSpPr>
        <p:spPr>
          <a:xfrm>
            <a:off x="4057764" y="8444865"/>
            <a:ext cx="3916999" cy="438785"/>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lang="en-US" sz="2599">
                <a:solidFill>
                  <a:srgbClr val="000000"/>
                </a:solidFill>
                <a:latin typeface="Shadows Into Light Two"/>
                <a:ea typeface="Shadows Into Light Two"/>
                <a:cs typeface="Shadows Into Light Two"/>
                <a:sym typeface="Shadows Into Light Two"/>
              </a:rPr>
              <a:t>Name </a:t>
            </a:r>
            <a:endParaRPr/>
          </a:p>
        </p:txBody>
      </p:sp>
      <p:sp>
        <p:nvSpPr>
          <p:cNvPr id="443" name="Google Shape;443;p24"/>
          <p:cNvSpPr txBox="1"/>
          <p:nvPr/>
        </p:nvSpPr>
        <p:spPr>
          <a:xfrm>
            <a:off x="6528524" y="5796905"/>
            <a:ext cx="5490061"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Insert subject here</a:t>
            </a:r>
            <a:endParaRPr/>
          </a:p>
        </p:txBody>
      </p:sp>
      <p:sp>
        <p:nvSpPr>
          <p:cNvPr id="444" name="Google Shape;444;p24"/>
          <p:cNvSpPr txBox="1"/>
          <p:nvPr/>
        </p:nvSpPr>
        <p:spPr>
          <a:xfrm>
            <a:off x="14252758" y="7688268"/>
            <a:ext cx="529590"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Date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ADDC"/>
        </a:solidFill>
      </p:bgPr>
    </p:bg>
    <p:spTree>
      <p:nvGrpSpPr>
        <p:cNvPr id="448" name="Shape 448"/>
        <p:cNvGrpSpPr/>
        <p:nvPr/>
      </p:nvGrpSpPr>
      <p:grpSpPr>
        <a:xfrm>
          <a:off x="0" y="0"/>
          <a:ext cx="0" cy="0"/>
          <a:chOff x="0" y="0"/>
          <a:chExt cx="0" cy="0"/>
        </a:xfrm>
      </p:grpSpPr>
      <p:grpSp>
        <p:nvGrpSpPr>
          <p:cNvPr id="449" name="Google Shape;449;p25"/>
          <p:cNvGrpSpPr/>
          <p:nvPr/>
        </p:nvGrpSpPr>
        <p:grpSpPr>
          <a:xfrm>
            <a:off x="441595" y="171427"/>
            <a:ext cx="17404810" cy="9763324"/>
            <a:chOff x="0" y="-47625"/>
            <a:chExt cx="4583983" cy="2571410"/>
          </a:xfrm>
        </p:grpSpPr>
        <p:sp>
          <p:nvSpPr>
            <p:cNvPr id="450" name="Google Shape;450;p25"/>
            <p:cNvSpPr/>
            <p:nvPr/>
          </p:nvSpPr>
          <p:spPr>
            <a:xfrm>
              <a:off x="0" y="0"/>
              <a:ext cx="4583983" cy="2523785"/>
            </a:xfrm>
            <a:custGeom>
              <a:rect b="b" l="l" r="r" t="t"/>
              <a:pathLst>
                <a:path extrusionOk="0" h="2523785" w="4583983">
                  <a:moveTo>
                    <a:pt x="0" y="0"/>
                  </a:moveTo>
                  <a:lnTo>
                    <a:pt x="4583983" y="0"/>
                  </a:lnTo>
                  <a:lnTo>
                    <a:pt x="4583983" y="2523785"/>
                  </a:lnTo>
                  <a:lnTo>
                    <a:pt x="0" y="2523785"/>
                  </a:lnTo>
                  <a:close/>
                </a:path>
              </a:pathLst>
            </a:custGeom>
            <a:solidFill>
              <a:srgbClr val="FFF6E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1" name="Google Shape;451;p25"/>
            <p:cNvSpPr txBox="1"/>
            <p:nvPr/>
          </p:nvSpPr>
          <p:spPr>
            <a:xfrm>
              <a:off x="0" y="-47625"/>
              <a:ext cx="4583983" cy="257140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452" name="Google Shape;452;p25"/>
          <p:cNvCxnSpPr/>
          <p:nvPr/>
        </p:nvCxnSpPr>
        <p:spPr>
          <a:xfrm>
            <a:off x="1544766" y="8593427"/>
            <a:ext cx="4724649" cy="0"/>
          </a:xfrm>
          <a:prstGeom prst="straightConnector1">
            <a:avLst/>
          </a:prstGeom>
          <a:noFill/>
          <a:ln cap="flat" cmpd="sng" w="95250">
            <a:solidFill>
              <a:srgbClr val="B260B7"/>
            </a:solidFill>
            <a:prstDash val="solid"/>
            <a:round/>
            <a:headEnd len="sm" w="sm" type="none"/>
            <a:tailEnd len="sm" w="sm" type="none"/>
          </a:ln>
        </p:spPr>
      </p:cxnSp>
      <p:cxnSp>
        <p:nvCxnSpPr>
          <p:cNvPr id="453" name="Google Shape;453;p25"/>
          <p:cNvCxnSpPr/>
          <p:nvPr/>
        </p:nvCxnSpPr>
        <p:spPr>
          <a:xfrm>
            <a:off x="2658168" y="4824232"/>
            <a:ext cx="13533482" cy="0"/>
          </a:xfrm>
          <a:prstGeom prst="straightConnector1">
            <a:avLst/>
          </a:prstGeom>
          <a:noFill/>
          <a:ln cap="flat" cmpd="sng" w="95250">
            <a:solidFill>
              <a:srgbClr val="B260B7"/>
            </a:solidFill>
            <a:prstDash val="solid"/>
            <a:round/>
            <a:headEnd len="sm" w="sm" type="none"/>
            <a:tailEnd len="sm" w="sm" type="none"/>
          </a:ln>
        </p:spPr>
      </p:cxnSp>
      <p:cxnSp>
        <p:nvCxnSpPr>
          <p:cNvPr id="454" name="Google Shape;454;p25"/>
          <p:cNvCxnSpPr/>
          <p:nvPr/>
        </p:nvCxnSpPr>
        <p:spPr>
          <a:xfrm>
            <a:off x="2658168" y="6588006"/>
            <a:ext cx="13533482" cy="0"/>
          </a:xfrm>
          <a:prstGeom prst="straightConnector1">
            <a:avLst/>
          </a:prstGeom>
          <a:noFill/>
          <a:ln cap="flat" cmpd="sng" w="95250">
            <a:solidFill>
              <a:srgbClr val="B260B7"/>
            </a:solidFill>
            <a:prstDash val="solid"/>
            <a:round/>
            <a:headEnd len="sm" w="sm" type="none"/>
            <a:tailEnd len="sm" w="sm" type="none"/>
          </a:ln>
        </p:spPr>
      </p:cxnSp>
      <p:grpSp>
        <p:nvGrpSpPr>
          <p:cNvPr id="455" name="Google Shape;455;p25"/>
          <p:cNvGrpSpPr/>
          <p:nvPr/>
        </p:nvGrpSpPr>
        <p:grpSpPr>
          <a:xfrm>
            <a:off x="8510349" y="7911981"/>
            <a:ext cx="1267301" cy="1267301"/>
            <a:chOff x="0" y="0"/>
            <a:chExt cx="812800" cy="812800"/>
          </a:xfrm>
        </p:grpSpPr>
        <p:sp>
          <p:nvSpPr>
            <p:cNvPr id="456" name="Google Shape;456;p25"/>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8B399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7" name="Google Shape;457;p25"/>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458" name="Google Shape;458;p25"/>
          <p:cNvCxnSpPr/>
          <p:nvPr/>
        </p:nvCxnSpPr>
        <p:spPr>
          <a:xfrm>
            <a:off x="2658168" y="5716895"/>
            <a:ext cx="13533482" cy="0"/>
          </a:xfrm>
          <a:prstGeom prst="straightConnector1">
            <a:avLst/>
          </a:prstGeom>
          <a:noFill/>
          <a:ln cap="flat" cmpd="sng" w="95250">
            <a:solidFill>
              <a:srgbClr val="B260B7"/>
            </a:solidFill>
            <a:prstDash val="solid"/>
            <a:round/>
            <a:headEnd len="sm" w="sm" type="none"/>
            <a:tailEnd len="sm" w="sm" type="none"/>
          </a:ln>
        </p:spPr>
      </p:cxnSp>
      <p:cxnSp>
        <p:nvCxnSpPr>
          <p:cNvPr id="459" name="Google Shape;459;p25"/>
          <p:cNvCxnSpPr/>
          <p:nvPr/>
        </p:nvCxnSpPr>
        <p:spPr>
          <a:xfrm>
            <a:off x="12018586" y="8758241"/>
            <a:ext cx="3576056" cy="0"/>
          </a:xfrm>
          <a:prstGeom prst="straightConnector1">
            <a:avLst/>
          </a:prstGeom>
          <a:noFill/>
          <a:ln cap="flat" cmpd="sng" w="95250">
            <a:solidFill>
              <a:srgbClr val="B260B7"/>
            </a:solidFill>
            <a:prstDash val="solid"/>
            <a:round/>
            <a:headEnd len="sm" w="sm" type="none"/>
            <a:tailEnd len="sm" w="sm" type="none"/>
          </a:ln>
        </p:spPr>
      </p:cxnSp>
      <p:sp>
        <p:nvSpPr>
          <p:cNvPr id="460" name="Google Shape;460;p25"/>
          <p:cNvSpPr/>
          <p:nvPr/>
        </p:nvSpPr>
        <p:spPr>
          <a:xfrm rot="-2771932">
            <a:off x="-1293000" y="-535637"/>
            <a:ext cx="5104815" cy="3053608"/>
          </a:xfrm>
          <a:custGeom>
            <a:rect b="b" l="l" r="r" t="t"/>
            <a:pathLst>
              <a:path extrusionOk="0" h="3053608" w="5104815">
                <a:moveTo>
                  <a:pt x="0" y="0"/>
                </a:moveTo>
                <a:lnTo>
                  <a:pt x="5104816" y="0"/>
                </a:lnTo>
                <a:lnTo>
                  <a:pt x="5104816" y="3053607"/>
                </a:lnTo>
                <a:lnTo>
                  <a:pt x="0" y="305360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1" name="Google Shape;461;p25"/>
          <p:cNvSpPr/>
          <p:nvPr/>
        </p:nvSpPr>
        <p:spPr>
          <a:xfrm rot="1937238">
            <a:off x="14371499" y="-633713"/>
            <a:ext cx="5104815" cy="3053608"/>
          </a:xfrm>
          <a:custGeom>
            <a:rect b="b" l="l" r="r" t="t"/>
            <a:pathLst>
              <a:path extrusionOk="0" h="3053608" w="5104815">
                <a:moveTo>
                  <a:pt x="0" y="0"/>
                </a:moveTo>
                <a:lnTo>
                  <a:pt x="5104815" y="0"/>
                </a:lnTo>
                <a:lnTo>
                  <a:pt x="5104815" y="3053607"/>
                </a:lnTo>
                <a:lnTo>
                  <a:pt x="0" y="305360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2" name="Google Shape;462;p25"/>
          <p:cNvSpPr/>
          <p:nvPr/>
        </p:nvSpPr>
        <p:spPr>
          <a:xfrm>
            <a:off x="2042705" y="2065819"/>
            <a:ext cx="3989477" cy="253876"/>
          </a:xfrm>
          <a:custGeom>
            <a:rect b="b" l="l" r="r" t="t"/>
            <a:pathLst>
              <a:path extrusionOk="0" h="253876" w="3989477">
                <a:moveTo>
                  <a:pt x="0" y="0"/>
                </a:moveTo>
                <a:lnTo>
                  <a:pt x="3989477" y="0"/>
                </a:lnTo>
                <a:lnTo>
                  <a:pt x="3989477" y="253875"/>
                </a:lnTo>
                <a:lnTo>
                  <a:pt x="0" y="25387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3" name="Google Shape;463;p25"/>
          <p:cNvSpPr txBox="1"/>
          <p:nvPr/>
        </p:nvSpPr>
        <p:spPr>
          <a:xfrm>
            <a:off x="8328072" y="6091057"/>
            <a:ext cx="1631856" cy="410808"/>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School name </a:t>
            </a:r>
            <a:endParaRPr/>
          </a:p>
        </p:txBody>
      </p:sp>
      <p:sp>
        <p:nvSpPr>
          <p:cNvPr id="464" name="Google Shape;464;p25"/>
          <p:cNvSpPr txBox="1"/>
          <p:nvPr/>
        </p:nvSpPr>
        <p:spPr>
          <a:xfrm>
            <a:off x="6269341" y="1196344"/>
            <a:ext cx="5749318" cy="1716555"/>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lang="en-US" sz="9999">
                <a:solidFill>
                  <a:srgbClr val="8B3997"/>
                </a:solidFill>
                <a:latin typeface="Lilita One"/>
                <a:ea typeface="Lilita One"/>
                <a:cs typeface="Lilita One"/>
                <a:sym typeface="Lilita One"/>
              </a:rPr>
              <a:t>Certificate</a:t>
            </a:r>
            <a:endParaRPr/>
          </a:p>
        </p:txBody>
      </p:sp>
      <p:sp>
        <p:nvSpPr>
          <p:cNvPr id="465" name="Google Shape;465;p25"/>
          <p:cNvSpPr txBox="1"/>
          <p:nvPr/>
        </p:nvSpPr>
        <p:spPr>
          <a:xfrm>
            <a:off x="6032179" y="2781300"/>
            <a:ext cx="6223642" cy="50762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000">
                <a:solidFill>
                  <a:srgbClr val="000000"/>
                </a:solidFill>
                <a:latin typeface="Signika"/>
                <a:ea typeface="Signika"/>
                <a:cs typeface="Signika"/>
                <a:sym typeface="Signika"/>
              </a:rPr>
              <a:t>This certificate is proudly presented to</a:t>
            </a:r>
            <a:endParaRPr/>
          </a:p>
        </p:txBody>
      </p:sp>
      <p:sp>
        <p:nvSpPr>
          <p:cNvPr id="466" name="Google Shape;466;p25"/>
          <p:cNvSpPr txBox="1"/>
          <p:nvPr/>
        </p:nvSpPr>
        <p:spPr>
          <a:xfrm>
            <a:off x="2806007" y="7973069"/>
            <a:ext cx="2202166"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Signature</a:t>
            </a:r>
            <a:endParaRPr/>
          </a:p>
        </p:txBody>
      </p:sp>
      <p:sp>
        <p:nvSpPr>
          <p:cNvPr id="467" name="Google Shape;467;p25"/>
          <p:cNvSpPr txBox="1"/>
          <p:nvPr/>
        </p:nvSpPr>
        <p:spPr>
          <a:xfrm>
            <a:off x="4220935" y="3483378"/>
            <a:ext cx="10105240" cy="137794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8000">
                <a:solidFill>
                  <a:srgbClr val="8B3997"/>
                </a:solidFill>
                <a:latin typeface="Shadows Into Light Two"/>
                <a:ea typeface="Shadows Into Light Two"/>
                <a:cs typeface="Shadows Into Light Two"/>
                <a:sym typeface="Shadows Into Light Two"/>
              </a:rPr>
              <a:t>Albert Johnson</a:t>
            </a:r>
            <a:endParaRPr/>
          </a:p>
        </p:txBody>
      </p:sp>
      <p:sp>
        <p:nvSpPr>
          <p:cNvPr id="468" name="Google Shape;468;p25"/>
          <p:cNvSpPr txBox="1"/>
          <p:nvPr/>
        </p:nvSpPr>
        <p:spPr>
          <a:xfrm>
            <a:off x="1948591" y="8729666"/>
            <a:ext cx="3916999" cy="438785"/>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lang="en-US" sz="2599">
                <a:solidFill>
                  <a:srgbClr val="000000"/>
                </a:solidFill>
                <a:latin typeface="Shadows Into Light Two"/>
                <a:ea typeface="Shadows Into Light Two"/>
                <a:cs typeface="Shadows Into Light Two"/>
                <a:sym typeface="Shadows Into Light Two"/>
              </a:rPr>
              <a:t>Name </a:t>
            </a:r>
            <a:endParaRPr/>
          </a:p>
        </p:txBody>
      </p:sp>
      <p:sp>
        <p:nvSpPr>
          <p:cNvPr id="469" name="Google Shape;469;p25"/>
          <p:cNvSpPr txBox="1"/>
          <p:nvPr/>
        </p:nvSpPr>
        <p:spPr>
          <a:xfrm>
            <a:off x="6528524" y="5215880"/>
            <a:ext cx="5490061" cy="410808"/>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Insert subject here</a:t>
            </a:r>
            <a:endParaRPr/>
          </a:p>
        </p:txBody>
      </p:sp>
      <p:sp>
        <p:nvSpPr>
          <p:cNvPr id="470" name="Google Shape;470;p25"/>
          <p:cNvSpPr txBox="1"/>
          <p:nvPr/>
        </p:nvSpPr>
        <p:spPr>
          <a:xfrm>
            <a:off x="13541819" y="8128321"/>
            <a:ext cx="529590"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Date</a:t>
            </a:r>
            <a:endParaRPr/>
          </a:p>
        </p:txBody>
      </p:sp>
      <p:sp>
        <p:nvSpPr>
          <p:cNvPr id="471" name="Google Shape;471;p25"/>
          <p:cNvSpPr/>
          <p:nvPr/>
        </p:nvSpPr>
        <p:spPr>
          <a:xfrm>
            <a:off x="12256711" y="2065819"/>
            <a:ext cx="3989477" cy="253876"/>
          </a:xfrm>
          <a:custGeom>
            <a:rect b="b" l="l" r="r" t="t"/>
            <a:pathLst>
              <a:path extrusionOk="0" h="253876" w="3989477">
                <a:moveTo>
                  <a:pt x="0" y="0"/>
                </a:moveTo>
                <a:lnTo>
                  <a:pt x="3989477" y="0"/>
                </a:lnTo>
                <a:lnTo>
                  <a:pt x="3989477" y="253875"/>
                </a:lnTo>
                <a:lnTo>
                  <a:pt x="0" y="25387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72" name="Google Shape;472;p25"/>
          <p:cNvGrpSpPr/>
          <p:nvPr/>
        </p:nvGrpSpPr>
        <p:grpSpPr>
          <a:xfrm>
            <a:off x="8671285" y="8072916"/>
            <a:ext cx="945431" cy="945431"/>
            <a:chOff x="0" y="0"/>
            <a:chExt cx="812800" cy="812800"/>
          </a:xfrm>
        </p:grpSpPr>
        <p:sp>
          <p:nvSpPr>
            <p:cNvPr id="473" name="Google Shape;473;p25"/>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B260B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4" name="Google Shape;474;p25"/>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ADDC"/>
        </a:solidFill>
      </p:bgPr>
    </p:bg>
    <p:spTree>
      <p:nvGrpSpPr>
        <p:cNvPr id="478" name="Shape 478"/>
        <p:cNvGrpSpPr/>
        <p:nvPr/>
      </p:nvGrpSpPr>
      <p:grpSpPr>
        <a:xfrm>
          <a:off x="0" y="0"/>
          <a:ext cx="0" cy="0"/>
          <a:chOff x="0" y="0"/>
          <a:chExt cx="0" cy="0"/>
        </a:xfrm>
      </p:grpSpPr>
      <p:grpSp>
        <p:nvGrpSpPr>
          <p:cNvPr id="479" name="Google Shape;479;p26"/>
          <p:cNvGrpSpPr/>
          <p:nvPr/>
        </p:nvGrpSpPr>
        <p:grpSpPr>
          <a:xfrm>
            <a:off x="441595" y="171427"/>
            <a:ext cx="17404810" cy="9763324"/>
            <a:chOff x="0" y="-47625"/>
            <a:chExt cx="4583983" cy="2571410"/>
          </a:xfrm>
        </p:grpSpPr>
        <p:sp>
          <p:nvSpPr>
            <p:cNvPr id="480" name="Google Shape;480;p26"/>
            <p:cNvSpPr/>
            <p:nvPr/>
          </p:nvSpPr>
          <p:spPr>
            <a:xfrm>
              <a:off x="0" y="0"/>
              <a:ext cx="4583983" cy="2523785"/>
            </a:xfrm>
            <a:custGeom>
              <a:rect b="b" l="l" r="r" t="t"/>
              <a:pathLst>
                <a:path extrusionOk="0" h="2523785" w="4583983">
                  <a:moveTo>
                    <a:pt x="0" y="0"/>
                  </a:moveTo>
                  <a:lnTo>
                    <a:pt x="4583983" y="0"/>
                  </a:lnTo>
                  <a:lnTo>
                    <a:pt x="4583983" y="2523785"/>
                  </a:lnTo>
                  <a:lnTo>
                    <a:pt x="0" y="2523785"/>
                  </a:lnTo>
                  <a:close/>
                </a:path>
              </a:pathLst>
            </a:custGeom>
            <a:solidFill>
              <a:srgbClr val="FFF6E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1" name="Google Shape;481;p26"/>
            <p:cNvSpPr txBox="1"/>
            <p:nvPr/>
          </p:nvSpPr>
          <p:spPr>
            <a:xfrm>
              <a:off x="0" y="-47625"/>
              <a:ext cx="4583983" cy="257140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482" name="Google Shape;482;p26"/>
          <p:cNvCxnSpPr/>
          <p:nvPr/>
        </p:nvCxnSpPr>
        <p:spPr>
          <a:xfrm>
            <a:off x="1544766" y="8593427"/>
            <a:ext cx="4724649" cy="0"/>
          </a:xfrm>
          <a:prstGeom prst="straightConnector1">
            <a:avLst/>
          </a:prstGeom>
          <a:noFill/>
          <a:ln cap="flat" cmpd="sng" w="38100">
            <a:solidFill>
              <a:srgbClr val="8B3997"/>
            </a:solidFill>
            <a:prstDash val="solid"/>
            <a:round/>
            <a:headEnd len="sm" w="sm" type="none"/>
            <a:tailEnd len="sm" w="sm" type="none"/>
          </a:ln>
        </p:spPr>
      </p:cxnSp>
      <p:cxnSp>
        <p:nvCxnSpPr>
          <p:cNvPr id="483" name="Google Shape;483;p26"/>
          <p:cNvCxnSpPr/>
          <p:nvPr/>
        </p:nvCxnSpPr>
        <p:spPr>
          <a:xfrm>
            <a:off x="2658168" y="4824232"/>
            <a:ext cx="13533482" cy="0"/>
          </a:xfrm>
          <a:prstGeom prst="straightConnector1">
            <a:avLst/>
          </a:prstGeom>
          <a:noFill/>
          <a:ln cap="flat" cmpd="sng" w="38100">
            <a:solidFill>
              <a:srgbClr val="8B3997"/>
            </a:solidFill>
            <a:prstDash val="solid"/>
            <a:round/>
            <a:headEnd len="sm" w="sm" type="none"/>
            <a:tailEnd len="sm" w="sm" type="none"/>
          </a:ln>
        </p:spPr>
      </p:cxnSp>
      <p:cxnSp>
        <p:nvCxnSpPr>
          <p:cNvPr id="484" name="Google Shape;484;p26"/>
          <p:cNvCxnSpPr/>
          <p:nvPr/>
        </p:nvCxnSpPr>
        <p:spPr>
          <a:xfrm>
            <a:off x="2658168" y="6588006"/>
            <a:ext cx="13533482" cy="0"/>
          </a:xfrm>
          <a:prstGeom prst="straightConnector1">
            <a:avLst/>
          </a:prstGeom>
          <a:noFill/>
          <a:ln cap="flat" cmpd="sng" w="38100">
            <a:solidFill>
              <a:srgbClr val="8B3997"/>
            </a:solidFill>
            <a:prstDash val="solid"/>
            <a:round/>
            <a:headEnd len="sm" w="sm" type="none"/>
            <a:tailEnd len="sm" w="sm" type="none"/>
          </a:ln>
        </p:spPr>
      </p:cxnSp>
      <p:grpSp>
        <p:nvGrpSpPr>
          <p:cNvPr id="485" name="Google Shape;485;p26"/>
          <p:cNvGrpSpPr/>
          <p:nvPr/>
        </p:nvGrpSpPr>
        <p:grpSpPr>
          <a:xfrm>
            <a:off x="14820948" y="1028700"/>
            <a:ext cx="1676082" cy="1676082"/>
            <a:chOff x="0" y="0"/>
            <a:chExt cx="812800" cy="812800"/>
          </a:xfrm>
        </p:grpSpPr>
        <p:sp>
          <p:nvSpPr>
            <p:cNvPr id="486" name="Google Shape;486;p26"/>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8E699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7" name="Google Shape;487;p26"/>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488" name="Google Shape;488;p26"/>
          <p:cNvCxnSpPr/>
          <p:nvPr/>
        </p:nvCxnSpPr>
        <p:spPr>
          <a:xfrm>
            <a:off x="2658168" y="5716895"/>
            <a:ext cx="13533482" cy="0"/>
          </a:xfrm>
          <a:prstGeom prst="straightConnector1">
            <a:avLst/>
          </a:prstGeom>
          <a:noFill/>
          <a:ln cap="flat" cmpd="sng" w="38100">
            <a:solidFill>
              <a:srgbClr val="8B3997"/>
            </a:solidFill>
            <a:prstDash val="solid"/>
            <a:round/>
            <a:headEnd len="sm" w="sm" type="none"/>
            <a:tailEnd len="sm" w="sm" type="none"/>
          </a:ln>
        </p:spPr>
      </p:cxnSp>
      <p:cxnSp>
        <p:nvCxnSpPr>
          <p:cNvPr id="489" name="Google Shape;489;p26"/>
          <p:cNvCxnSpPr/>
          <p:nvPr/>
        </p:nvCxnSpPr>
        <p:spPr>
          <a:xfrm>
            <a:off x="1028700" y="1601470"/>
            <a:ext cx="3576056" cy="0"/>
          </a:xfrm>
          <a:prstGeom prst="straightConnector1">
            <a:avLst/>
          </a:prstGeom>
          <a:noFill/>
          <a:ln cap="flat" cmpd="sng" w="38100">
            <a:solidFill>
              <a:srgbClr val="8B3997"/>
            </a:solidFill>
            <a:prstDash val="solid"/>
            <a:round/>
            <a:headEnd len="sm" w="sm" type="none"/>
            <a:tailEnd len="sm" w="sm" type="none"/>
          </a:ln>
        </p:spPr>
      </p:cxnSp>
      <p:sp>
        <p:nvSpPr>
          <p:cNvPr id="490" name="Google Shape;490;p26"/>
          <p:cNvSpPr txBox="1"/>
          <p:nvPr/>
        </p:nvSpPr>
        <p:spPr>
          <a:xfrm>
            <a:off x="8328124" y="6091057"/>
            <a:ext cx="1631752"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School name </a:t>
            </a:r>
            <a:endParaRPr/>
          </a:p>
        </p:txBody>
      </p:sp>
      <p:sp>
        <p:nvSpPr>
          <p:cNvPr id="491" name="Google Shape;491;p26"/>
          <p:cNvSpPr txBox="1"/>
          <p:nvPr/>
        </p:nvSpPr>
        <p:spPr>
          <a:xfrm>
            <a:off x="6269414" y="1196344"/>
            <a:ext cx="5749171" cy="171767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lang="en-US" sz="9999">
                <a:solidFill>
                  <a:srgbClr val="8B3997"/>
                </a:solidFill>
                <a:latin typeface="Lilita One"/>
                <a:ea typeface="Lilita One"/>
                <a:cs typeface="Lilita One"/>
                <a:sym typeface="Lilita One"/>
              </a:rPr>
              <a:t>Certificate</a:t>
            </a:r>
            <a:endParaRPr/>
          </a:p>
        </p:txBody>
      </p:sp>
      <p:sp>
        <p:nvSpPr>
          <p:cNvPr id="492" name="Google Shape;492;p26"/>
          <p:cNvSpPr txBox="1"/>
          <p:nvPr/>
        </p:nvSpPr>
        <p:spPr>
          <a:xfrm>
            <a:off x="6032182" y="2781300"/>
            <a:ext cx="6223635" cy="5143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000">
                <a:solidFill>
                  <a:srgbClr val="000000"/>
                </a:solidFill>
                <a:latin typeface="Signika"/>
                <a:ea typeface="Signika"/>
                <a:cs typeface="Signika"/>
                <a:sym typeface="Signika"/>
              </a:rPr>
              <a:t>This certificate is proudly presented to</a:t>
            </a:r>
            <a:endParaRPr/>
          </a:p>
        </p:txBody>
      </p:sp>
      <p:sp>
        <p:nvSpPr>
          <p:cNvPr id="493" name="Google Shape;493;p26"/>
          <p:cNvSpPr txBox="1"/>
          <p:nvPr/>
        </p:nvSpPr>
        <p:spPr>
          <a:xfrm>
            <a:off x="2806007" y="7973069"/>
            <a:ext cx="2202166"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Signature</a:t>
            </a:r>
            <a:endParaRPr/>
          </a:p>
        </p:txBody>
      </p:sp>
      <p:sp>
        <p:nvSpPr>
          <p:cNvPr id="494" name="Google Shape;494;p26"/>
          <p:cNvSpPr txBox="1"/>
          <p:nvPr/>
        </p:nvSpPr>
        <p:spPr>
          <a:xfrm>
            <a:off x="6032182" y="3499622"/>
            <a:ext cx="5895268" cy="13779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8000">
                <a:solidFill>
                  <a:srgbClr val="8B3997"/>
                </a:solidFill>
                <a:latin typeface="Shadows Into Light Two"/>
                <a:ea typeface="Shadows Into Light Two"/>
                <a:cs typeface="Shadows Into Light Two"/>
                <a:sym typeface="Shadows Into Light Two"/>
              </a:rPr>
              <a:t>John Ellington</a:t>
            </a:r>
            <a:endParaRPr/>
          </a:p>
        </p:txBody>
      </p:sp>
      <p:sp>
        <p:nvSpPr>
          <p:cNvPr id="495" name="Google Shape;495;p26"/>
          <p:cNvSpPr txBox="1"/>
          <p:nvPr/>
        </p:nvSpPr>
        <p:spPr>
          <a:xfrm>
            <a:off x="1948591" y="8729666"/>
            <a:ext cx="3916999" cy="438785"/>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lang="en-US" sz="2599">
                <a:solidFill>
                  <a:srgbClr val="000000"/>
                </a:solidFill>
                <a:latin typeface="Shadows Into Light Two"/>
                <a:ea typeface="Shadows Into Light Two"/>
                <a:cs typeface="Shadows Into Light Two"/>
                <a:sym typeface="Shadows Into Light Two"/>
              </a:rPr>
              <a:t>Name </a:t>
            </a:r>
            <a:endParaRPr/>
          </a:p>
        </p:txBody>
      </p:sp>
      <p:sp>
        <p:nvSpPr>
          <p:cNvPr id="496" name="Google Shape;496;p26"/>
          <p:cNvSpPr txBox="1"/>
          <p:nvPr/>
        </p:nvSpPr>
        <p:spPr>
          <a:xfrm>
            <a:off x="6528524" y="5215880"/>
            <a:ext cx="5490061"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Insert subject here</a:t>
            </a:r>
            <a:endParaRPr/>
          </a:p>
        </p:txBody>
      </p:sp>
      <p:sp>
        <p:nvSpPr>
          <p:cNvPr id="497" name="Google Shape;497;p26"/>
          <p:cNvSpPr txBox="1"/>
          <p:nvPr/>
        </p:nvSpPr>
        <p:spPr>
          <a:xfrm>
            <a:off x="2551933" y="971550"/>
            <a:ext cx="529590"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Date</a:t>
            </a:r>
            <a:endParaRPr/>
          </a:p>
        </p:txBody>
      </p:sp>
      <p:sp>
        <p:nvSpPr>
          <p:cNvPr id="498" name="Google Shape;498;p26"/>
          <p:cNvSpPr/>
          <p:nvPr/>
        </p:nvSpPr>
        <p:spPr>
          <a:xfrm>
            <a:off x="10198078" y="6686550"/>
            <a:ext cx="7648327" cy="5143500"/>
          </a:xfrm>
          <a:custGeom>
            <a:rect b="b" l="l" r="r" t="t"/>
            <a:pathLst>
              <a:path extrusionOk="0" h="5143500" w="7648327">
                <a:moveTo>
                  <a:pt x="0" y="0"/>
                </a:moveTo>
                <a:lnTo>
                  <a:pt x="7648327" y="0"/>
                </a:lnTo>
                <a:lnTo>
                  <a:pt x="7648327" y="5143500"/>
                </a:lnTo>
                <a:lnTo>
                  <a:pt x="0" y="51435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ADDC"/>
        </a:solidFill>
      </p:bgPr>
    </p:bg>
    <p:spTree>
      <p:nvGrpSpPr>
        <p:cNvPr id="502" name="Shape 502"/>
        <p:cNvGrpSpPr/>
        <p:nvPr/>
      </p:nvGrpSpPr>
      <p:grpSpPr>
        <a:xfrm>
          <a:off x="0" y="0"/>
          <a:ext cx="0" cy="0"/>
          <a:chOff x="0" y="0"/>
          <a:chExt cx="0" cy="0"/>
        </a:xfrm>
      </p:grpSpPr>
      <p:grpSp>
        <p:nvGrpSpPr>
          <p:cNvPr id="503" name="Google Shape;503;p27"/>
          <p:cNvGrpSpPr/>
          <p:nvPr/>
        </p:nvGrpSpPr>
        <p:grpSpPr>
          <a:xfrm>
            <a:off x="441595" y="171427"/>
            <a:ext cx="17404810" cy="9763324"/>
            <a:chOff x="0" y="-47625"/>
            <a:chExt cx="4583983" cy="2571410"/>
          </a:xfrm>
        </p:grpSpPr>
        <p:sp>
          <p:nvSpPr>
            <p:cNvPr id="504" name="Google Shape;504;p27"/>
            <p:cNvSpPr/>
            <p:nvPr/>
          </p:nvSpPr>
          <p:spPr>
            <a:xfrm>
              <a:off x="0" y="0"/>
              <a:ext cx="4583983" cy="2523785"/>
            </a:xfrm>
            <a:custGeom>
              <a:rect b="b" l="l" r="r" t="t"/>
              <a:pathLst>
                <a:path extrusionOk="0" h="2523785" w="4583983">
                  <a:moveTo>
                    <a:pt x="0" y="0"/>
                  </a:moveTo>
                  <a:lnTo>
                    <a:pt x="4583983" y="0"/>
                  </a:lnTo>
                  <a:lnTo>
                    <a:pt x="4583983" y="2523785"/>
                  </a:lnTo>
                  <a:lnTo>
                    <a:pt x="0" y="2523785"/>
                  </a:lnTo>
                  <a:close/>
                </a:path>
              </a:pathLst>
            </a:custGeom>
            <a:solidFill>
              <a:srgbClr val="FFF6E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5" name="Google Shape;505;p27"/>
            <p:cNvSpPr txBox="1"/>
            <p:nvPr/>
          </p:nvSpPr>
          <p:spPr>
            <a:xfrm>
              <a:off x="0" y="-47625"/>
              <a:ext cx="4583983" cy="257140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506" name="Google Shape;506;p27"/>
          <p:cNvCxnSpPr/>
          <p:nvPr/>
        </p:nvCxnSpPr>
        <p:spPr>
          <a:xfrm>
            <a:off x="7597551" y="8683276"/>
            <a:ext cx="4724649" cy="0"/>
          </a:xfrm>
          <a:prstGeom prst="straightConnector1">
            <a:avLst/>
          </a:prstGeom>
          <a:noFill/>
          <a:ln cap="flat" cmpd="sng" w="38100">
            <a:solidFill>
              <a:srgbClr val="8B3997"/>
            </a:solidFill>
            <a:prstDash val="solid"/>
            <a:round/>
            <a:headEnd len="sm" w="sm" type="none"/>
            <a:tailEnd len="sm" w="sm" type="none"/>
          </a:ln>
        </p:spPr>
      </p:cxnSp>
      <p:cxnSp>
        <p:nvCxnSpPr>
          <p:cNvPr id="507" name="Google Shape;507;p27"/>
          <p:cNvCxnSpPr/>
          <p:nvPr/>
        </p:nvCxnSpPr>
        <p:spPr>
          <a:xfrm>
            <a:off x="2658168" y="5249693"/>
            <a:ext cx="13533482" cy="0"/>
          </a:xfrm>
          <a:prstGeom prst="straightConnector1">
            <a:avLst/>
          </a:prstGeom>
          <a:noFill/>
          <a:ln cap="flat" cmpd="sng" w="38100">
            <a:solidFill>
              <a:srgbClr val="8B3997"/>
            </a:solidFill>
            <a:prstDash val="solid"/>
            <a:round/>
            <a:headEnd len="sm" w="sm" type="none"/>
            <a:tailEnd len="sm" w="sm" type="none"/>
          </a:ln>
        </p:spPr>
      </p:cxnSp>
      <p:cxnSp>
        <p:nvCxnSpPr>
          <p:cNvPr id="508" name="Google Shape;508;p27"/>
          <p:cNvCxnSpPr/>
          <p:nvPr/>
        </p:nvCxnSpPr>
        <p:spPr>
          <a:xfrm>
            <a:off x="5470828" y="7013468"/>
            <a:ext cx="7346344" cy="0"/>
          </a:xfrm>
          <a:prstGeom prst="straightConnector1">
            <a:avLst/>
          </a:prstGeom>
          <a:noFill/>
          <a:ln cap="flat" cmpd="sng" w="38100">
            <a:solidFill>
              <a:srgbClr val="8B3997"/>
            </a:solidFill>
            <a:prstDash val="solid"/>
            <a:round/>
            <a:headEnd len="sm" w="sm" type="none"/>
            <a:tailEnd len="sm" w="sm" type="none"/>
          </a:ln>
        </p:spPr>
      </p:cxnSp>
      <p:grpSp>
        <p:nvGrpSpPr>
          <p:cNvPr id="509" name="Google Shape;509;p27"/>
          <p:cNvGrpSpPr/>
          <p:nvPr/>
        </p:nvGrpSpPr>
        <p:grpSpPr>
          <a:xfrm>
            <a:off x="15729596" y="838041"/>
            <a:ext cx="1529704" cy="1529704"/>
            <a:chOff x="0" y="0"/>
            <a:chExt cx="812800" cy="812800"/>
          </a:xfrm>
        </p:grpSpPr>
        <p:sp>
          <p:nvSpPr>
            <p:cNvPr id="510" name="Google Shape;510;p27"/>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8E699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1" name="Google Shape;511;p27"/>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512" name="Google Shape;512;p27"/>
          <p:cNvCxnSpPr/>
          <p:nvPr/>
        </p:nvCxnSpPr>
        <p:spPr>
          <a:xfrm>
            <a:off x="3653939" y="6142356"/>
            <a:ext cx="10980123" cy="0"/>
          </a:xfrm>
          <a:prstGeom prst="straightConnector1">
            <a:avLst/>
          </a:prstGeom>
          <a:noFill/>
          <a:ln cap="flat" cmpd="sng" w="38100">
            <a:solidFill>
              <a:srgbClr val="8B3997"/>
            </a:solidFill>
            <a:prstDash val="solid"/>
            <a:round/>
            <a:headEnd len="sm" w="sm" type="none"/>
            <a:tailEnd len="sm" w="sm" type="none"/>
          </a:ln>
        </p:spPr>
      </p:cxnSp>
      <p:sp>
        <p:nvSpPr>
          <p:cNvPr id="513" name="Google Shape;513;p27"/>
          <p:cNvSpPr/>
          <p:nvPr/>
        </p:nvSpPr>
        <p:spPr>
          <a:xfrm>
            <a:off x="760118" y="7034472"/>
            <a:ext cx="5509297" cy="2887472"/>
          </a:xfrm>
          <a:custGeom>
            <a:rect b="b" l="l" r="r" t="t"/>
            <a:pathLst>
              <a:path extrusionOk="0" h="2887472" w="5509297">
                <a:moveTo>
                  <a:pt x="0" y="0"/>
                </a:moveTo>
                <a:lnTo>
                  <a:pt x="5509296" y="0"/>
                </a:lnTo>
                <a:lnTo>
                  <a:pt x="5509296" y="2887472"/>
                </a:lnTo>
                <a:lnTo>
                  <a:pt x="0" y="288747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514" name="Google Shape;514;p27"/>
          <p:cNvCxnSpPr/>
          <p:nvPr/>
        </p:nvCxnSpPr>
        <p:spPr>
          <a:xfrm>
            <a:off x="13565581" y="9277350"/>
            <a:ext cx="3576056" cy="0"/>
          </a:xfrm>
          <a:prstGeom prst="straightConnector1">
            <a:avLst/>
          </a:prstGeom>
          <a:noFill/>
          <a:ln cap="flat" cmpd="sng" w="38100">
            <a:solidFill>
              <a:srgbClr val="8B3997"/>
            </a:solidFill>
            <a:prstDash val="solid"/>
            <a:round/>
            <a:headEnd len="sm" w="sm" type="none"/>
            <a:tailEnd len="sm" w="sm" type="none"/>
          </a:ln>
        </p:spPr>
      </p:cxnSp>
      <p:sp>
        <p:nvSpPr>
          <p:cNvPr id="515" name="Google Shape;515;p27"/>
          <p:cNvSpPr/>
          <p:nvPr/>
        </p:nvSpPr>
        <p:spPr>
          <a:xfrm>
            <a:off x="13820182" y="647382"/>
            <a:ext cx="389290" cy="1507812"/>
          </a:xfrm>
          <a:custGeom>
            <a:rect b="b" l="l" r="r" t="t"/>
            <a:pathLst>
              <a:path extrusionOk="0" h="1507812" w="389290">
                <a:moveTo>
                  <a:pt x="0" y="0"/>
                </a:moveTo>
                <a:lnTo>
                  <a:pt x="389290" y="0"/>
                </a:lnTo>
                <a:lnTo>
                  <a:pt x="389290" y="1507812"/>
                </a:lnTo>
                <a:lnTo>
                  <a:pt x="0" y="150781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6" name="Google Shape;516;p27"/>
          <p:cNvSpPr/>
          <p:nvPr/>
        </p:nvSpPr>
        <p:spPr>
          <a:xfrm>
            <a:off x="1028700" y="3432947"/>
            <a:ext cx="530361" cy="1143635"/>
          </a:xfrm>
          <a:custGeom>
            <a:rect b="b" l="l" r="r" t="t"/>
            <a:pathLst>
              <a:path extrusionOk="0" h="1143635" w="530361">
                <a:moveTo>
                  <a:pt x="0" y="0"/>
                </a:moveTo>
                <a:lnTo>
                  <a:pt x="530361" y="0"/>
                </a:lnTo>
                <a:lnTo>
                  <a:pt x="530361" y="1143635"/>
                </a:lnTo>
                <a:lnTo>
                  <a:pt x="0" y="114363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7" name="Google Shape;517;p27"/>
          <p:cNvSpPr/>
          <p:nvPr/>
        </p:nvSpPr>
        <p:spPr>
          <a:xfrm>
            <a:off x="16883343" y="6327277"/>
            <a:ext cx="516589" cy="1410482"/>
          </a:xfrm>
          <a:custGeom>
            <a:rect b="b" l="l" r="r" t="t"/>
            <a:pathLst>
              <a:path extrusionOk="0" h="1410482" w="516589">
                <a:moveTo>
                  <a:pt x="0" y="0"/>
                </a:moveTo>
                <a:lnTo>
                  <a:pt x="516589" y="0"/>
                </a:lnTo>
                <a:lnTo>
                  <a:pt x="516589" y="1410482"/>
                </a:lnTo>
                <a:lnTo>
                  <a:pt x="0" y="141048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8" name="Google Shape;518;p27"/>
          <p:cNvSpPr/>
          <p:nvPr/>
        </p:nvSpPr>
        <p:spPr>
          <a:xfrm rot="-1184911">
            <a:off x="1640823" y="534990"/>
            <a:ext cx="741049" cy="1764401"/>
          </a:xfrm>
          <a:custGeom>
            <a:rect b="b" l="l" r="r" t="t"/>
            <a:pathLst>
              <a:path extrusionOk="0" h="1764401" w="741049">
                <a:moveTo>
                  <a:pt x="0" y="0"/>
                </a:moveTo>
                <a:lnTo>
                  <a:pt x="741049" y="0"/>
                </a:lnTo>
                <a:lnTo>
                  <a:pt x="741049" y="1764401"/>
                </a:lnTo>
                <a:lnTo>
                  <a:pt x="0" y="1764401"/>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9" name="Google Shape;519;p27"/>
          <p:cNvSpPr/>
          <p:nvPr/>
        </p:nvSpPr>
        <p:spPr>
          <a:xfrm>
            <a:off x="6528524" y="8236517"/>
            <a:ext cx="600669" cy="1261247"/>
          </a:xfrm>
          <a:custGeom>
            <a:rect b="b" l="l" r="r" t="t"/>
            <a:pathLst>
              <a:path extrusionOk="0" h="1261247" w="600669">
                <a:moveTo>
                  <a:pt x="0" y="0"/>
                </a:moveTo>
                <a:lnTo>
                  <a:pt x="600669" y="0"/>
                </a:lnTo>
                <a:lnTo>
                  <a:pt x="600669" y="1261246"/>
                </a:lnTo>
                <a:lnTo>
                  <a:pt x="0" y="1261246"/>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0" name="Google Shape;520;p27"/>
          <p:cNvSpPr/>
          <p:nvPr/>
        </p:nvSpPr>
        <p:spPr>
          <a:xfrm rot="1868900">
            <a:off x="3960243" y="705987"/>
            <a:ext cx="603586" cy="1352573"/>
          </a:xfrm>
          <a:custGeom>
            <a:rect b="b" l="l" r="r" t="t"/>
            <a:pathLst>
              <a:path extrusionOk="0" h="1352573" w="603586">
                <a:moveTo>
                  <a:pt x="0" y="0"/>
                </a:moveTo>
                <a:lnTo>
                  <a:pt x="603585" y="0"/>
                </a:lnTo>
                <a:lnTo>
                  <a:pt x="603585" y="1352573"/>
                </a:lnTo>
                <a:lnTo>
                  <a:pt x="0" y="1352573"/>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1" name="Google Shape;521;p27"/>
          <p:cNvSpPr/>
          <p:nvPr/>
        </p:nvSpPr>
        <p:spPr>
          <a:xfrm rot="-8364950">
            <a:off x="1491422" y="5230428"/>
            <a:ext cx="621718" cy="1652407"/>
          </a:xfrm>
          <a:custGeom>
            <a:rect b="b" l="l" r="r" t="t"/>
            <a:pathLst>
              <a:path extrusionOk="0" h="1652407" w="621718">
                <a:moveTo>
                  <a:pt x="0" y="0"/>
                </a:moveTo>
                <a:lnTo>
                  <a:pt x="621718" y="0"/>
                </a:lnTo>
                <a:lnTo>
                  <a:pt x="621718" y="1652407"/>
                </a:lnTo>
                <a:lnTo>
                  <a:pt x="0" y="1652407"/>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2" name="Google Shape;522;p27"/>
          <p:cNvSpPr/>
          <p:nvPr/>
        </p:nvSpPr>
        <p:spPr>
          <a:xfrm rot="1832050">
            <a:off x="16534689" y="2993231"/>
            <a:ext cx="634158" cy="1523502"/>
          </a:xfrm>
          <a:custGeom>
            <a:rect b="b" l="l" r="r" t="t"/>
            <a:pathLst>
              <a:path extrusionOk="0" h="1523502" w="634158">
                <a:moveTo>
                  <a:pt x="0" y="0"/>
                </a:moveTo>
                <a:lnTo>
                  <a:pt x="634158" y="0"/>
                </a:lnTo>
                <a:lnTo>
                  <a:pt x="634158" y="1523502"/>
                </a:lnTo>
                <a:lnTo>
                  <a:pt x="0" y="1523502"/>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3" name="Google Shape;523;p27"/>
          <p:cNvSpPr/>
          <p:nvPr/>
        </p:nvSpPr>
        <p:spPr>
          <a:xfrm>
            <a:off x="15043549" y="5973195"/>
            <a:ext cx="398149" cy="1335256"/>
          </a:xfrm>
          <a:custGeom>
            <a:rect b="b" l="l" r="r" t="t"/>
            <a:pathLst>
              <a:path extrusionOk="0" h="1335256" w="398149">
                <a:moveTo>
                  <a:pt x="0" y="0"/>
                </a:moveTo>
                <a:lnTo>
                  <a:pt x="398149" y="0"/>
                </a:lnTo>
                <a:lnTo>
                  <a:pt x="398149" y="1335256"/>
                </a:lnTo>
                <a:lnTo>
                  <a:pt x="0" y="1335256"/>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4" name="Google Shape;524;p27"/>
          <p:cNvSpPr/>
          <p:nvPr/>
        </p:nvSpPr>
        <p:spPr>
          <a:xfrm rot="1389748">
            <a:off x="11952888" y="67475"/>
            <a:ext cx="605858" cy="1282240"/>
          </a:xfrm>
          <a:custGeom>
            <a:rect b="b" l="l" r="r" t="t"/>
            <a:pathLst>
              <a:path extrusionOk="0" h="1282240" w="605858">
                <a:moveTo>
                  <a:pt x="0" y="0"/>
                </a:moveTo>
                <a:lnTo>
                  <a:pt x="605859" y="0"/>
                </a:lnTo>
                <a:lnTo>
                  <a:pt x="605859" y="1282240"/>
                </a:lnTo>
                <a:lnTo>
                  <a:pt x="0" y="1282240"/>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5" name="Google Shape;525;p27"/>
          <p:cNvSpPr txBox="1"/>
          <p:nvPr/>
        </p:nvSpPr>
        <p:spPr>
          <a:xfrm>
            <a:off x="8328124" y="6516518"/>
            <a:ext cx="1631752"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School name </a:t>
            </a:r>
            <a:endParaRPr/>
          </a:p>
        </p:txBody>
      </p:sp>
      <p:sp>
        <p:nvSpPr>
          <p:cNvPr id="526" name="Google Shape;526;p27"/>
          <p:cNvSpPr txBox="1"/>
          <p:nvPr/>
        </p:nvSpPr>
        <p:spPr>
          <a:xfrm>
            <a:off x="6269414" y="1524771"/>
            <a:ext cx="5749171" cy="171767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lang="en-US" sz="9999">
                <a:solidFill>
                  <a:srgbClr val="8B3997"/>
                </a:solidFill>
                <a:latin typeface="Lilita One"/>
                <a:ea typeface="Lilita One"/>
                <a:cs typeface="Lilita One"/>
                <a:sym typeface="Lilita One"/>
              </a:rPr>
              <a:t>Certificate</a:t>
            </a:r>
            <a:endParaRPr/>
          </a:p>
        </p:txBody>
      </p:sp>
      <p:sp>
        <p:nvSpPr>
          <p:cNvPr id="527" name="Google Shape;527;p27"/>
          <p:cNvSpPr txBox="1"/>
          <p:nvPr/>
        </p:nvSpPr>
        <p:spPr>
          <a:xfrm>
            <a:off x="6032182" y="3162300"/>
            <a:ext cx="6223635" cy="5143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000">
                <a:solidFill>
                  <a:srgbClr val="000000"/>
                </a:solidFill>
                <a:latin typeface="Signika"/>
                <a:ea typeface="Signika"/>
                <a:cs typeface="Signika"/>
                <a:sym typeface="Signika"/>
              </a:rPr>
              <a:t>This certificate is proudly presented to</a:t>
            </a:r>
            <a:endParaRPr/>
          </a:p>
        </p:txBody>
      </p:sp>
      <p:sp>
        <p:nvSpPr>
          <p:cNvPr id="528" name="Google Shape;528;p27"/>
          <p:cNvSpPr txBox="1"/>
          <p:nvPr/>
        </p:nvSpPr>
        <p:spPr>
          <a:xfrm>
            <a:off x="8858793" y="8062918"/>
            <a:ext cx="2202166"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Signature</a:t>
            </a:r>
            <a:endParaRPr/>
          </a:p>
        </p:txBody>
      </p:sp>
      <p:sp>
        <p:nvSpPr>
          <p:cNvPr id="529" name="Google Shape;529;p27"/>
          <p:cNvSpPr txBox="1"/>
          <p:nvPr/>
        </p:nvSpPr>
        <p:spPr>
          <a:xfrm>
            <a:off x="3781730" y="4000500"/>
            <a:ext cx="10724540" cy="13779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8000">
                <a:solidFill>
                  <a:srgbClr val="8B3997"/>
                </a:solidFill>
                <a:latin typeface="Shadows Into Light Two"/>
                <a:ea typeface="Shadows Into Light Two"/>
                <a:cs typeface="Shadows Into Light Two"/>
                <a:sym typeface="Shadows Into Light Two"/>
              </a:rPr>
              <a:t>Maddison Brown</a:t>
            </a:r>
            <a:endParaRPr/>
          </a:p>
        </p:txBody>
      </p:sp>
      <p:sp>
        <p:nvSpPr>
          <p:cNvPr id="530" name="Google Shape;530;p27"/>
          <p:cNvSpPr txBox="1"/>
          <p:nvPr/>
        </p:nvSpPr>
        <p:spPr>
          <a:xfrm>
            <a:off x="8001376" y="8819515"/>
            <a:ext cx="3916999" cy="438785"/>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lang="en-US" sz="2599">
                <a:solidFill>
                  <a:srgbClr val="000000"/>
                </a:solidFill>
                <a:latin typeface="Shadows Into Light Two"/>
                <a:ea typeface="Shadows Into Light Two"/>
                <a:cs typeface="Shadows Into Light Two"/>
                <a:sym typeface="Shadows Into Light Two"/>
              </a:rPr>
              <a:t>Name </a:t>
            </a:r>
            <a:endParaRPr/>
          </a:p>
        </p:txBody>
      </p:sp>
      <p:sp>
        <p:nvSpPr>
          <p:cNvPr id="531" name="Google Shape;531;p27"/>
          <p:cNvSpPr txBox="1"/>
          <p:nvPr/>
        </p:nvSpPr>
        <p:spPr>
          <a:xfrm>
            <a:off x="6528524" y="5641341"/>
            <a:ext cx="5490061"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Insert subject here</a:t>
            </a:r>
            <a:endParaRPr/>
          </a:p>
        </p:txBody>
      </p:sp>
      <p:sp>
        <p:nvSpPr>
          <p:cNvPr id="532" name="Google Shape;532;p27"/>
          <p:cNvSpPr txBox="1"/>
          <p:nvPr/>
        </p:nvSpPr>
        <p:spPr>
          <a:xfrm>
            <a:off x="15088814" y="8647430"/>
            <a:ext cx="529590"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Date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ADDC"/>
        </a:solidFill>
      </p:bgPr>
    </p:bg>
    <p:spTree>
      <p:nvGrpSpPr>
        <p:cNvPr id="536" name="Shape 536"/>
        <p:cNvGrpSpPr/>
        <p:nvPr/>
      </p:nvGrpSpPr>
      <p:grpSpPr>
        <a:xfrm>
          <a:off x="0" y="0"/>
          <a:ext cx="0" cy="0"/>
          <a:chOff x="0" y="0"/>
          <a:chExt cx="0" cy="0"/>
        </a:xfrm>
      </p:grpSpPr>
      <p:grpSp>
        <p:nvGrpSpPr>
          <p:cNvPr id="537" name="Google Shape;537;p28"/>
          <p:cNvGrpSpPr/>
          <p:nvPr/>
        </p:nvGrpSpPr>
        <p:grpSpPr>
          <a:xfrm>
            <a:off x="12917" y="-180826"/>
            <a:ext cx="18262167" cy="10467826"/>
            <a:chOff x="0" y="-47625"/>
            <a:chExt cx="4809789" cy="2756958"/>
          </a:xfrm>
        </p:grpSpPr>
        <p:sp>
          <p:nvSpPr>
            <p:cNvPr id="538" name="Google Shape;538;p28"/>
            <p:cNvSpPr/>
            <p:nvPr/>
          </p:nvSpPr>
          <p:spPr>
            <a:xfrm>
              <a:off x="0" y="0"/>
              <a:ext cx="4809789" cy="2709333"/>
            </a:xfrm>
            <a:custGeom>
              <a:rect b="b" l="l" r="r" t="t"/>
              <a:pathLst>
                <a:path extrusionOk="0" h="2709333" w="4809789">
                  <a:moveTo>
                    <a:pt x="0" y="0"/>
                  </a:moveTo>
                  <a:lnTo>
                    <a:pt x="4809789" y="0"/>
                  </a:lnTo>
                  <a:lnTo>
                    <a:pt x="4809789" y="2709333"/>
                  </a:lnTo>
                  <a:lnTo>
                    <a:pt x="0" y="2709333"/>
                  </a:lnTo>
                  <a:close/>
                </a:path>
              </a:pathLst>
            </a:custGeom>
            <a:solidFill>
              <a:srgbClr val="000000">
                <a:alpha val="0"/>
              </a:srgbClr>
            </a:solidFill>
            <a:ln cap="sq" cmpd="sng" w="190500">
              <a:solidFill>
                <a:srgbClr val="FFF6E9"/>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9" name="Google Shape;539;p28"/>
            <p:cNvSpPr txBox="1"/>
            <p:nvPr/>
          </p:nvSpPr>
          <p:spPr>
            <a:xfrm>
              <a:off x="0" y="-47625"/>
              <a:ext cx="4809789"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540" name="Google Shape;540;p28"/>
          <p:cNvCxnSpPr/>
          <p:nvPr/>
        </p:nvCxnSpPr>
        <p:spPr>
          <a:xfrm>
            <a:off x="1924609" y="9021446"/>
            <a:ext cx="3776801" cy="0"/>
          </a:xfrm>
          <a:prstGeom prst="straightConnector1">
            <a:avLst/>
          </a:prstGeom>
          <a:noFill/>
          <a:ln cap="flat" cmpd="sng" w="38100">
            <a:solidFill>
              <a:srgbClr val="FFF6E9"/>
            </a:solidFill>
            <a:prstDash val="dot"/>
            <a:round/>
            <a:headEnd len="sm" w="sm" type="none"/>
            <a:tailEnd len="sm" w="sm" type="none"/>
          </a:ln>
        </p:spPr>
      </p:cxnSp>
      <p:cxnSp>
        <p:nvCxnSpPr>
          <p:cNvPr id="541" name="Google Shape;541;p28"/>
          <p:cNvCxnSpPr/>
          <p:nvPr/>
        </p:nvCxnSpPr>
        <p:spPr>
          <a:xfrm>
            <a:off x="1924609" y="6814301"/>
            <a:ext cx="14572641" cy="0"/>
          </a:xfrm>
          <a:prstGeom prst="straightConnector1">
            <a:avLst/>
          </a:prstGeom>
          <a:noFill/>
          <a:ln cap="flat" cmpd="sng" w="47625">
            <a:solidFill>
              <a:srgbClr val="FFF6E9"/>
            </a:solidFill>
            <a:prstDash val="dot"/>
            <a:round/>
            <a:headEnd len="sm" w="sm" type="none"/>
            <a:tailEnd len="sm" w="sm" type="none"/>
          </a:ln>
        </p:spPr>
      </p:cxnSp>
      <p:cxnSp>
        <p:nvCxnSpPr>
          <p:cNvPr id="542" name="Google Shape;542;p28"/>
          <p:cNvCxnSpPr/>
          <p:nvPr/>
        </p:nvCxnSpPr>
        <p:spPr>
          <a:xfrm>
            <a:off x="1305101" y="1028700"/>
            <a:ext cx="3776801" cy="0"/>
          </a:xfrm>
          <a:prstGeom prst="straightConnector1">
            <a:avLst/>
          </a:prstGeom>
          <a:noFill/>
          <a:ln cap="flat" cmpd="sng" w="38100">
            <a:solidFill>
              <a:srgbClr val="FFF6E9"/>
            </a:solidFill>
            <a:prstDash val="dot"/>
            <a:round/>
            <a:headEnd len="sm" w="sm" type="none"/>
            <a:tailEnd len="sm" w="sm" type="none"/>
          </a:ln>
        </p:spPr>
      </p:cxnSp>
      <p:cxnSp>
        <p:nvCxnSpPr>
          <p:cNvPr id="543" name="Google Shape;543;p28"/>
          <p:cNvCxnSpPr/>
          <p:nvPr/>
        </p:nvCxnSpPr>
        <p:spPr>
          <a:xfrm>
            <a:off x="13263426" y="1028700"/>
            <a:ext cx="3776801" cy="0"/>
          </a:xfrm>
          <a:prstGeom prst="straightConnector1">
            <a:avLst/>
          </a:prstGeom>
          <a:noFill/>
          <a:ln cap="flat" cmpd="sng" w="38100">
            <a:solidFill>
              <a:srgbClr val="FFF6E9"/>
            </a:solidFill>
            <a:prstDash val="dot"/>
            <a:round/>
            <a:headEnd len="sm" w="sm" type="none"/>
            <a:tailEnd len="sm" w="sm" type="none"/>
          </a:ln>
        </p:spPr>
      </p:cxnSp>
      <p:sp>
        <p:nvSpPr>
          <p:cNvPr id="544" name="Google Shape;544;p28"/>
          <p:cNvSpPr/>
          <p:nvPr/>
        </p:nvSpPr>
        <p:spPr>
          <a:xfrm>
            <a:off x="6129791" y="679016"/>
            <a:ext cx="625061" cy="699369"/>
          </a:xfrm>
          <a:custGeom>
            <a:rect b="b" l="l" r="r" t="t"/>
            <a:pathLst>
              <a:path extrusionOk="0" h="699369" w="625061">
                <a:moveTo>
                  <a:pt x="0" y="0"/>
                </a:moveTo>
                <a:lnTo>
                  <a:pt x="625061" y="0"/>
                </a:lnTo>
                <a:lnTo>
                  <a:pt x="625061" y="699368"/>
                </a:lnTo>
                <a:lnTo>
                  <a:pt x="0" y="69936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5" name="Google Shape;545;p28"/>
          <p:cNvSpPr/>
          <p:nvPr/>
        </p:nvSpPr>
        <p:spPr>
          <a:xfrm>
            <a:off x="11299736" y="679016"/>
            <a:ext cx="625061" cy="699369"/>
          </a:xfrm>
          <a:custGeom>
            <a:rect b="b" l="l" r="r" t="t"/>
            <a:pathLst>
              <a:path extrusionOk="0" h="699369" w="625061">
                <a:moveTo>
                  <a:pt x="0" y="0"/>
                </a:moveTo>
                <a:lnTo>
                  <a:pt x="625061" y="0"/>
                </a:lnTo>
                <a:lnTo>
                  <a:pt x="625061" y="699368"/>
                </a:lnTo>
                <a:lnTo>
                  <a:pt x="0" y="69936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6" name="Google Shape;546;p28"/>
          <p:cNvSpPr txBox="1"/>
          <p:nvPr/>
        </p:nvSpPr>
        <p:spPr>
          <a:xfrm>
            <a:off x="6269414" y="1359045"/>
            <a:ext cx="5749171" cy="171767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lang="en-US" sz="9999">
                <a:solidFill>
                  <a:srgbClr val="8B3997"/>
                </a:solidFill>
                <a:latin typeface="Lilita One"/>
                <a:ea typeface="Lilita One"/>
                <a:cs typeface="Lilita One"/>
                <a:sym typeface="Lilita One"/>
              </a:rPr>
              <a:t>Certificate</a:t>
            </a:r>
            <a:endParaRPr/>
          </a:p>
        </p:txBody>
      </p:sp>
      <p:sp>
        <p:nvSpPr>
          <p:cNvPr id="547" name="Google Shape;547;p28"/>
          <p:cNvSpPr txBox="1"/>
          <p:nvPr/>
        </p:nvSpPr>
        <p:spPr>
          <a:xfrm>
            <a:off x="2711926" y="8349365"/>
            <a:ext cx="2202166"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Signature</a:t>
            </a:r>
            <a:endParaRPr/>
          </a:p>
        </p:txBody>
      </p:sp>
      <p:sp>
        <p:nvSpPr>
          <p:cNvPr id="548" name="Google Shape;548;p28"/>
          <p:cNvSpPr txBox="1"/>
          <p:nvPr/>
        </p:nvSpPr>
        <p:spPr>
          <a:xfrm>
            <a:off x="2544116" y="9221471"/>
            <a:ext cx="2537785"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Name</a:t>
            </a:r>
            <a:endParaRPr/>
          </a:p>
        </p:txBody>
      </p:sp>
      <p:sp>
        <p:nvSpPr>
          <p:cNvPr id="549" name="Google Shape;549;p28"/>
          <p:cNvSpPr txBox="1"/>
          <p:nvPr/>
        </p:nvSpPr>
        <p:spPr>
          <a:xfrm>
            <a:off x="8064817" y="757237"/>
            <a:ext cx="2158365" cy="495300"/>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1" lang="en-US" sz="2999">
                <a:solidFill>
                  <a:srgbClr val="FFF6E9"/>
                </a:solidFill>
                <a:latin typeface="Signika"/>
                <a:ea typeface="Signika"/>
                <a:cs typeface="Signika"/>
                <a:sym typeface="Signika"/>
              </a:rPr>
              <a:t>Name School</a:t>
            </a:r>
            <a:endParaRPr/>
          </a:p>
        </p:txBody>
      </p:sp>
      <p:sp>
        <p:nvSpPr>
          <p:cNvPr id="550" name="Google Shape;550;p28"/>
          <p:cNvSpPr txBox="1"/>
          <p:nvPr/>
        </p:nvSpPr>
        <p:spPr>
          <a:xfrm>
            <a:off x="4631462" y="3171731"/>
            <a:ext cx="9025076" cy="67945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lang="en-US" sz="3999">
                <a:solidFill>
                  <a:srgbClr val="FFF6E9"/>
                </a:solidFill>
                <a:latin typeface="Signika"/>
                <a:ea typeface="Signika"/>
                <a:cs typeface="Signika"/>
                <a:sym typeface="Signika"/>
              </a:rPr>
              <a:t>This certificate is proudly presented to</a:t>
            </a:r>
            <a:endParaRPr/>
          </a:p>
        </p:txBody>
      </p:sp>
      <p:sp>
        <p:nvSpPr>
          <p:cNvPr id="551" name="Google Shape;551;p28"/>
          <p:cNvSpPr txBox="1"/>
          <p:nvPr/>
        </p:nvSpPr>
        <p:spPr>
          <a:xfrm>
            <a:off x="6129791" y="4194081"/>
            <a:ext cx="2537785" cy="1543050"/>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lang="en-US" sz="9000">
                <a:solidFill>
                  <a:srgbClr val="FFF6E9"/>
                </a:solidFill>
                <a:latin typeface="Shadows Into Light Two"/>
                <a:ea typeface="Shadows Into Light Two"/>
                <a:cs typeface="Shadows Into Light Two"/>
                <a:sym typeface="Shadows Into Light Two"/>
              </a:rPr>
              <a:t>Rose</a:t>
            </a:r>
            <a:endParaRPr/>
          </a:p>
        </p:txBody>
      </p:sp>
      <p:sp>
        <p:nvSpPr>
          <p:cNvPr id="552" name="Google Shape;552;p28"/>
          <p:cNvSpPr txBox="1"/>
          <p:nvPr/>
        </p:nvSpPr>
        <p:spPr>
          <a:xfrm>
            <a:off x="7691483" y="4194081"/>
            <a:ext cx="5420376" cy="1543050"/>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lang="en-US" sz="9000">
                <a:solidFill>
                  <a:srgbClr val="FFF6E9"/>
                </a:solidFill>
                <a:latin typeface="Shadows Into Light Two"/>
                <a:ea typeface="Shadows Into Light Two"/>
                <a:cs typeface="Shadows Into Light Two"/>
                <a:sym typeface="Shadows Into Light Two"/>
              </a:rPr>
              <a:t>Walker</a:t>
            </a:r>
            <a:endParaRPr/>
          </a:p>
        </p:txBody>
      </p:sp>
      <p:sp>
        <p:nvSpPr>
          <p:cNvPr id="553" name="Google Shape;553;p28"/>
          <p:cNvSpPr txBox="1"/>
          <p:nvPr/>
        </p:nvSpPr>
        <p:spPr>
          <a:xfrm>
            <a:off x="8256341" y="8349365"/>
            <a:ext cx="529590"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Date</a:t>
            </a:r>
            <a:endParaRPr/>
          </a:p>
        </p:txBody>
      </p:sp>
      <p:sp>
        <p:nvSpPr>
          <p:cNvPr id="554" name="Google Shape;554;p28"/>
          <p:cNvSpPr txBox="1"/>
          <p:nvPr/>
        </p:nvSpPr>
        <p:spPr>
          <a:xfrm>
            <a:off x="3256631" y="6202106"/>
            <a:ext cx="11349142"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Briefly describe about School Achievement</a:t>
            </a:r>
            <a:endParaRPr/>
          </a:p>
        </p:txBody>
      </p:sp>
      <p:sp>
        <p:nvSpPr>
          <p:cNvPr id="555" name="Google Shape;555;p28"/>
          <p:cNvSpPr/>
          <p:nvPr/>
        </p:nvSpPr>
        <p:spPr>
          <a:xfrm>
            <a:off x="11612266" y="7736280"/>
            <a:ext cx="6007236" cy="2278300"/>
          </a:xfrm>
          <a:custGeom>
            <a:rect b="b" l="l" r="r" t="t"/>
            <a:pathLst>
              <a:path extrusionOk="0" h="2278300" w="6007236">
                <a:moveTo>
                  <a:pt x="0" y="0"/>
                </a:moveTo>
                <a:lnTo>
                  <a:pt x="6007236" y="0"/>
                </a:lnTo>
                <a:lnTo>
                  <a:pt x="6007236" y="2278300"/>
                </a:lnTo>
                <a:lnTo>
                  <a:pt x="0" y="22783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6" name="Google Shape;556;p28"/>
          <p:cNvSpPr/>
          <p:nvPr/>
        </p:nvSpPr>
        <p:spPr>
          <a:xfrm>
            <a:off x="17040227" y="5988417"/>
            <a:ext cx="709152" cy="930036"/>
          </a:xfrm>
          <a:custGeom>
            <a:rect b="b" l="l" r="r" t="t"/>
            <a:pathLst>
              <a:path extrusionOk="0" h="930036" w="709152">
                <a:moveTo>
                  <a:pt x="0" y="0"/>
                </a:moveTo>
                <a:lnTo>
                  <a:pt x="709152" y="0"/>
                </a:lnTo>
                <a:lnTo>
                  <a:pt x="709152" y="930036"/>
                </a:lnTo>
                <a:lnTo>
                  <a:pt x="0" y="93003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7" name="Google Shape;557;p28"/>
          <p:cNvSpPr/>
          <p:nvPr/>
        </p:nvSpPr>
        <p:spPr>
          <a:xfrm rot="-6611147">
            <a:off x="950525" y="2782913"/>
            <a:ext cx="709152" cy="930036"/>
          </a:xfrm>
          <a:custGeom>
            <a:rect b="b" l="l" r="r" t="t"/>
            <a:pathLst>
              <a:path extrusionOk="0" h="930036" w="709152">
                <a:moveTo>
                  <a:pt x="0" y="0"/>
                </a:moveTo>
                <a:lnTo>
                  <a:pt x="709152" y="0"/>
                </a:lnTo>
                <a:lnTo>
                  <a:pt x="709152" y="930036"/>
                </a:lnTo>
                <a:lnTo>
                  <a:pt x="0" y="93003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8" name="Google Shape;558;p28"/>
          <p:cNvSpPr/>
          <p:nvPr/>
        </p:nvSpPr>
        <p:spPr>
          <a:xfrm rot="-6611147">
            <a:off x="17244459" y="1280779"/>
            <a:ext cx="709152" cy="930036"/>
          </a:xfrm>
          <a:custGeom>
            <a:rect b="b" l="l" r="r" t="t"/>
            <a:pathLst>
              <a:path extrusionOk="0" h="930036" w="709152">
                <a:moveTo>
                  <a:pt x="0" y="0"/>
                </a:moveTo>
                <a:lnTo>
                  <a:pt x="709152" y="0"/>
                </a:lnTo>
                <a:lnTo>
                  <a:pt x="709152" y="930036"/>
                </a:lnTo>
                <a:lnTo>
                  <a:pt x="0" y="93003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9" name="Google Shape;559;p28"/>
          <p:cNvSpPr/>
          <p:nvPr/>
        </p:nvSpPr>
        <p:spPr>
          <a:xfrm rot="1795430">
            <a:off x="727571" y="8242360"/>
            <a:ext cx="872053" cy="1266138"/>
          </a:xfrm>
          <a:custGeom>
            <a:rect b="b" l="l" r="r" t="t"/>
            <a:pathLst>
              <a:path extrusionOk="0" h="1266138" w="872053">
                <a:moveTo>
                  <a:pt x="0" y="0"/>
                </a:moveTo>
                <a:lnTo>
                  <a:pt x="872053" y="0"/>
                </a:lnTo>
                <a:lnTo>
                  <a:pt x="872053" y="1266139"/>
                </a:lnTo>
                <a:lnTo>
                  <a:pt x="0" y="1266139"/>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560" name="Google Shape;560;p28"/>
          <p:cNvCxnSpPr/>
          <p:nvPr/>
        </p:nvCxnSpPr>
        <p:spPr>
          <a:xfrm>
            <a:off x="6754852" y="9040496"/>
            <a:ext cx="3776801" cy="0"/>
          </a:xfrm>
          <a:prstGeom prst="straightConnector1">
            <a:avLst/>
          </a:prstGeom>
          <a:noFill/>
          <a:ln cap="flat" cmpd="sng" w="38100">
            <a:solidFill>
              <a:srgbClr val="FFF6E9"/>
            </a:solidFill>
            <a:prstDash val="dot"/>
            <a:round/>
            <a:headEnd len="sm" w="sm" type="none"/>
            <a:tailEnd len="sm" w="sm"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9"/>
        </a:solidFill>
      </p:bgPr>
    </p:bg>
    <p:spTree>
      <p:nvGrpSpPr>
        <p:cNvPr id="66" name="Shape 66"/>
        <p:cNvGrpSpPr/>
        <p:nvPr/>
      </p:nvGrpSpPr>
      <p:grpSpPr>
        <a:xfrm>
          <a:off x="0" y="0"/>
          <a:ext cx="0" cy="0"/>
          <a:chOff x="0" y="0"/>
          <a:chExt cx="0" cy="0"/>
        </a:xfrm>
      </p:grpSpPr>
      <p:sp>
        <p:nvSpPr>
          <p:cNvPr id="67" name="Google Shape;67;p11"/>
          <p:cNvSpPr/>
          <p:nvPr/>
        </p:nvSpPr>
        <p:spPr>
          <a:xfrm rot="-547312">
            <a:off x="-626063" y="-850834"/>
            <a:ext cx="3944253" cy="2529252"/>
          </a:xfrm>
          <a:custGeom>
            <a:rect b="b" l="l" r="r" t="t"/>
            <a:pathLst>
              <a:path extrusionOk="0" h="2529252" w="3944253">
                <a:moveTo>
                  <a:pt x="0" y="0"/>
                </a:moveTo>
                <a:lnTo>
                  <a:pt x="3944252" y="0"/>
                </a:lnTo>
                <a:lnTo>
                  <a:pt x="3944252" y="2529252"/>
                </a:lnTo>
                <a:lnTo>
                  <a:pt x="0" y="252925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 name="Google Shape;68;p11"/>
          <p:cNvSpPr/>
          <p:nvPr/>
        </p:nvSpPr>
        <p:spPr>
          <a:xfrm>
            <a:off x="15390554" y="474302"/>
            <a:ext cx="1924871" cy="1112925"/>
          </a:xfrm>
          <a:custGeom>
            <a:rect b="b" l="l" r="r" t="t"/>
            <a:pathLst>
              <a:path extrusionOk="0" h="1112925" w="1924871">
                <a:moveTo>
                  <a:pt x="0" y="0"/>
                </a:moveTo>
                <a:lnTo>
                  <a:pt x="1924871" y="0"/>
                </a:lnTo>
                <a:lnTo>
                  <a:pt x="1924871" y="1112926"/>
                </a:lnTo>
                <a:lnTo>
                  <a:pt x="0" y="111292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 name="Google Shape;69;p11"/>
          <p:cNvSpPr/>
          <p:nvPr/>
        </p:nvSpPr>
        <p:spPr>
          <a:xfrm>
            <a:off x="15410830" y="6957667"/>
            <a:ext cx="764487" cy="764487"/>
          </a:xfrm>
          <a:custGeom>
            <a:rect b="b" l="l" r="r" t="t"/>
            <a:pathLst>
              <a:path extrusionOk="0" h="764487" w="764487">
                <a:moveTo>
                  <a:pt x="0" y="0"/>
                </a:moveTo>
                <a:lnTo>
                  <a:pt x="764487" y="0"/>
                </a:lnTo>
                <a:lnTo>
                  <a:pt x="764487" y="764488"/>
                </a:lnTo>
                <a:lnTo>
                  <a:pt x="0" y="76448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 name="Google Shape;70;p11"/>
          <p:cNvSpPr/>
          <p:nvPr/>
        </p:nvSpPr>
        <p:spPr>
          <a:xfrm>
            <a:off x="2741792" y="413793"/>
            <a:ext cx="625061" cy="699369"/>
          </a:xfrm>
          <a:custGeom>
            <a:rect b="b" l="l" r="r" t="t"/>
            <a:pathLst>
              <a:path extrusionOk="0" h="699369" w="625061">
                <a:moveTo>
                  <a:pt x="0" y="0"/>
                </a:moveTo>
                <a:lnTo>
                  <a:pt x="625061" y="0"/>
                </a:lnTo>
                <a:lnTo>
                  <a:pt x="625061" y="699369"/>
                </a:lnTo>
                <a:lnTo>
                  <a:pt x="0" y="699369"/>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 name="Google Shape;71;p11"/>
          <p:cNvSpPr/>
          <p:nvPr/>
        </p:nvSpPr>
        <p:spPr>
          <a:xfrm>
            <a:off x="4037458" y="610879"/>
            <a:ext cx="746855" cy="835642"/>
          </a:xfrm>
          <a:custGeom>
            <a:rect b="b" l="l" r="r" t="t"/>
            <a:pathLst>
              <a:path extrusionOk="0" h="835642" w="746855">
                <a:moveTo>
                  <a:pt x="0" y="0"/>
                </a:moveTo>
                <a:lnTo>
                  <a:pt x="746855" y="0"/>
                </a:lnTo>
                <a:lnTo>
                  <a:pt x="746855" y="835642"/>
                </a:lnTo>
                <a:lnTo>
                  <a:pt x="0" y="83564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 name="Google Shape;72;p11"/>
          <p:cNvSpPr/>
          <p:nvPr/>
        </p:nvSpPr>
        <p:spPr>
          <a:xfrm>
            <a:off x="6328291" y="8492557"/>
            <a:ext cx="850201" cy="951274"/>
          </a:xfrm>
          <a:custGeom>
            <a:rect b="b" l="l" r="r" t="t"/>
            <a:pathLst>
              <a:path extrusionOk="0" h="951274" w="850201">
                <a:moveTo>
                  <a:pt x="0" y="0"/>
                </a:moveTo>
                <a:lnTo>
                  <a:pt x="850201" y="0"/>
                </a:lnTo>
                <a:lnTo>
                  <a:pt x="850201" y="951275"/>
                </a:lnTo>
                <a:lnTo>
                  <a:pt x="0" y="95127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 name="Google Shape;73;p11"/>
          <p:cNvSpPr/>
          <p:nvPr/>
        </p:nvSpPr>
        <p:spPr>
          <a:xfrm>
            <a:off x="16972525" y="2659841"/>
            <a:ext cx="573550" cy="641735"/>
          </a:xfrm>
          <a:custGeom>
            <a:rect b="b" l="l" r="r" t="t"/>
            <a:pathLst>
              <a:path extrusionOk="0" h="641735" w="573550">
                <a:moveTo>
                  <a:pt x="0" y="0"/>
                </a:moveTo>
                <a:lnTo>
                  <a:pt x="573550" y="0"/>
                </a:lnTo>
                <a:lnTo>
                  <a:pt x="573550" y="641734"/>
                </a:lnTo>
                <a:lnTo>
                  <a:pt x="0" y="641734"/>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 name="Google Shape;74;p11"/>
          <p:cNvSpPr/>
          <p:nvPr/>
        </p:nvSpPr>
        <p:spPr>
          <a:xfrm>
            <a:off x="12359193" y="318225"/>
            <a:ext cx="795889" cy="890505"/>
          </a:xfrm>
          <a:custGeom>
            <a:rect b="b" l="l" r="r" t="t"/>
            <a:pathLst>
              <a:path extrusionOk="0" h="890505" w="795889">
                <a:moveTo>
                  <a:pt x="0" y="0"/>
                </a:moveTo>
                <a:lnTo>
                  <a:pt x="795889" y="0"/>
                </a:lnTo>
                <a:lnTo>
                  <a:pt x="795889" y="890505"/>
                </a:lnTo>
                <a:lnTo>
                  <a:pt x="0" y="89050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 name="Google Shape;75;p11"/>
          <p:cNvSpPr/>
          <p:nvPr/>
        </p:nvSpPr>
        <p:spPr>
          <a:xfrm rot="-547312">
            <a:off x="13730264" y="7169986"/>
            <a:ext cx="2822922" cy="1810199"/>
          </a:xfrm>
          <a:custGeom>
            <a:rect b="b" l="l" r="r" t="t"/>
            <a:pathLst>
              <a:path extrusionOk="0" h="1810199" w="2822922">
                <a:moveTo>
                  <a:pt x="0" y="0"/>
                </a:moveTo>
                <a:lnTo>
                  <a:pt x="2822922" y="0"/>
                </a:lnTo>
                <a:lnTo>
                  <a:pt x="2822922" y="1810199"/>
                </a:lnTo>
                <a:lnTo>
                  <a:pt x="0" y="181019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 name="Google Shape;76;p11"/>
          <p:cNvSpPr txBox="1"/>
          <p:nvPr/>
        </p:nvSpPr>
        <p:spPr>
          <a:xfrm>
            <a:off x="6847250" y="4376254"/>
            <a:ext cx="4666800" cy="3078600"/>
          </a:xfrm>
          <a:prstGeom prst="rect">
            <a:avLst/>
          </a:prstGeom>
          <a:noFill/>
          <a:ln>
            <a:noFill/>
          </a:ln>
        </p:spPr>
        <p:txBody>
          <a:bodyPr anchorCtr="0" anchor="t" bIns="0" lIns="0" spcFirstLastPara="1" rIns="0" wrap="square" tIns="0">
            <a:spAutoFit/>
          </a:bodyPr>
          <a:lstStyle/>
          <a:p>
            <a:pPr indent="-215901" lvl="1" marL="431802" marR="0" rtl="0" algn="l">
              <a:lnSpc>
                <a:spcPct val="100000"/>
              </a:lnSpc>
              <a:spcBef>
                <a:spcPts val="0"/>
              </a:spcBef>
              <a:spcAft>
                <a:spcPts val="0"/>
              </a:spcAft>
              <a:buClr>
                <a:srgbClr val="0F1A38"/>
              </a:buClr>
              <a:buSzPts val="2000"/>
              <a:buFont typeface="Arial"/>
              <a:buChar char="•"/>
            </a:pPr>
            <a:r>
              <a:rPr b="0" i="0" lang="en-US" sz="2000" u="none" cap="none" strike="noStrike">
                <a:solidFill>
                  <a:srgbClr val="0F1A38"/>
                </a:solidFill>
                <a:latin typeface="Signika"/>
                <a:ea typeface="Signika"/>
                <a:cs typeface="Signika"/>
                <a:sym typeface="Signika"/>
              </a:rPr>
              <a:t>Click on the "PowerPoint" button below this presentation preview. Start editing your presentation.</a:t>
            </a:r>
            <a:endParaRPr/>
          </a:p>
          <a:p>
            <a:pPr indent="-215901" lvl="1" marL="431802" marR="0" rtl="0" algn="l">
              <a:lnSpc>
                <a:spcPct val="100000"/>
              </a:lnSpc>
              <a:spcBef>
                <a:spcPts val="0"/>
              </a:spcBef>
              <a:spcAft>
                <a:spcPts val="0"/>
              </a:spcAft>
              <a:buClr>
                <a:srgbClr val="0F1A38"/>
              </a:buClr>
              <a:buSzPts val="2000"/>
              <a:buFont typeface="Arial"/>
              <a:buChar char="•"/>
            </a:pPr>
            <a:r>
              <a:rPr b="0" i="0" lang="en-US" sz="2000" u="sng" cap="none" strike="noStrike">
                <a:solidFill>
                  <a:srgbClr val="0F1A38"/>
                </a:solidFill>
                <a:latin typeface="Signika"/>
                <a:ea typeface="Signika"/>
                <a:cs typeface="Signika"/>
                <a:sym typeface="Signika"/>
              </a:rPr>
              <a:t>Alternative:</a:t>
            </a:r>
            <a:r>
              <a:rPr b="0" i="0" lang="en-US" sz="2000" u="none" cap="none" strike="noStrike">
                <a:solidFill>
                  <a:srgbClr val="0F1A38"/>
                </a:solidFill>
                <a:latin typeface="Signika"/>
                <a:ea typeface="Signika"/>
                <a:cs typeface="Signika"/>
                <a:sym typeface="Signika"/>
              </a:rPr>
              <a:t> From Canva template file, Click on the "Share" button on the top right corner in Canva and click on "More" at the bottom of the menu. Enter "PowerPoint" in the search bar and click on the PowerPoint icon to download.</a:t>
            </a:r>
            <a:endParaRPr/>
          </a:p>
        </p:txBody>
      </p:sp>
      <p:sp>
        <p:nvSpPr>
          <p:cNvPr id="77" name="Google Shape;77;p11"/>
          <p:cNvSpPr txBox="1"/>
          <p:nvPr/>
        </p:nvSpPr>
        <p:spPr>
          <a:xfrm>
            <a:off x="812683" y="1670687"/>
            <a:ext cx="16523018" cy="137664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000">
                <a:solidFill>
                  <a:srgbClr val="8B3997"/>
                </a:solidFill>
                <a:latin typeface="Lilita One"/>
                <a:ea typeface="Lilita One"/>
                <a:cs typeface="Lilita One"/>
                <a:sym typeface="Lilita One"/>
              </a:rPr>
              <a:t>How to Use This Presentation</a:t>
            </a:r>
            <a:endParaRPr/>
          </a:p>
        </p:txBody>
      </p:sp>
      <p:sp>
        <p:nvSpPr>
          <p:cNvPr id="78" name="Google Shape;78;p11"/>
          <p:cNvSpPr txBox="1"/>
          <p:nvPr/>
        </p:nvSpPr>
        <p:spPr>
          <a:xfrm>
            <a:off x="812683" y="4376254"/>
            <a:ext cx="5108400" cy="3386400"/>
          </a:xfrm>
          <a:prstGeom prst="rect">
            <a:avLst/>
          </a:prstGeom>
          <a:noFill/>
          <a:ln>
            <a:noFill/>
          </a:ln>
        </p:spPr>
        <p:txBody>
          <a:bodyPr anchorCtr="0" anchor="t" bIns="0" lIns="0" spcFirstLastPara="1" rIns="0" wrap="square" tIns="0">
            <a:spAutoFit/>
          </a:bodyPr>
          <a:lstStyle/>
          <a:p>
            <a:pPr indent="-215901" lvl="1" marL="431802" marR="0" rtl="0" algn="l">
              <a:lnSpc>
                <a:spcPct val="100000"/>
              </a:lnSpc>
              <a:spcBef>
                <a:spcPts val="0"/>
              </a:spcBef>
              <a:spcAft>
                <a:spcPts val="0"/>
              </a:spcAft>
              <a:buClr>
                <a:srgbClr val="0F1A38"/>
              </a:buClr>
              <a:buSzPts val="2000"/>
              <a:buFont typeface="Arial"/>
              <a:buChar char="•"/>
            </a:pPr>
            <a:r>
              <a:rPr b="0" i="0" lang="en-US" sz="2000" u="none" cap="none" strike="noStrike">
                <a:solidFill>
                  <a:srgbClr val="0F1A38"/>
                </a:solidFill>
                <a:latin typeface="Signika"/>
                <a:ea typeface="Signika"/>
                <a:cs typeface="Signika"/>
                <a:sym typeface="Signika"/>
              </a:rPr>
              <a:t>Click on the "Google Slides" button below this presentation preview. Make sure to sign in to your Google account. Click on "Make a copy." Start editing your presentation.</a:t>
            </a:r>
            <a:endParaRPr/>
          </a:p>
          <a:p>
            <a:pPr indent="-215901" lvl="1" marL="431802" marR="0" rtl="0" algn="l">
              <a:lnSpc>
                <a:spcPct val="100000"/>
              </a:lnSpc>
              <a:spcBef>
                <a:spcPts val="0"/>
              </a:spcBef>
              <a:spcAft>
                <a:spcPts val="0"/>
              </a:spcAft>
              <a:buClr>
                <a:srgbClr val="0F1A38"/>
              </a:buClr>
              <a:buSzPts val="2000"/>
              <a:buFont typeface="Arial"/>
              <a:buChar char="•"/>
            </a:pPr>
            <a:r>
              <a:rPr b="0" i="0" lang="en-US" sz="2000" u="sng" cap="none" strike="noStrike">
                <a:solidFill>
                  <a:srgbClr val="0F1A38"/>
                </a:solidFill>
                <a:latin typeface="Signika"/>
                <a:ea typeface="Signika"/>
                <a:cs typeface="Signika"/>
                <a:sym typeface="Signika"/>
              </a:rPr>
              <a:t>Alternative:</a:t>
            </a:r>
            <a:r>
              <a:rPr b="0" i="0" lang="en-US" sz="2000" u="none" cap="none" strike="noStrike">
                <a:solidFill>
                  <a:srgbClr val="0F1A38"/>
                </a:solidFill>
                <a:latin typeface="Signika"/>
                <a:ea typeface="Signika"/>
                <a:cs typeface="Signika"/>
                <a:sym typeface="Signika"/>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79" name="Google Shape;79;p11"/>
          <p:cNvSpPr txBox="1"/>
          <p:nvPr/>
        </p:nvSpPr>
        <p:spPr>
          <a:xfrm>
            <a:off x="812683" y="3654425"/>
            <a:ext cx="3204349" cy="57467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500">
                <a:solidFill>
                  <a:srgbClr val="0F1A38"/>
                </a:solidFill>
                <a:latin typeface="Lilita One"/>
                <a:ea typeface="Lilita One"/>
                <a:cs typeface="Lilita One"/>
                <a:sym typeface="Lilita One"/>
              </a:rPr>
              <a:t>Google Slides</a:t>
            </a:r>
            <a:endParaRPr/>
          </a:p>
        </p:txBody>
      </p:sp>
      <p:sp>
        <p:nvSpPr>
          <p:cNvPr id="80" name="Google Shape;80;p11"/>
          <p:cNvSpPr txBox="1"/>
          <p:nvPr/>
        </p:nvSpPr>
        <p:spPr>
          <a:xfrm>
            <a:off x="6847250" y="3654425"/>
            <a:ext cx="2816958" cy="57467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500">
                <a:solidFill>
                  <a:srgbClr val="0F1A38"/>
                </a:solidFill>
                <a:latin typeface="Lilita One"/>
                <a:ea typeface="Lilita One"/>
                <a:cs typeface="Lilita One"/>
                <a:sym typeface="Lilita One"/>
              </a:rPr>
              <a:t>PowerPoint</a:t>
            </a:r>
            <a:endParaRPr/>
          </a:p>
        </p:txBody>
      </p:sp>
      <p:sp>
        <p:nvSpPr>
          <p:cNvPr id="81" name="Google Shape;81;p11"/>
          <p:cNvSpPr txBox="1"/>
          <p:nvPr/>
        </p:nvSpPr>
        <p:spPr>
          <a:xfrm>
            <a:off x="12440220" y="4376254"/>
            <a:ext cx="3642600" cy="1847100"/>
          </a:xfrm>
          <a:prstGeom prst="rect">
            <a:avLst/>
          </a:prstGeom>
          <a:noFill/>
          <a:ln>
            <a:noFill/>
          </a:ln>
        </p:spPr>
        <p:txBody>
          <a:bodyPr anchorCtr="0" anchor="t" bIns="0" lIns="0" spcFirstLastPara="1" rIns="0" wrap="square" tIns="0">
            <a:spAutoFit/>
          </a:bodyPr>
          <a:lstStyle/>
          <a:p>
            <a:pPr indent="-215901" lvl="1" marL="431802" marR="0" rtl="0" algn="l">
              <a:lnSpc>
                <a:spcPct val="100000"/>
              </a:lnSpc>
              <a:spcBef>
                <a:spcPts val="0"/>
              </a:spcBef>
              <a:spcAft>
                <a:spcPts val="0"/>
              </a:spcAft>
              <a:buClr>
                <a:srgbClr val="0F1A38"/>
              </a:buClr>
              <a:buSzPts val="2000"/>
              <a:buFont typeface="Arial"/>
              <a:buChar char="•"/>
            </a:pPr>
            <a:r>
              <a:rPr b="0" i="0" lang="en-US" sz="2000" u="none" cap="none" strike="noStrike">
                <a:solidFill>
                  <a:srgbClr val="0F1A38"/>
                </a:solidFill>
                <a:latin typeface="Signika"/>
                <a:ea typeface="Signika"/>
                <a:cs typeface="Signika"/>
                <a:sym typeface="Signika"/>
              </a:rPr>
              <a:t>Click on the "Canva" button under this presentation preview. Start editing your presentation. You need to sign in to your Canva account.</a:t>
            </a:r>
            <a:endParaRPr/>
          </a:p>
        </p:txBody>
      </p:sp>
      <p:sp>
        <p:nvSpPr>
          <p:cNvPr id="82" name="Google Shape;82;p11"/>
          <p:cNvSpPr txBox="1"/>
          <p:nvPr/>
        </p:nvSpPr>
        <p:spPr>
          <a:xfrm>
            <a:off x="12634316" y="3654425"/>
            <a:ext cx="1861391" cy="57467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500">
                <a:solidFill>
                  <a:srgbClr val="0F1A38"/>
                </a:solidFill>
                <a:latin typeface="Lilita One"/>
                <a:ea typeface="Lilita One"/>
                <a:cs typeface="Lilita One"/>
                <a:sym typeface="Lilita One"/>
              </a:rPr>
              <a:t>Canva</a:t>
            </a:r>
            <a:endParaRPr/>
          </a:p>
        </p:txBody>
      </p:sp>
      <p:sp>
        <p:nvSpPr>
          <p:cNvPr id="83" name="Google Shape;83;p11"/>
          <p:cNvSpPr/>
          <p:nvPr/>
        </p:nvSpPr>
        <p:spPr>
          <a:xfrm rot="1927826">
            <a:off x="11227160" y="7476674"/>
            <a:ext cx="1071756" cy="2031766"/>
          </a:xfrm>
          <a:custGeom>
            <a:rect b="b" l="l" r="r" t="t"/>
            <a:pathLst>
              <a:path extrusionOk="0" h="2031766" w="1071756">
                <a:moveTo>
                  <a:pt x="0" y="0"/>
                </a:moveTo>
                <a:lnTo>
                  <a:pt x="1071757" y="0"/>
                </a:lnTo>
                <a:lnTo>
                  <a:pt x="1071757" y="2031766"/>
                </a:lnTo>
                <a:lnTo>
                  <a:pt x="0" y="2031766"/>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ADDC"/>
        </a:solidFill>
      </p:bgPr>
    </p:bg>
    <p:spTree>
      <p:nvGrpSpPr>
        <p:cNvPr id="564" name="Shape 564"/>
        <p:cNvGrpSpPr/>
        <p:nvPr/>
      </p:nvGrpSpPr>
      <p:grpSpPr>
        <a:xfrm>
          <a:off x="0" y="0"/>
          <a:ext cx="0" cy="0"/>
          <a:chOff x="0" y="0"/>
          <a:chExt cx="0" cy="0"/>
        </a:xfrm>
      </p:grpSpPr>
      <p:grpSp>
        <p:nvGrpSpPr>
          <p:cNvPr id="565" name="Google Shape;565;p29"/>
          <p:cNvGrpSpPr/>
          <p:nvPr/>
        </p:nvGrpSpPr>
        <p:grpSpPr>
          <a:xfrm>
            <a:off x="266003" y="72491"/>
            <a:ext cx="17755994" cy="9961192"/>
            <a:chOff x="0" y="-47625"/>
            <a:chExt cx="4676476" cy="2623524"/>
          </a:xfrm>
        </p:grpSpPr>
        <p:sp>
          <p:nvSpPr>
            <p:cNvPr id="566" name="Google Shape;566;p29"/>
            <p:cNvSpPr/>
            <p:nvPr/>
          </p:nvSpPr>
          <p:spPr>
            <a:xfrm>
              <a:off x="0" y="0"/>
              <a:ext cx="4676476" cy="2575899"/>
            </a:xfrm>
            <a:custGeom>
              <a:rect b="b" l="l" r="r" t="t"/>
              <a:pathLst>
                <a:path extrusionOk="0" h="2575899" w="4676476">
                  <a:moveTo>
                    <a:pt x="0" y="0"/>
                  </a:moveTo>
                  <a:lnTo>
                    <a:pt x="4676476" y="0"/>
                  </a:lnTo>
                  <a:lnTo>
                    <a:pt x="4676476" y="2575899"/>
                  </a:lnTo>
                  <a:lnTo>
                    <a:pt x="0" y="2575899"/>
                  </a:lnTo>
                  <a:close/>
                </a:path>
              </a:pathLst>
            </a:custGeom>
            <a:solidFill>
              <a:srgbClr val="FFF6E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7" name="Google Shape;567;p29"/>
            <p:cNvSpPr txBox="1"/>
            <p:nvPr/>
          </p:nvSpPr>
          <p:spPr>
            <a:xfrm>
              <a:off x="0" y="-47625"/>
              <a:ext cx="4676476" cy="26235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68" name="Google Shape;568;p29"/>
          <p:cNvSpPr/>
          <p:nvPr/>
        </p:nvSpPr>
        <p:spPr>
          <a:xfrm>
            <a:off x="2045822" y="2941497"/>
            <a:ext cx="4024243" cy="6143882"/>
          </a:xfrm>
          <a:custGeom>
            <a:rect b="b" l="l" r="r" t="t"/>
            <a:pathLst>
              <a:path extrusionOk="0" h="6143882" w="4024243">
                <a:moveTo>
                  <a:pt x="0" y="0"/>
                </a:moveTo>
                <a:lnTo>
                  <a:pt x="4024243" y="0"/>
                </a:lnTo>
                <a:lnTo>
                  <a:pt x="4024243" y="6143882"/>
                </a:lnTo>
                <a:lnTo>
                  <a:pt x="0" y="614388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9" name="Google Shape;569;p29"/>
          <p:cNvSpPr/>
          <p:nvPr/>
        </p:nvSpPr>
        <p:spPr>
          <a:xfrm rot="500522">
            <a:off x="-285605" y="9127967"/>
            <a:ext cx="6918659" cy="905715"/>
          </a:xfrm>
          <a:custGeom>
            <a:rect b="b" l="l" r="r" t="t"/>
            <a:pathLst>
              <a:path extrusionOk="0" h="905715" w="6918659">
                <a:moveTo>
                  <a:pt x="0" y="0"/>
                </a:moveTo>
                <a:lnTo>
                  <a:pt x="6918659" y="0"/>
                </a:lnTo>
                <a:lnTo>
                  <a:pt x="6918659" y="905716"/>
                </a:lnTo>
                <a:lnTo>
                  <a:pt x="0" y="90571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0" name="Google Shape;570;p29"/>
          <p:cNvSpPr/>
          <p:nvPr/>
        </p:nvSpPr>
        <p:spPr>
          <a:xfrm>
            <a:off x="9280574" y="2590782"/>
            <a:ext cx="7686530" cy="7099559"/>
          </a:xfrm>
          <a:custGeom>
            <a:rect b="b" l="l" r="r" t="t"/>
            <a:pathLst>
              <a:path extrusionOk="0" h="7099559" w="7686530">
                <a:moveTo>
                  <a:pt x="0" y="0"/>
                </a:moveTo>
                <a:lnTo>
                  <a:pt x="7686530" y="0"/>
                </a:lnTo>
                <a:lnTo>
                  <a:pt x="7686530" y="7099559"/>
                </a:lnTo>
                <a:lnTo>
                  <a:pt x="0" y="709955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71" name="Google Shape;571;p29"/>
          <p:cNvGrpSpPr/>
          <p:nvPr/>
        </p:nvGrpSpPr>
        <p:grpSpPr>
          <a:xfrm>
            <a:off x="10478213" y="4362041"/>
            <a:ext cx="6488891" cy="3982543"/>
            <a:chOff x="0" y="-28908"/>
            <a:chExt cx="8651855" cy="5310057"/>
          </a:xfrm>
        </p:grpSpPr>
        <p:sp>
          <p:nvSpPr>
            <p:cNvPr id="572" name="Google Shape;572;p29"/>
            <p:cNvSpPr/>
            <p:nvPr/>
          </p:nvSpPr>
          <p:spPr>
            <a:xfrm>
              <a:off x="65752" y="0"/>
              <a:ext cx="280162" cy="400231"/>
            </a:xfrm>
            <a:custGeom>
              <a:rect b="b" l="l" r="r" t="t"/>
              <a:pathLst>
                <a:path extrusionOk="0" h="400231" w="280162">
                  <a:moveTo>
                    <a:pt x="0" y="0"/>
                  </a:moveTo>
                  <a:lnTo>
                    <a:pt x="280162" y="0"/>
                  </a:lnTo>
                  <a:lnTo>
                    <a:pt x="280162" y="400231"/>
                  </a:lnTo>
                  <a:lnTo>
                    <a:pt x="0" y="40023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3" name="Google Shape;573;p29"/>
            <p:cNvSpPr/>
            <p:nvPr/>
          </p:nvSpPr>
          <p:spPr>
            <a:xfrm>
              <a:off x="30255" y="1268755"/>
              <a:ext cx="351156" cy="351156"/>
            </a:xfrm>
            <a:custGeom>
              <a:rect b="b" l="l" r="r" t="t"/>
              <a:pathLst>
                <a:path extrusionOk="0" h="351156" w="351156">
                  <a:moveTo>
                    <a:pt x="0" y="0"/>
                  </a:moveTo>
                  <a:lnTo>
                    <a:pt x="351156" y="0"/>
                  </a:lnTo>
                  <a:lnTo>
                    <a:pt x="351156" y="351157"/>
                  </a:lnTo>
                  <a:lnTo>
                    <a:pt x="0" y="351157"/>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4" name="Google Shape;574;p29"/>
            <p:cNvSpPr/>
            <p:nvPr/>
          </p:nvSpPr>
          <p:spPr>
            <a:xfrm>
              <a:off x="41747" y="2535415"/>
              <a:ext cx="328172" cy="225618"/>
            </a:xfrm>
            <a:custGeom>
              <a:rect b="b" l="l" r="r" t="t"/>
              <a:pathLst>
                <a:path extrusionOk="0" h="225618" w="328172">
                  <a:moveTo>
                    <a:pt x="0" y="0"/>
                  </a:moveTo>
                  <a:lnTo>
                    <a:pt x="328172" y="0"/>
                  </a:lnTo>
                  <a:lnTo>
                    <a:pt x="328172" y="225618"/>
                  </a:lnTo>
                  <a:lnTo>
                    <a:pt x="0" y="225618"/>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5" name="Google Shape;575;p29"/>
            <p:cNvSpPr/>
            <p:nvPr/>
          </p:nvSpPr>
          <p:spPr>
            <a:xfrm>
              <a:off x="23810" y="4860321"/>
              <a:ext cx="364047" cy="364047"/>
            </a:xfrm>
            <a:custGeom>
              <a:rect b="b" l="l" r="r" t="t"/>
              <a:pathLst>
                <a:path extrusionOk="0" h="364047" w="364047">
                  <a:moveTo>
                    <a:pt x="0" y="0"/>
                  </a:moveTo>
                  <a:lnTo>
                    <a:pt x="364047" y="0"/>
                  </a:lnTo>
                  <a:lnTo>
                    <a:pt x="364047" y="364047"/>
                  </a:lnTo>
                  <a:lnTo>
                    <a:pt x="0" y="364047"/>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6" name="Google Shape;576;p29"/>
            <p:cNvSpPr/>
            <p:nvPr/>
          </p:nvSpPr>
          <p:spPr>
            <a:xfrm>
              <a:off x="0" y="3651359"/>
              <a:ext cx="411666" cy="370500"/>
            </a:xfrm>
            <a:custGeom>
              <a:rect b="b" l="l" r="r" t="t"/>
              <a:pathLst>
                <a:path extrusionOk="0" h="370500" w="411666">
                  <a:moveTo>
                    <a:pt x="0" y="0"/>
                  </a:moveTo>
                  <a:lnTo>
                    <a:pt x="411666" y="0"/>
                  </a:lnTo>
                  <a:lnTo>
                    <a:pt x="411666" y="370500"/>
                  </a:lnTo>
                  <a:lnTo>
                    <a:pt x="0" y="370500"/>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7" name="Google Shape;577;p29"/>
            <p:cNvSpPr txBox="1"/>
            <p:nvPr/>
          </p:nvSpPr>
          <p:spPr>
            <a:xfrm>
              <a:off x="916578" y="-28908"/>
              <a:ext cx="7735277" cy="51562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Signika"/>
                  <a:ea typeface="Signika"/>
                  <a:cs typeface="Signika"/>
                  <a:sym typeface="Signika"/>
                </a:rPr>
                <a:t>123 Anywhere St., Any City,ST 12345</a:t>
              </a:r>
              <a:endParaRPr/>
            </a:p>
          </p:txBody>
        </p:sp>
        <p:sp>
          <p:nvSpPr>
            <p:cNvPr id="578" name="Google Shape;578;p29"/>
            <p:cNvSpPr txBox="1"/>
            <p:nvPr/>
          </p:nvSpPr>
          <p:spPr>
            <a:xfrm>
              <a:off x="916578" y="1205255"/>
              <a:ext cx="6523939" cy="51562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Signika"/>
                  <a:ea typeface="Signika"/>
                  <a:cs typeface="Signika"/>
                  <a:sym typeface="Signika"/>
                </a:rPr>
                <a:t>123-456-7890</a:t>
              </a:r>
              <a:endParaRPr/>
            </a:p>
          </p:txBody>
        </p:sp>
        <p:sp>
          <p:nvSpPr>
            <p:cNvPr id="579" name="Google Shape;579;p29"/>
            <p:cNvSpPr txBox="1"/>
            <p:nvPr/>
          </p:nvSpPr>
          <p:spPr>
            <a:xfrm>
              <a:off x="916578" y="2390001"/>
              <a:ext cx="6523939" cy="51562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Signika"/>
                  <a:ea typeface="Signika"/>
                  <a:cs typeface="Signika"/>
                  <a:sym typeface="Signika"/>
                </a:rPr>
                <a:t>hello@reallygreatsite.com</a:t>
              </a:r>
              <a:endParaRPr/>
            </a:p>
          </p:txBody>
        </p:sp>
        <p:sp>
          <p:nvSpPr>
            <p:cNvPr id="580" name="Google Shape;580;p29"/>
            <p:cNvSpPr txBox="1"/>
            <p:nvPr/>
          </p:nvSpPr>
          <p:spPr>
            <a:xfrm>
              <a:off x="916578" y="4765529"/>
              <a:ext cx="6523939" cy="51562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Signika"/>
                  <a:ea typeface="Signika"/>
                  <a:cs typeface="Signika"/>
                  <a:sym typeface="Signika"/>
                </a:rPr>
                <a:t>reallygreatsite.com</a:t>
              </a:r>
              <a:endParaRPr/>
            </a:p>
          </p:txBody>
        </p:sp>
        <p:sp>
          <p:nvSpPr>
            <p:cNvPr id="581" name="Google Shape;581;p29"/>
            <p:cNvSpPr txBox="1"/>
            <p:nvPr/>
          </p:nvSpPr>
          <p:spPr>
            <a:xfrm>
              <a:off x="916578" y="3559793"/>
              <a:ext cx="6523939" cy="51562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Signika"/>
                  <a:ea typeface="Signika"/>
                  <a:cs typeface="Signika"/>
                  <a:sym typeface="Signika"/>
                </a:rPr>
                <a:t>@reallygreatsite</a:t>
              </a:r>
              <a:endParaRPr/>
            </a:p>
          </p:txBody>
        </p:sp>
      </p:grpSp>
      <p:sp>
        <p:nvSpPr>
          <p:cNvPr id="582" name="Google Shape;582;p29"/>
          <p:cNvSpPr txBox="1"/>
          <p:nvPr/>
        </p:nvSpPr>
        <p:spPr>
          <a:xfrm>
            <a:off x="5451995" y="1019175"/>
            <a:ext cx="7384010" cy="15240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lang="en-US" sz="9999">
                <a:solidFill>
                  <a:srgbClr val="8B3997"/>
                </a:solidFill>
                <a:latin typeface="Lilita One"/>
                <a:ea typeface="Lilita One"/>
                <a:cs typeface="Lilita One"/>
                <a:sym typeface="Lilita One"/>
              </a:rPr>
              <a:t>Contact Us</a:t>
            </a:r>
            <a:endParaRPr/>
          </a:p>
        </p:txBody>
      </p:sp>
      <p:sp>
        <p:nvSpPr>
          <p:cNvPr id="583" name="Google Shape;583;p29"/>
          <p:cNvSpPr/>
          <p:nvPr/>
        </p:nvSpPr>
        <p:spPr>
          <a:xfrm>
            <a:off x="14649975" y="7118478"/>
            <a:ext cx="1344757" cy="1654622"/>
          </a:xfrm>
          <a:custGeom>
            <a:rect b="b" l="l" r="r" t="t"/>
            <a:pathLst>
              <a:path extrusionOk="0" h="1654622" w="1344757">
                <a:moveTo>
                  <a:pt x="0" y="0"/>
                </a:moveTo>
                <a:lnTo>
                  <a:pt x="1344757" y="0"/>
                </a:lnTo>
                <a:lnTo>
                  <a:pt x="1344757" y="1654622"/>
                </a:lnTo>
                <a:lnTo>
                  <a:pt x="0" y="1654622"/>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4" name="Google Shape;584;p29"/>
          <p:cNvSpPr/>
          <p:nvPr/>
        </p:nvSpPr>
        <p:spPr>
          <a:xfrm rot="-494046">
            <a:off x="992489" y="762881"/>
            <a:ext cx="3175961" cy="2036585"/>
          </a:xfrm>
          <a:custGeom>
            <a:rect b="b" l="l" r="r" t="t"/>
            <a:pathLst>
              <a:path extrusionOk="0" h="2036585" w="3175961">
                <a:moveTo>
                  <a:pt x="0" y="0"/>
                </a:moveTo>
                <a:lnTo>
                  <a:pt x="3175962" y="0"/>
                </a:lnTo>
                <a:lnTo>
                  <a:pt x="3175962" y="2036585"/>
                </a:lnTo>
                <a:lnTo>
                  <a:pt x="0" y="2036585"/>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5" name="Google Shape;585;p29"/>
          <p:cNvSpPr/>
          <p:nvPr/>
        </p:nvSpPr>
        <p:spPr>
          <a:xfrm rot="-494046">
            <a:off x="7034091" y="3959707"/>
            <a:ext cx="2027268" cy="1299985"/>
          </a:xfrm>
          <a:custGeom>
            <a:rect b="b" l="l" r="r" t="t"/>
            <a:pathLst>
              <a:path extrusionOk="0" h="1299985" w="2027268">
                <a:moveTo>
                  <a:pt x="0" y="0"/>
                </a:moveTo>
                <a:lnTo>
                  <a:pt x="2027268" y="0"/>
                </a:lnTo>
                <a:lnTo>
                  <a:pt x="2027268" y="1299986"/>
                </a:lnTo>
                <a:lnTo>
                  <a:pt x="0" y="1299986"/>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6" name="Google Shape;586;p29"/>
          <p:cNvSpPr/>
          <p:nvPr/>
        </p:nvSpPr>
        <p:spPr>
          <a:xfrm rot="502939">
            <a:off x="14457359" y="1107847"/>
            <a:ext cx="3074745" cy="1971680"/>
          </a:xfrm>
          <a:custGeom>
            <a:rect b="b" l="l" r="r" t="t"/>
            <a:pathLst>
              <a:path extrusionOk="0" h="1971680" w="3074745">
                <a:moveTo>
                  <a:pt x="0" y="0"/>
                </a:moveTo>
                <a:lnTo>
                  <a:pt x="3074745" y="0"/>
                </a:lnTo>
                <a:lnTo>
                  <a:pt x="3074745" y="1971681"/>
                </a:lnTo>
                <a:lnTo>
                  <a:pt x="0" y="1971681"/>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7" name="Google Shape;587;p29"/>
          <p:cNvSpPr/>
          <p:nvPr/>
        </p:nvSpPr>
        <p:spPr>
          <a:xfrm rot="618058">
            <a:off x="11902511" y="617183"/>
            <a:ext cx="1734672" cy="1112359"/>
          </a:xfrm>
          <a:custGeom>
            <a:rect b="b" l="l" r="r" t="t"/>
            <a:pathLst>
              <a:path extrusionOk="0" h="1112359" w="1734672">
                <a:moveTo>
                  <a:pt x="0" y="0"/>
                </a:moveTo>
                <a:lnTo>
                  <a:pt x="1734672" y="0"/>
                </a:lnTo>
                <a:lnTo>
                  <a:pt x="1734672" y="1112359"/>
                </a:lnTo>
                <a:lnTo>
                  <a:pt x="0" y="1112359"/>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ADDC"/>
        </a:solidFill>
      </p:bgPr>
    </p:bg>
    <p:spTree>
      <p:nvGrpSpPr>
        <p:cNvPr id="591" name="Shape 591"/>
        <p:cNvGrpSpPr/>
        <p:nvPr/>
      </p:nvGrpSpPr>
      <p:grpSpPr>
        <a:xfrm>
          <a:off x="0" y="0"/>
          <a:ext cx="0" cy="0"/>
          <a:chOff x="0" y="0"/>
          <a:chExt cx="0" cy="0"/>
        </a:xfrm>
      </p:grpSpPr>
      <p:grpSp>
        <p:nvGrpSpPr>
          <p:cNvPr id="592" name="Google Shape;592;p30"/>
          <p:cNvGrpSpPr/>
          <p:nvPr/>
        </p:nvGrpSpPr>
        <p:grpSpPr>
          <a:xfrm>
            <a:off x="225775" y="72491"/>
            <a:ext cx="17755994" cy="9961192"/>
            <a:chOff x="0" y="-47625"/>
            <a:chExt cx="4676476" cy="2623524"/>
          </a:xfrm>
        </p:grpSpPr>
        <p:sp>
          <p:nvSpPr>
            <p:cNvPr id="593" name="Google Shape;593;p30"/>
            <p:cNvSpPr/>
            <p:nvPr/>
          </p:nvSpPr>
          <p:spPr>
            <a:xfrm>
              <a:off x="0" y="0"/>
              <a:ext cx="4676476" cy="2575899"/>
            </a:xfrm>
            <a:custGeom>
              <a:rect b="b" l="l" r="r" t="t"/>
              <a:pathLst>
                <a:path extrusionOk="0" h="2575899" w="4676476">
                  <a:moveTo>
                    <a:pt x="0" y="0"/>
                  </a:moveTo>
                  <a:lnTo>
                    <a:pt x="4676476" y="0"/>
                  </a:lnTo>
                  <a:lnTo>
                    <a:pt x="4676476" y="2575899"/>
                  </a:lnTo>
                  <a:lnTo>
                    <a:pt x="0" y="2575899"/>
                  </a:lnTo>
                  <a:close/>
                </a:path>
              </a:pathLst>
            </a:custGeom>
            <a:solidFill>
              <a:srgbClr val="FFF6E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4" name="Google Shape;594;p30"/>
            <p:cNvSpPr txBox="1"/>
            <p:nvPr/>
          </p:nvSpPr>
          <p:spPr>
            <a:xfrm>
              <a:off x="0" y="-47625"/>
              <a:ext cx="4676476" cy="26235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95" name="Google Shape;595;p30"/>
          <p:cNvSpPr/>
          <p:nvPr/>
        </p:nvSpPr>
        <p:spPr>
          <a:xfrm rot="-5400000">
            <a:off x="8484124" y="846053"/>
            <a:ext cx="1021549" cy="970472"/>
          </a:xfrm>
          <a:custGeom>
            <a:rect b="b" l="l" r="r" t="t"/>
            <a:pathLst>
              <a:path extrusionOk="0" h="970472" w="1021549">
                <a:moveTo>
                  <a:pt x="0" y="0"/>
                </a:moveTo>
                <a:lnTo>
                  <a:pt x="1021550" y="0"/>
                </a:lnTo>
                <a:lnTo>
                  <a:pt x="1021550" y="970472"/>
                </a:lnTo>
                <a:lnTo>
                  <a:pt x="0" y="97047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6" name="Google Shape;596;p30"/>
          <p:cNvSpPr/>
          <p:nvPr/>
        </p:nvSpPr>
        <p:spPr>
          <a:xfrm>
            <a:off x="11652715" y="1063927"/>
            <a:ext cx="1217722" cy="704065"/>
          </a:xfrm>
          <a:custGeom>
            <a:rect b="b" l="l" r="r" t="t"/>
            <a:pathLst>
              <a:path extrusionOk="0" h="704065" w="1217722">
                <a:moveTo>
                  <a:pt x="0" y="0"/>
                </a:moveTo>
                <a:lnTo>
                  <a:pt x="1217722" y="0"/>
                </a:lnTo>
                <a:lnTo>
                  <a:pt x="1217722" y="704065"/>
                </a:lnTo>
                <a:lnTo>
                  <a:pt x="0" y="70406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7" name="Google Shape;597;p30"/>
          <p:cNvSpPr/>
          <p:nvPr/>
        </p:nvSpPr>
        <p:spPr>
          <a:xfrm>
            <a:off x="8691564" y="2461798"/>
            <a:ext cx="877561" cy="877561"/>
          </a:xfrm>
          <a:custGeom>
            <a:rect b="b" l="l" r="r" t="t"/>
            <a:pathLst>
              <a:path extrusionOk="0" h="877561" w="877561">
                <a:moveTo>
                  <a:pt x="0" y="0"/>
                </a:moveTo>
                <a:lnTo>
                  <a:pt x="877562" y="0"/>
                </a:lnTo>
                <a:lnTo>
                  <a:pt x="877562" y="877561"/>
                </a:lnTo>
                <a:lnTo>
                  <a:pt x="0" y="87756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8" name="Google Shape;598;p30"/>
          <p:cNvSpPr/>
          <p:nvPr/>
        </p:nvSpPr>
        <p:spPr>
          <a:xfrm>
            <a:off x="14832811" y="989855"/>
            <a:ext cx="761662" cy="852209"/>
          </a:xfrm>
          <a:custGeom>
            <a:rect b="b" l="l" r="r" t="t"/>
            <a:pathLst>
              <a:path extrusionOk="0" h="852209" w="761662">
                <a:moveTo>
                  <a:pt x="0" y="0"/>
                </a:moveTo>
                <a:lnTo>
                  <a:pt x="761662" y="0"/>
                </a:lnTo>
                <a:lnTo>
                  <a:pt x="761662" y="852209"/>
                </a:lnTo>
                <a:lnTo>
                  <a:pt x="0" y="852209"/>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9" name="Google Shape;599;p30"/>
          <p:cNvSpPr/>
          <p:nvPr/>
        </p:nvSpPr>
        <p:spPr>
          <a:xfrm>
            <a:off x="10252321" y="685252"/>
            <a:ext cx="770896" cy="1461415"/>
          </a:xfrm>
          <a:custGeom>
            <a:rect b="b" l="l" r="r" t="t"/>
            <a:pathLst>
              <a:path extrusionOk="0" h="1461415" w="770896">
                <a:moveTo>
                  <a:pt x="0" y="0"/>
                </a:moveTo>
                <a:lnTo>
                  <a:pt x="770896" y="0"/>
                </a:lnTo>
                <a:lnTo>
                  <a:pt x="770896" y="1461415"/>
                </a:lnTo>
                <a:lnTo>
                  <a:pt x="0" y="146141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0" name="Google Shape;600;p30"/>
          <p:cNvSpPr/>
          <p:nvPr/>
        </p:nvSpPr>
        <p:spPr>
          <a:xfrm>
            <a:off x="16173016" y="2582169"/>
            <a:ext cx="993089" cy="636818"/>
          </a:xfrm>
          <a:custGeom>
            <a:rect b="b" l="l" r="r" t="t"/>
            <a:pathLst>
              <a:path extrusionOk="0" h="636818" w="993089">
                <a:moveTo>
                  <a:pt x="0" y="0"/>
                </a:moveTo>
                <a:lnTo>
                  <a:pt x="993090" y="0"/>
                </a:lnTo>
                <a:lnTo>
                  <a:pt x="993090" y="636819"/>
                </a:lnTo>
                <a:lnTo>
                  <a:pt x="0" y="636819"/>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1" name="Google Shape;601;p30"/>
          <p:cNvSpPr/>
          <p:nvPr/>
        </p:nvSpPr>
        <p:spPr>
          <a:xfrm rot="-5497968">
            <a:off x="13370364" y="930719"/>
            <a:ext cx="883137" cy="970480"/>
          </a:xfrm>
          <a:custGeom>
            <a:rect b="b" l="l" r="r" t="t"/>
            <a:pathLst>
              <a:path extrusionOk="0" h="970480" w="883137">
                <a:moveTo>
                  <a:pt x="0" y="0"/>
                </a:moveTo>
                <a:lnTo>
                  <a:pt x="883136" y="0"/>
                </a:lnTo>
                <a:lnTo>
                  <a:pt x="883136" y="970480"/>
                </a:lnTo>
                <a:lnTo>
                  <a:pt x="0" y="970480"/>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2" name="Google Shape;602;p30"/>
          <p:cNvSpPr/>
          <p:nvPr/>
        </p:nvSpPr>
        <p:spPr>
          <a:xfrm>
            <a:off x="16399324" y="947001"/>
            <a:ext cx="540474" cy="937916"/>
          </a:xfrm>
          <a:custGeom>
            <a:rect b="b" l="l" r="r" t="t"/>
            <a:pathLst>
              <a:path extrusionOk="0" h="937916" w="540474">
                <a:moveTo>
                  <a:pt x="0" y="0"/>
                </a:moveTo>
                <a:lnTo>
                  <a:pt x="540474" y="0"/>
                </a:lnTo>
                <a:lnTo>
                  <a:pt x="540474" y="937916"/>
                </a:lnTo>
                <a:lnTo>
                  <a:pt x="0" y="937916"/>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3" name="Google Shape;603;p30"/>
          <p:cNvSpPr/>
          <p:nvPr/>
        </p:nvSpPr>
        <p:spPr>
          <a:xfrm>
            <a:off x="11981680" y="2464093"/>
            <a:ext cx="559792" cy="872971"/>
          </a:xfrm>
          <a:custGeom>
            <a:rect b="b" l="l" r="r" t="t"/>
            <a:pathLst>
              <a:path extrusionOk="0" h="872971" w="559792">
                <a:moveTo>
                  <a:pt x="0" y="0"/>
                </a:moveTo>
                <a:lnTo>
                  <a:pt x="559792" y="0"/>
                </a:lnTo>
                <a:lnTo>
                  <a:pt x="559792" y="872971"/>
                </a:lnTo>
                <a:lnTo>
                  <a:pt x="0" y="872971"/>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4" name="Google Shape;604;p30"/>
          <p:cNvSpPr/>
          <p:nvPr/>
        </p:nvSpPr>
        <p:spPr>
          <a:xfrm>
            <a:off x="11894017" y="3839755"/>
            <a:ext cx="735118" cy="756878"/>
          </a:xfrm>
          <a:custGeom>
            <a:rect b="b" l="l" r="r" t="t"/>
            <a:pathLst>
              <a:path extrusionOk="0" h="756878" w="735118">
                <a:moveTo>
                  <a:pt x="0" y="0"/>
                </a:moveTo>
                <a:lnTo>
                  <a:pt x="735118" y="0"/>
                </a:lnTo>
                <a:lnTo>
                  <a:pt x="735118" y="756879"/>
                </a:lnTo>
                <a:lnTo>
                  <a:pt x="0" y="756879"/>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5" name="Google Shape;605;p30"/>
          <p:cNvSpPr/>
          <p:nvPr/>
        </p:nvSpPr>
        <p:spPr>
          <a:xfrm>
            <a:off x="10145603" y="2334057"/>
            <a:ext cx="984331" cy="1133043"/>
          </a:xfrm>
          <a:custGeom>
            <a:rect b="b" l="l" r="r" t="t"/>
            <a:pathLst>
              <a:path extrusionOk="0" h="1133043" w="984331">
                <a:moveTo>
                  <a:pt x="0" y="0"/>
                </a:moveTo>
                <a:lnTo>
                  <a:pt x="984331" y="0"/>
                </a:lnTo>
                <a:lnTo>
                  <a:pt x="984331" y="1133043"/>
                </a:lnTo>
                <a:lnTo>
                  <a:pt x="0" y="1133043"/>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6" name="Google Shape;606;p30"/>
          <p:cNvSpPr/>
          <p:nvPr/>
        </p:nvSpPr>
        <p:spPr>
          <a:xfrm>
            <a:off x="16079822" y="3750089"/>
            <a:ext cx="1179478" cy="936211"/>
          </a:xfrm>
          <a:custGeom>
            <a:rect b="b" l="l" r="r" t="t"/>
            <a:pathLst>
              <a:path extrusionOk="0" h="936211" w="1179478">
                <a:moveTo>
                  <a:pt x="0" y="0"/>
                </a:moveTo>
                <a:lnTo>
                  <a:pt x="1179478" y="0"/>
                </a:lnTo>
                <a:lnTo>
                  <a:pt x="1179478" y="936211"/>
                </a:lnTo>
                <a:lnTo>
                  <a:pt x="0" y="936211"/>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7" name="Google Shape;607;p30"/>
          <p:cNvSpPr/>
          <p:nvPr/>
        </p:nvSpPr>
        <p:spPr>
          <a:xfrm>
            <a:off x="10114299" y="5156231"/>
            <a:ext cx="993792" cy="1095088"/>
          </a:xfrm>
          <a:custGeom>
            <a:rect b="b" l="l" r="r" t="t"/>
            <a:pathLst>
              <a:path extrusionOk="0" h="1095088" w="993792">
                <a:moveTo>
                  <a:pt x="0" y="0"/>
                </a:moveTo>
                <a:lnTo>
                  <a:pt x="993793" y="0"/>
                </a:lnTo>
                <a:lnTo>
                  <a:pt x="993793" y="1095088"/>
                </a:lnTo>
                <a:lnTo>
                  <a:pt x="0" y="1095088"/>
                </a:lnTo>
                <a:lnTo>
                  <a:pt x="0" y="0"/>
                </a:lnTo>
                <a:close/>
              </a:path>
            </a:pathLst>
          </a:custGeom>
          <a:blipFill rotWithShape="1">
            <a:blip r:embed="rId1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8" name="Google Shape;608;p30"/>
          <p:cNvSpPr/>
          <p:nvPr/>
        </p:nvSpPr>
        <p:spPr>
          <a:xfrm>
            <a:off x="8727410" y="5131362"/>
            <a:ext cx="752724" cy="1144827"/>
          </a:xfrm>
          <a:custGeom>
            <a:rect b="b" l="l" r="r" t="t"/>
            <a:pathLst>
              <a:path extrusionOk="0" h="1144827" w="752724">
                <a:moveTo>
                  <a:pt x="0" y="0"/>
                </a:moveTo>
                <a:lnTo>
                  <a:pt x="752724" y="0"/>
                </a:lnTo>
                <a:lnTo>
                  <a:pt x="752724" y="1144827"/>
                </a:lnTo>
                <a:lnTo>
                  <a:pt x="0" y="1144827"/>
                </a:lnTo>
                <a:lnTo>
                  <a:pt x="0" y="0"/>
                </a:lnTo>
                <a:close/>
              </a:path>
            </a:pathLst>
          </a:custGeom>
          <a:blipFill rotWithShape="1">
            <a:blip r:embed="rId1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9" name="Google Shape;609;p30"/>
          <p:cNvSpPr/>
          <p:nvPr/>
        </p:nvSpPr>
        <p:spPr>
          <a:xfrm>
            <a:off x="13145944" y="2579239"/>
            <a:ext cx="1331976" cy="642679"/>
          </a:xfrm>
          <a:custGeom>
            <a:rect b="b" l="l" r="r" t="t"/>
            <a:pathLst>
              <a:path extrusionOk="0" h="642679" w="1331976">
                <a:moveTo>
                  <a:pt x="0" y="0"/>
                </a:moveTo>
                <a:lnTo>
                  <a:pt x="1331976" y="0"/>
                </a:lnTo>
                <a:lnTo>
                  <a:pt x="1331976" y="642679"/>
                </a:lnTo>
                <a:lnTo>
                  <a:pt x="0" y="642679"/>
                </a:lnTo>
                <a:lnTo>
                  <a:pt x="0" y="0"/>
                </a:lnTo>
                <a:close/>
              </a:path>
            </a:pathLst>
          </a:custGeom>
          <a:blipFill rotWithShape="1">
            <a:blip r:embed="rId1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0" name="Google Shape;610;p30"/>
          <p:cNvSpPr/>
          <p:nvPr/>
        </p:nvSpPr>
        <p:spPr>
          <a:xfrm rot="5400000">
            <a:off x="10311949" y="3903630"/>
            <a:ext cx="651640" cy="629128"/>
          </a:xfrm>
          <a:custGeom>
            <a:rect b="b" l="l" r="r" t="t"/>
            <a:pathLst>
              <a:path extrusionOk="0" h="629128" w="651640">
                <a:moveTo>
                  <a:pt x="0" y="0"/>
                </a:moveTo>
                <a:lnTo>
                  <a:pt x="651640" y="0"/>
                </a:lnTo>
                <a:lnTo>
                  <a:pt x="651640" y="629129"/>
                </a:lnTo>
                <a:lnTo>
                  <a:pt x="0" y="629129"/>
                </a:lnTo>
                <a:lnTo>
                  <a:pt x="0" y="0"/>
                </a:lnTo>
                <a:close/>
              </a:path>
            </a:pathLst>
          </a:custGeom>
          <a:blipFill rotWithShape="1">
            <a:blip r:embed="rId1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1" name="Google Shape;611;p30"/>
          <p:cNvSpPr/>
          <p:nvPr/>
        </p:nvSpPr>
        <p:spPr>
          <a:xfrm>
            <a:off x="11741326" y="5192434"/>
            <a:ext cx="987354" cy="1022683"/>
          </a:xfrm>
          <a:custGeom>
            <a:rect b="b" l="l" r="r" t="t"/>
            <a:pathLst>
              <a:path extrusionOk="0" h="1022683" w="987354">
                <a:moveTo>
                  <a:pt x="0" y="0"/>
                </a:moveTo>
                <a:lnTo>
                  <a:pt x="987354" y="0"/>
                </a:lnTo>
                <a:lnTo>
                  <a:pt x="987354" y="1022683"/>
                </a:lnTo>
                <a:lnTo>
                  <a:pt x="0" y="1022683"/>
                </a:lnTo>
                <a:lnTo>
                  <a:pt x="0" y="0"/>
                </a:lnTo>
                <a:close/>
              </a:path>
            </a:pathLst>
          </a:custGeom>
          <a:blipFill rotWithShape="1">
            <a:blip r:embed="rId1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2" name="Google Shape;612;p30"/>
          <p:cNvSpPr/>
          <p:nvPr/>
        </p:nvSpPr>
        <p:spPr>
          <a:xfrm>
            <a:off x="13372339" y="3824209"/>
            <a:ext cx="879186" cy="787970"/>
          </a:xfrm>
          <a:custGeom>
            <a:rect b="b" l="l" r="r" t="t"/>
            <a:pathLst>
              <a:path extrusionOk="0" h="787970" w="879186">
                <a:moveTo>
                  <a:pt x="0" y="0"/>
                </a:moveTo>
                <a:lnTo>
                  <a:pt x="879186" y="0"/>
                </a:lnTo>
                <a:lnTo>
                  <a:pt x="879186" y="787971"/>
                </a:lnTo>
                <a:lnTo>
                  <a:pt x="0" y="787971"/>
                </a:lnTo>
                <a:lnTo>
                  <a:pt x="0" y="0"/>
                </a:lnTo>
                <a:close/>
              </a:path>
            </a:pathLst>
          </a:custGeom>
          <a:blipFill rotWithShape="1">
            <a:blip r:embed="rId2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3" name="Google Shape;613;p30"/>
          <p:cNvSpPr/>
          <p:nvPr/>
        </p:nvSpPr>
        <p:spPr>
          <a:xfrm>
            <a:off x="14884296" y="3807795"/>
            <a:ext cx="658691" cy="820799"/>
          </a:xfrm>
          <a:custGeom>
            <a:rect b="b" l="l" r="r" t="t"/>
            <a:pathLst>
              <a:path extrusionOk="0" h="820799" w="658691">
                <a:moveTo>
                  <a:pt x="0" y="0"/>
                </a:moveTo>
                <a:lnTo>
                  <a:pt x="658691" y="0"/>
                </a:lnTo>
                <a:lnTo>
                  <a:pt x="658691" y="820799"/>
                </a:lnTo>
                <a:lnTo>
                  <a:pt x="0" y="820799"/>
                </a:lnTo>
                <a:lnTo>
                  <a:pt x="0" y="0"/>
                </a:lnTo>
                <a:close/>
              </a:path>
            </a:pathLst>
          </a:custGeom>
          <a:blipFill rotWithShape="1">
            <a:blip r:embed="rId2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4" name="Google Shape;614;p30"/>
          <p:cNvSpPr/>
          <p:nvPr/>
        </p:nvSpPr>
        <p:spPr>
          <a:xfrm>
            <a:off x="14584160" y="5247072"/>
            <a:ext cx="1205818" cy="913407"/>
          </a:xfrm>
          <a:custGeom>
            <a:rect b="b" l="l" r="r" t="t"/>
            <a:pathLst>
              <a:path extrusionOk="0" h="913407" w="1205818">
                <a:moveTo>
                  <a:pt x="0" y="0"/>
                </a:moveTo>
                <a:lnTo>
                  <a:pt x="1205817" y="0"/>
                </a:lnTo>
                <a:lnTo>
                  <a:pt x="1205817" y="913407"/>
                </a:lnTo>
                <a:lnTo>
                  <a:pt x="0" y="913407"/>
                </a:lnTo>
                <a:lnTo>
                  <a:pt x="0" y="0"/>
                </a:lnTo>
                <a:close/>
              </a:path>
            </a:pathLst>
          </a:custGeom>
          <a:blipFill rotWithShape="1">
            <a:blip r:embed="rId2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5" name="Google Shape;615;p30"/>
          <p:cNvSpPr/>
          <p:nvPr/>
        </p:nvSpPr>
        <p:spPr>
          <a:xfrm rot="-5400000">
            <a:off x="8778940" y="3640938"/>
            <a:ext cx="702809" cy="1154512"/>
          </a:xfrm>
          <a:custGeom>
            <a:rect b="b" l="l" r="r" t="t"/>
            <a:pathLst>
              <a:path extrusionOk="0" h="1154512" w="702809">
                <a:moveTo>
                  <a:pt x="0" y="0"/>
                </a:moveTo>
                <a:lnTo>
                  <a:pt x="702810" y="0"/>
                </a:lnTo>
                <a:lnTo>
                  <a:pt x="702810" y="1154513"/>
                </a:lnTo>
                <a:lnTo>
                  <a:pt x="0" y="1154513"/>
                </a:lnTo>
                <a:lnTo>
                  <a:pt x="0" y="0"/>
                </a:lnTo>
                <a:close/>
              </a:path>
            </a:pathLst>
          </a:custGeom>
          <a:blipFill rotWithShape="1">
            <a:blip r:embed="rId2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6" name="Google Shape;616;p30"/>
          <p:cNvSpPr/>
          <p:nvPr/>
        </p:nvSpPr>
        <p:spPr>
          <a:xfrm rot="5400000">
            <a:off x="14818708" y="2505645"/>
            <a:ext cx="789867" cy="789867"/>
          </a:xfrm>
          <a:custGeom>
            <a:rect b="b" l="l" r="r" t="t"/>
            <a:pathLst>
              <a:path extrusionOk="0" h="789867" w="789867">
                <a:moveTo>
                  <a:pt x="0" y="0"/>
                </a:moveTo>
                <a:lnTo>
                  <a:pt x="789867" y="0"/>
                </a:lnTo>
                <a:lnTo>
                  <a:pt x="789867" y="789867"/>
                </a:lnTo>
                <a:lnTo>
                  <a:pt x="0" y="789867"/>
                </a:lnTo>
                <a:lnTo>
                  <a:pt x="0" y="0"/>
                </a:lnTo>
                <a:close/>
              </a:path>
            </a:pathLst>
          </a:custGeom>
          <a:blipFill rotWithShape="1">
            <a:blip r:embed="rId2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7" name="Google Shape;617;p30"/>
          <p:cNvSpPr/>
          <p:nvPr/>
        </p:nvSpPr>
        <p:spPr>
          <a:xfrm>
            <a:off x="13329026" y="5209775"/>
            <a:ext cx="912666" cy="988002"/>
          </a:xfrm>
          <a:custGeom>
            <a:rect b="b" l="l" r="r" t="t"/>
            <a:pathLst>
              <a:path extrusionOk="0" h="988002" w="912666">
                <a:moveTo>
                  <a:pt x="0" y="0"/>
                </a:moveTo>
                <a:lnTo>
                  <a:pt x="912666" y="0"/>
                </a:lnTo>
                <a:lnTo>
                  <a:pt x="912666" y="988001"/>
                </a:lnTo>
                <a:lnTo>
                  <a:pt x="0" y="988001"/>
                </a:lnTo>
                <a:lnTo>
                  <a:pt x="0" y="0"/>
                </a:lnTo>
                <a:close/>
              </a:path>
            </a:pathLst>
          </a:custGeom>
          <a:blipFill rotWithShape="1">
            <a:blip r:embed="rId2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8" name="Google Shape;618;p30"/>
          <p:cNvSpPr/>
          <p:nvPr/>
        </p:nvSpPr>
        <p:spPr>
          <a:xfrm>
            <a:off x="11700051" y="6879194"/>
            <a:ext cx="1110084" cy="1029350"/>
          </a:xfrm>
          <a:custGeom>
            <a:rect b="b" l="l" r="r" t="t"/>
            <a:pathLst>
              <a:path extrusionOk="0" h="1029350" w="1110084">
                <a:moveTo>
                  <a:pt x="0" y="0"/>
                </a:moveTo>
                <a:lnTo>
                  <a:pt x="1110084" y="0"/>
                </a:lnTo>
                <a:lnTo>
                  <a:pt x="1110084" y="1029350"/>
                </a:lnTo>
                <a:lnTo>
                  <a:pt x="0" y="1029350"/>
                </a:lnTo>
                <a:lnTo>
                  <a:pt x="0" y="0"/>
                </a:lnTo>
                <a:close/>
              </a:path>
            </a:pathLst>
          </a:custGeom>
          <a:blipFill rotWithShape="1">
            <a:blip r:embed="rId2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9" name="Google Shape;619;p30"/>
          <p:cNvSpPr/>
          <p:nvPr/>
        </p:nvSpPr>
        <p:spPr>
          <a:xfrm rot="1180971">
            <a:off x="16320309" y="5038459"/>
            <a:ext cx="645357" cy="1330632"/>
          </a:xfrm>
          <a:custGeom>
            <a:rect b="b" l="l" r="r" t="t"/>
            <a:pathLst>
              <a:path extrusionOk="0" h="1330632" w="645357">
                <a:moveTo>
                  <a:pt x="0" y="0"/>
                </a:moveTo>
                <a:lnTo>
                  <a:pt x="645357" y="0"/>
                </a:lnTo>
                <a:lnTo>
                  <a:pt x="645357" y="1330633"/>
                </a:lnTo>
                <a:lnTo>
                  <a:pt x="0" y="1330633"/>
                </a:lnTo>
                <a:lnTo>
                  <a:pt x="0" y="0"/>
                </a:lnTo>
                <a:close/>
              </a:path>
            </a:pathLst>
          </a:custGeom>
          <a:blipFill rotWithShape="1">
            <a:blip r:embed="rId2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0" name="Google Shape;620;p30"/>
          <p:cNvSpPr/>
          <p:nvPr/>
        </p:nvSpPr>
        <p:spPr>
          <a:xfrm>
            <a:off x="10181463" y="6910838"/>
            <a:ext cx="899645" cy="966062"/>
          </a:xfrm>
          <a:custGeom>
            <a:rect b="b" l="l" r="r" t="t"/>
            <a:pathLst>
              <a:path extrusionOk="0" h="966062" w="899645">
                <a:moveTo>
                  <a:pt x="0" y="0"/>
                </a:moveTo>
                <a:lnTo>
                  <a:pt x="899645" y="0"/>
                </a:lnTo>
                <a:lnTo>
                  <a:pt x="899645" y="966062"/>
                </a:lnTo>
                <a:lnTo>
                  <a:pt x="0" y="966062"/>
                </a:lnTo>
                <a:lnTo>
                  <a:pt x="0" y="0"/>
                </a:lnTo>
                <a:close/>
              </a:path>
            </a:pathLst>
          </a:custGeom>
          <a:blipFill rotWithShape="1">
            <a:blip r:embed="rId2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1" name="Google Shape;621;p30"/>
          <p:cNvSpPr/>
          <p:nvPr/>
        </p:nvSpPr>
        <p:spPr>
          <a:xfrm rot="2996350">
            <a:off x="13606967" y="6745764"/>
            <a:ext cx="396964" cy="1296209"/>
          </a:xfrm>
          <a:custGeom>
            <a:rect b="b" l="l" r="r" t="t"/>
            <a:pathLst>
              <a:path extrusionOk="0" h="1296209" w="396964">
                <a:moveTo>
                  <a:pt x="0" y="0"/>
                </a:moveTo>
                <a:lnTo>
                  <a:pt x="396964" y="0"/>
                </a:lnTo>
                <a:lnTo>
                  <a:pt x="396964" y="1296210"/>
                </a:lnTo>
                <a:lnTo>
                  <a:pt x="0" y="1296210"/>
                </a:lnTo>
                <a:lnTo>
                  <a:pt x="0" y="0"/>
                </a:lnTo>
                <a:close/>
              </a:path>
            </a:pathLst>
          </a:custGeom>
          <a:blipFill rotWithShape="1">
            <a:blip r:embed="rId2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2" name="Google Shape;622;p30"/>
          <p:cNvSpPr/>
          <p:nvPr/>
        </p:nvSpPr>
        <p:spPr>
          <a:xfrm>
            <a:off x="14945602" y="8405962"/>
            <a:ext cx="638905" cy="1108729"/>
          </a:xfrm>
          <a:custGeom>
            <a:rect b="b" l="l" r="r" t="t"/>
            <a:pathLst>
              <a:path extrusionOk="0" h="1108729" w="638905">
                <a:moveTo>
                  <a:pt x="0" y="0"/>
                </a:moveTo>
                <a:lnTo>
                  <a:pt x="638905" y="0"/>
                </a:lnTo>
                <a:lnTo>
                  <a:pt x="638905" y="1108729"/>
                </a:lnTo>
                <a:lnTo>
                  <a:pt x="0" y="1108729"/>
                </a:lnTo>
                <a:lnTo>
                  <a:pt x="0" y="0"/>
                </a:lnTo>
                <a:close/>
              </a:path>
            </a:pathLst>
          </a:custGeom>
          <a:blipFill rotWithShape="1">
            <a:blip r:embed="rId3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3" name="Google Shape;623;p30"/>
          <p:cNvSpPr/>
          <p:nvPr/>
        </p:nvSpPr>
        <p:spPr>
          <a:xfrm>
            <a:off x="8727410" y="6928140"/>
            <a:ext cx="792904" cy="931459"/>
          </a:xfrm>
          <a:custGeom>
            <a:rect b="b" l="l" r="r" t="t"/>
            <a:pathLst>
              <a:path extrusionOk="0" h="931459" w="792904">
                <a:moveTo>
                  <a:pt x="0" y="0"/>
                </a:moveTo>
                <a:lnTo>
                  <a:pt x="792904" y="0"/>
                </a:lnTo>
                <a:lnTo>
                  <a:pt x="792904" y="931458"/>
                </a:lnTo>
                <a:lnTo>
                  <a:pt x="0" y="931458"/>
                </a:lnTo>
                <a:lnTo>
                  <a:pt x="0" y="0"/>
                </a:lnTo>
                <a:close/>
              </a:path>
            </a:pathLst>
          </a:custGeom>
          <a:blipFill rotWithShape="1">
            <a:blip r:embed="rId3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4" name="Google Shape;624;p30"/>
          <p:cNvSpPr/>
          <p:nvPr/>
        </p:nvSpPr>
        <p:spPr>
          <a:xfrm>
            <a:off x="11758147" y="8623386"/>
            <a:ext cx="1109684" cy="673881"/>
          </a:xfrm>
          <a:custGeom>
            <a:rect b="b" l="l" r="r" t="t"/>
            <a:pathLst>
              <a:path extrusionOk="0" h="673881" w="1109684">
                <a:moveTo>
                  <a:pt x="0" y="0"/>
                </a:moveTo>
                <a:lnTo>
                  <a:pt x="1109684" y="0"/>
                </a:lnTo>
                <a:lnTo>
                  <a:pt x="1109684" y="673881"/>
                </a:lnTo>
                <a:lnTo>
                  <a:pt x="0" y="673881"/>
                </a:lnTo>
                <a:lnTo>
                  <a:pt x="0" y="0"/>
                </a:lnTo>
                <a:close/>
              </a:path>
            </a:pathLst>
          </a:custGeom>
          <a:blipFill rotWithShape="1">
            <a:blip r:embed="rId3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5" name="Google Shape;625;p30"/>
          <p:cNvSpPr/>
          <p:nvPr/>
        </p:nvSpPr>
        <p:spPr>
          <a:xfrm>
            <a:off x="8578876" y="8542694"/>
            <a:ext cx="1205763" cy="835265"/>
          </a:xfrm>
          <a:custGeom>
            <a:rect b="b" l="l" r="r" t="t"/>
            <a:pathLst>
              <a:path extrusionOk="0" h="835265" w="1205763">
                <a:moveTo>
                  <a:pt x="0" y="0"/>
                </a:moveTo>
                <a:lnTo>
                  <a:pt x="1205763" y="0"/>
                </a:lnTo>
                <a:lnTo>
                  <a:pt x="1205763" y="835265"/>
                </a:lnTo>
                <a:lnTo>
                  <a:pt x="0" y="835265"/>
                </a:lnTo>
                <a:lnTo>
                  <a:pt x="0" y="0"/>
                </a:lnTo>
                <a:close/>
              </a:path>
            </a:pathLst>
          </a:custGeom>
          <a:blipFill rotWithShape="1">
            <a:blip r:embed="rId3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6" name="Google Shape;626;p30"/>
          <p:cNvSpPr/>
          <p:nvPr/>
        </p:nvSpPr>
        <p:spPr>
          <a:xfrm>
            <a:off x="16312692" y="6879970"/>
            <a:ext cx="700772" cy="1027799"/>
          </a:xfrm>
          <a:custGeom>
            <a:rect b="b" l="l" r="r" t="t"/>
            <a:pathLst>
              <a:path extrusionOk="0" h="1027799" w="700772">
                <a:moveTo>
                  <a:pt x="0" y="0"/>
                </a:moveTo>
                <a:lnTo>
                  <a:pt x="700772" y="0"/>
                </a:lnTo>
                <a:lnTo>
                  <a:pt x="700772" y="1027798"/>
                </a:lnTo>
                <a:lnTo>
                  <a:pt x="0" y="1027798"/>
                </a:lnTo>
                <a:lnTo>
                  <a:pt x="0" y="0"/>
                </a:lnTo>
                <a:close/>
              </a:path>
            </a:pathLst>
          </a:custGeom>
          <a:blipFill rotWithShape="1">
            <a:blip r:embed="rId3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7" name="Google Shape;627;p30"/>
          <p:cNvSpPr/>
          <p:nvPr/>
        </p:nvSpPr>
        <p:spPr>
          <a:xfrm>
            <a:off x="14693475" y="7136093"/>
            <a:ext cx="1027367" cy="515551"/>
          </a:xfrm>
          <a:custGeom>
            <a:rect b="b" l="l" r="r" t="t"/>
            <a:pathLst>
              <a:path extrusionOk="0" h="515551" w="1027367">
                <a:moveTo>
                  <a:pt x="0" y="0"/>
                </a:moveTo>
                <a:lnTo>
                  <a:pt x="1027367" y="0"/>
                </a:lnTo>
                <a:lnTo>
                  <a:pt x="1027367" y="515552"/>
                </a:lnTo>
                <a:lnTo>
                  <a:pt x="0" y="515552"/>
                </a:lnTo>
                <a:lnTo>
                  <a:pt x="0" y="0"/>
                </a:lnTo>
                <a:close/>
              </a:path>
            </a:pathLst>
          </a:custGeom>
          <a:blipFill rotWithShape="1">
            <a:blip r:embed="rId3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8" name="Google Shape;628;p30"/>
          <p:cNvSpPr/>
          <p:nvPr/>
        </p:nvSpPr>
        <p:spPr>
          <a:xfrm rot="10800000">
            <a:off x="16387588" y="8446707"/>
            <a:ext cx="666772" cy="1027240"/>
          </a:xfrm>
          <a:custGeom>
            <a:rect b="b" l="l" r="r" t="t"/>
            <a:pathLst>
              <a:path extrusionOk="0" h="1027240" w="666772">
                <a:moveTo>
                  <a:pt x="0" y="0"/>
                </a:moveTo>
                <a:lnTo>
                  <a:pt x="666772" y="0"/>
                </a:lnTo>
                <a:lnTo>
                  <a:pt x="666772" y="1027239"/>
                </a:lnTo>
                <a:lnTo>
                  <a:pt x="0" y="1027239"/>
                </a:lnTo>
                <a:lnTo>
                  <a:pt x="0" y="0"/>
                </a:lnTo>
                <a:close/>
              </a:path>
            </a:pathLst>
          </a:custGeom>
          <a:blipFill rotWithShape="1">
            <a:blip r:embed="rId3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9" name="Google Shape;629;p30"/>
          <p:cNvSpPr/>
          <p:nvPr/>
        </p:nvSpPr>
        <p:spPr>
          <a:xfrm>
            <a:off x="13643058" y="8357553"/>
            <a:ext cx="440573" cy="1205547"/>
          </a:xfrm>
          <a:custGeom>
            <a:rect b="b" l="l" r="r" t="t"/>
            <a:pathLst>
              <a:path extrusionOk="0" h="1205547" w="440573">
                <a:moveTo>
                  <a:pt x="0" y="0"/>
                </a:moveTo>
                <a:lnTo>
                  <a:pt x="440573" y="0"/>
                </a:lnTo>
                <a:lnTo>
                  <a:pt x="440573" y="1205547"/>
                </a:lnTo>
                <a:lnTo>
                  <a:pt x="0" y="1205547"/>
                </a:lnTo>
                <a:lnTo>
                  <a:pt x="0" y="0"/>
                </a:lnTo>
                <a:close/>
              </a:path>
            </a:pathLst>
          </a:custGeom>
          <a:blipFill rotWithShape="1">
            <a:blip r:embed="rId3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0" name="Google Shape;630;p30"/>
          <p:cNvSpPr/>
          <p:nvPr/>
        </p:nvSpPr>
        <p:spPr>
          <a:xfrm>
            <a:off x="10409698" y="8509546"/>
            <a:ext cx="558968" cy="901561"/>
          </a:xfrm>
          <a:custGeom>
            <a:rect b="b" l="l" r="r" t="t"/>
            <a:pathLst>
              <a:path extrusionOk="0" h="901561" w="558968">
                <a:moveTo>
                  <a:pt x="0" y="0"/>
                </a:moveTo>
                <a:lnTo>
                  <a:pt x="558967" y="0"/>
                </a:lnTo>
                <a:lnTo>
                  <a:pt x="558967" y="901561"/>
                </a:lnTo>
                <a:lnTo>
                  <a:pt x="0" y="901561"/>
                </a:lnTo>
                <a:lnTo>
                  <a:pt x="0" y="0"/>
                </a:lnTo>
                <a:close/>
              </a:path>
            </a:pathLst>
          </a:custGeom>
          <a:blipFill rotWithShape="1">
            <a:blip r:embed="rId3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1" name="Google Shape;631;p30"/>
          <p:cNvSpPr txBox="1"/>
          <p:nvPr/>
        </p:nvSpPr>
        <p:spPr>
          <a:xfrm>
            <a:off x="1028700" y="756226"/>
            <a:ext cx="7025482" cy="12382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8000">
                <a:solidFill>
                  <a:srgbClr val="8B3997"/>
                </a:solidFill>
                <a:latin typeface="Lilita One"/>
                <a:ea typeface="Lilita One"/>
                <a:cs typeface="Lilita One"/>
                <a:sym typeface="Lilita One"/>
              </a:rPr>
              <a:t>Resource Page</a:t>
            </a:r>
            <a:endParaRPr/>
          </a:p>
        </p:txBody>
      </p:sp>
      <p:sp>
        <p:nvSpPr>
          <p:cNvPr id="632" name="Google Shape;632;p30"/>
          <p:cNvSpPr txBox="1"/>
          <p:nvPr/>
        </p:nvSpPr>
        <p:spPr>
          <a:xfrm>
            <a:off x="1028700" y="2782334"/>
            <a:ext cx="5059200" cy="61323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2400">
                <a:solidFill>
                  <a:srgbClr val="000000"/>
                </a:solidFill>
                <a:latin typeface="Signika"/>
                <a:ea typeface="Signika"/>
                <a:cs typeface="Signika"/>
                <a:sym typeface="Signika"/>
              </a:rPr>
              <a:t>Use these design resources in your Canva Presentation.</a:t>
            </a:r>
            <a:endParaRPr/>
          </a:p>
          <a:p>
            <a:pPr indent="0" lvl="0" marL="0" marR="0" rtl="0" algn="l">
              <a:lnSpc>
                <a:spcPct val="130000"/>
              </a:lnSpc>
              <a:spcBef>
                <a:spcPts val="0"/>
              </a:spcBef>
              <a:spcAft>
                <a:spcPts val="0"/>
              </a:spcAft>
              <a:buNone/>
            </a:pPr>
            <a:r>
              <a:t/>
            </a:r>
            <a:endParaRPr sz="2400">
              <a:solidFill>
                <a:srgbClr val="000000"/>
              </a:solidFill>
              <a:latin typeface="Signika"/>
              <a:ea typeface="Signika"/>
              <a:cs typeface="Signika"/>
              <a:sym typeface="Signika"/>
            </a:endParaRPr>
          </a:p>
          <a:p>
            <a:pPr indent="0" lvl="0" marL="0" marR="0" rtl="0" algn="l">
              <a:lnSpc>
                <a:spcPct val="130000"/>
              </a:lnSpc>
              <a:spcBef>
                <a:spcPts val="0"/>
              </a:spcBef>
              <a:spcAft>
                <a:spcPts val="0"/>
              </a:spcAft>
              <a:buNone/>
            </a:pPr>
            <a:r>
              <a:t/>
            </a:r>
            <a:endParaRPr sz="2400">
              <a:solidFill>
                <a:srgbClr val="000000"/>
              </a:solidFill>
              <a:latin typeface="Signika"/>
              <a:ea typeface="Signika"/>
              <a:cs typeface="Signika"/>
              <a:sym typeface="Signika"/>
            </a:endParaRPr>
          </a:p>
          <a:p>
            <a:pPr indent="0" lvl="0" marL="0" marR="0" rtl="0" algn="l">
              <a:lnSpc>
                <a:spcPct val="130000"/>
              </a:lnSpc>
              <a:spcBef>
                <a:spcPts val="0"/>
              </a:spcBef>
              <a:spcAft>
                <a:spcPts val="0"/>
              </a:spcAft>
              <a:buNone/>
            </a:pPr>
            <a:r>
              <a:t/>
            </a:r>
            <a:endParaRPr sz="2400">
              <a:solidFill>
                <a:srgbClr val="000000"/>
              </a:solidFill>
              <a:latin typeface="Signika"/>
              <a:ea typeface="Signika"/>
              <a:cs typeface="Signika"/>
              <a:sym typeface="Signika"/>
            </a:endParaRPr>
          </a:p>
          <a:p>
            <a:pPr indent="0" lvl="0" marL="0" marR="0" rtl="0" algn="l">
              <a:lnSpc>
                <a:spcPct val="130000"/>
              </a:lnSpc>
              <a:spcBef>
                <a:spcPts val="0"/>
              </a:spcBef>
              <a:spcAft>
                <a:spcPts val="0"/>
              </a:spcAft>
              <a:buNone/>
            </a:pPr>
            <a:r>
              <a:t/>
            </a:r>
            <a:endParaRPr sz="2400">
              <a:solidFill>
                <a:srgbClr val="000000"/>
              </a:solidFill>
              <a:latin typeface="Signika"/>
              <a:ea typeface="Signika"/>
              <a:cs typeface="Signika"/>
              <a:sym typeface="Signika"/>
            </a:endParaRPr>
          </a:p>
          <a:p>
            <a:pPr indent="0" lvl="0" marL="0" marR="0" rtl="0" algn="l">
              <a:lnSpc>
                <a:spcPct val="130000"/>
              </a:lnSpc>
              <a:spcBef>
                <a:spcPts val="0"/>
              </a:spcBef>
              <a:spcAft>
                <a:spcPts val="0"/>
              </a:spcAft>
              <a:buNone/>
            </a:pPr>
            <a:r>
              <a:t/>
            </a:r>
            <a:endParaRPr sz="2400">
              <a:solidFill>
                <a:srgbClr val="000000"/>
              </a:solidFill>
              <a:latin typeface="Signika"/>
              <a:ea typeface="Signika"/>
              <a:cs typeface="Signika"/>
              <a:sym typeface="Signika"/>
            </a:endParaRPr>
          </a:p>
          <a:p>
            <a:pPr indent="0" lvl="0" marL="0" marR="0" rtl="0" algn="l">
              <a:lnSpc>
                <a:spcPct val="130000"/>
              </a:lnSpc>
              <a:spcBef>
                <a:spcPts val="0"/>
              </a:spcBef>
              <a:spcAft>
                <a:spcPts val="0"/>
              </a:spcAft>
              <a:buNone/>
            </a:pPr>
            <a:r>
              <a:t/>
            </a:r>
            <a:endParaRPr sz="2400">
              <a:solidFill>
                <a:srgbClr val="000000"/>
              </a:solidFill>
              <a:latin typeface="Signika"/>
              <a:ea typeface="Signika"/>
              <a:cs typeface="Signika"/>
              <a:sym typeface="Signika"/>
            </a:endParaRPr>
          </a:p>
          <a:p>
            <a:pPr indent="0" lvl="0" marL="0" marR="0" rtl="0" algn="l">
              <a:lnSpc>
                <a:spcPct val="130000"/>
              </a:lnSpc>
              <a:spcBef>
                <a:spcPts val="0"/>
              </a:spcBef>
              <a:spcAft>
                <a:spcPts val="0"/>
              </a:spcAft>
              <a:buNone/>
            </a:pPr>
            <a:r>
              <a:rPr lang="en-US" sz="2400">
                <a:solidFill>
                  <a:srgbClr val="000000"/>
                </a:solidFill>
                <a:latin typeface="Signika"/>
                <a:ea typeface="Signika"/>
                <a:cs typeface="Signika"/>
                <a:sym typeface="Signika"/>
              </a:rPr>
              <a:t>You can find these fonts online too. Happy designing! </a:t>
            </a:r>
            <a:endParaRPr/>
          </a:p>
          <a:p>
            <a:pPr indent="0" lvl="0" marL="0" marR="0" rtl="0" algn="l">
              <a:lnSpc>
                <a:spcPct val="130000"/>
              </a:lnSpc>
              <a:spcBef>
                <a:spcPts val="0"/>
              </a:spcBef>
              <a:spcAft>
                <a:spcPts val="0"/>
              </a:spcAft>
              <a:buNone/>
            </a:pPr>
            <a:r>
              <a:t/>
            </a:r>
            <a:endParaRPr sz="2400">
              <a:solidFill>
                <a:srgbClr val="000000"/>
              </a:solidFill>
              <a:latin typeface="Signika"/>
              <a:ea typeface="Signika"/>
              <a:cs typeface="Signika"/>
              <a:sym typeface="Signika"/>
            </a:endParaRPr>
          </a:p>
          <a:p>
            <a:pPr indent="0" lvl="0" marL="0" marR="0" rtl="0" algn="l">
              <a:lnSpc>
                <a:spcPct val="130000"/>
              </a:lnSpc>
              <a:spcBef>
                <a:spcPts val="0"/>
              </a:spcBef>
              <a:spcAft>
                <a:spcPts val="0"/>
              </a:spcAft>
              <a:buNone/>
            </a:pPr>
            <a:r>
              <a:rPr lang="en-US" sz="2400">
                <a:solidFill>
                  <a:srgbClr val="000000"/>
                </a:solidFill>
                <a:latin typeface="Signika"/>
                <a:ea typeface="Signika"/>
                <a:cs typeface="Signika"/>
                <a:sym typeface="Signika"/>
              </a:rPr>
              <a:t>Don't forget to delete this page before presenting. </a:t>
            </a:r>
            <a:endParaRPr/>
          </a:p>
        </p:txBody>
      </p:sp>
      <p:sp>
        <p:nvSpPr>
          <p:cNvPr id="633" name="Google Shape;633;p30"/>
          <p:cNvSpPr txBox="1"/>
          <p:nvPr/>
        </p:nvSpPr>
        <p:spPr>
          <a:xfrm>
            <a:off x="1028700" y="4064971"/>
            <a:ext cx="4676765" cy="761021"/>
          </a:xfrm>
          <a:prstGeom prst="rect">
            <a:avLst/>
          </a:prstGeom>
          <a:noFill/>
          <a:ln>
            <a:noFill/>
          </a:ln>
        </p:spPr>
        <p:txBody>
          <a:bodyPr anchorCtr="0" anchor="t" bIns="0" lIns="0" spcFirstLastPara="1" rIns="0" wrap="square" tIns="0">
            <a:spAutoFit/>
          </a:bodyPr>
          <a:lstStyle/>
          <a:p>
            <a:pPr indent="0" lvl="0" marL="0" marR="0" rtl="0" algn="l">
              <a:lnSpc>
                <a:spcPct val="129995"/>
              </a:lnSpc>
              <a:spcBef>
                <a:spcPts val="0"/>
              </a:spcBef>
              <a:spcAft>
                <a:spcPts val="0"/>
              </a:spcAft>
              <a:buNone/>
            </a:pPr>
            <a:r>
              <a:rPr lang="en-US" sz="2327">
                <a:solidFill>
                  <a:srgbClr val="000000"/>
                </a:solidFill>
                <a:latin typeface="Signika"/>
                <a:ea typeface="Signika"/>
                <a:cs typeface="Signika"/>
                <a:sym typeface="Signika"/>
              </a:rPr>
              <a:t>This presentation template uses the following free fonts:</a:t>
            </a:r>
            <a:endParaRPr/>
          </a:p>
        </p:txBody>
      </p:sp>
      <p:sp>
        <p:nvSpPr>
          <p:cNvPr id="634" name="Google Shape;634;p30"/>
          <p:cNvSpPr txBox="1"/>
          <p:nvPr/>
        </p:nvSpPr>
        <p:spPr>
          <a:xfrm>
            <a:off x="1028700" y="5173823"/>
            <a:ext cx="5059200" cy="972300"/>
          </a:xfrm>
          <a:prstGeom prst="rect">
            <a:avLst/>
          </a:prstGeom>
          <a:noFill/>
          <a:ln>
            <a:noFill/>
          </a:ln>
        </p:spPr>
        <p:txBody>
          <a:bodyPr anchorCtr="0" anchor="t" bIns="0" lIns="0" spcFirstLastPara="1" rIns="0" wrap="square" tIns="0">
            <a:spAutoFit/>
          </a:bodyPr>
          <a:lstStyle/>
          <a:p>
            <a:pPr indent="-179433" lvl="1" marL="358866" marR="0" rtl="0" algn="l">
              <a:lnSpc>
                <a:spcPct val="140012"/>
              </a:lnSpc>
              <a:spcBef>
                <a:spcPts val="0"/>
              </a:spcBef>
              <a:spcAft>
                <a:spcPts val="0"/>
              </a:spcAft>
              <a:buClr>
                <a:srgbClr val="000000"/>
              </a:buClr>
              <a:buSzPts val="1662"/>
              <a:buFont typeface="Arial"/>
              <a:buChar char="•"/>
            </a:pPr>
            <a:r>
              <a:rPr b="0" i="0" lang="en-US" sz="1662" u="none" cap="none" strike="noStrike">
                <a:solidFill>
                  <a:srgbClr val="000000"/>
                </a:solidFill>
                <a:latin typeface="Signika"/>
                <a:ea typeface="Signika"/>
                <a:cs typeface="Signika"/>
                <a:sym typeface="Signika"/>
              </a:rPr>
              <a:t>Titles:  Shadows Into Light Two</a:t>
            </a:r>
            <a:endParaRPr/>
          </a:p>
          <a:p>
            <a:pPr indent="-179433" lvl="1" marL="358866" marR="0" rtl="0" algn="l">
              <a:lnSpc>
                <a:spcPct val="140012"/>
              </a:lnSpc>
              <a:spcBef>
                <a:spcPts val="0"/>
              </a:spcBef>
              <a:spcAft>
                <a:spcPts val="0"/>
              </a:spcAft>
              <a:buClr>
                <a:srgbClr val="000000"/>
              </a:buClr>
              <a:buSzPts val="1662"/>
              <a:buFont typeface="Arial"/>
              <a:buChar char="•"/>
            </a:pPr>
            <a:r>
              <a:rPr b="0" i="0" lang="en-US" sz="1662" u="none" cap="none" strike="noStrike">
                <a:solidFill>
                  <a:srgbClr val="000000"/>
                </a:solidFill>
                <a:latin typeface="Signika"/>
                <a:ea typeface="Signika"/>
                <a:cs typeface="Signika"/>
                <a:sym typeface="Signika"/>
              </a:rPr>
              <a:t>Headers: Lilita One, Signika</a:t>
            </a:r>
            <a:endParaRPr/>
          </a:p>
          <a:p>
            <a:pPr indent="-179433" lvl="1" marL="358866" marR="0" rtl="0" algn="l">
              <a:lnSpc>
                <a:spcPct val="140012"/>
              </a:lnSpc>
              <a:spcBef>
                <a:spcPts val="0"/>
              </a:spcBef>
              <a:spcAft>
                <a:spcPts val="0"/>
              </a:spcAft>
              <a:buClr>
                <a:srgbClr val="000000"/>
              </a:buClr>
              <a:buSzPts val="1662"/>
              <a:buFont typeface="Arial"/>
              <a:buChar char="•"/>
            </a:pPr>
            <a:r>
              <a:rPr b="0" i="0" lang="en-US" sz="1662" u="none" cap="none" strike="noStrike">
                <a:solidFill>
                  <a:srgbClr val="000000"/>
                </a:solidFill>
                <a:latin typeface="Signika"/>
                <a:ea typeface="Signika"/>
                <a:cs typeface="Signika"/>
                <a:sym typeface="Signika"/>
              </a:rPr>
              <a:t>Body Copy: Shadows Into Light Two, Signika</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ADDC"/>
        </a:solidFill>
      </p:bgPr>
    </p:bg>
    <p:spTree>
      <p:nvGrpSpPr>
        <p:cNvPr id="638" name="Shape 638"/>
        <p:cNvGrpSpPr/>
        <p:nvPr/>
      </p:nvGrpSpPr>
      <p:grpSpPr>
        <a:xfrm>
          <a:off x="0" y="0"/>
          <a:ext cx="0" cy="0"/>
          <a:chOff x="0" y="0"/>
          <a:chExt cx="0" cy="0"/>
        </a:xfrm>
      </p:grpSpPr>
      <p:grpSp>
        <p:nvGrpSpPr>
          <p:cNvPr id="639" name="Google Shape;639;p31"/>
          <p:cNvGrpSpPr/>
          <p:nvPr/>
        </p:nvGrpSpPr>
        <p:grpSpPr>
          <a:xfrm>
            <a:off x="266003" y="72491"/>
            <a:ext cx="17755994" cy="9961192"/>
            <a:chOff x="0" y="-47625"/>
            <a:chExt cx="4676476" cy="2623524"/>
          </a:xfrm>
        </p:grpSpPr>
        <p:sp>
          <p:nvSpPr>
            <p:cNvPr id="640" name="Google Shape;640;p31"/>
            <p:cNvSpPr/>
            <p:nvPr/>
          </p:nvSpPr>
          <p:spPr>
            <a:xfrm>
              <a:off x="0" y="0"/>
              <a:ext cx="4676476" cy="2575899"/>
            </a:xfrm>
            <a:custGeom>
              <a:rect b="b" l="l" r="r" t="t"/>
              <a:pathLst>
                <a:path extrusionOk="0" h="2575899" w="4676476">
                  <a:moveTo>
                    <a:pt x="0" y="0"/>
                  </a:moveTo>
                  <a:lnTo>
                    <a:pt x="4676476" y="0"/>
                  </a:lnTo>
                  <a:lnTo>
                    <a:pt x="4676476" y="2575899"/>
                  </a:lnTo>
                  <a:lnTo>
                    <a:pt x="0" y="2575899"/>
                  </a:lnTo>
                  <a:close/>
                </a:path>
              </a:pathLst>
            </a:custGeom>
            <a:solidFill>
              <a:srgbClr val="FFF6E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1" name="Google Shape;641;p31"/>
            <p:cNvSpPr txBox="1"/>
            <p:nvPr/>
          </p:nvSpPr>
          <p:spPr>
            <a:xfrm>
              <a:off x="0" y="-47625"/>
              <a:ext cx="4676476" cy="26235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42" name="Google Shape;642;p31"/>
          <p:cNvSpPr/>
          <p:nvPr/>
        </p:nvSpPr>
        <p:spPr>
          <a:xfrm>
            <a:off x="6131256" y="2929828"/>
            <a:ext cx="6025487" cy="1506372"/>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3" name="Google Shape;643;p31"/>
          <p:cNvSpPr/>
          <p:nvPr/>
        </p:nvSpPr>
        <p:spPr>
          <a:xfrm>
            <a:off x="15414878" y="2384285"/>
            <a:ext cx="435353" cy="1421562"/>
          </a:xfrm>
          <a:custGeom>
            <a:rect b="b" l="l" r="r" t="t"/>
            <a:pathLst>
              <a:path extrusionOk="0" h="1421562" w="435353">
                <a:moveTo>
                  <a:pt x="0" y="0"/>
                </a:moveTo>
                <a:lnTo>
                  <a:pt x="435353" y="0"/>
                </a:lnTo>
                <a:lnTo>
                  <a:pt x="435353" y="1421562"/>
                </a:lnTo>
                <a:lnTo>
                  <a:pt x="0" y="142156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4" name="Google Shape;644;p31"/>
          <p:cNvSpPr/>
          <p:nvPr/>
        </p:nvSpPr>
        <p:spPr>
          <a:xfrm rot="722446">
            <a:off x="2726768" y="8036966"/>
            <a:ext cx="409241" cy="859299"/>
          </a:xfrm>
          <a:custGeom>
            <a:rect b="b" l="l" r="r" t="t"/>
            <a:pathLst>
              <a:path extrusionOk="0" h="859299" w="409241">
                <a:moveTo>
                  <a:pt x="0" y="0"/>
                </a:moveTo>
                <a:lnTo>
                  <a:pt x="409241" y="0"/>
                </a:lnTo>
                <a:lnTo>
                  <a:pt x="409241" y="859298"/>
                </a:lnTo>
                <a:lnTo>
                  <a:pt x="0" y="85929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5" name="Google Shape;645;p31"/>
          <p:cNvSpPr/>
          <p:nvPr/>
        </p:nvSpPr>
        <p:spPr>
          <a:xfrm>
            <a:off x="1330570" y="1395862"/>
            <a:ext cx="664060" cy="989288"/>
          </a:xfrm>
          <a:custGeom>
            <a:rect b="b" l="l" r="r" t="t"/>
            <a:pathLst>
              <a:path extrusionOk="0" h="989288" w="664060">
                <a:moveTo>
                  <a:pt x="0" y="0"/>
                </a:moveTo>
                <a:lnTo>
                  <a:pt x="664060" y="0"/>
                </a:lnTo>
                <a:lnTo>
                  <a:pt x="664060" y="989288"/>
                </a:lnTo>
                <a:lnTo>
                  <a:pt x="0" y="98928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6" name="Google Shape;646;p31"/>
          <p:cNvSpPr/>
          <p:nvPr/>
        </p:nvSpPr>
        <p:spPr>
          <a:xfrm>
            <a:off x="14020800" y="7702116"/>
            <a:ext cx="433853" cy="840394"/>
          </a:xfrm>
          <a:custGeom>
            <a:rect b="b" l="l" r="r" t="t"/>
            <a:pathLst>
              <a:path extrusionOk="0" h="840394" w="433853">
                <a:moveTo>
                  <a:pt x="0" y="0"/>
                </a:moveTo>
                <a:lnTo>
                  <a:pt x="433853" y="0"/>
                </a:lnTo>
                <a:lnTo>
                  <a:pt x="433853" y="840393"/>
                </a:lnTo>
                <a:lnTo>
                  <a:pt x="0" y="840393"/>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7" name="Google Shape;647;p31"/>
          <p:cNvSpPr/>
          <p:nvPr/>
        </p:nvSpPr>
        <p:spPr>
          <a:xfrm>
            <a:off x="13263513" y="1020433"/>
            <a:ext cx="280406" cy="1086081"/>
          </a:xfrm>
          <a:custGeom>
            <a:rect b="b" l="l" r="r" t="t"/>
            <a:pathLst>
              <a:path extrusionOk="0" h="1086081" w="280406">
                <a:moveTo>
                  <a:pt x="0" y="0"/>
                </a:moveTo>
                <a:lnTo>
                  <a:pt x="280406" y="0"/>
                </a:lnTo>
                <a:lnTo>
                  <a:pt x="280406" y="1086082"/>
                </a:lnTo>
                <a:lnTo>
                  <a:pt x="0" y="1086082"/>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8" name="Google Shape;648;p31"/>
          <p:cNvSpPr/>
          <p:nvPr/>
        </p:nvSpPr>
        <p:spPr>
          <a:xfrm>
            <a:off x="1028700" y="4436200"/>
            <a:ext cx="603740" cy="1376045"/>
          </a:xfrm>
          <a:custGeom>
            <a:rect b="b" l="l" r="r" t="t"/>
            <a:pathLst>
              <a:path extrusionOk="0" h="1376045" w="603740">
                <a:moveTo>
                  <a:pt x="0" y="0"/>
                </a:moveTo>
                <a:lnTo>
                  <a:pt x="603740" y="0"/>
                </a:lnTo>
                <a:lnTo>
                  <a:pt x="603740" y="1376045"/>
                </a:lnTo>
                <a:lnTo>
                  <a:pt x="0" y="1376045"/>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9" name="Google Shape;649;p31"/>
          <p:cNvSpPr/>
          <p:nvPr/>
        </p:nvSpPr>
        <p:spPr>
          <a:xfrm>
            <a:off x="4084130" y="1349950"/>
            <a:ext cx="342285" cy="934567"/>
          </a:xfrm>
          <a:custGeom>
            <a:rect b="b" l="l" r="r" t="t"/>
            <a:pathLst>
              <a:path extrusionOk="0" h="934567" w="342285">
                <a:moveTo>
                  <a:pt x="0" y="0"/>
                </a:moveTo>
                <a:lnTo>
                  <a:pt x="342286" y="0"/>
                </a:lnTo>
                <a:lnTo>
                  <a:pt x="342286" y="934567"/>
                </a:lnTo>
                <a:lnTo>
                  <a:pt x="0" y="934567"/>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0" name="Google Shape;650;p31"/>
          <p:cNvSpPr/>
          <p:nvPr/>
        </p:nvSpPr>
        <p:spPr>
          <a:xfrm>
            <a:off x="16306800" y="4982228"/>
            <a:ext cx="724819" cy="899001"/>
          </a:xfrm>
          <a:custGeom>
            <a:rect b="b" l="l" r="r" t="t"/>
            <a:pathLst>
              <a:path extrusionOk="0" h="899001" w="724819">
                <a:moveTo>
                  <a:pt x="0" y="0"/>
                </a:moveTo>
                <a:lnTo>
                  <a:pt x="724819" y="0"/>
                </a:lnTo>
                <a:lnTo>
                  <a:pt x="724819" y="899000"/>
                </a:lnTo>
                <a:lnTo>
                  <a:pt x="0" y="899000"/>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1" name="Google Shape;651;p31"/>
          <p:cNvSpPr txBox="1"/>
          <p:nvPr/>
        </p:nvSpPr>
        <p:spPr>
          <a:xfrm>
            <a:off x="5280936" y="1195181"/>
            <a:ext cx="7726128"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8B3997"/>
                </a:solidFill>
                <a:latin typeface="Lilita One"/>
                <a:ea typeface="Lilita One"/>
                <a:cs typeface="Lilita One"/>
                <a:sym typeface="Lilita One"/>
              </a:rPr>
              <a:t>Credits</a:t>
            </a:r>
            <a:endParaRPr/>
          </a:p>
        </p:txBody>
      </p:sp>
      <p:sp>
        <p:nvSpPr>
          <p:cNvPr id="652" name="Google Shape;652;p31"/>
          <p:cNvSpPr txBox="1"/>
          <p:nvPr/>
        </p:nvSpPr>
        <p:spPr>
          <a:xfrm>
            <a:off x="3143698" y="5102950"/>
            <a:ext cx="11810379" cy="1301750"/>
          </a:xfrm>
          <a:prstGeom prst="rect">
            <a:avLst/>
          </a:prstGeom>
          <a:noFill/>
          <a:ln>
            <a:noFill/>
          </a:ln>
        </p:spPr>
        <p:txBody>
          <a:bodyPr anchorCtr="0" anchor="t" bIns="0" lIns="0" spcFirstLastPara="1" rIns="0" wrap="square" tIns="0">
            <a:spAutoFit/>
          </a:bodyPr>
          <a:lstStyle/>
          <a:p>
            <a:pPr indent="0" lvl="0" marL="0" marR="0" rtl="0" algn="ctr">
              <a:lnSpc>
                <a:spcPct val="130007"/>
              </a:lnSpc>
              <a:spcBef>
                <a:spcPts val="0"/>
              </a:spcBef>
              <a:spcAft>
                <a:spcPts val="0"/>
              </a:spcAft>
              <a:buNone/>
            </a:pPr>
            <a:r>
              <a:rPr lang="en-US" sz="3999">
                <a:solidFill>
                  <a:srgbClr val="000000"/>
                </a:solidFill>
                <a:latin typeface="Signika"/>
                <a:ea typeface="Signika"/>
                <a:cs typeface="Signika"/>
                <a:sym typeface="Signika"/>
              </a:rPr>
              <a:t>This presentation template is free for everyone to use thanks to the following:</a:t>
            </a:r>
            <a:endParaRPr/>
          </a:p>
        </p:txBody>
      </p:sp>
      <p:sp>
        <p:nvSpPr>
          <p:cNvPr id="653" name="Google Shape;653;p31"/>
          <p:cNvSpPr txBox="1"/>
          <p:nvPr/>
        </p:nvSpPr>
        <p:spPr>
          <a:xfrm>
            <a:off x="2818025" y="7261888"/>
            <a:ext cx="12651949" cy="86042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lang="en-US" sz="2499">
                <a:solidFill>
                  <a:srgbClr val="000000"/>
                </a:solidFill>
                <a:latin typeface="Shadows Into Light Two"/>
                <a:ea typeface="Shadows Into Light Two"/>
                <a:cs typeface="Shadows Into Light Two"/>
                <a:sym typeface="Shadows Into Light Two"/>
              </a:rPr>
              <a:t>SlidesCarnival for the presentation template</a:t>
            </a:r>
            <a:endParaRPr/>
          </a:p>
          <a:p>
            <a:pPr indent="0" lvl="0" marL="0" marR="0" rtl="0" algn="ctr">
              <a:lnSpc>
                <a:spcPct val="140000"/>
              </a:lnSpc>
              <a:spcBef>
                <a:spcPts val="0"/>
              </a:spcBef>
              <a:spcAft>
                <a:spcPts val="0"/>
              </a:spcAft>
              <a:buNone/>
            </a:pPr>
            <a:r>
              <a:rPr lang="en-US" sz="2500">
                <a:solidFill>
                  <a:srgbClr val="000000"/>
                </a:solidFill>
                <a:latin typeface="Shadows Into Light Two"/>
                <a:ea typeface="Shadows Into Light Two"/>
                <a:cs typeface="Shadows Into Light Two"/>
                <a:sym typeface="Shadows Into Light Two"/>
              </a:rPr>
              <a:t>Pexels for the photos</a:t>
            </a:r>
            <a:endParaRPr/>
          </a:p>
        </p:txBody>
      </p:sp>
      <p:sp>
        <p:nvSpPr>
          <p:cNvPr id="654" name="Google Shape;654;p31"/>
          <p:cNvSpPr txBox="1"/>
          <p:nvPr/>
        </p:nvSpPr>
        <p:spPr>
          <a:xfrm>
            <a:off x="2818025" y="8690638"/>
            <a:ext cx="12651949"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000000"/>
                </a:solidFill>
                <a:latin typeface="Signika"/>
                <a:ea typeface="Signika"/>
                <a:cs typeface="Signika"/>
                <a:sym typeface="Signika"/>
              </a:rPr>
              <a:t>Happy designing!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9"/>
        </a:solidFill>
      </p:bgPr>
    </p:bg>
    <p:spTree>
      <p:nvGrpSpPr>
        <p:cNvPr id="87" name="Shape 87"/>
        <p:cNvGrpSpPr/>
        <p:nvPr/>
      </p:nvGrpSpPr>
      <p:grpSpPr>
        <a:xfrm>
          <a:off x="0" y="0"/>
          <a:ext cx="0" cy="0"/>
          <a:chOff x="0" y="0"/>
          <a:chExt cx="0" cy="0"/>
        </a:xfrm>
      </p:grpSpPr>
      <p:cxnSp>
        <p:nvCxnSpPr>
          <p:cNvPr id="88" name="Google Shape;88;p12"/>
          <p:cNvCxnSpPr/>
          <p:nvPr/>
        </p:nvCxnSpPr>
        <p:spPr>
          <a:xfrm>
            <a:off x="1322179" y="8848109"/>
            <a:ext cx="5332343" cy="0"/>
          </a:xfrm>
          <a:prstGeom prst="straightConnector1">
            <a:avLst/>
          </a:prstGeom>
          <a:noFill/>
          <a:ln cap="flat" cmpd="sng" w="47625">
            <a:solidFill>
              <a:srgbClr val="8B3997"/>
            </a:solidFill>
            <a:prstDash val="lgDash"/>
            <a:round/>
            <a:headEnd len="sm" w="sm" type="none"/>
            <a:tailEnd len="sm" w="sm" type="none"/>
          </a:ln>
        </p:spPr>
      </p:cxnSp>
      <p:cxnSp>
        <p:nvCxnSpPr>
          <p:cNvPr id="89" name="Google Shape;89;p12"/>
          <p:cNvCxnSpPr/>
          <p:nvPr/>
        </p:nvCxnSpPr>
        <p:spPr>
          <a:xfrm>
            <a:off x="8007183" y="5917498"/>
            <a:ext cx="7306701" cy="0"/>
          </a:xfrm>
          <a:prstGeom prst="straightConnector1">
            <a:avLst/>
          </a:prstGeom>
          <a:noFill/>
          <a:ln cap="flat" cmpd="sng" w="47625">
            <a:solidFill>
              <a:srgbClr val="8B3997"/>
            </a:solidFill>
            <a:prstDash val="lgDash"/>
            <a:round/>
            <a:headEnd len="sm" w="sm" type="none"/>
            <a:tailEnd len="sm" w="sm" type="none"/>
          </a:ln>
        </p:spPr>
      </p:cxnSp>
      <p:sp>
        <p:nvSpPr>
          <p:cNvPr id="90" name="Google Shape;90;p12"/>
          <p:cNvSpPr/>
          <p:nvPr/>
        </p:nvSpPr>
        <p:spPr>
          <a:xfrm rot="-547312">
            <a:off x="-175940" y="-185436"/>
            <a:ext cx="3944253" cy="2529252"/>
          </a:xfrm>
          <a:custGeom>
            <a:rect b="b" l="l" r="r" t="t"/>
            <a:pathLst>
              <a:path extrusionOk="0" h="2529252" w="3944253">
                <a:moveTo>
                  <a:pt x="0" y="0"/>
                </a:moveTo>
                <a:lnTo>
                  <a:pt x="3944253" y="0"/>
                </a:lnTo>
                <a:lnTo>
                  <a:pt x="3944253" y="2529252"/>
                </a:lnTo>
                <a:lnTo>
                  <a:pt x="0" y="252925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 name="Google Shape;91;p12"/>
          <p:cNvSpPr/>
          <p:nvPr/>
        </p:nvSpPr>
        <p:spPr>
          <a:xfrm rot="-5591382">
            <a:off x="15164004" y="4025595"/>
            <a:ext cx="1963442" cy="1865270"/>
          </a:xfrm>
          <a:custGeom>
            <a:rect b="b" l="l" r="r" t="t"/>
            <a:pathLst>
              <a:path extrusionOk="0" h="1865270" w="1963442">
                <a:moveTo>
                  <a:pt x="0" y="0"/>
                </a:moveTo>
                <a:lnTo>
                  <a:pt x="1963441" y="0"/>
                </a:lnTo>
                <a:lnTo>
                  <a:pt x="1963441" y="1865269"/>
                </a:lnTo>
                <a:lnTo>
                  <a:pt x="0" y="186526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2" name="Google Shape;92;p12"/>
          <p:cNvSpPr/>
          <p:nvPr/>
        </p:nvSpPr>
        <p:spPr>
          <a:xfrm>
            <a:off x="15313883" y="468612"/>
            <a:ext cx="2560155" cy="1480235"/>
          </a:xfrm>
          <a:custGeom>
            <a:rect b="b" l="l" r="r" t="t"/>
            <a:pathLst>
              <a:path extrusionOk="0" h="1480235" w="2560155">
                <a:moveTo>
                  <a:pt x="0" y="0"/>
                </a:moveTo>
                <a:lnTo>
                  <a:pt x="2560155" y="0"/>
                </a:lnTo>
                <a:lnTo>
                  <a:pt x="2560155" y="1480235"/>
                </a:lnTo>
                <a:lnTo>
                  <a:pt x="0" y="148023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 name="Google Shape;93;p12"/>
          <p:cNvSpPr/>
          <p:nvPr/>
        </p:nvSpPr>
        <p:spPr>
          <a:xfrm>
            <a:off x="14071876" y="468612"/>
            <a:ext cx="764487" cy="764487"/>
          </a:xfrm>
          <a:custGeom>
            <a:rect b="b" l="l" r="r" t="t"/>
            <a:pathLst>
              <a:path extrusionOk="0" h="764487" w="764487">
                <a:moveTo>
                  <a:pt x="0" y="0"/>
                </a:moveTo>
                <a:lnTo>
                  <a:pt x="764488" y="0"/>
                </a:lnTo>
                <a:lnTo>
                  <a:pt x="764488" y="764488"/>
                </a:lnTo>
                <a:lnTo>
                  <a:pt x="0" y="76448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 name="Google Shape;94;p12"/>
          <p:cNvSpPr/>
          <p:nvPr/>
        </p:nvSpPr>
        <p:spPr>
          <a:xfrm>
            <a:off x="4108849" y="311684"/>
            <a:ext cx="625061" cy="699369"/>
          </a:xfrm>
          <a:custGeom>
            <a:rect b="b" l="l" r="r" t="t"/>
            <a:pathLst>
              <a:path extrusionOk="0" h="699369" w="625061">
                <a:moveTo>
                  <a:pt x="0" y="0"/>
                </a:moveTo>
                <a:lnTo>
                  <a:pt x="625061" y="0"/>
                </a:lnTo>
                <a:lnTo>
                  <a:pt x="625061" y="699369"/>
                </a:lnTo>
                <a:lnTo>
                  <a:pt x="0" y="699369"/>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 name="Google Shape;95;p12"/>
          <p:cNvSpPr/>
          <p:nvPr/>
        </p:nvSpPr>
        <p:spPr>
          <a:xfrm>
            <a:off x="6281094" y="661369"/>
            <a:ext cx="746855" cy="835642"/>
          </a:xfrm>
          <a:custGeom>
            <a:rect b="b" l="l" r="r" t="t"/>
            <a:pathLst>
              <a:path extrusionOk="0" h="835642" w="746855">
                <a:moveTo>
                  <a:pt x="0" y="0"/>
                </a:moveTo>
                <a:lnTo>
                  <a:pt x="746856" y="0"/>
                </a:lnTo>
                <a:lnTo>
                  <a:pt x="746856" y="835642"/>
                </a:lnTo>
                <a:lnTo>
                  <a:pt x="0" y="835642"/>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 name="Google Shape;96;p12"/>
          <p:cNvSpPr/>
          <p:nvPr/>
        </p:nvSpPr>
        <p:spPr>
          <a:xfrm>
            <a:off x="2568089" y="2366668"/>
            <a:ext cx="718083" cy="803449"/>
          </a:xfrm>
          <a:custGeom>
            <a:rect b="b" l="l" r="r" t="t"/>
            <a:pathLst>
              <a:path extrusionOk="0" h="803449" w="718083">
                <a:moveTo>
                  <a:pt x="0" y="0"/>
                </a:moveTo>
                <a:lnTo>
                  <a:pt x="718082" y="0"/>
                </a:lnTo>
                <a:lnTo>
                  <a:pt x="718082" y="803449"/>
                </a:lnTo>
                <a:lnTo>
                  <a:pt x="0" y="803449"/>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 name="Google Shape;97;p12"/>
          <p:cNvSpPr/>
          <p:nvPr/>
        </p:nvSpPr>
        <p:spPr>
          <a:xfrm>
            <a:off x="17403540" y="1821092"/>
            <a:ext cx="573550" cy="641735"/>
          </a:xfrm>
          <a:custGeom>
            <a:rect b="b" l="l" r="r" t="t"/>
            <a:pathLst>
              <a:path extrusionOk="0" h="641735" w="573550">
                <a:moveTo>
                  <a:pt x="0" y="0"/>
                </a:moveTo>
                <a:lnTo>
                  <a:pt x="573551" y="0"/>
                </a:lnTo>
                <a:lnTo>
                  <a:pt x="573551" y="641735"/>
                </a:lnTo>
                <a:lnTo>
                  <a:pt x="0" y="64173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 name="Google Shape;98;p12"/>
          <p:cNvSpPr/>
          <p:nvPr/>
        </p:nvSpPr>
        <p:spPr>
          <a:xfrm>
            <a:off x="12359193" y="318225"/>
            <a:ext cx="795889" cy="890505"/>
          </a:xfrm>
          <a:custGeom>
            <a:rect b="b" l="l" r="r" t="t"/>
            <a:pathLst>
              <a:path extrusionOk="0" h="890505" w="795889">
                <a:moveTo>
                  <a:pt x="0" y="0"/>
                </a:moveTo>
                <a:lnTo>
                  <a:pt x="795889" y="0"/>
                </a:lnTo>
                <a:lnTo>
                  <a:pt x="795889" y="890505"/>
                </a:lnTo>
                <a:lnTo>
                  <a:pt x="0" y="89050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 name="Google Shape;99;p12"/>
          <p:cNvSpPr/>
          <p:nvPr/>
        </p:nvSpPr>
        <p:spPr>
          <a:xfrm rot="1545019">
            <a:off x="598291" y="4522777"/>
            <a:ext cx="1276137" cy="2419217"/>
          </a:xfrm>
          <a:custGeom>
            <a:rect b="b" l="l" r="r" t="t"/>
            <a:pathLst>
              <a:path extrusionOk="0" h="2419217" w="1276137">
                <a:moveTo>
                  <a:pt x="0" y="0"/>
                </a:moveTo>
                <a:lnTo>
                  <a:pt x="1276137" y="0"/>
                </a:lnTo>
                <a:lnTo>
                  <a:pt x="1276137" y="2419217"/>
                </a:lnTo>
                <a:lnTo>
                  <a:pt x="0" y="2419217"/>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 name="Google Shape;100;p12"/>
          <p:cNvSpPr/>
          <p:nvPr/>
        </p:nvSpPr>
        <p:spPr>
          <a:xfrm rot="-547312">
            <a:off x="216713" y="2762618"/>
            <a:ext cx="1623975" cy="1041374"/>
          </a:xfrm>
          <a:custGeom>
            <a:rect b="b" l="l" r="r" t="t"/>
            <a:pathLst>
              <a:path extrusionOk="0" h="1041374" w="1623975">
                <a:moveTo>
                  <a:pt x="0" y="0"/>
                </a:moveTo>
                <a:lnTo>
                  <a:pt x="1623974" y="0"/>
                </a:lnTo>
                <a:lnTo>
                  <a:pt x="1623974" y="1041374"/>
                </a:lnTo>
                <a:lnTo>
                  <a:pt x="0" y="104137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01" name="Google Shape;101;p12"/>
          <p:cNvCxnSpPr/>
          <p:nvPr/>
        </p:nvCxnSpPr>
        <p:spPr>
          <a:xfrm>
            <a:off x="8007183" y="6823465"/>
            <a:ext cx="7306701" cy="0"/>
          </a:xfrm>
          <a:prstGeom prst="straightConnector1">
            <a:avLst/>
          </a:prstGeom>
          <a:noFill/>
          <a:ln cap="flat" cmpd="sng" w="47625">
            <a:solidFill>
              <a:srgbClr val="8B3997"/>
            </a:solidFill>
            <a:prstDash val="lgDash"/>
            <a:round/>
            <a:headEnd len="sm" w="sm" type="none"/>
            <a:tailEnd len="sm" w="sm" type="none"/>
          </a:ln>
        </p:spPr>
      </p:cxnSp>
      <p:cxnSp>
        <p:nvCxnSpPr>
          <p:cNvPr id="102" name="Google Shape;102;p12"/>
          <p:cNvCxnSpPr/>
          <p:nvPr/>
        </p:nvCxnSpPr>
        <p:spPr>
          <a:xfrm>
            <a:off x="11405705" y="8824296"/>
            <a:ext cx="5332343" cy="0"/>
          </a:xfrm>
          <a:prstGeom prst="straightConnector1">
            <a:avLst/>
          </a:prstGeom>
          <a:noFill/>
          <a:ln cap="flat" cmpd="sng" w="47625">
            <a:solidFill>
              <a:srgbClr val="8B3997"/>
            </a:solidFill>
            <a:prstDash val="lgDash"/>
            <a:round/>
            <a:headEnd len="sm" w="sm" type="none"/>
            <a:tailEnd len="sm" w="sm" type="none"/>
          </a:ln>
        </p:spPr>
      </p:cxnSp>
      <p:grpSp>
        <p:nvGrpSpPr>
          <p:cNvPr id="103" name="Google Shape;103;p12"/>
          <p:cNvGrpSpPr/>
          <p:nvPr/>
        </p:nvGrpSpPr>
        <p:grpSpPr>
          <a:xfrm>
            <a:off x="8365342" y="8183337"/>
            <a:ext cx="1329543" cy="1329543"/>
            <a:chOff x="0" y="0"/>
            <a:chExt cx="812800" cy="812800"/>
          </a:xfrm>
        </p:grpSpPr>
        <p:sp>
          <p:nvSpPr>
            <p:cNvPr id="104" name="Google Shape;104;p12"/>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8B399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5" name="Google Shape;105;p12"/>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6" name="Google Shape;106;p12"/>
          <p:cNvSpPr txBox="1"/>
          <p:nvPr/>
        </p:nvSpPr>
        <p:spPr>
          <a:xfrm>
            <a:off x="6269414" y="2440449"/>
            <a:ext cx="5749171" cy="171767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lang="en-US" sz="9999">
                <a:solidFill>
                  <a:srgbClr val="8B3997"/>
                </a:solidFill>
                <a:latin typeface="Lilita One"/>
                <a:ea typeface="Lilita One"/>
                <a:cs typeface="Lilita One"/>
                <a:sym typeface="Lilita One"/>
              </a:rPr>
              <a:t>Certificate</a:t>
            </a:r>
            <a:endParaRPr/>
          </a:p>
        </p:txBody>
      </p:sp>
      <p:sp>
        <p:nvSpPr>
          <p:cNvPr id="107" name="Google Shape;107;p12"/>
          <p:cNvSpPr txBox="1"/>
          <p:nvPr/>
        </p:nvSpPr>
        <p:spPr>
          <a:xfrm>
            <a:off x="2927130" y="5460923"/>
            <a:ext cx="4542592" cy="495300"/>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lang="en-US" sz="2999">
                <a:solidFill>
                  <a:srgbClr val="000000"/>
                </a:solidFill>
                <a:latin typeface="Signika"/>
                <a:ea typeface="Signika"/>
                <a:cs typeface="Signika"/>
                <a:sym typeface="Signika"/>
              </a:rPr>
              <a:t>This certificate is granted to</a:t>
            </a:r>
            <a:endParaRPr/>
          </a:p>
        </p:txBody>
      </p:sp>
      <p:sp>
        <p:nvSpPr>
          <p:cNvPr id="108" name="Google Shape;108;p12"/>
          <p:cNvSpPr txBox="1"/>
          <p:nvPr/>
        </p:nvSpPr>
        <p:spPr>
          <a:xfrm>
            <a:off x="8738718" y="4574807"/>
            <a:ext cx="5843629" cy="13779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8000">
                <a:solidFill>
                  <a:srgbClr val="8B3997"/>
                </a:solidFill>
                <a:latin typeface="Shadows Into Light Two"/>
                <a:ea typeface="Shadows Into Light Two"/>
                <a:cs typeface="Shadows Into Light Two"/>
                <a:sym typeface="Shadows Into Light Two"/>
              </a:rPr>
              <a:t>Olivia Moore </a:t>
            </a:r>
            <a:endParaRPr/>
          </a:p>
        </p:txBody>
      </p:sp>
      <p:sp>
        <p:nvSpPr>
          <p:cNvPr id="109" name="Google Shape;109;p12"/>
          <p:cNvSpPr txBox="1"/>
          <p:nvPr/>
        </p:nvSpPr>
        <p:spPr>
          <a:xfrm>
            <a:off x="2277402" y="8972550"/>
            <a:ext cx="2930549" cy="5143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000">
                <a:solidFill>
                  <a:srgbClr val="000000"/>
                </a:solidFill>
                <a:latin typeface="Signika"/>
                <a:ea typeface="Signika"/>
                <a:cs typeface="Signika"/>
                <a:sym typeface="Signika"/>
              </a:rPr>
              <a:t>Class Teacher</a:t>
            </a:r>
            <a:endParaRPr/>
          </a:p>
        </p:txBody>
      </p:sp>
      <p:sp>
        <p:nvSpPr>
          <p:cNvPr id="110" name="Google Shape;110;p12"/>
          <p:cNvSpPr txBox="1"/>
          <p:nvPr/>
        </p:nvSpPr>
        <p:spPr>
          <a:xfrm>
            <a:off x="2927130" y="6332928"/>
            <a:ext cx="3067526" cy="5143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000">
                <a:solidFill>
                  <a:srgbClr val="000000"/>
                </a:solidFill>
                <a:latin typeface="Signika"/>
                <a:ea typeface="Signika"/>
                <a:cs typeface="Signika"/>
                <a:sym typeface="Signika"/>
              </a:rPr>
              <a:t>For completing the</a:t>
            </a:r>
            <a:endParaRPr/>
          </a:p>
        </p:txBody>
      </p:sp>
      <p:sp>
        <p:nvSpPr>
          <p:cNvPr id="111" name="Google Shape;111;p12"/>
          <p:cNvSpPr txBox="1"/>
          <p:nvPr/>
        </p:nvSpPr>
        <p:spPr>
          <a:xfrm>
            <a:off x="8064817" y="1967526"/>
            <a:ext cx="2158365" cy="495300"/>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1" lang="en-US" sz="2999">
                <a:solidFill>
                  <a:srgbClr val="8E699D"/>
                </a:solidFill>
                <a:latin typeface="Signika"/>
                <a:ea typeface="Signika"/>
                <a:cs typeface="Signika"/>
                <a:sym typeface="Signika"/>
              </a:rPr>
              <a:t>Name School</a:t>
            </a:r>
            <a:endParaRPr/>
          </a:p>
        </p:txBody>
      </p:sp>
      <p:sp>
        <p:nvSpPr>
          <p:cNvPr id="112" name="Google Shape;112;p12"/>
          <p:cNvSpPr txBox="1"/>
          <p:nvPr/>
        </p:nvSpPr>
        <p:spPr>
          <a:xfrm>
            <a:off x="13740883" y="8300421"/>
            <a:ext cx="661988" cy="5238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000">
                <a:solidFill>
                  <a:srgbClr val="000000"/>
                </a:solidFill>
                <a:latin typeface="Shadows Into Light Two"/>
                <a:ea typeface="Shadows Into Light Two"/>
                <a:cs typeface="Shadows Into Light Two"/>
                <a:sym typeface="Shadows Into Light Two"/>
              </a:rPr>
              <a:t>Date</a:t>
            </a:r>
            <a:endParaRPr/>
          </a:p>
        </p:txBody>
      </p:sp>
      <p:sp>
        <p:nvSpPr>
          <p:cNvPr id="113" name="Google Shape;113;p12"/>
          <p:cNvSpPr txBox="1"/>
          <p:nvPr/>
        </p:nvSpPr>
        <p:spPr>
          <a:xfrm>
            <a:off x="9930434" y="6318640"/>
            <a:ext cx="3460197"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lang="en-US" sz="2999">
                <a:solidFill>
                  <a:srgbClr val="000000"/>
                </a:solidFill>
                <a:latin typeface="Shadows Into Light Two"/>
                <a:ea typeface="Shadows Into Light Two"/>
                <a:cs typeface="Shadows Into Light Two"/>
                <a:sym typeface="Shadows Into Light Two"/>
              </a:rPr>
              <a:t>Insert subject here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9"/>
        </a:solidFill>
      </p:bgPr>
    </p:bg>
    <p:spTree>
      <p:nvGrpSpPr>
        <p:cNvPr id="117" name="Shape 117"/>
        <p:cNvGrpSpPr/>
        <p:nvPr/>
      </p:nvGrpSpPr>
      <p:grpSpPr>
        <a:xfrm>
          <a:off x="0" y="0"/>
          <a:ext cx="0" cy="0"/>
          <a:chOff x="0" y="0"/>
          <a:chExt cx="0" cy="0"/>
        </a:xfrm>
      </p:grpSpPr>
      <p:grpSp>
        <p:nvGrpSpPr>
          <p:cNvPr id="118" name="Google Shape;118;p13"/>
          <p:cNvGrpSpPr/>
          <p:nvPr/>
        </p:nvGrpSpPr>
        <p:grpSpPr>
          <a:xfrm>
            <a:off x="12917" y="-180826"/>
            <a:ext cx="18262167" cy="10467826"/>
            <a:chOff x="0" y="-47625"/>
            <a:chExt cx="4809789" cy="2756958"/>
          </a:xfrm>
        </p:grpSpPr>
        <p:sp>
          <p:nvSpPr>
            <p:cNvPr id="119" name="Google Shape;119;p13"/>
            <p:cNvSpPr/>
            <p:nvPr/>
          </p:nvSpPr>
          <p:spPr>
            <a:xfrm>
              <a:off x="0" y="0"/>
              <a:ext cx="4809789" cy="2709333"/>
            </a:xfrm>
            <a:custGeom>
              <a:rect b="b" l="l" r="r" t="t"/>
              <a:pathLst>
                <a:path extrusionOk="0" h="2709333" w="4809789">
                  <a:moveTo>
                    <a:pt x="0" y="0"/>
                  </a:moveTo>
                  <a:lnTo>
                    <a:pt x="4809789" y="0"/>
                  </a:lnTo>
                  <a:lnTo>
                    <a:pt x="4809789" y="2709333"/>
                  </a:lnTo>
                  <a:lnTo>
                    <a:pt x="0" y="2709333"/>
                  </a:lnTo>
                  <a:close/>
                </a:path>
              </a:pathLst>
            </a:custGeom>
            <a:solidFill>
              <a:srgbClr val="000000">
                <a:alpha val="0"/>
              </a:srgbClr>
            </a:solidFill>
            <a:ln cap="sq" cmpd="sng" w="190500">
              <a:solidFill>
                <a:srgbClr val="D6BBE2"/>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0" name="Google Shape;120;p13"/>
            <p:cNvSpPr txBox="1"/>
            <p:nvPr/>
          </p:nvSpPr>
          <p:spPr>
            <a:xfrm>
              <a:off x="0" y="-47625"/>
              <a:ext cx="4809789"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121" name="Google Shape;121;p13"/>
          <p:cNvCxnSpPr/>
          <p:nvPr/>
        </p:nvCxnSpPr>
        <p:spPr>
          <a:xfrm>
            <a:off x="1322179" y="8848109"/>
            <a:ext cx="5332343" cy="0"/>
          </a:xfrm>
          <a:prstGeom prst="straightConnector1">
            <a:avLst/>
          </a:prstGeom>
          <a:noFill/>
          <a:ln cap="flat" cmpd="sng" w="47625">
            <a:solidFill>
              <a:srgbClr val="8B3997"/>
            </a:solidFill>
            <a:prstDash val="dot"/>
            <a:round/>
            <a:headEnd len="sm" w="sm" type="none"/>
            <a:tailEnd len="sm" w="sm" type="none"/>
          </a:ln>
        </p:spPr>
      </p:cxnSp>
      <p:cxnSp>
        <p:nvCxnSpPr>
          <p:cNvPr id="122" name="Google Shape;122;p13"/>
          <p:cNvCxnSpPr/>
          <p:nvPr/>
        </p:nvCxnSpPr>
        <p:spPr>
          <a:xfrm>
            <a:off x="8007183" y="5917498"/>
            <a:ext cx="7306701" cy="0"/>
          </a:xfrm>
          <a:prstGeom prst="straightConnector1">
            <a:avLst/>
          </a:prstGeom>
          <a:noFill/>
          <a:ln cap="flat" cmpd="sng" w="47625">
            <a:solidFill>
              <a:srgbClr val="8B3997"/>
            </a:solidFill>
            <a:prstDash val="dot"/>
            <a:round/>
            <a:headEnd len="sm" w="sm" type="none"/>
            <a:tailEnd len="sm" w="sm" type="none"/>
          </a:ln>
        </p:spPr>
      </p:cxnSp>
      <p:cxnSp>
        <p:nvCxnSpPr>
          <p:cNvPr id="123" name="Google Shape;123;p13"/>
          <p:cNvCxnSpPr/>
          <p:nvPr/>
        </p:nvCxnSpPr>
        <p:spPr>
          <a:xfrm>
            <a:off x="8007183" y="6642490"/>
            <a:ext cx="7306701" cy="0"/>
          </a:xfrm>
          <a:prstGeom prst="straightConnector1">
            <a:avLst/>
          </a:prstGeom>
          <a:noFill/>
          <a:ln cap="flat" cmpd="sng" w="47625">
            <a:solidFill>
              <a:srgbClr val="8B3997"/>
            </a:solidFill>
            <a:prstDash val="dot"/>
            <a:round/>
            <a:headEnd len="sm" w="sm" type="none"/>
            <a:tailEnd len="sm" w="sm" type="none"/>
          </a:ln>
        </p:spPr>
      </p:cxnSp>
      <p:cxnSp>
        <p:nvCxnSpPr>
          <p:cNvPr id="124" name="Google Shape;124;p13"/>
          <p:cNvCxnSpPr/>
          <p:nvPr/>
        </p:nvCxnSpPr>
        <p:spPr>
          <a:xfrm>
            <a:off x="11405705" y="8824296"/>
            <a:ext cx="5332343" cy="0"/>
          </a:xfrm>
          <a:prstGeom prst="straightConnector1">
            <a:avLst/>
          </a:prstGeom>
          <a:noFill/>
          <a:ln cap="flat" cmpd="sng" w="47625">
            <a:solidFill>
              <a:srgbClr val="8B3997"/>
            </a:solidFill>
            <a:prstDash val="dot"/>
            <a:round/>
            <a:headEnd len="sm" w="sm" type="none"/>
            <a:tailEnd len="sm" w="sm" type="none"/>
          </a:ln>
        </p:spPr>
      </p:cxnSp>
      <p:sp>
        <p:nvSpPr>
          <p:cNvPr id="125" name="Google Shape;125;p13"/>
          <p:cNvSpPr/>
          <p:nvPr/>
        </p:nvSpPr>
        <p:spPr>
          <a:xfrm>
            <a:off x="1266352" y="5143500"/>
            <a:ext cx="939206" cy="1081100"/>
          </a:xfrm>
          <a:custGeom>
            <a:rect b="b" l="l" r="r" t="t"/>
            <a:pathLst>
              <a:path extrusionOk="0" h="1081100" w="939206">
                <a:moveTo>
                  <a:pt x="0" y="0"/>
                </a:moveTo>
                <a:lnTo>
                  <a:pt x="939206" y="0"/>
                </a:lnTo>
                <a:lnTo>
                  <a:pt x="939206" y="1081100"/>
                </a:lnTo>
                <a:lnTo>
                  <a:pt x="0" y="10811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6" name="Google Shape;126;p13"/>
          <p:cNvSpPr/>
          <p:nvPr/>
        </p:nvSpPr>
        <p:spPr>
          <a:xfrm rot="-5497968">
            <a:off x="15605412" y="174209"/>
            <a:ext cx="1555174" cy="1708982"/>
          </a:xfrm>
          <a:custGeom>
            <a:rect b="b" l="l" r="r" t="t"/>
            <a:pathLst>
              <a:path extrusionOk="0" h="1708982" w="1555174">
                <a:moveTo>
                  <a:pt x="0" y="0"/>
                </a:moveTo>
                <a:lnTo>
                  <a:pt x="1555174" y="0"/>
                </a:lnTo>
                <a:lnTo>
                  <a:pt x="1555174" y="1708982"/>
                </a:lnTo>
                <a:lnTo>
                  <a:pt x="0" y="170898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7" name="Google Shape;127;p13"/>
          <p:cNvSpPr/>
          <p:nvPr/>
        </p:nvSpPr>
        <p:spPr>
          <a:xfrm rot="1443331">
            <a:off x="3219810" y="1850794"/>
            <a:ext cx="830828" cy="1441783"/>
          </a:xfrm>
          <a:custGeom>
            <a:rect b="b" l="l" r="r" t="t"/>
            <a:pathLst>
              <a:path extrusionOk="0" h="1441783" w="830828">
                <a:moveTo>
                  <a:pt x="0" y="0"/>
                </a:moveTo>
                <a:lnTo>
                  <a:pt x="830827" y="0"/>
                </a:lnTo>
                <a:lnTo>
                  <a:pt x="830827" y="1441783"/>
                </a:lnTo>
                <a:lnTo>
                  <a:pt x="0" y="144178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8" name="Google Shape;128;p13"/>
          <p:cNvSpPr/>
          <p:nvPr/>
        </p:nvSpPr>
        <p:spPr>
          <a:xfrm rot="1122344">
            <a:off x="16633174" y="4710515"/>
            <a:ext cx="973813" cy="1518617"/>
          </a:xfrm>
          <a:custGeom>
            <a:rect b="b" l="l" r="r" t="t"/>
            <a:pathLst>
              <a:path extrusionOk="0" h="1518617" w="973813">
                <a:moveTo>
                  <a:pt x="0" y="0"/>
                </a:moveTo>
                <a:lnTo>
                  <a:pt x="973813" y="0"/>
                </a:lnTo>
                <a:lnTo>
                  <a:pt x="973813" y="1518617"/>
                </a:lnTo>
                <a:lnTo>
                  <a:pt x="0" y="151861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9" name="Google Shape;129;p13"/>
          <p:cNvSpPr/>
          <p:nvPr/>
        </p:nvSpPr>
        <p:spPr>
          <a:xfrm rot="-1640089">
            <a:off x="634056" y="3141657"/>
            <a:ext cx="789288" cy="1230858"/>
          </a:xfrm>
          <a:custGeom>
            <a:rect b="b" l="l" r="r" t="t"/>
            <a:pathLst>
              <a:path extrusionOk="0" h="1230858" w="789288">
                <a:moveTo>
                  <a:pt x="0" y="0"/>
                </a:moveTo>
                <a:lnTo>
                  <a:pt x="789288" y="0"/>
                </a:lnTo>
                <a:lnTo>
                  <a:pt x="789288" y="1230858"/>
                </a:lnTo>
                <a:lnTo>
                  <a:pt x="0" y="123085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0" name="Google Shape;130;p13"/>
          <p:cNvSpPr/>
          <p:nvPr/>
        </p:nvSpPr>
        <p:spPr>
          <a:xfrm>
            <a:off x="463216" y="7010082"/>
            <a:ext cx="565484" cy="582222"/>
          </a:xfrm>
          <a:custGeom>
            <a:rect b="b" l="l" r="r" t="t"/>
            <a:pathLst>
              <a:path extrusionOk="0" h="582222" w="565484">
                <a:moveTo>
                  <a:pt x="0" y="0"/>
                </a:moveTo>
                <a:lnTo>
                  <a:pt x="565484" y="0"/>
                </a:lnTo>
                <a:lnTo>
                  <a:pt x="565484" y="582223"/>
                </a:lnTo>
                <a:lnTo>
                  <a:pt x="0" y="582223"/>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1" name="Google Shape;131;p13"/>
          <p:cNvSpPr/>
          <p:nvPr/>
        </p:nvSpPr>
        <p:spPr>
          <a:xfrm>
            <a:off x="13837386" y="638063"/>
            <a:ext cx="565484" cy="582222"/>
          </a:xfrm>
          <a:custGeom>
            <a:rect b="b" l="l" r="r" t="t"/>
            <a:pathLst>
              <a:path extrusionOk="0" h="582222" w="565484">
                <a:moveTo>
                  <a:pt x="0" y="0"/>
                </a:moveTo>
                <a:lnTo>
                  <a:pt x="565484" y="0"/>
                </a:lnTo>
                <a:lnTo>
                  <a:pt x="565484" y="582223"/>
                </a:lnTo>
                <a:lnTo>
                  <a:pt x="0" y="582223"/>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2" name="Google Shape;132;p13"/>
          <p:cNvSpPr/>
          <p:nvPr/>
        </p:nvSpPr>
        <p:spPr>
          <a:xfrm>
            <a:off x="17259300" y="7784874"/>
            <a:ext cx="565484" cy="582222"/>
          </a:xfrm>
          <a:custGeom>
            <a:rect b="b" l="l" r="r" t="t"/>
            <a:pathLst>
              <a:path extrusionOk="0" h="582222" w="565484">
                <a:moveTo>
                  <a:pt x="0" y="0"/>
                </a:moveTo>
                <a:lnTo>
                  <a:pt x="565484" y="0"/>
                </a:lnTo>
                <a:lnTo>
                  <a:pt x="565484" y="582222"/>
                </a:lnTo>
                <a:lnTo>
                  <a:pt x="0" y="582222"/>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3" name="Google Shape;133;p13"/>
          <p:cNvSpPr/>
          <p:nvPr/>
        </p:nvSpPr>
        <p:spPr>
          <a:xfrm>
            <a:off x="1110166" y="412069"/>
            <a:ext cx="1576115" cy="1814233"/>
          </a:xfrm>
          <a:custGeom>
            <a:rect b="b" l="l" r="r" t="t"/>
            <a:pathLst>
              <a:path extrusionOk="0" h="1814233" w="1576115">
                <a:moveTo>
                  <a:pt x="0" y="0"/>
                </a:moveTo>
                <a:lnTo>
                  <a:pt x="1576114" y="0"/>
                </a:lnTo>
                <a:lnTo>
                  <a:pt x="1576114" y="1814233"/>
                </a:lnTo>
                <a:lnTo>
                  <a:pt x="0" y="1814233"/>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 name="Google Shape;134;p13"/>
          <p:cNvSpPr/>
          <p:nvPr/>
        </p:nvSpPr>
        <p:spPr>
          <a:xfrm>
            <a:off x="16554896" y="2135435"/>
            <a:ext cx="1408809" cy="1621651"/>
          </a:xfrm>
          <a:custGeom>
            <a:rect b="b" l="l" r="r" t="t"/>
            <a:pathLst>
              <a:path extrusionOk="0" h="1621651" w="1408809">
                <a:moveTo>
                  <a:pt x="0" y="0"/>
                </a:moveTo>
                <a:lnTo>
                  <a:pt x="1408808" y="0"/>
                </a:lnTo>
                <a:lnTo>
                  <a:pt x="1408808" y="1621651"/>
                </a:lnTo>
                <a:lnTo>
                  <a:pt x="0" y="162165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5" name="Google Shape;135;p13"/>
          <p:cNvSpPr/>
          <p:nvPr/>
        </p:nvSpPr>
        <p:spPr>
          <a:xfrm rot="9243326">
            <a:off x="14507894" y="2764357"/>
            <a:ext cx="661948" cy="1148716"/>
          </a:xfrm>
          <a:custGeom>
            <a:rect b="b" l="l" r="r" t="t"/>
            <a:pathLst>
              <a:path extrusionOk="0" h="1148716" w="661948">
                <a:moveTo>
                  <a:pt x="0" y="0"/>
                </a:moveTo>
                <a:lnTo>
                  <a:pt x="661948" y="0"/>
                </a:lnTo>
                <a:lnTo>
                  <a:pt x="661948" y="1148716"/>
                </a:lnTo>
                <a:lnTo>
                  <a:pt x="0" y="1148716"/>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36" name="Google Shape;136;p13"/>
          <p:cNvCxnSpPr/>
          <p:nvPr/>
        </p:nvCxnSpPr>
        <p:spPr>
          <a:xfrm>
            <a:off x="6580947" y="1491123"/>
            <a:ext cx="888775" cy="0"/>
          </a:xfrm>
          <a:prstGeom prst="straightConnector1">
            <a:avLst/>
          </a:prstGeom>
          <a:noFill/>
          <a:ln cap="flat" cmpd="sng" w="38100">
            <a:solidFill>
              <a:srgbClr val="9046B9"/>
            </a:solidFill>
            <a:prstDash val="dot"/>
            <a:round/>
            <a:headEnd len="sm" w="sm" type="none"/>
            <a:tailEnd len="sm" w="sm" type="none"/>
          </a:ln>
        </p:spPr>
      </p:cxnSp>
      <p:cxnSp>
        <p:nvCxnSpPr>
          <p:cNvPr id="137" name="Google Shape;137;p13"/>
          <p:cNvCxnSpPr/>
          <p:nvPr/>
        </p:nvCxnSpPr>
        <p:spPr>
          <a:xfrm>
            <a:off x="10997414" y="1472073"/>
            <a:ext cx="888775" cy="0"/>
          </a:xfrm>
          <a:prstGeom prst="straightConnector1">
            <a:avLst/>
          </a:prstGeom>
          <a:noFill/>
          <a:ln cap="flat" cmpd="sng" w="38100">
            <a:solidFill>
              <a:srgbClr val="9046B9"/>
            </a:solidFill>
            <a:prstDash val="dot"/>
            <a:round/>
            <a:headEnd len="sm" w="sm" type="none"/>
            <a:tailEnd len="sm" w="sm" type="none"/>
          </a:ln>
        </p:spPr>
      </p:cxnSp>
      <p:sp>
        <p:nvSpPr>
          <p:cNvPr id="138" name="Google Shape;138;p13"/>
          <p:cNvSpPr/>
          <p:nvPr/>
        </p:nvSpPr>
        <p:spPr>
          <a:xfrm>
            <a:off x="8442435" y="7763855"/>
            <a:ext cx="1403129" cy="1900791"/>
          </a:xfrm>
          <a:custGeom>
            <a:rect b="b" l="l" r="r" t="t"/>
            <a:pathLst>
              <a:path extrusionOk="0" h="1900791" w="1403129">
                <a:moveTo>
                  <a:pt x="0" y="0"/>
                </a:moveTo>
                <a:lnTo>
                  <a:pt x="1403130" y="0"/>
                </a:lnTo>
                <a:lnTo>
                  <a:pt x="1403130" y="1900791"/>
                </a:lnTo>
                <a:lnTo>
                  <a:pt x="0" y="1900791"/>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 name="Google Shape;139;p13"/>
          <p:cNvSpPr txBox="1"/>
          <p:nvPr/>
        </p:nvSpPr>
        <p:spPr>
          <a:xfrm>
            <a:off x="6269414" y="2440449"/>
            <a:ext cx="5749171" cy="171767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lang="en-US" sz="9999">
                <a:solidFill>
                  <a:srgbClr val="8B3997"/>
                </a:solidFill>
                <a:latin typeface="Lilita One"/>
                <a:ea typeface="Lilita One"/>
                <a:cs typeface="Lilita One"/>
                <a:sym typeface="Lilita One"/>
              </a:rPr>
              <a:t>Certificate</a:t>
            </a:r>
            <a:endParaRPr/>
          </a:p>
        </p:txBody>
      </p:sp>
      <p:sp>
        <p:nvSpPr>
          <p:cNvPr id="140" name="Google Shape;140;p13"/>
          <p:cNvSpPr txBox="1"/>
          <p:nvPr/>
        </p:nvSpPr>
        <p:spPr>
          <a:xfrm>
            <a:off x="2927130" y="5460923"/>
            <a:ext cx="4542592" cy="495300"/>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lang="en-US" sz="2999">
                <a:solidFill>
                  <a:srgbClr val="000000"/>
                </a:solidFill>
                <a:latin typeface="Signika"/>
                <a:ea typeface="Signika"/>
                <a:cs typeface="Signika"/>
                <a:sym typeface="Signika"/>
              </a:rPr>
              <a:t>This certificate is granted to</a:t>
            </a:r>
            <a:endParaRPr/>
          </a:p>
        </p:txBody>
      </p:sp>
      <p:sp>
        <p:nvSpPr>
          <p:cNvPr id="141" name="Google Shape;141;p13"/>
          <p:cNvSpPr txBox="1"/>
          <p:nvPr/>
        </p:nvSpPr>
        <p:spPr>
          <a:xfrm>
            <a:off x="8562863" y="4578274"/>
            <a:ext cx="6001644" cy="13779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8000">
                <a:solidFill>
                  <a:srgbClr val="8B3997"/>
                </a:solidFill>
                <a:latin typeface="Shadows Into Light Two"/>
                <a:ea typeface="Shadows Into Light Two"/>
                <a:cs typeface="Shadows Into Light Two"/>
                <a:sym typeface="Shadows Into Light Two"/>
              </a:rPr>
              <a:t>Jessica Doe</a:t>
            </a:r>
            <a:endParaRPr/>
          </a:p>
        </p:txBody>
      </p:sp>
      <p:sp>
        <p:nvSpPr>
          <p:cNvPr id="142" name="Google Shape;142;p13"/>
          <p:cNvSpPr txBox="1"/>
          <p:nvPr/>
        </p:nvSpPr>
        <p:spPr>
          <a:xfrm>
            <a:off x="2074040" y="8300421"/>
            <a:ext cx="3828620" cy="5238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000">
                <a:solidFill>
                  <a:srgbClr val="000000"/>
                </a:solidFill>
                <a:latin typeface="Shadows Into Light Two"/>
                <a:ea typeface="Shadows Into Light Two"/>
                <a:cs typeface="Shadows Into Light Two"/>
                <a:sym typeface="Shadows Into Light Two"/>
              </a:rPr>
              <a:t>Name Class Teacher</a:t>
            </a:r>
            <a:endParaRPr/>
          </a:p>
        </p:txBody>
      </p:sp>
      <p:sp>
        <p:nvSpPr>
          <p:cNvPr id="143" name="Google Shape;143;p13"/>
          <p:cNvSpPr txBox="1"/>
          <p:nvPr/>
        </p:nvSpPr>
        <p:spPr>
          <a:xfrm>
            <a:off x="2927130" y="6332928"/>
            <a:ext cx="3067526" cy="5143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000">
                <a:solidFill>
                  <a:srgbClr val="000000"/>
                </a:solidFill>
                <a:latin typeface="Signika"/>
                <a:ea typeface="Signika"/>
                <a:cs typeface="Signika"/>
                <a:sym typeface="Signika"/>
              </a:rPr>
              <a:t>For completing the</a:t>
            </a:r>
            <a:endParaRPr/>
          </a:p>
        </p:txBody>
      </p:sp>
      <p:sp>
        <p:nvSpPr>
          <p:cNvPr id="144" name="Google Shape;144;p13"/>
          <p:cNvSpPr txBox="1"/>
          <p:nvPr/>
        </p:nvSpPr>
        <p:spPr>
          <a:xfrm>
            <a:off x="8064817" y="1238710"/>
            <a:ext cx="2158365" cy="495300"/>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1" lang="en-US" sz="2999">
                <a:solidFill>
                  <a:srgbClr val="8E699D"/>
                </a:solidFill>
                <a:latin typeface="Signika"/>
                <a:ea typeface="Signika"/>
                <a:cs typeface="Signika"/>
                <a:sym typeface="Signika"/>
              </a:rPr>
              <a:t>Name School</a:t>
            </a:r>
            <a:endParaRPr/>
          </a:p>
        </p:txBody>
      </p:sp>
      <p:sp>
        <p:nvSpPr>
          <p:cNvPr id="145" name="Google Shape;145;p13"/>
          <p:cNvSpPr txBox="1"/>
          <p:nvPr/>
        </p:nvSpPr>
        <p:spPr>
          <a:xfrm>
            <a:off x="13740883" y="8300421"/>
            <a:ext cx="661988" cy="5238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000">
                <a:solidFill>
                  <a:srgbClr val="000000"/>
                </a:solidFill>
                <a:latin typeface="Shadows Into Light Two"/>
                <a:ea typeface="Shadows Into Light Two"/>
                <a:cs typeface="Shadows Into Light Two"/>
                <a:sym typeface="Shadows Into Light Two"/>
              </a:rPr>
              <a:t>Date</a:t>
            </a:r>
            <a:endParaRPr/>
          </a:p>
        </p:txBody>
      </p:sp>
      <p:sp>
        <p:nvSpPr>
          <p:cNvPr id="146" name="Google Shape;146;p13"/>
          <p:cNvSpPr txBox="1"/>
          <p:nvPr/>
        </p:nvSpPr>
        <p:spPr>
          <a:xfrm>
            <a:off x="10339254" y="6094803"/>
            <a:ext cx="2815828" cy="5238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000">
                <a:solidFill>
                  <a:srgbClr val="000000"/>
                </a:solidFill>
                <a:latin typeface="Shadows Into Light Two"/>
                <a:ea typeface="Shadows Into Light Two"/>
                <a:cs typeface="Shadows Into Light Two"/>
                <a:sym typeface="Shadows Into Light Two"/>
              </a:rPr>
              <a:t>Insert subject here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ADDC"/>
        </a:solidFill>
      </p:bgPr>
    </p:bg>
    <p:spTree>
      <p:nvGrpSpPr>
        <p:cNvPr id="150" name="Shape 150"/>
        <p:cNvGrpSpPr/>
        <p:nvPr/>
      </p:nvGrpSpPr>
      <p:grpSpPr>
        <a:xfrm>
          <a:off x="0" y="0"/>
          <a:ext cx="0" cy="0"/>
          <a:chOff x="0" y="0"/>
          <a:chExt cx="0" cy="0"/>
        </a:xfrm>
      </p:grpSpPr>
      <p:sp>
        <p:nvSpPr>
          <p:cNvPr id="151" name="Google Shape;151;p14"/>
          <p:cNvSpPr/>
          <p:nvPr/>
        </p:nvSpPr>
        <p:spPr>
          <a:xfrm rot="-7958264">
            <a:off x="16609034" y="8383403"/>
            <a:ext cx="1759085" cy="2306997"/>
          </a:xfrm>
          <a:custGeom>
            <a:rect b="b" l="l" r="r" t="t"/>
            <a:pathLst>
              <a:path extrusionOk="0" h="2306997" w="1759085">
                <a:moveTo>
                  <a:pt x="0" y="0"/>
                </a:moveTo>
                <a:lnTo>
                  <a:pt x="1759086" y="0"/>
                </a:lnTo>
                <a:lnTo>
                  <a:pt x="1759086" y="2306997"/>
                </a:lnTo>
                <a:lnTo>
                  <a:pt x="0" y="230699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2" name="Google Shape;152;p14"/>
          <p:cNvSpPr/>
          <p:nvPr/>
        </p:nvSpPr>
        <p:spPr>
          <a:xfrm>
            <a:off x="-329336" y="7015894"/>
            <a:ext cx="1434795" cy="1881698"/>
          </a:xfrm>
          <a:custGeom>
            <a:rect b="b" l="l" r="r" t="t"/>
            <a:pathLst>
              <a:path extrusionOk="0" h="1881698" w="1434795">
                <a:moveTo>
                  <a:pt x="0" y="0"/>
                </a:moveTo>
                <a:lnTo>
                  <a:pt x="1434795" y="0"/>
                </a:lnTo>
                <a:lnTo>
                  <a:pt x="1434795" y="1881698"/>
                </a:lnTo>
                <a:lnTo>
                  <a:pt x="0" y="188169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3" name="Google Shape;153;p14"/>
          <p:cNvSpPr/>
          <p:nvPr/>
        </p:nvSpPr>
        <p:spPr>
          <a:xfrm rot="2700000">
            <a:off x="-651713" y="-291966"/>
            <a:ext cx="1945945" cy="2825329"/>
          </a:xfrm>
          <a:custGeom>
            <a:rect b="b" l="l" r="r" t="t"/>
            <a:pathLst>
              <a:path extrusionOk="0" h="2825329" w="1945945">
                <a:moveTo>
                  <a:pt x="0" y="0"/>
                </a:moveTo>
                <a:lnTo>
                  <a:pt x="1945945" y="0"/>
                </a:lnTo>
                <a:lnTo>
                  <a:pt x="1945945" y="2825329"/>
                </a:lnTo>
                <a:lnTo>
                  <a:pt x="0" y="282532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4" name="Google Shape;154;p14"/>
          <p:cNvSpPr/>
          <p:nvPr/>
        </p:nvSpPr>
        <p:spPr>
          <a:xfrm rot="5620992">
            <a:off x="4695643" y="8660902"/>
            <a:ext cx="1348224" cy="1957494"/>
          </a:xfrm>
          <a:custGeom>
            <a:rect b="b" l="l" r="r" t="t"/>
            <a:pathLst>
              <a:path extrusionOk="0" h="1957494" w="1348224">
                <a:moveTo>
                  <a:pt x="0" y="0"/>
                </a:moveTo>
                <a:lnTo>
                  <a:pt x="1348224" y="0"/>
                </a:lnTo>
                <a:lnTo>
                  <a:pt x="1348224" y="1957494"/>
                </a:lnTo>
                <a:lnTo>
                  <a:pt x="0" y="195749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5" name="Google Shape;155;p14"/>
          <p:cNvSpPr/>
          <p:nvPr/>
        </p:nvSpPr>
        <p:spPr>
          <a:xfrm rot="5620992">
            <a:off x="16083523" y="-459948"/>
            <a:ext cx="1754356" cy="2547159"/>
          </a:xfrm>
          <a:custGeom>
            <a:rect b="b" l="l" r="r" t="t"/>
            <a:pathLst>
              <a:path extrusionOk="0" h="2547159" w="1754356">
                <a:moveTo>
                  <a:pt x="0" y="0"/>
                </a:moveTo>
                <a:lnTo>
                  <a:pt x="1754356" y="0"/>
                </a:lnTo>
                <a:lnTo>
                  <a:pt x="1754356" y="2547160"/>
                </a:lnTo>
                <a:lnTo>
                  <a:pt x="0" y="25471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56" name="Google Shape;156;p14"/>
          <p:cNvGrpSpPr/>
          <p:nvPr/>
        </p:nvGrpSpPr>
        <p:grpSpPr>
          <a:xfrm>
            <a:off x="1077955" y="580055"/>
            <a:ext cx="16132090" cy="8956847"/>
            <a:chOff x="0" y="-47625"/>
            <a:chExt cx="4518212" cy="2508598"/>
          </a:xfrm>
        </p:grpSpPr>
        <p:sp>
          <p:nvSpPr>
            <p:cNvPr id="157" name="Google Shape;157;p14"/>
            <p:cNvSpPr/>
            <p:nvPr/>
          </p:nvSpPr>
          <p:spPr>
            <a:xfrm>
              <a:off x="0" y="0"/>
              <a:ext cx="4518212" cy="2460973"/>
            </a:xfrm>
            <a:custGeom>
              <a:rect b="b" l="l" r="r" t="t"/>
              <a:pathLst>
                <a:path extrusionOk="0" h="2460973" w="4518212">
                  <a:moveTo>
                    <a:pt x="0" y="0"/>
                  </a:moveTo>
                  <a:lnTo>
                    <a:pt x="4518212" y="0"/>
                  </a:lnTo>
                  <a:lnTo>
                    <a:pt x="4518212" y="2460973"/>
                  </a:lnTo>
                  <a:lnTo>
                    <a:pt x="0" y="2460973"/>
                  </a:lnTo>
                  <a:close/>
                </a:path>
              </a:pathLst>
            </a:custGeom>
            <a:solidFill>
              <a:srgbClr val="FFF6E9"/>
            </a:solidFill>
            <a:ln cap="sq" cmpd="sng" w="95250">
              <a:solidFill>
                <a:srgbClr val="8E699D"/>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8" name="Google Shape;158;p14"/>
            <p:cNvSpPr txBox="1"/>
            <p:nvPr/>
          </p:nvSpPr>
          <p:spPr>
            <a:xfrm>
              <a:off x="0" y="-47625"/>
              <a:ext cx="4518212" cy="250859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159" name="Google Shape;159;p14"/>
          <p:cNvCxnSpPr/>
          <p:nvPr/>
        </p:nvCxnSpPr>
        <p:spPr>
          <a:xfrm>
            <a:off x="1924609" y="8213726"/>
            <a:ext cx="3776801" cy="0"/>
          </a:xfrm>
          <a:prstGeom prst="straightConnector1">
            <a:avLst/>
          </a:prstGeom>
          <a:noFill/>
          <a:ln cap="flat" cmpd="sng" w="38100">
            <a:solidFill>
              <a:srgbClr val="9046B9"/>
            </a:solidFill>
            <a:prstDash val="dot"/>
            <a:round/>
            <a:headEnd len="sm" w="sm" type="none"/>
            <a:tailEnd len="sm" w="sm" type="none"/>
          </a:ln>
        </p:spPr>
      </p:cxnSp>
      <p:cxnSp>
        <p:nvCxnSpPr>
          <p:cNvPr id="160" name="Google Shape;160;p14"/>
          <p:cNvCxnSpPr/>
          <p:nvPr/>
        </p:nvCxnSpPr>
        <p:spPr>
          <a:xfrm>
            <a:off x="8479766" y="5520386"/>
            <a:ext cx="7289715" cy="0"/>
          </a:xfrm>
          <a:prstGeom prst="straightConnector1">
            <a:avLst/>
          </a:prstGeom>
          <a:noFill/>
          <a:ln cap="flat" cmpd="sng" w="47625">
            <a:solidFill>
              <a:srgbClr val="9046B9"/>
            </a:solidFill>
            <a:prstDash val="lgDash"/>
            <a:round/>
            <a:headEnd len="sm" w="sm" type="none"/>
            <a:tailEnd len="sm" w="sm" type="none"/>
          </a:ln>
        </p:spPr>
      </p:cxnSp>
      <p:cxnSp>
        <p:nvCxnSpPr>
          <p:cNvPr id="161" name="Google Shape;161;p14"/>
          <p:cNvCxnSpPr/>
          <p:nvPr/>
        </p:nvCxnSpPr>
        <p:spPr>
          <a:xfrm>
            <a:off x="3801323" y="6875431"/>
            <a:ext cx="11664336" cy="0"/>
          </a:xfrm>
          <a:prstGeom prst="straightConnector1">
            <a:avLst/>
          </a:prstGeom>
          <a:noFill/>
          <a:ln cap="flat" cmpd="sng" w="47625">
            <a:solidFill>
              <a:srgbClr val="9046B9"/>
            </a:solidFill>
            <a:prstDash val="lgDash"/>
            <a:round/>
            <a:headEnd len="sm" w="sm" type="none"/>
            <a:tailEnd len="sm" w="sm" type="none"/>
          </a:ln>
        </p:spPr>
      </p:cxnSp>
      <p:cxnSp>
        <p:nvCxnSpPr>
          <p:cNvPr id="162" name="Google Shape;162;p14"/>
          <p:cNvCxnSpPr/>
          <p:nvPr/>
        </p:nvCxnSpPr>
        <p:spPr>
          <a:xfrm>
            <a:off x="14105424" y="1559070"/>
            <a:ext cx="2720337" cy="0"/>
          </a:xfrm>
          <a:prstGeom prst="straightConnector1">
            <a:avLst/>
          </a:prstGeom>
          <a:noFill/>
          <a:ln cap="flat" cmpd="sng" w="38100">
            <a:solidFill>
              <a:srgbClr val="9046B9"/>
            </a:solidFill>
            <a:prstDash val="dot"/>
            <a:round/>
            <a:headEnd len="sm" w="sm" type="none"/>
            <a:tailEnd len="sm" w="sm" type="none"/>
          </a:ln>
        </p:spPr>
      </p:cxnSp>
      <p:cxnSp>
        <p:nvCxnSpPr>
          <p:cNvPr id="163" name="Google Shape;163;p14"/>
          <p:cNvCxnSpPr/>
          <p:nvPr/>
        </p:nvCxnSpPr>
        <p:spPr>
          <a:xfrm>
            <a:off x="12476109" y="8213535"/>
            <a:ext cx="3776801" cy="0"/>
          </a:xfrm>
          <a:prstGeom prst="straightConnector1">
            <a:avLst/>
          </a:prstGeom>
          <a:noFill/>
          <a:ln cap="flat" cmpd="sng" w="38100">
            <a:solidFill>
              <a:srgbClr val="9046B9"/>
            </a:solidFill>
            <a:prstDash val="dot"/>
            <a:round/>
            <a:headEnd len="sm" w="sm" type="none"/>
            <a:tailEnd len="sm" w="sm" type="none"/>
          </a:ln>
        </p:spPr>
      </p:cxnSp>
      <p:sp>
        <p:nvSpPr>
          <p:cNvPr id="164" name="Google Shape;164;p14"/>
          <p:cNvSpPr txBox="1"/>
          <p:nvPr/>
        </p:nvSpPr>
        <p:spPr>
          <a:xfrm>
            <a:off x="6751022" y="1520491"/>
            <a:ext cx="5099114" cy="1708151"/>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lang="en-US" sz="9999">
                <a:solidFill>
                  <a:srgbClr val="8B3997"/>
                </a:solidFill>
                <a:latin typeface="Shadows Into Light Two"/>
                <a:ea typeface="Shadows Into Light Two"/>
                <a:cs typeface="Shadows Into Light Two"/>
                <a:sym typeface="Shadows Into Light Two"/>
              </a:rPr>
              <a:t>Certificate</a:t>
            </a:r>
            <a:endParaRPr/>
          </a:p>
        </p:txBody>
      </p:sp>
      <p:sp>
        <p:nvSpPr>
          <p:cNvPr id="165" name="Google Shape;165;p14"/>
          <p:cNvSpPr txBox="1"/>
          <p:nvPr/>
        </p:nvSpPr>
        <p:spPr>
          <a:xfrm>
            <a:off x="2711926" y="7541645"/>
            <a:ext cx="2202166"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Signature</a:t>
            </a:r>
            <a:endParaRPr/>
          </a:p>
        </p:txBody>
      </p:sp>
      <p:sp>
        <p:nvSpPr>
          <p:cNvPr id="166" name="Google Shape;166;p14"/>
          <p:cNvSpPr txBox="1"/>
          <p:nvPr/>
        </p:nvSpPr>
        <p:spPr>
          <a:xfrm>
            <a:off x="2544116" y="8413751"/>
            <a:ext cx="2537785"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Name</a:t>
            </a:r>
            <a:endParaRPr/>
          </a:p>
        </p:txBody>
      </p:sp>
      <p:sp>
        <p:nvSpPr>
          <p:cNvPr id="167" name="Google Shape;167;p14"/>
          <p:cNvSpPr txBox="1"/>
          <p:nvPr/>
        </p:nvSpPr>
        <p:spPr>
          <a:xfrm>
            <a:off x="8064817" y="1025843"/>
            <a:ext cx="2158365" cy="495300"/>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1" lang="en-US" sz="2999">
                <a:solidFill>
                  <a:srgbClr val="8E699D"/>
                </a:solidFill>
                <a:latin typeface="Signika"/>
                <a:ea typeface="Signika"/>
                <a:cs typeface="Signika"/>
                <a:sym typeface="Signika"/>
              </a:rPr>
              <a:t>Name School</a:t>
            </a:r>
            <a:endParaRPr/>
          </a:p>
        </p:txBody>
      </p:sp>
      <p:sp>
        <p:nvSpPr>
          <p:cNvPr id="168" name="Google Shape;168;p14"/>
          <p:cNvSpPr txBox="1"/>
          <p:nvPr/>
        </p:nvSpPr>
        <p:spPr>
          <a:xfrm>
            <a:off x="15200864" y="1016318"/>
            <a:ext cx="529590"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Date</a:t>
            </a:r>
            <a:endParaRPr/>
          </a:p>
        </p:txBody>
      </p:sp>
      <p:sp>
        <p:nvSpPr>
          <p:cNvPr id="169" name="Google Shape;169;p14"/>
          <p:cNvSpPr txBox="1"/>
          <p:nvPr/>
        </p:nvSpPr>
        <p:spPr>
          <a:xfrm>
            <a:off x="6437864" y="3086100"/>
            <a:ext cx="5412272" cy="67945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lang="en-US" sz="3999">
                <a:solidFill>
                  <a:srgbClr val="8B3997"/>
                </a:solidFill>
                <a:latin typeface="Shadows Into Light Two"/>
                <a:ea typeface="Shadows Into Light Two"/>
                <a:cs typeface="Shadows Into Light Two"/>
                <a:sym typeface="Shadows Into Light Two"/>
              </a:rPr>
              <a:t>Of Appreciation</a:t>
            </a:r>
            <a:endParaRPr/>
          </a:p>
        </p:txBody>
      </p:sp>
      <p:sp>
        <p:nvSpPr>
          <p:cNvPr id="170" name="Google Shape;170;p14"/>
          <p:cNvSpPr txBox="1"/>
          <p:nvPr/>
        </p:nvSpPr>
        <p:spPr>
          <a:xfrm>
            <a:off x="2578749" y="5059712"/>
            <a:ext cx="5597194" cy="5143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000">
                <a:solidFill>
                  <a:srgbClr val="000000"/>
                </a:solidFill>
                <a:latin typeface="Signika"/>
                <a:ea typeface="Signika"/>
                <a:cs typeface="Signika"/>
                <a:sym typeface="Signika"/>
              </a:rPr>
              <a:t>Proudly Presented To</a:t>
            </a:r>
            <a:endParaRPr/>
          </a:p>
        </p:txBody>
      </p:sp>
      <p:sp>
        <p:nvSpPr>
          <p:cNvPr id="171" name="Google Shape;171;p14"/>
          <p:cNvSpPr txBox="1"/>
          <p:nvPr/>
        </p:nvSpPr>
        <p:spPr>
          <a:xfrm>
            <a:off x="8064817" y="4326585"/>
            <a:ext cx="8119612" cy="1193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lang="en-US" sz="6999">
                <a:solidFill>
                  <a:srgbClr val="8B3997"/>
                </a:solidFill>
                <a:latin typeface="Signika"/>
                <a:ea typeface="Signika"/>
                <a:cs typeface="Signika"/>
                <a:sym typeface="Signika"/>
              </a:rPr>
              <a:t>Thomas Adamson</a:t>
            </a:r>
            <a:endParaRPr/>
          </a:p>
        </p:txBody>
      </p:sp>
      <p:sp>
        <p:nvSpPr>
          <p:cNvPr id="172" name="Google Shape;172;p14"/>
          <p:cNvSpPr txBox="1"/>
          <p:nvPr/>
        </p:nvSpPr>
        <p:spPr>
          <a:xfrm>
            <a:off x="13263426" y="7541453"/>
            <a:ext cx="2202166"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Signature</a:t>
            </a:r>
            <a:endParaRPr/>
          </a:p>
        </p:txBody>
      </p:sp>
      <p:sp>
        <p:nvSpPr>
          <p:cNvPr id="173" name="Google Shape;173;p14"/>
          <p:cNvSpPr txBox="1"/>
          <p:nvPr/>
        </p:nvSpPr>
        <p:spPr>
          <a:xfrm>
            <a:off x="13095617" y="8413560"/>
            <a:ext cx="2537785"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Name</a:t>
            </a:r>
            <a:endParaRPr/>
          </a:p>
        </p:txBody>
      </p:sp>
      <p:grpSp>
        <p:nvGrpSpPr>
          <p:cNvPr id="174" name="Google Shape;174;p14"/>
          <p:cNvGrpSpPr/>
          <p:nvPr/>
        </p:nvGrpSpPr>
        <p:grpSpPr>
          <a:xfrm>
            <a:off x="8305959" y="7375494"/>
            <a:ext cx="1676082" cy="1676082"/>
            <a:chOff x="0" y="0"/>
            <a:chExt cx="812800" cy="812800"/>
          </a:xfrm>
        </p:grpSpPr>
        <p:sp>
          <p:nvSpPr>
            <p:cNvPr id="175" name="Google Shape;175;p14"/>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EE56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6" name="Google Shape;176;p14"/>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77" name="Google Shape;177;p14"/>
          <p:cNvSpPr txBox="1"/>
          <p:nvPr/>
        </p:nvSpPr>
        <p:spPr>
          <a:xfrm>
            <a:off x="3801323" y="6259862"/>
            <a:ext cx="11349142" cy="5238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000">
                <a:solidFill>
                  <a:srgbClr val="000000"/>
                </a:solidFill>
                <a:latin typeface="Shadows Into Light Two"/>
                <a:ea typeface="Shadows Into Light Two"/>
                <a:cs typeface="Shadows Into Light Two"/>
                <a:sym typeface="Shadows Into Light Two"/>
              </a:rPr>
              <a:t>Briefly describe about School Achievement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ADDC"/>
        </a:solidFill>
      </p:bgPr>
    </p:bg>
    <p:spTree>
      <p:nvGrpSpPr>
        <p:cNvPr id="181" name="Shape 181"/>
        <p:cNvGrpSpPr/>
        <p:nvPr/>
      </p:nvGrpSpPr>
      <p:grpSpPr>
        <a:xfrm>
          <a:off x="0" y="0"/>
          <a:ext cx="0" cy="0"/>
          <a:chOff x="0" y="0"/>
          <a:chExt cx="0" cy="0"/>
        </a:xfrm>
      </p:grpSpPr>
      <p:grpSp>
        <p:nvGrpSpPr>
          <p:cNvPr id="182" name="Google Shape;182;p15"/>
          <p:cNvGrpSpPr/>
          <p:nvPr/>
        </p:nvGrpSpPr>
        <p:grpSpPr>
          <a:xfrm>
            <a:off x="566457" y="290670"/>
            <a:ext cx="17155085" cy="9524834"/>
            <a:chOff x="0" y="-47625"/>
            <a:chExt cx="4518212" cy="2508598"/>
          </a:xfrm>
        </p:grpSpPr>
        <p:sp>
          <p:nvSpPr>
            <p:cNvPr id="183" name="Google Shape;183;p15"/>
            <p:cNvSpPr/>
            <p:nvPr/>
          </p:nvSpPr>
          <p:spPr>
            <a:xfrm>
              <a:off x="0" y="0"/>
              <a:ext cx="4518212" cy="2460973"/>
            </a:xfrm>
            <a:custGeom>
              <a:rect b="b" l="l" r="r" t="t"/>
              <a:pathLst>
                <a:path extrusionOk="0" h="2460973" w="4518212">
                  <a:moveTo>
                    <a:pt x="0" y="0"/>
                  </a:moveTo>
                  <a:lnTo>
                    <a:pt x="4518212" y="0"/>
                  </a:lnTo>
                  <a:lnTo>
                    <a:pt x="4518212" y="2460973"/>
                  </a:lnTo>
                  <a:lnTo>
                    <a:pt x="0" y="2460973"/>
                  </a:lnTo>
                  <a:close/>
                </a:path>
              </a:pathLst>
            </a:custGeom>
            <a:solidFill>
              <a:srgbClr val="FFF6E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4" name="Google Shape;184;p15"/>
            <p:cNvSpPr txBox="1"/>
            <p:nvPr/>
          </p:nvSpPr>
          <p:spPr>
            <a:xfrm>
              <a:off x="0" y="-47625"/>
              <a:ext cx="4518212" cy="250859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185" name="Google Shape;185;p15"/>
          <p:cNvCxnSpPr/>
          <p:nvPr/>
        </p:nvCxnSpPr>
        <p:spPr>
          <a:xfrm>
            <a:off x="1451772" y="8186109"/>
            <a:ext cx="2720337" cy="0"/>
          </a:xfrm>
          <a:prstGeom prst="straightConnector1">
            <a:avLst/>
          </a:prstGeom>
          <a:noFill/>
          <a:ln cap="flat" cmpd="sng" w="38100">
            <a:solidFill>
              <a:srgbClr val="9046B9"/>
            </a:solidFill>
            <a:prstDash val="dot"/>
            <a:round/>
            <a:headEnd len="sm" w="sm" type="none"/>
            <a:tailEnd len="sm" w="sm" type="none"/>
          </a:ln>
        </p:spPr>
      </p:cxnSp>
      <p:cxnSp>
        <p:nvCxnSpPr>
          <p:cNvPr id="186" name="Google Shape;186;p15"/>
          <p:cNvCxnSpPr/>
          <p:nvPr/>
        </p:nvCxnSpPr>
        <p:spPr>
          <a:xfrm>
            <a:off x="8393844" y="5446011"/>
            <a:ext cx="7306701" cy="0"/>
          </a:xfrm>
          <a:prstGeom prst="straightConnector1">
            <a:avLst/>
          </a:prstGeom>
          <a:noFill/>
          <a:ln cap="flat" cmpd="sng" w="47625">
            <a:solidFill>
              <a:srgbClr val="9046B9"/>
            </a:solidFill>
            <a:prstDash val="lgDash"/>
            <a:round/>
            <a:headEnd len="sm" w="sm" type="none"/>
            <a:tailEnd len="sm" w="sm" type="none"/>
          </a:ln>
        </p:spPr>
      </p:cxnSp>
      <p:cxnSp>
        <p:nvCxnSpPr>
          <p:cNvPr id="187" name="Google Shape;187;p15"/>
          <p:cNvCxnSpPr/>
          <p:nvPr/>
        </p:nvCxnSpPr>
        <p:spPr>
          <a:xfrm>
            <a:off x="5228573" y="6350886"/>
            <a:ext cx="10471971" cy="0"/>
          </a:xfrm>
          <a:prstGeom prst="straightConnector1">
            <a:avLst/>
          </a:prstGeom>
          <a:noFill/>
          <a:ln cap="flat" cmpd="sng" w="47625">
            <a:solidFill>
              <a:srgbClr val="9046B9"/>
            </a:solidFill>
            <a:prstDash val="lgDash"/>
            <a:round/>
            <a:headEnd len="sm" w="sm" type="none"/>
            <a:tailEnd len="sm" w="sm" type="none"/>
          </a:ln>
        </p:spPr>
      </p:cxnSp>
      <p:sp>
        <p:nvSpPr>
          <p:cNvPr id="188" name="Google Shape;188;p15"/>
          <p:cNvSpPr/>
          <p:nvPr/>
        </p:nvSpPr>
        <p:spPr>
          <a:xfrm>
            <a:off x="13407983" y="691816"/>
            <a:ext cx="2568000" cy="2038350"/>
          </a:xfrm>
          <a:custGeom>
            <a:rect b="b" l="l" r="r" t="t"/>
            <a:pathLst>
              <a:path extrusionOk="0" h="2038350" w="2568000">
                <a:moveTo>
                  <a:pt x="0" y="0"/>
                </a:moveTo>
                <a:lnTo>
                  <a:pt x="2568000" y="0"/>
                </a:lnTo>
                <a:lnTo>
                  <a:pt x="2568000" y="2038350"/>
                </a:lnTo>
                <a:lnTo>
                  <a:pt x="0" y="203835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9" name="Google Shape;189;p15"/>
          <p:cNvSpPr/>
          <p:nvPr/>
        </p:nvSpPr>
        <p:spPr>
          <a:xfrm rot="-1283678">
            <a:off x="304972" y="2282468"/>
            <a:ext cx="1831323" cy="2017986"/>
          </a:xfrm>
          <a:custGeom>
            <a:rect b="b" l="l" r="r" t="t"/>
            <a:pathLst>
              <a:path extrusionOk="0" h="2017986" w="1831323">
                <a:moveTo>
                  <a:pt x="0" y="0"/>
                </a:moveTo>
                <a:lnTo>
                  <a:pt x="1831323" y="0"/>
                </a:lnTo>
                <a:lnTo>
                  <a:pt x="1831323" y="2017986"/>
                </a:lnTo>
                <a:lnTo>
                  <a:pt x="0" y="201798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190" name="Google Shape;190;p15"/>
          <p:cNvCxnSpPr/>
          <p:nvPr/>
        </p:nvCxnSpPr>
        <p:spPr>
          <a:xfrm>
            <a:off x="5369755" y="8167059"/>
            <a:ext cx="2720337" cy="0"/>
          </a:xfrm>
          <a:prstGeom prst="straightConnector1">
            <a:avLst/>
          </a:prstGeom>
          <a:noFill/>
          <a:ln cap="flat" cmpd="sng" w="38100">
            <a:solidFill>
              <a:srgbClr val="9046B9"/>
            </a:solidFill>
            <a:prstDash val="dot"/>
            <a:round/>
            <a:headEnd len="sm" w="sm" type="none"/>
            <a:tailEnd len="sm" w="sm" type="none"/>
          </a:ln>
        </p:spPr>
      </p:cxnSp>
      <p:cxnSp>
        <p:nvCxnSpPr>
          <p:cNvPr id="191" name="Google Shape;191;p15"/>
          <p:cNvCxnSpPr/>
          <p:nvPr/>
        </p:nvCxnSpPr>
        <p:spPr>
          <a:xfrm>
            <a:off x="9321862" y="8148009"/>
            <a:ext cx="2720337" cy="0"/>
          </a:xfrm>
          <a:prstGeom prst="straightConnector1">
            <a:avLst/>
          </a:prstGeom>
          <a:noFill/>
          <a:ln cap="flat" cmpd="sng" w="38100">
            <a:solidFill>
              <a:srgbClr val="9046B9"/>
            </a:solidFill>
            <a:prstDash val="dot"/>
            <a:round/>
            <a:headEnd len="sm" w="sm" type="none"/>
            <a:tailEnd len="sm" w="sm" type="none"/>
          </a:ln>
        </p:spPr>
      </p:cxnSp>
      <p:sp>
        <p:nvSpPr>
          <p:cNvPr id="192" name="Google Shape;192;p15"/>
          <p:cNvSpPr/>
          <p:nvPr/>
        </p:nvSpPr>
        <p:spPr>
          <a:xfrm rot="-563180">
            <a:off x="2901658" y="512635"/>
            <a:ext cx="1510095" cy="2296722"/>
          </a:xfrm>
          <a:custGeom>
            <a:rect b="b" l="l" r="r" t="t"/>
            <a:pathLst>
              <a:path extrusionOk="0" h="2296722" w="1510095">
                <a:moveTo>
                  <a:pt x="0" y="0"/>
                </a:moveTo>
                <a:lnTo>
                  <a:pt x="1510095" y="0"/>
                </a:lnTo>
                <a:lnTo>
                  <a:pt x="1510095" y="2296722"/>
                </a:lnTo>
                <a:lnTo>
                  <a:pt x="0" y="229672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3" name="Google Shape;193;p15"/>
          <p:cNvSpPr/>
          <p:nvPr/>
        </p:nvSpPr>
        <p:spPr>
          <a:xfrm>
            <a:off x="15658015" y="3518408"/>
            <a:ext cx="2312017" cy="1115548"/>
          </a:xfrm>
          <a:custGeom>
            <a:rect b="b" l="l" r="r" t="t"/>
            <a:pathLst>
              <a:path extrusionOk="0" h="1115548" w="2312017">
                <a:moveTo>
                  <a:pt x="0" y="0"/>
                </a:moveTo>
                <a:lnTo>
                  <a:pt x="2312017" y="0"/>
                </a:lnTo>
                <a:lnTo>
                  <a:pt x="2312017" y="1115548"/>
                </a:lnTo>
                <a:lnTo>
                  <a:pt x="0" y="111554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4" name="Google Shape;194;p15"/>
          <p:cNvSpPr txBox="1"/>
          <p:nvPr/>
        </p:nvSpPr>
        <p:spPr>
          <a:xfrm>
            <a:off x="6020958" y="2063749"/>
            <a:ext cx="5516019" cy="1708151"/>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lang="en-US" sz="9999">
                <a:solidFill>
                  <a:srgbClr val="8B3997"/>
                </a:solidFill>
                <a:latin typeface="Shadows Into Light Two"/>
                <a:ea typeface="Shadows Into Light Two"/>
                <a:cs typeface="Shadows Into Light Two"/>
                <a:sym typeface="Shadows Into Light Two"/>
              </a:rPr>
              <a:t>Certificate</a:t>
            </a:r>
            <a:endParaRPr/>
          </a:p>
        </p:txBody>
      </p:sp>
      <p:sp>
        <p:nvSpPr>
          <p:cNvPr id="195" name="Google Shape;195;p15"/>
          <p:cNvSpPr txBox="1"/>
          <p:nvPr/>
        </p:nvSpPr>
        <p:spPr>
          <a:xfrm>
            <a:off x="1780559" y="4945948"/>
            <a:ext cx="5820728" cy="5238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000">
                <a:solidFill>
                  <a:srgbClr val="000000"/>
                </a:solidFill>
                <a:latin typeface="Shadows Into Light Two"/>
                <a:ea typeface="Shadows Into Light Two"/>
                <a:cs typeface="Shadows Into Light Two"/>
                <a:sym typeface="Shadows Into Light Two"/>
              </a:rPr>
              <a:t>This certificate is proudly presented to</a:t>
            </a:r>
            <a:endParaRPr/>
          </a:p>
        </p:txBody>
      </p:sp>
      <p:sp>
        <p:nvSpPr>
          <p:cNvPr id="196" name="Google Shape;196;p15"/>
          <p:cNvSpPr txBox="1"/>
          <p:nvPr/>
        </p:nvSpPr>
        <p:spPr>
          <a:xfrm>
            <a:off x="1623397" y="8413751"/>
            <a:ext cx="2202166"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Signature</a:t>
            </a:r>
            <a:endParaRPr/>
          </a:p>
        </p:txBody>
      </p:sp>
      <p:sp>
        <p:nvSpPr>
          <p:cNvPr id="197" name="Google Shape;197;p15"/>
          <p:cNvSpPr txBox="1"/>
          <p:nvPr/>
        </p:nvSpPr>
        <p:spPr>
          <a:xfrm>
            <a:off x="5552307" y="8413751"/>
            <a:ext cx="2537785"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Name</a:t>
            </a:r>
            <a:endParaRPr/>
          </a:p>
        </p:txBody>
      </p:sp>
      <p:sp>
        <p:nvSpPr>
          <p:cNvPr id="198" name="Google Shape;198;p15"/>
          <p:cNvSpPr txBox="1"/>
          <p:nvPr/>
        </p:nvSpPr>
        <p:spPr>
          <a:xfrm>
            <a:off x="1791989" y="5850823"/>
            <a:ext cx="2730341" cy="5238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000">
                <a:solidFill>
                  <a:srgbClr val="000000"/>
                </a:solidFill>
                <a:latin typeface="Shadows Into Light Two"/>
                <a:ea typeface="Shadows Into Light Two"/>
                <a:cs typeface="Shadows Into Light Two"/>
                <a:sym typeface="Shadows Into Light Two"/>
              </a:rPr>
              <a:t>For completing the</a:t>
            </a:r>
            <a:endParaRPr/>
          </a:p>
        </p:txBody>
      </p:sp>
      <p:cxnSp>
        <p:nvCxnSpPr>
          <p:cNvPr id="199" name="Google Shape;199;p15"/>
          <p:cNvCxnSpPr/>
          <p:nvPr/>
        </p:nvCxnSpPr>
        <p:spPr>
          <a:xfrm>
            <a:off x="6007338" y="1641946"/>
            <a:ext cx="5749171" cy="0"/>
          </a:xfrm>
          <a:prstGeom prst="straightConnector1">
            <a:avLst/>
          </a:prstGeom>
          <a:noFill/>
          <a:ln cap="flat" cmpd="sng" w="38100">
            <a:solidFill>
              <a:srgbClr val="9046B9"/>
            </a:solidFill>
            <a:prstDash val="dot"/>
            <a:round/>
            <a:headEnd len="sm" w="sm" type="none"/>
            <a:tailEnd len="sm" w="sm" type="none"/>
          </a:ln>
        </p:spPr>
      </p:cxnSp>
      <p:sp>
        <p:nvSpPr>
          <p:cNvPr id="200" name="Google Shape;200;p15"/>
          <p:cNvSpPr txBox="1"/>
          <p:nvPr/>
        </p:nvSpPr>
        <p:spPr>
          <a:xfrm>
            <a:off x="7935555" y="971550"/>
            <a:ext cx="1892737"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lang="en-US" sz="2999">
                <a:solidFill>
                  <a:srgbClr val="8E699D"/>
                </a:solidFill>
                <a:latin typeface="Shadows Into Light Two"/>
                <a:ea typeface="Shadows Into Light Two"/>
                <a:cs typeface="Shadows Into Light Two"/>
                <a:sym typeface="Shadows Into Light Two"/>
              </a:rPr>
              <a:t>Name School</a:t>
            </a:r>
            <a:endParaRPr/>
          </a:p>
        </p:txBody>
      </p:sp>
      <p:sp>
        <p:nvSpPr>
          <p:cNvPr id="201" name="Google Shape;201;p15"/>
          <p:cNvSpPr txBox="1"/>
          <p:nvPr/>
        </p:nvSpPr>
        <p:spPr>
          <a:xfrm>
            <a:off x="10417302" y="8413751"/>
            <a:ext cx="529590"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Date</a:t>
            </a:r>
            <a:endParaRPr/>
          </a:p>
        </p:txBody>
      </p:sp>
      <p:grpSp>
        <p:nvGrpSpPr>
          <p:cNvPr id="202" name="Google Shape;202;p15"/>
          <p:cNvGrpSpPr/>
          <p:nvPr/>
        </p:nvGrpSpPr>
        <p:grpSpPr>
          <a:xfrm>
            <a:off x="15137942" y="7632860"/>
            <a:ext cx="1676082" cy="1676082"/>
            <a:chOff x="0" y="0"/>
            <a:chExt cx="812800" cy="812800"/>
          </a:xfrm>
        </p:grpSpPr>
        <p:sp>
          <p:nvSpPr>
            <p:cNvPr id="203" name="Google Shape;203;p15"/>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EE56A"/>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4" name="Google Shape;204;p15"/>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05" name="Google Shape;205;p15"/>
          <p:cNvSpPr txBox="1"/>
          <p:nvPr/>
        </p:nvSpPr>
        <p:spPr>
          <a:xfrm>
            <a:off x="8946127" y="4077586"/>
            <a:ext cx="6001644" cy="13684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8000">
                <a:solidFill>
                  <a:srgbClr val="8B3997"/>
                </a:solidFill>
                <a:latin typeface="Signika"/>
                <a:ea typeface="Signika"/>
                <a:cs typeface="Signika"/>
                <a:sym typeface="Signika"/>
              </a:rPr>
              <a:t>Paige Harris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ADDC"/>
        </a:solidFill>
      </p:bgPr>
    </p:bg>
    <p:spTree>
      <p:nvGrpSpPr>
        <p:cNvPr id="209" name="Shape 209"/>
        <p:cNvGrpSpPr/>
        <p:nvPr/>
      </p:nvGrpSpPr>
      <p:grpSpPr>
        <a:xfrm>
          <a:off x="0" y="0"/>
          <a:ext cx="0" cy="0"/>
          <a:chOff x="0" y="0"/>
          <a:chExt cx="0" cy="0"/>
        </a:xfrm>
      </p:grpSpPr>
      <p:grpSp>
        <p:nvGrpSpPr>
          <p:cNvPr id="210" name="Google Shape;210;p16"/>
          <p:cNvGrpSpPr/>
          <p:nvPr/>
        </p:nvGrpSpPr>
        <p:grpSpPr>
          <a:xfrm>
            <a:off x="971810" y="366008"/>
            <a:ext cx="16344381" cy="9384941"/>
            <a:chOff x="0" y="-47625"/>
            <a:chExt cx="4577669" cy="2628497"/>
          </a:xfrm>
        </p:grpSpPr>
        <p:sp>
          <p:nvSpPr>
            <p:cNvPr id="211" name="Google Shape;211;p16"/>
            <p:cNvSpPr/>
            <p:nvPr/>
          </p:nvSpPr>
          <p:spPr>
            <a:xfrm>
              <a:off x="0" y="0"/>
              <a:ext cx="4577669" cy="2580872"/>
            </a:xfrm>
            <a:custGeom>
              <a:rect b="b" l="l" r="r" t="t"/>
              <a:pathLst>
                <a:path extrusionOk="0" h="2580872" w="4577669">
                  <a:moveTo>
                    <a:pt x="0" y="0"/>
                  </a:moveTo>
                  <a:lnTo>
                    <a:pt x="4577669" y="0"/>
                  </a:lnTo>
                  <a:lnTo>
                    <a:pt x="4577669" y="2580872"/>
                  </a:lnTo>
                  <a:lnTo>
                    <a:pt x="0" y="2580872"/>
                  </a:lnTo>
                  <a:close/>
                </a:path>
              </a:pathLst>
            </a:custGeom>
            <a:solidFill>
              <a:srgbClr val="FFF6E9"/>
            </a:solidFill>
            <a:ln cap="sq" cmpd="sng" w="95250">
              <a:solidFill>
                <a:srgbClr val="8E699D"/>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2" name="Google Shape;212;p16"/>
            <p:cNvSpPr txBox="1"/>
            <p:nvPr/>
          </p:nvSpPr>
          <p:spPr>
            <a:xfrm>
              <a:off x="0" y="-47625"/>
              <a:ext cx="4577669" cy="26284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213" name="Google Shape;213;p16"/>
          <p:cNvCxnSpPr/>
          <p:nvPr/>
        </p:nvCxnSpPr>
        <p:spPr>
          <a:xfrm>
            <a:off x="2711926" y="5304783"/>
            <a:ext cx="13190220" cy="0"/>
          </a:xfrm>
          <a:prstGeom prst="straightConnector1">
            <a:avLst/>
          </a:prstGeom>
          <a:noFill/>
          <a:ln cap="flat" cmpd="sng" w="47625">
            <a:solidFill>
              <a:srgbClr val="9046B9"/>
            </a:solidFill>
            <a:prstDash val="lgDash"/>
            <a:round/>
            <a:headEnd len="sm" w="sm" type="none"/>
            <a:tailEnd len="sm" w="sm" type="none"/>
          </a:ln>
        </p:spPr>
      </p:cxnSp>
      <p:cxnSp>
        <p:nvCxnSpPr>
          <p:cNvPr id="214" name="Google Shape;214;p16"/>
          <p:cNvCxnSpPr/>
          <p:nvPr/>
        </p:nvCxnSpPr>
        <p:spPr>
          <a:xfrm>
            <a:off x="2711926" y="7013724"/>
            <a:ext cx="13190220" cy="0"/>
          </a:xfrm>
          <a:prstGeom prst="straightConnector1">
            <a:avLst/>
          </a:prstGeom>
          <a:noFill/>
          <a:ln cap="flat" cmpd="sng" w="47625">
            <a:solidFill>
              <a:srgbClr val="9046B9"/>
            </a:solidFill>
            <a:prstDash val="lgDash"/>
            <a:round/>
            <a:headEnd len="sm" w="sm" type="none"/>
            <a:tailEnd len="sm" w="sm" type="none"/>
          </a:ln>
        </p:spPr>
      </p:cxnSp>
      <p:sp>
        <p:nvSpPr>
          <p:cNvPr id="215" name="Google Shape;215;p16"/>
          <p:cNvSpPr/>
          <p:nvPr/>
        </p:nvSpPr>
        <p:spPr>
          <a:xfrm rot="10800000">
            <a:off x="16376735" y="4798595"/>
            <a:ext cx="4263304" cy="5600400"/>
          </a:xfrm>
          <a:custGeom>
            <a:rect b="b" l="l" r="r" t="t"/>
            <a:pathLst>
              <a:path extrusionOk="0" h="5600400" w="4263304">
                <a:moveTo>
                  <a:pt x="0" y="0"/>
                </a:moveTo>
                <a:lnTo>
                  <a:pt x="4263304" y="0"/>
                </a:lnTo>
                <a:lnTo>
                  <a:pt x="4263304" y="5600400"/>
                </a:lnTo>
                <a:lnTo>
                  <a:pt x="0" y="56004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6" name="Google Shape;216;p16"/>
          <p:cNvSpPr/>
          <p:nvPr/>
        </p:nvSpPr>
        <p:spPr>
          <a:xfrm>
            <a:off x="-2021759" y="-307247"/>
            <a:ext cx="4043518" cy="5311682"/>
          </a:xfrm>
          <a:custGeom>
            <a:rect b="b" l="l" r="r" t="t"/>
            <a:pathLst>
              <a:path extrusionOk="0" h="5311682" w="4043518">
                <a:moveTo>
                  <a:pt x="0" y="0"/>
                </a:moveTo>
                <a:lnTo>
                  <a:pt x="4043518" y="0"/>
                </a:lnTo>
                <a:lnTo>
                  <a:pt x="4043518" y="5311682"/>
                </a:lnTo>
                <a:lnTo>
                  <a:pt x="0" y="531168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7" name="Google Shape;217;p16"/>
          <p:cNvSpPr txBox="1"/>
          <p:nvPr/>
        </p:nvSpPr>
        <p:spPr>
          <a:xfrm>
            <a:off x="3281485" y="1791540"/>
            <a:ext cx="11725030" cy="13801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8000">
                <a:solidFill>
                  <a:srgbClr val="8B3997"/>
                </a:solidFill>
                <a:latin typeface="Lilita One"/>
                <a:ea typeface="Lilita One"/>
                <a:cs typeface="Lilita One"/>
                <a:sym typeface="Lilita One"/>
              </a:rPr>
              <a:t>Certificate Of Appreciation</a:t>
            </a:r>
            <a:endParaRPr/>
          </a:p>
        </p:txBody>
      </p:sp>
      <p:sp>
        <p:nvSpPr>
          <p:cNvPr id="218" name="Google Shape;218;p16"/>
          <p:cNvSpPr txBox="1"/>
          <p:nvPr/>
        </p:nvSpPr>
        <p:spPr>
          <a:xfrm>
            <a:off x="8064817" y="1025843"/>
            <a:ext cx="2158365" cy="495300"/>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1" lang="en-US" sz="2999">
                <a:solidFill>
                  <a:srgbClr val="8E699D"/>
                </a:solidFill>
                <a:latin typeface="Signika"/>
                <a:ea typeface="Signika"/>
                <a:cs typeface="Signika"/>
                <a:sym typeface="Signika"/>
              </a:rPr>
              <a:t>Name School</a:t>
            </a:r>
            <a:endParaRPr/>
          </a:p>
        </p:txBody>
      </p:sp>
      <p:sp>
        <p:nvSpPr>
          <p:cNvPr id="219" name="Google Shape;219;p16"/>
          <p:cNvSpPr txBox="1"/>
          <p:nvPr/>
        </p:nvSpPr>
        <p:spPr>
          <a:xfrm>
            <a:off x="6345403" y="3362225"/>
            <a:ext cx="5597194" cy="5143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000">
                <a:solidFill>
                  <a:srgbClr val="000000"/>
                </a:solidFill>
                <a:latin typeface="Signika"/>
                <a:ea typeface="Signika"/>
                <a:cs typeface="Signika"/>
                <a:sym typeface="Signika"/>
              </a:rPr>
              <a:t>Proudly Presented To</a:t>
            </a:r>
            <a:endParaRPr/>
          </a:p>
        </p:txBody>
      </p:sp>
      <p:sp>
        <p:nvSpPr>
          <p:cNvPr id="220" name="Google Shape;220;p16"/>
          <p:cNvSpPr txBox="1"/>
          <p:nvPr/>
        </p:nvSpPr>
        <p:spPr>
          <a:xfrm>
            <a:off x="5389446" y="3926833"/>
            <a:ext cx="7729787" cy="13779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8000">
                <a:solidFill>
                  <a:srgbClr val="8B3997"/>
                </a:solidFill>
                <a:latin typeface="Shadows Into Light Two"/>
                <a:ea typeface="Shadows Into Light Two"/>
                <a:cs typeface="Shadows Into Light Two"/>
                <a:sym typeface="Shadows Into Light Two"/>
              </a:rPr>
              <a:t>Mia Wilson</a:t>
            </a:r>
            <a:endParaRPr/>
          </a:p>
        </p:txBody>
      </p:sp>
      <p:sp>
        <p:nvSpPr>
          <p:cNvPr id="221" name="Google Shape;221;p16"/>
          <p:cNvSpPr txBox="1"/>
          <p:nvPr/>
        </p:nvSpPr>
        <p:spPr>
          <a:xfrm>
            <a:off x="3549410" y="5719120"/>
            <a:ext cx="11189180" cy="5143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000">
                <a:solidFill>
                  <a:srgbClr val="000000"/>
                </a:solidFill>
                <a:latin typeface="Signika"/>
                <a:ea typeface="Signika"/>
                <a:cs typeface="Signika"/>
                <a:sym typeface="Signika"/>
              </a:rPr>
              <a:t>Has Earned This Certificate For Outstanding Achievement In</a:t>
            </a:r>
            <a:endParaRPr/>
          </a:p>
        </p:txBody>
      </p:sp>
      <p:sp>
        <p:nvSpPr>
          <p:cNvPr id="222" name="Google Shape;222;p16"/>
          <p:cNvSpPr txBox="1"/>
          <p:nvPr/>
        </p:nvSpPr>
        <p:spPr>
          <a:xfrm>
            <a:off x="8103568" y="6500170"/>
            <a:ext cx="2537785"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Insert subject here</a:t>
            </a:r>
            <a:endParaRPr/>
          </a:p>
        </p:txBody>
      </p:sp>
      <p:cxnSp>
        <p:nvCxnSpPr>
          <p:cNvPr id="223" name="Google Shape;223;p16"/>
          <p:cNvCxnSpPr/>
          <p:nvPr/>
        </p:nvCxnSpPr>
        <p:spPr>
          <a:xfrm>
            <a:off x="4112359" y="8039564"/>
            <a:ext cx="2657970" cy="0"/>
          </a:xfrm>
          <a:prstGeom prst="straightConnector1">
            <a:avLst/>
          </a:prstGeom>
          <a:noFill/>
          <a:ln cap="flat" cmpd="sng" w="47625">
            <a:solidFill>
              <a:srgbClr val="9046B9"/>
            </a:solidFill>
            <a:prstDash val="lgDash"/>
            <a:round/>
            <a:headEnd len="sm" w="sm" type="none"/>
            <a:tailEnd len="sm" w="sm" type="none"/>
          </a:ln>
        </p:spPr>
      </p:cxnSp>
      <p:sp>
        <p:nvSpPr>
          <p:cNvPr id="224" name="Google Shape;224;p16"/>
          <p:cNvSpPr txBox="1"/>
          <p:nvPr/>
        </p:nvSpPr>
        <p:spPr>
          <a:xfrm>
            <a:off x="2711926" y="7621655"/>
            <a:ext cx="2252706" cy="5143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3000">
                <a:solidFill>
                  <a:srgbClr val="000000"/>
                </a:solidFill>
                <a:latin typeface="Signika"/>
                <a:ea typeface="Signika"/>
                <a:cs typeface="Signika"/>
                <a:sym typeface="Signika"/>
              </a:rPr>
              <a:t>On the </a:t>
            </a:r>
            <a:endParaRPr/>
          </a:p>
        </p:txBody>
      </p:sp>
      <p:sp>
        <p:nvSpPr>
          <p:cNvPr id="225" name="Google Shape;225;p16"/>
          <p:cNvSpPr txBox="1"/>
          <p:nvPr/>
        </p:nvSpPr>
        <p:spPr>
          <a:xfrm>
            <a:off x="4964631" y="7492115"/>
            <a:ext cx="529590"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Date</a:t>
            </a:r>
            <a:endParaRPr/>
          </a:p>
        </p:txBody>
      </p:sp>
      <p:sp>
        <p:nvSpPr>
          <p:cNvPr id="226" name="Google Shape;226;p16"/>
          <p:cNvSpPr txBox="1"/>
          <p:nvPr/>
        </p:nvSpPr>
        <p:spPr>
          <a:xfrm>
            <a:off x="7119755" y="7621655"/>
            <a:ext cx="2252706" cy="5143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3000">
                <a:solidFill>
                  <a:srgbClr val="000000"/>
                </a:solidFill>
                <a:latin typeface="Signika"/>
                <a:ea typeface="Signika"/>
                <a:cs typeface="Signika"/>
                <a:sym typeface="Signika"/>
              </a:rPr>
              <a:t>Day Of </a:t>
            </a:r>
            <a:endParaRPr/>
          </a:p>
        </p:txBody>
      </p:sp>
      <p:cxnSp>
        <p:nvCxnSpPr>
          <p:cNvPr id="227" name="Google Shape;227;p16"/>
          <p:cNvCxnSpPr/>
          <p:nvPr/>
        </p:nvCxnSpPr>
        <p:spPr>
          <a:xfrm>
            <a:off x="8468831" y="8039564"/>
            <a:ext cx="2657998" cy="0"/>
          </a:xfrm>
          <a:prstGeom prst="straightConnector1">
            <a:avLst/>
          </a:prstGeom>
          <a:noFill/>
          <a:ln cap="flat" cmpd="sng" w="47625">
            <a:solidFill>
              <a:srgbClr val="9046B9"/>
            </a:solidFill>
            <a:prstDash val="lgDash"/>
            <a:round/>
            <a:headEnd len="sm" w="sm" type="none"/>
            <a:tailEnd len="sm" w="sm" type="none"/>
          </a:ln>
        </p:spPr>
      </p:cxnSp>
      <p:sp>
        <p:nvSpPr>
          <p:cNvPr id="228" name="Google Shape;228;p16"/>
          <p:cNvSpPr txBox="1"/>
          <p:nvPr/>
        </p:nvSpPr>
        <p:spPr>
          <a:xfrm>
            <a:off x="11471565" y="7621655"/>
            <a:ext cx="2252706" cy="5143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3000">
                <a:solidFill>
                  <a:srgbClr val="000000"/>
                </a:solidFill>
                <a:latin typeface="Signika"/>
                <a:ea typeface="Signika"/>
                <a:cs typeface="Signika"/>
                <a:sym typeface="Signika"/>
              </a:rPr>
              <a:t>In The Year</a:t>
            </a:r>
            <a:endParaRPr/>
          </a:p>
        </p:txBody>
      </p:sp>
      <p:sp>
        <p:nvSpPr>
          <p:cNvPr id="229" name="Google Shape;229;p16"/>
          <p:cNvSpPr txBox="1"/>
          <p:nvPr/>
        </p:nvSpPr>
        <p:spPr>
          <a:xfrm>
            <a:off x="8663636" y="7492115"/>
            <a:ext cx="1953453"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Month</a:t>
            </a:r>
            <a:endParaRPr/>
          </a:p>
        </p:txBody>
      </p:sp>
      <p:cxnSp>
        <p:nvCxnSpPr>
          <p:cNvPr id="230" name="Google Shape;230;p16"/>
          <p:cNvCxnSpPr/>
          <p:nvPr/>
        </p:nvCxnSpPr>
        <p:spPr>
          <a:xfrm>
            <a:off x="13329686" y="8015752"/>
            <a:ext cx="2665369" cy="0"/>
          </a:xfrm>
          <a:prstGeom prst="straightConnector1">
            <a:avLst/>
          </a:prstGeom>
          <a:noFill/>
          <a:ln cap="flat" cmpd="sng" w="47625">
            <a:solidFill>
              <a:srgbClr val="9046B9"/>
            </a:solidFill>
            <a:prstDash val="lgDash"/>
            <a:round/>
            <a:headEnd len="sm" w="sm" type="none"/>
            <a:tailEnd len="sm" w="sm" type="none"/>
          </a:ln>
        </p:spPr>
      </p:cxnSp>
      <p:sp>
        <p:nvSpPr>
          <p:cNvPr id="231" name="Google Shape;231;p16"/>
          <p:cNvSpPr txBox="1"/>
          <p:nvPr/>
        </p:nvSpPr>
        <p:spPr>
          <a:xfrm>
            <a:off x="13706689" y="7541645"/>
            <a:ext cx="1953453"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Year</a:t>
            </a:r>
            <a:endParaRPr/>
          </a:p>
        </p:txBody>
      </p:sp>
      <p:sp>
        <p:nvSpPr>
          <p:cNvPr id="232" name="Google Shape;232;p16"/>
          <p:cNvSpPr txBox="1"/>
          <p:nvPr/>
        </p:nvSpPr>
        <p:spPr>
          <a:xfrm>
            <a:off x="2645798" y="8802755"/>
            <a:ext cx="2202166"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Signature</a:t>
            </a:r>
            <a:endParaRPr/>
          </a:p>
        </p:txBody>
      </p:sp>
      <p:cxnSp>
        <p:nvCxnSpPr>
          <p:cNvPr id="233" name="Google Shape;233;p16"/>
          <p:cNvCxnSpPr/>
          <p:nvPr/>
        </p:nvCxnSpPr>
        <p:spPr>
          <a:xfrm>
            <a:off x="2393152" y="9282112"/>
            <a:ext cx="2665491" cy="0"/>
          </a:xfrm>
          <a:prstGeom prst="straightConnector1">
            <a:avLst/>
          </a:prstGeom>
          <a:noFill/>
          <a:ln cap="flat" cmpd="sng" w="47625">
            <a:solidFill>
              <a:srgbClr val="9046B9"/>
            </a:solidFill>
            <a:prstDash val="lgDash"/>
            <a:round/>
            <a:headEnd len="sm" w="sm" type="none"/>
            <a:tailEnd len="sm" w="sm"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ADDC"/>
        </a:solidFill>
      </p:bgPr>
    </p:bg>
    <p:spTree>
      <p:nvGrpSpPr>
        <p:cNvPr id="237" name="Shape 237"/>
        <p:cNvGrpSpPr/>
        <p:nvPr/>
      </p:nvGrpSpPr>
      <p:grpSpPr>
        <a:xfrm>
          <a:off x="0" y="0"/>
          <a:ext cx="0" cy="0"/>
          <a:chOff x="0" y="0"/>
          <a:chExt cx="0" cy="0"/>
        </a:xfrm>
      </p:grpSpPr>
      <p:sp>
        <p:nvSpPr>
          <p:cNvPr id="238" name="Google Shape;238;p17"/>
          <p:cNvSpPr/>
          <p:nvPr/>
        </p:nvSpPr>
        <p:spPr>
          <a:xfrm>
            <a:off x="15303238" y="133989"/>
            <a:ext cx="3045047" cy="3154004"/>
          </a:xfrm>
          <a:custGeom>
            <a:rect b="b" l="l" r="r" t="t"/>
            <a:pathLst>
              <a:path extrusionOk="0" h="3154004" w="3045047">
                <a:moveTo>
                  <a:pt x="0" y="0"/>
                </a:moveTo>
                <a:lnTo>
                  <a:pt x="3045047" y="0"/>
                </a:lnTo>
                <a:lnTo>
                  <a:pt x="3045047" y="3154004"/>
                </a:lnTo>
                <a:lnTo>
                  <a:pt x="0" y="315400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9" name="Google Shape;239;p17"/>
          <p:cNvSpPr/>
          <p:nvPr/>
        </p:nvSpPr>
        <p:spPr>
          <a:xfrm rot="-10567482">
            <a:off x="218569" y="3778484"/>
            <a:ext cx="1765663" cy="1704667"/>
          </a:xfrm>
          <a:custGeom>
            <a:rect b="b" l="l" r="r" t="t"/>
            <a:pathLst>
              <a:path extrusionOk="0" h="1704667" w="1765663">
                <a:moveTo>
                  <a:pt x="0" y="0"/>
                </a:moveTo>
                <a:lnTo>
                  <a:pt x="1765663" y="0"/>
                </a:lnTo>
                <a:lnTo>
                  <a:pt x="1765663" y="1704667"/>
                </a:lnTo>
                <a:lnTo>
                  <a:pt x="0" y="170466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0" name="Google Shape;240;p17"/>
          <p:cNvSpPr/>
          <p:nvPr/>
        </p:nvSpPr>
        <p:spPr>
          <a:xfrm rot="8938483">
            <a:off x="3752469" y="-642742"/>
            <a:ext cx="10901018" cy="11292840"/>
          </a:xfrm>
          <a:custGeom>
            <a:rect b="b" l="l" r="r" t="t"/>
            <a:pathLst>
              <a:path extrusionOk="0" h="11291074" w="10901018">
                <a:moveTo>
                  <a:pt x="0" y="0"/>
                </a:moveTo>
                <a:lnTo>
                  <a:pt x="10901018" y="0"/>
                </a:lnTo>
                <a:lnTo>
                  <a:pt x="10901018" y="11291074"/>
                </a:lnTo>
                <a:lnTo>
                  <a:pt x="0" y="1129107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41" name="Google Shape;241;p17"/>
          <p:cNvGrpSpPr/>
          <p:nvPr/>
        </p:nvGrpSpPr>
        <p:grpSpPr>
          <a:xfrm>
            <a:off x="1077955" y="580055"/>
            <a:ext cx="16132090" cy="8956847"/>
            <a:chOff x="0" y="-47625"/>
            <a:chExt cx="4518212" cy="2508598"/>
          </a:xfrm>
        </p:grpSpPr>
        <p:sp>
          <p:nvSpPr>
            <p:cNvPr id="242" name="Google Shape;242;p17"/>
            <p:cNvSpPr/>
            <p:nvPr/>
          </p:nvSpPr>
          <p:spPr>
            <a:xfrm>
              <a:off x="0" y="0"/>
              <a:ext cx="4518212" cy="2460973"/>
            </a:xfrm>
            <a:custGeom>
              <a:rect b="b" l="l" r="r" t="t"/>
              <a:pathLst>
                <a:path extrusionOk="0" h="2460973" w="4518212">
                  <a:moveTo>
                    <a:pt x="0" y="0"/>
                  </a:moveTo>
                  <a:lnTo>
                    <a:pt x="4518212" y="0"/>
                  </a:lnTo>
                  <a:lnTo>
                    <a:pt x="4518212" y="2460973"/>
                  </a:lnTo>
                  <a:lnTo>
                    <a:pt x="0" y="2460973"/>
                  </a:lnTo>
                  <a:close/>
                </a:path>
              </a:pathLst>
            </a:custGeom>
            <a:solidFill>
              <a:srgbClr val="FFF6E9"/>
            </a:solidFill>
            <a:ln cap="sq" cmpd="sng" w="95250">
              <a:solidFill>
                <a:srgbClr val="8E699D"/>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3" name="Google Shape;243;p17"/>
            <p:cNvSpPr txBox="1"/>
            <p:nvPr/>
          </p:nvSpPr>
          <p:spPr>
            <a:xfrm>
              <a:off x="0" y="-47625"/>
              <a:ext cx="4518212" cy="250859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244" name="Google Shape;244;p17"/>
          <p:cNvCxnSpPr/>
          <p:nvPr/>
        </p:nvCxnSpPr>
        <p:spPr>
          <a:xfrm>
            <a:off x="1924609" y="8213726"/>
            <a:ext cx="3776801" cy="0"/>
          </a:xfrm>
          <a:prstGeom prst="straightConnector1">
            <a:avLst/>
          </a:prstGeom>
          <a:noFill/>
          <a:ln cap="flat" cmpd="sng" w="38100">
            <a:solidFill>
              <a:srgbClr val="9046B9"/>
            </a:solidFill>
            <a:prstDash val="dot"/>
            <a:round/>
            <a:headEnd len="sm" w="sm" type="none"/>
            <a:tailEnd len="sm" w="sm" type="none"/>
          </a:ln>
        </p:spPr>
      </p:cxnSp>
      <p:cxnSp>
        <p:nvCxnSpPr>
          <p:cNvPr id="245" name="Google Shape;245;p17"/>
          <p:cNvCxnSpPr/>
          <p:nvPr/>
        </p:nvCxnSpPr>
        <p:spPr>
          <a:xfrm>
            <a:off x="8175943" y="5407959"/>
            <a:ext cx="7009154" cy="0"/>
          </a:xfrm>
          <a:prstGeom prst="straightConnector1">
            <a:avLst/>
          </a:prstGeom>
          <a:noFill/>
          <a:ln cap="flat" cmpd="sng" w="47625">
            <a:solidFill>
              <a:srgbClr val="9046B9"/>
            </a:solidFill>
            <a:prstDash val="lgDash"/>
            <a:round/>
            <a:headEnd len="sm" w="sm" type="none"/>
            <a:tailEnd len="sm" w="sm" type="none"/>
          </a:ln>
        </p:spPr>
      </p:cxnSp>
      <p:cxnSp>
        <p:nvCxnSpPr>
          <p:cNvPr id="246" name="Google Shape;246;p17"/>
          <p:cNvCxnSpPr/>
          <p:nvPr/>
        </p:nvCxnSpPr>
        <p:spPr>
          <a:xfrm>
            <a:off x="3801323" y="6533508"/>
            <a:ext cx="11349142" cy="0"/>
          </a:xfrm>
          <a:prstGeom prst="straightConnector1">
            <a:avLst/>
          </a:prstGeom>
          <a:noFill/>
          <a:ln cap="flat" cmpd="sng" w="47625">
            <a:solidFill>
              <a:srgbClr val="9046B9"/>
            </a:solidFill>
            <a:prstDash val="lgDash"/>
            <a:round/>
            <a:headEnd len="sm" w="sm" type="none"/>
            <a:tailEnd len="sm" w="sm" type="none"/>
          </a:ln>
        </p:spPr>
      </p:cxnSp>
      <p:cxnSp>
        <p:nvCxnSpPr>
          <p:cNvPr id="247" name="Google Shape;247;p17"/>
          <p:cNvCxnSpPr/>
          <p:nvPr/>
        </p:nvCxnSpPr>
        <p:spPr>
          <a:xfrm>
            <a:off x="14105424" y="1559070"/>
            <a:ext cx="2720337" cy="0"/>
          </a:xfrm>
          <a:prstGeom prst="straightConnector1">
            <a:avLst/>
          </a:prstGeom>
          <a:noFill/>
          <a:ln cap="flat" cmpd="sng" w="38100">
            <a:solidFill>
              <a:srgbClr val="9046B9"/>
            </a:solidFill>
            <a:prstDash val="dot"/>
            <a:round/>
            <a:headEnd len="sm" w="sm" type="none"/>
            <a:tailEnd len="sm" w="sm" type="none"/>
          </a:ln>
        </p:spPr>
      </p:cxnSp>
      <p:cxnSp>
        <p:nvCxnSpPr>
          <p:cNvPr id="248" name="Google Shape;248;p17"/>
          <p:cNvCxnSpPr/>
          <p:nvPr/>
        </p:nvCxnSpPr>
        <p:spPr>
          <a:xfrm>
            <a:off x="12476109" y="8213535"/>
            <a:ext cx="3776801" cy="0"/>
          </a:xfrm>
          <a:prstGeom prst="straightConnector1">
            <a:avLst/>
          </a:prstGeom>
          <a:noFill/>
          <a:ln cap="flat" cmpd="sng" w="38100">
            <a:solidFill>
              <a:srgbClr val="9046B9"/>
            </a:solidFill>
            <a:prstDash val="dot"/>
            <a:round/>
            <a:headEnd len="sm" w="sm" type="none"/>
            <a:tailEnd len="sm" w="sm" type="none"/>
          </a:ln>
        </p:spPr>
      </p:cxnSp>
      <p:grpSp>
        <p:nvGrpSpPr>
          <p:cNvPr id="249" name="Google Shape;249;p17"/>
          <p:cNvGrpSpPr/>
          <p:nvPr/>
        </p:nvGrpSpPr>
        <p:grpSpPr>
          <a:xfrm>
            <a:off x="8476659" y="7375302"/>
            <a:ext cx="1453548" cy="1453548"/>
            <a:chOff x="0" y="0"/>
            <a:chExt cx="812800" cy="812800"/>
          </a:xfrm>
        </p:grpSpPr>
        <p:sp>
          <p:nvSpPr>
            <p:cNvPr id="250" name="Google Shape;250;p17"/>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8E699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1" name="Google Shape;251;p17"/>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52" name="Google Shape;252;p17"/>
          <p:cNvSpPr/>
          <p:nvPr/>
        </p:nvSpPr>
        <p:spPr>
          <a:xfrm>
            <a:off x="511635" y="8369495"/>
            <a:ext cx="1412973" cy="1364161"/>
          </a:xfrm>
          <a:custGeom>
            <a:rect b="b" l="l" r="r" t="t"/>
            <a:pathLst>
              <a:path extrusionOk="0" h="1364161" w="1412973">
                <a:moveTo>
                  <a:pt x="0" y="0"/>
                </a:moveTo>
                <a:lnTo>
                  <a:pt x="1412974" y="0"/>
                </a:lnTo>
                <a:lnTo>
                  <a:pt x="1412974" y="1364161"/>
                </a:lnTo>
                <a:lnTo>
                  <a:pt x="0" y="136416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3" name="Google Shape;253;p17"/>
          <p:cNvSpPr/>
          <p:nvPr/>
        </p:nvSpPr>
        <p:spPr>
          <a:xfrm rot="6743025">
            <a:off x="16483236" y="4253309"/>
            <a:ext cx="1412973" cy="1364161"/>
          </a:xfrm>
          <a:custGeom>
            <a:rect b="b" l="l" r="r" t="t"/>
            <a:pathLst>
              <a:path extrusionOk="0" h="1364161" w="1412973">
                <a:moveTo>
                  <a:pt x="0" y="0"/>
                </a:moveTo>
                <a:lnTo>
                  <a:pt x="1412973" y="0"/>
                </a:lnTo>
                <a:lnTo>
                  <a:pt x="1412973" y="1364161"/>
                </a:lnTo>
                <a:lnTo>
                  <a:pt x="0" y="1364161"/>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4" name="Google Shape;254;p17"/>
          <p:cNvSpPr/>
          <p:nvPr/>
        </p:nvSpPr>
        <p:spPr>
          <a:xfrm>
            <a:off x="39041" y="221218"/>
            <a:ext cx="2077828" cy="2152176"/>
          </a:xfrm>
          <a:custGeom>
            <a:rect b="b" l="l" r="r" t="t"/>
            <a:pathLst>
              <a:path extrusionOk="0" h="2152176" w="2077828">
                <a:moveTo>
                  <a:pt x="0" y="0"/>
                </a:moveTo>
                <a:lnTo>
                  <a:pt x="2077828" y="0"/>
                </a:lnTo>
                <a:lnTo>
                  <a:pt x="2077828" y="2152175"/>
                </a:lnTo>
                <a:lnTo>
                  <a:pt x="0" y="2152175"/>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5" name="Google Shape;255;p17"/>
          <p:cNvSpPr/>
          <p:nvPr/>
        </p:nvSpPr>
        <p:spPr>
          <a:xfrm rot="-2236255">
            <a:off x="16773348" y="9173936"/>
            <a:ext cx="1412973" cy="812294"/>
          </a:xfrm>
          <a:custGeom>
            <a:rect b="b" l="l" r="r" t="t"/>
            <a:pathLst>
              <a:path extrusionOk="0" h="812294" w="1412973">
                <a:moveTo>
                  <a:pt x="0" y="0"/>
                </a:moveTo>
                <a:lnTo>
                  <a:pt x="1412974" y="0"/>
                </a:lnTo>
                <a:lnTo>
                  <a:pt x="1412974" y="812294"/>
                </a:lnTo>
                <a:lnTo>
                  <a:pt x="0" y="812294"/>
                </a:lnTo>
                <a:lnTo>
                  <a:pt x="0" y="0"/>
                </a:lnTo>
                <a:close/>
              </a:path>
            </a:pathLst>
          </a:custGeom>
          <a:blipFill rotWithShape="1">
            <a:blip r:embed="rId8">
              <a:alphaModFix/>
            </a:blip>
            <a:stretch>
              <a:fillRect b="-67934"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6" name="Google Shape;256;p17"/>
          <p:cNvSpPr txBox="1"/>
          <p:nvPr/>
        </p:nvSpPr>
        <p:spPr>
          <a:xfrm>
            <a:off x="6269414" y="1510966"/>
            <a:ext cx="5749171" cy="171767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lang="en-US" sz="9999">
                <a:solidFill>
                  <a:srgbClr val="8B3997"/>
                </a:solidFill>
                <a:latin typeface="Lilita One"/>
                <a:ea typeface="Lilita One"/>
                <a:cs typeface="Lilita One"/>
                <a:sym typeface="Lilita One"/>
              </a:rPr>
              <a:t>Certificate</a:t>
            </a:r>
            <a:endParaRPr/>
          </a:p>
        </p:txBody>
      </p:sp>
      <p:sp>
        <p:nvSpPr>
          <p:cNvPr id="257" name="Google Shape;257;p17"/>
          <p:cNvSpPr txBox="1"/>
          <p:nvPr/>
        </p:nvSpPr>
        <p:spPr>
          <a:xfrm>
            <a:off x="2711926" y="7541645"/>
            <a:ext cx="2202166"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Signature</a:t>
            </a:r>
            <a:endParaRPr/>
          </a:p>
        </p:txBody>
      </p:sp>
      <p:sp>
        <p:nvSpPr>
          <p:cNvPr id="258" name="Google Shape;258;p17"/>
          <p:cNvSpPr txBox="1"/>
          <p:nvPr/>
        </p:nvSpPr>
        <p:spPr>
          <a:xfrm>
            <a:off x="2544116" y="8413751"/>
            <a:ext cx="2537785"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Name</a:t>
            </a:r>
            <a:endParaRPr/>
          </a:p>
        </p:txBody>
      </p:sp>
      <p:sp>
        <p:nvSpPr>
          <p:cNvPr id="259" name="Google Shape;259;p17"/>
          <p:cNvSpPr txBox="1"/>
          <p:nvPr/>
        </p:nvSpPr>
        <p:spPr>
          <a:xfrm>
            <a:off x="8064817" y="1025843"/>
            <a:ext cx="2158365" cy="495300"/>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1" lang="en-US" sz="2999">
                <a:solidFill>
                  <a:srgbClr val="8E699D"/>
                </a:solidFill>
                <a:latin typeface="Signika"/>
                <a:ea typeface="Signika"/>
                <a:cs typeface="Signika"/>
                <a:sym typeface="Signika"/>
              </a:rPr>
              <a:t>Name School</a:t>
            </a:r>
            <a:endParaRPr/>
          </a:p>
        </p:txBody>
      </p:sp>
      <p:sp>
        <p:nvSpPr>
          <p:cNvPr id="260" name="Google Shape;260;p17"/>
          <p:cNvSpPr txBox="1"/>
          <p:nvPr/>
        </p:nvSpPr>
        <p:spPr>
          <a:xfrm>
            <a:off x="15200864" y="1016318"/>
            <a:ext cx="529590"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Date</a:t>
            </a:r>
            <a:endParaRPr/>
          </a:p>
        </p:txBody>
      </p:sp>
      <p:sp>
        <p:nvSpPr>
          <p:cNvPr id="261" name="Google Shape;261;p17"/>
          <p:cNvSpPr txBox="1"/>
          <p:nvPr/>
        </p:nvSpPr>
        <p:spPr>
          <a:xfrm>
            <a:off x="6437864" y="3009900"/>
            <a:ext cx="5412272" cy="67945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lang="en-US" sz="3999">
                <a:solidFill>
                  <a:srgbClr val="8B3997"/>
                </a:solidFill>
                <a:latin typeface="Shadows Into Light Two"/>
                <a:ea typeface="Shadows Into Light Two"/>
                <a:cs typeface="Shadows Into Light Two"/>
                <a:sym typeface="Shadows Into Light Two"/>
              </a:rPr>
              <a:t>Of Appreciation</a:t>
            </a:r>
            <a:endParaRPr/>
          </a:p>
        </p:txBody>
      </p:sp>
      <p:sp>
        <p:nvSpPr>
          <p:cNvPr id="262" name="Google Shape;262;p17"/>
          <p:cNvSpPr txBox="1"/>
          <p:nvPr/>
        </p:nvSpPr>
        <p:spPr>
          <a:xfrm>
            <a:off x="2578749" y="4947285"/>
            <a:ext cx="5597194" cy="5143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000">
                <a:solidFill>
                  <a:srgbClr val="000000"/>
                </a:solidFill>
                <a:latin typeface="Signika"/>
                <a:ea typeface="Signika"/>
                <a:cs typeface="Signika"/>
                <a:sym typeface="Signika"/>
              </a:rPr>
              <a:t>Proudly Presented To</a:t>
            </a:r>
            <a:endParaRPr/>
          </a:p>
        </p:txBody>
      </p:sp>
      <p:sp>
        <p:nvSpPr>
          <p:cNvPr id="263" name="Google Shape;263;p17"/>
          <p:cNvSpPr txBox="1"/>
          <p:nvPr/>
        </p:nvSpPr>
        <p:spPr>
          <a:xfrm>
            <a:off x="8175943" y="4214159"/>
            <a:ext cx="6337272" cy="1193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lang="en-US" sz="6999">
                <a:solidFill>
                  <a:srgbClr val="8B3997"/>
                </a:solidFill>
                <a:latin typeface="Lilita One"/>
                <a:ea typeface="Lilita One"/>
                <a:cs typeface="Lilita One"/>
                <a:sym typeface="Lilita One"/>
              </a:rPr>
              <a:t>James Taylor</a:t>
            </a:r>
            <a:endParaRPr/>
          </a:p>
        </p:txBody>
      </p:sp>
      <p:sp>
        <p:nvSpPr>
          <p:cNvPr id="264" name="Google Shape;264;p17"/>
          <p:cNvSpPr txBox="1"/>
          <p:nvPr/>
        </p:nvSpPr>
        <p:spPr>
          <a:xfrm>
            <a:off x="13263426" y="7541453"/>
            <a:ext cx="2202166"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Signature</a:t>
            </a:r>
            <a:endParaRPr/>
          </a:p>
        </p:txBody>
      </p:sp>
      <p:sp>
        <p:nvSpPr>
          <p:cNvPr id="265" name="Google Shape;265;p17"/>
          <p:cNvSpPr txBox="1"/>
          <p:nvPr/>
        </p:nvSpPr>
        <p:spPr>
          <a:xfrm>
            <a:off x="13095617" y="8413560"/>
            <a:ext cx="2537785"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Name</a:t>
            </a:r>
            <a:endParaRPr/>
          </a:p>
        </p:txBody>
      </p:sp>
      <p:sp>
        <p:nvSpPr>
          <p:cNvPr id="266" name="Google Shape;266;p17"/>
          <p:cNvSpPr txBox="1"/>
          <p:nvPr/>
        </p:nvSpPr>
        <p:spPr>
          <a:xfrm>
            <a:off x="3801323" y="6008680"/>
            <a:ext cx="11349142" cy="5238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000">
                <a:solidFill>
                  <a:srgbClr val="000000"/>
                </a:solidFill>
                <a:latin typeface="Shadows Into Light Two"/>
                <a:ea typeface="Shadows Into Light Two"/>
                <a:cs typeface="Shadows Into Light Two"/>
                <a:sym typeface="Shadows Into Light Two"/>
              </a:rPr>
              <a:t>Briefly describe about School Achievement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6E9"/>
        </a:solidFill>
      </p:bgPr>
    </p:bg>
    <p:spTree>
      <p:nvGrpSpPr>
        <p:cNvPr id="270" name="Shape 270"/>
        <p:cNvGrpSpPr/>
        <p:nvPr/>
      </p:nvGrpSpPr>
      <p:grpSpPr>
        <a:xfrm>
          <a:off x="0" y="0"/>
          <a:ext cx="0" cy="0"/>
          <a:chOff x="0" y="0"/>
          <a:chExt cx="0" cy="0"/>
        </a:xfrm>
      </p:grpSpPr>
      <p:sp>
        <p:nvSpPr>
          <p:cNvPr id="271" name="Google Shape;271;p18"/>
          <p:cNvSpPr/>
          <p:nvPr/>
        </p:nvSpPr>
        <p:spPr>
          <a:xfrm rot="356551">
            <a:off x="-435955" y="5032070"/>
            <a:ext cx="3924050" cy="5635979"/>
          </a:xfrm>
          <a:custGeom>
            <a:rect b="b" l="l" r="r" t="t"/>
            <a:pathLst>
              <a:path extrusionOk="0" h="5635979" w="3924050">
                <a:moveTo>
                  <a:pt x="0" y="0"/>
                </a:moveTo>
                <a:lnTo>
                  <a:pt x="3924050" y="0"/>
                </a:lnTo>
                <a:lnTo>
                  <a:pt x="3924050" y="5635979"/>
                </a:lnTo>
                <a:lnTo>
                  <a:pt x="0" y="563597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2" name="Google Shape;272;p18"/>
          <p:cNvSpPr/>
          <p:nvPr/>
        </p:nvSpPr>
        <p:spPr>
          <a:xfrm rot="-637080">
            <a:off x="13931512" y="5091014"/>
            <a:ext cx="4766252" cy="5518092"/>
          </a:xfrm>
          <a:custGeom>
            <a:rect b="b" l="l" r="r" t="t"/>
            <a:pathLst>
              <a:path extrusionOk="0" h="5518092" w="4766252">
                <a:moveTo>
                  <a:pt x="0" y="0"/>
                </a:moveTo>
                <a:lnTo>
                  <a:pt x="4766252" y="0"/>
                </a:lnTo>
                <a:lnTo>
                  <a:pt x="4766252" y="5518091"/>
                </a:lnTo>
                <a:lnTo>
                  <a:pt x="0" y="551809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273" name="Google Shape;273;p18"/>
          <p:cNvCxnSpPr/>
          <p:nvPr/>
        </p:nvCxnSpPr>
        <p:spPr>
          <a:xfrm>
            <a:off x="8475363" y="9239250"/>
            <a:ext cx="4988571" cy="0"/>
          </a:xfrm>
          <a:prstGeom prst="straightConnector1">
            <a:avLst/>
          </a:prstGeom>
          <a:noFill/>
          <a:ln cap="flat" cmpd="sng" w="38100">
            <a:solidFill>
              <a:srgbClr val="9046B9"/>
            </a:solidFill>
            <a:prstDash val="solid"/>
            <a:round/>
            <a:headEnd len="sm" w="sm" type="none"/>
            <a:tailEnd len="sm" w="sm" type="none"/>
          </a:ln>
        </p:spPr>
      </p:cxnSp>
      <p:cxnSp>
        <p:nvCxnSpPr>
          <p:cNvPr id="274" name="Google Shape;274;p18"/>
          <p:cNvCxnSpPr/>
          <p:nvPr/>
        </p:nvCxnSpPr>
        <p:spPr>
          <a:xfrm>
            <a:off x="3661896" y="5172075"/>
            <a:ext cx="10980123" cy="0"/>
          </a:xfrm>
          <a:prstGeom prst="straightConnector1">
            <a:avLst/>
          </a:prstGeom>
          <a:noFill/>
          <a:ln cap="flat" cmpd="sng" w="38100">
            <a:solidFill>
              <a:srgbClr val="9046B9"/>
            </a:solidFill>
            <a:prstDash val="solid"/>
            <a:round/>
            <a:headEnd len="sm" w="sm" type="none"/>
            <a:tailEnd len="sm" w="sm" type="none"/>
          </a:ln>
        </p:spPr>
      </p:cxnSp>
      <p:sp>
        <p:nvSpPr>
          <p:cNvPr id="275" name="Google Shape;275;p18"/>
          <p:cNvSpPr/>
          <p:nvPr/>
        </p:nvSpPr>
        <p:spPr>
          <a:xfrm>
            <a:off x="5171352" y="7783385"/>
            <a:ext cx="1344757" cy="1654622"/>
          </a:xfrm>
          <a:custGeom>
            <a:rect b="b" l="l" r="r" t="t"/>
            <a:pathLst>
              <a:path extrusionOk="0" h="1654622" w="1344757">
                <a:moveTo>
                  <a:pt x="0" y="0"/>
                </a:moveTo>
                <a:lnTo>
                  <a:pt x="1344757" y="0"/>
                </a:lnTo>
                <a:lnTo>
                  <a:pt x="1344757" y="1654622"/>
                </a:lnTo>
                <a:lnTo>
                  <a:pt x="0" y="165462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6" name="Google Shape;276;p18"/>
          <p:cNvSpPr/>
          <p:nvPr/>
        </p:nvSpPr>
        <p:spPr>
          <a:xfrm rot="-494046">
            <a:off x="-61910" y="190549"/>
            <a:ext cx="3175961" cy="2036585"/>
          </a:xfrm>
          <a:custGeom>
            <a:rect b="b" l="l" r="r" t="t"/>
            <a:pathLst>
              <a:path extrusionOk="0" h="2036585" w="3175961">
                <a:moveTo>
                  <a:pt x="0" y="0"/>
                </a:moveTo>
                <a:lnTo>
                  <a:pt x="3175961" y="0"/>
                </a:lnTo>
                <a:lnTo>
                  <a:pt x="3175961" y="2036585"/>
                </a:lnTo>
                <a:lnTo>
                  <a:pt x="0" y="203658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7" name="Google Shape;277;p18"/>
          <p:cNvSpPr/>
          <p:nvPr/>
        </p:nvSpPr>
        <p:spPr>
          <a:xfrm rot="-494046">
            <a:off x="3061443" y="1635654"/>
            <a:ext cx="2027268" cy="1299985"/>
          </a:xfrm>
          <a:custGeom>
            <a:rect b="b" l="l" r="r" t="t"/>
            <a:pathLst>
              <a:path extrusionOk="0" h="1299985" w="2027268">
                <a:moveTo>
                  <a:pt x="0" y="0"/>
                </a:moveTo>
                <a:lnTo>
                  <a:pt x="2027268" y="0"/>
                </a:lnTo>
                <a:lnTo>
                  <a:pt x="2027268" y="1299985"/>
                </a:lnTo>
                <a:lnTo>
                  <a:pt x="0" y="129998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8" name="Google Shape;278;p18"/>
          <p:cNvSpPr/>
          <p:nvPr/>
        </p:nvSpPr>
        <p:spPr>
          <a:xfrm rot="502939">
            <a:off x="14769310" y="511343"/>
            <a:ext cx="3074745" cy="1971680"/>
          </a:xfrm>
          <a:custGeom>
            <a:rect b="b" l="l" r="r" t="t"/>
            <a:pathLst>
              <a:path extrusionOk="0" h="1971680" w="3074745">
                <a:moveTo>
                  <a:pt x="0" y="0"/>
                </a:moveTo>
                <a:lnTo>
                  <a:pt x="3074746" y="0"/>
                </a:lnTo>
                <a:lnTo>
                  <a:pt x="3074746" y="1971680"/>
                </a:lnTo>
                <a:lnTo>
                  <a:pt x="0" y="197168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9" name="Google Shape;279;p18"/>
          <p:cNvSpPr txBox="1"/>
          <p:nvPr/>
        </p:nvSpPr>
        <p:spPr>
          <a:xfrm>
            <a:off x="6269414" y="1123117"/>
            <a:ext cx="5749171" cy="171767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lang="en-US" sz="9999">
                <a:solidFill>
                  <a:srgbClr val="8B3997"/>
                </a:solidFill>
                <a:latin typeface="Lilita One"/>
                <a:ea typeface="Lilita One"/>
                <a:cs typeface="Lilita One"/>
                <a:sym typeface="Lilita One"/>
              </a:rPr>
              <a:t>Certificate</a:t>
            </a:r>
            <a:endParaRPr/>
          </a:p>
        </p:txBody>
      </p:sp>
      <p:sp>
        <p:nvSpPr>
          <p:cNvPr id="280" name="Google Shape;280;p18"/>
          <p:cNvSpPr txBox="1"/>
          <p:nvPr/>
        </p:nvSpPr>
        <p:spPr>
          <a:xfrm>
            <a:off x="6032182" y="2628900"/>
            <a:ext cx="6223635" cy="5143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000">
                <a:solidFill>
                  <a:srgbClr val="000000"/>
                </a:solidFill>
                <a:latin typeface="Signika"/>
                <a:ea typeface="Signika"/>
                <a:cs typeface="Signika"/>
                <a:sym typeface="Signika"/>
              </a:rPr>
              <a:t>This certificate is proudly presented to</a:t>
            </a:r>
            <a:endParaRPr/>
          </a:p>
        </p:txBody>
      </p:sp>
      <p:sp>
        <p:nvSpPr>
          <p:cNvPr id="281" name="Google Shape;281;p18"/>
          <p:cNvSpPr txBox="1"/>
          <p:nvPr/>
        </p:nvSpPr>
        <p:spPr>
          <a:xfrm>
            <a:off x="8042917" y="9439275"/>
            <a:ext cx="2202166"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Signature</a:t>
            </a:r>
            <a:endParaRPr/>
          </a:p>
        </p:txBody>
      </p:sp>
      <p:sp>
        <p:nvSpPr>
          <p:cNvPr id="282" name="Google Shape;282;p18"/>
          <p:cNvSpPr txBox="1"/>
          <p:nvPr/>
        </p:nvSpPr>
        <p:spPr>
          <a:xfrm>
            <a:off x="11544122" y="9439275"/>
            <a:ext cx="2537785"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Name</a:t>
            </a:r>
            <a:endParaRPr/>
          </a:p>
        </p:txBody>
      </p:sp>
      <p:sp>
        <p:nvSpPr>
          <p:cNvPr id="283" name="Google Shape;283;p18"/>
          <p:cNvSpPr/>
          <p:nvPr/>
        </p:nvSpPr>
        <p:spPr>
          <a:xfrm rot="618058">
            <a:off x="12462966" y="566937"/>
            <a:ext cx="1734672" cy="1112359"/>
          </a:xfrm>
          <a:custGeom>
            <a:rect b="b" l="l" r="r" t="t"/>
            <a:pathLst>
              <a:path extrusionOk="0" h="1112359" w="1734672">
                <a:moveTo>
                  <a:pt x="0" y="0"/>
                </a:moveTo>
                <a:lnTo>
                  <a:pt x="1734672" y="0"/>
                </a:lnTo>
                <a:lnTo>
                  <a:pt x="1734672" y="1112359"/>
                </a:lnTo>
                <a:lnTo>
                  <a:pt x="0" y="1112359"/>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4" name="Google Shape;284;p18"/>
          <p:cNvSpPr txBox="1"/>
          <p:nvPr/>
        </p:nvSpPr>
        <p:spPr>
          <a:xfrm>
            <a:off x="5188232" y="3794126"/>
            <a:ext cx="7927451" cy="13779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8000">
                <a:solidFill>
                  <a:srgbClr val="8B3997"/>
                </a:solidFill>
                <a:latin typeface="Shadows Into Light Two"/>
                <a:ea typeface="Shadows Into Light Two"/>
                <a:cs typeface="Shadows Into Light Two"/>
                <a:sym typeface="Shadows Into Light Two"/>
              </a:rPr>
              <a:t>Ella-Amelia Parson</a:t>
            </a:r>
            <a:endParaRPr/>
          </a:p>
        </p:txBody>
      </p:sp>
      <p:cxnSp>
        <p:nvCxnSpPr>
          <p:cNvPr id="285" name="Google Shape;285;p18"/>
          <p:cNvCxnSpPr/>
          <p:nvPr/>
        </p:nvCxnSpPr>
        <p:spPr>
          <a:xfrm>
            <a:off x="3661896" y="6304990"/>
            <a:ext cx="10980123" cy="0"/>
          </a:xfrm>
          <a:prstGeom prst="straightConnector1">
            <a:avLst/>
          </a:prstGeom>
          <a:noFill/>
          <a:ln cap="flat" cmpd="sng" w="38100">
            <a:solidFill>
              <a:srgbClr val="9046B9"/>
            </a:solidFill>
            <a:prstDash val="solid"/>
            <a:round/>
            <a:headEnd len="sm" w="sm" type="none"/>
            <a:tailEnd len="sm" w="sm" type="none"/>
          </a:ln>
        </p:spPr>
      </p:cxnSp>
      <p:sp>
        <p:nvSpPr>
          <p:cNvPr id="286" name="Google Shape;286;p18"/>
          <p:cNvSpPr txBox="1"/>
          <p:nvPr/>
        </p:nvSpPr>
        <p:spPr>
          <a:xfrm>
            <a:off x="6625748" y="5823025"/>
            <a:ext cx="5052417"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Shadows Into Light Two"/>
                <a:ea typeface="Shadows Into Light Two"/>
                <a:cs typeface="Shadows Into Light Two"/>
                <a:sym typeface="Shadows Into Light Two"/>
              </a:rPr>
              <a:t>Briefly describe about School Achievement</a:t>
            </a:r>
            <a:endParaRPr/>
          </a:p>
        </p:txBody>
      </p:sp>
      <p:cxnSp>
        <p:nvCxnSpPr>
          <p:cNvPr id="287" name="Google Shape;287;p18"/>
          <p:cNvCxnSpPr/>
          <p:nvPr/>
        </p:nvCxnSpPr>
        <p:spPr>
          <a:xfrm>
            <a:off x="8475363" y="7831010"/>
            <a:ext cx="4988571" cy="0"/>
          </a:xfrm>
          <a:prstGeom prst="straightConnector1">
            <a:avLst/>
          </a:prstGeom>
          <a:noFill/>
          <a:ln cap="flat" cmpd="sng" w="38100">
            <a:solidFill>
              <a:srgbClr val="9046B9"/>
            </a:solidFill>
            <a:prstDash val="solid"/>
            <a:round/>
            <a:headEnd len="sm" w="sm" type="none"/>
            <a:tailEnd len="sm" w="sm" type="none"/>
          </a:ln>
        </p:spPr>
      </p:cxnSp>
      <p:sp>
        <p:nvSpPr>
          <p:cNvPr id="288" name="Google Shape;288;p18"/>
          <p:cNvSpPr txBox="1"/>
          <p:nvPr/>
        </p:nvSpPr>
        <p:spPr>
          <a:xfrm>
            <a:off x="10638655" y="7259510"/>
            <a:ext cx="661988" cy="5238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3000">
                <a:solidFill>
                  <a:srgbClr val="000000"/>
                </a:solidFill>
                <a:latin typeface="Shadows Into Light Two"/>
                <a:ea typeface="Shadows Into Light Two"/>
                <a:cs typeface="Shadows Into Light Two"/>
                <a:sym typeface="Shadows Into Light Two"/>
              </a:rPr>
              <a:t>Date</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chool Achievement Certificates Presentation">
  <a:themeElements>
    <a:clrScheme name="Office">
      <a:dk1>
        <a:srgbClr val="0F1A38"/>
      </a:dk1>
      <a:lt1>
        <a:srgbClr val="FFF6E9"/>
      </a:lt1>
      <a:dk2>
        <a:srgbClr val="9046B9"/>
      </a:dk2>
      <a:lt2>
        <a:srgbClr val="510A79"/>
      </a:lt2>
      <a:accent1>
        <a:srgbClr val="AC47AA"/>
      </a:accent1>
      <a:accent2>
        <a:srgbClr val="FEE56A"/>
      </a:accent2>
      <a:accent3>
        <a:srgbClr val="8E699D"/>
      </a:accent3>
      <a:accent4>
        <a:srgbClr val="888888"/>
      </a:accent4>
      <a:accent5>
        <a:srgbClr val="8B3997"/>
      </a:accent5>
      <a:accent6>
        <a:srgbClr val="D6BBE2"/>
      </a:accent6>
      <a:hlink>
        <a:srgbClr val="D6BBE2"/>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