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Cinzel Black"/>
      <p:bold r:id="rId26"/>
    </p:embeddedFont>
    <p:embeddedFont>
      <p:font typeface="Cinzel"/>
      <p:bold r:id="rId27"/>
    </p:embeddedFont>
    <p:embeddedFont>
      <p:font typeface="ABeeZee"/>
      <p:regular r:id="rId28"/>
      <p:italic r:id="rId29"/>
    </p:embeddedFont>
    <p:embeddedFont>
      <p:font typeface="Kalam"/>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inzelBlack-bold.fntdata"/><Relationship Id="rId25" Type="http://schemas.openxmlformats.org/officeDocument/2006/relationships/slide" Target="slides/slide20.xml"/><Relationship Id="rId28" Type="http://schemas.openxmlformats.org/officeDocument/2006/relationships/font" Target="fonts/ABeeZee-regular.fntdata"/><Relationship Id="rId27" Type="http://schemas.openxmlformats.org/officeDocument/2006/relationships/font" Target="fonts/Cinzel-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BeeZee-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Kalam-bold.fntdata"/><Relationship Id="rId30" Type="http://schemas.openxmlformats.org/officeDocument/2006/relationships/font" Target="fonts/Kalam-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3"/>
          <p:cNvGrpSpPr/>
          <p:nvPr/>
        </p:nvGrpSpPr>
        <p:grpSpPr>
          <a:xfrm rot="10555039">
            <a:off x="-5350905" y="195689"/>
            <a:ext cx="8691299" cy="10939766"/>
            <a:chOff x="0" y="0"/>
            <a:chExt cx="812800" cy="1023074"/>
          </a:xfrm>
        </p:grpSpPr>
        <p:sp>
          <p:nvSpPr>
            <p:cNvPr id="11" name="Google Shape;11;p3"/>
            <p:cNvSpPr/>
            <p:nvPr/>
          </p:nvSpPr>
          <p:spPr>
            <a:xfrm>
              <a:off x="0" y="0"/>
              <a:ext cx="812800" cy="1023074"/>
            </a:xfrm>
            <a:custGeom>
              <a:rect b="b" l="l" r="r" t="t"/>
              <a:pathLst>
                <a:path extrusionOk="0" h="1023074" w="812800">
                  <a:moveTo>
                    <a:pt x="406400" y="0"/>
                  </a:moveTo>
                  <a:lnTo>
                    <a:pt x="812800" y="1023074"/>
                  </a:lnTo>
                  <a:lnTo>
                    <a:pt x="0" y="1023074"/>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3"/>
            <p:cNvSpPr txBox="1"/>
            <p:nvPr/>
          </p:nvSpPr>
          <p:spPr>
            <a:xfrm>
              <a:off x="127000" y="427373"/>
              <a:ext cx="558900" cy="522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 name="Google Shape;13;p3"/>
          <p:cNvGrpSpPr/>
          <p:nvPr/>
        </p:nvGrpSpPr>
        <p:grpSpPr>
          <a:xfrm rot="4523071">
            <a:off x="-1870074" y="-2926097"/>
            <a:ext cx="6643661" cy="5813203"/>
            <a:chOff x="0" y="0"/>
            <a:chExt cx="812800" cy="711200"/>
          </a:xfrm>
        </p:grpSpPr>
        <p:sp>
          <p:nvSpPr>
            <p:cNvPr id="14" name="Google Shape;14;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 name="Google Shape;16;p3"/>
          <p:cNvSpPr txBox="1"/>
          <p:nvPr>
            <p:ph type="ctrTitle"/>
          </p:nvPr>
        </p:nvSpPr>
        <p:spPr>
          <a:xfrm>
            <a:off x="2924775" y="1451425"/>
            <a:ext cx="126975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7500"/>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6073125" y="370515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grpSp>
        <p:nvGrpSpPr>
          <p:cNvPr id="18" name="Google Shape;18;p3"/>
          <p:cNvGrpSpPr/>
          <p:nvPr/>
        </p:nvGrpSpPr>
        <p:grpSpPr>
          <a:xfrm rot="7335056">
            <a:off x="15750962" y="5149385"/>
            <a:ext cx="9308017" cy="8144515"/>
            <a:chOff x="0" y="0"/>
            <a:chExt cx="812800" cy="711200"/>
          </a:xfrm>
        </p:grpSpPr>
        <p:sp>
          <p:nvSpPr>
            <p:cNvPr id="19" name="Google Shape;19;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 name="Google Shape;20;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 name="Google Shape;21;p3"/>
          <p:cNvGrpSpPr/>
          <p:nvPr/>
        </p:nvGrpSpPr>
        <p:grpSpPr>
          <a:xfrm rot="5980348">
            <a:off x="13041065" y="2752873"/>
            <a:ext cx="14582378" cy="6031516"/>
            <a:chOff x="0" y="0"/>
            <a:chExt cx="1719466" cy="711200"/>
          </a:xfrm>
        </p:grpSpPr>
        <p:sp>
          <p:nvSpPr>
            <p:cNvPr id="22" name="Google Shape;22;p3"/>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3"/>
            <p:cNvSpPr txBox="1"/>
            <p:nvPr/>
          </p:nvSpPr>
          <p:spPr>
            <a:xfrm>
              <a:off x="268666" y="282575"/>
              <a:ext cx="11820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 name="Google Shape;24;p3"/>
          <p:cNvSpPr/>
          <p:nvPr/>
        </p:nvSpPr>
        <p:spPr>
          <a:xfrm>
            <a:off x="705144" y="527616"/>
            <a:ext cx="16877663" cy="9231743"/>
          </a:xfrm>
          <a:custGeom>
            <a:rect b="b" l="l" r="r" t="t"/>
            <a:pathLst>
              <a:path extrusionOk="0" h="602488" w="1101481">
                <a:moveTo>
                  <a:pt x="0" y="0"/>
                </a:moveTo>
                <a:lnTo>
                  <a:pt x="1101481" y="0"/>
                </a:lnTo>
                <a:lnTo>
                  <a:pt x="1101481" y="602488"/>
                </a:lnTo>
                <a:lnTo>
                  <a:pt x="0" y="602488"/>
                </a:lnTo>
                <a:close/>
              </a:path>
            </a:pathLst>
          </a:custGeom>
          <a:noFill/>
          <a:ln cap="sq" cmpd="sng" w="104775">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accent4"/>
        </a:solidFill>
      </p:bgPr>
    </p:bg>
    <p:spTree>
      <p:nvGrpSpPr>
        <p:cNvPr id="25" name="Shape 25"/>
        <p:cNvGrpSpPr/>
        <p:nvPr/>
      </p:nvGrpSpPr>
      <p:grpSpPr>
        <a:xfrm>
          <a:off x="0" y="0"/>
          <a:ext cx="0" cy="0"/>
          <a:chOff x="0" y="0"/>
          <a:chExt cx="0" cy="0"/>
        </a:xfrm>
      </p:grpSpPr>
      <p:grpSp>
        <p:nvGrpSpPr>
          <p:cNvPr id="26" name="Google Shape;26;p4"/>
          <p:cNvGrpSpPr/>
          <p:nvPr/>
        </p:nvGrpSpPr>
        <p:grpSpPr>
          <a:xfrm rot="4274299">
            <a:off x="-2851469" y="-2695994"/>
            <a:ext cx="7946235" cy="6952956"/>
            <a:chOff x="0" y="0"/>
            <a:chExt cx="812800" cy="711200"/>
          </a:xfrm>
        </p:grpSpPr>
        <p:sp>
          <p:nvSpPr>
            <p:cNvPr id="27" name="Google Shape;27;p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 name="Google Shape;28;p4"/>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 name="Google Shape;29;p4"/>
          <p:cNvGrpSpPr/>
          <p:nvPr/>
        </p:nvGrpSpPr>
        <p:grpSpPr>
          <a:xfrm rot="7335056">
            <a:off x="14852357" y="4824672"/>
            <a:ext cx="9308017" cy="8144515"/>
            <a:chOff x="0" y="0"/>
            <a:chExt cx="812800" cy="711200"/>
          </a:xfrm>
        </p:grpSpPr>
        <p:sp>
          <p:nvSpPr>
            <p:cNvPr id="30" name="Google Shape;30;p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4"/>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 name="Google Shape;32;p4"/>
          <p:cNvSpPr txBox="1"/>
          <p:nvPr>
            <p:ph idx="1" type="body"/>
          </p:nvPr>
        </p:nvSpPr>
        <p:spPr>
          <a:xfrm>
            <a:off x="3481825" y="421475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4"/>
          <p:cNvSpPr/>
          <p:nvPr/>
        </p:nvSpPr>
        <p:spPr>
          <a:xfrm>
            <a:off x="705144" y="527616"/>
            <a:ext cx="16877443" cy="9231622"/>
          </a:xfrm>
          <a:custGeom>
            <a:rect b="b" l="l" r="r" t="t"/>
            <a:pathLst>
              <a:path extrusionOk="0" h="602488" w="1101481">
                <a:moveTo>
                  <a:pt x="0" y="0"/>
                </a:moveTo>
                <a:lnTo>
                  <a:pt x="1101481" y="0"/>
                </a:lnTo>
                <a:lnTo>
                  <a:pt x="1101481" y="602488"/>
                </a:lnTo>
                <a:lnTo>
                  <a:pt x="0" y="602488"/>
                </a:lnTo>
                <a:close/>
              </a:path>
            </a:pathLst>
          </a:custGeom>
          <a:solidFill>
            <a:schemeClr val="lt1"/>
          </a:solidFill>
          <a:ln cap="sq" cmpd="sng" w="104775">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4"/>
          <p:cNvSpPr txBox="1"/>
          <p:nvPr>
            <p:ph type="ctrTitle"/>
          </p:nvPr>
        </p:nvSpPr>
        <p:spPr>
          <a:xfrm>
            <a:off x="2924775" y="1451425"/>
            <a:ext cx="126975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7500"/>
              <a:buNone/>
              <a:defRPr sz="7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idx="1" type="body"/>
          </p:nvPr>
        </p:nvSpPr>
        <p:spPr>
          <a:xfrm>
            <a:off x="2924763" y="607166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sz="2400"/>
            </a:lvl1pPr>
            <a:lvl2pPr indent="-228600" lvl="1" marL="914400" algn="l">
              <a:spcBef>
                <a:spcPts val="360"/>
              </a:spcBef>
              <a:spcAft>
                <a:spcPts val="0"/>
              </a:spcAft>
              <a:buSzPts val="2400"/>
              <a:buNone/>
              <a:defRPr sz="2400"/>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sz="2400"/>
            </a:lvl4pPr>
            <a:lvl5pPr indent="-228600" lvl="4" marL="2286000" algn="l">
              <a:spcBef>
                <a:spcPts val="280"/>
              </a:spcBef>
              <a:spcAft>
                <a:spcPts val="0"/>
              </a:spcAft>
              <a:buSzPts val="2400"/>
              <a:buNone/>
              <a:defRPr sz="2400"/>
            </a:lvl5pPr>
            <a:lvl6pPr indent="-228600" lvl="5" marL="2743200" algn="l">
              <a:spcBef>
                <a:spcPts val="280"/>
              </a:spcBef>
              <a:spcAft>
                <a:spcPts val="0"/>
              </a:spcAft>
              <a:buSzPts val="2400"/>
              <a:buNone/>
              <a:defRPr sz="2400"/>
            </a:lvl6pPr>
            <a:lvl7pPr indent="-228600" lvl="6" marL="3200400" algn="l">
              <a:spcBef>
                <a:spcPts val="280"/>
              </a:spcBef>
              <a:spcAft>
                <a:spcPts val="0"/>
              </a:spcAft>
              <a:buSzPts val="2400"/>
              <a:buNone/>
              <a:defRPr sz="2400"/>
            </a:lvl7pPr>
            <a:lvl8pPr indent="-228600" lvl="7" marL="3657600" algn="l">
              <a:spcBef>
                <a:spcPts val="280"/>
              </a:spcBef>
              <a:spcAft>
                <a:spcPts val="0"/>
              </a:spcAft>
              <a:buSzPts val="2400"/>
              <a:buNone/>
              <a:defRPr sz="2400"/>
            </a:lvl8pPr>
            <a:lvl9pPr indent="-228600" lvl="8" marL="4114800" algn="l">
              <a:spcBef>
                <a:spcPts val="280"/>
              </a:spcBef>
              <a:spcAft>
                <a:spcPts val="0"/>
              </a:spcAft>
              <a:buSzPts val="2400"/>
              <a:buNone/>
              <a:defRPr sz="2400"/>
            </a:lvl9pPr>
          </a:lstStyle>
          <a:p/>
        </p:txBody>
      </p:sp>
      <p:sp>
        <p:nvSpPr>
          <p:cNvPr id="37" name="Google Shape;37;p5"/>
          <p:cNvSpPr txBox="1"/>
          <p:nvPr>
            <p:ph type="ctrTitle"/>
          </p:nvPr>
        </p:nvSpPr>
        <p:spPr>
          <a:xfrm>
            <a:off x="2924775" y="1451425"/>
            <a:ext cx="126975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7500"/>
              <a:buNone/>
              <a:defRPr sz="7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8" name="Google Shape;38;p5"/>
          <p:cNvGrpSpPr/>
          <p:nvPr/>
        </p:nvGrpSpPr>
        <p:grpSpPr>
          <a:xfrm rot="6607492">
            <a:off x="14818617" y="5615816"/>
            <a:ext cx="7498703" cy="3101589"/>
            <a:chOff x="0" y="0"/>
            <a:chExt cx="1719466" cy="711200"/>
          </a:xfrm>
        </p:grpSpPr>
        <p:sp>
          <p:nvSpPr>
            <p:cNvPr id="39" name="Google Shape;39;p5"/>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 name="Google Shape;40;p5"/>
            <p:cNvSpPr txBox="1"/>
            <p:nvPr/>
          </p:nvSpPr>
          <p:spPr>
            <a:xfrm>
              <a:off x="268666" y="282575"/>
              <a:ext cx="11820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 name="Google Shape;41;p5"/>
          <p:cNvGrpSpPr/>
          <p:nvPr/>
        </p:nvGrpSpPr>
        <p:grpSpPr>
          <a:xfrm rot="7335056">
            <a:off x="16209469" y="5769088"/>
            <a:ext cx="9308017" cy="8144515"/>
            <a:chOff x="0" y="0"/>
            <a:chExt cx="812800" cy="711200"/>
          </a:xfrm>
        </p:grpSpPr>
        <p:sp>
          <p:nvSpPr>
            <p:cNvPr id="42" name="Google Shape;42;p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5"/>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 name="Google Shape;44;p5"/>
          <p:cNvGrpSpPr/>
          <p:nvPr/>
        </p:nvGrpSpPr>
        <p:grpSpPr>
          <a:xfrm rot="-4293239">
            <a:off x="-4186549" y="120157"/>
            <a:ext cx="7604190" cy="3145221"/>
            <a:chOff x="0" y="0"/>
            <a:chExt cx="1719466" cy="711200"/>
          </a:xfrm>
        </p:grpSpPr>
        <p:sp>
          <p:nvSpPr>
            <p:cNvPr id="45" name="Google Shape;45;p5"/>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5"/>
            <p:cNvSpPr txBox="1"/>
            <p:nvPr/>
          </p:nvSpPr>
          <p:spPr>
            <a:xfrm>
              <a:off x="268666" y="282575"/>
              <a:ext cx="11820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 name="Google Shape;47;p5"/>
          <p:cNvGrpSpPr/>
          <p:nvPr/>
        </p:nvGrpSpPr>
        <p:grpSpPr>
          <a:xfrm rot="-3347807">
            <a:off x="-6774641" y="-5198421"/>
            <a:ext cx="9308024" cy="8144521"/>
            <a:chOff x="0" y="0"/>
            <a:chExt cx="812800" cy="711200"/>
          </a:xfrm>
        </p:grpSpPr>
        <p:sp>
          <p:nvSpPr>
            <p:cNvPr id="48" name="Google Shape;48;p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5"/>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 name="Google Shape;50;p5"/>
          <p:cNvSpPr/>
          <p:nvPr/>
        </p:nvSpPr>
        <p:spPr>
          <a:xfrm>
            <a:off x="705144" y="527616"/>
            <a:ext cx="16877443" cy="9231622"/>
          </a:xfrm>
          <a:custGeom>
            <a:rect b="b" l="l" r="r" t="t"/>
            <a:pathLst>
              <a:path extrusionOk="0" h="602488" w="1101481">
                <a:moveTo>
                  <a:pt x="0" y="0"/>
                </a:moveTo>
                <a:lnTo>
                  <a:pt x="1101481" y="0"/>
                </a:lnTo>
                <a:lnTo>
                  <a:pt x="1101481" y="602488"/>
                </a:lnTo>
                <a:lnTo>
                  <a:pt x="0" y="602488"/>
                </a:lnTo>
                <a:close/>
              </a:path>
            </a:pathLst>
          </a:custGeom>
          <a:noFill/>
          <a:ln cap="sq" cmpd="sng" w="104775">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grpSp>
        <p:nvGrpSpPr>
          <p:cNvPr id="52" name="Google Shape;52;p6"/>
          <p:cNvGrpSpPr/>
          <p:nvPr/>
        </p:nvGrpSpPr>
        <p:grpSpPr>
          <a:xfrm rot="5400000">
            <a:off x="12512208" y="1745774"/>
            <a:ext cx="14582447" cy="6031545"/>
            <a:chOff x="0" y="0"/>
            <a:chExt cx="1719466" cy="711200"/>
          </a:xfrm>
        </p:grpSpPr>
        <p:sp>
          <p:nvSpPr>
            <p:cNvPr id="53" name="Google Shape;53;p6"/>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6"/>
            <p:cNvSpPr txBox="1"/>
            <p:nvPr/>
          </p:nvSpPr>
          <p:spPr>
            <a:xfrm>
              <a:off x="268666" y="282575"/>
              <a:ext cx="11820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 name="Google Shape;55;p6"/>
          <p:cNvGrpSpPr/>
          <p:nvPr/>
        </p:nvGrpSpPr>
        <p:grpSpPr>
          <a:xfrm rot="7335056">
            <a:off x="16021818" y="5149385"/>
            <a:ext cx="9308017" cy="8144515"/>
            <a:chOff x="0" y="0"/>
            <a:chExt cx="812800" cy="711200"/>
          </a:xfrm>
        </p:grpSpPr>
        <p:sp>
          <p:nvSpPr>
            <p:cNvPr id="56" name="Google Shape;56;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6"/>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 name="Google Shape;58;p6"/>
          <p:cNvGrpSpPr/>
          <p:nvPr/>
        </p:nvGrpSpPr>
        <p:grpSpPr>
          <a:xfrm rot="-5400000">
            <a:off x="-8806655" y="1745776"/>
            <a:ext cx="14582447" cy="6031545"/>
            <a:chOff x="0" y="0"/>
            <a:chExt cx="1719466" cy="711200"/>
          </a:xfrm>
        </p:grpSpPr>
        <p:sp>
          <p:nvSpPr>
            <p:cNvPr id="59" name="Google Shape;59;p6"/>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6"/>
            <p:cNvSpPr txBox="1"/>
            <p:nvPr/>
          </p:nvSpPr>
          <p:spPr>
            <a:xfrm>
              <a:off x="268666" y="282575"/>
              <a:ext cx="11820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 name="Google Shape;61;p6"/>
          <p:cNvGrpSpPr/>
          <p:nvPr/>
        </p:nvGrpSpPr>
        <p:grpSpPr>
          <a:xfrm rot="-3347807">
            <a:off x="-6169421" y="-4684483"/>
            <a:ext cx="9308024" cy="8144521"/>
            <a:chOff x="0" y="0"/>
            <a:chExt cx="812800" cy="711200"/>
          </a:xfrm>
        </p:grpSpPr>
        <p:sp>
          <p:nvSpPr>
            <p:cNvPr id="62" name="Google Shape;62;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6"/>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4" name="Google Shape;64;p6"/>
          <p:cNvSpPr txBox="1"/>
          <p:nvPr>
            <p:ph idx="1" type="body"/>
          </p:nvPr>
        </p:nvSpPr>
        <p:spPr>
          <a:xfrm>
            <a:off x="4870775" y="42257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5" name="Google Shape;65;p6"/>
          <p:cNvSpPr txBox="1"/>
          <p:nvPr>
            <p:ph idx="2" type="body"/>
          </p:nvPr>
        </p:nvSpPr>
        <p:spPr>
          <a:xfrm>
            <a:off x="9061775" y="42257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6" name="Google Shape;66;p6"/>
          <p:cNvSpPr txBox="1"/>
          <p:nvPr>
            <p:ph type="ctrTitle"/>
          </p:nvPr>
        </p:nvSpPr>
        <p:spPr>
          <a:xfrm>
            <a:off x="2924775" y="1451425"/>
            <a:ext cx="126975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7500"/>
              <a:buNone/>
              <a:defRPr sz="7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6"/>
          <p:cNvSpPr/>
          <p:nvPr/>
        </p:nvSpPr>
        <p:spPr>
          <a:xfrm>
            <a:off x="705144" y="527616"/>
            <a:ext cx="16877443" cy="9231622"/>
          </a:xfrm>
          <a:custGeom>
            <a:rect b="b" l="l" r="r" t="t"/>
            <a:pathLst>
              <a:path extrusionOk="0" h="602488" w="1101481">
                <a:moveTo>
                  <a:pt x="0" y="0"/>
                </a:moveTo>
                <a:lnTo>
                  <a:pt x="1101481" y="0"/>
                </a:lnTo>
                <a:lnTo>
                  <a:pt x="1101481" y="602488"/>
                </a:lnTo>
                <a:lnTo>
                  <a:pt x="0" y="602488"/>
                </a:lnTo>
                <a:close/>
              </a:path>
            </a:pathLst>
          </a:custGeom>
          <a:noFill/>
          <a:ln cap="sq" cmpd="sng" w="104775">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4"/>
        </a:solidFill>
      </p:bgPr>
    </p:bg>
    <p:spTree>
      <p:nvGrpSpPr>
        <p:cNvPr id="68" name="Shape 68"/>
        <p:cNvGrpSpPr/>
        <p:nvPr/>
      </p:nvGrpSpPr>
      <p:grpSpPr>
        <a:xfrm>
          <a:off x="0" y="0"/>
          <a:ext cx="0" cy="0"/>
          <a:chOff x="0" y="0"/>
          <a:chExt cx="0" cy="0"/>
        </a:xfrm>
      </p:grpSpPr>
      <p:sp>
        <p:nvSpPr>
          <p:cNvPr id="69" name="Google Shape;69;p7"/>
          <p:cNvSpPr/>
          <p:nvPr/>
        </p:nvSpPr>
        <p:spPr>
          <a:xfrm>
            <a:off x="705144" y="527616"/>
            <a:ext cx="16877443" cy="9231622"/>
          </a:xfrm>
          <a:custGeom>
            <a:rect b="b" l="l" r="r" t="t"/>
            <a:pathLst>
              <a:path extrusionOk="0" h="602488" w="1101481">
                <a:moveTo>
                  <a:pt x="0" y="0"/>
                </a:moveTo>
                <a:lnTo>
                  <a:pt x="1101481" y="0"/>
                </a:lnTo>
                <a:lnTo>
                  <a:pt x="1101481" y="602488"/>
                </a:lnTo>
                <a:lnTo>
                  <a:pt x="0" y="602488"/>
                </a:lnTo>
                <a:close/>
              </a:path>
            </a:pathLst>
          </a:custGeom>
          <a:solidFill>
            <a:schemeClr val="lt1"/>
          </a:solidFill>
          <a:ln cap="sq" cmpd="sng" w="104775">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7"/>
          <p:cNvSpPr txBox="1"/>
          <p:nvPr>
            <p:ph type="ctrTitle"/>
          </p:nvPr>
        </p:nvSpPr>
        <p:spPr>
          <a:xfrm>
            <a:off x="2924775" y="1451425"/>
            <a:ext cx="126975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7500"/>
              <a:buNone/>
              <a:defRPr sz="7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grpSp>
        <p:nvGrpSpPr>
          <p:cNvPr id="72" name="Google Shape;72;p8"/>
          <p:cNvGrpSpPr/>
          <p:nvPr/>
        </p:nvGrpSpPr>
        <p:grpSpPr>
          <a:xfrm rot="7335056">
            <a:off x="15750962" y="5149385"/>
            <a:ext cx="9308017" cy="8144515"/>
            <a:chOff x="0" y="0"/>
            <a:chExt cx="812800" cy="711200"/>
          </a:xfrm>
        </p:grpSpPr>
        <p:sp>
          <p:nvSpPr>
            <p:cNvPr id="73" name="Google Shape;73;p8"/>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8"/>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5" name="Google Shape;75;p8"/>
          <p:cNvGrpSpPr/>
          <p:nvPr/>
        </p:nvGrpSpPr>
        <p:grpSpPr>
          <a:xfrm rot="5980348">
            <a:off x="13041065" y="2752873"/>
            <a:ext cx="14582378" cy="6031516"/>
            <a:chOff x="0" y="0"/>
            <a:chExt cx="1719466" cy="711200"/>
          </a:xfrm>
        </p:grpSpPr>
        <p:sp>
          <p:nvSpPr>
            <p:cNvPr id="76" name="Google Shape;76;p8"/>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8"/>
            <p:cNvSpPr txBox="1"/>
            <p:nvPr/>
          </p:nvSpPr>
          <p:spPr>
            <a:xfrm>
              <a:off x="268666" y="282575"/>
              <a:ext cx="11820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8" name="Google Shape;78;p8"/>
          <p:cNvGrpSpPr/>
          <p:nvPr/>
        </p:nvGrpSpPr>
        <p:grpSpPr>
          <a:xfrm rot="10555039">
            <a:off x="-5350905" y="195689"/>
            <a:ext cx="8691299" cy="10939766"/>
            <a:chOff x="0" y="0"/>
            <a:chExt cx="812800" cy="1023074"/>
          </a:xfrm>
        </p:grpSpPr>
        <p:sp>
          <p:nvSpPr>
            <p:cNvPr id="79" name="Google Shape;79;p8"/>
            <p:cNvSpPr/>
            <p:nvPr/>
          </p:nvSpPr>
          <p:spPr>
            <a:xfrm>
              <a:off x="0" y="0"/>
              <a:ext cx="812800" cy="1023074"/>
            </a:xfrm>
            <a:custGeom>
              <a:rect b="b" l="l" r="r" t="t"/>
              <a:pathLst>
                <a:path extrusionOk="0" h="1023074" w="812800">
                  <a:moveTo>
                    <a:pt x="406400" y="0"/>
                  </a:moveTo>
                  <a:lnTo>
                    <a:pt x="812800" y="1023074"/>
                  </a:lnTo>
                  <a:lnTo>
                    <a:pt x="0" y="1023074"/>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8"/>
            <p:cNvSpPr txBox="1"/>
            <p:nvPr/>
          </p:nvSpPr>
          <p:spPr>
            <a:xfrm>
              <a:off x="127000" y="427373"/>
              <a:ext cx="558900" cy="522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 name="Google Shape;81;p8"/>
          <p:cNvGrpSpPr/>
          <p:nvPr/>
        </p:nvGrpSpPr>
        <p:grpSpPr>
          <a:xfrm rot="4523071">
            <a:off x="-1870074" y="-2926097"/>
            <a:ext cx="6643661" cy="5813203"/>
            <a:chOff x="0" y="0"/>
            <a:chExt cx="812800" cy="711200"/>
          </a:xfrm>
        </p:grpSpPr>
        <p:sp>
          <p:nvSpPr>
            <p:cNvPr id="82" name="Google Shape;82;p8"/>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8"/>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4" name="Google Shape;84;p8"/>
          <p:cNvSpPr/>
          <p:nvPr/>
        </p:nvSpPr>
        <p:spPr>
          <a:xfrm>
            <a:off x="705144" y="527616"/>
            <a:ext cx="16877443" cy="9231622"/>
          </a:xfrm>
          <a:custGeom>
            <a:rect b="b" l="l" r="r" t="t"/>
            <a:pathLst>
              <a:path extrusionOk="0" h="602488" w="1101481">
                <a:moveTo>
                  <a:pt x="0" y="0"/>
                </a:moveTo>
                <a:lnTo>
                  <a:pt x="1101481" y="0"/>
                </a:lnTo>
                <a:lnTo>
                  <a:pt x="1101481" y="602488"/>
                </a:lnTo>
                <a:lnTo>
                  <a:pt x="0" y="602488"/>
                </a:lnTo>
                <a:close/>
              </a:path>
            </a:pathLst>
          </a:custGeom>
          <a:solidFill>
            <a:schemeClr val="lt1"/>
          </a:solidFill>
          <a:ln cap="sq" cmpd="sng" w="104775">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8"/>
          <p:cNvSpPr/>
          <p:nvPr>
            <p:ph idx="2" type="pic"/>
          </p:nvPr>
        </p:nvSpPr>
        <p:spPr>
          <a:xfrm>
            <a:off x="9493654" y="1596725"/>
            <a:ext cx="7472400" cy="5604300"/>
          </a:xfrm>
          <a:prstGeom prst="rect">
            <a:avLst/>
          </a:prstGeom>
          <a:noFill/>
          <a:ln>
            <a:noFill/>
          </a:ln>
        </p:spPr>
      </p:sp>
      <p:sp>
        <p:nvSpPr>
          <p:cNvPr id="86" name="Google Shape;86;p8"/>
          <p:cNvSpPr txBox="1"/>
          <p:nvPr>
            <p:ph idx="1" type="body"/>
          </p:nvPr>
        </p:nvSpPr>
        <p:spPr>
          <a:xfrm>
            <a:off x="1102588" y="5155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sz="2400"/>
            </a:lvl1pPr>
            <a:lvl2pPr indent="-228600" lvl="1" marL="914400" algn="l">
              <a:spcBef>
                <a:spcPts val="240"/>
              </a:spcBef>
              <a:spcAft>
                <a:spcPts val="0"/>
              </a:spcAft>
              <a:buClr>
                <a:schemeClr val="dk1"/>
              </a:buClr>
              <a:buSzPts val="2400"/>
              <a:buNone/>
              <a:defRPr sz="2400"/>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sz="2400"/>
            </a:lvl4pPr>
            <a:lvl5pPr indent="-228600" lvl="4" marL="2286000" algn="l">
              <a:spcBef>
                <a:spcPts val="180"/>
              </a:spcBef>
              <a:spcAft>
                <a:spcPts val="0"/>
              </a:spcAft>
              <a:buClr>
                <a:schemeClr val="dk1"/>
              </a:buClr>
              <a:buSzPts val="2400"/>
              <a:buNone/>
              <a:defRPr sz="2400"/>
            </a:lvl5pPr>
            <a:lvl6pPr indent="-228600" lvl="5" marL="2743200" algn="l">
              <a:spcBef>
                <a:spcPts val="180"/>
              </a:spcBef>
              <a:spcAft>
                <a:spcPts val="0"/>
              </a:spcAft>
              <a:buClr>
                <a:schemeClr val="dk1"/>
              </a:buClr>
              <a:buSzPts val="2400"/>
              <a:buNone/>
              <a:defRPr sz="2400"/>
            </a:lvl6pPr>
            <a:lvl7pPr indent="-228600" lvl="6" marL="3200400" algn="l">
              <a:spcBef>
                <a:spcPts val="180"/>
              </a:spcBef>
              <a:spcAft>
                <a:spcPts val="0"/>
              </a:spcAft>
              <a:buClr>
                <a:schemeClr val="dk1"/>
              </a:buClr>
              <a:buSzPts val="2400"/>
              <a:buNone/>
              <a:defRPr sz="2400"/>
            </a:lvl7pPr>
            <a:lvl8pPr indent="-228600" lvl="7" marL="3657600" algn="l">
              <a:spcBef>
                <a:spcPts val="180"/>
              </a:spcBef>
              <a:spcAft>
                <a:spcPts val="0"/>
              </a:spcAft>
              <a:buClr>
                <a:schemeClr val="dk1"/>
              </a:buClr>
              <a:buSzPts val="2400"/>
              <a:buNone/>
              <a:defRPr sz="2400"/>
            </a:lvl8pPr>
            <a:lvl9pPr indent="-228600" lvl="8" marL="4114800" algn="l">
              <a:spcBef>
                <a:spcPts val="180"/>
              </a:spcBef>
              <a:spcAft>
                <a:spcPts val="0"/>
              </a:spcAft>
              <a:buClr>
                <a:schemeClr val="dk1"/>
              </a:buClr>
              <a:buSzPts val="2400"/>
              <a:buNone/>
              <a:defRPr sz="2400"/>
            </a:lvl9pPr>
          </a:lstStyle>
          <a:p/>
        </p:txBody>
      </p:sp>
      <p:sp>
        <p:nvSpPr>
          <p:cNvPr id="87" name="Google Shape;87;p8"/>
          <p:cNvSpPr txBox="1"/>
          <p:nvPr>
            <p:ph type="ctrTitle"/>
          </p:nvPr>
        </p:nvSpPr>
        <p:spPr>
          <a:xfrm>
            <a:off x="1255000" y="2213425"/>
            <a:ext cx="84423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7500"/>
              <a:buNone/>
              <a:defRPr sz="7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1400" y="1601375"/>
            <a:ext cx="144183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9000"/>
              <a:buFont typeface="Cinzel Black"/>
              <a:buNone/>
              <a:defRPr i="0" sz="9000" u="none" cap="none" strike="noStrike">
                <a:solidFill>
                  <a:schemeClr val="dk1"/>
                </a:solidFill>
                <a:latin typeface="Cinzel Black"/>
                <a:ea typeface="Cinzel Black"/>
                <a:cs typeface="Cinzel Black"/>
                <a:sym typeface="Cinze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3481825" y="421475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SzPts val="3200"/>
              <a:buFont typeface="ABeeZee"/>
              <a:buChar char="•"/>
              <a:defRPr i="0" sz="3200" u="none" cap="none" strike="noStrike">
                <a:latin typeface="ABeeZee"/>
                <a:ea typeface="ABeeZee"/>
                <a:cs typeface="ABeeZee"/>
                <a:sym typeface="ABeeZee"/>
              </a:defRPr>
            </a:lvl1pPr>
            <a:lvl2pPr indent="-406400" lvl="1" marL="914400" marR="0" rtl="0" algn="l">
              <a:spcBef>
                <a:spcPts val="560"/>
              </a:spcBef>
              <a:spcAft>
                <a:spcPts val="0"/>
              </a:spcAft>
              <a:buSzPts val="2800"/>
              <a:buFont typeface="ABeeZee"/>
              <a:buChar char="–"/>
              <a:defRPr i="0" sz="2800" u="none" cap="none" strike="noStrike">
                <a:latin typeface="ABeeZee"/>
                <a:ea typeface="ABeeZee"/>
                <a:cs typeface="ABeeZee"/>
                <a:sym typeface="ABeeZee"/>
              </a:defRPr>
            </a:lvl2pPr>
            <a:lvl3pPr indent="-381000" lvl="2" marL="1371600" marR="0" rtl="0" algn="l">
              <a:spcBef>
                <a:spcPts val="480"/>
              </a:spcBef>
              <a:spcAft>
                <a:spcPts val="0"/>
              </a:spcAft>
              <a:buSzPts val="2400"/>
              <a:buFont typeface="ABeeZee"/>
              <a:buChar char="•"/>
              <a:defRPr i="0" sz="2400" u="none" cap="none" strike="noStrike">
                <a:latin typeface="ABeeZee"/>
                <a:ea typeface="ABeeZee"/>
                <a:cs typeface="ABeeZee"/>
                <a:sym typeface="ABeeZee"/>
              </a:defRPr>
            </a:lvl3pPr>
            <a:lvl4pPr indent="-355600" lvl="3" marL="1828800" marR="0" rtl="0" algn="l">
              <a:spcBef>
                <a:spcPts val="400"/>
              </a:spcBef>
              <a:spcAft>
                <a:spcPts val="0"/>
              </a:spcAft>
              <a:buSzPts val="2000"/>
              <a:buFont typeface="ABeeZee"/>
              <a:buChar char="–"/>
              <a:defRPr i="0" sz="2000" u="none" cap="none" strike="noStrike">
                <a:latin typeface="ABeeZee"/>
                <a:ea typeface="ABeeZee"/>
                <a:cs typeface="ABeeZee"/>
                <a:sym typeface="ABeeZee"/>
              </a:defRPr>
            </a:lvl4pPr>
            <a:lvl5pPr indent="-355600" lvl="4" marL="2286000" marR="0" rtl="0" algn="l">
              <a:spcBef>
                <a:spcPts val="400"/>
              </a:spcBef>
              <a:spcAft>
                <a:spcPts val="0"/>
              </a:spcAft>
              <a:buSzPts val="2000"/>
              <a:buFont typeface="ABeeZee"/>
              <a:buChar char="»"/>
              <a:defRPr i="0" sz="2000" u="none" cap="none" strike="noStrike">
                <a:latin typeface="ABeeZee"/>
                <a:ea typeface="ABeeZee"/>
                <a:cs typeface="ABeeZee"/>
                <a:sym typeface="ABeeZee"/>
              </a:defRPr>
            </a:lvl5pPr>
            <a:lvl6pPr indent="-355600" lvl="5" marL="2743200" marR="0" rtl="0" algn="l">
              <a:spcBef>
                <a:spcPts val="400"/>
              </a:spcBef>
              <a:spcAft>
                <a:spcPts val="0"/>
              </a:spcAft>
              <a:buSzPts val="2000"/>
              <a:buFont typeface="ABeeZee"/>
              <a:buChar char="•"/>
              <a:defRPr i="0" sz="2000" u="none" cap="none" strike="noStrike">
                <a:latin typeface="ABeeZee"/>
                <a:ea typeface="ABeeZee"/>
                <a:cs typeface="ABeeZee"/>
                <a:sym typeface="ABeeZee"/>
              </a:defRPr>
            </a:lvl6pPr>
            <a:lvl7pPr indent="-355600" lvl="6" marL="3200400" marR="0" rtl="0" algn="l">
              <a:spcBef>
                <a:spcPts val="400"/>
              </a:spcBef>
              <a:spcAft>
                <a:spcPts val="0"/>
              </a:spcAft>
              <a:buSzPts val="2000"/>
              <a:buFont typeface="ABeeZee"/>
              <a:buChar char="•"/>
              <a:defRPr i="0" sz="2000" u="none" cap="none" strike="noStrike">
                <a:latin typeface="ABeeZee"/>
                <a:ea typeface="ABeeZee"/>
                <a:cs typeface="ABeeZee"/>
                <a:sym typeface="ABeeZee"/>
              </a:defRPr>
            </a:lvl7pPr>
            <a:lvl8pPr indent="-355600" lvl="7" marL="3657600" marR="0" rtl="0" algn="l">
              <a:spcBef>
                <a:spcPts val="400"/>
              </a:spcBef>
              <a:spcAft>
                <a:spcPts val="0"/>
              </a:spcAft>
              <a:buSzPts val="2000"/>
              <a:buFont typeface="ABeeZee"/>
              <a:buChar char="•"/>
              <a:defRPr i="0" sz="2000" u="none" cap="none" strike="noStrike">
                <a:latin typeface="ABeeZee"/>
                <a:ea typeface="ABeeZee"/>
                <a:cs typeface="ABeeZee"/>
                <a:sym typeface="ABeeZee"/>
              </a:defRPr>
            </a:lvl8pPr>
            <a:lvl9pPr indent="-355600" lvl="8" marL="4114800" marR="0" rtl="0" algn="l">
              <a:spcBef>
                <a:spcPts val="400"/>
              </a:spcBef>
              <a:spcAft>
                <a:spcPts val="0"/>
              </a:spcAft>
              <a:buSzPts val="2000"/>
              <a:buFont typeface="ABeeZee"/>
              <a:buChar char="•"/>
              <a:defRPr i="0" sz="2000" u="none" cap="none" strike="noStrike">
                <a:latin typeface="ABeeZee"/>
                <a:ea typeface="ABeeZee"/>
                <a:cs typeface="ABeeZee"/>
                <a:sym typeface="ABeeZe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3.png"/><Relationship Id="rId11" Type="http://schemas.openxmlformats.org/officeDocument/2006/relationships/image" Target="../media/image30.png"/><Relationship Id="rId10" Type="http://schemas.openxmlformats.org/officeDocument/2006/relationships/image" Target="../media/image3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91" name="Shape 91"/>
        <p:cNvGrpSpPr/>
        <p:nvPr/>
      </p:nvGrpSpPr>
      <p:grpSpPr>
        <a:xfrm>
          <a:off x="0" y="0"/>
          <a:ext cx="0" cy="0"/>
          <a:chOff x="0" y="0"/>
          <a:chExt cx="0" cy="0"/>
        </a:xfrm>
      </p:grpSpPr>
      <p:grpSp>
        <p:nvGrpSpPr>
          <p:cNvPr id="92" name="Google Shape;92;p9"/>
          <p:cNvGrpSpPr/>
          <p:nvPr/>
        </p:nvGrpSpPr>
        <p:grpSpPr>
          <a:xfrm rot="4523058">
            <a:off x="-1870055" y="-2926090"/>
            <a:ext cx="6643656" cy="5813199"/>
            <a:chOff x="0" y="0"/>
            <a:chExt cx="812800" cy="711200"/>
          </a:xfrm>
        </p:grpSpPr>
        <p:sp>
          <p:nvSpPr>
            <p:cNvPr id="93" name="Google Shape;93;p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5" name="Google Shape;95;p9"/>
          <p:cNvGrpSpPr/>
          <p:nvPr/>
        </p:nvGrpSpPr>
        <p:grpSpPr>
          <a:xfrm rot="5980356">
            <a:off x="13040992" y="2752880"/>
            <a:ext cx="14582449" cy="6031547"/>
            <a:chOff x="0" y="0"/>
            <a:chExt cx="1719466" cy="711200"/>
          </a:xfrm>
        </p:grpSpPr>
        <p:sp>
          <p:nvSpPr>
            <p:cNvPr id="96" name="Google Shape;96;p9"/>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9"/>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 name="Google Shape;98;p9"/>
          <p:cNvGrpSpPr/>
          <p:nvPr/>
        </p:nvGrpSpPr>
        <p:grpSpPr>
          <a:xfrm>
            <a:off x="705144" y="-202130"/>
            <a:ext cx="16877713" cy="9961515"/>
            <a:chOff x="0" y="-47625"/>
            <a:chExt cx="1101481" cy="650113"/>
          </a:xfrm>
        </p:grpSpPr>
        <p:sp>
          <p:nvSpPr>
            <p:cNvPr id="99" name="Google Shape;99;p9"/>
            <p:cNvSpPr/>
            <p:nvPr/>
          </p:nvSpPr>
          <p:spPr>
            <a:xfrm>
              <a:off x="0" y="0"/>
              <a:ext cx="1101481" cy="602488"/>
            </a:xfrm>
            <a:custGeom>
              <a:rect b="b" l="l" r="r" t="t"/>
              <a:pathLst>
                <a:path extrusionOk="0" h="602488" w="1101481">
                  <a:moveTo>
                    <a:pt x="0" y="0"/>
                  </a:moveTo>
                  <a:lnTo>
                    <a:pt x="1101481" y="0"/>
                  </a:lnTo>
                  <a:lnTo>
                    <a:pt x="1101481" y="602488"/>
                  </a:lnTo>
                  <a:lnTo>
                    <a:pt x="0" y="602488"/>
                  </a:lnTo>
                  <a:close/>
                </a:path>
              </a:pathLst>
            </a:custGeom>
            <a:solidFill>
              <a:srgbClr val="FFFFFF"/>
            </a:solidFill>
            <a:ln cap="sq" cmpd="sng" w="104775">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9"/>
            <p:cNvSpPr txBox="1"/>
            <p:nvPr/>
          </p:nvSpPr>
          <p:spPr>
            <a:xfrm>
              <a:off x="0" y="-47625"/>
              <a:ext cx="1101481" cy="6501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1" name="Google Shape;101;p9"/>
          <p:cNvSpPr txBox="1"/>
          <p:nvPr/>
        </p:nvSpPr>
        <p:spPr>
          <a:xfrm>
            <a:off x="6808728" y="2155482"/>
            <a:ext cx="9197100" cy="4155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000">
                <a:solidFill>
                  <a:srgbClr val="410EA6"/>
                </a:solidFill>
                <a:latin typeface="Cinzel"/>
                <a:ea typeface="Cinzel"/>
                <a:cs typeface="Cinzel"/>
                <a:sym typeface="Cinzel"/>
              </a:rPr>
              <a:t>University Webinar Certificate</a:t>
            </a:r>
            <a:endParaRPr/>
          </a:p>
        </p:txBody>
      </p:sp>
      <p:grpSp>
        <p:nvGrpSpPr>
          <p:cNvPr id="102" name="Google Shape;102;p9"/>
          <p:cNvGrpSpPr/>
          <p:nvPr/>
        </p:nvGrpSpPr>
        <p:grpSpPr>
          <a:xfrm>
            <a:off x="930660" y="849894"/>
            <a:ext cx="16390637" cy="741150"/>
            <a:chOff x="0" y="0"/>
            <a:chExt cx="21854182" cy="988200"/>
          </a:xfrm>
        </p:grpSpPr>
        <p:grpSp>
          <p:nvGrpSpPr>
            <p:cNvPr id="103" name="Google Shape;103;p9"/>
            <p:cNvGrpSpPr/>
            <p:nvPr/>
          </p:nvGrpSpPr>
          <p:grpSpPr>
            <a:xfrm>
              <a:off x="20865982" y="0"/>
              <a:ext cx="988200" cy="988200"/>
              <a:chOff x="0" y="0"/>
              <a:chExt cx="812800" cy="812800"/>
            </a:xfrm>
          </p:grpSpPr>
          <p:sp>
            <p:nvSpPr>
              <p:cNvPr id="104" name="Google Shape;104;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 name="Google Shape;106;p9"/>
            <p:cNvGrpSpPr/>
            <p:nvPr/>
          </p:nvGrpSpPr>
          <p:grpSpPr>
            <a:xfrm>
              <a:off x="19877782" y="0"/>
              <a:ext cx="988200" cy="988200"/>
              <a:chOff x="0" y="0"/>
              <a:chExt cx="812800" cy="812800"/>
            </a:xfrm>
          </p:grpSpPr>
          <p:sp>
            <p:nvSpPr>
              <p:cNvPr id="107" name="Google Shape;107;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9" name="Google Shape;109;p9"/>
            <p:cNvGrpSpPr/>
            <p:nvPr/>
          </p:nvGrpSpPr>
          <p:grpSpPr>
            <a:xfrm>
              <a:off x="18889582" y="0"/>
              <a:ext cx="988200" cy="988200"/>
              <a:chOff x="0" y="0"/>
              <a:chExt cx="812800" cy="812800"/>
            </a:xfrm>
          </p:grpSpPr>
          <p:sp>
            <p:nvSpPr>
              <p:cNvPr id="110" name="Google Shape;110;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 name="Google Shape;112;p9"/>
            <p:cNvGrpSpPr/>
            <p:nvPr/>
          </p:nvGrpSpPr>
          <p:grpSpPr>
            <a:xfrm>
              <a:off x="17901382" y="0"/>
              <a:ext cx="988200" cy="988200"/>
              <a:chOff x="0" y="0"/>
              <a:chExt cx="812800" cy="812800"/>
            </a:xfrm>
          </p:grpSpPr>
          <p:sp>
            <p:nvSpPr>
              <p:cNvPr id="113" name="Google Shape;113;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 name="Google Shape;115;p9"/>
            <p:cNvGrpSpPr/>
            <p:nvPr/>
          </p:nvGrpSpPr>
          <p:grpSpPr>
            <a:xfrm>
              <a:off x="16913181" y="0"/>
              <a:ext cx="988200" cy="988200"/>
              <a:chOff x="0" y="0"/>
              <a:chExt cx="812800" cy="812800"/>
            </a:xfrm>
          </p:grpSpPr>
          <p:sp>
            <p:nvSpPr>
              <p:cNvPr id="116" name="Google Shape;116;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8" name="Google Shape;118;p9"/>
            <p:cNvGrpSpPr/>
            <p:nvPr/>
          </p:nvGrpSpPr>
          <p:grpSpPr>
            <a:xfrm>
              <a:off x="15924981" y="0"/>
              <a:ext cx="988200" cy="988200"/>
              <a:chOff x="0" y="0"/>
              <a:chExt cx="812800" cy="812800"/>
            </a:xfrm>
          </p:grpSpPr>
          <p:sp>
            <p:nvSpPr>
              <p:cNvPr id="119" name="Google Shape;119;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 name="Google Shape;121;p9"/>
            <p:cNvGrpSpPr/>
            <p:nvPr/>
          </p:nvGrpSpPr>
          <p:grpSpPr>
            <a:xfrm>
              <a:off x="14936781" y="0"/>
              <a:ext cx="988200" cy="988200"/>
              <a:chOff x="0" y="0"/>
              <a:chExt cx="812800" cy="812800"/>
            </a:xfrm>
          </p:grpSpPr>
          <p:sp>
            <p:nvSpPr>
              <p:cNvPr id="122" name="Google Shape;122;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 name="Google Shape;124;p9"/>
            <p:cNvGrpSpPr/>
            <p:nvPr/>
          </p:nvGrpSpPr>
          <p:grpSpPr>
            <a:xfrm>
              <a:off x="13948581" y="0"/>
              <a:ext cx="988200" cy="988200"/>
              <a:chOff x="0" y="0"/>
              <a:chExt cx="812800" cy="812800"/>
            </a:xfrm>
          </p:grpSpPr>
          <p:sp>
            <p:nvSpPr>
              <p:cNvPr id="125" name="Google Shape;125;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7" name="Google Shape;127;p9"/>
            <p:cNvGrpSpPr/>
            <p:nvPr/>
          </p:nvGrpSpPr>
          <p:grpSpPr>
            <a:xfrm>
              <a:off x="12960381" y="0"/>
              <a:ext cx="988200" cy="988200"/>
              <a:chOff x="0" y="0"/>
              <a:chExt cx="812800" cy="812800"/>
            </a:xfrm>
          </p:grpSpPr>
          <p:sp>
            <p:nvSpPr>
              <p:cNvPr id="128" name="Google Shape;128;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0" name="Google Shape;130;p9"/>
            <p:cNvGrpSpPr/>
            <p:nvPr/>
          </p:nvGrpSpPr>
          <p:grpSpPr>
            <a:xfrm>
              <a:off x="11972180" y="0"/>
              <a:ext cx="988200" cy="988200"/>
              <a:chOff x="0" y="0"/>
              <a:chExt cx="812800" cy="812800"/>
            </a:xfrm>
          </p:grpSpPr>
          <p:sp>
            <p:nvSpPr>
              <p:cNvPr id="131" name="Google Shape;131;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 name="Google Shape;133;p9"/>
            <p:cNvGrpSpPr/>
            <p:nvPr/>
          </p:nvGrpSpPr>
          <p:grpSpPr>
            <a:xfrm>
              <a:off x="10983980" y="0"/>
              <a:ext cx="988200" cy="988200"/>
              <a:chOff x="0" y="0"/>
              <a:chExt cx="812800" cy="812800"/>
            </a:xfrm>
          </p:grpSpPr>
          <p:sp>
            <p:nvSpPr>
              <p:cNvPr id="134" name="Google Shape;134;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 name="Google Shape;136;p9"/>
            <p:cNvGrpSpPr/>
            <p:nvPr/>
          </p:nvGrpSpPr>
          <p:grpSpPr>
            <a:xfrm>
              <a:off x="9995780" y="0"/>
              <a:ext cx="988200" cy="988200"/>
              <a:chOff x="0" y="0"/>
              <a:chExt cx="812800" cy="812800"/>
            </a:xfrm>
          </p:grpSpPr>
          <p:sp>
            <p:nvSpPr>
              <p:cNvPr id="137" name="Google Shape;137;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 name="Google Shape;139;p9"/>
            <p:cNvGrpSpPr/>
            <p:nvPr/>
          </p:nvGrpSpPr>
          <p:grpSpPr>
            <a:xfrm>
              <a:off x="9007580" y="0"/>
              <a:ext cx="988200" cy="988200"/>
              <a:chOff x="0" y="0"/>
              <a:chExt cx="812800" cy="812800"/>
            </a:xfrm>
          </p:grpSpPr>
          <p:sp>
            <p:nvSpPr>
              <p:cNvPr id="140" name="Google Shape;140;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2" name="Google Shape;142;p9"/>
            <p:cNvGrpSpPr/>
            <p:nvPr/>
          </p:nvGrpSpPr>
          <p:grpSpPr>
            <a:xfrm>
              <a:off x="8019380" y="0"/>
              <a:ext cx="988200" cy="988200"/>
              <a:chOff x="0" y="0"/>
              <a:chExt cx="812800" cy="812800"/>
            </a:xfrm>
          </p:grpSpPr>
          <p:sp>
            <p:nvSpPr>
              <p:cNvPr id="143" name="Google Shape;143;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 name="Google Shape;145;p9"/>
            <p:cNvGrpSpPr/>
            <p:nvPr/>
          </p:nvGrpSpPr>
          <p:grpSpPr>
            <a:xfrm>
              <a:off x="7031179" y="0"/>
              <a:ext cx="988200" cy="988200"/>
              <a:chOff x="0" y="0"/>
              <a:chExt cx="812800" cy="812800"/>
            </a:xfrm>
          </p:grpSpPr>
          <p:sp>
            <p:nvSpPr>
              <p:cNvPr id="146" name="Google Shape;146;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8" name="Google Shape;148;p9"/>
            <p:cNvGrpSpPr/>
            <p:nvPr/>
          </p:nvGrpSpPr>
          <p:grpSpPr>
            <a:xfrm>
              <a:off x="5929201" y="0"/>
              <a:ext cx="988200" cy="988200"/>
              <a:chOff x="0" y="0"/>
              <a:chExt cx="812800" cy="812800"/>
            </a:xfrm>
          </p:grpSpPr>
          <p:sp>
            <p:nvSpPr>
              <p:cNvPr id="149" name="Google Shape;149;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 name="Google Shape;151;p9"/>
            <p:cNvGrpSpPr/>
            <p:nvPr/>
          </p:nvGrpSpPr>
          <p:grpSpPr>
            <a:xfrm>
              <a:off x="4941001" y="0"/>
              <a:ext cx="988200" cy="988200"/>
              <a:chOff x="0" y="0"/>
              <a:chExt cx="812800" cy="812800"/>
            </a:xfrm>
          </p:grpSpPr>
          <p:sp>
            <p:nvSpPr>
              <p:cNvPr id="152" name="Google Shape;152;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4" name="Google Shape;154;p9"/>
            <p:cNvGrpSpPr/>
            <p:nvPr/>
          </p:nvGrpSpPr>
          <p:grpSpPr>
            <a:xfrm>
              <a:off x="3952801" y="0"/>
              <a:ext cx="988200" cy="988200"/>
              <a:chOff x="0" y="0"/>
              <a:chExt cx="812800" cy="812800"/>
            </a:xfrm>
          </p:grpSpPr>
          <p:sp>
            <p:nvSpPr>
              <p:cNvPr id="155" name="Google Shape;155;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7" name="Google Shape;157;p9"/>
            <p:cNvGrpSpPr/>
            <p:nvPr/>
          </p:nvGrpSpPr>
          <p:grpSpPr>
            <a:xfrm>
              <a:off x="2964601" y="0"/>
              <a:ext cx="988200" cy="988200"/>
              <a:chOff x="0" y="0"/>
              <a:chExt cx="812800" cy="812800"/>
            </a:xfrm>
          </p:grpSpPr>
          <p:sp>
            <p:nvSpPr>
              <p:cNvPr id="158" name="Google Shape;158;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0" name="Google Shape;160;p9"/>
            <p:cNvGrpSpPr/>
            <p:nvPr/>
          </p:nvGrpSpPr>
          <p:grpSpPr>
            <a:xfrm>
              <a:off x="1976400" y="0"/>
              <a:ext cx="988200" cy="988200"/>
              <a:chOff x="0" y="0"/>
              <a:chExt cx="812800" cy="812800"/>
            </a:xfrm>
          </p:grpSpPr>
          <p:sp>
            <p:nvSpPr>
              <p:cNvPr id="161" name="Google Shape;161;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3" name="Google Shape;163;p9"/>
            <p:cNvGrpSpPr/>
            <p:nvPr/>
          </p:nvGrpSpPr>
          <p:grpSpPr>
            <a:xfrm>
              <a:off x="988200" y="0"/>
              <a:ext cx="988200" cy="988200"/>
              <a:chOff x="0" y="0"/>
              <a:chExt cx="812800" cy="812800"/>
            </a:xfrm>
          </p:grpSpPr>
          <p:sp>
            <p:nvSpPr>
              <p:cNvPr id="164" name="Google Shape;164;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6" name="Google Shape;166;p9"/>
            <p:cNvGrpSpPr/>
            <p:nvPr/>
          </p:nvGrpSpPr>
          <p:grpSpPr>
            <a:xfrm>
              <a:off x="0" y="0"/>
              <a:ext cx="988200" cy="988200"/>
              <a:chOff x="0" y="0"/>
              <a:chExt cx="812800" cy="812800"/>
            </a:xfrm>
          </p:grpSpPr>
          <p:sp>
            <p:nvSpPr>
              <p:cNvPr id="167" name="Google Shape;167;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69" name="Google Shape;169;p9"/>
          <p:cNvGrpSpPr/>
          <p:nvPr/>
        </p:nvGrpSpPr>
        <p:grpSpPr>
          <a:xfrm>
            <a:off x="868663" y="8701681"/>
            <a:ext cx="16390637" cy="741150"/>
            <a:chOff x="0" y="0"/>
            <a:chExt cx="21854182" cy="988200"/>
          </a:xfrm>
        </p:grpSpPr>
        <p:grpSp>
          <p:nvGrpSpPr>
            <p:cNvPr id="170" name="Google Shape;170;p9"/>
            <p:cNvGrpSpPr/>
            <p:nvPr/>
          </p:nvGrpSpPr>
          <p:grpSpPr>
            <a:xfrm>
              <a:off x="20865982" y="0"/>
              <a:ext cx="988200" cy="988200"/>
              <a:chOff x="0" y="0"/>
              <a:chExt cx="812800" cy="812800"/>
            </a:xfrm>
          </p:grpSpPr>
          <p:sp>
            <p:nvSpPr>
              <p:cNvPr id="171" name="Google Shape;171;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3" name="Google Shape;173;p9"/>
            <p:cNvGrpSpPr/>
            <p:nvPr/>
          </p:nvGrpSpPr>
          <p:grpSpPr>
            <a:xfrm>
              <a:off x="19877782" y="0"/>
              <a:ext cx="988200" cy="988200"/>
              <a:chOff x="0" y="0"/>
              <a:chExt cx="812800" cy="812800"/>
            </a:xfrm>
          </p:grpSpPr>
          <p:sp>
            <p:nvSpPr>
              <p:cNvPr id="174" name="Google Shape;174;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6" name="Google Shape;176;p9"/>
            <p:cNvGrpSpPr/>
            <p:nvPr/>
          </p:nvGrpSpPr>
          <p:grpSpPr>
            <a:xfrm>
              <a:off x="18889582" y="0"/>
              <a:ext cx="988200" cy="988200"/>
              <a:chOff x="0" y="0"/>
              <a:chExt cx="812800" cy="812800"/>
            </a:xfrm>
          </p:grpSpPr>
          <p:sp>
            <p:nvSpPr>
              <p:cNvPr id="177" name="Google Shape;177;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9" name="Google Shape;179;p9"/>
            <p:cNvGrpSpPr/>
            <p:nvPr/>
          </p:nvGrpSpPr>
          <p:grpSpPr>
            <a:xfrm>
              <a:off x="17901382" y="0"/>
              <a:ext cx="988200" cy="988200"/>
              <a:chOff x="0" y="0"/>
              <a:chExt cx="812800" cy="812800"/>
            </a:xfrm>
          </p:grpSpPr>
          <p:sp>
            <p:nvSpPr>
              <p:cNvPr id="180" name="Google Shape;180;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2" name="Google Shape;182;p9"/>
            <p:cNvGrpSpPr/>
            <p:nvPr/>
          </p:nvGrpSpPr>
          <p:grpSpPr>
            <a:xfrm>
              <a:off x="16913181" y="0"/>
              <a:ext cx="988200" cy="988200"/>
              <a:chOff x="0" y="0"/>
              <a:chExt cx="812800" cy="812800"/>
            </a:xfrm>
          </p:grpSpPr>
          <p:sp>
            <p:nvSpPr>
              <p:cNvPr id="183" name="Google Shape;183;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5" name="Google Shape;185;p9"/>
            <p:cNvGrpSpPr/>
            <p:nvPr/>
          </p:nvGrpSpPr>
          <p:grpSpPr>
            <a:xfrm>
              <a:off x="15924981" y="0"/>
              <a:ext cx="988200" cy="988200"/>
              <a:chOff x="0" y="0"/>
              <a:chExt cx="812800" cy="812800"/>
            </a:xfrm>
          </p:grpSpPr>
          <p:sp>
            <p:nvSpPr>
              <p:cNvPr id="186" name="Google Shape;186;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8" name="Google Shape;188;p9"/>
            <p:cNvGrpSpPr/>
            <p:nvPr/>
          </p:nvGrpSpPr>
          <p:grpSpPr>
            <a:xfrm>
              <a:off x="14936781" y="0"/>
              <a:ext cx="988200" cy="988200"/>
              <a:chOff x="0" y="0"/>
              <a:chExt cx="812800" cy="812800"/>
            </a:xfrm>
          </p:grpSpPr>
          <p:sp>
            <p:nvSpPr>
              <p:cNvPr id="189" name="Google Shape;189;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1" name="Google Shape;191;p9"/>
            <p:cNvGrpSpPr/>
            <p:nvPr/>
          </p:nvGrpSpPr>
          <p:grpSpPr>
            <a:xfrm>
              <a:off x="13948581" y="0"/>
              <a:ext cx="988200" cy="988200"/>
              <a:chOff x="0" y="0"/>
              <a:chExt cx="812800" cy="812800"/>
            </a:xfrm>
          </p:grpSpPr>
          <p:sp>
            <p:nvSpPr>
              <p:cNvPr id="192" name="Google Shape;192;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4" name="Google Shape;194;p9"/>
            <p:cNvGrpSpPr/>
            <p:nvPr/>
          </p:nvGrpSpPr>
          <p:grpSpPr>
            <a:xfrm>
              <a:off x="12960381" y="0"/>
              <a:ext cx="988200" cy="988200"/>
              <a:chOff x="0" y="0"/>
              <a:chExt cx="812800" cy="812800"/>
            </a:xfrm>
          </p:grpSpPr>
          <p:sp>
            <p:nvSpPr>
              <p:cNvPr id="195" name="Google Shape;195;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7" name="Google Shape;197;p9"/>
            <p:cNvGrpSpPr/>
            <p:nvPr/>
          </p:nvGrpSpPr>
          <p:grpSpPr>
            <a:xfrm>
              <a:off x="11972180" y="0"/>
              <a:ext cx="988200" cy="988200"/>
              <a:chOff x="0" y="0"/>
              <a:chExt cx="812800" cy="812800"/>
            </a:xfrm>
          </p:grpSpPr>
          <p:sp>
            <p:nvSpPr>
              <p:cNvPr id="198" name="Google Shape;198;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 name="Google Shape;200;p9"/>
            <p:cNvGrpSpPr/>
            <p:nvPr/>
          </p:nvGrpSpPr>
          <p:grpSpPr>
            <a:xfrm>
              <a:off x="10983980" y="0"/>
              <a:ext cx="988200" cy="988200"/>
              <a:chOff x="0" y="0"/>
              <a:chExt cx="812800" cy="812800"/>
            </a:xfrm>
          </p:grpSpPr>
          <p:sp>
            <p:nvSpPr>
              <p:cNvPr id="201" name="Google Shape;201;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3" name="Google Shape;203;p9"/>
            <p:cNvGrpSpPr/>
            <p:nvPr/>
          </p:nvGrpSpPr>
          <p:grpSpPr>
            <a:xfrm>
              <a:off x="9995780" y="0"/>
              <a:ext cx="988200" cy="988200"/>
              <a:chOff x="0" y="0"/>
              <a:chExt cx="812800" cy="812800"/>
            </a:xfrm>
          </p:grpSpPr>
          <p:sp>
            <p:nvSpPr>
              <p:cNvPr id="204" name="Google Shape;204;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6" name="Google Shape;206;p9"/>
            <p:cNvGrpSpPr/>
            <p:nvPr/>
          </p:nvGrpSpPr>
          <p:grpSpPr>
            <a:xfrm>
              <a:off x="9007580" y="0"/>
              <a:ext cx="988200" cy="988200"/>
              <a:chOff x="0" y="0"/>
              <a:chExt cx="812800" cy="812800"/>
            </a:xfrm>
          </p:grpSpPr>
          <p:sp>
            <p:nvSpPr>
              <p:cNvPr id="207" name="Google Shape;207;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9" name="Google Shape;209;p9"/>
            <p:cNvGrpSpPr/>
            <p:nvPr/>
          </p:nvGrpSpPr>
          <p:grpSpPr>
            <a:xfrm>
              <a:off x="8019380" y="0"/>
              <a:ext cx="988200" cy="988200"/>
              <a:chOff x="0" y="0"/>
              <a:chExt cx="812800" cy="812800"/>
            </a:xfrm>
          </p:grpSpPr>
          <p:sp>
            <p:nvSpPr>
              <p:cNvPr id="210" name="Google Shape;210;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2" name="Google Shape;212;p9"/>
            <p:cNvGrpSpPr/>
            <p:nvPr/>
          </p:nvGrpSpPr>
          <p:grpSpPr>
            <a:xfrm>
              <a:off x="7031179" y="0"/>
              <a:ext cx="988200" cy="988200"/>
              <a:chOff x="0" y="0"/>
              <a:chExt cx="812800" cy="812800"/>
            </a:xfrm>
          </p:grpSpPr>
          <p:sp>
            <p:nvSpPr>
              <p:cNvPr id="213" name="Google Shape;213;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5" name="Google Shape;215;p9"/>
            <p:cNvGrpSpPr/>
            <p:nvPr/>
          </p:nvGrpSpPr>
          <p:grpSpPr>
            <a:xfrm>
              <a:off x="5929201" y="0"/>
              <a:ext cx="988200" cy="988200"/>
              <a:chOff x="0" y="0"/>
              <a:chExt cx="812800" cy="812800"/>
            </a:xfrm>
          </p:grpSpPr>
          <p:sp>
            <p:nvSpPr>
              <p:cNvPr id="216" name="Google Shape;216;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8" name="Google Shape;218;p9"/>
            <p:cNvGrpSpPr/>
            <p:nvPr/>
          </p:nvGrpSpPr>
          <p:grpSpPr>
            <a:xfrm>
              <a:off x="4941001" y="0"/>
              <a:ext cx="988200" cy="988200"/>
              <a:chOff x="0" y="0"/>
              <a:chExt cx="812800" cy="812800"/>
            </a:xfrm>
          </p:grpSpPr>
          <p:sp>
            <p:nvSpPr>
              <p:cNvPr id="219" name="Google Shape;219;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1" name="Google Shape;221;p9"/>
            <p:cNvGrpSpPr/>
            <p:nvPr/>
          </p:nvGrpSpPr>
          <p:grpSpPr>
            <a:xfrm>
              <a:off x="3952801" y="0"/>
              <a:ext cx="988200" cy="988200"/>
              <a:chOff x="0" y="0"/>
              <a:chExt cx="812800" cy="812800"/>
            </a:xfrm>
          </p:grpSpPr>
          <p:sp>
            <p:nvSpPr>
              <p:cNvPr id="222" name="Google Shape;222;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4" name="Google Shape;224;p9"/>
            <p:cNvGrpSpPr/>
            <p:nvPr/>
          </p:nvGrpSpPr>
          <p:grpSpPr>
            <a:xfrm>
              <a:off x="2964601" y="0"/>
              <a:ext cx="988200" cy="988200"/>
              <a:chOff x="0" y="0"/>
              <a:chExt cx="812800" cy="812800"/>
            </a:xfrm>
          </p:grpSpPr>
          <p:sp>
            <p:nvSpPr>
              <p:cNvPr id="225" name="Google Shape;225;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7" name="Google Shape;227;p9"/>
            <p:cNvGrpSpPr/>
            <p:nvPr/>
          </p:nvGrpSpPr>
          <p:grpSpPr>
            <a:xfrm>
              <a:off x="1976400" y="0"/>
              <a:ext cx="988200" cy="988200"/>
              <a:chOff x="0" y="0"/>
              <a:chExt cx="812800" cy="812800"/>
            </a:xfrm>
          </p:grpSpPr>
          <p:sp>
            <p:nvSpPr>
              <p:cNvPr id="228" name="Google Shape;228;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0" name="Google Shape;230;p9"/>
            <p:cNvGrpSpPr/>
            <p:nvPr/>
          </p:nvGrpSpPr>
          <p:grpSpPr>
            <a:xfrm>
              <a:off x="988200" y="0"/>
              <a:ext cx="988200" cy="988200"/>
              <a:chOff x="0" y="0"/>
              <a:chExt cx="812800" cy="812800"/>
            </a:xfrm>
          </p:grpSpPr>
          <p:sp>
            <p:nvSpPr>
              <p:cNvPr id="231" name="Google Shape;231;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3" name="Google Shape;233;p9"/>
            <p:cNvGrpSpPr/>
            <p:nvPr/>
          </p:nvGrpSpPr>
          <p:grpSpPr>
            <a:xfrm>
              <a:off x="0" y="0"/>
              <a:ext cx="988200" cy="988200"/>
              <a:chOff x="0" y="0"/>
              <a:chExt cx="812800" cy="812800"/>
            </a:xfrm>
          </p:grpSpPr>
          <p:sp>
            <p:nvSpPr>
              <p:cNvPr id="234" name="Google Shape;234;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36" name="Google Shape;236;p9"/>
          <p:cNvGrpSpPr/>
          <p:nvPr/>
        </p:nvGrpSpPr>
        <p:grpSpPr>
          <a:xfrm>
            <a:off x="9864231" y="7939180"/>
            <a:ext cx="3086100" cy="2572851"/>
            <a:chOff x="0" y="-47625"/>
            <a:chExt cx="812800" cy="677623"/>
          </a:xfrm>
        </p:grpSpPr>
        <p:sp>
          <p:nvSpPr>
            <p:cNvPr id="237" name="Google Shape;237;p9"/>
            <p:cNvSpPr/>
            <p:nvPr/>
          </p:nvSpPr>
          <p:spPr>
            <a:xfrm>
              <a:off x="0" y="0"/>
              <a:ext cx="812800" cy="629998"/>
            </a:xfrm>
            <a:custGeom>
              <a:rect b="b" l="l" r="r" t="t"/>
              <a:pathLst>
                <a:path extrusionOk="0" h="629998" w="812800">
                  <a:moveTo>
                    <a:pt x="0" y="0"/>
                  </a:moveTo>
                  <a:lnTo>
                    <a:pt x="812800" y="0"/>
                  </a:lnTo>
                  <a:lnTo>
                    <a:pt x="812800" y="629998"/>
                  </a:lnTo>
                  <a:lnTo>
                    <a:pt x="0" y="629998"/>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9"/>
            <p:cNvSpPr txBox="1"/>
            <p:nvPr/>
          </p:nvSpPr>
          <p:spPr>
            <a:xfrm>
              <a:off x="0" y="-47625"/>
              <a:ext cx="812800" cy="677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9" name="Google Shape;239;p9"/>
          <p:cNvGrpSpPr/>
          <p:nvPr/>
        </p:nvGrpSpPr>
        <p:grpSpPr>
          <a:xfrm>
            <a:off x="10145745" y="7522622"/>
            <a:ext cx="2523072" cy="3266926"/>
            <a:chOff x="0" y="-47625"/>
            <a:chExt cx="664513" cy="860425"/>
          </a:xfrm>
        </p:grpSpPr>
        <p:sp>
          <p:nvSpPr>
            <p:cNvPr id="240" name="Google Shape;240;p9"/>
            <p:cNvSpPr/>
            <p:nvPr/>
          </p:nvSpPr>
          <p:spPr>
            <a:xfrm>
              <a:off x="0" y="0"/>
              <a:ext cx="664513" cy="812800"/>
            </a:xfrm>
            <a:custGeom>
              <a:rect b="b" l="l" r="r" t="t"/>
              <a:pathLst>
                <a:path extrusionOk="0" h="812800" w="664513">
                  <a:moveTo>
                    <a:pt x="0" y="0"/>
                  </a:moveTo>
                  <a:lnTo>
                    <a:pt x="664513" y="0"/>
                  </a:lnTo>
                  <a:lnTo>
                    <a:pt x="664513" y="812800"/>
                  </a:lnTo>
                  <a:lnTo>
                    <a:pt x="0" y="81280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9"/>
            <p:cNvSpPr txBox="1"/>
            <p:nvPr/>
          </p:nvSpPr>
          <p:spPr>
            <a:xfrm>
              <a:off x="0" y="-47625"/>
              <a:ext cx="664513"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2" name="Google Shape;242;p9"/>
          <p:cNvGrpSpPr/>
          <p:nvPr/>
        </p:nvGrpSpPr>
        <p:grpSpPr>
          <a:xfrm>
            <a:off x="10579659" y="6875826"/>
            <a:ext cx="1655244" cy="1655244"/>
            <a:chOff x="0" y="0"/>
            <a:chExt cx="2206992" cy="2206992"/>
          </a:xfrm>
        </p:grpSpPr>
        <p:grpSp>
          <p:nvGrpSpPr>
            <p:cNvPr id="243" name="Google Shape;243;p9"/>
            <p:cNvGrpSpPr/>
            <p:nvPr/>
          </p:nvGrpSpPr>
          <p:grpSpPr>
            <a:xfrm>
              <a:off x="0" y="0"/>
              <a:ext cx="2206992" cy="2206992"/>
              <a:chOff x="0" y="0"/>
              <a:chExt cx="812800" cy="812800"/>
            </a:xfrm>
          </p:grpSpPr>
          <p:sp>
            <p:nvSpPr>
              <p:cNvPr id="244" name="Google Shape;24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6" name="Google Shape;246;p9"/>
            <p:cNvGrpSpPr/>
            <p:nvPr/>
          </p:nvGrpSpPr>
          <p:grpSpPr>
            <a:xfrm>
              <a:off x="230812" y="230812"/>
              <a:ext cx="1745368" cy="1745368"/>
              <a:chOff x="0" y="0"/>
              <a:chExt cx="812800" cy="812800"/>
            </a:xfrm>
          </p:grpSpPr>
          <p:sp>
            <p:nvSpPr>
              <p:cNvPr id="247" name="Google Shape;247;p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49" name="Google Shape;249;p9"/>
          <p:cNvSpPr/>
          <p:nvPr/>
        </p:nvSpPr>
        <p:spPr>
          <a:xfrm>
            <a:off x="1028700" y="2165519"/>
            <a:ext cx="6537792" cy="8121481"/>
          </a:xfrm>
          <a:custGeom>
            <a:rect b="b" l="l" r="r" t="t"/>
            <a:pathLst>
              <a:path extrusionOk="0" h="8121481" w="6537792">
                <a:moveTo>
                  <a:pt x="0" y="0"/>
                </a:moveTo>
                <a:lnTo>
                  <a:pt x="6537792" y="0"/>
                </a:lnTo>
                <a:lnTo>
                  <a:pt x="6537792" y="8121481"/>
                </a:lnTo>
                <a:lnTo>
                  <a:pt x="0" y="81214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grpSp>
        <p:nvGrpSpPr>
          <p:cNvPr id="965" name="Google Shape;965;p18"/>
          <p:cNvGrpSpPr/>
          <p:nvPr/>
        </p:nvGrpSpPr>
        <p:grpSpPr>
          <a:xfrm rot="-6133659">
            <a:off x="-8569138" y="2604555"/>
            <a:ext cx="14582449" cy="6031547"/>
            <a:chOff x="0" y="0"/>
            <a:chExt cx="1719466" cy="711200"/>
          </a:xfrm>
        </p:grpSpPr>
        <p:sp>
          <p:nvSpPr>
            <p:cNvPr id="966" name="Google Shape;966;p18"/>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18"/>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68" name="Google Shape;968;p18"/>
          <p:cNvGrpSpPr/>
          <p:nvPr/>
        </p:nvGrpSpPr>
        <p:grpSpPr>
          <a:xfrm>
            <a:off x="-5654060" y="4602491"/>
            <a:ext cx="9307998" cy="8144499"/>
            <a:chOff x="0" y="0"/>
            <a:chExt cx="812800" cy="711200"/>
          </a:xfrm>
        </p:grpSpPr>
        <p:sp>
          <p:nvSpPr>
            <p:cNvPr id="969" name="Google Shape;969;p18"/>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18"/>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1" name="Google Shape;971;p18"/>
          <p:cNvGrpSpPr/>
          <p:nvPr/>
        </p:nvGrpSpPr>
        <p:grpSpPr>
          <a:xfrm rot="-4566692">
            <a:off x="12342238" y="-3850177"/>
            <a:ext cx="9307998" cy="8144499"/>
            <a:chOff x="0" y="0"/>
            <a:chExt cx="812800" cy="711200"/>
          </a:xfrm>
        </p:grpSpPr>
        <p:sp>
          <p:nvSpPr>
            <p:cNvPr id="972" name="Google Shape;972;p18"/>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18"/>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4" name="Google Shape;974;p18"/>
          <p:cNvGrpSpPr/>
          <p:nvPr/>
        </p:nvGrpSpPr>
        <p:grpSpPr>
          <a:xfrm rot="5980356">
            <a:off x="12107540" y="3656791"/>
            <a:ext cx="14582449" cy="6031547"/>
            <a:chOff x="0" y="0"/>
            <a:chExt cx="1719466" cy="711200"/>
          </a:xfrm>
        </p:grpSpPr>
        <p:sp>
          <p:nvSpPr>
            <p:cNvPr id="975" name="Google Shape;975;p18"/>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18"/>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7" name="Google Shape;977;p18"/>
          <p:cNvGrpSpPr/>
          <p:nvPr/>
        </p:nvGrpSpPr>
        <p:grpSpPr>
          <a:xfrm>
            <a:off x="487475" y="264821"/>
            <a:ext cx="17313049" cy="9576532"/>
            <a:chOff x="0" y="-47625"/>
            <a:chExt cx="4559815" cy="2522214"/>
          </a:xfrm>
        </p:grpSpPr>
        <p:sp>
          <p:nvSpPr>
            <p:cNvPr id="978" name="Google Shape;978;p18"/>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E4D06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18"/>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980" name="Google Shape;980;p18"/>
          <p:cNvCxnSpPr/>
          <p:nvPr/>
        </p:nvCxnSpPr>
        <p:spPr>
          <a:xfrm>
            <a:off x="2969926" y="9034698"/>
            <a:ext cx="3673032" cy="0"/>
          </a:xfrm>
          <a:prstGeom prst="straightConnector1">
            <a:avLst/>
          </a:prstGeom>
          <a:noFill/>
          <a:ln cap="flat" cmpd="sng" w="38100">
            <a:solidFill>
              <a:srgbClr val="5E17EB"/>
            </a:solidFill>
            <a:prstDash val="dot"/>
            <a:round/>
            <a:headEnd len="sm" w="sm" type="none"/>
            <a:tailEnd len="sm" w="sm" type="none"/>
          </a:ln>
        </p:spPr>
      </p:cxnSp>
      <p:cxnSp>
        <p:nvCxnSpPr>
          <p:cNvPr id="981" name="Google Shape;981;p18"/>
          <p:cNvCxnSpPr/>
          <p:nvPr/>
        </p:nvCxnSpPr>
        <p:spPr>
          <a:xfrm>
            <a:off x="2969926" y="5736534"/>
            <a:ext cx="5462261" cy="0"/>
          </a:xfrm>
          <a:prstGeom prst="straightConnector1">
            <a:avLst/>
          </a:prstGeom>
          <a:noFill/>
          <a:ln cap="flat" cmpd="sng" w="38100">
            <a:solidFill>
              <a:srgbClr val="5E17EB"/>
            </a:solidFill>
            <a:prstDash val="dot"/>
            <a:round/>
            <a:headEnd len="sm" w="sm" type="none"/>
            <a:tailEnd len="sm" w="sm" type="none"/>
          </a:ln>
        </p:spPr>
      </p:cxnSp>
      <p:cxnSp>
        <p:nvCxnSpPr>
          <p:cNvPr id="982" name="Google Shape;982;p18"/>
          <p:cNvCxnSpPr/>
          <p:nvPr/>
        </p:nvCxnSpPr>
        <p:spPr>
          <a:xfrm>
            <a:off x="3653939" y="7542031"/>
            <a:ext cx="10980123" cy="0"/>
          </a:xfrm>
          <a:prstGeom prst="straightConnector1">
            <a:avLst/>
          </a:prstGeom>
          <a:noFill/>
          <a:ln cap="flat" cmpd="sng" w="38100">
            <a:solidFill>
              <a:srgbClr val="5E17EB"/>
            </a:solidFill>
            <a:prstDash val="dot"/>
            <a:round/>
            <a:headEnd len="sm" w="sm" type="none"/>
            <a:tailEnd len="sm" w="sm" type="none"/>
          </a:ln>
        </p:spPr>
      </p:cxnSp>
      <p:cxnSp>
        <p:nvCxnSpPr>
          <p:cNvPr id="983" name="Google Shape;983;p18"/>
          <p:cNvCxnSpPr/>
          <p:nvPr/>
        </p:nvCxnSpPr>
        <p:spPr>
          <a:xfrm>
            <a:off x="10412893" y="5717484"/>
            <a:ext cx="5721366" cy="0"/>
          </a:xfrm>
          <a:prstGeom prst="straightConnector1">
            <a:avLst/>
          </a:prstGeom>
          <a:noFill/>
          <a:ln cap="flat" cmpd="sng" w="38100">
            <a:solidFill>
              <a:srgbClr val="5E17EB"/>
            </a:solidFill>
            <a:prstDash val="dot"/>
            <a:round/>
            <a:headEnd len="sm" w="sm" type="none"/>
            <a:tailEnd len="sm" w="sm" type="none"/>
          </a:ln>
        </p:spPr>
      </p:cxnSp>
      <p:sp>
        <p:nvSpPr>
          <p:cNvPr id="984" name="Google Shape;984;p18"/>
          <p:cNvSpPr txBox="1"/>
          <p:nvPr/>
        </p:nvSpPr>
        <p:spPr>
          <a:xfrm>
            <a:off x="3537549" y="9024070"/>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Name</a:t>
            </a:r>
            <a:endParaRPr/>
          </a:p>
        </p:txBody>
      </p:sp>
      <p:sp>
        <p:nvSpPr>
          <p:cNvPr id="985" name="Google Shape;985;p18"/>
          <p:cNvSpPr txBox="1"/>
          <p:nvPr/>
        </p:nvSpPr>
        <p:spPr>
          <a:xfrm>
            <a:off x="3537549" y="5214564"/>
            <a:ext cx="3707544"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University webinar </a:t>
            </a:r>
            <a:endParaRPr/>
          </a:p>
        </p:txBody>
      </p:sp>
      <p:sp>
        <p:nvSpPr>
          <p:cNvPr id="986" name="Google Shape;986;p18"/>
          <p:cNvSpPr/>
          <p:nvPr/>
        </p:nvSpPr>
        <p:spPr>
          <a:xfrm rot="10451767">
            <a:off x="12673360" y="8113347"/>
            <a:ext cx="1038960" cy="778275"/>
          </a:xfrm>
          <a:custGeom>
            <a:rect b="b" l="l" r="r" t="t"/>
            <a:pathLst>
              <a:path extrusionOk="0" h="778275" w="1038960">
                <a:moveTo>
                  <a:pt x="0" y="0"/>
                </a:moveTo>
                <a:lnTo>
                  <a:pt x="1038960" y="0"/>
                </a:lnTo>
                <a:lnTo>
                  <a:pt x="1038960" y="778275"/>
                </a:lnTo>
                <a:lnTo>
                  <a:pt x="0" y="77827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87" name="Google Shape;987;p18"/>
          <p:cNvGrpSpPr/>
          <p:nvPr/>
        </p:nvGrpSpPr>
        <p:grpSpPr>
          <a:xfrm>
            <a:off x="6024831" y="3182431"/>
            <a:ext cx="390199" cy="390199"/>
            <a:chOff x="0" y="0"/>
            <a:chExt cx="812800" cy="812800"/>
          </a:xfrm>
        </p:grpSpPr>
        <p:sp>
          <p:nvSpPr>
            <p:cNvPr id="988" name="Google Shape;988;p1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90" name="Google Shape;990;p18"/>
          <p:cNvSpPr txBox="1"/>
          <p:nvPr/>
        </p:nvSpPr>
        <p:spPr>
          <a:xfrm>
            <a:off x="6931676" y="3150835"/>
            <a:ext cx="442464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Cinzel"/>
                <a:ea typeface="Cinzel"/>
                <a:cs typeface="Cinzel"/>
                <a:sym typeface="Cinzel"/>
              </a:rPr>
              <a:t>proudly presented to</a:t>
            </a:r>
            <a:endParaRPr/>
          </a:p>
        </p:txBody>
      </p:sp>
      <p:grpSp>
        <p:nvGrpSpPr>
          <p:cNvPr id="991" name="Google Shape;991;p18"/>
          <p:cNvGrpSpPr/>
          <p:nvPr/>
        </p:nvGrpSpPr>
        <p:grpSpPr>
          <a:xfrm>
            <a:off x="6594436" y="3182431"/>
            <a:ext cx="390199" cy="390199"/>
            <a:chOff x="0" y="0"/>
            <a:chExt cx="812800" cy="812800"/>
          </a:xfrm>
        </p:grpSpPr>
        <p:sp>
          <p:nvSpPr>
            <p:cNvPr id="992" name="Google Shape;992;p1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94" name="Google Shape;994;p18"/>
          <p:cNvGrpSpPr/>
          <p:nvPr/>
        </p:nvGrpSpPr>
        <p:grpSpPr>
          <a:xfrm>
            <a:off x="11356324" y="3182431"/>
            <a:ext cx="390199" cy="390199"/>
            <a:chOff x="0" y="0"/>
            <a:chExt cx="812800" cy="812800"/>
          </a:xfrm>
        </p:grpSpPr>
        <p:sp>
          <p:nvSpPr>
            <p:cNvPr id="995" name="Google Shape;995;p1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97" name="Google Shape;997;p18"/>
          <p:cNvGrpSpPr/>
          <p:nvPr/>
        </p:nvGrpSpPr>
        <p:grpSpPr>
          <a:xfrm>
            <a:off x="11925929" y="3182431"/>
            <a:ext cx="390199" cy="390199"/>
            <a:chOff x="0" y="0"/>
            <a:chExt cx="812800" cy="812800"/>
          </a:xfrm>
        </p:grpSpPr>
        <p:sp>
          <p:nvSpPr>
            <p:cNvPr id="998" name="Google Shape;998;p1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00" name="Google Shape;1000;p18"/>
          <p:cNvSpPr txBox="1"/>
          <p:nvPr/>
        </p:nvSpPr>
        <p:spPr>
          <a:xfrm>
            <a:off x="12091757" y="9024070"/>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Signature</a:t>
            </a:r>
            <a:endParaRPr/>
          </a:p>
        </p:txBody>
      </p:sp>
      <p:sp>
        <p:nvSpPr>
          <p:cNvPr id="1001" name="Google Shape;1001;p18"/>
          <p:cNvSpPr txBox="1"/>
          <p:nvPr/>
        </p:nvSpPr>
        <p:spPr>
          <a:xfrm>
            <a:off x="5299710" y="1199141"/>
            <a:ext cx="7871222"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4E1AB4"/>
                </a:solidFill>
                <a:latin typeface="Cinzel"/>
                <a:ea typeface="Cinzel"/>
                <a:cs typeface="Cinzel"/>
                <a:sym typeface="Cinzel"/>
              </a:rPr>
              <a:t>Certificate</a:t>
            </a:r>
            <a:endParaRPr/>
          </a:p>
        </p:txBody>
      </p:sp>
      <p:sp>
        <p:nvSpPr>
          <p:cNvPr id="1002" name="Google Shape;1002;p18"/>
          <p:cNvSpPr txBox="1"/>
          <p:nvPr/>
        </p:nvSpPr>
        <p:spPr>
          <a:xfrm>
            <a:off x="6340137" y="7000848"/>
            <a:ext cx="579036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Briefly describe about the university webinar</a:t>
            </a:r>
            <a:endParaRPr/>
          </a:p>
        </p:txBody>
      </p:sp>
      <p:sp>
        <p:nvSpPr>
          <p:cNvPr id="1003" name="Google Shape;1003;p18"/>
          <p:cNvSpPr txBox="1"/>
          <p:nvPr/>
        </p:nvSpPr>
        <p:spPr>
          <a:xfrm>
            <a:off x="12096276" y="5128353"/>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grpSp>
        <p:nvGrpSpPr>
          <p:cNvPr id="1004" name="Google Shape;1004;p18"/>
          <p:cNvGrpSpPr/>
          <p:nvPr/>
        </p:nvGrpSpPr>
        <p:grpSpPr>
          <a:xfrm>
            <a:off x="5453657" y="3182431"/>
            <a:ext cx="390199" cy="390199"/>
            <a:chOff x="0" y="0"/>
            <a:chExt cx="812800" cy="812800"/>
          </a:xfrm>
        </p:grpSpPr>
        <p:sp>
          <p:nvSpPr>
            <p:cNvPr id="1005" name="Google Shape;1005;p1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6" name="Google Shape;1006;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7" name="Google Shape;1007;p18"/>
          <p:cNvGrpSpPr/>
          <p:nvPr/>
        </p:nvGrpSpPr>
        <p:grpSpPr>
          <a:xfrm>
            <a:off x="12497103" y="3198460"/>
            <a:ext cx="390199" cy="390199"/>
            <a:chOff x="0" y="0"/>
            <a:chExt cx="812800" cy="812800"/>
          </a:xfrm>
        </p:grpSpPr>
        <p:sp>
          <p:nvSpPr>
            <p:cNvPr id="1008" name="Google Shape;1008;p1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0" name="Google Shape;1010;p18"/>
          <p:cNvGrpSpPr/>
          <p:nvPr/>
        </p:nvGrpSpPr>
        <p:grpSpPr>
          <a:xfrm>
            <a:off x="15029356" y="1242522"/>
            <a:ext cx="1655244" cy="1655244"/>
            <a:chOff x="0" y="0"/>
            <a:chExt cx="812800" cy="812800"/>
          </a:xfrm>
        </p:grpSpPr>
        <p:sp>
          <p:nvSpPr>
            <p:cNvPr id="1011" name="Google Shape;101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013" name="Google Shape;1013;p18"/>
          <p:cNvCxnSpPr/>
          <p:nvPr/>
        </p:nvCxnSpPr>
        <p:spPr>
          <a:xfrm>
            <a:off x="11356324" y="9034698"/>
            <a:ext cx="3673032" cy="0"/>
          </a:xfrm>
          <a:prstGeom prst="straightConnector1">
            <a:avLst/>
          </a:prstGeom>
          <a:noFill/>
          <a:ln cap="flat" cmpd="sng" w="38100">
            <a:solidFill>
              <a:srgbClr val="5E17EB"/>
            </a:solidFill>
            <a:prstDash val="dot"/>
            <a:round/>
            <a:headEnd len="sm" w="sm" type="none"/>
            <a:tailEnd len="sm" w="sm" type="none"/>
          </a:ln>
        </p:spPr>
      </p:cxnSp>
      <p:grpSp>
        <p:nvGrpSpPr>
          <p:cNvPr id="1014" name="Google Shape;1014;p18"/>
          <p:cNvGrpSpPr/>
          <p:nvPr/>
        </p:nvGrpSpPr>
        <p:grpSpPr>
          <a:xfrm>
            <a:off x="15202465" y="1415631"/>
            <a:ext cx="1309026" cy="1309026"/>
            <a:chOff x="0" y="0"/>
            <a:chExt cx="812800" cy="812800"/>
          </a:xfrm>
        </p:grpSpPr>
        <p:sp>
          <p:nvSpPr>
            <p:cNvPr id="1015" name="Google Shape;1015;p18"/>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17" name="Google Shape;1017;p18"/>
          <p:cNvSpPr txBox="1"/>
          <p:nvPr/>
        </p:nvSpPr>
        <p:spPr>
          <a:xfrm>
            <a:off x="6752037" y="3948441"/>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grpSp>
        <p:nvGrpSpPr>
          <p:cNvPr id="1022" name="Google Shape;1022;p19"/>
          <p:cNvGrpSpPr/>
          <p:nvPr/>
        </p:nvGrpSpPr>
        <p:grpSpPr>
          <a:xfrm rot="10555027">
            <a:off x="-5677210" y="931521"/>
            <a:ext cx="8691329" cy="10939810"/>
            <a:chOff x="0" y="0"/>
            <a:chExt cx="812800" cy="1023074"/>
          </a:xfrm>
        </p:grpSpPr>
        <p:sp>
          <p:nvSpPr>
            <p:cNvPr id="1023" name="Google Shape;1023;p19"/>
            <p:cNvSpPr/>
            <p:nvPr/>
          </p:nvSpPr>
          <p:spPr>
            <a:xfrm>
              <a:off x="0" y="0"/>
              <a:ext cx="812800" cy="1023074"/>
            </a:xfrm>
            <a:custGeom>
              <a:rect b="b" l="l" r="r" t="t"/>
              <a:pathLst>
                <a:path extrusionOk="0" h="1023074" w="812800">
                  <a:moveTo>
                    <a:pt x="406400" y="0"/>
                  </a:moveTo>
                  <a:lnTo>
                    <a:pt x="812800" y="1023074"/>
                  </a:lnTo>
                  <a:lnTo>
                    <a:pt x="0" y="1023074"/>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19"/>
            <p:cNvSpPr txBox="1"/>
            <p:nvPr/>
          </p:nvSpPr>
          <p:spPr>
            <a:xfrm>
              <a:off x="127000" y="427373"/>
              <a:ext cx="558800"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25" name="Google Shape;1025;p19"/>
          <p:cNvGrpSpPr/>
          <p:nvPr/>
        </p:nvGrpSpPr>
        <p:grpSpPr>
          <a:xfrm rot="4523058">
            <a:off x="-1870055" y="-2926090"/>
            <a:ext cx="6643656" cy="5813199"/>
            <a:chOff x="0" y="0"/>
            <a:chExt cx="812800" cy="711200"/>
          </a:xfrm>
        </p:grpSpPr>
        <p:sp>
          <p:nvSpPr>
            <p:cNvPr id="1026" name="Google Shape;1026;p1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1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28" name="Google Shape;1028;p19"/>
          <p:cNvGrpSpPr/>
          <p:nvPr/>
        </p:nvGrpSpPr>
        <p:grpSpPr>
          <a:xfrm rot="7335049">
            <a:off x="15750987" y="5149401"/>
            <a:ext cx="9307998" cy="8144499"/>
            <a:chOff x="0" y="0"/>
            <a:chExt cx="812800" cy="711200"/>
          </a:xfrm>
        </p:grpSpPr>
        <p:sp>
          <p:nvSpPr>
            <p:cNvPr id="1029" name="Google Shape;1029;p1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1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1" name="Google Shape;1031;p19"/>
          <p:cNvGrpSpPr/>
          <p:nvPr/>
        </p:nvGrpSpPr>
        <p:grpSpPr>
          <a:xfrm rot="5980356">
            <a:off x="13040992" y="2752880"/>
            <a:ext cx="14582449" cy="6031547"/>
            <a:chOff x="0" y="0"/>
            <a:chExt cx="1719466" cy="711200"/>
          </a:xfrm>
        </p:grpSpPr>
        <p:sp>
          <p:nvSpPr>
            <p:cNvPr id="1032" name="Google Shape;1032;p19"/>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19"/>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4" name="Google Shape;1034;p19"/>
          <p:cNvGrpSpPr/>
          <p:nvPr/>
        </p:nvGrpSpPr>
        <p:grpSpPr>
          <a:xfrm>
            <a:off x="14898828" y="-58399"/>
            <a:ext cx="903241" cy="3729334"/>
            <a:chOff x="0" y="-47625"/>
            <a:chExt cx="736600" cy="3041302"/>
          </a:xfrm>
        </p:grpSpPr>
        <p:sp>
          <p:nvSpPr>
            <p:cNvPr id="1035" name="Google Shape;1035;p19"/>
            <p:cNvSpPr/>
            <p:nvPr/>
          </p:nvSpPr>
          <p:spPr>
            <a:xfrm>
              <a:off x="0" y="0"/>
              <a:ext cx="736600" cy="2993677"/>
            </a:xfrm>
            <a:custGeom>
              <a:rect b="b" l="l" r="r" t="t"/>
              <a:pathLst>
                <a:path extrusionOk="0" h="2993677" w="736600">
                  <a:moveTo>
                    <a:pt x="736600" y="0"/>
                  </a:moveTo>
                  <a:lnTo>
                    <a:pt x="736600" y="2993677"/>
                  </a:lnTo>
                  <a:lnTo>
                    <a:pt x="368300" y="2866677"/>
                  </a:lnTo>
                  <a:lnTo>
                    <a:pt x="0" y="2993677"/>
                  </a:lnTo>
                  <a:lnTo>
                    <a:pt x="0" y="0"/>
                  </a:lnTo>
                  <a:lnTo>
                    <a:pt x="736600" y="0"/>
                  </a:ln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19"/>
            <p:cNvSpPr txBox="1"/>
            <p:nvPr/>
          </p:nvSpPr>
          <p:spPr>
            <a:xfrm>
              <a:off x="0" y="-47625"/>
              <a:ext cx="736600" cy="29143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7" name="Google Shape;1037;p19"/>
          <p:cNvGrpSpPr/>
          <p:nvPr/>
        </p:nvGrpSpPr>
        <p:grpSpPr>
          <a:xfrm>
            <a:off x="487475" y="264821"/>
            <a:ext cx="17313049" cy="9576532"/>
            <a:chOff x="0" y="-47625"/>
            <a:chExt cx="4559815" cy="2522214"/>
          </a:xfrm>
        </p:grpSpPr>
        <p:sp>
          <p:nvSpPr>
            <p:cNvPr id="1038" name="Google Shape;1038;p19"/>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E4D06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19"/>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040" name="Google Shape;1040;p19"/>
          <p:cNvCxnSpPr/>
          <p:nvPr/>
        </p:nvCxnSpPr>
        <p:spPr>
          <a:xfrm>
            <a:off x="2898462" y="8186109"/>
            <a:ext cx="2229501" cy="0"/>
          </a:xfrm>
          <a:prstGeom prst="straightConnector1">
            <a:avLst/>
          </a:prstGeom>
          <a:noFill/>
          <a:ln cap="flat" cmpd="sng" w="38100">
            <a:solidFill>
              <a:srgbClr val="5E17EB"/>
            </a:solidFill>
            <a:prstDash val="solid"/>
            <a:round/>
            <a:headEnd len="sm" w="sm" type="none"/>
            <a:tailEnd len="sm" w="sm" type="none"/>
          </a:ln>
        </p:spPr>
      </p:cxnSp>
      <p:cxnSp>
        <p:nvCxnSpPr>
          <p:cNvPr id="1041" name="Google Shape;1041;p19"/>
          <p:cNvCxnSpPr/>
          <p:nvPr/>
        </p:nvCxnSpPr>
        <p:spPr>
          <a:xfrm>
            <a:off x="2898462" y="4910666"/>
            <a:ext cx="12451987" cy="0"/>
          </a:xfrm>
          <a:prstGeom prst="straightConnector1">
            <a:avLst/>
          </a:prstGeom>
          <a:noFill/>
          <a:ln cap="flat" cmpd="sng" w="38100">
            <a:solidFill>
              <a:srgbClr val="5E17EB"/>
            </a:solidFill>
            <a:prstDash val="solid"/>
            <a:round/>
            <a:headEnd len="sm" w="sm" type="none"/>
            <a:tailEnd len="sm" w="sm" type="none"/>
          </a:ln>
        </p:spPr>
      </p:cxnSp>
      <p:cxnSp>
        <p:nvCxnSpPr>
          <p:cNvPr id="1042" name="Google Shape;1042;p19"/>
          <p:cNvCxnSpPr/>
          <p:nvPr/>
        </p:nvCxnSpPr>
        <p:spPr>
          <a:xfrm>
            <a:off x="2898462" y="6922552"/>
            <a:ext cx="12451987" cy="0"/>
          </a:xfrm>
          <a:prstGeom prst="straightConnector1">
            <a:avLst/>
          </a:prstGeom>
          <a:noFill/>
          <a:ln cap="flat" cmpd="sng" w="38100">
            <a:solidFill>
              <a:srgbClr val="5E17EB"/>
            </a:solidFill>
            <a:prstDash val="solid"/>
            <a:round/>
            <a:headEnd len="sm" w="sm" type="none"/>
            <a:tailEnd len="sm" w="sm" type="none"/>
          </a:ln>
        </p:spPr>
      </p:cxnSp>
      <p:sp>
        <p:nvSpPr>
          <p:cNvPr id="1043" name="Google Shape;1043;p19"/>
          <p:cNvSpPr txBox="1"/>
          <p:nvPr/>
        </p:nvSpPr>
        <p:spPr>
          <a:xfrm>
            <a:off x="2925617" y="8472806"/>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Signature</a:t>
            </a:r>
            <a:endParaRPr/>
          </a:p>
        </p:txBody>
      </p:sp>
      <p:sp>
        <p:nvSpPr>
          <p:cNvPr id="1044" name="Google Shape;1044;p19"/>
          <p:cNvSpPr txBox="1"/>
          <p:nvPr/>
        </p:nvSpPr>
        <p:spPr>
          <a:xfrm>
            <a:off x="4709624" y="1654493"/>
            <a:ext cx="8452278" cy="173124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9999">
                <a:solidFill>
                  <a:srgbClr val="4E1AB4"/>
                </a:solidFill>
                <a:latin typeface="Cinzel"/>
                <a:ea typeface="Cinzel"/>
                <a:cs typeface="Cinzel"/>
                <a:sym typeface="Cinzel"/>
              </a:rPr>
              <a:t>Certificate</a:t>
            </a:r>
            <a:endParaRPr/>
          </a:p>
        </p:txBody>
      </p:sp>
      <p:sp>
        <p:nvSpPr>
          <p:cNvPr id="1045" name="Google Shape;1045;p19"/>
          <p:cNvSpPr txBox="1"/>
          <p:nvPr/>
        </p:nvSpPr>
        <p:spPr>
          <a:xfrm>
            <a:off x="6674239" y="847280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Name</a:t>
            </a:r>
            <a:endParaRPr/>
          </a:p>
        </p:txBody>
      </p:sp>
      <p:sp>
        <p:nvSpPr>
          <p:cNvPr id="1046" name="Google Shape;1046;p19"/>
          <p:cNvSpPr txBox="1"/>
          <p:nvPr/>
        </p:nvSpPr>
        <p:spPr>
          <a:xfrm>
            <a:off x="4887968" y="3175635"/>
            <a:ext cx="8512063" cy="4953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000000"/>
                </a:solidFill>
                <a:latin typeface="Cinzel"/>
                <a:ea typeface="Cinzel"/>
                <a:cs typeface="Cinzel"/>
                <a:sym typeface="Cinzel"/>
              </a:rPr>
              <a:t>This certificate is proudly presented to</a:t>
            </a:r>
            <a:endParaRPr/>
          </a:p>
        </p:txBody>
      </p:sp>
      <p:sp>
        <p:nvSpPr>
          <p:cNvPr id="1047" name="Google Shape;1047;p19"/>
          <p:cNvSpPr txBox="1"/>
          <p:nvPr/>
        </p:nvSpPr>
        <p:spPr>
          <a:xfrm>
            <a:off x="6674239" y="5375061"/>
            <a:ext cx="5230064" cy="51435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000000"/>
                </a:solidFill>
                <a:latin typeface="ABeeZee"/>
                <a:ea typeface="ABeeZee"/>
                <a:cs typeface="ABeeZee"/>
                <a:sym typeface="ABeeZee"/>
              </a:rPr>
              <a:t>That has participated in the</a:t>
            </a:r>
            <a:endParaRPr/>
          </a:p>
        </p:txBody>
      </p:sp>
      <p:sp>
        <p:nvSpPr>
          <p:cNvPr id="1048" name="Google Shape;1048;p19"/>
          <p:cNvSpPr txBox="1"/>
          <p:nvPr/>
        </p:nvSpPr>
        <p:spPr>
          <a:xfrm>
            <a:off x="6792886" y="6353807"/>
            <a:ext cx="470222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cxnSp>
        <p:nvCxnSpPr>
          <p:cNvPr id="1049" name="Google Shape;1049;p19"/>
          <p:cNvCxnSpPr/>
          <p:nvPr/>
        </p:nvCxnSpPr>
        <p:spPr>
          <a:xfrm flipH="1" rot="10800000">
            <a:off x="11480474" y="8186109"/>
            <a:ext cx="3869975" cy="19050"/>
          </a:xfrm>
          <a:prstGeom prst="straightConnector1">
            <a:avLst/>
          </a:prstGeom>
          <a:noFill/>
          <a:ln cap="flat" cmpd="sng" w="38100">
            <a:solidFill>
              <a:srgbClr val="5E17EB"/>
            </a:solidFill>
            <a:prstDash val="solid"/>
            <a:round/>
            <a:headEnd len="sm" w="sm" type="none"/>
            <a:tailEnd len="sm" w="sm" type="none"/>
          </a:ln>
        </p:spPr>
      </p:cxnSp>
      <p:sp>
        <p:nvSpPr>
          <p:cNvPr id="1050" name="Google Shape;1050;p19"/>
          <p:cNvSpPr txBox="1"/>
          <p:nvPr/>
        </p:nvSpPr>
        <p:spPr>
          <a:xfrm>
            <a:off x="12327920" y="847280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Date</a:t>
            </a:r>
            <a:endParaRPr/>
          </a:p>
        </p:txBody>
      </p:sp>
      <p:cxnSp>
        <p:nvCxnSpPr>
          <p:cNvPr id="1051" name="Google Shape;1051;p19"/>
          <p:cNvCxnSpPr/>
          <p:nvPr/>
        </p:nvCxnSpPr>
        <p:spPr>
          <a:xfrm flipH="1" rot="10800000">
            <a:off x="6270481" y="8195634"/>
            <a:ext cx="3869975" cy="19050"/>
          </a:xfrm>
          <a:prstGeom prst="straightConnector1">
            <a:avLst/>
          </a:prstGeom>
          <a:noFill/>
          <a:ln cap="flat" cmpd="sng" w="38100">
            <a:solidFill>
              <a:srgbClr val="5E17EB"/>
            </a:solidFill>
            <a:prstDash val="solid"/>
            <a:round/>
            <a:headEnd len="sm" w="sm" type="none"/>
            <a:tailEnd len="sm" w="sm" type="none"/>
          </a:ln>
        </p:spPr>
      </p:cxnSp>
      <p:grpSp>
        <p:nvGrpSpPr>
          <p:cNvPr id="1052" name="Google Shape;1052;p19"/>
          <p:cNvGrpSpPr/>
          <p:nvPr/>
        </p:nvGrpSpPr>
        <p:grpSpPr>
          <a:xfrm>
            <a:off x="14522827" y="1457365"/>
            <a:ext cx="1655244" cy="1655244"/>
            <a:chOff x="0" y="0"/>
            <a:chExt cx="2206992" cy="2206992"/>
          </a:xfrm>
        </p:grpSpPr>
        <p:grpSp>
          <p:nvGrpSpPr>
            <p:cNvPr id="1053" name="Google Shape;1053;p19"/>
            <p:cNvGrpSpPr/>
            <p:nvPr/>
          </p:nvGrpSpPr>
          <p:grpSpPr>
            <a:xfrm>
              <a:off x="0" y="0"/>
              <a:ext cx="2206992" cy="2206992"/>
              <a:chOff x="0" y="0"/>
              <a:chExt cx="812800" cy="812800"/>
            </a:xfrm>
          </p:grpSpPr>
          <p:sp>
            <p:nvSpPr>
              <p:cNvPr id="1054" name="Google Shape;105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56" name="Google Shape;1056;p19"/>
            <p:cNvGrpSpPr/>
            <p:nvPr/>
          </p:nvGrpSpPr>
          <p:grpSpPr>
            <a:xfrm>
              <a:off x="230812" y="230812"/>
              <a:ext cx="1745368" cy="1745368"/>
              <a:chOff x="0" y="0"/>
              <a:chExt cx="812800" cy="812800"/>
            </a:xfrm>
          </p:grpSpPr>
          <p:sp>
            <p:nvSpPr>
              <p:cNvPr id="1057" name="Google Shape;1057;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FA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59" name="Google Shape;1059;p19"/>
          <p:cNvSpPr txBox="1"/>
          <p:nvPr/>
        </p:nvSpPr>
        <p:spPr>
          <a:xfrm>
            <a:off x="6820062" y="3873711"/>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1063" name="Shape 1063"/>
        <p:cNvGrpSpPr/>
        <p:nvPr/>
      </p:nvGrpSpPr>
      <p:grpSpPr>
        <a:xfrm>
          <a:off x="0" y="0"/>
          <a:ext cx="0" cy="0"/>
          <a:chOff x="0" y="0"/>
          <a:chExt cx="0" cy="0"/>
        </a:xfrm>
      </p:grpSpPr>
      <p:grpSp>
        <p:nvGrpSpPr>
          <p:cNvPr id="1064" name="Google Shape;1064;p20"/>
          <p:cNvGrpSpPr/>
          <p:nvPr/>
        </p:nvGrpSpPr>
        <p:grpSpPr>
          <a:xfrm>
            <a:off x="0" y="-180826"/>
            <a:ext cx="18288000" cy="1089984"/>
            <a:chOff x="0" y="-47625"/>
            <a:chExt cx="4816593" cy="287074"/>
          </a:xfrm>
        </p:grpSpPr>
        <p:sp>
          <p:nvSpPr>
            <p:cNvPr id="1065" name="Google Shape;1065;p20"/>
            <p:cNvSpPr/>
            <p:nvPr/>
          </p:nvSpPr>
          <p:spPr>
            <a:xfrm>
              <a:off x="0" y="0"/>
              <a:ext cx="4816592" cy="239449"/>
            </a:xfrm>
            <a:custGeom>
              <a:rect b="b" l="l" r="r" t="t"/>
              <a:pathLst>
                <a:path extrusionOk="0" h="239449" w="4816592">
                  <a:moveTo>
                    <a:pt x="0" y="0"/>
                  </a:moveTo>
                  <a:lnTo>
                    <a:pt x="4816592" y="0"/>
                  </a:lnTo>
                  <a:lnTo>
                    <a:pt x="4816592" y="239449"/>
                  </a:lnTo>
                  <a:lnTo>
                    <a:pt x="0" y="239449"/>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20"/>
            <p:cNvSpPr txBox="1"/>
            <p:nvPr/>
          </p:nvSpPr>
          <p:spPr>
            <a:xfrm>
              <a:off x="0" y="-47625"/>
              <a:ext cx="4816593" cy="2870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7" name="Google Shape;1067;p20"/>
          <p:cNvGrpSpPr/>
          <p:nvPr/>
        </p:nvGrpSpPr>
        <p:grpSpPr>
          <a:xfrm rot="-3626047">
            <a:off x="-5108168" y="-776122"/>
            <a:ext cx="10216336" cy="4325924"/>
            <a:chOff x="0" y="0"/>
            <a:chExt cx="2310150" cy="978192"/>
          </a:xfrm>
        </p:grpSpPr>
        <p:sp>
          <p:nvSpPr>
            <p:cNvPr id="1068" name="Google Shape;1068;p20"/>
            <p:cNvSpPr/>
            <p:nvPr/>
          </p:nvSpPr>
          <p:spPr>
            <a:xfrm>
              <a:off x="0" y="0"/>
              <a:ext cx="2310150" cy="978192"/>
            </a:xfrm>
            <a:custGeom>
              <a:rect b="b" l="l" r="r" t="t"/>
              <a:pathLst>
                <a:path extrusionOk="0" h="978192" w="2310150">
                  <a:moveTo>
                    <a:pt x="1155075" y="0"/>
                  </a:moveTo>
                  <a:lnTo>
                    <a:pt x="2310150" y="978192"/>
                  </a:lnTo>
                  <a:lnTo>
                    <a:pt x="0" y="978192"/>
                  </a:lnTo>
                  <a:lnTo>
                    <a:pt x="1155075"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20"/>
            <p:cNvSpPr txBox="1"/>
            <p:nvPr/>
          </p:nvSpPr>
          <p:spPr>
            <a:xfrm>
              <a:off x="360961" y="406535"/>
              <a:ext cx="1588228" cy="50178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0" name="Google Shape;1070;p20"/>
          <p:cNvGrpSpPr/>
          <p:nvPr/>
        </p:nvGrpSpPr>
        <p:grpSpPr>
          <a:xfrm rot="-3347818">
            <a:off x="-6774650" y="-5198425"/>
            <a:ext cx="9307998" cy="8144499"/>
            <a:chOff x="0" y="0"/>
            <a:chExt cx="812800" cy="711200"/>
          </a:xfrm>
        </p:grpSpPr>
        <p:sp>
          <p:nvSpPr>
            <p:cNvPr id="1071" name="Google Shape;1071;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2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3" name="Google Shape;1073;p20"/>
          <p:cNvGrpSpPr/>
          <p:nvPr/>
        </p:nvGrpSpPr>
        <p:grpSpPr>
          <a:xfrm rot="7173952">
            <a:off x="13010831" y="6553565"/>
            <a:ext cx="10216336" cy="4325924"/>
            <a:chOff x="0" y="0"/>
            <a:chExt cx="2310150" cy="978192"/>
          </a:xfrm>
        </p:grpSpPr>
        <p:sp>
          <p:nvSpPr>
            <p:cNvPr id="1074" name="Google Shape;1074;p20"/>
            <p:cNvSpPr/>
            <p:nvPr/>
          </p:nvSpPr>
          <p:spPr>
            <a:xfrm>
              <a:off x="0" y="0"/>
              <a:ext cx="2310150" cy="978192"/>
            </a:xfrm>
            <a:custGeom>
              <a:rect b="b" l="l" r="r" t="t"/>
              <a:pathLst>
                <a:path extrusionOk="0" h="978192" w="2310150">
                  <a:moveTo>
                    <a:pt x="1155075" y="0"/>
                  </a:moveTo>
                  <a:lnTo>
                    <a:pt x="2310150" y="978192"/>
                  </a:lnTo>
                  <a:lnTo>
                    <a:pt x="0" y="978192"/>
                  </a:lnTo>
                  <a:lnTo>
                    <a:pt x="1155075"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20"/>
            <p:cNvSpPr txBox="1"/>
            <p:nvPr/>
          </p:nvSpPr>
          <p:spPr>
            <a:xfrm>
              <a:off x="360961" y="406535"/>
              <a:ext cx="1588228" cy="50178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6" name="Google Shape;1076;p20"/>
          <p:cNvGrpSpPr/>
          <p:nvPr/>
        </p:nvGrpSpPr>
        <p:grpSpPr>
          <a:xfrm rot="7452181">
            <a:off x="15585651" y="7157293"/>
            <a:ext cx="9307998" cy="8144499"/>
            <a:chOff x="0" y="0"/>
            <a:chExt cx="812800" cy="711200"/>
          </a:xfrm>
        </p:grpSpPr>
        <p:sp>
          <p:nvSpPr>
            <p:cNvPr id="1077" name="Google Shape;1077;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2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9" name="Google Shape;1079;p20"/>
          <p:cNvGrpSpPr/>
          <p:nvPr/>
        </p:nvGrpSpPr>
        <p:grpSpPr>
          <a:xfrm>
            <a:off x="553015" y="330360"/>
            <a:ext cx="17181970" cy="9187193"/>
            <a:chOff x="0" y="-47625"/>
            <a:chExt cx="4525293" cy="2419672"/>
          </a:xfrm>
        </p:grpSpPr>
        <p:sp>
          <p:nvSpPr>
            <p:cNvPr id="1080" name="Google Shape;1080;p20"/>
            <p:cNvSpPr/>
            <p:nvPr/>
          </p:nvSpPr>
          <p:spPr>
            <a:xfrm>
              <a:off x="0" y="0"/>
              <a:ext cx="4525292" cy="2372047"/>
            </a:xfrm>
            <a:custGeom>
              <a:rect b="b" l="l" r="r" t="t"/>
              <a:pathLst>
                <a:path extrusionOk="0" h="2372047" w="4525292">
                  <a:moveTo>
                    <a:pt x="0" y="0"/>
                  </a:moveTo>
                  <a:lnTo>
                    <a:pt x="4525292" y="0"/>
                  </a:lnTo>
                  <a:lnTo>
                    <a:pt x="4525292" y="2372047"/>
                  </a:lnTo>
                  <a:lnTo>
                    <a:pt x="0" y="2372047"/>
                  </a:lnTo>
                  <a:close/>
                </a:path>
              </a:pathLst>
            </a:custGeom>
            <a:solidFill>
              <a:srgbClr val="FFFFFF"/>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20"/>
            <p:cNvSpPr txBox="1"/>
            <p:nvPr/>
          </p:nvSpPr>
          <p:spPr>
            <a:xfrm>
              <a:off x="0" y="-47625"/>
              <a:ext cx="4525293" cy="24196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082" name="Google Shape;1082;p20"/>
          <p:cNvCxnSpPr/>
          <p:nvPr/>
        </p:nvCxnSpPr>
        <p:spPr>
          <a:xfrm>
            <a:off x="3170650" y="8376508"/>
            <a:ext cx="3663240" cy="0"/>
          </a:xfrm>
          <a:prstGeom prst="straightConnector1">
            <a:avLst/>
          </a:prstGeom>
          <a:noFill/>
          <a:ln cap="flat" cmpd="sng" w="38100">
            <a:solidFill>
              <a:srgbClr val="5E17EB"/>
            </a:solidFill>
            <a:prstDash val="dot"/>
            <a:round/>
            <a:headEnd len="sm" w="sm" type="none"/>
            <a:tailEnd len="sm" w="sm" type="none"/>
          </a:ln>
        </p:spPr>
      </p:cxnSp>
      <p:cxnSp>
        <p:nvCxnSpPr>
          <p:cNvPr id="1083" name="Google Shape;1083;p20"/>
          <p:cNvCxnSpPr/>
          <p:nvPr/>
        </p:nvCxnSpPr>
        <p:spPr>
          <a:xfrm>
            <a:off x="3170650" y="5572125"/>
            <a:ext cx="11946700" cy="0"/>
          </a:xfrm>
          <a:prstGeom prst="straightConnector1">
            <a:avLst/>
          </a:prstGeom>
          <a:noFill/>
          <a:ln cap="flat" cmpd="sng" w="38100">
            <a:solidFill>
              <a:srgbClr val="5E17EB"/>
            </a:solidFill>
            <a:prstDash val="dot"/>
            <a:round/>
            <a:headEnd len="sm" w="sm" type="none"/>
            <a:tailEnd len="sm" w="sm" type="none"/>
          </a:ln>
        </p:spPr>
      </p:cxnSp>
      <p:cxnSp>
        <p:nvCxnSpPr>
          <p:cNvPr id="1084" name="Google Shape;1084;p20"/>
          <p:cNvCxnSpPr/>
          <p:nvPr/>
        </p:nvCxnSpPr>
        <p:spPr>
          <a:xfrm>
            <a:off x="3170650" y="6974324"/>
            <a:ext cx="11946700" cy="0"/>
          </a:xfrm>
          <a:prstGeom prst="straightConnector1">
            <a:avLst/>
          </a:prstGeom>
          <a:noFill/>
          <a:ln cap="flat" cmpd="sng" w="38100">
            <a:solidFill>
              <a:srgbClr val="5E17EB"/>
            </a:solidFill>
            <a:prstDash val="dot"/>
            <a:round/>
            <a:headEnd len="sm" w="sm" type="none"/>
            <a:tailEnd len="sm" w="sm" type="none"/>
          </a:ln>
        </p:spPr>
      </p:cxnSp>
      <p:cxnSp>
        <p:nvCxnSpPr>
          <p:cNvPr id="1085" name="Google Shape;1085;p20"/>
          <p:cNvCxnSpPr/>
          <p:nvPr/>
        </p:nvCxnSpPr>
        <p:spPr>
          <a:xfrm>
            <a:off x="13079611" y="1666496"/>
            <a:ext cx="3652987" cy="0"/>
          </a:xfrm>
          <a:prstGeom prst="straightConnector1">
            <a:avLst/>
          </a:prstGeom>
          <a:noFill/>
          <a:ln cap="flat" cmpd="sng" w="38100">
            <a:solidFill>
              <a:srgbClr val="5E17EB"/>
            </a:solidFill>
            <a:prstDash val="dot"/>
            <a:round/>
            <a:headEnd len="sm" w="sm" type="none"/>
            <a:tailEnd len="sm" w="sm" type="none"/>
          </a:ln>
        </p:spPr>
      </p:cxnSp>
      <p:sp>
        <p:nvSpPr>
          <p:cNvPr id="1086" name="Google Shape;1086;p20"/>
          <p:cNvSpPr txBox="1"/>
          <p:nvPr/>
        </p:nvSpPr>
        <p:spPr>
          <a:xfrm>
            <a:off x="5208389" y="1802684"/>
            <a:ext cx="7871222"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AA9032"/>
                </a:solidFill>
                <a:latin typeface="Cinzel"/>
                <a:ea typeface="Cinzel"/>
                <a:cs typeface="Cinzel"/>
                <a:sym typeface="Cinzel"/>
              </a:rPr>
              <a:t>Certificate</a:t>
            </a:r>
            <a:endParaRPr/>
          </a:p>
        </p:txBody>
      </p:sp>
      <p:sp>
        <p:nvSpPr>
          <p:cNvPr id="1087" name="Google Shape;1087;p20"/>
          <p:cNvSpPr txBox="1"/>
          <p:nvPr/>
        </p:nvSpPr>
        <p:spPr>
          <a:xfrm>
            <a:off x="13637212" y="115964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sp>
        <p:nvSpPr>
          <p:cNvPr id="1088" name="Google Shape;1088;p20"/>
          <p:cNvSpPr txBox="1"/>
          <p:nvPr/>
        </p:nvSpPr>
        <p:spPr>
          <a:xfrm>
            <a:off x="3738504" y="8602519"/>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1089" name="Google Shape;1089;p20"/>
          <p:cNvSpPr txBox="1"/>
          <p:nvPr/>
        </p:nvSpPr>
        <p:spPr>
          <a:xfrm>
            <a:off x="6833890" y="6446432"/>
            <a:ext cx="4620220"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a:t>
            </a:r>
            <a:endParaRPr/>
          </a:p>
        </p:txBody>
      </p:sp>
      <p:sp>
        <p:nvSpPr>
          <p:cNvPr id="1090" name="Google Shape;1090;p20"/>
          <p:cNvSpPr txBox="1"/>
          <p:nvPr/>
        </p:nvSpPr>
        <p:spPr>
          <a:xfrm>
            <a:off x="4742264" y="3928110"/>
            <a:ext cx="8803473"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solidFill>
                  <a:srgbClr val="000000"/>
                </a:solidFill>
                <a:latin typeface="Cinzel"/>
                <a:ea typeface="Cinzel"/>
                <a:cs typeface="Cinzel"/>
                <a:sym typeface="Cinzel"/>
              </a:rPr>
              <a:t>This certificate is proudly presented to</a:t>
            </a:r>
            <a:endParaRPr/>
          </a:p>
        </p:txBody>
      </p:sp>
      <p:grpSp>
        <p:nvGrpSpPr>
          <p:cNvPr id="1091" name="Google Shape;1091;p20"/>
          <p:cNvGrpSpPr/>
          <p:nvPr/>
        </p:nvGrpSpPr>
        <p:grpSpPr>
          <a:xfrm>
            <a:off x="2910882" y="9740542"/>
            <a:ext cx="5416786" cy="300173"/>
            <a:chOff x="0" y="0"/>
            <a:chExt cx="7222382" cy="400231"/>
          </a:xfrm>
        </p:grpSpPr>
        <p:sp>
          <p:nvSpPr>
            <p:cNvPr id="1092" name="Google Shape;1092;p20"/>
            <p:cNvSpPr/>
            <p:nvPr/>
          </p:nvSpPr>
          <p:spPr>
            <a:xfrm>
              <a:off x="0" y="0"/>
              <a:ext cx="280162" cy="400231"/>
            </a:xfrm>
            <a:custGeom>
              <a:rect b="b" l="l" r="r" t="t"/>
              <a:pathLst>
                <a:path extrusionOk="0" h="400231" w="280162">
                  <a:moveTo>
                    <a:pt x="0" y="0"/>
                  </a:moveTo>
                  <a:lnTo>
                    <a:pt x="280162" y="0"/>
                  </a:lnTo>
                  <a:lnTo>
                    <a:pt x="280162" y="400231"/>
                  </a:lnTo>
                  <a:lnTo>
                    <a:pt x="0" y="4002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20"/>
            <p:cNvSpPr txBox="1"/>
            <p:nvPr/>
          </p:nvSpPr>
          <p:spPr>
            <a:xfrm>
              <a:off x="506721" y="91"/>
              <a:ext cx="6715661" cy="3524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500" u="none">
                  <a:solidFill>
                    <a:srgbClr val="FFFFFF"/>
                  </a:solidFill>
                  <a:latin typeface="ABeeZee"/>
                  <a:ea typeface="ABeeZee"/>
                  <a:cs typeface="ABeeZee"/>
                  <a:sym typeface="ABeeZee"/>
                </a:rPr>
                <a:t>123 Anywhere St., Any City,ST 12345</a:t>
              </a:r>
              <a:endParaRPr/>
            </a:p>
          </p:txBody>
        </p:sp>
      </p:grpSp>
      <p:grpSp>
        <p:nvGrpSpPr>
          <p:cNvPr id="1094" name="Google Shape;1094;p20"/>
          <p:cNvGrpSpPr/>
          <p:nvPr/>
        </p:nvGrpSpPr>
        <p:grpSpPr>
          <a:xfrm>
            <a:off x="7323751" y="9744261"/>
            <a:ext cx="3386242" cy="278051"/>
            <a:chOff x="0" y="-19578"/>
            <a:chExt cx="4514990" cy="370734"/>
          </a:xfrm>
        </p:grpSpPr>
        <p:sp>
          <p:nvSpPr>
            <p:cNvPr id="1095" name="Google Shape;1095;p20"/>
            <p:cNvSpPr/>
            <p:nvPr/>
          </p:nvSpPr>
          <p:spPr>
            <a:xfrm>
              <a:off x="0" y="0"/>
              <a:ext cx="351156" cy="351156"/>
            </a:xfrm>
            <a:custGeom>
              <a:rect b="b" l="l" r="r" t="t"/>
              <a:pathLst>
                <a:path extrusionOk="0" h="351156" w="351156">
                  <a:moveTo>
                    <a:pt x="0" y="0"/>
                  </a:moveTo>
                  <a:lnTo>
                    <a:pt x="351156" y="0"/>
                  </a:lnTo>
                  <a:lnTo>
                    <a:pt x="351156" y="351156"/>
                  </a:lnTo>
                  <a:lnTo>
                    <a:pt x="0" y="35115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20"/>
            <p:cNvSpPr txBox="1"/>
            <p:nvPr/>
          </p:nvSpPr>
          <p:spPr>
            <a:xfrm>
              <a:off x="567056" y="-19578"/>
              <a:ext cx="3947934" cy="352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FFFFFF"/>
                  </a:solidFill>
                  <a:latin typeface="ABeeZee"/>
                  <a:ea typeface="ABeeZee"/>
                  <a:cs typeface="ABeeZee"/>
                  <a:sym typeface="ABeeZee"/>
                </a:rPr>
                <a:t>123-456-7890</a:t>
              </a:r>
              <a:endParaRPr/>
            </a:p>
          </p:txBody>
        </p:sp>
      </p:grpSp>
      <p:sp>
        <p:nvSpPr>
          <p:cNvPr id="1097" name="Google Shape;1097;p20"/>
          <p:cNvSpPr/>
          <p:nvPr/>
        </p:nvSpPr>
        <p:spPr>
          <a:xfrm>
            <a:off x="10177331" y="9740542"/>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20"/>
          <p:cNvSpPr txBox="1"/>
          <p:nvPr/>
        </p:nvSpPr>
        <p:spPr>
          <a:xfrm>
            <a:off x="10662368" y="9711642"/>
            <a:ext cx="4892954"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FFFFFF"/>
                </a:solidFill>
                <a:latin typeface="ABeeZee"/>
                <a:ea typeface="ABeeZee"/>
                <a:cs typeface="ABeeZee"/>
                <a:sym typeface="ABeeZee"/>
              </a:rPr>
              <a:t>reallygreatsite.com</a:t>
            </a:r>
            <a:endParaRPr/>
          </a:p>
        </p:txBody>
      </p:sp>
      <p:sp>
        <p:nvSpPr>
          <p:cNvPr id="1099" name="Google Shape;1099;p20"/>
          <p:cNvSpPr txBox="1"/>
          <p:nvPr/>
        </p:nvSpPr>
        <p:spPr>
          <a:xfrm>
            <a:off x="3738504" y="773520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cxnSp>
        <p:nvCxnSpPr>
          <p:cNvPr id="1100" name="Google Shape;1100;p20"/>
          <p:cNvCxnSpPr/>
          <p:nvPr/>
        </p:nvCxnSpPr>
        <p:spPr>
          <a:xfrm>
            <a:off x="11464363" y="8395558"/>
            <a:ext cx="3652987" cy="0"/>
          </a:xfrm>
          <a:prstGeom prst="straightConnector1">
            <a:avLst/>
          </a:prstGeom>
          <a:noFill/>
          <a:ln cap="flat" cmpd="sng" w="38100">
            <a:solidFill>
              <a:srgbClr val="5E17EB"/>
            </a:solidFill>
            <a:prstDash val="dot"/>
            <a:round/>
            <a:headEnd len="sm" w="sm" type="none"/>
            <a:tailEnd len="sm" w="sm" type="none"/>
          </a:ln>
        </p:spPr>
      </p:cxnSp>
      <p:sp>
        <p:nvSpPr>
          <p:cNvPr id="1101" name="Google Shape;1101;p20"/>
          <p:cNvSpPr txBox="1"/>
          <p:nvPr/>
        </p:nvSpPr>
        <p:spPr>
          <a:xfrm>
            <a:off x="12021964" y="864445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1102" name="Google Shape;1102;p20"/>
          <p:cNvSpPr txBox="1"/>
          <p:nvPr/>
        </p:nvSpPr>
        <p:spPr>
          <a:xfrm>
            <a:off x="12021964" y="777714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grpSp>
        <p:nvGrpSpPr>
          <p:cNvPr id="1103" name="Google Shape;1103;p20"/>
          <p:cNvGrpSpPr/>
          <p:nvPr/>
        </p:nvGrpSpPr>
        <p:grpSpPr>
          <a:xfrm>
            <a:off x="2083260" y="1846065"/>
            <a:ext cx="1655244" cy="1655244"/>
            <a:chOff x="0" y="0"/>
            <a:chExt cx="2206992" cy="2206992"/>
          </a:xfrm>
        </p:grpSpPr>
        <p:grpSp>
          <p:nvGrpSpPr>
            <p:cNvPr id="1104" name="Google Shape;1104;p20"/>
            <p:cNvGrpSpPr/>
            <p:nvPr/>
          </p:nvGrpSpPr>
          <p:grpSpPr>
            <a:xfrm>
              <a:off x="0" y="0"/>
              <a:ext cx="2206992" cy="2206992"/>
              <a:chOff x="0" y="0"/>
              <a:chExt cx="812800" cy="812800"/>
            </a:xfrm>
          </p:grpSpPr>
          <p:sp>
            <p:nvSpPr>
              <p:cNvPr id="1105" name="Google Shape;110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07" name="Google Shape;1107;p20"/>
            <p:cNvGrpSpPr/>
            <p:nvPr/>
          </p:nvGrpSpPr>
          <p:grpSpPr>
            <a:xfrm>
              <a:off x="230812" y="230812"/>
              <a:ext cx="1745368" cy="1745368"/>
              <a:chOff x="0" y="0"/>
              <a:chExt cx="812800" cy="812800"/>
            </a:xfrm>
          </p:grpSpPr>
          <p:sp>
            <p:nvSpPr>
              <p:cNvPr id="1108" name="Google Shape;1108;p2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9" name="Google Shape;1109;p20"/>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110" name="Google Shape;1110;p20"/>
          <p:cNvSpPr txBox="1"/>
          <p:nvPr/>
        </p:nvSpPr>
        <p:spPr>
          <a:xfrm>
            <a:off x="6660660" y="4545667"/>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grpSp>
        <p:nvGrpSpPr>
          <p:cNvPr id="1115" name="Google Shape;1115;p21"/>
          <p:cNvGrpSpPr/>
          <p:nvPr/>
        </p:nvGrpSpPr>
        <p:grpSpPr>
          <a:xfrm>
            <a:off x="0" y="-180826"/>
            <a:ext cx="18288000" cy="10467826"/>
            <a:chOff x="0" y="-47625"/>
            <a:chExt cx="4816593" cy="2756958"/>
          </a:xfrm>
        </p:grpSpPr>
        <p:sp>
          <p:nvSpPr>
            <p:cNvPr id="1116" name="Google Shape;1116;p21"/>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FFFFFF"/>
            </a:solidFill>
            <a:ln cap="sq" cmpd="sng" w="190500">
              <a:solidFill>
                <a:srgbClr val="6C85F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21"/>
            <p:cNvSpPr txBox="1"/>
            <p:nvPr/>
          </p:nvSpPr>
          <p:spPr>
            <a:xfrm>
              <a:off x="0" y="-47625"/>
              <a:ext cx="481659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18" name="Google Shape;1118;p21"/>
          <p:cNvGrpSpPr/>
          <p:nvPr/>
        </p:nvGrpSpPr>
        <p:grpSpPr>
          <a:xfrm rot="10800000">
            <a:off x="-5927314" y="-11"/>
            <a:ext cx="8691329" cy="10939810"/>
            <a:chOff x="0" y="0"/>
            <a:chExt cx="812800" cy="1023074"/>
          </a:xfrm>
        </p:grpSpPr>
        <p:sp>
          <p:nvSpPr>
            <p:cNvPr id="1119" name="Google Shape;1119;p21"/>
            <p:cNvSpPr/>
            <p:nvPr/>
          </p:nvSpPr>
          <p:spPr>
            <a:xfrm>
              <a:off x="0" y="0"/>
              <a:ext cx="812800" cy="1023074"/>
            </a:xfrm>
            <a:custGeom>
              <a:rect b="b" l="l" r="r" t="t"/>
              <a:pathLst>
                <a:path extrusionOk="0" h="1023074" w="812800">
                  <a:moveTo>
                    <a:pt x="406400" y="0"/>
                  </a:moveTo>
                  <a:lnTo>
                    <a:pt x="812800" y="1023074"/>
                  </a:lnTo>
                  <a:lnTo>
                    <a:pt x="0" y="1023074"/>
                  </a:lnTo>
                  <a:lnTo>
                    <a:pt x="406400" y="0"/>
                  </a:lnTo>
                  <a:close/>
                </a:path>
              </a:pathLst>
            </a:custGeom>
            <a:solidFill>
              <a:srgbClr val="5271FF"/>
            </a:solidFill>
            <a:ln cap="sq" cmpd="sng" w="38100">
              <a:solidFill>
                <a:srgbClr val="5271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0" name="Google Shape;1120;p21"/>
            <p:cNvSpPr txBox="1"/>
            <p:nvPr/>
          </p:nvSpPr>
          <p:spPr>
            <a:xfrm>
              <a:off x="127000" y="427373"/>
              <a:ext cx="558800"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1" name="Google Shape;1121;p21"/>
          <p:cNvGrpSpPr/>
          <p:nvPr/>
        </p:nvGrpSpPr>
        <p:grpSpPr>
          <a:xfrm rot="4523058">
            <a:off x="-1870055" y="-2926090"/>
            <a:ext cx="6643656" cy="5813199"/>
            <a:chOff x="0" y="0"/>
            <a:chExt cx="812800" cy="711200"/>
          </a:xfrm>
        </p:grpSpPr>
        <p:sp>
          <p:nvSpPr>
            <p:cNvPr id="1122" name="Google Shape;1122;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cap="sq" cmpd="sng" w="38100">
              <a:solidFill>
                <a:srgbClr val="5E17E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21"/>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4" name="Google Shape;1124;p21"/>
          <p:cNvGrpSpPr/>
          <p:nvPr/>
        </p:nvGrpSpPr>
        <p:grpSpPr>
          <a:xfrm>
            <a:off x="553015" y="330360"/>
            <a:ext cx="17181970" cy="9348606"/>
            <a:chOff x="0" y="-47625"/>
            <a:chExt cx="4525293" cy="2462184"/>
          </a:xfrm>
        </p:grpSpPr>
        <p:sp>
          <p:nvSpPr>
            <p:cNvPr id="1125" name="Google Shape;1125;p21"/>
            <p:cNvSpPr/>
            <p:nvPr/>
          </p:nvSpPr>
          <p:spPr>
            <a:xfrm>
              <a:off x="0" y="0"/>
              <a:ext cx="4525292" cy="2414559"/>
            </a:xfrm>
            <a:custGeom>
              <a:rect b="b" l="l" r="r" t="t"/>
              <a:pathLst>
                <a:path extrusionOk="0" h="2414559" w="4525292">
                  <a:moveTo>
                    <a:pt x="0" y="0"/>
                  </a:moveTo>
                  <a:lnTo>
                    <a:pt x="4525292" y="0"/>
                  </a:lnTo>
                  <a:lnTo>
                    <a:pt x="4525292" y="2414559"/>
                  </a:lnTo>
                  <a:lnTo>
                    <a:pt x="0" y="2414559"/>
                  </a:lnTo>
                  <a:close/>
                </a:path>
              </a:pathLst>
            </a:custGeom>
            <a:solidFill>
              <a:srgbClr val="000000">
                <a:alpha val="0"/>
              </a:srgbClr>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21"/>
            <p:cNvSpPr txBox="1"/>
            <p:nvPr/>
          </p:nvSpPr>
          <p:spPr>
            <a:xfrm>
              <a:off x="0" y="-47625"/>
              <a:ext cx="4525293" cy="246218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27" name="Google Shape;1127;p21"/>
          <p:cNvSpPr txBox="1"/>
          <p:nvPr/>
        </p:nvSpPr>
        <p:spPr>
          <a:xfrm>
            <a:off x="5358180" y="1467770"/>
            <a:ext cx="8435538" cy="173124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9999">
                <a:solidFill>
                  <a:srgbClr val="AA9032"/>
                </a:solidFill>
                <a:latin typeface="Cinzel"/>
                <a:ea typeface="Cinzel"/>
                <a:cs typeface="Cinzel"/>
                <a:sym typeface="Cinzel"/>
              </a:rPr>
              <a:t>Certificate</a:t>
            </a:r>
            <a:endParaRPr/>
          </a:p>
        </p:txBody>
      </p:sp>
      <p:cxnSp>
        <p:nvCxnSpPr>
          <p:cNvPr id="1128" name="Google Shape;1128;p21"/>
          <p:cNvCxnSpPr/>
          <p:nvPr/>
        </p:nvCxnSpPr>
        <p:spPr>
          <a:xfrm>
            <a:off x="5207707" y="8738820"/>
            <a:ext cx="4512560" cy="0"/>
          </a:xfrm>
          <a:prstGeom prst="straightConnector1">
            <a:avLst/>
          </a:prstGeom>
          <a:noFill/>
          <a:ln cap="flat" cmpd="sng" w="38100">
            <a:solidFill>
              <a:srgbClr val="AA9032"/>
            </a:solidFill>
            <a:prstDash val="dot"/>
            <a:round/>
            <a:headEnd len="sm" w="sm" type="none"/>
            <a:tailEnd len="sm" w="sm" type="none"/>
          </a:ln>
        </p:spPr>
      </p:cxnSp>
      <p:cxnSp>
        <p:nvCxnSpPr>
          <p:cNvPr id="1129" name="Google Shape;1129;p21"/>
          <p:cNvCxnSpPr/>
          <p:nvPr/>
        </p:nvCxnSpPr>
        <p:spPr>
          <a:xfrm flipH="1" rot="10800000">
            <a:off x="5839250" y="5130312"/>
            <a:ext cx="9251592" cy="13188"/>
          </a:xfrm>
          <a:prstGeom prst="straightConnector1">
            <a:avLst/>
          </a:prstGeom>
          <a:noFill/>
          <a:ln cap="flat" cmpd="sng" w="38100">
            <a:solidFill>
              <a:srgbClr val="AA9032"/>
            </a:solidFill>
            <a:prstDash val="dot"/>
            <a:round/>
            <a:headEnd len="sm" w="sm" type="none"/>
            <a:tailEnd len="sm" w="sm" type="none"/>
          </a:ln>
        </p:spPr>
      </p:cxnSp>
      <p:sp>
        <p:nvSpPr>
          <p:cNvPr id="1130" name="Google Shape;1130;p21"/>
          <p:cNvSpPr txBox="1"/>
          <p:nvPr/>
        </p:nvSpPr>
        <p:spPr>
          <a:xfrm>
            <a:off x="1899238" y="4658360"/>
            <a:ext cx="4296000" cy="4617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This Is To Certi</a:t>
            </a:r>
            <a:r>
              <a:rPr lang="en-US" sz="2999">
                <a:latin typeface="ABeeZee"/>
                <a:ea typeface="ABeeZee"/>
                <a:cs typeface="ABeeZee"/>
                <a:sym typeface="ABeeZee"/>
              </a:rPr>
              <a:t>f</a:t>
            </a:r>
            <a:r>
              <a:rPr lang="en-US" sz="2999">
                <a:solidFill>
                  <a:srgbClr val="000000"/>
                </a:solidFill>
                <a:latin typeface="ABeeZee"/>
                <a:ea typeface="ABeeZee"/>
                <a:cs typeface="ABeeZee"/>
                <a:sym typeface="ABeeZee"/>
              </a:rPr>
              <a:t>y That  </a:t>
            </a:r>
            <a:endParaRPr/>
          </a:p>
        </p:txBody>
      </p:sp>
      <p:sp>
        <p:nvSpPr>
          <p:cNvPr id="1131" name="Google Shape;1131;p21"/>
          <p:cNvSpPr txBox="1"/>
          <p:nvPr/>
        </p:nvSpPr>
        <p:spPr>
          <a:xfrm>
            <a:off x="1899238" y="5403224"/>
            <a:ext cx="568550" cy="50594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Of</a:t>
            </a:r>
            <a:endParaRPr/>
          </a:p>
        </p:txBody>
      </p:sp>
      <p:sp>
        <p:nvSpPr>
          <p:cNvPr id="1132" name="Google Shape;1132;p21"/>
          <p:cNvSpPr txBox="1"/>
          <p:nvPr/>
        </p:nvSpPr>
        <p:spPr>
          <a:xfrm>
            <a:off x="1899238" y="6288029"/>
            <a:ext cx="3663434"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Has Participated In  </a:t>
            </a:r>
            <a:endParaRPr/>
          </a:p>
        </p:txBody>
      </p:sp>
      <p:cxnSp>
        <p:nvCxnSpPr>
          <p:cNvPr id="1133" name="Google Shape;1133;p21"/>
          <p:cNvCxnSpPr/>
          <p:nvPr/>
        </p:nvCxnSpPr>
        <p:spPr>
          <a:xfrm>
            <a:off x="1899238" y="7568172"/>
            <a:ext cx="13191604" cy="0"/>
          </a:xfrm>
          <a:prstGeom prst="straightConnector1">
            <a:avLst/>
          </a:prstGeom>
          <a:noFill/>
          <a:ln cap="flat" cmpd="sng" w="38100">
            <a:solidFill>
              <a:srgbClr val="AA9032"/>
            </a:solidFill>
            <a:prstDash val="dot"/>
            <a:round/>
            <a:headEnd len="sm" w="sm" type="none"/>
            <a:tailEnd len="sm" w="sm" type="none"/>
          </a:ln>
        </p:spPr>
      </p:cxnSp>
      <p:sp>
        <p:nvSpPr>
          <p:cNvPr id="1134" name="Google Shape;1134;p21"/>
          <p:cNvSpPr txBox="1"/>
          <p:nvPr/>
        </p:nvSpPr>
        <p:spPr>
          <a:xfrm>
            <a:off x="1899238" y="8235899"/>
            <a:ext cx="3039785"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Webinar Director</a:t>
            </a:r>
            <a:endParaRPr/>
          </a:p>
        </p:txBody>
      </p:sp>
      <p:sp>
        <p:nvSpPr>
          <p:cNvPr id="1135" name="Google Shape;1135;p21"/>
          <p:cNvSpPr txBox="1"/>
          <p:nvPr/>
        </p:nvSpPr>
        <p:spPr>
          <a:xfrm>
            <a:off x="6195094" y="8169099"/>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cxnSp>
        <p:nvCxnSpPr>
          <p:cNvPr id="1136" name="Google Shape;1136;p21"/>
          <p:cNvCxnSpPr/>
          <p:nvPr/>
        </p:nvCxnSpPr>
        <p:spPr>
          <a:xfrm>
            <a:off x="10606219" y="8719770"/>
            <a:ext cx="4512560" cy="0"/>
          </a:xfrm>
          <a:prstGeom prst="straightConnector1">
            <a:avLst/>
          </a:prstGeom>
          <a:noFill/>
          <a:ln cap="flat" cmpd="sng" w="38100">
            <a:solidFill>
              <a:srgbClr val="AA9032"/>
            </a:solidFill>
            <a:prstDash val="dot"/>
            <a:round/>
            <a:headEnd len="sm" w="sm" type="none"/>
            <a:tailEnd len="sm" w="sm" type="none"/>
          </a:ln>
        </p:spPr>
      </p:cxnSp>
      <p:sp>
        <p:nvSpPr>
          <p:cNvPr id="1137" name="Google Shape;1137;p21"/>
          <p:cNvSpPr txBox="1"/>
          <p:nvPr/>
        </p:nvSpPr>
        <p:spPr>
          <a:xfrm>
            <a:off x="11761416" y="8150049"/>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cxnSp>
        <p:nvCxnSpPr>
          <p:cNvPr id="1138" name="Google Shape;1138;p21"/>
          <p:cNvCxnSpPr/>
          <p:nvPr/>
        </p:nvCxnSpPr>
        <p:spPr>
          <a:xfrm>
            <a:off x="4047199" y="3554121"/>
            <a:ext cx="11043676" cy="19050"/>
          </a:xfrm>
          <a:prstGeom prst="straightConnector1">
            <a:avLst/>
          </a:prstGeom>
          <a:noFill/>
          <a:ln cap="flat" cmpd="sng" w="38100">
            <a:solidFill>
              <a:srgbClr val="AA9032"/>
            </a:solidFill>
            <a:prstDash val="dot"/>
            <a:round/>
            <a:headEnd len="sm" w="sm" type="none"/>
            <a:tailEnd len="sm" w="sm" type="none"/>
          </a:ln>
        </p:spPr>
      </p:cxnSp>
      <p:grpSp>
        <p:nvGrpSpPr>
          <p:cNvPr id="1139" name="Google Shape;1139;p21"/>
          <p:cNvGrpSpPr/>
          <p:nvPr/>
        </p:nvGrpSpPr>
        <p:grpSpPr>
          <a:xfrm>
            <a:off x="15700230" y="7568172"/>
            <a:ext cx="1655244" cy="1655244"/>
            <a:chOff x="0" y="0"/>
            <a:chExt cx="812800" cy="812800"/>
          </a:xfrm>
        </p:grpSpPr>
        <p:sp>
          <p:nvSpPr>
            <p:cNvPr id="1140" name="Google Shape;114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42" name="Google Shape;1142;p21"/>
          <p:cNvGrpSpPr/>
          <p:nvPr/>
        </p:nvGrpSpPr>
        <p:grpSpPr>
          <a:xfrm>
            <a:off x="15873339" y="7741281"/>
            <a:ext cx="1309026" cy="1309026"/>
            <a:chOff x="0" y="0"/>
            <a:chExt cx="812800" cy="812800"/>
          </a:xfrm>
        </p:grpSpPr>
        <p:sp>
          <p:nvSpPr>
            <p:cNvPr id="1143" name="Google Shape;1143;p2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2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145" name="Google Shape;1145;p21"/>
          <p:cNvCxnSpPr/>
          <p:nvPr/>
        </p:nvCxnSpPr>
        <p:spPr>
          <a:xfrm flipH="1" rot="10800000">
            <a:off x="5839250" y="6783330"/>
            <a:ext cx="9279529" cy="290543"/>
          </a:xfrm>
          <a:prstGeom prst="straightConnector1">
            <a:avLst/>
          </a:prstGeom>
          <a:noFill/>
          <a:ln cap="flat" cmpd="sng" w="38100">
            <a:solidFill>
              <a:srgbClr val="AA9032"/>
            </a:solidFill>
            <a:prstDash val="dot"/>
            <a:round/>
            <a:headEnd len="sm" w="sm" type="none"/>
            <a:tailEnd len="sm" w="sm" type="none"/>
          </a:ln>
        </p:spPr>
      </p:cxnSp>
      <p:cxnSp>
        <p:nvCxnSpPr>
          <p:cNvPr id="1146" name="Google Shape;1146;p21"/>
          <p:cNvCxnSpPr/>
          <p:nvPr/>
        </p:nvCxnSpPr>
        <p:spPr>
          <a:xfrm>
            <a:off x="2509710" y="5909170"/>
            <a:ext cx="12581132" cy="0"/>
          </a:xfrm>
          <a:prstGeom prst="straightConnector1">
            <a:avLst/>
          </a:prstGeom>
          <a:noFill/>
          <a:ln cap="flat" cmpd="sng" w="38100">
            <a:solidFill>
              <a:srgbClr val="AA9032"/>
            </a:solidFill>
            <a:prstDash val="dot"/>
            <a:round/>
            <a:headEnd len="sm" w="sm" type="none"/>
            <a:tailEnd len="sm" w="sm" type="none"/>
          </a:ln>
        </p:spPr>
      </p:cxnSp>
      <p:sp>
        <p:nvSpPr>
          <p:cNvPr id="1147" name="Google Shape;1147;p21"/>
          <p:cNvSpPr txBox="1"/>
          <p:nvPr/>
        </p:nvSpPr>
        <p:spPr>
          <a:xfrm>
            <a:off x="7328304" y="3756829"/>
            <a:ext cx="4783925" cy="153408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4E1AB4"/>
                </a:solidFill>
                <a:latin typeface="Kalam"/>
                <a:ea typeface="Kalam"/>
                <a:cs typeface="Kalam"/>
                <a:sym typeface="Kalam"/>
              </a:rPr>
              <a:t>Jane Doe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E1AB4"/>
        </a:solidFill>
      </p:bgPr>
    </p:bg>
    <p:spTree>
      <p:nvGrpSpPr>
        <p:cNvPr id="1151" name="Shape 1151"/>
        <p:cNvGrpSpPr/>
        <p:nvPr/>
      </p:nvGrpSpPr>
      <p:grpSpPr>
        <a:xfrm>
          <a:off x="0" y="0"/>
          <a:ext cx="0" cy="0"/>
          <a:chOff x="0" y="0"/>
          <a:chExt cx="0" cy="0"/>
        </a:xfrm>
      </p:grpSpPr>
      <p:grpSp>
        <p:nvGrpSpPr>
          <p:cNvPr id="1152" name="Google Shape;1152;p22"/>
          <p:cNvGrpSpPr/>
          <p:nvPr/>
        </p:nvGrpSpPr>
        <p:grpSpPr>
          <a:xfrm>
            <a:off x="487475" y="264821"/>
            <a:ext cx="17313049" cy="9576532"/>
            <a:chOff x="0" y="-47625"/>
            <a:chExt cx="4559815" cy="2522214"/>
          </a:xfrm>
        </p:grpSpPr>
        <p:sp>
          <p:nvSpPr>
            <p:cNvPr id="1153" name="Google Shape;1153;p22"/>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FFFFFF"/>
            </a:solidFill>
            <a:ln cap="sq" cmpd="sng" w="95250">
              <a:solidFill>
                <a:srgbClr val="6C85F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4" name="Google Shape;1154;p22"/>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5" name="Google Shape;1155;p22"/>
          <p:cNvGrpSpPr/>
          <p:nvPr/>
        </p:nvGrpSpPr>
        <p:grpSpPr>
          <a:xfrm>
            <a:off x="166576" y="562580"/>
            <a:ext cx="17313049" cy="9576532"/>
            <a:chOff x="0" y="-47625"/>
            <a:chExt cx="4559815" cy="2522214"/>
          </a:xfrm>
        </p:grpSpPr>
        <p:sp>
          <p:nvSpPr>
            <p:cNvPr id="1156" name="Google Shape;1156;p22"/>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6C85F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7" name="Google Shape;1157;p22"/>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8" name="Google Shape;1158;p22"/>
          <p:cNvGrpSpPr/>
          <p:nvPr/>
        </p:nvGrpSpPr>
        <p:grpSpPr>
          <a:xfrm>
            <a:off x="769644" y="60297"/>
            <a:ext cx="17313049" cy="9576532"/>
            <a:chOff x="0" y="-47625"/>
            <a:chExt cx="4559815" cy="2522214"/>
          </a:xfrm>
        </p:grpSpPr>
        <p:sp>
          <p:nvSpPr>
            <p:cNvPr id="1159" name="Google Shape;1159;p22"/>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6C85F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0" name="Google Shape;1160;p22"/>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161" name="Google Shape;1161;p22"/>
          <p:cNvCxnSpPr/>
          <p:nvPr/>
        </p:nvCxnSpPr>
        <p:spPr>
          <a:xfrm>
            <a:off x="2969926" y="8547022"/>
            <a:ext cx="3673032" cy="0"/>
          </a:xfrm>
          <a:prstGeom prst="straightConnector1">
            <a:avLst/>
          </a:prstGeom>
          <a:noFill/>
          <a:ln cap="flat" cmpd="sng" w="38100">
            <a:solidFill>
              <a:srgbClr val="5E17EB"/>
            </a:solidFill>
            <a:prstDash val="dot"/>
            <a:round/>
            <a:headEnd len="sm" w="sm" type="none"/>
            <a:tailEnd len="sm" w="sm" type="none"/>
          </a:ln>
        </p:spPr>
      </p:cxnSp>
      <p:cxnSp>
        <p:nvCxnSpPr>
          <p:cNvPr id="1162" name="Google Shape;1162;p22"/>
          <p:cNvCxnSpPr/>
          <p:nvPr/>
        </p:nvCxnSpPr>
        <p:spPr>
          <a:xfrm>
            <a:off x="2969926" y="5432857"/>
            <a:ext cx="5462261" cy="0"/>
          </a:xfrm>
          <a:prstGeom prst="straightConnector1">
            <a:avLst/>
          </a:prstGeom>
          <a:noFill/>
          <a:ln cap="flat" cmpd="sng" w="38100">
            <a:solidFill>
              <a:srgbClr val="5E17EB"/>
            </a:solidFill>
            <a:prstDash val="dot"/>
            <a:round/>
            <a:headEnd len="sm" w="sm" type="none"/>
            <a:tailEnd len="sm" w="sm" type="none"/>
          </a:ln>
        </p:spPr>
      </p:cxnSp>
      <p:cxnSp>
        <p:nvCxnSpPr>
          <p:cNvPr id="1163" name="Google Shape;1163;p22"/>
          <p:cNvCxnSpPr/>
          <p:nvPr/>
        </p:nvCxnSpPr>
        <p:spPr>
          <a:xfrm>
            <a:off x="2969926" y="6602690"/>
            <a:ext cx="13164333" cy="0"/>
          </a:xfrm>
          <a:prstGeom prst="straightConnector1">
            <a:avLst/>
          </a:prstGeom>
          <a:noFill/>
          <a:ln cap="flat" cmpd="sng" w="38100">
            <a:solidFill>
              <a:srgbClr val="5E17EB"/>
            </a:solidFill>
            <a:prstDash val="dot"/>
            <a:round/>
            <a:headEnd len="sm" w="sm" type="none"/>
            <a:tailEnd len="sm" w="sm" type="none"/>
          </a:ln>
        </p:spPr>
      </p:cxnSp>
      <p:cxnSp>
        <p:nvCxnSpPr>
          <p:cNvPr id="1164" name="Google Shape;1164;p22"/>
          <p:cNvCxnSpPr/>
          <p:nvPr/>
        </p:nvCxnSpPr>
        <p:spPr>
          <a:xfrm>
            <a:off x="10412893" y="5413807"/>
            <a:ext cx="5721366" cy="0"/>
          </a:xfrm>
          <a:prstGeom prst="straightConnector1">
            <a:avLst/>
          </a:prstGeom>
          <a:noFill/>
          <a:ln cap="flat" cmpd="sng" w="38100">
            <a:solidFill>
              <a:srgbClr val="5E17EB"/>
            </a:solidFill>
            <a:prstDash val="dot"/>
            <a:round/>
            <a:headEnd len="sm" w="sm" type="none"/>
            <a:tailEnd len="sm" w="sm" type="none"/>
          </a:ln>
        </p:spPr>
      </p:cxnSp>
      <p:grpSp>
        <p:nvGrpSpPr>
          <p:cNvPr id="1165" name="Google Shape;1165;p22"/>
          <p:cNvGrpSpPr/>
          <p:nvPr/>
        </p:nvGrpSpPr>
        <p:grpSpPr>
          <a:xfrm>
            <a:off x="6024831" y="3182431"/>
            <a:ext cx="390199" cy="390199"/>
            <a:chOff x="0" y="0"/>
            <a:chExt cx="812800" cy="812800"/>
          </a:xfrm>
        </p:grpSpPr>
        <p:sp>
          <p:nvSpPr>
            <p:cNvPr id="1166" name="Google Shape;1166;p2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7" name="Google Shape;1167;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8" name="Google Shape;1168;p22"/>
          <p:cNvSpPr txBox="1"/>
          <p:nvPr/>
        </p:nvSpPr>
        <p:spPr>
          <a:xfrm>
            <a:off x="6931676" y="3150835"/>
            <a:ext cx="442464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Cinzel"/>
                <a:ea typeface="Cinzel"/>
                <a:cs typeface="Cinzel"/>
                <a:sym typeface="Cinzel"/>
              </a:rPr>
              <a:t>proudly presented to</a:t>
            </a:r>
            <a:endParaRPr/>
          </a:p>
        </p:txBody>
      </p:sp>
      <p:grpSp>
        <p:nvGrpSpPr>
          <p:cNvPr id="1169" name="Google Shape;1169;p22"/>
          <p:cNvGrpSpPr/>
          <p:nvPr/>
        </p:nvGrpSpPr>
        <p:grpSpPr>
          <a:xfrm>
            <a:off x="6594436" y="3182431"/>
            <a:ext cx="390199" cy="390199"/>
            <a:chOff x="0" y="0"/>
            <a:chExt cx="812800" cy="812800"/>
          </a:xfrm>
        </p:grpSpPr>
        <p:sp>
          <p:nvSpPr>
            <p:cNvPr id="1170" name="Google Shape;1170;p2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1" name="Google Shape;1171;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2" name="Google Shape;1172;p22"/>
          <p:cNvGrpSpPr/>
          <p:nvPr/>
        </p:nvGrpSpPr>
        <p:grpSpPr>
          <a:xfrm>
            <a:off x="11356324" y="3182431"/>
            <a:ext cx="390199" cy="390199"/>
            <a:chOff x="0" y="0"/>
            <a:chExt cx="812800" cy="812800"/>
          </a:xfrm>
        </p:grpSpPr>
        <p:sp>
          <p:nvSpPr>
            <p:cNvPr id="1173" name="Google Shape;1173;p2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4" name="Google Shape;1174;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5" name="Google Shape;1175;p22"/>
          <p:cNvGrpSpPr/>
          <p:nvPr/>
        </p:nvGrpSpPr>
        <p:grpSpPr>
          <a:xfrm>
            <a:off x="11925929" y="3182431"/>
            <a:ext cx="390199" cy="390199"/>
            <a:chOff x="0" y="0"/>
            <a:chExt cx="812800" cy="812800"/>
          </a:xfrm>
        </p:grpSpPr>
        <p:sp>
          <p:nvSpPr>
            <p:cNvPr id="1176" name="Google Shape;1176;p2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7" name="Google Shape;1177;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8" name="Google Shape;1178;p22"/>
          <p:cNvGrpSpPr/>
          <p:nvPr/>
        </p:nvGrpSpPr>
        <p:grpSpPr>
          <a:xfrm>
            <a:off x="5453657" y="3182431"/>
            <a:ext cx="390199" cy="390199"/>
            <a:chOff x="0" y="0"/>
            <a:chExt cx="812800" cy="812800"/>
          </a:xfrm>
        </p:grpSpPr>
        <p:sp>
          <p:nvSpPr>
            <p:cNvPr id="1179" name="Google Shape;1179;p2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0" name="Google Shape;1180;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81" name="Google Shape;1181;p22"/>
          <p:cNvGrpSpPr/>
          <p:nvPr/>
        </p:nvGrpSpPr>
        <p:grpSpPr>
          <a:xfrm>
            <a:off x="12497103" y="3198460"/>
            <a:ext cx="390199" cy="390199"/>
            <a:chOff x="0" y="0"/>
            <a:chExt cx="812800" cy="812800"/>
          </a:xfrm>
        </p:grpSpPr>
        <p:sp>
          <p:nvSpPr>
            <p:cNvPr id="1182" name="Google Shape;1182;p2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3" name="Google Shape;1183;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184" name="Google Shape;1184;p22"/>
          <p:cNvCxnSpPr/>
          <p:nvPr/>
        </p:nvCxnSpPr>
        <p:spPr>
          <a:xfrm>
            <a:off x="12447276" y="8547022"/>
            <a:ext cx="3673032" cy="0"/>
          </a:xfrm>
          <a:prstGeom prst="straightConnector1">
            <a:avLst/>
          </a:prstGeom>
          <a:noFill/>
          <a:ln cap="flat" cmpd="sng" w="38100">
            <a:solidFill>
              <a:srgbClr val="5E17EB"/>
            </a:solidFill>
            <a:prstDash val="dot"/>
            <a:round/>
            <a:headEnd len="sm" w="sm" type="none"/>
            <a:tailEnd len="sm" w="sm" type="none"/>
          </a:ln>
        </p:spPr>
      </p:cxnSp>
      <p:grpSp>
        <p:nvGrpSpPr>
          <p:cNvPr id="1185" name="Google Shape;1185;p22"/>
          <p:cNvGrpSpPr/>
          <p:nvPr/>
        </p:nvGrpSpPr>
        <p:grpSpPr>
          <a:xfrm>
            <a:off x="8974549" y="7830780"/>
            <a:ext cx="903241" cy="1366194"/>
            <a:chOff x="0" y="-47625"/>
            <a:chExt cx="736600" cy="1114142"/>
          </a:xfrm>
        </p:grpSpPr>
        <p:sp>
          <p:nvSpPr>
            <p:cNvPr id="1186" name="Google Shape;1186;p22"/>
            <p:cNvSpPr/>
            <p:nvPr/>
          </p:nvSpPr>
          <p:spPr>
            <a:xfrm>
              <a:off x="0" y="0"/>
              <a:ext cx="736600" cy="1066517"/>
            </a:xfrm>
            <a:custGeom>
              <a:rect b="b" l="l" r="r" t="t"/>
              <a:pathLst>
                <a:path extrusionOk="0" h="1066517" w="736600">
                  <a:moveTo>
                    <a:pt x="736600" y="0"/>
                  </a:moveTo>
                  <a:lnTo>
                    <a:pt x="736600" y="1066517"/>
                  </a:lnTo>
                  <a:lnTo>
                    <a:pt x="368300" y="939517"/>
                  </a:lnTo>
                  <a:lnTo>
                    <a:pt x="0" y="1066517"/>
                  </a:lnTo>
                  <a:lnTo>
                    <a:pt x="0" y="0"/>
                  </a:lnTo>
                  <a:lnTo>
                    <a:pt x="7366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7" name="Google Shape;1187;p22"/>
            <p:cNvSpPr txBox="1"/>
            <p:nvPr/>
          </p:nvSpPr>
          <p:spPr>
            <a:xfrm>
              <a:off x="0" y="-47625"/>
              <a:ext cx="736600" cy="98714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88" name="Google Shape;1188;p22"/>
          <p:cNvGrpSpPr/>
          <p:nvPr/>
        </p:nvGrpSpPr>
        <p:grpSpPr>
          <a:xfrm>
            <a:off x="8742769" y="7412301"/>
            <a:ext cx="1366800" cy="1366800"/>
            <a:chOff x="0" y="0"/>
            <a:chExt cx="1822401" cy="1822401"/>
          </a:xfrm>
        </p:grpSpPr>
        <p:grpSp>
          <p:nvGrpSpPr>
            <p:cNvPr id="1189" name="Google Shape;1189;p22"/>
            <p:cNvGrpSpPr/>
            <p:nvPr/>
          </p:nvGrpSpPr>
          <p:grpSpPr>
            <a:xfrm>
              <a:off x="0" y="0"/>
              <a:ext cx="1822401" cy="1822401"/>
              <a:chOff x="0" y="0"/>
              <a:chExt cx="812800" cy="812800"/>
            </a:xfrm>
          </p:grpSpPr>
          <p:sp>
            <p:nvSpPr>
              <p:cNvPr id="1190" name="Google Shape;119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1" name="Google Shape;1191;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92" name="Google Shape;1192;p22"/>
            <p:cNvGrpSpPr/>
            <p:nvPr/>
          </p:nvGrpSpPr>
          <p:grpSpPr>
            <a:xfrm>
              <a:off x="190591" y="190591"/>
              <a:ext cx="1441219" cy="1441219"/>
              <a:chOff x="0" y="0"/>
              <a:chExt cx="812800" cy="812800"/>
            </a:xfrm>
          </p:grpSpPr>
          <p:sp>
            <p:nvSpPr>
              <p:cNvPr id="1193" name="Google Shape;1193;p22"/>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195" name="Google Shape;1195;p22"/>
          <p:cNvSpPr txBox="1"/>
          <p:nvPr/>
        </p:nvSpPr>
        <p:spPr>
          <a:xfrm>
            <a:off x="3306071" y="801126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1196" name="Google Shape;1196;p22"/>
          <p:cNvSpPr txBox="1"/>
          <p:nvPr/>
        </p:nvSpPr>
        <p:spPr>
          <a:xfrm>
            <a:off x="3537549" y="4910887"/>
            <a:ext cx="3707544"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University webinar </a:t>
            </a:r>
            <a:endParaRPr/>
          </a:p>
        </p:txBody>
      </p:sp>
      <p:sp>
        <p:nvSpPr>
          <p:cNvPr id="1197" name="Google Shape;1197;p22"/>
          <p:cNvSpPr txBox="1"/>
          <p:nvPr/>
        </p:nvSpPr>
        <p:spPr>
          <a:xfrm>
            <a:off x="13104470" y="8011267"/>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1198" name="Google Shape;1198;p22"/>
          <p:cNvSpPr txBox="1"/>
          <p:nvPr/>
        </p:nvSpPr>
        <p:spPr>
          <a:xfrm>
            <a:off x="4495800" y="940880"/>
            <a:ext cx="8664416" cy="173124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9999">
                <a:solidFill>
                  <a:srgbClr val="AA9032"/>
                </a:solidFill>
                <a:latin typeface="Cinzel"/>
                <a:ea typeface="Cinzel"/>
                <a:cs typeface="Cinzel"/>
                <a:sym typeface="Cinzel"/>
              </a:rPr>
              <a:t>Certificate</a:t>
            </a:r>
            <a:endParaRPr/>
          </a:p>
        </p:txBody>
      </p:sp>
      <p:sp>
        <p:nvSpPr>
          <p:cNvPr id="1199" name="Google Shape;1199;p22"/>
          <p:cNvSpPr txBox="1"/>
          <p:nvPr/>
        </p:nvSpPr>
        <p:spPr>
          <a:xfrm>
            <a:off x="6656909" y="6061507"/>
            <a:ext cx="579036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Briefly describe about the university webinar</a:t>
            </a:r>
            <a:endParaRPr/>
          </a:p>
        </p:txBody>
      </p:sp>
      <p:sp>
        <p:nvSpPr>
          <p:cNvPr id="1200" name="Google Shape;1200;p22"/>
          <p:cNvSpPr txBox="1"/>
          <p:nvPr/>
        </p:nvSpPr>
        <p:spPr>
          <a:xfrm>
            <a:off x="12096276" y="482467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sp>
        <p:nvSpPr>
          <p:cNvPr id="1201" name="Google Shape;1201;p22"/>
          <p:cNvSpPr txBox="1"/>
          <p:nvPr/>
        </p:nvSpPr>
        <p:spPr>
          <a:xfrm>
            <a:off x="6752037" y="3829643"/>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grpSp>
        <p:nvGrpSpPr>
          <p:cNvPr id="1206" name="Google Shape;1206;p23"/>
          <p:cNvGrpSpPr/>
          <p:nvPr/>
        </p:nvGrpSpPr>
        <p:grpSpPr>
          <a:xfrm>
            <a:off x="0" y="-180826"/>
            <a:ext cx="18288000" cy="10467826"/>
            <a:chOff x="0" y="-47625"/>
            <a:chExt cx="4816593" cy="2756958"/>
          </a:xfrm>
        </p:grpSpPr>
        <p:sp>
          <p:nvSpPr>
            <p:cNvPr id="1207" name="Google Shape;1207;p23"/>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FFFFFF"/>
            </a:solidFill>
            <a:ln cap="sq" cmpd="sng" w="190500">
              <a:solidFill>
                <a:srgbClr val="5E17E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23"/>
            <p:cNvSpPr txBox="1"/>
            <p:nvPr/>
          </p:nvSpPr>
          <p:spPr>
            <a:xfrm>
              <a:off x="0" y="-47625"/>
              <a:ext cx="481659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09" name="Google Shape;1209;p23"/>
          <p:cNvGrpSpPr/>
          <p:nvPr/>
        </p:nvGrpSpPr>
        <p:grpSpPr>
          <a:xfrm rot="-10527143">
            <a:off x="14492987" y="-345460"/>
            <a:ext cx="8691329" cy="10939810"/>
            <a:chOff x="0" y="0"/>
            <a:chExt cx="812800" cy="1023074"/>
          </a:xfrm>
        </p:grpSpPr>
        <p:sp>
          <p:nvSpPr>
            <p:cNvPr id="1210" name="Google Shape;1210;p23"/>
            <p:cNvSpPr/>
            <p:nvPr/>
          </p:nvSpPr>
          <p:spPr>
            <a:xfrm>
              <a:off x="0" y="0"/>
              <a:ext cx="812800" cy="1023074"/>
            </a:xfrm>
            <a:custGeom>
              <a:rect b="b" l="l" r="r" t="t"/>
              <a:pathLst>
                <a:path extrusionOk="0" h="1023074" w="812800">
                  <a:moveTo>
                    <a:pt x="406400" y="0"/>
                  </a:moveTo>
                  <a:lnTo>
                    <a:pt x="812800" y="1023074"/>
                  </a:lnTo>
                  <a:lnTo>
                    <a:pt x="0" y="1023074"/>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23"/>
            <p:cNvSpPr txBox="1"/>
            <p:nvPr/>
          </p:nvSpPr>
          <p:spPr>
            <a:xfrm>
              <a:off x="127000" y="427373"/>
              <a:ext cx="558800"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2" name="Google Shape;1212;p23"/>
          <p:cNvGrpSpPr/>
          <p:nvPr/>
        </p:nvGrpSpPr>
        <p:grpSpPr>
          <a:xfrm rot="3546713">
            <a:off x="16082837" y="-2267863"/>
            <a:ext cx="6643656" cy="5813199"/>
            <a:chOff x="0" y="0"/>
            <a:chExt cx="812800" cy="711200"/>
          </a:xfrm>
        </p:grpSpPr>
        <p:sp>
          <p:nvSpPr>
            <p:cNvPr id="1213" name="Google Shape;1213;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23"/>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5" name="Google Shape;1215;p23"/>
          <p:cNvGrpSpPr/>
          <p:nvPr/>
        </p:nvGrpSpPr>
        <p:grpSpPr>
          <a:xfrm>
            <a:off x="553015" y="330360"/>
            <a:ext cx="17181970" cy="9348606"/>
            <a:chOff x="0" y="-47625"/>
            <a:chExt cx="4525293" cy="2462184"/>
          </a:xfrm>
        </p:grpSpPr>
        <p:sp>
          <p:nvSpPr>
            <p:cNvPr id="1216" name="Google Shape;1216;p23"/>
            <p:cNvSpPr/>
            <p:nvPr/>
          </p:nvSpPr>
          <p:spPr>
            <a:xfrm>
              <a:off x="0" y="0"/>
              <a:ext cx="4525292" cy="2414559"/>
            </a:xfrm>
            <a:custGeom>
              <a:rect b="b" l="l" r="r" t="t"/>
              <a:pathLst>
                <a:path extrusionOk="0" h="2414559" w="4525292">
                  <a:moveTo>
                    <a:pt x="0" y="0"/>
                  </a:moveTo>
                  <a:lnTo>
                    <a:pt x="4525292" y="0"/>
                  </a:lnTo>
                  <a:lnTo>
                    <a:pt x="4525292" y="2414559"/>
                  </a:lnTo>
                  <a:lnTo>
                    <a:pt x="0" y="2414559"/>
                  </a:lnTo>
                  <a:close/>
                </a:path>
              </a:pathLst>
            </a:custGeom>
            <a:solidFill>
              <a:srgbClr val="000000">
                <a:alpha val="0"/>
              </a:srgbClr>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23"/>
            <p:cNvSpPr txBox="1"/>
            <p:nvPr/>
          </p:nvSpPr>
          <p:spPr>
            <a:xfrm>
              <a:off x="0" y="-47625"/>
              <a:ext cx="4525293" cy="246218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18" name="Google Shape;1218;p23"/>
          <p:cNvSpPr txBox="1"/>
          <p:nvPr/>
        </p:nvSpPr>
        <p:spPr>
          <a:xfrm>
            <a:off x="1219200" y="1845309"/>
            <a:ext cx="8669468" cy="1731243"/>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9999">
                <a:solidFill>
                  <a:srgbClr val="4E1AB4"/>
                </a:solidFill>
                <a:latin typeface="Cinzel"/>
                <a:ea typeface="Cinzel"/>
                <a:cs typeface="Cinzel"/>
                <a:sym typeface="Cinzel"/>
              </a:rPr>
              <a:t>Certificate</a:t>
            </a:r>
            <a:endParaRPr/>
          </a:p>
        </p:txBody>
      </p:sp>
      <p:cxnSp>
        <p:nvCxnSpPr>
          <p:cNvPr id="1219" name="Google Shape;1219;p23"/>
          <p:cNvCxnSpPr/>
          <p:nvPr/>
        </p:nvCxnSpPr>
        <p:spPr>
          <a:xfrm>
            <a:off x="4739072" y="8738820"/>
            <a:ext cx="4512560" cy="0"/>
          </a:xfrm>
          <a:prstGeom prst="straightConnector1">
            <a:avLst/>
          </a:prstGeom>
          <a:noFill/>
          <a:ln cap="flat" cmpd="sng" w="38100">
            <a:solidFill>
              <a:srgbClr val="5E17EB"/>
            </a:solidFill>
            <a:prstDash val="dot"/>
            <a:round/>
            <a:headEnd len="sm" w="sm" type="none"/>
            <a:tailEnd len="sm" w="sm" type="none"/>
          </a:ln>
        </p:spPr>
      </p:cxnSp>
      <p:cxnSp>
        <p:nvCxnSpPr>
          <p:cNvPr id="1220" name="Google Shape;1220;p23"/>
          <p:cNvCxnSpPr/>
          <p:nvPr/>
        </p:nvCxnSpPr>
        <p:spPr>
          <a:xfrm>
            <a:off x="10440700" y="1598295"/>
            <a:ext cx="4512560" cy="0"/>
          </a:xfrm>
          <a:prstGeom prst="straightConnector1">
            <a:avLst/>
          </a:prstGeom>
          <a:noFill/>
          <a:ln cap="flat" cmpd="sng" w="38100">
            <a:solidFill>
              <a:srgbClr val="5E17EB"/>
            </a:solidFill>
            <a:prstDash val="dot"/>
            <a:round/>
            <a:headEnd len="sm" w="sm" type="none"/>
            <a:tailEnd len="sm" w="sm" type="none"/>
          </a:ln>
        </p:spPr>
      </p:cxnSp>
      <p:sp>
        <p:nvSpPr>
          <p:cNvPr id="1221" name="Google Shape;1221;p23"/>
          <p:cNvSpPr txBox="1"/>
          <p:nvPr/>
        </p:nvSpPr>
        <p:spPr>
          <a:xfrm>
            <a:off x="11428087" y="981075"/>
            <a:ext cx="2537785" cy="45529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699">
                <a:solidFill>
                  <a:srgbClr val="000000"/>
                </a:solidFill>
                <a:latin typeface="Kalam"/>
                <a:ea typeface="Kalam"/>
                <a:cs typeface="Kalam"/>
                <a:sym typeface="Kalam"/>
              </a:rPr>
              <a:t>Date</a:t>
            </a:r>
            <a:endParaRPr/>
          </a:p>
        </p:txBody>
      </p:sp>
      <p:cxnSp>
        <p:nvCxnSpPr>
          <p:cNvPr id="1222" name="Google Shape;1222;p23"/>
          <p:cNvCxnSpPr/>
          <p:nvPr/>
        </p:nvCxnSpPr>
        <p:spPr>
          <a:xfrm>
            <a:off x="5333988" y="5124450"/>
            <a:ext cx="10187786" cy="0"/>
          </a:xfrm>
          <a:prstGeom prst="straightConnector1">
            <a:avLst/>
          </a:prstGeom>
          <a:noFill/>
          <a:ln cap="flat" cmpd="sng" w="38100">
            <a:solidFill>
              <a:srgbClr val="5E17EB"/>
            </a:solidFill>
            <a:prstDash val="dot"/>
            <a:round/>
            <a:headEnd len="sm" w="sm" type="none"/>
            <a:tailEnd len="sm" w="sm" type="none"/>
          </a:ln>
        </p:spPr>
      </p:cxnSp>
      <p:sp>
        <p:nvSpPr>
          <p:cNvPr id="1223" name="Google Shape;1223;p23"/>
          <p:cNvSpPr txBox="1"/>
          <p:nvPr/>
        </p:nvSpPr>
        <p:spPr>
          <a:xfrm>
            <a:off x="1430604" y="4658360"/>
            <a:ext cx="4723500" cy="4617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This Is To Certi</a:t>
            </a:r>
            <a:r>
              <a:rPr lang="en-US" sz="2999">
                <a:latin typeface="ABeeZee"/>
                <a:ea typeface="ABeeZee"/>
                <a:cs typeface="ABeeZee"/>
                <a:sym typeface="ABeeZee"/>
              </a:rPr>
              <a:t>f</a:t>
            </a:r>
            <a:r>
              <a:rPr lang="en-US" sz="2999">
                <a:solidFill>
                  <a:srgbClr val="000000"/>
                </a:solidFill>
                <a:latin typeface="ABeeZee"/>
                <a:ea typeface="ABeeZee"/>
                <a:cs typeface="ABeeZee"/>
                <a:sym typeface="ABeeZee"/>
              </a:rPr>
              <a:t>y That  </a:t>
            </a:r>
            <a:endParaRPr/>
          </a:p>
        </p:txBody>
      </p:sp>
      <p:cxnSp>
        <p:nvCxnSpPr>
          <p:cNvPr id="1224" name="Google Shape;1224;p23"/>
          <p:cNvCxnSpPr/>
          <p:nvPr/>
        </p:nvCxnSpPr>
        <p:spPr>
          <a:xfrm>
            <a:off x="4860794" y="6776345"/>
            <a:ext cx="10660979" cy="0"/>
          </a:xfrm>
          <a:prstGeom prst="straightConnector1">
            <a:avLst/>
          </a:prstGeom>
          <a:noFill/>
          <a:ln cap="flat" cmpd="sng" w="38100">
            <a:solidFill>
              <a:srgbClr val="5E17EB"/>
            </a:solidFill>
            <a:prstDash val="dot"/>
            <a:round/>
            <a:headEnd len="sm" w="sm" type="none"/>
            <a:tailEnd len="sm" w="sm" type="none"/>
          </a:ln>
        </p:spPr>
      </p:cxnSp>
      <p:sp>
        <p:nvSpPr>
          <p:cNvPr id="1225" name="Google Shape;1225;p23"/>
          <p:cNvSpPr txBox="1"/>
          <p:nvPr/>
        </p:nvSpPr>
        <p:spPr>
          <a:xfrm>
            <a:off x="1430604" y="5366385"/>
            <a:ext cx="2537785"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Of</a:t>
            </a:r>
            <a:endParaRPr/>
          </a:p>
        </p:txBody>
      </p:sp>
      <p:cxnSp>
        <p:nvCxnSpPr>
          <p:cNvPr id="1226" name="Google Shape;1226;p23"/>
          <p:cNvCxnSpPr/>
          <p:nvPr/>
        </p:nvCxnSpPr>
        <p:spPr>
          <a:xfrm>
            <a:off x="1958884" y="5854700"/>
            <a:ext cx="13562889" cy="0"/>
          </a:xfrm>
          <a:prstGeom prst="straightConnector1">
            <a:avLst/>
          </a:prstGeom>
          <a:noFill/>
          <a:ln cap="flat" cmpd="sng" w="38100">
            <a:solidFill>
              <a:srgbClr val="5E17EB"/>
            </a:solidFill>
            <a:prstDash val="dot"/>
            <a:round/>
            <a:headEnd len="sm" w="sm" type="none"/>
            <a:tailEnd len="sm" w="sm" type="none"/>
          </a:ln>
        </p:spPr>
      </p:cxnSp>
      <p:sp>
        <p:nvSpPr>
          <p:cNvPr id="1227" name="Google Shape;1227;p23"/>
          <p:cNvSpPr txBox="1"/>
          <p:nvPr/>
        </p:nvSpPr>
        <p:spPr>
          <a:xfrm>
            <a:off x="1430604" y="6288029"/>
            <a:ext cx="3663434"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Has Participated In  </a:t>
            </a:r>
            <a:endParaRPr/>
          </a:p>
        </p:txBody>
      </p:sp>
      <p:cxnSp>
        <p:nvCxnSpPr>
          <p:cNvPr id="1228" name="Google Shape;1228;p23"/>
          <p:cNvCxnSpPr/>
          <p:nvPr/>
        </p:nvCxnSpPr>
        <p:spPr>
          <a:xfrm>
            <a:off x="1670109" y="7492824"/>
            <a:ext cx="13879601" cy="0"/>
          </a:xfrm>
          <a:prstGeom prst="straightConnector1">
            <a:avLst/>
          </a:prstGeom>
          <a:noFill/>
          <a:ln cap="flat" cmpd="sng" w="38100">
            <a:solidFill>
              <a:srgbClr val="5E17EB"/>
            </a:solidFill>
            <a:prstDash val="dot"/>
            <a:round/>
            <a:headEnd len="sm" w="sm" type="none"/>
            <a:tailEnd len="sm" w="sm" type="none"/>
          </a:ln>
        </p:spPr>
      </p:cxnSp>
      <p:sp>
        <p:nvSpPr>
          <p:cNvPr id="1229" name="Google Shape;1229;p23"/>
          <p:cNvSpPr txBox="1"/>
          <p:nvPr/>
        </p:nvSpPr>
        <p:spPr>
          <a:xfrm>
            <a:off x="1430604" y="8235899"/>
            <a:ext cx="3039785"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Webinar Director</a:t>
            </a:r>
            <a:endParaRPr/>
          </a:p>
        </p:txBody>
      </p:sp>
      <p:sp>
        <p:nvSpPr>
          <p:cNvPr id="1230" name="Google Shape;1230;p23"/>
          <p:cNvSpPr txBox="1"/>
          <p:nvPr/>
        </p:nvSpPr>
        <p:spPr>
          <a:xfrm>
            <a:off x="5726460" y="8169099"/>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cxnSp>
        <p:nvCxnSpPr>
          <p:cNvPr id="1231" name="Google Shape;1231;p23"/>
          <p:cNvCxnSpPr/>
          <p:nvPr/>
        </p:nvCxnSpPr>
        <p:spPr>
          <a:xfrm>
            <a:off x="11009213" y="8738820"/>
            <a:ext cx="4512560" cy="0"/>
          </a:xfrm>
          <a:prstGeom prst="straightConnector1">
            <a:avLst/>
          </a:prstGeom>
          <a:noFill/>
          <a:ln cap="flat" cmpd="sng" w="38100">
            <a:solidFill>
              <a:srgbClr val="5E17EB"/>
            </a:solidFill>
            <a:prstDash val="dot"/>
            <a:round/>
            <a:headEnd len="sm" w="sm" type="none"/>
            <a:tailEnd len="sm" w="sm" type="none"/>
          </a:ln>
        </p:spPr>
      </p:cxnSp>
      <p:sp>
        <p:nvSpPr>
          <p:cNvPr id="1232" name="Google Shape;1232;p23"/>
          <p:cNvSpPr txBox="1"/>
          <p:nvPr/>
        </p:nvSpPr>
        <p:spPr>
          <a:xfrm>
            <a:off x="12164410" y="8169099"/>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1233" name="Google Shape;1233;p23"/>
          <p:cNvSpPr txBox="1"/>
          <p:nvPr/>
        </p:nvSpPr>
        <p:spPr>
          <a:xfrm>
            <a:off x="7328304" y="3756829"/>
            <a:ext cx="4783925" cy="153408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4E1AB4"/>
                </a:solidFill>
                <a:latin typeface="Kalam"/>
                <a:ea typeface="Kalam"/>
                <a:cs typeface="Kalam"/>
                <a:sym typeface="Kalam"/>
              </a:rPr>
              <a:t>Jane Doe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grpSp>
        <p:nvGrpSpPr>
          <p:cNvPr id="1238" name="Google Shape;1238;p24"/>
          <p:cNvGrpSpPr/>
          <p:nvPr/>
        </p:nvGrpSpPr>
        <p:grpSpPr>
          <a:xfrm rot="7430981">
            <a:off x="11804763" y="6498382"/>
            <a:ext cx="14582449" cy="6031547"/>
            <a:chOff x="0" y="0"/>
            <a:chExt cx="1719466" cy="711200"/>
          </a:xfrm>
        </p:grpSpPr>
        <p:sp>
          <p:nvSpPr>
            <p:cNvPr id="1239" name="Google Shape;1239;p24"/>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cap="sq" cmpd="sng" w="38100">
              <a:solidFill>
                <a:srgbClr val="5E17E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24"/>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1" name="Google Shape;1241;p24"/>
          <p:cNvGrpSpPr/>
          <p:nvPr/>
        </p:nvGrpSpPr>
        <p:grpSpPr>
          <a:xfrm rot="7335049">
            <a:off x="16049702" y="6558146"/>
            <a:ext cx="9307998" cy="8144499"/>
            <a:chOff x="0" y="0"/>
            <a:chExt cx="812800" cy="711200"/>
          </a:xfrm>
        </p:grpSpPr>
        <p:sp>
          <p:nvSpPr>
            <p:cNvPr id="1242" name="Google Shape;1242;p2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cap="sq" cmpd="sng" w="38100">
              <a:solidFill>
                <a:srgbClr val="5271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24"/>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4" name="Google Shape;1244;p24"/>
          <p:cNvGrpSpPr/>
          <p:nvPr/>
        </p:nvGrpSpPr>
        <p:grpSpPr>
          <a:xfrm rot="-3393490">
            <a:off x="-8360090" y="-1911238"/>
            <a:ext cx="14582449" cy="6031547"/>
            <a:chOff x="0" y="0"/>
            <a:chExt cx="1719466" cy="711200"/>
          </a:xfrm>
        </p:grpSpPr>
        <p:sp>
          <p:nvSpPr>
            <p:cNvPr id="1245" name="Google Shape;1245;p24"/>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cap="sq" cmpd="sng" w="38100">
              <a:solidFill>
                <a:srgbClr val="5E17E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6" name="Google Shape;1246;p24"/>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7" name="Google Shape;1247;p24"/>
          <p:cNvGrpSpPr/>
          <p:nvPr/>
        </p:nvGrpSpPr>
        <p:grpSpPr>
          <a:xfrm rot="-3347818">
            <a:off x="-6682757" y="-5066965"/>
            <a:ext cx="9307998" cy="8144499"/>
            <a:chOff x="0" y="0"/>
            <a:chExt cx="812800" cy="711200"/>
          </a:xfrm>
        </p:grpSpPr>
        <p:sp>
          <p:nvSpPr>
            <p:cNvPr id="1248" name="Google Shape;1248;p2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cap="sq" cmpd="sng" w="38100">
              <a:solidFill>
                <a:srgbClr val="5271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9" name="Google Shape;1249;p24"/>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50" name="Google Shape;1250;p24"/>
          <p:cNvGrpSpPr/>
          <p:nvPr/>
        </p:nvGrpSpPr>
        <p:grpSpPr>
          <a:xfrm>
            <a:off x="487475" y="264821"/>
            <a:ext cx="17313049" cy="9576532"/>
            <a:chOff x="0" y="-47625"/>
            <a:chExt cx="4559815" cy="2522214"/>
          </a:xfrm>
        </p:grpSpPr>
        <p:sp>
          <p:nvSpPr>
            <p:cNvPr id="1251" name="Google Shape;1251;p24"/>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2" name="Google Shape;1252;p24"/>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253" name="Google Shape;1253;p24"/>
          <p:cNvCxnSpPr/>
          <p:nvPr/>
        </p:nvCxnSpPr>
        <p:spPr>
          <a:xfrm>
            <a:off x="4915019" y="7560781"/>
            <a:ext cx="3652987" cy="0"/>
          </a:xfrm>
          <a:prstGeom prst="straightConnector1">
            <a:avLst/>
          </a:prstGeom>
          <a:noFill/>
          <a:ln cap="flat" cmpd="sng" w="38100">
            <a:solidFill>
              <a:srgbClr val="5E17EB"/>
            </a:solidFill>
            <a:prstDash val="dot"/>
            <a:round/>
            <a:headEnd len="sm" w="sm" type="none"/>
            <a:tailEnd len="sm" w="sm" type="none"/>
          </a:ln>
        </p:spPr>
      </p:cxnSp>
      <p:cxnSp>
        <p:nvCxnSpPr>
          <p:cNvPr id="1254" name="Google Shape;1254;p24"/>
          <p:cNvCxnSpPr/>
          <p:nvPr/>
        </p:nvCxnSpPr>
        <p:spPr>
          <a:xfrm>
            <a:off x="5612799" y="4314493"/>
            <a:ext cx="9135562" cy="0"/>
          </a:xfrm>
          <a:prstGeom prst="straightConnector1">
            <a:avLst/>
          </a:prstGeom>
          <a:noFill/>
          <a:ln cap="flat" cmpd="sng" w="38100">
            <a:solidFill>
              <a:srgbClr val="5E17EB"/>
            </a:solidFill>
            <a:prstDash val="dot"/>
            <a:round/>
            <a:headEnd len="sm" w="sm" type="none"/>
            <a:tailEnd len="sm" w="sm" type="none"/>
          </a:ln>
        </p:spPr>
      </p:cxnSp>
      <p:cxnSp>
        <p:nvCxnSpPr>
          <p:cNvPr id="1255" name="Google Shape;1255;p24"/>
          <p:cNvCxnSpPr/>
          <p:nvPr/>
        </p:nvCxnSpPr>
        <p:spPr>
          <a:xfrm>
            <a:off x="6920022" y="5196508"/>
            <a:ext cx="7828339" cy="0"/>
          </a:xfrm>
          <a:prstGeom prst="straightConnector1">
            <a:avLst/>
          </a:prstGeom>
          <a:noFill/>
          <a:ln cap="flat" cmpd="sng" w="38100">
            <a:solidFill>
              <a:srgbClr val="5E17EB"/>
            </a:solidFill>
            <a:prstDash val="dot"/>
            <a:round/>
            <a:headEnd len="sm" w="sm" type="none"/>
            <a:tailEnd len="sm" w="sm" type="none"/>
          </a:ln>
        </p:spPr>
      </p:cxnSp>
      <p:cxnSp>
        <p:nvCxnSpPr>
          <p:cNvPr id="1256" name="Google Shape;1256;p24"/>
          <p:cNvCxnSpPr/>
          <p:nvPr/>
        </p:nvCxnSpPr>
        <p:spPr>
          <a:xfrm>
            <a:off x="1609337" y="9206240"/>
            <a:ext cx="3652987" cy="0"/>
          </a:xfrm>
          <a:prstGeom prst="straightConnector1">
            <a:avLst/>
          </a:prstGeom>
          <a:noFill/>
          <a:ln cap="flat" cmpd="sng" w="38100">
            <a:solidFill>
              <a:srgbClr val="5E17EB"/>
            </a:solidFill>
            <a:prstDash val="dot"/>
            <a:round/>
            <a:headEnd len="sm" w="sm" type="none"/>
            <a:tailEnd len="sm" w="sm" type="none"/>
          </a:ln>
        </p:spPr>
      </p:cxnSp>
      <p:cxnSp>
        <p:nvCxnSpPr>
          <p:cNvPr id="1257" name="Google Shape;1257;p24"/>
          <p:cNvCxnSpPr/>
          <p:nvPr/>
        </p:nvCxnSpPr>
        <p:spPr>
          <a:xfrm>
            <a:off x="1609337" y="6240131"/>
            <a:ext cx="13139025" cy="0"/>
          </a:xfrm>
          <a:prstGeom prst="straightConnector1">
            <a:avLst/>
          </a:prstGeom>
          <a:noFill/>
          <a:ln cap="flat" cmpd="sng" w="38100">
            <a:solidFill>
              <a:srgbClr val="5E17EB"/>
            </a:solidFill>
            <a:prstDash val="dot"/>
            <a:round/>
            <a:headEnd len="sm" w="sm" type="none"/>
            <a:tailEnd len="sm" w="sm" type="none"/>
          </a:ln>
        </p:spPr>
      </p:cxnSp>
      <p:cxnSp>
        <p:nvCxnSpPr>
          <p:cNvPr id="1258" name="Google Shape;1258;p24"/>
          <p:cNvCxnSpPr/>
          <p:nvPr/>
        </p:nvCxnSpPr>
        <p:spPr>
          <a:xfrm>
            <a:off x="4915019" y="8322320"/>
            <a:ext cx="3652987" cy="0"/>
          </a:xfrm>
          <a:prstGeom prst="straightConnector1">
            <a:avLst/>
          </a:prstGeom>
          <a:noFill/>
          <a:ln cap="flat" cmpd="sng" w="38100">
            <a:solidFill>
              <a:srgbClr val="5E17EB"/>
            </a:solidFill>
            <a:prstDash val="dot"/>
            <a:round/>
            <a:headEnd len="sm" w="sm" type="none"/>
            <a:tailEnd len="sm" w="sm" type="none"/>
          </a:ln>
        </p:spPr>
      </p:cxnSp>
      <p:grpSp>
        <p:nvGrpSpPr>
          <p:cNvPr id="1259" name="Google Shape;1259;p24"/>
          <p:cNvGrpSpPr/>
          <p:nvPr/>
        </p:nvGrpSpPr>
        <p:grpSpPr>
          <a:xfrm>
            <a:off x="14748361" y="1457365"/>
            <a:ext cx="1655244" cy="1655244"/>
            <a:chOff x="0" y="0"/>
            <a:chExt cx="812800" cy="812800"/>
          </a:xfrm>
        </p:grpSpPr>
        <p:sp>
          <p:nvSpPr>
            <p:cNvPr id="1260" name="Google Shape;126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2" name="Google Shape;1262;p24"/>
          <p:cNvGrpSpPr/>
          <p:nvPr/>
        </p:nvGrpSpPr>
        <p:grpSpPr>
          <a:xfrm>
            <a:off x="14921470" y="1630474"/>
            <a:ext cx="1309026" cy="1309026"/>
            <a:chOff x="0" y="0"/>
            <a:chExt cx="812800" cy="812800"/>
          </a:xfrm>
        </p:grpSpPr>
        <p:sp>
          <p:nvSpPr>
            <p:cNvPr id="1263" name="Google Shape;1263;p24"/>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24"/>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265" name="Google Shape;1265;p24"/>
          <p:cNvCxnSpPr/>
          <p:nvPr/>
        </p:nvCxnSpPr>
        <p:spPr>
          <a:xfrm>
            <a:off x="10180580" y="7569510"/>
            <a:ext cx="3652987" cy="0"/>
          </a:xfrm>
          <a:prstGeom prst="straightConnector1">
            <a:avLst/>
          </a:prstGeom>
          <a:noFill/>
          <a:ln cap="flat" cmpd="sng" w="38100">
            <a:solidFill>
              <a:srgbClr val="5E17EB"/>
            </a:solidFill>
            <a:prstDash val="dot"/>
            <a:round/>
            <a:headEnd len="sm" w="sm" type="none"/>
            <a:tailEnd len="sm" w="sm" type="none"/>
          </a:ln>
        </p:spPr>
      </p:cxnSp>
      <p:cxnSp>
        <p:nvCxnSpPr>
          <p:cNvPr id="1266" name="Google Shape;1266;p24"/>
          <p:cNvCxnSpPr/>
          <p:nvPr/>
        </p:nvCxnSpPr>
        <p:spPr>
          <a:xfrm>
            <a:off x="10180580" y="8331049"/>
            <a:ext cx="3652987" cy="0"/>
          </a:xfrm>
          <a:prstGeom prst="straightConnector1">
            <a:avLst/>
          </a:prstGeom>
          <a:noFill/>
          <a:ln cap="flat" cmpd="sng" w="38100">
            <a:solidFill>
              <a:srgbClr val="5E17EB"/>
            </a:solidFill>
            <a:prstDash val="dot"/>
            <a:round/>
            <a:headEnd len="sm" w="sm" type="none"/>
            <a:tailEnd len="sm" w="sm" type="none"/>
          </a:ln>
        </p:spPr>
      </p:cxnSp>
      <p:sp>
        <p:nvSpPr>
          <p:cNvPr id="1267" name="Google Shape;1267;p24"/>
          <p:cNvSpPr txBox="1"/>
          <p:nvPr/>
        </p:nvSpPr>
        <p:spPr>
          <a:xfrm>
            <a:off x="5208389" y="1413983"/>
            <a:ext cx="7871222"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4E1AB4"/>
                </a:solidFill>
                <a:latin typeface="Cinzel"/>
                <a:ea typeface="Cinzel"/>
                <a:cs typeface="Cinzel"/>
                <a:sym typeface="Cinzel"/>
              </a:rPr>
              <a:t>Certificate</a:t>
            </a:r>
            <a:endParaRPr/>
          </a:p>
        </p:txBody>
      </p:sp>
      <p:sp>
        <p:nvSpPr>
          <p:cNvPr id="1268" name="Google Shape;1268;p24"/>
          <p:cNvSpPr txBox="1"/>
          <p:nvPr/>
        </p:nvSpPr>
        <p:spPr>
          <a:xfrm>
            <a:off x="5472620" y="707292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1269" name="Google Shape;1269;p24"/>
          <p:cNvSpPr txBox="1"/>
          <p:nvPr/>
        </p:nvSpPr>
        <p:spPr>
          <a:xfrm>
            <a:off x="1526610" y="3904312"/>
            <a:ext cx="5393412"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a:solidFill>
                  <a:srgbClr val="000000"/>
                </a:solidFill>
                <a:latin typeface="ABeeZee"/>
                <a:ea typeface="ABeeZee"/>
                <a:cs typeface="ABeeZee"/>
                <a:sym typeface="ABeeZee"/>
              </a:rPr>
              <a:t>Proudly Presented To</a:t>
            </a:r>
            <a:endParaRPr/>
          </a:p>
        </p:txBody>
      </p:sp>
      <p:sp>
        <p:nvSpPr>
          <p:cNvPr id="1270" name="Google Shape;1270;p24"/>
          <p:cNvSpPr txBox="1"/>
          <p:nvPr/>
        </p:nvSpPr>
        <p:spPr>
          <a:xfrm>
            <a:off x="2093103" y="873189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sp>
        <p:nvSpPr>
          <p:cNvPr id="1271" name="Google Shape;1271;p24"/>
          <p:cNvSpPr txBox="1"/>
          <p:nvPr/>
        </p:nvSpPr>
        <p:spPr>
          <a:xfrm>
            <a:off x="1544751" y="4790743"/>
            <a:ext cx="6204499"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a:solidFill>
                  <a:srgbClr val="000000"/>
                </a:solidFill>
                <a:latin typeface="ABeeZee"/>
                <a:ea typeface="ABeeZee"/>
                <a:cs typeface="ABeeZee"/>
                <a:sym typeface="ABeeZee"/>
              </a:rPr>
              <a:t>That Has Participated In The</a:t>
            </a:r>
            <a:endParaRPr/>
          </a:p>
        </p:txBody>
      </p:sp>
      <p:sp>
        <p:nvSpPr>
          <p:cNvPr id="1272" name="Google Shape;1272;p24"/>
          <p:cNvSpPr txBox="1"/>
          <p:nvPr/>
        </p:nvSpPr>
        <p:spPr>
          <a:xfrm>
            <a:off x="9382403" y="4790743"/>
            <a:ext cx="290357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sp>
        <p:nvSpPr>
          <p:cNvPr id="1273" name="Google Shape;1273;p24"/>
          <p:cNvSpPr txBox="1"/>
          <p:nvPr/>
        </p:nvSpPr>
        <p:spPr>
          <a:xfrm>
            <a:off x="6727060" y="5834366"/>
            <a:ext cx="290357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sp>
        <p:nvSpPr>
          <p:cNvPr id="1274" name="Google Shape;1274;p24"/>
          <p:cNvSpPr txBox="1"/>
          <p:nvPr/>
        </p:nvSpPr>
        <p:spPr>
          <a:xfrm>
            <a:off x="1913363" y="7027685"/>
            <a:ext cx="2432328" cy="40576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400">
                <a:solidFill>
                  <a:srgbClr val="000000"/>
                </a:solidFill>
                <a:latin typeface="ABeeZee"/>
                <a:ea typeface="ABeeZee"/>
                <a:cs typeface="ABeeZee"/>
                <a:sym typeface="ABeeZee"/>
              </a:rPr>
              <a:t>Webinar Director</a:t>
            </a:r>
            <a:endParaRPr/>
          </a:p>
        </p:txBody>
      </p:sp>
      <p:sp>
        <p:nvSpPr>
          <p:cNvPr id="1275" name="Google Shape;1275;p24"/>
          <p:cNvSpPr txBox="1"/>
          <p:nvPr/>
        </p:nvSpPr>
        <p:spPr>
          <a:xfrm>
            <a:off x="1913363" y="7836545"/>
            <a:ext cx="2432328" cy="40576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400">
                <a:solidFill>
                  <a:srgbClr val="000000"/>
                </a:solidFill>
                <a:latin typeface="ABeeZee"/>
                <a:ea typeface="ABeeZee"/>
                <a:cs typeface="ABeeZee"/>
                <a:sym typeface="ABeeZee"/>
              </a:rPr>
              <a:t>Webinar Director</a:t>
            </a:r>
            <a:endParaRPr/>
          </a:p>
        </p:txBody>
      </p:sp>
      <p:sp>
        <p:nvSpPr>
          <p:cNvPr id="1276" name="Google Shape;1276;p24"/>
          <p:cNvSpPr txBox="1"/>
          <p:nvPr/>
        </p:nvSpPr>
        <p:spPr>
          <a:xfrm>
            <a:off x="5472620" y="783446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1277" name="Google Shape;1277;p24"/>
          <p:cNvSpPr txBox="1"/>
          <p:nvPr/>
        </p:nvSpPr>
        <p:spPr>
          <a:xfrm>
            <a:off x="10738181" y="708165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1278" name="Google Shape;1278;p24"/>
          <p:cNvSpPr txBox="1"/>
          <p:nvPr/>
        </p:nvSpPr>
        <p:spPr>
          <a:xfrm>
            <a:off x="10738181" y="784319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1279" name="Google Shape;1279;p24"/>
          <p:cNvSpPr txBox="1"/>
          <p:nvPr/>
        </p:nvSpPr>
        <p:spPr>
          <a:xfrm>
            <a:off x="7431578" y="3269805"/>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grpSp>
        <p:nvGrpSpPr>
          <p:cNvPr id="1284" name="Google Shape;1284;p25"/>
          <p:cNvGrpSpPr/>
          <p:nvPr/>
        </p:nvGrpSpPr>
        <p:grpSpPr>
          <a:xfrm rot="4364970">
            <a:off x="-3089119" y="-4361286"/>
            <a:ext cx="7946253" cy="6952972"/>
            <a:chOff x="0" y="0"/>
            <a:chExt cx="812800" cy="711200"/>
          </a:xfrm>
        </p:grpSpPr>
        <p:sp>
          <p:nvSpPr>
            <p:cNvPr id="1285" name="Google Shape;1285;p2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25"/>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87" name="Google Shape;1287;p25"/>
          <p:cNvGrpSpPr/>
          <p:nvPr/>
        </p:nvGrpSpPr>
        <p:grpSpPr>
          <a:xfrm rot="2822738">
            <a:off x="15545359" y="-4587592"/>
            <a:ext cx="7946253" cy="6875870"/>
            <a:chOff x="0" y="0"/>
            <a:chExt cx="812800" cy="703313"/>
          </a:xfrm>
        </p:grpSpPr>
        <p:sp>
          <p:nvSpPr>
            <p:cNvPr id="1288" name="Google Shape;1288;p25"/>
            <p:cNvSpPr/>
            <p:nvPr/>
          </p:nvSpPr>
          <p:spPr>
            <a:xfrm>
              <a:off x="0" y="0"/>
              <a:ext cx="812800" cy="703313"/>
            </a:xfrm>
            <a:custGeom>
              <a:rect b="b" l="l" r="r" t="t"/>
              <a:pathLst>
                <a:path extrusionOk="0" h="703313" w="812800">
                  <a:moveTo>
                    <a:pt x="406400" y="0"/>
                  </a:moveTo>
                  <a:lnTo>
                    <a:pt x="812800" y="703313"/>
                  </a:lnTo>
                  <a:lnTo>
                    <a:pt x="0" y="703313"/>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25"/>
            <p:cNvSpPr txBox="1"/>
            <p:nvPr/>
          </p:nvSpPr>
          <p:spPr>
            <a:xfrm>
              <a:off x="127000" y="278913"/>
              <a:ext cx="558800" cy="37416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90" name="Google Shape;1290;p25"/>
          <p:cNvGrpSpPr/>
          <p:nvPr/>
        </p:nvGrpSpPr>
        <p:grpSpPr>
          <a:xfrm rot="7959667">
            <a:off x="14880404" y="8707496"/>
            <a:ext cx="7946253" cy="6952972"/>
            <a:chOff x="0" y="0"/>
            <a:chExt cx="812800" cy="711200"/>
          </a:xfrm>
        </p:grpSpPr>
        <p:sp>
          <p:nvSpPr>
            <p:cNvPr id="1291" name="Google Shape;1291;p2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25"/>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93" name="Google Shape;1293;p25"/>
          <p:cNvGrpSpPr/>
          <p:nvPr/>
        </p:nvGrpSpPr>
        <p:grpSpPr>
          <a:xfrm rot="-7935160">
            <a:off x="-4405773" y="8330136"/>
            <a:ext cx="7189412" cy="6725100"/>
            <a:chOff x="0" y="0"/>
            <a:chExt cx="812800" cy="760307"/>
          </a:xfrm>
        </p:grpSpPr>
        <p:sp>
          <p:nvSpPr>
            <p:cNvPr id="1294" name="Google Shape;1294;p25"/>
            <p:cNvSpPr/>
            <p:nvPr/>
          </p:nvSpPr>
          <p:spPr>
            <a:xfrm>
              <a:off x="0" y="0"/>
              <a:ext cx="812800" cy="760307"/>
            </a:xfrm>
            <a:custGeom>
              <a:rect b="b" l="l" r="r" t="t"/>
              <a:pathLst>
                <a:path extrusionOk="0" h="760307" w="812800">
                  <a:moveTo>
                    <a:pt x="406400" y="0"/>
                  </a:moveTo>
                  <a:lnTo>
                    <a:pt x="812800" y="760307"/>
                  </a:lnTo>
                  <a:lnTo>
                    <a:pt x="0" y="760307"/>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25"/>
            <p:cNvSpPr txBox="1"/>
            <p:nvPr/>
          </p:nvSpPr>
          <p:spPr>
            <a:xfrm>
              <a:off x="127000" y="305375"/>
              <a:ext cx="558800" cy="4006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96" name="Google Shape;1296;p25"/>
          <p:cNvGrpSpPr/>
          <p:nvPr/>
        </p:nvGrpSpPr>
        <p:grpSpPr>
          <a:xfrm>
            <a:off x="487475" y="264821"/>
            <a:ext cx="17313049" cy="9576532"/>
            <a:chOff x="0" y="-47625"/>
            <a:chExt cx="4559815" cy="2522214"/>
          </a:xfrm>
        </p:grpSpPr>
        <p:sp>
          <p:nvSpPr>
            <p:cNvPr id="1297" name="Google Shape;1297;p25"/>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25"/>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299" name="Google Shape;1299;p25"/>
          <p:cNvCxnSpPr/>
          <p:nvPr/>
        </p:nvCxnSpPr>
        <p:spPr>
          <a:xfrm>
            <a:off x="2969926" y="8547022"/>
            <a:ext cx="3673032" cy="0"/>
          </a:xfrm>
          <a:prstGeom prst="straightConnector1">
            <a:avLst/>
          </a:prstGeom>
          <a:noFill/>
          <a:ln cap="flat" cmpd="sng" w="38100">
            <a:solidFill>
              <a:srgbClr val="5E17EB"/>
            </a:solidFill>
            <a:prstDash val="dot"/>
            <a:round/>
            <a:headEnd len="sm" w="sm" type="none"/>
            <a:tailEnd len="sm" w="sm" type="none"/>
          </a:ln>
        </p:spPr>
      </p:cxnSp>
      <p:cxnSp>
        <p:nvCxnSpPr>
          <p:cNvPr id="1300" name="Google Shape;1300;p25"/>
          <p:cNvCxnSpPr/>
          <p:nvPr/>
        </p:nvCxnSpPr>
        <p:spPr>
          <a:xfrm>
            <a:off x="2969926" y="5736534"/>
            <a:ext cx="5462261" cy="0"/>
          </a:xfrm>
          <a:prstGeom prst="straightConnector1">
            <a:avLst/>
          </a:prstGeom>
          <a:noFill/>
          <a:ln cap="flat" cmpd="sng" w="38100">
            <a:solidFill>
              <a:srgbClr val="5E17EB"/>
            </a:solidFill>
            <a:prstDash val="dot"/>
            <a:round/>
            <a:headEnd len="sm" w="sm" type="none"/>
            <a:tailEnd len="sm" w="sm" type="none"/>
          </a:ln>
        </p:spPr>
      </p:cxnSp>
      <p:cxnSp>
        <p:nvCxnSpPr>
          <p:cNvPr id="1301" name="Google Shape;1301;p25"/>
          <p:cNvCxnSpPr/>
          <p:nvPr/>
        </p:nvCxnSpPr>
        <p:spPr>
          <a:xfrm>
            <a:off x="2969926" y="6906367"/>
            <a:ext cx="13164333" cy="0"/>
          </a:xfrm>
          <a:prstGeom prst="straightConnector1">
            <a:avLst/>
          </a:prstGeom>
          <a:noFill/>
          <a:ln cap="flat" cmpd="sng" w="38100">
            <a:solidFill>
              <a:srgbClr val="5E17EB"/>
            </a:solidFill>
            <a:prstDash val="dot"/>
            <a:round/>
            <a:headEnd len="sm" w="sm" type="none"/>
            <a:tailEnd len="sm" w="sm" type="none"/>
          </a:ln>
        </p:spPr>
      </p:cxnSp>
      <p:cxnSp>
        <p:nvCxnSpPr>
          <p:cNvPr id="1302" name="Google Shape;1302;p25"/>
          <p:cNvCxnSpPr/>
          <p:nvPr/>
        </p:nvCxnSpPr>
        <p:spPr>
          <a:xfrm>
            <a:off x="10412893" y="5717484"/>
            <a:ext cx="5721366" cy="0"/>
          </a:xfrm>
          <a:prstGeom prst="straightConnector1">
            <a:avLst/>
          </a:prstGeom>
          <a:noFill/>
          <a:ln cap="flat" cmpd="sng" w="38100">
            <a:solidFill>
              <a:srgbClr val="5E17EB"/>
            </a:solidFill>
            <a:prstDash val="dot"/>
            <a:round/>
            <a:headEnd len="sm" w="sm" type="none"/>
            <a:tailEnd len="sm" w="sm" type="none"/>
          </a:ln>
        </p:spPr>
      </p:cxnSp>
      <p:sp>
        <p:nvSpPr>
          <p:cNvPr id="1303" name="Google Shape;1303;p25"/>
          <p:cNvSpPr txBox="1"/>
          <p:nvPr/>
        </p:nvSpPr>
        <p:spPr>
          <a:xfrm>
            <a:off x="3306071" y="801126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1304" name="Google Shape;1304;p25"/>
          <p:cNvSpPr txBox="1"/>
          <p:nvPr/>
        </p:nvSpPr>
        <p:spPr>
          <a:xfrm>
            <a:off x="3537549" y="5214564"/>
            <a:ext cx="3707544"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University webinar </a:t>
            </a:r>
            <a:endParaRPr/>
          </a:p>
        </p:txBody>
      </p:sp>
      <p:grpSp>
        <p:nvGrpSpPr>
          <p:cNvPr id="1305" name="Google Shape;1305;p25"/>
          <p:cNvGrpSpPr/>
          <p:nvPr/>
        </p:nvGrpSpPr>
        <p:grpSpPr>
          <a:xfrm>
            <a:off x="6024831" y="3182431"/>
            <a:ext cx="390199" cy="390199"/>
            <a:chOff x="0" y="0"/>
            <a:chExt cx="812800" cy="812800"/>
          </a:xfrm>
        </p:grpSpPr>
        <p:sp>
          <p:nvSpPr>
            <p:cNvPr id="1306" name="Google Shape;1306;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7" name="Google Shape;1307;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08" name="Google Shape;1308;p25"/>
          <p:cNvSpPr txBox="1"/>
          <p:nvPr/>
        </p:nvSpPr>
        <p:spPr>
          <a:xfrm>
            <a:off x="6931676" y="3150835"/>
            <a:ext cx="442464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Cinzel"/>
                <a:ea typeface="Cinzel"/>
                <a:cs typeface="Cinzel"/>
                <a:sym typeface="Cinzel"/>
              </a:rPr>
              <a:t>proudly presented to</a:t>
            </a:r>
            <a:endParaRPr/>
          </a:p>
        </p:txBody>
      </p:sp>
      <p:grpSp>
        <p:nvGrpSpPr>
          <p:cNvPr id="1309" name="Google Shape;1309;p25"/>
          <p:cNvGrpSpPr/>
          <p:nvPr/>
        </p:nvGrpSpPr>
        <p:grpSpPr>
          <a:xfrm>
            <a:off x="6594436" y="3182431"/>
            <a:ext cx="390199" cy="390199"/>
            <a:chOff x="0" y="0"/>
            <a:chExt cx="812800" cy="812800"/>
          </a:xfrm>
        </p:grpSpPr>
        <p:sp>
          <p:nvSpPr>
            <p:cNvPr id="1310" name="Google Shape;1310;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1" name="Google Shape;1311;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12" name="Google Shape;1312;p25"/>
          <p:cNvGrpSpPr/>
          <p:nvPr/>
        </p:nvGrpSpPr>
        <p:grpSpPr>
          <a:xfrm>
            <a:off x="11356324" y="3182431"/>
            <a:ext cx="390199" cy="390199"/>
            <a:chOff x="0" y="0"/>
            <a:chExt cx="812800" cy="812800"/>
          </a:xfrm>
        </p:grpSpPr>
        <p:sp>
          <p:nvSpPr>
            <p:cNvPr id="1313" name="Google Shape;1313;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15" name="Google Shape;1315;p25"/>
          <p:cNvGrpSpPr/>
          <p:nvPr/>
        </p:nvGrpSpPr>
        <p:grpSpPr>
          <a:xfrm>
            <a:off x="11925929" y="3182431"/>
            <a:ext cx="390199" cy="390199"/>
            <a:chOff x="0" y="0"/>
            <a:chExt cx="812800" cy="812800"/>
          </a:xfrm>
        </p:grpSpPr>
        <p:sp>
          <p:nvSpPr>
            <p:cNvPr id="1316" name="Google Shape;1316;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18" name="Google Shape;1318;p25"/>
          <p:cNvSpPr txBox="1"/>
          <p:nvPr/>
        </p:nvSpPr>
        <p:spPr>
          <a:xfrm>
            <a:off x="13104470" y="8011267"/>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1319" name="Google Shape;1319;p25"/>
          <p:cNvSpPr txBox="1"/>
          <p:nvPr/>
        </p:nvSpPr>
        <p:spPr>
          <a:xfrm>
            <a:off x="4648200" y="940880"/>
            <a:ext cx="8512016" cy="173124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9999">
                <a:solidFill>
                  <a:srgbClr val="AA9032"/>
                </a:solidFill>
                <a:latin typeface="Cinzel"/>
                <a:ea typeface="Cinzel"/>
                <a:cs typeface="Cinzel"/>
                <a:sym typeface="Cinzel"/>
              </a:rPr>
              <a:t>Certificate</a:t>
            </a:r>
            <a:endParaRPr/>
          </a:p>
        </p:txBody>
      </p:sp>
      <p:sp>
        <p:nvSpPr>
          <p:cNvPr id="1320" name="Google Shape;1320;p25"/>
          <p:cNvSpPr txBox="1"/>
          <p:nvPr/>
        </p:nvSpPr>
        <p:spPr>
          <a:xfrm>
            <a:off x="6656909" y="6365184"/>
            <a:ext cx="579036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Briefly describe about the university webinar</a:t>
            </a:r>
            <a:endParaRPr/>
          </a:p>
        </p:txBody>
      </p:sp>
      <p:sp>
        <p:nvSpPr>
          <p:cNvPr id="1321" name="Google Shape;1321;p25"/>
          <p:cNvSpPr txBox="1"/>
          <p:nvPr/>
        </p:nvSpPr>
        <p:spPr>
          <a:xfrm>
            <a:off x="12096276" y="5128353"/>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grpSp>
        <p:nvGrpSpPr>
          <p:cNvPr id="1322" name="Google Shape;1322;p25"/>
          <p:cNvGrpSpPr/>
          <p:nvPr/>
        </p:nvGrpSpPr>
        <p:grpSpPr>
          <a:xfrm>
            <a:off x="5453657" y="3182431"/>
            <a:ext cx="390199" cy="390199"/>
            <a:chOff x="0" y="0"/>
            <a:chExt cx="812800" cy="812800"/>
          </a:xfrm>
        </p:grpSpPr>
        <p:sp>
          <p:nvSpPr>
            <p:cNvPr id="1323" name="Google Shape;1323;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25" name="Google Shape;1325;p25"/>
          <p:cNvGrpSpPr/>
          <p:nvPr/>
        </p:nvGrpSpPr>
        <p:grpSpPr>
          <a:xfrm>
            <a:off x="12497103" y="3198460"/>
            <a:ext cx="390199" cy="390199"/>
            <a:chOff x="0" y="0"/>
            <a:chExt cx="812800" cy="812800"/>
          </a:xfrm>
        </p:grpSpPr>
        <p:sp>
          <p:nvSpPr>
            <p:cNvPr id="1326" name="Google Shape;1326;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328" name="Google Shape;1328;p25"/>
          <p:cNvCxnSpPr/>
          <p:nvPr/>
        </p:nvCxnSpPr>
        <p:spPr>
          <a:xfrm>
            <a:off x="12447276" y="8547022"/>
            <a:ext cx="3673032" cy="0"/>
          </a:xfrm>
          <a:prstGeom prst="straightConnector1">
            <a:avLst/>
          </a:prstGeom>
          <a:noFill/>
          <a:ln cap="flat" cmpd="sng" w="38100">
            <a:solidFill>
              <a:srgbClr val="5E17EB"/>
            </a:solidFill>
            <a:prstDash val="dot"/>
            <a:round/>
            <a:headEnd len="sm" w="sm" type="none"/>
            <a:tailEnd len="sm" w="sm" type="none"/>
          </a:ln>
        </p:spPr>
      </p:cxnSp>
      <p:grpSp>
        <p:nvGrpSpPr>
          <p:cNvPr id="1329" name="Google Shape;1329;p25"/>
          <p:cNvGrpSpPr/>
          <p:nvPr/>
        </p:nvGrpSpPr>
        <p:grpSpPr>
          <a:xfrm>
            <a:off x="8460600" y="7601692"/>
            <a:ext cx="1366800" cy="1366800"/>
            <a:chOff x="0" y="0"/>
            <a:chExt cx="1822401" cy="1822401"/>
          </a:xfrm>
        </p:grpSpPr>
        <p:grpSp>
          <p:nvGrpSpPr>
            <p:cNvPr id="1330" name="Google Shape;1330;p25"/>
            <p:cNvGrpSpPr/>
            <p:nvPr/>
          </p:nvGrpSpPr>
          <p:grpSpPr>
            <a:xfrm>
              <a:off x="0" y="0"/>
              <a:ext cx="1822401" cy="1822401"/>
              <a:chOff x="0" y="0"/>
              <a:chExt cx="812800" cy="812800"/>
            </a:xfrm>
          </p:grpSpPr>
          <p:sp>
            <p:nvSpPr>
              <p:cNvPr id="1331" name="Google Shape;133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3" name="Google Shape;1333;p25"/>
            <p:cNvGrpSpPr/>
            <p:nvPr/>
          </p:nvGrpSpPr>
          <p:grpSpPr>
            <a:xfrm>
              <a:off x="190591" y="190591"/>
              <a:ext cx="1441219" cy="1441219"/>
              <a:chOff x="0" y="0"/>
              <a:chExt cx="812800" cy="812800"/>
            </a:xfrm>
          </p:grpSpPr>
          <p:sp>
            <p:nvSpPr>
              <p:cNvPr id="1334" name="Google Shape;1334;p25"/>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5" name="Google Shape;1335;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336" name="Google Shape;1336;p25"/>
          <p:cNvSpPr txBox="1"/>
          <p:nvPr/>
        </p:nvSpPr>
        <p:spPr>
          <a:xfrm>
            <a:off x="6931676" y="3910644"/>
            <a:ext cx="4783925" cy="153408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4E1AB4"/>
                </a:solidFill>
                <a:latin typeface="Kalam"/>
                <a:ea typeface="Kalam"/>
                <a:cs typeface="Kalam"/>
                <a:sym typeface="Kalam"/>
              </a:rPr>
              <a:t>Jane Doe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grpSp>
        <p:nvGrpSpPr>
          <p:cNvPr id="1341" name="Google Shape;1341;p26"/>
          <p:cNvGrpSpPr/>
          <p:nvPr/>
        </p:nvGrpSpPr>
        <p:grpSpPr>
          <a:xfrm rot="-2087733">
            <a:off x="-1564018" y="3030395"/>
            <a:ext cx="2812163" cy="11814218"/>
            <a:chOff x="0" y="0"/>
            <a:chExt cx="243525" cy="1023074"/>
          </a:xfrm>
        </p:grpSpPr>
        <p:sp>
          <p:nvSpPr>
            <p:cNvPr id="1342" name="Google Shape;1342;p26"/>
            <p:cNvSpPr/>
            <p:nvPr/>
          </p:nvSpPr>
          <p:spPr>
            <a:xfrm>
              <a:off x="0" y="0"/>
              <a:ext cx="243525" cy="1023074"/>
            </a:xfrm>
            <a:custGeom>
              <a:rect b="b" l="l" r="r" t="t"/>
              <a:pathLst>
                <a:path extrusionOk="0" h="1023074" w="243525">
                  <a:moveTo>
                    <a:pt x="121762" y="0"/>
                  </a:moveTo>
                  <a:lnTo>
                    <a:pt x="243525" y="1023074"/>
                  </a:lnTo>
                  <a:lnTo>
                    <a:pt x="0" y="1023074"/>
                  </a:lnTo>
                  <a:lnTo>
                    <a:pt x="121762"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3" name="Google Shape;1343;p26"/>
            <p:cNvSpPr txBox="1"/>
            <p:nvPr/>
          </p:nvSpPr>
          <p:spPr>
            <a:xfrm>
              <a:off x="38051" y="427373"/>
              <a:ext cx="167423"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44" name="Google Shape;1344;p26"/>
          <p:cNvGrpSpPr/>
          <p:nvPr/>
        </p:nvGrpSpPr>
        <p:grpSpPr>
          <a:xfrm rot="-2480881">
            <a:off x="461392" y="4305052"/>
            <a:ext cx="2785968" cy="11814218"/>
            <a:chOff x="0" y="0"/>
            <a:chExt cx="241256" cy="1023074"/>
          </a:xfrm>
        </p:grpSpPr>
        <p:sp>
          <p:nvSpPr>
            <p:cNvPr id="1345" name="Google Shape;1345;p26"/>
            <p:cNvSpPr/>
            <p:nvPr/>
          </p:nvSpPr>
          <p:spPr>
            <a:xfrm>
              <a:off x="0" y="0"/>
              <a:ext cx="241256" cy="1023074"/>
            </a:xfrm>
            <a:custGeom>
              <a:rect b="b" l="l" r="r" t="t"/>
              <a:pathLst>
                <a:path extrusionOk="0" h="1023074" w="241256">
                  <a:moveTo>
                    <a:pt x="120628" y="0"/>
                  </a:moveTo>
                  <a:lnTo>
                    <a:pt x="241256" y="1023074"/>
                  </a:lnTo>
                  <a:lnTo>
                    <a:pt x="0" y="1023074"/>
                  </a:lnTo>
                  <a:lnTo>
                    <a:pt x="120628"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6" name="Google Shape;1346;p26"/>
            <p:cNvSpPr txBox="1"/>
            <p:nvPr/>
          </p:nvSpPr>
          <p:spPr>
            <a:xfrm>
              <a:off x="37696" y="427373"/>
              <a:ext cx="165864"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47" name="Google Shape;1347;p26"/>
          <p:cNvGrpSpPr/>
          <p:nvPr/>
        </p:nvGrpSpPr>
        <p:grpSpPr>
          <a:xfrm rot="-2980786">
            <a:off x="2327116" y="4680178"/>
            <a:ext cx="2785968" cy="12116947"/>
            <a:chOff x="0" y="0"/>
            <a:chExt cx="241256" cy="1049290"/>
          </a:xfrm>
        </p:grpSpPr>
        <p:sp>
          <p:nvSpPr>
            <p:cNvPr id="1348" name="Google Shape;1348;p26"/>
            <p:cNvSpPr/>
            <p:nvPr/>
          </p:nvSpPr>
          <p:spPr>
            <a:xfrm>
              <a:off x="0" y="0"/>
              <a:ext cx="241256" cy="1049290"/>
            </a:xfrm>
            <a:custGeom>
              <a:rect b="b" l="l" r="r" t="t"/>
              <a:pathLst>
                <a:path extrusionOk="0" h="1049290" w="241256">
                  <a:moveTo>
                    <a:pt x="120628" y="0"/>
                  </a:moveTo>
                  <a:lnTo>
                    <a:pt x="241256" y="1049290"/>
                  </a:lnTo>
                  <a:lnTo>
                    <a:pt x="0" y="1049290"/>
                  </a:lnTo>
                  <a:lnTo>
                    <a:pt x="120628"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26"/>
            <p:cNvSpPr txBox="1"/>
            <p:nvPr/>
          </p:nvSpPr>
          <p:spPr>
            <a:xfrm>
              <a:off x="37696" y="439545"/>
              <a:ext cx="165864" cy="5347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0" name="Google Shape;1350;p26"/>
          <p:cNvGrpSpPr/>
          <p:nvPr/>
        </p:nvGrpSpPr>
        <p:grpSpPr>
          <a:xfrm rot="8712266">
            <a:off x="17333108" y="-4231851"/>
            <a:ext cx="2812163" cy="11814218"/>
            <a:chOff x="0" y="0"/>
            <a:chExt cx="243525" cy="1023074"/>
          </a:xfrm>
        </p:grpSpPr>
        <p:sp>
          <p:nvSpPr>
            <p:cNvPr id="1351" name="Google Shape;1351;p26"/>
            <p:cNvSpPr/>
            <p:nvPr/>
          </p:nvSpPr>
          <p:spPr>
            <a:xfrm>
              <a:off x="0" y="0"/>
              <a:ext cx="243525" cy="1023074"/>
            </a:xfrm>
            <a:custGeom>
              <a:rect b="b" l="l" r="r" t="t"/>
              <a:pathLst>
                <a:path extrusionOk="0" h="1023074" w="243525">
                  <a:moveTo>
                    <a:pt x="121762" y="0"/>
                  </a:moveTo>
                  <a:lnTo>
                    <a:pt x="243525" y="1023074"/>
                  </a:lnTo>
                  <a:lnTo>
                    <a:pt x="0" y="1023074"/>
                  </a:lnTo>
                  <a:lnTo>
                    <a:pt x="121762"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26"/>
            <p:cNvSpPr txBox="1"/>
            <p:nvPr/>
          </p:nvSpPr>
          <p:spPr>
            <a:xfrm>
              <a:off x="38051" y="427373"/>
              <a:ext cx="167423"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3" name="Google Shape;1353;p26"/>
          <p:cNvGrpSpPr/>
          <p:nvPr/>
        </p:nvGrpSpPr>
        <p:grpSpPr>
          <a:xfrm rot="8319118">
            <a:off x="15193442" y="-5634014"/>
            <a:ext cx="2785968" cy="11814218"/>
            <a:chOff x="0" y="0"/>
            <a:chExt cx="241256" cy="1023074"/>
          </a:xfrm>
        </p:grpSpPr>
        <p:sp>
          <p:nvSpPr>
            <p:cNvPr id="1354" name="Google Shape;1354;p26"/>
            <p:cNvSpPr/>
            <p:nvPr/>
          </p:nvSpPr>
          <p:spPr>
            <a:xfrm>
              <a:off x="0" y="0"/>
              <a:ext cx="241256" cy="1023074"/>
            </a:xfrm>
            <a:custGeom>
              <a:rect b="b" l="l" r="r" t="t"/>
              <a:pathLst>
                <a:path extrusionOk="0" h="1023074" w="241256">
                  <a:moveTo>
                    <a:pt x="120628" y="0"/>
                  </a:moveTo>
                  <a:lnTo>
                    <a:pt x="241256" y="1023074"/>
                  </a:lnTo>
                  <a:lnTo>
                    <a:pt x="0" y="1023074"/>
                  </a:lnTo>
                  <a:lnTo>
                    <a:pt x="120628"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5" name="Google Shape;1355;p26"/>
            <p:cNvSpPr txBox="1"/>
            <p:nvPr/>
          </p:nvSpPr>
          <p:spPr>
            <a:xfrm>
              <a:off x="37696" y="427373"/>
              <a:ext cx="165864"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6" name="Google Shape;1356;p26"/>
          <p:cNvGrpSpPr/>
          <p:nvPr/>
        </p:nvGrpSpPr>
        <p:grpSpPr>
          <a:xfrm rot="7832110">
            <a:off x="13264864" y="-6290757"/>
            <a:ext cx="2785968" cy="11873210"/>
            <a:chOff x="0" y="0"/>
            <a:chExt cx="241256" cy="1028183"/>
          </a:xfrm>
        </p:grpSpPr>
        <p:sp>
          <p:nvSpPr>
            <p:cNvPr id="1357" name="Google Shape;1357;p26"/>
            <p:cNvSpPr/>
            <p:nvPr/>
          </p:nvSpPr>
          <p:spPr>
            <a:xfrm>
              <a:off x="0" y="0"/>
              <a:ext cx="241256" cy="1028183"/>
            </a:xfrm>
            <a:custGeom>
              <a:rect b="b" l="l" r="r" t="t"/>
              <a:pathLst>
                <a:path extrusionOk="0" h="1028183" w="241256">
                  <a:moveTo>
                    <a:pt x="120628" y="0"/>
                  </a:moveTo>
                  <a:lnTo>
                    <a:pt x="241256" y="1028183"/>
                  </a:lnTo>
                  <a:lnTo>
                    <a:pt x="0" y="1028183"/>
                  </a:lnTo>
                  <a:lnTo>
                    <a:pt x="120628"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8" name="Google Shape;1358;p26"/>
            <p:cNvSpPr txBox="1"/>
            <p:nvPr/>
          </p:nvSpPr>
          <p:spPr>
            <a:xfrm>
              <a:off x="37696" y="429746"/>
              <a:ext cx="165864" cy="52499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59" name="Google Shape;1359;p26"/>
          <p:cNvSpPr/>
          <p:nvPr/>
        </p:nvSpPr>
        <p:spPr>
          <a:xfrm>
            <a:off x="9240666" y="1375385"/>
            <a:ext cx="7158346" cy="7770253"/>
          </a:xfrm>
          <a:custGeom>
            <a:rect b="b" l="l" r="r" t="t"/>
            <a:pathLst>
              <a:path extrusionOk="0" h="7770253" w="7158346">
                <a:moveTo>
                  <a:pt x="0" y="0"/>
                </a:moveTo>
                <a:lnTo>
                  <a:pt x="7158345" y="0"/>
                </a:lnTo>
                <a:lnTo>
                  <a:pt x="7158345" y="7770253"/>
                </a:lnTo>
                <a:lnTo>
                  <a:pt x="0" y="777025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0" name="Google Shape;1360;p26"/>
          <p:cNvSpPr/>
          <p:nvPr/>
        </p:nvSpPr>
        <p:spPr>
          <a:xfrm>
            <a:off x="2202599" y="3969855"/>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1" name="Google Shape;1361;p26"/>
          <p:cNvSpPr/>
          <p:nvPr/>
        </p:nvSpPr>
        <p:spPr>
          <a:xfrm>
            <a:off x="2175976" y="4921421"/>
            <a:ext cx="263367" cy="263367"/>
          </a:xfrm>
          <a:custGeom>
            <a:rect b="b" l="l" r="r" t="t"/>
            <a:pathLst>
              <a:path extrusionOk="0" h="263367" w="263367">
                <a:moveTo>
                  <a:pt x="0" y="0"/>
                </a:moveTo>
                <a:lnTo>
                  <a:pt x="263367" y="0"/>
                </a:lnTo>
                <a:lnTo>
                  <a:pt x="263367" y="263368"/>
                </a:lnTo>
                <a:lnTo>
                  <a:pt x="0" y="26336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2" name="Google Shape;1362;p26"/>
          <p:cNvSpPr/>
          <p:nvPr/>
        </p:nvSpPr>
        <p:spPr>
          <a:xfrm>
            <a:off x="2184595" y="5871416"/>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3" name="Google Shape;1363;p26"/>
          <p:cNvSpPr/>
          <p:nvPr/>
        </p:nvSpPr>
        <p:spPr>
          <a:xfrm>
            <a:off x="2171142" y="7622313"/>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4" name="Google Shape;1364;p26"/>
          <p:cNvSpPr/>
          <p:nvPr/>
        </p:nvSpPr>
        <p:spPr>
          <a:xfrm>
            <a:off x="2153284" y="6708374"/>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5" name="Google Shape;1365;p26"/>
          <p:cNvSpPr txBox="1"/>
          <p:nvPr/>
        </p:nvSpPr>
        <p:spPr>
          <a:xfrm>
            <a:off x="1954940" y="1794731"/>
            <a:ext cx="7783341"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4E1AB4"/>
                </a:solidFill>
                <a:latin typeface="Cinzel"/>
                <a:ea typeface="Cinzel"/>
                <a:cs typeface="Cinzel"/>
                <a:sym typeface="Cinzel"/>
              </a:rPr>
              <a:t>Contact Us</a:t>
            </a:r>
            <a:endParaRPr/>
          </a:p>
        </p:txBody>
      </p:sp>
      <p:sp>
        <p:nvSpPr>
          <p:cNvPr id="1366" name="Google Shape;1366;p26"/>
          <p:cNvSpPr txBox="1"/>
          <p:nvPr/>
        </p:nvSpPr>
        <p:spPr>
          <a:xfrm>
            <a:off x="2833918" y="3929124"/>
            <a:ext cx="5801458"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00000"/>
                </a:solidFill>
                <a:latin typeface="ABeeZee"/>
                <a:ea typeface="ABeeZee"/>
                <a:cs typeface="ABeeZee"/>
                <a:sym typeface="ABeeZee"/>
              </a:rPr>
              <a:t>123 Anywhere St., Any City,ST 12345</a:t>
            </a:r>
            <a:endParaRPr/>
          </a:p>
        </p:txBody>
      </p:sp>
      <p:sp>
        <p:nvSpPr>
          <p:cNvPr id="1367" name="Google Shape;1367;p26"/>
          <p:cNvSpPr txBox="1"/>
          <p:nvPr/>
        </p:nvSpPr>
        <p:spPr>
          <a:xfrm>
            <a:off x="2833918" y="4854746"/>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00000"/>
                </a:solidFill>
                <a:latin typeface="ABeeZee"/>
                <a:ea typeface="ABeeZee"/>
                <a:cs typeface="ABeeZee"/>
                <a:sym typeface="ABeeZee"/>
              </a:rPr>
              <a:t>123-456-7890</a:t>
            </a:r>
            <a:endParaRPr/>
          </a:p>
        </p:txBody>
      </p:sp>
      <p:sp>
        <p:nvSpPr>
          <p:cNvPr id="1368" name="Google Shape;1368;p26"/>
          <p:cNvSpPr txBox="1"/>
          <p:nvPr/>
        </p:nvSpPr>
        <p:spPr>
          <a:xfrm>
            <a:off x="2833918" y="5743306"/>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00000"/>
                </a:solidFill>
                <a:latin typeface="ABeeZee"/>
                <a:ea typeface="ABeeZee"/>
                <a:cs typeface="ABeeZee"/>
                <a:sym typeface="ABeeZee"/>
              </a:rPr>
              <a:t>hello@reallygreatsite.com</a:t>
            </a:r>
            <a:endParaRPr/>
          </a:p>
        </p:txBody>
      </p:sp>
      <p:sp>
        <p:nvSpPr>
          <p:cNvPr id="1369" name="Google Shape;1369;p26"/>
          <p:cNvSpPr txBox="1"/>
          <p:nvPr/>
        </p:nvSpPr>
        <p:spPr>
          <a:xfrm>
            <a:off x="2833918" y="7532135"/>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00000"/>
                </a:solidFill>
                <a:latin typeface="ABeeZee"/>
                <a:ea typeface="ABeeZee"/>
                <a:cs typeface="ABeeZee"/>
                <a:sym typeface="ABeeZee"/>
              </a:rPr>
              <a:t>reallygreatsite.com</a:t>
            </a:r>
            <a:endParaRPr/>
          </a:p>
        </p:txBody>
      </p:sp>
      <p:sp>
        <p:nvSpPr>
          <p:cNvPr id="1370" name="Google Shape;1370;p26"/>
          <p:cNvSpPr txBox="1"/>
          <p:nvPr/>
        </p:nvSpPr>
        <p:spPr>
          <a:xfrm>
            <a:off x="2833918" y="6620650"/>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00000"/>
                </a:solidFill>
                <a:latin typeface="ABeeZee"/>
                <a:ea typeface="ABeeZee"/>
                <a:cs typeface="ABeeZee"/>
                <a:sym typeface="ABeeZee"/>
              </a:rPr>
              <a:t>@reallygreatsite</a:t>
            </a:r>
            <a:endParaRPr/>
          </a:p>
        </p:txBody>
      </p:sp>
      <p:grpSp>
        <p:nvGrpSpPr>
          <p:cNvPr id="1371" name="Google Shape;1371;p26"/>
          <p:cNvGrpSpPr/>
          <p:nvPr/>
        </p:nvGrpSpPr>
        <p:grpSpPr>
          <a:xfrm>
            <a:off x="487475" y="264821"/>
            <a:ext cx="17313049" cy="9576532"/>
            <a:chOff x="0" y="-47625"/>
            <a:chExt cx="4559815" cy="2522214"/>
          </a:xfrm>
        </p:grpSpPr>
        <p:sp>
          <p:nvSpPr>
            <p:cNvPr id="1372" name="Google Shape;1372;p26"/>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p26"/>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grpSp>
        <p:nvGrpSpPr>
          <p:cNvPr id="1378" name="Google Shape;1378;p27"/>
          <p:cNvGrpSpPr/>
          <p:nvPr/>
        </p:nvGrpSpPr>
        <p:grpSpPr>
          <a:xfrm>
            <a:off x="0" y="-180826"/>
            <a:ext cx="18288000" cy="10467826"/>
            <a:chOff x="0" y="-47625"/>
            <a:chExt cx="4816593" cy="2756958"/>
          </a:xfrm>
        </p:grpSpPr>
        <p:sp>
          <p:nvSpPr>
            <p:cNvPr id="1379" name="Google Shape;1379;p27"/>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4E1AB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0" name="Google Shape;1380;p27"/>
            <p:cNvSpPr txBox="1"/>
            <p:nvPr/>
          </p:nvSpPr>
          <p:spPr>
            <a:xfrm>
              <a:off x="0" y="-47625"/>
              <a:ext cx="481659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81" name="Google Shape;1381;p27"/>
          <p:cNvGrpSpPr/>
          <p:nvPr/>
        </p:nvGrpSpPr>
        <p:grpSpPr>
          <a:xfrm>
            <a:off x="553015" y="330360"/>
            <a:ext cx="17181970" cy="9332464"/>
            <a:chOff x="0" y="-47625"/>
            <a:chExt cx="4525293" cy="2457933"/>
          </a:xfrm>
        </p:grpSpPr>
        <p:sp>
          <p:nvSpPr>
            <p:cNvPr id="1382" name="Google Shape;1382;p27"/>
            <p:cNvSpPr/>
            <p:nvPr/>
          </p:nvSpPr>
          <p:spPr>
            <a:xfrm>
              <a:off x="0" y="0"/>
              <a:ext cx="4525292" cy="2410308"/>
            </a:xfrm>
            <a:custGeom>
              <a:rect b="b" l="l" r="r" t="t"/>
              <a:pathLst>
                <a:path extrusionOk="0" h="2410308" w="4525292">
                  <a:moveTo>
                    <a:pt x="0" y="0"/>
                  </a:moveTo>
                  <a:lnTo>
                    <a:pt x="4525292" y="0"/>
                  </a:lnTo>
                  <a:lnTo>
                    <a:pt x="4525292" y="2410308"/>
                  </a:lnTo>
                  <a:lnTo>
                    <a:pt x="0" y="2410308"/>
                  </a:lnTo>
                  <a:close/>
                </a:path>
              </a:pathLst>
            </a:custGeom>
            <a:solidFill>
              <a:srgbClr val="FFFFFF"/>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3" name="Google Shape;1383;p27"/>
            <p:cNvSpPr txBox="1"/>
            <p:nvPr/>
          </p:nvSpPr>
          <p:spPr>
            <a:xfrm>
              <a:off x="0" y="-47625"/>
              <a:ext cx="4525293" cy="24579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84" name="Google Shape;1384;p27"/>
          <p:cNvSpPr/>
          <p:nvPr/>
        </p:nvSpPr>
        <p:spPr>
          <a:xfrm>
            <a:off x="7120747" y="940053"/>
            <a:ext cx="2407562" cy="2350383"/>
          </a:xfrm>
          <a:custGeom>
            <a:rect b="b" l="l" r="r" t="t"/>
            <a:pathLst>
              <a:path extrusionOk="0" h="2350383" w="2407562">
                <a:moveTo>
                  <a:pt x="0" y="0"/>
                </a:moveTo>
                <a:lnTo>
                  <a:pt x="2407562" y="0"/>
                </a:lnTo>
                <a:lnTo>
                  <a:pt x="2407562" y="2350383"/>
                </a:lnTo>
                <a:lnTo>
                  <a:pt x="0" y="23503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5" name="Google Shape;1385;p27"/>
          <p:cNvSpPr/>
          <p:nvPr/>
        </p:nvSpPr>
        <p:spPr>
          <a:xfrm>
            <a:off x="10526052" y="888653"/>
            <a:ext cx="2562071" cy="2453183"/>
          </a:xfrm>
          <a:custGeom>
            <a:rect b="b" l="l" r="r" t="t"/>
            <a:pathLst>
              <a:path extrusionOk="0" h="2453183" w="2562071">
                <a:moveTo>
                  <a:pt x="0" y="0"/>
                </a:moveTo>
                <a:lnTo>
                  <a:pt x="2562072" y="0"/>
                </a:lnTo>
                <a:lnTo>
                  <a:pt x="2562072" y="2453183"/>
                </a:lnTo>
                <a:lnTo>
                  <a:pt x="0" y="24531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6" name="Google Shape;1386;p27"/>
          <p:cNvSpPr/>
          <p:nvPr/>
        </p:nvSpPr>
        <p:spPr>
          <a:xfrm>
            <a:off x="14366459" y="940053"/>
            <a:ext cx="1892058" cy="2350383"/>
          </a:xfrm>
          <a:custGeom>
            <a:rect b="b" l="l" r="r" t="t"/>
            <a:pathLst>
              <a:path extrusionOk="0" h="2350383" w="1892058">
                <a:moveTo>
                  <a:pt x="0" y="0"/>
                </a:moveTo>
                <a:lnTo>
                  <a:pt x="1892058" y="0"/>
                </a:lnTo>
                <a:lnTo>
                  <a:pt x="1892058" y="2350383"/>
                </a:lnTo>
                <a:lnTo>
                  <a:pt x="0" y="23503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7" name="Google Shape;1387;p27"/>
          <p:cNvSpPr/>
          <p:nvPr/>
        </p:nvSpPr>
        <p:spPr>
          <a:xfrm>
            <a:off x="7235625" y="6894331"/>
            <a:ext cx="2177807" cy="2363969"/>
          </a:xfrm>
          <a:custGeom>
            <a:rect b="b" l="l" r="r" t="t"/>
            <a:pathLst>
              <a:path extrusionOk="0" h="2363969" w="2177807">
                <a:moveTo>
                  <a:pt x="0" y="0"/>
                </a:moveTo>
                <a:lnTo>
                  <a:pt x="2177807" y="0"/>
                </a:lnTo>
                <a:lnTo>
                  <a:pt x="2177807" y="2363969"/>
                </a:lnTo>
                <a:lnTo>
                  <a:pt x="0" y="236396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8" name="Google Shape;1388;p27"/>
          <p:cNvSpPr/>
          <p:nvPr/>
        </p:nvSpPr>
        <p:spPr>
          <a:xfrm>
            <a:off x="7120747" y="4161979"/>
            <a:ext cx="2219151" cy="2016654"/>
          </a:xfrm>
          <a:custGeom>
            <a:rect b="b" l="l" r="r" t="t"/>
            <a:pathLst>
              <a:path extrusionOk="0" h="2016654" w="2219151">
                <a:moveTo>
                  <a:pt x="0" y="0"/>
                </a:moveTo>
                <a:lnTo>
                  <a:pt x="2219151" y="0"/>
                </a:lnTo>
                <a:lnTo>
                  <a:pt x="2219151" y="2016654"/>
                </a:lnTo>
                <a:lnTo>
                  <a:pt x="0" y="201665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9" name="Google Shape;1389;p27"/>
          <p:cNvSpPr/>
          <p:nvPr/>
        </p:nvSpPr>
        <p:spPr>
          <a:xfrm>
            <a:off x="10847917" y="4080963"/>
            <a:ext cx="1918342" cy="2016654"/>
          </a:xfrm>
          <a:custGeom>
            <a:rect b="b" l="l" r="r" t="t"/>
            <a:pathLst>
              <a:path extrusionOk="0" h="2016654" w="1918342">
                <a:moveTo>
                  <a:pt x="0" y="0"/>
                </a:moveTo>
                <a:lnTo>
                  <a:pt x="1918342" y="0"/>
                </a:lnTo>
                <a:lnTo>
                  <a:pt x="1918342" y="2016653"/>
                </a:lnTo>
                <a:lnTo>
                  <a:pt x="0" y="201665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0" name="Google Shape;1390;p27"/>
          <p:cNvSpPr/>
          <p:nvPr/>
        </p:nvSpPr>
        <p:spPr>
          <a:xfrm>
            <a:off x="14366459" y="3755878"/>
            <a:ext cx="2892841" cy="2422754"/>
          </a:xfrm>
          <a:custGeom>
            <a:rect b="b" l="l" r="r" t="t"/>
            <a:pathLst>
              <a:path extrusionOk="0" h="2422754" w="2892841">
                <a:moveTo>
                  <a:pt x="0" y="0"/>
                </a:moveTo>
                <a:lnTo>
                  <a:pt x="2892841" y="0"/>
                </a:lnTo>
                <a:lnTo>
                  <a:pt x="2892841" y="2422755"/>
                </a:lnTo>
                <a:lnTo>
                  <a:pt x="0" y="2422755"/>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1" name="Google Shape;1391;p27"/>
          <p:cNvSpPr/>
          <p:nvPr/>
        </p:nvSpPr>
        <p:spPr>
          <a:xfrm>
            <a:off x="10997645" y="6667229"/>
            <a:ext cx="1784600" cy="2591071"/>
          </a:xfrm>
          <a:custGeom>
            <a:rect b="b" l="l" r="r" t="t"/>
            <a:pathLst>
              <a:path extrusionOk="0" h="2591071" w="1784600">
                <a:moveTo>
                  <a:pt x="0" y="0"/>
                </a:moveTo>
                <a:lnTo>
                  <a:pt x="1784600" y="0"/>
                </a:lnTo>
                <a:lnTo>
                  <a:pt x="1784600" y="2591071"/>
                </a:lnTo>
                <a:lnTo>
                  <a:pt x="0" y="259107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2" name="Google Shape;1392;p27"/>
          <p:cNvSpPr/>
          <p:nvPr/>
        </p:nvSpPr>
        <p:spPr>
          <a:xfrm>
            <a:off x="14366459" y="7175884"/>
            <a:ext cx="1902808" cy="2082416"/>
          </a:xfrm>
          <a:custGeom>
            <a:rect b="b" l="l" r="r" t="t"/>
            <a:pathLst>
              <a:path extrusionOk="0" h="2082416" w="1902808">
                <a:moveTo>
                  <a:pt x="0" y="0"/>
                </a:moveTo>
                <a:lnTo>
                  <a:pt x="1902808" y="0"/>
                </a:lnTo>
                <a:lnTo>
                  <a:pt x="1902808" y="2082416"/>
                </a:lnTo>
                <a:lnTo>
                  <a:pt x="0" y="208241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3" name="Google Shape;1393;p27"/>
          <p:cNvSpPr txBox="1"/>
          <p:nvPr/>
        </p:nvSpPr>
        <p:spPr>
          <a:xfrm>
            <a:off x="1028700" y="863853"/>
            <a:ext cx="50592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7500">
                <a:solidFill>
                  <a:srgbClr val="4E1AB4"/>
                </a:solidFill>
                <a:latin typeface="Cinzel"/>
                <a:ea typeface="Cinzel"/>
                <a:cs typeface="Cinzel"/>
                <a:sym typeface="Cinzel"/>
              </a:rPr>
              <a:t>Resource </a:t>
            </a:r>
            <a:endParaRPr/>
          </a:p>
          <a:p>
            <a:pPr indent="0" lvl="0" marL="0" marR="0" rtl="0" algn="l">
              <a:lnSpc>
                <a:spcPct val="100000"/>
              </a:lnSpc>
              <a:spcBef>
                <a:spcPts val="0"/>
              </a:spcBef>
              <a:spcAft>
                <a:spcPts val="0"/>
              </a:spcAft>
              <a:buNone/>
            </a:pPr>
            <a:r>
              <a:rPr lang="en-US" sz="7500">
                <a:solidFill>
                  <a:srgbClr val="4E1AB4"/>
                </a:solidFill>
                <a:latin typeface="Cinzel"/>
                <a:ea typeface="Cinzel"/>
                <a:cs typeface="Cinzel"/>
                <a:sym typeface="Cinzel"/>
              </a:rPr>
              <a:t>Page</a:t>
            </a:r>
            <a:endParaRPr/>
          </a:p>
        </p:txBody>
      </p:sp>
      <p:sp>
        <p:nvSpPr>
          <p:cNvPr id="1394" name="Google Shape;1394;p27"/>
          <p:cNvSpPr txBox="1"/>
          <p:nvPr/>
        </p:nvSpPr>
        <p:spPr>
          <a:xfrm>
            <a:off x="1028700" y="3414261"/>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a:solidFill>
                  <a:srgbClr val="000000"/>
                </a:solidFill>
                <a:latin typeface="ABeeZee"/>
                <a:ea typeface="ABeeZee"/>
                <a:cs typeface="ABeeZee"/>
                <a:sym typeface="ABeeZee"/>
              </a:rPr>
              <a:t>Use these design resources in your Canva Presentation.</a:t>
            </a:r>
            <a:endParaRPr/>
          </a:p>
          <a:p>
            <a:pPr indent="0" lvl="0" marL="0" marR="0" rtl="0" algn="l">
              <a:lnSpc>
                <a:spcPct val="100000"/>
              </a:lnSpc>
              <a:spcBef>
                <a:spcPts val="0"/>
              </a:spcBef>
              <a:spcAft>
                <a:spcPts val="0"/>
              </a:spcAft>
              <a:buNone/>
            </a:pPr>
            <a:r>
              <a:t/>
            </a:r>
            <a:endParaRPr sz="2400">
              <a:solidFill>
                <a:srgbClr val="000000"/>
              </a:solidFill>
              <a:latin typeface="ABeeZee"/>
              <a:ea typeface="ABeeZee"/>
              <a:cs typeface="ABeeZee"/>
              <a:sym typeface="ABeeZee"/>
            </a:endParaRPr>
          </a:p>
          <a:p>
            <a:pPr indent="0" lvl="0" marL="0" marR="0" rtl="0" algn="l">
              <a:lnSpc>
                <a:spcPct val="100000"/>
              </a:lnSpc>
              <a:spcBef>
                <a:spcPts val="0"/>
              </a:spcBef>
              <a:spcAft>
                <a:spcPts val="0"/>
              </a:spcAft>
              <a:buNone/>
            </a:pPr>
            <a:r>
              <a:t/>
            </a:r>
            <a:endParaRPr sz="2400">
              <a:solidFill>
                <a:srgbClr val="000000"/>
              </a:solidFill>
              <a:latin typeface="ABeeZee"/>
              <a:ea typeface="ABeeZee"/>
              <a:cs typeface="ABeeZee"/>
              <a:sym typeface="ABeeZee"/>
            </a:endParaRPr>
          </a:p>
          <a:p>
            <a:pPr indent="0" lvl="0" marL="0" marR="0" rtl="0" algn="l">
              <a:lnSpc>
                <a:spcPct val="100000"/>
              </a:lnSpc>
              <a:spcBef>
                <a:spcPts val="0"/>
              </a:spcBef>
              <a:spcAft>
                <a:spcPts val="0"/>
              </a:spcAft>
              <a:buNone/>
            </a:pPr>
            <a:r>
              <a:t/>
            </a:r>
            <a:endParaRPr sz="2400">
              <a:solidFill>
                <a:srgbClr val="000000"/>
              </a:solidFill>
              <a:latin typeface="ABeeZee"/>
              <a:ea typeface="ABeeZee"/>
              <a:cs typeface="ABeeZee"/>
              <a:sym typeface="ABeeZee"/>
            </a:endParaRPr>
          </a:p>
          <a:p>
            <a:pPr indent="0" lvl="0" marL="0" marR="0" rtl="0" algn="l">
              <a:lnSpc>
                <a:spcPct val="100000"/>
              </a:lnSpc>
              <a:spcBef>
                <a:spcPts val="0"/>
              </a:spcBef>
              <a:spcAft>
                <a:spcPts val="0"/>
              </a:spcAft>
              <a:buNone/>
            </a:pPr>
            <a:r>
              <a:t/>
            </a:r>
            <a:endParaRPr sz="2400">
              <a:solidFill>
                <a:srgbClr val="000000"/>
              </a:solidFill>
              <a:latin typeface="ABeeZee"/>
              <a:ea typeface="ABeeZee"/>
              <a:cs typeface="ABeeZee"/>
              <a:sym typeface="ABeeZee"/>
            </a:endParaRPr>
          </a:p>
          <a:p>
            <a:pPr indent="0" lvl="0" marL="0" marR="0" rtl="0" algn="l">
              <a:lnSpc>
                <a:spcPct val="100000"/>
              </a:lnSpc>
              <a:spcBef>
                <a:spcPts val="0"/>
              </a:spcBef>
              <a:spcAft>
                <a:spcPts val="0"/>
              </a:spcAft>
              <a:buNone/>
            </a:pPr>
            <a:r>
              <a:t/>
            </a:r>
            <a:endParaRPr sz="2400">
              <a:solidFill>
                <a:srgbClr val="000000"/>
              </a:solidFill>
              <a:latin typeface="ABeeZee"/>
              <a:ea typeface="ABeeZee"/>
              <a:cs typeface="ABeeZee"/>
              <a:sym typeface="ABeeZee"/>
            </a:endParaRPr>
          </a:p>
          <a:p>
            <a:pPr indent="0" lvl="0" marL="0" marR="0" rtl="0" algn="l">
              <a:lnSpc>
                <a:spcPct val="100000"/>
              </a:lnSpc>
              <a:spcBef>
                <a:spcPts val="0"/>
              </a:spcBef>
              <a:spcAft>
                <a:spcPts val="0"/>
              </a:spcAft>
              <a:buNone/>
            </a:pPr>
            <a:r>
              <a:t/>
            </a:r>
            <a:endParaRPr sz="2400">
              <a:solidFill>
                <a:srgbClr val="000000"/>
              </a:solidFill>
              <a:latin typeface="ABeeZee"/>
              <a:ea typeface="ABeeZee"/>
              <a:cs typeface="ABeeZee"/>
              <a:sym typeface="ABeeZee"/>
            </a:endParaRPr>
          </a:p>
          <a:p>
            <a:pPr indent="0" lvl="0" marL="0" marR="0" rtl="0" algn="l">
              <a:lnSpc>
                <a:spcPct val="100000"/>
              </a:lnSpc>
              <a:spcBef>
                <a:spcPts val="0"/>
              </a:spcBef>
              <a:spcAft>
                <a:spcPts val="0"/>
              </a:spcAft>
              <a:buNone/>
            </a:pPr>
            <a:r>
              <a:t/>
            </a:r>
            <a:endParaRPr sz="2400">
              <a:latin typeface="ABeeZee"/>
              <a:ea typeface="ABeeZee"/>
              <a:cs typeface="ABeeZee"/>
              <a:sym typeface="ABeeZee"/>
            </a:endParaRPr>
          </a:p>
          <a:p>
            <a:pPr indent="0" lvl="0" marL="0" marR="0" rtl="0" algn="l">
              <a:lnSpc>
                <a:spcPct val="100000"/>
              </a:lnSpc>
              <a:spcBef>
                <a:spcPts val="0"/>
              </a:spcBef>
              <a:spcAft>
                <a:spcPts val="0"/>
              </a:spcAft>
              <a:buNone/>
            </a:pPr>
            <a:r>
              <a:t/>
            </a:r>
            <a:endParaRPr sz="2400">
              <a:latin typeface="ABeeZee"/>
              <a:ea typeface="ABeeZee"/>
              <a:cs typeface="ABeeZee"/>
              <a:sym typeface="ABeeZee"/>
            </a:endParaRPr>
          </a:p>
          <a:p>
            <a:pPr indent="0" lvl="0" marL="0" marR="0" rtl="0" algn="l">
              <a:lnSpc>
                <a:spcPct val="100000"/>
              </a:lnSpc>
              <a:spcBef>
                <a:spcPts val="0"/>
              </a:spcBef>
              <a:spcAft>
                <a:spcPts val="0"/>
              </a:spcAft>
              <a:buNone/>
            </a:pPr>
            <a:r>
              <a:rPr lang="en-US" sz="2400">
                <a:solidFill>
                  <a:srgbClr val="000000"/>
                </a:solidFill>
                <a:latin typeface="ABeeZee"/>
                <a:ea typeface="ABeeZee"/>
                <a:cs typeface="ABeeZee"/>
                <a:sym typeface="ABeeZee"/>
              </a:rPr>
              <a:t>You can find these fonts online too. Happy designing! </a:t>
            </a:r>
            <a:endParaRPr/>
          </a:p>
          <a:p>
            <a:pPr indent="0" lvl="0" marL="0" marR="0" rtl="0" algn="l">
              <a:lnSpc>
                <a:spcPct val="100000"/>
              </a:lnSpc>
              <a:spcBef>
                <a:spcPts val="0"/>
              </a:spcBef>
              <a:spcAft>
                <a:spcPts val="0"/>
              </a:spcAft>
              <a:buNone/>
            </a:pPr>
            <a:r>
              <a:t/>
            </a:r>
            <a:endParaRPr sz="2400">
              <a:solidFill>
                <a:srgbClr val="000000"/>
              </a:solidFill>
              <a:latin typeface="ABeeZee"/>
              <a:ea typeface="ABeeZee"/>
              <a:cs typeface="ABeeZee"/>
              <a:sym typeface="ABeeZee"/>
            </a:endParaRPr>
          </a:p>
          <a:p>
            <a:pPr indent="0" lvl="0" marL="0" marR="0" rtl="0" algn="l">
              <a:lnSpc>
                <a:spcPct val="100000"/>
              </a:lnSpc>
              <a:spcBef>
                <a:spcPts val="0"/>
              </a:spcBef>
              <a:spcAft>
                <a:spcPts val="0"/>
              </a:spcAft>
              <a:buNone/>
            </a:pPr>
            <a:r>
              <a:rPr lang="en-US" sz="2400">
                <a:solidFill>
                  <a:srgbClr val="000000"/>
                </a:solidFill>
                <a:latin typeface="ABeeZee"/>
                <a:ea typeface="ABeeZee"/>
                <a:cs typeface="ABeeZee"/>
                <a:sym typeface="ABeeZee"/>
              </a:rPr>
              <a:t>Don't forget to delete this page before presenting. </a:t>
            </a:r>
            <a:endParaRPr/>
          </a:p>
        </p:txBody>
      </p:sp>
      <p:sp>
        <p:nvSpPr>
          <p:cNvPr id="1395" name="Google Shape;1395;p27"/>
          <p:cNvSpPr txBox="1"/>
          <p:nvPr/>
        </p:nvSpPr>
        <p:spPr>
          <a:xfrm>
            <a:off x="1028700" y="4590639"/>
            <a:ext cx="4676700" cy="823800"/>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lang="en-US" sz="2327">
                <a:solidFill>
                  <a:srgbClr val="000000"/>
                </a:solidFill>
                <a:latin typeface="ABeeZee"/>
                <a:ea typeface="ABeeZee"/>
                <a:cs typeface="ABeeZee"/>
                <a:sym typeface="ABeeZee"/>
              </a:rPr>
              <a:t>This presentation template uses the following free fonts:</a:t>
            </a:r>
            <a:endParaRPr/>
          </a:p>
        </p:txBody>
      </p:sp>
      <p:sp>
        <p:nvSpPr>
          <p:cNvPr id="1396" name="Google Shape;1396;p27"/>
          <p:cNvSpPr txBox="1"/>
          <p:nvPr/>
        </p:nvSpPr>
        <p:spPr>
          <a:xfrm>
            <a:off x="1028700" y="5718730"/>
            <a:ext cx="5059200" cy="972300"/>
          </a:xfrm>
          <a:prstGeom prst="rect">
            <a:avLst/>
          </a:prstGeom>
          <a:noFill/>
          <a:ln>
            <a:noFill/>
          </a:ln>
        </p:spPr>
        <p:txBody>
          <a:bodyPr anchorCtr="0" anchor="t" bIns="0" lIns="0" spcFirstLastPara="1" rIns="0" wrap="square" tIns="0">
            <a:spAutoFit/>
          </a:bodyPr>
          <a:lstStyle/>
          <a:p>
            <a:pPr indent="-179433" lvl="1" marL="358866" marR="0" rtl="0" algn="l">
              <a:lnSpc>
                <a:spcPct val="140012"/>
              </a:lnSpc>
              <a:spcBef>
                <a:spcPts val="0"/>
              </a:spcBef>
              <a:spcAft>
                <a:spcPts val="0"/>
              </a:spcAft>
              <a:buClr>
                <a:srgbClr val="000000"/>
              </a:buClr>
              <a:buSzPts val="1662"/>
              <a:buFont typeface="Arial"/>
              <a:buChar char="•"/>
            </a:pPr>
            <a:r>
              <a:rPr b="0" i="0" lang="en-US" sz="1662" u="none" cap="none" strike="noStrike">
                <a:solidFill>
                  <a:srgbClr val="000000"/>
                </a:solidFill>
                <a:latin typeface="ABeeZee"/>
                <a:ea typeface="ABeeZee"/>
                <a:cs typeface="ABeeZee"/>
                <a:sym typeface="ABeeZee"/>
              </a:rPr>
              <a:t>Titles: Cinzel</a:t>
            </a:r>
            <a:endParaRPr/>
          </a:p>
          <a:p>
            <a:pPr indent="-179433" lvl="1" marL="358866" marR="0" rtl="0" algn="l">
              <a:lnSpc>
                <a:spcPct val="140012"/>
              </a:lnSpc>
              <a:spcBef>
                <a:spcPts val="0"/>
              </a:spcBef>
              <a:spcAft>
                <a:spcPts val="0"/>
              </a:spcAft>
              <a:buClr>
                <a:srgbClr val="000000"/>
              </a:buClr>
              <a:buSzPts val="1662"/>
              <a:buFont typeface="Arial"/>
              <a:buChar char="•"/>
            </a:pPr>
            <a:r>
              <a:rPr b="0" i="0" lang="en-US" sz="1662" u="none" cap="none" strike="noStrike">
                <a:solidFill>
                  <a:srgbClr val="000000"/>
                </a:solidFill>
                <a:latin typeface="ABeeZee"/>
                <a:ea typeface="ABeeZee"/>
                <a:cs typeface="ABeeZee"/>
                <a:sym typeface="ABeeZee"/>
              </a:rPr>
              <a:t>Headers: Cinzel, Abeezee</a:t>
            </a:r>
            <a:endParaRPr/>
          </a:p>
          <a:p>
            <a:pPr indent="-179433" lvl="1" marL="358866" marR="0" rtl="0" algn="l">
              <a:lnSpc>
                <a:spcPct val="140012"/>
              </a:lnSpc>
              <a:spcBef>
                <a:spcPts val="0"/>
              </a:spcBef>
              <a:spcAft>
                <a:spcPts val="0"/>
              </a:spcAft>
              <a:buClr>
                <a:srgbClr val="000000"/>
              </a:buClr>
              <a:buSzPts val="1662"/>
              <a:buFont typeface="Arial"/>
              <a:buChar char="•"/>
            </a:pPr>
            <a:r>
              <a:rPr b="0" i="0" lang="en-US" sz="1662" u="none" cap="none" strike="noStrike">
                <a:solidFill>
                  <a:srgbClr val="000000"/>
                </a:solidFill>
                <a:latin typeface="ABeeZee"/>
                <a:ea typeface="ABeeZee"/>
                <a:cs typeface="ABeeZee"/>
                <a:sym typeface="ABeeZee"/>
              </a:rPr>
              <a:t>Body Copy: Abeezee, Kalam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grpSp>
        <p:nvGrpSpPr>
          <p:cNvPr id="254" name="Google Shape;254;p10"/>
          <p:cNvGrpSpPr/>
          <p:nvPr/>
        </p:nvGrpSpPr>
        <p:grpSpPr>
          <a:xfrm rot="10555027">
            <a:off x="-5350955" y="195663"/>
            <a:ext cx="8691329" cy="10939810"/>
            <a:chOff x="0" y="0"/>
            <a:chExt cx="812800" cy="1023074"/>
          </a:xfrm>
        </p:grpSpPr>
        <p:sp>
          <p:nvSpPr>
            <p:cNvPr id="255" name="Google Shape;255;p10"/>
            <p:cNvSpPr/>
            <p:nvPr/>
          </p:nvSpPr>
          <p:spPr>
            <a:xfrm>
              <a:off x="0" y="0"/>
              <a:ext cx="812800" cy="1023074"/>
            </a:xfrm>
            <a:custGeom>
              <a:rect b="b" l="l" r="r" t="t"/>
              <a:pathLst>
                <a:path extrusionOk="0" h="1023074" w="812800">
                  <a:moveTo>
                    <a:pt x="406400" y="0"/>
                  </a:moveTo>
                  <a:lnTo>
                    <a:pt x="812800" y="1023074"/>
                  </a:lnTo>
                  <a:lnTo>
                    <a:pt x="0" y="1023074"/>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0"/>
            <p:cNvSpPr txBox="1"/>
            <p:nvPr/>
          </p:nvSpPr>
          <p:spPr>
            <a:xfrm>
              <a:off x="127000" y="427373"/>
              <a:ext cx="558800"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7" name="Google Shape;257;p10"/>
          <p:cNvGrpSpPr/>
          <p:nvPr/>
        </p:nvGrpSpPr>
        <p:grpSpPr>
          <a:xfrm rot="4523058">
            <a:off x="-1870055" y="-2926090"/>
            <a:ext cx="6643656" cy="5813199"/>
            <a:chOff x="0" y="0"/>
            <a:chExt cx="812800" cy="711200"/>
          </a:xfrm>
        </p:grpSpPr>
        <p:sp>
          <p:nvSpPr>
            <p:cNvPr id="258" name="Google Shape;258;p1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0" name="Google Shape;260;p10"/>
          <p:cNvGrpSpPr/>
          <p:nvPr/>
        </p:nvGrpSpPr>
        <p:grpSpPr>
          <a:xfrm>
            <a:off x="487475" y="264820"/>
            <a:ext cx="17313162" cy="9382899"/>
            <a:chOff x="0" y="-47625"/>
            <a:chExt cx="4559815" cy="2471200"/>
          </a:xfrm>
        </p:grpSpPr>
        <p:sp>
          <p:nvSpPr>
            <p:cNvPr id="261" name="Google Shape;261;p10"/>
            <p:cNvSpPr/>
            <p:nvPr/>
          </p:nvSpPr>
          <p:spPr>
            <a:xfrm>
              <a:off x="0" y="0"/>
              <a:ext cx="4559815" cy="2423575"/>
            </a:xfrm>
            <a:custGeom>
              <a:rect b="b" l="l" r="r" t="t"/>
              <a:pathLst>
                <a:path extrusionOk="0" h="2423575" w="4559815">
                  <a:moveTo>
                    <a:pt x="0" y="0"/>
                  </a:moveTo>
                  <a:lnTo>
                    <a:pt x="4559815" y="0"/>
                  </a:lnTo>
                  <a:lnTo>
                    <a:pt x="4559815" y="2423575"/>
                  </a:lnTo>
                  <a:lnTo>
                    <a:pt x="0" y="2423575"/>
                  </a:lnTo>
                  <a:close/>
                </a:path>
              </a:pathLst>
            </a:custGeom>
            <a:solidFill>
              <a:srgbClr val="FFFFFF"/>
            </a:solidFill>
            <a:ln cap="sq" cmpd="sng" w="571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0"/>
            <p:cNvSpPr txBox="1"/>
            <p:nvPr/>
          </p:nvSpPr>
          <p:spPr>
            <a:xfrm>
              <a:off x="0" y="-47625"/>
              <a:ext cx="4559700" cy="247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3" name="Google Shape;263;p10"/>
          <p:cNvSpPr txBox="1"/>
          <p:nvPr/>
        </p:nvSpPr>
        <p:spPr>
          <a:xfrm>
            <a:off x="7537020" y="5086350"/>
            <a:ext cx="4618200" cy="3078600"/>
          </a:xfrm>
          <a:prstGeom prst="rect">
            <a:avLst/>
          </a:prstGeom>
          <a:noFill/>
          <a:ln>
            <a:noFill/>
          </a:ln>
        </p:spPr>
        <p:txBody>
          <a:bodyPr anchorCtr="0" anchor="t" bIns="0" lIns="0" spcFirstLastPara="1" rIns="0" wrap="square" tIns="0">
            <a:spAutoFit/>
          </a:bodyPr>
          <a:lstStyle/>
          <a:p>
            <a:pPr indent="-215901" lvl="1" marL="431802"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BeeZee"/>
                <a:ea typeface="ABeeZee"/>
                <a:cs typeface="ABeeZee"/>
                <a:sym typeface="ABeeZee"/>
              </a:rPr>
              <a:t>Click on the "PowerPoint" button below this presentation preview. Start editing your presentation.</a:t>
            </a:r>
            <a:endParaRPr/>
          </a:p>
          <a:p>
            <a:pPr indent="-215901" lvl="1" marL="431802" marR="0" rtl="0" algn="l">
              <a:lnSpc>
                <a:spcPct val="100000"/>
              </a:lnSpc>
              <a:spcBef>
                <a:spcPts val="0"/>
              </a:spcBef>
              <a:spcAft>
                <a:spcPts val="0"/>
              </a:spcAft>
              <a:buClr>
                <a:srgbClr val="000000"/>
              </a:buClr>
              <a:buSzPts val="2000"/>
              <a:buFont typeface="Arial"/>
              <a:buChar char="•"/>
            </a:pPr>
            <a:r>
              <a:rPr b="0" i="0" lang="en-US" sz="2000" u="sng" cap="none" strike="noStrike">
                <a:solidFill>
                  <a:srgbClr val="000000"/>
                </a:solidFill>
                <a:latin typeface="ABeeZee"/>
                <a:ea typeface="ABeeZee"/>
                <a:cs typeface="ABeeZee"/>
                <a:sym typeface="ABeeZee"/>
              </a:rPr>
              <a:t>Alternative:</a:t>
            </a:r>
            <a:r>
              <a:rPr b="0" i="0" lang="en-US" sz="2000" u="none" cap="none" strike="noStrike">
                <a:solidFill>
                  <a:srgbClr val="000000"/>
                </a:solidFill>
                <a:latin typeface="ABeeZee"/>
                <a:ea typeface="ABeeZee"/>
                <a:cs typeface="ABeeZee"/>
                <a:sym typeface="ABeeZee"/>
              </a:rPr>
              <a:t> From Canva template file, Click on the "Share" button on the top right corner in Canva and click on "More" at the bottom of the menu. Enter "PowerPoint" in the search bar and click on the PowerPoint icon to download.</a:t>
            </a:r>
            <a:endParaRPr/>
          </a:p>
        </p:txBody>
      </p:sp>
      <p:sp>
        <p:nvSpPr>
          <p:cNvPr id="264" name="Google Shape;264;p10"/>
          <p:cNvSpPr txBox="1"/>
          <p:nvPr/>
        </p:nvSpPr>
        <p:spPr>
          <a:xfrm>
            <a:off x="1224144" y="1028700"/>
            <a:ext cx="102603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9000">
                <a:solidFill>
                  <a:srgbClr val="4E1AB4"/>
                </a:solidFill>
                <a:latin typeface="Cinzel"/>
                <a:ea typeface="Cinzel"/>
                <a:cs typeface="Cinzel"/>
                <a:sym typeface="Cinzel"/>
              </a:rPr>
              <a:t>How to Use This Presentation</a:t>
            </a:r>
            <a:endParaRPr/>
          </a:p>
        </p:txBody>
      </p:sp>
      <p:sp>
        <p:nvSpPr>
          <p:cNvPr id="265" name="Google Shape;265;p10"/>
          <p:cNvSpPr txBox="1"/>
          <p:nvPr/>
        </p:nvSpPr>
        <p:spPr>
          <a:xfrm>
            <a:off x="1224144" y="5086350"/>
            <a:ext cx="5464200" cy="3386400"/>
          </a:xfrm>
          <a:prstGeom prst="rect">
            <a:avLst/>
          </a:prstGeom>
          <a:noFill/>
          <a:ln>
            <a:noFill/>
          </a:ln>
        </p:spPr>
        <p:txBody>
          <a:bodyPr anchorCtr="0" anchor="t" bIns="0" lIns="0" spcFirstLastPara="1" rIns="0" wrap="square" tIns="0">
            <a:spAutoFit/>
          </a:bodyPr>
          <a:lstStyle/>
          <a:p>
            <a:pPr indent="-215901" lvl="1" marL="431802"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BeeZee"/>
                <a:ea typeface="ABeeZee"/>
                <a:cs typeface="ABeeZee"/>
                <a:sym typeface="ABeeZee"/>
              </a:rPr>
              <a:t>Click on the "Google Slides" button below this presentation preview. Make sure to sign in to your Google account. Click on "Make a copy." Start editing your presentation.</a:t>
            </a:r>
            <a:endParaRPr/>
          </a:p>
          <a:p>
            <a:pPr indent="-215901" lvl="1" marL="431802" marR="0" rtl="0" algn="l">
              <a:lnSpc>
                <a:spcPct val="100000"/>
              </a:lnSpc>
              <a:spcBef>
                <a:spcPts val="0"/>
              </a:spcBef>
              <a:spcAft>
                <a:spcPts val="0"/>
              </a:spcAft>
              <a:buClr>
                <a:srgbClr val="000000"/>
              </a:buClr>
              <a:buSzPts val="2000"/>
              <a:buFont typeface="Arial"/>
              <a:buChar char="•"/>
            </a:pPr>
            <a:r>
              <a:rPr b="0" i="0" lang="en-US" sz="2000" u="sng" cap="none" strike="noStrike">
                <a:solidFill>
                  <a:srgbClr val="000000"/>
                </a:solidFill>
                <a:latin typeface="ABeeZee"/>
                <a:ea typeface="ABeeZee"/>
                <a:cs typeface="ABeeZee"/>
                <a:sym typeface="ABeeZee"/>
              </a:rPr>
              <a:t>Alternative:</a:t>
            </a:r>
            <a:r>
              <a:rPr b="0" i="0" lang="en-US" sz="2000" u="none" cap="none" strike="noStrike">
                <a:solidFill>
                  <a:srgbClr val="000000"/>
                </a:solidFill>
                <a:latin typeface="ABeeZee"/>
                <a:ea typeface="ABeeZee"/>
                <a:cs typeface="ABeeZee"/>
                <a:sym typeface="ABeeZee"/>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266" name="Google Shape;266;p10"/>
          <p:cNvSpPr txBox="1"/>
          <p:nvPr/>
        </p:nvSpPr>
        <p:spPr>
          <a:xfrm>
            <a:off x="1224144" y="4130810"/>
            <a:ext cx="5141301"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3500">
                <a:solidFill>
                  <a:srgbClr val="410EA6"/>
                </a:solidFill>
                <a:latin typeface="ABeeZee"/>
                <a:ea typeface="ABeeZee"/>
                <a:cs typeface="ABeeZee"/>
                <a:sym typeface="ABeeZee"/>
              </a:rPr>
              <a:t>Google Slides</a:t>
            </a:r>
            <a:endParaRPr/>
          </a:p>
        </p:txBody>
      </p:sp>
      <p:sp>
        <p:nvSpPr>
          <p:cNvPr id="267" name="Google Shape;267;p10"/>
          <p:cNvSpPr txBox="1"/>
          <p:nvPr/>
        </p:nvSpPr>
        <p:spPr>
          <a:xfrm>
            <a:off x="7537020" y="4130810"/>
            <a:ext cx="5141301"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3500">
                <a:solidFill>
                  <a:srgbClr val="410EA6"/>
                </a:solidFill>
                <a:latin typeface="ABeeZee"/>
                <a:ea typeface="ABeeZee"/>
                <a:cs typeface="ABeeZee"/>
                <a:sym typeface="ABeeZee"/>
              </a:rPr>
              <a:t>PowerPoint</a:t>
            </a:r>
            <a:endParaRPr/>
          </a:p>
        </p:txBody>
      </p:sp>
      <p:sp>
        <p:nvSpPr>
          <p:cNvPr id="268" name="Google Shape;268;p10"/>
          <p:cNvSpPr txBox="1"/>
          <p:nvPr/>
        </p:nvSpPr>
        <p:spPr>
          <a:xfrm>
            <a:off x="13328391" y="4130810"/>
            <a:ext cx="5141301"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3500">
                <a:solidFill>
                  <a:srgbClr val="410EA6"/>
                </a:solidFill>
                <a:latin typeface="ABeeZee"/>
                <a:ea typeface="ABeeZee"/>
                <a:cs typeface="ABeeZee"/>
                <a:sym typeface="ABeeZee"/>
              </a:rPr>
              <a:t>Canva</a:t>
            </a:r>
            <a:endParaRPr/>
          </a:p>
        </p:txBody>
      </p:sp>
      <p:sp>
        <p:nvSpPr>
          <p:cNvPr id="269" name="Google Shape;269;p10"/>
          <p:cNvSpPr txBox="1"/>
          <p:nvPr/>
        </p:nvSpPr>
        <p:spPr>
          <a:xfrm>
            <a:off x="13328391" y="5086350"/>
            <a:ext cx="3344700" cy="2154900"/>
          </a:xfrm>
          <a:prstGeom prst="rect">
            <a:avLst/>
          </a:prstGeom>
          <a:noFill/>
          <a:ln>
            <a:noFill/>
          </a:ln>
        </p:spPr>
        <p:txBody>
          <a:bodyPr anchorCtr="0" anchor="t" bIns="0" lIns="0" spcFirstLastPara="1" rIns="0" wrap="square" tIns="0">
            <a:spAutoFit/>
          </a:bodyPr>
          <a:lstStyle/>
          <a:p>
            <a:pPr indent="-215901" lvl="1" marL="431802"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BeeZee"/>
                <a:ea typeface="ABeeZee"/>
                <a:cs typeface="ABeeZee"/>
                <a:sym typeface="ABeeZee"/>
              </a:rPr>
              <a:t>Click on the "Canva" button under this presentation preview. Start editing your presentation. You need to sign in to your Canva account.</a:t>
            </a:r>
            <a:endParaRPr/>
          </a:p>
        </p:txBody>
      </p:sp>
      <p:grpSp>
        <p:nvGrpSpPr>
          <p:cNvPr id="270" name="Google Shape;270;p10"/>
          <p:cNvGrpSpPr/>
          <p:nvPr/>
        </p:nvGrpSpPr>
        <p:grpSpPr>
          <a:xfrm rot="7335049">
            <a:off x="15750987" y="5149401"/>
            <a:ext cx="9307998" cy="8144499"/>
            <a:chOff x="0" y="0"/>
            <a:chExt cx="812800" cy="711200"/>
          </a:xfrm>
        </p:grpSpPr>
        <p:sp>
          <p:nvSpPr>
            <p:cNvPr id="271" name="Google Shape;271;p1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3" name="Google Shape;273;p10"/>
          <p:cNvGrpSpPr/>
          <p:nvPr/>
        </p:nvGrpSpPr>
        <p:grpSpPr>
          <a:xfrm rot="5980356">
            <a:off x="13040992" y="2752880"/>
            <a:ext cx="14582449" cy="6031547"/>
            <a:chOff x="0" y="0"/>
            <a:chExt cx="1719466" cy="711200"/>
          </a:xfrm>
        </p:grpSpPr>
        <p:sp>
          <p:nvSpPr>
            <p:cNvPr id="274" name="Google Shape;274;p10"/>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0"/>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6" name="Google Shape;276;p10"/>
          <p:cNvGrpSpPr/>
          <p:nvPr/>
        </p:nvGrpSpPr>
        <p:grpSpPr>
          <a:xfrm>
            <a:off x="13357683" y="-58399"/>
            <a:ext cx="903241" cy="3729334"/>
            <a:chOff x="0" y="-47625"/>
            <a:chExt cx="736600" cy="3041302"/>
          </a:xfrm>
        </p:grpSpPr>
        <p:sp>
          <p:nvSpPr>
            <p:cNvPr id="277" name="Google Shape;277;p10"/>
            <p:cNvSpPr/>
            <p:nvPr/>
          </p:nvSpPr>
          <p:spPr>
            <a:xfrm>
              <a:off x="0" y="0"/>
              <a:ext cx="736600" cy="2993677"/>
            </a:xfrm>
            <a:custGeom>
              <a:rect b="b" l="l" r="r" t="t"/>
              <a:pathLst>
                <a:path extrusionOk="0" h="2993677" w="736600">
                  <a:moveTo>
                    <a:pt x="736600" y="0"/>
                  </a:moveTo>
                  <a:lnTo>
                    <a:pt x="736600" y="2993677"/>
                  </a:lnTo>
                  <a:lnTo>
                    <a:pt x="368300" y="2866677"/>
                  </a:lnTo>
                  <a:lnTo>
                    <a:pt x="0" y="2993677"/>
                  </a:lnTo>
                  <a:lnTo>
                    <a:pt x="0" y="0"/>
                  </a:lnTo>
                  <a:lnTo>
                    <a:pt x="736600" y="0"/>
                  </a:ln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0"/>
            <p:cNvSpPr txBox="1"/>
            <p:nvPr/>
          </p:nvSpPr>
          <p:spPr>
            <a:xfrm>
              <a:off x="0" y="-47625"/>
              <a:ext cx="736600" cy="29143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9" name="Google Shape;279;p10"/>
          <p:cNvGrpSpPr/>
          <p:nvPr/>
        </p:nvGrpSpPr>
        <p:grpSpPr>
          <a:xfrm>
            <a:off x="12981682" y="1457365"/>
            <a:ext cx="1655244" cy="1655244"/>
            <a:chOff x="0" y="0"/>
            <a:chExt cx="2206992" cy="2206992"/>
          </a:xfrm>
        </p:grpSpPr>
        <p:grpSp>
          <p:nvGrpSpPr>
            <p:cNvPr id="280" name="Google Shape;280;p10"/>
            <p:cNvGrpSpPr/>
            <p:nvPr/>
          </p:nvGrpSpPr>
          <p:grpSpPr>
            <a:xfrm>
              <a:off x="0" y="0"/>
              <a:ext cx="2206992" cy="2206992"/>
              <a:chOff x="0" y="0"/>
              <a:chExt cx="812800" cy="812800"/>
            </a:xfrm>
          </p:grpSpPr>
          <p:sp>
            <p:nvSpPr>
              <p:cNvPr id="281" name="Google Shape;281;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3" name="Google Shape;283;p10"/>
            <p:cNvGrpSpPr/>
            <p:nvPr/>
          </p:nvGrpSpPr>
          <p:grpSpPr>
            <a:xfrm>
              <a:off x="230812" y="230812"/>
              <a:ext cx="1745368" cy="1745368"/>
              <a:chOff x="0" y="0"/>
              <a:chExt cx="812800" cy="812800"/>
            </a:xfrm>
          </p:grpSpPr>
          <p:sp>
            <p:nvSpPr>
              <p:cNvPr id="284" name="Google Shape;284;p1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FA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0"/>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grpSp>
        <p:nvGrpSpPr>
          <p:cNvPr id="1401" name="Google Shape;1401;p28"/>
          <p:cNvGrpSpPr/>
          <p:nvPr/>
        </p:nvGrpSpPr>
        <p:grpSpPr>
          <a:xfrm rot="10583953">
            <a:off x="16723259" y="-113135"/>
            <a:ext cx="2543270" cy="10684566"/>
            <a:chOff x="0" y="0"/>
            <a:chExt cx="243525" cy="1023074"/>
          </a:xfrm>
        </p:grpSpPr>
        <p:sp>
          <p:nvSpPr>
            <p:cNvPr id="1402" name="Google Shape;1402;p28"/>
            <p:cNvSpPr/>
            <p:nvPr/>
          </p:nvSpPr>
          <p:spPr>
            <a:xfrm>
              <a:off x="0" y="0"/>
              <a:ext cx="243525" cy="1023074"/>
            </a:xfrm>
            <a:custGeom>
              <a:rect b="b" l="l" r="r" t="t"/>
              <a:pathLst>
                <a:path extrusionOk="0" h="1023074" w="243525">
                  <a:moveTo>
                    <a:pt x="121762" y="0"/>
                  </a:moveTo>
                  <a:lnTo>
                    <a:pt x="243525" y="1023074"/>
                  </a:lnTo>
                  <a:lnTo>
                    <a:pt x="0" y="1023074"/>
                  </a:lnTo>
                  <a:lnTo>
                    <a:pt x="121762"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3" name="Google Shape;1403;p28"/>
            <p:cNvSpPr txBox="1"/>
            <p:nvPr/>
          </p:nvSpPr>
          <p:spPr>
            <a:xfrm>
              <a:off x="38051" y="427373"/>
              <a:ext cx="167423"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04" name="Google Shape;1404;p28"/>
          <p:cNvGrpSpPr/>
          <p:nvPr/>
        </p:nvGrpSpPr>
        <p:grpSpPr>
          <a:xfrm rot="10190805">
            <a:off x="15775421" y="-2041848"/>
            <a:ext cx="2519579" cy="10684566"/>
            <a:chOff x="0" y="0"/>
            <a:chExt cx="241256" cy="1023074"/>
          </a:xfrm>
        </p:grpSpPr>
        <p:sp>
          <p:nvSpPr>
            <p:cNvPr id="1405" name="Google Shape;1405;p28"/>
            <p:cNvSpPr/>
            <p:nvPr/>
          </p:nvSpPr>
          <p:spPr>
            <a:xfrm>
              <a:off x="0" y="0"/>
              <a:ext cx="241256" cy="1023074"/>
            </a:xfrm>
            <a:custGeom>
              <a:rect b="b" l="l" r="r" t="t"/>
              <a:pathLst>
                <a:path extrusionOk="0" h="1023074" w="241256">
                  <a:moveTo>
                    <a:pt x="120628" y="0"/>
                  </a:moveTo>
                  <a:lnTo>
                    <a:pt x="241256" y="1023074"/>
                  </a:lnTo>
                  <a:lnTo>
                    <a:pt x="0" y="1023074"/>
                  </a:lnTo>
                  <a:lnTo>
                    <a:pt x="120628"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6" name="Google Shape;1406;p28"/>
            <p:cNvSpPr txBox="1"/>
            <p:nvPr/>
          </p:nvSpPr>
          <p:spPr>
            <a:xfrm>
              <a:off x="37696" y="427373"/>
              <a:ext cx="165864"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07" name="Google Shape;1407;p28"/>
          <p:cNvGrpSpPr/>
          <p:nvPr/>
        </p:nvGrpSpPr>
        <p:grpSpPr>
          <a:xfrm rot="9690900">
            <a:off x="14578683" y="-3459993"/>
            <a:ext cx="2519579" cy="10958349"/>
            <a:chOff x="0" y="0"/>
            <a:chExt cx="241256" cy="1049290"/>
          </a:xfrm>
        </p:grpSpPr>
        <p:sp>
          <p:nvSpPr>
            <p:cNvPr id="1408" name="Google Shape;1408;p28"/>
            <p:cNvSpPr/>
            <p:nvPr/>
          </p:nvSpPr>
          <p:spPr>
            <a:xfrm>
              <a:off x="0" y="0"/>
              <a:ext cx="241256" cy="1049290"/>
            </a:xfrm>
            <a:custGeom>
              <a:rect b="b" l="l" r="r" t="t"/>
              <a:pathLst>
                <a:path extrusionOk="0" h="1049290" w="241256">
                  <a:moveTo>
                    <a:pt x="120628" y="0"/>
                  </a:moveTo>
                  <a:lnTo>
                    <a:pt x="241256" y="1049290"/>
                  </a:lnTo>
                  <a:lnTo>
                    <a:pt x="0" y="1049290"/>
                  </a:lnTo>
                  <a:lnTo>
                    <a:pt x="120628"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9" name="Google Shape;1409;p28"/>
            <p:cNvSpPr txBox="1"/>
            <p:nvPr/>
          </p:nvSpPr>
          <p:spPr>
            <a:xfrm>
              <a:off x="37696" y="439545"/>
              <a:ext cx="165864" cy="5347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0" name="Google Shape;1410;p28"/>
          <p:cNvGrpSpPr/>
          <p:nvPr/>
        </p:nvGrpSpPr>
        <p:grpSpPr>
          <a:xfrm rot="-216046">
            <a:off x="-981547" y="-304611"/>
            <a:ext cx="2543270" cy="10684566"/>
            <a:chOff x="0" y="0"/>
            <a:chExt cx="243525" cy="1023074"/>
          </a:xfrm>
        </p:grpSpPr>
        <p:sp>
          <p:nvSpPr>
            <p:cNvPr id="1411" name="Google Shape;1411;p28"/>
            <p:cNvSpPr/>
            <p:nvPr/>
          </p:nvSpPr>
          <p:spPr>
            <a:xfrm>
              <a:off x="0" y="0"/>
              <a:ext cx="243525" cy="1023074"/>
            </a:xfrm>
            <a:custGeom>
              <a:rect b="b" l="l" r="r" t="t"/>
              <a:pathLst>
                <a:path extrusionOk="0" h="1023074" w="243525">
                  <a:moveTo>
                    <a:pt x="121762" y="0"/>
                  </a:moveTo>
                  <a:lnTo>
                    <a:pt x="243525" y="1023074"/>
                  </a:lnTo>
                  <a:lnTo>
                    <a:pt x="0" y="1023074"/>
                  </a:lnTo>
                  <a:lnTo>
                    <a:pt x="121762"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2" name="Google Shape;1412;p28"/>
            <p:cNvSpPr txBox="1"/>
            <p:nvPr/>
          </p:nvSpPr>
          <p:spPr>
            <a:xfrm>
              <a:off x="38051" y="427373"/>
              <a:ext cx="167423"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3" name="Google Shape;1413;p28"/>
          <p:cNvGrpSpPr/>
          <p:nvPr/>
        </p:nvGrpSpPr>
        <p:grpSpPr>
          <a:xfrm rot="-609194">
            <a:off x="43022" y="1852916"/>
            <a:ext cx="2519579" cy="10684566"/>
            <a:chOff x="0" y="0"/>
            <a:chExt cx="241256" cy="1023074"/>
          </a:xfrm>
        </p:grpSpPr>
        <p:sp>
          <p:nvSpPr>
            <p:cNvPr id="1414" name="Google Shape;1414;p28"/>
            <p:cNvSpPr/>
            <p:nvPr/>
          </p:nvSpPr>
          <p:spPr>
            <a:xfrm>
              <a:off x="0" y="0"/>
              <a:ext cx="241256" cy="1023074"/>
            </a:xfrm>
            <a:custGeom>
              <a:rect b="b" l="l" r="r" t="t"/>
              <a:pathLst>
                <a:path extrusionOk="0" h="1023074" w="241256">
                  <a:moveTo>
                    <a:pt x="120628" y="0"/>
                  </a:moveTo>
                  <a:lnTo>
                    <a:pt x="241256" y="1023074"/>
                  </a:lnTo>
                  <a:lnTo>
                    <a:pt x="0" y="1023074"/>
                  </a:lnTo>
                  <a:lnTo>
                    <a:pt x="120628"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5" name="Google Shape;1415;p28"/>
            <p:cNvSpPr txBox="1"/>
            <p:nvPr/>
          </p:nvSpPr>
          <p:spPr>
            <a:xfrm>
              <a:off x="37696" y="427373"/>
              <a:ext cx="165864"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6" name="Google Shape;1416;p28"/>
          <p:cNvGrpSpPr/>
          <p:nvPr/>
        </p:nvGrpSpPr>
        <p:grpSpPr>
          <a:xfrm rot="-1096202">
            <a:off x="1237076" y="3150500"/>
            <a:ext cx="2519579" cy="10737918"/>
            <a:chOff x="0" y="0"/>
            <a:chExt cx="241256" cy="1028183"/>
          </a:xfrm>
        </p:grpSpPr>
        <p:sp>
          <p:nvSpPr>
            <p:cNvPr id="1417" name="Google Shape;1417;p28"/>
            <p:cNvSpPr/>
            <p:nvPr/>
          </p:nvSpPr>
          <p:spPr>
            <a:xfrm>
              <a:off x="0" y="0"/>
              <a:ext cx="241256" cy="1028183"/>
            </a:xfrm>
            <a:custGeom>
              <a:rect b="b" l="l" r="r" t="t"/>
              <a:pathLst>
                <a:path extrusionOk="0" h="1028183" w="241256">
                  <a:moveTo>
                    <a:pt x="120628" y="0"/>
                  </a:moveTo>
                  <a:lnTo>
                    <a:pt x="241256" y="1028183"/>
                  </a:lnTo>
                  <a:lnTo>
                    <a:pt x="0" y="1028183"/>
                  </a:lnTo>
                  <a:lnTo>
                    <a:pt x="120628"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8" name="Google Shape;1418;p28"/>
            <p:cNvSpPr txBox="1"/>
            <p:nvPr/>
          </p:nvSpPr>
          <p:spPr>
            <a:xfrm>
              <a:off x="37696" y="429746"/>
              <a:ext cx="165864" cy="52499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9" name="Google Shape;1419;p28"/>
          <p:cNvGrpSpPr/>
          <p:nvPr/>
        </p:nvGrpSpPr>
        <p:grpSpPr>
          <a:xfrm>
            <a:off x="553015" y="330360"/>
            <a:ext cx="17181970" cy="9332464"/>
            <a:chOff x="0" y="-47625"/>
            <a:chExt cx="4525293" cy="2457933"/>
          </a:xfrm>
        </p:grpSpPr>
        <p:sp>
          <p:nvSpPr>
            <p:cNvPr id="1420" name="Google Shape;1420;p28"/>
            <p:cNvSpPr/>
            <p:nvPr/>
          </p:nvSpPr>
          <p:spPr>
            <a:xfrm>
              <a:off x="0" y="0"/>
              <a:ext cx="4525292" cy="2410308"/>
            </a:xfrm>
            <a:custGeom>
              <a:rect b="b" l="l" r="r" t="t"/>
              <a:pathLst>
                <a:path extrusionOk="0" h="2410308" w="4525292">
                  <a:moveTo>
                    <a:pt x="0" y="0"/>
                  </a:moveTo>
                  <a:lnTo>
                    <a:pt x="4525292" y="0"/>
                  </a:lnTo>
                  <a:lnTo>
                    <a:pt x="4525292" y="2410308"/>
                  </a:lnTo>
                  <a:lnTo>
                    <a:pt x="0" y="2410308"/>
                  </a:lnTo>
                  <a:close/>
                </a:path>
              </a:pathLst>
            </a:custGeom>
            <a:solidFill>
              <a:srgbClr val="000000">
                <a:alpha val="0"/>
              </a:srgbClr>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28"/>
            <p:cNvSpPr txBox="1"/>
            <p:nvPr/>
          </p:nvSpPr>
          <p:spPr>
            <a:xfrm>
              <a:off x="0" y="-47625"/>
              <a:ext cx="4525293" cy="24579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22" name="Google Shape;1422;p28"/>
          <p:cNvSpPr/>
          <p:nvPr/>
        </p:nvSpPr>
        <p:spPr>
          <a:xfrm>
            <a:off x="6131256" y="2929828"/>
            <a:ext cx="6025487" cy="1506372"/>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3" name="Google Shape;1423;p28"/>
          <p:cNvSpPr txBox="1"/>
          <p:nvPr/>
        </p:nvSpPr>
        <p:spPr>
          <a:xfrm>
            <a:off x="5303892" y="1028700"/>
            <a:ext cx="7726128"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9000">
                <a:solidFill>
                  <a:srgbClr val="4E1AB4"/>
                </a:solidFill>
                <a:latin typeface="Cinzel"/>
                <a:ea typeface="Cinzel"/>
                <a:cs typeface="Cinzel"/>
                <a:sym typeface="Cinzel"/>
              </a:rPr>
              <a:t>Credits</a:t>
            </a:r>
            <a:endParaRPr/>
          </a:p>
        </p:txBody>
      </p:sp>
      <p:sp>
        <p:nvSpPr>
          <p:cNvPr id="1424" name="Google Shape;1424;p28"/>
          <p:cNvSpPr txBox="1"/>
          <p:nvPr/>
        </p:nvSpPr>
        <p:spPr>
          <a:xfrm>
            <a:off x="3143698" y="5093425"/>
            <a:ext cx="11810400" cy="1323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4299">
                <a:solidFill>
                  <a:srgbClr val="000000"/>
                </a:solidFill>
                <a:latin typeface="ABeeZee"/>
                <a:ea typeface="ABeeZee"/>
                <a:cs typeface="ABeeZee"/>
                <a:sym typeface="ABeeZee"/>
              </a:rPr>
              <a:t>This presentation template is free for everyone to use thanks to the following:</a:t>
            </a:r>
            <a:endParaRPr/>
          </a:p>
        </p:txBody>
      </p:sp>
      <p:sp>
        <p:nvSpPr>
          <p:cNvPr id="1425" name="Google Shape;1425;p28"/>
          <p:cNvSpPr txBox="1"/>
          <p:nvPr/>
        </p:nvSpPr>
        <p:spPr>
          <a:xfrm>
            <a:off x="2840981" y="6991441"/>
            <a:ext cx="12651949" cy="850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499">
                <a:solidFill>
                  <a:srgbClr val="000000"/>
                </a:solidFill>
                <a:latin typeface="Kalam"/>
                <a:ea typeface="Kalam"/>
                <a:cs typeface="Kalam"/>
                <a:sym typeface="Kalam"/>
              </a:rPr>
              <a:t>SlidesCarnival for the presentation template</a:t>
            </a:r>
            <a:endParaRPr/>
          </a:p>
          <a:p>
            <a:pPr indent="0" lvl="0" marL="0" marR="0" rtl="0" algn="ctr">
              <a:lnSpc>
                <a:spcPct val="140000"/>
              </a:lnSpc>
              <a:spcBef>
                <a:spcPts val="0"/>
              </a:spcBef>
              <a:spcAft>
                <a:spcPts val="0"/>
              </a:spcAft>
              <a:buNone/>
            </a:pPr>
            <a:r>
              <a:rPr lang="en-US" sz="2500">
                <a:solidFill>
                  <a:srgbClr val="000000"/>
                </a:solidFill>
                <a:latin typeface="Kalam"/>
                <a:ea typeface="Kalam"/>
                <a:cs typeface="Kalam"/>
                <a:sym typeface="Kalam"/>
              </a:rPr>
              <a:t>Pexels for the photos</a:t>
            </a:r>
            <a:endParaRPr/>
          </a:p>
        </p:txBody>
      </p:sp>
      <p:sp>
        <p:nvSpPr>
          <p:cNvPr id="1426" name="Google Shape;1426;p28"/>
          <p:cNvSpPr txBox="1"/>
          <p:nvPr/>
        </p:nvSpPr>
        <p:spPr>
          <a:xfrm>
            <a:off x="2840981" y="8319388"/>
            <a:ext cx="12651949"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500">
                <a:solidFill>
                  <a:srgbClr val="000000"/>
                </a:solidFill>
                <a:latin typeface="ABeeZee"/>
                <a:ea typeface="ABeeZee"/>
                <a:cs typeface="ABeeZee"/>
                <a:sym typeface="ABeeZee"/>
              </a:rPr>
              <a:t>Happy designing!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11"/>
          <p:cNvGrpSpPr/>
          <p:nvPr/>
        </p:nvGrpSpPr>
        <p:grpSpPr>
          <a:xfrm rot="10555027">
            <a:off x="-5350955" y="195663"/>
            <a:ext cx="8691329" cy="10939810"/>
            <a:chOff x="0" y="0"/>
            <a:chExt cx="812800" cy="1023074"/>
          </a:xfrm>
        </p:grpSpPr>
        <p:sp>
          <p:nvSpPr>
            <p:cNvPr id="291" name="Google Shape;291;p11"/>
            <p:cNvSpPr/>
            <p:nvPr/>
          </p:nvSpPr>
          <p:spPr>
            <a:xfrm>
              <a:off x="0" y="0"/>
              <a:ext cx="812800" cy="1023074"/>
            </a:xfrm>
            <a:custGeom>
              <a:rect b="b" l="l" r="r" t="t"/>
              <a:pathLst>
                <a:path extrusionOk="0" h="1023074" w="812800">
                  <a:moveTo>
                    <a:pt x="406400" y="0"/>
                  </a:moveTo>
                  <a:lnTo>
                    <a:pt x="812800" y="1023074"/>
                  </a:lnTo>
                  <a:lnTo>
                    <a:pt x="0" y="1023074"/>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1"/>
            <p:cNvSpPr txBox="1"/>
            <p:nvPr/>
          </p:nvSpPr>
          <p:spPr>
            <a:xfrm>
              <a:off x="127000" y="427373"/>
              <a:ext cx="558800" cy="5226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3" name="Google Shape;293;p11"/>
          <p:cNvGrpSpPr/>
          <p:nvPr/>
        </p:nvGrpSpPr>
        <p:grpSpPr>
          <a:xfrm rot="4523058">
            <a:off x="-1870055" y="-2926090"/>
            <a:ext cx="6643656" cy="5813199"/>
            <a:chOff x="0" y="0"/>
            <a:chExt cx="812800" cy="711200"/>
          </a:xfrm>
        </p:grpSpPr>
        <p:sp>
          <p:nvSpPr>
            <p:cNvPr id="294" name="Google Shape;294;p1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1"/>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6" name="Google Shape;296;p11"/>
          <p:cNvGrpSpPr/>
          <p:nvPr/>
        </p:nvGrpSpPr>
        <p:grpSpPr>
          <a:xfrm rot="7335049">
            <a:off x="15750987" y="5149401"/>
            <a:ext cx="9307998" cy="8144499"/>
            <a:chOff x="0" y="0"/>
            <a:chExt cx="812800" cy="711200"/>
          </a:xfrm>
        </p:grpSpPr>
        <p:sp>
          <p:nvSpPr>
            <p:cNvPr id="297" name="Google Shape;297;p1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1"/>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9" name="Google Shape;299;p11"/>
          <p:cNvGrpSpPr/>
          <p:nvPr/>
        </p:nvGrpSpPr>
        <p:grpSpPr>
          <a:xfrm rot="5980356">
            <a:off x="13040992" y="2752880"/>
            <a:ext cx="14582449" cy="6031547"/>
            <a:chOff x="0" y="0"/>
            <a:chExt cx="1719466" cy="711200"/>
          </a:xfrm>
        </p:grpSpPr>
        <p:sp>
          <p:nvSpPr>
            <p:cNvPr id="300" name="Google Shape;300;p11"/>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1"/>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2" name="Google Shape;302;p11"/>
          <p:cNvGrpSpPr/>
          <p:nvPr/>
        </p:nvGrpSpPr>
        <p:grpSpPr>
          <a:xfrm>
            <a:off x="487475" y="264821"/>
            <a:ext cx="17313049" cy="9576532"/>
            <a:chOff x="0" y="-47625"/>
            <a:chExt cx="4559815" cy="2522214"/>
          </a:xfrm>
        </p:grpSpPr>
        <p:sp>
          <p:nvSpPr>
            <p:cNvPr id="303" name="Google Shape;303;p11"/>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1"/>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05" name="Google Shape;305;p11"/>
          <p:cNvCxnSpPr/>
          <p:nvPr/>
        </p:nvCxnSpPr>
        <p:spPr>
          <a:xfrm>
            <a:off x="1451772" y="8186109"/>
            <a:ext cx="5909711" cy="0"/>
          </a:xfrm>
          <a:prstGeom prst="straightConnector1">
            <a:avLst/>
          </a:prstGeom>
          <a:noFill/>
          <a:ln cap="flat" cmpd="sng" w="38100">
            <a:solidFill>
              <a:srgbClr val="5E17EB"/>
            </a:solidFill>
            <a:prstDash val="solid"/>
            <a:round/>
            <a:headEnd len="sm" w="sm" type="none"/>
            <a:tailEnd len="sm" w="sm" type="none"/>
          </a:ln>
        </p:spPr>
      </p:cxnSp>
      <p:cxnSp>
        <p:nvCxnSpPr>
          <p:cNvPr id="306" name="Google Shape;306;p11"/>
          <p:cNvCxnSpPr/>
          <p:nvPr/>
        </p:nvCxnSpPr>
        <p:spPr>
          <a:xfrm>
            <a:off x="3540634" y="4910666"/>
            <a:ext cx="10980123" cy="0"/>
          </a:xfrm>
          <a:prstGeom prst="straightConnector1">
            <a:avLst/>
          </a:prstGeom>
          <a:noFill/>
          <a:ln cap="flat" cmpd="sng" w="38100">
            <a:solidFill>
              <a:srgbClr val="5E17EB"/>
            </a:solidFill>
            <a:prstDash val="solid"/>
            <a:round/>
            <a:headEnd len="sm" w="sm" type="none"/>
            <a:tailEnd len="sm" w="sm" type="none"/>
          </a:ln>
        </p:spPr>
      </p:cxnSp>
      <p:cxnSp>
        <p:nvCxnSpPr>
          <p:cNvPr id="307" name="Google Shape;307;p11"/>
          <p:cNvCxnSpPr/>
          <p:nvPr/>
        </p:nvCxnSpPr>
        <p:spPr>
          <a:xfrm>
            <a:off x="3540634" y="6922552"/>
            <a:ext cx="10980123" cy="0"/>
          </a:xfrm>
          <a:prstGeom prst="straightConnector1">
            <a:avLst/>
          </a:prstGeom>
          <a:noFill/>
          <a:ln cap="flat" cmpd="sng" w="38100">
            <a:solidFill>
              <a:srgbClr val="5E17EB"/>
            </a:solidFill>
            <a:prstDash val="solid"/>
            <a:round/>
            <a:headEnd len="sm" w="sm" type="none"/>
            <a:tailEnd len="sm" w="sm" type="none"/>
          </a:ln>
        </p:spPr>
      </p:cxnSp>
      <p:grpSp>
        <p:nvGrpSpPr>
          <p:cNvPr id="308" name="Google Shape;308;p11"/>
          <p:cNvGrpSpPr/>
          <p:nvPr/>
        </p:nvGrpSpPr>
        <p:grpSpPr>
          <a:xfrm>
            <a:off x="15071721" y="7692809"/>
            <a:ext cx="1655244" cy="1655244"/>
            <a:chOff x="0" y="0"/>
            <a:chExt cx="812800" cy="812800"/>
          </a:xfrm>
        </p:grpSpPr>
        <p:sp>
          <p:nvSpPr>
            <p:cNvPr id="309" name="Google Shape;30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1" name="Google Shape;311;p11"/>
          <p:cNvSpPr/>
          <p:nvPr/>
        </p:nvSpPr>
        <p:spPr>
          <a:xfrm flipH="1" rot="-7907752">
            <a:off x="1879208" y="7266468"/>
            <a:ext cx="884860" cy="852683"/>
          </a:xfrm>
          <a:custGeom>
            <a:rect b="b" l="l" r="r" t="t"/>
            <a:pathLst>
              <a:path extrusionOk="0" h="852683" w="884860">
                <a:moveTo>
                  <a:pt x="884860" y="0"/>
                </a:moveTo>
                <a:lnTo>
                  <a:pt x="0" y="0"/>
                </a:lnTo>
                <a:lnTo>
                  <a:pt x="0" y="852683"/>
                </a:lnTo>
                <a:lnTo>
                  <a:pt x="884860" y="852683"/>
                </a:lnTo>
                <a:lnTo>
                  <a:pt x="88486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1"/>
          <p:cNvSpPr/>
          <p:nvPr/>
        </p:nvSpPr>
        <p:spPr>
          <a:xfrm>
            <a:off x="3702897" y="1824906"/>
            <a:ext cx="1120801" cy="1057756"/>
          </a:xfrm>
          <a:custGeom>
            <a:rect b="b" l="l" r="r" t="t"/>
            <a:pathLst>
              <a:path extrusionOk="0" h="1057756" w="1120801">
                <a:moveTo>
                  <a:pt x="0" y="0"/>
                </a:moveTo>
                <a:lnTo>
                  <a:pt x="1120801" y="0"/>
                </a:lnTo>
                <a:lnTo>
                  <a:pt x="1120801" y="1057755"/>
                </a:lnTo>
                <a:lnTo>
                  <a:pt x="0" y="105775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1"/>
          <p:cNvSpPr txBox="1"/>
          <p:nvPr/>
        </p:nvSpPr>
        <p:spPr>
          <a:xfrm>
            <a:off x="1338468" y="8472806"/>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Signature</a:t>
            </a:r>
            <a:endParaRPr/>
          </a:p>
        </p:txBody>
      </p:sp>
      <p:sp>
        <p:nvSpPr>
          <p:cNvPr id="314" name="Google Shape;314;p11"/>
          <p:cNvSpPr txBox="1"/>
          <p:nvPr/>
        </p:nvSpPr>
        <p:spPr>
          <a:xfrm>
            <a:off x="5208389" y="1413983"/>
            <a:ext cx="7871222"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4E1AB4"/>
                </a:solidFill>
                <a:latin typeface="Cinzel"/>
                <a:ea typeface="Cinzel"/>
                <a:cs typeface="Cinzel"/>
                <a:sym typeface="Cinzel"/>
              </a:rPr>
              <a:t>Certificate</a:t>
            </a:r>
            <a:endParaRPr/>
          </a:p>
        </p:txBody>
      </p:sp>
      <p:sp>
        <p:nvSpPr>
          <p:cNvPr id="315" name="Google Shape;315;p11"/>
          <p:cNvSpPr txBox="1"/>
          <p:nvPr/>
        </p:nvSpPr>
        <p:spPr>
          <a:xfrm>
            <a:off x="4823698" y="847280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Name</a:t>
            </a:r>
            <a:endParaRPr/>
          </a:p>
        </p:txBody>
      </p:sp>
      <p:sp>
        <p:nvSpPr>
          <p:cNvPr id="316" name="Google Shape;316;p11"/>
          <p:cNvSpPr txBox="1"/>
          <p:nvPr/>
        </p:nvSpPr>
        <p:spPr>
          <a:xfrm>
            <a:off x="4887968" y="3175635"/>
            <a:ext cx="8512063" cy="4953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000000"/>
                </a:solidFill>
                <a:latin typeface="Cinzel"/>
                <a:ea typeface="Cinzel"/>
                <a:cs typeface="Cinzel"/>
                <a:sym typeface="Cinzel"/>
              </a:rPr>
              <a:t>This certificate is proudly presented to</a:t>
            </a:r>
            <a:endParaRPr/>
          </a:p>
        </p:txBody>
      </p:sp>
      <p:sp>
        <p:nvSpPr>
          <p:cNvPr id="317" name="Google Shape;317;p11"/>
          <p:cNvSpPr txBox="1"/>
          <p:nvPr/>
        </p:nvSpPr>
        <p:spPr>
          <a:xfrm>
            <a:off x="6528968" y="5375061"/>
            <a:ext cx="5230064" cy="51435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000000"/>
                </a:solidFill>
                <a:latin typeface="ABeeZee"/>
                <a:ea typeface="ABeeZee"/>
                <a:cs typeface="ABeeZee"/>
                <a:sym typeface="ABeeZee"/>
              </a:rPr>
              <a:t>That has participated in the</a:t>
            </a:r>
            <a:endParaRPr/>
          </a:p>
        </p:txBody>
      </p:sp>
      <p:sp>
        <p:nvSpPr>
          <p:cNvPr id="318" name="Google Shape;318;p11"/>
          <p:cNvSpPr txBox="1"/>
          <p:nvPr/>
        </p:nvSpPr>
        <p:spPr>
          <a:xfrm>
            <a:off x="6792886" y="6353807"/>
            <a:ext cx="470222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cxnSp>
        <p:nvCxnSpPr>
          <p:cNvPr id="319" name="Google Shape;319;p11"/>
          <p:cNvCxnSpPr/>
          <p:nvPr/>
        </p:nvCxnSpPr>
        <p:spPr>
          <a:xfrm>
            <a:off x="10687286" y="8205159"/>
            <a:ext cx="3839115" cy="0"/>
          </a:xfrm>
          <a:prstGeom prst="straightConnector1">
            <a:avLst/>
          </a:prstGeom>
          <a:noFill/>
          <a:ln cap="flat" cmpd="sng" w="38100">
            <a:solidFill>
              <a:srgbClr val="5E17EB"/>
            </a:solidFill>
            <a:prstDash val="solid"/>
            <a:round/>
            <a:headEnd len="sm" w="sm" type="none"/>
            <a:tailEnd len="sm" w="sm" type="none"/>
          </a:ln>
        </p:spPr>
      </p:cxnSp>
      <p:sp>
        <p:nvSpPr>
          <p:cNvPr id="320" name="Google Shape;320;p11"/>
          <p:cNvSpPr txBox="1"/>
          <p:nvPr/>
        </p:nvSpPr>
        <p:spPr>
          <a:xfrm>
            <a:off x="11337951" y="847280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Date</a:t>
            </a:r>
            <a:endParaRPr/>
          </a:p>
        </p:txBody>
      </p:sp>
      <p:sp>
        <p:nvSpPr>
          <p:cNvPr id="321" name="Google Shape;321;p11"/>
          <p:cNvSpPr/>
          <p:nvPr/>
        </p:nvSpPr>
        <p:spPr>
          <a:xfrm>
            <a:off x="13622536" y="1824906"/>
            <a:ext cx="1120801" cy="1057756"/>
          </a:xfrm>
          <a:custGeom>
            <a:rect b="b" l="l" r="r" t="t"/>
            <a:pathLst>
              <a:path extrusionOk="0" h="1057756" w="1120801">
                <a:moveTo>
                  <a:pt x="0" y="0"/>
                </a:moveTo>
                <a:lnTo>
                  <a:pt x="1120801" y="0"/>
                </a:lnTo>
                <a:lnTo>
                  <a:pt x="1120801" y="1057755"/>
                </a:lnTo>
                <a:lnTo>
                  <a:pt x="0" y="105775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2" name="Google Shape;322;p11"/>
          <p:cNvGrpSpPr/>
          <p:nvPr/>
        </p:nvGrpSpPr>
        <p:grpSpPr>
          <a:xfrm>
            <a:off x="15244830" y="7865918"/>
            <a:ext cx="1309026" cy="1309026"/>
            <a:chOff x="0" y="0"/>
            <a:chExt cx="812800" cy="812800"/>
          </a:xfrm>
        </p:grpSpPr>
        <p:sp>
          <p:nvSpPr>
            <p:cNvPr id="323" name="Google Shape;323;p1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5" name="Google Shape;325;p11"/>
          <p:cNvSpPr txBox="1"/>
          <p:nvPr/>
        </p:nvSpPr>
        <p:spPr>
          <a:xfrm>
            <a:off x="6711188" y="3880654"/>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12"/>
          <p:cNvGrpSpPr/>
          <p:nvPr/>
        </p:nvGrpSpPr>
        <p:grpSpPr>
          <a:xfrm rot="5400000">
            <a:off x="12512206" y="1745774"/>
            <a:ext cx="14582449" cy="6031547"/>
            <a:chOff x="0" y="0"/>
            <a:chExt cx="1719466" cy="711200"/>
          </a:xfrm>
        </p:grpSpPr>
        <p:sp>
          <p:nvSpPr>
            <p:cNvPr id="331" name="Google Shape;331;p12"/>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2"/>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3" name="Google Shape;333;p12"/>
          <p:cNvGrpSpPr/>
          <p:nvPr/>
        </p:nvGrpSpPr>
        <p:grpSpPr>
          <a:xfrm rot="7335049">
            <a:off x="16021843" y="5149401"/>
            <a:ext cx="9307998" cy="8144499"/>
            <a:chOff x="0" y="0"/>
            <a:chExt cx="812800" cy="711200"/>
          </a:xfrm>
        </p:grpSpPr>
        <p:sp>
          <p:nvSpPr>
            <p:cNvPr id="334" name="Google Shape;334;p1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2"/>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6" name="Google Shape;336;p12"/>
          <p:cNvGrpSpPr/>
          <p:nvPr/>
        </p:nvGrpSpPr>
        <p:grpSpPr>
          <a:xfrm rot="-5400000">
            <a:off x="-8806655" y="1745774"/>
            <a:ext cx="14582449" cy="6031547"/>
            <a:chOff x="0" y="0"/>
            <a:chExt cx="1719466" cy="711200"/>
          </a:xfrm>
        </p:grpSpPr>
        <p:sp>
          <p:nvSpPr>
            <p:cNvPr id="337" name="Google Shape;337;p12"/>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2"/>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9" name="Google Shape;339;p12"/>
          <p:cNvGrpSpPr/>
          <p:nvPr/>
        </p:nvGrpSpPr>
        <p:grpSpPr>
          <a:xfrm rot="-3347818">
            <a:off x="-6169430" y="-4684487"/>
            <a:ext cx="9307998" cy="8144499"/>
            <a:chOff x="0" y="0"/>
            <a:chExt cx="812800" cy="711200"/>
          </a:xfrm>
        </p:grpSpPr>
        <p:sp>
          <p:nvSpPr>
            <p:cNvPr id="340" name="Google Shape;340;p1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2"/>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2" name="Google Shape;342;p12"/>
          <p:cNvGrpSpPr/>
          <p:nvPr/>
        </p:nvGrpSpPr>
        <p:grpSpPr>
          <a:xfrm>
            <a:off x="487475" y="264821"/>
            <a:ext cx="17313049" cy="9479685"/>
            <a:chOff x="0" y="-47625"/>
            <a:chExt cx="4559815" cy="2496707"/>
          </a:xfrm>
        </p:grpSpPr>
        <p:sp>
          <p:nvSpPr>
            <p:cNvPr id="343" name="Google Shape;343;p12"/>
            <p:cNvSpPr/>
            <p:nvPr/>
          </p:nvSpPr>
          <p:spPr>
            <a:xfrm>
              <a:off x="0" y="0"/>
              <a:ext cx="4559815" cy="2449082"/>
            </a:xfrm>
            <a:custGeom>
              <a:rect b="b" l="l" r="r" t="t"/>
              <a:pathLst>
                <a:path extrusionOk="0" h="2449082" w="4559815">
                  <a:moveTo>
                    <a:pt x="0" y="0"/>
                  </a:moveTo>
                  <a:lnTo>
                    <a:pt x="4559815" y="0"/>
                  </a:lnTo>
                  <a:lnTo>
                    <a:pt x="4559815" y="2449082"/>
                  </a:lnTo>
                  <a:lnTo>
                    <a:pt x="0" y="2449082"/>
                  </a:lnTo>
                  <a:close/>
                </a:path>
              </a:pathLst>
            </a:custGeom>
            <a:solidFill>
              <a:srgbClr val="000000">
                <a:alpha val="0"/>
              </a:srgbClr>
            </a:solidFill>
            <a:ln cap="sq" cmpd="sng" w="57150">
              <a:solidFill>
                <a:srgbClr val="E4D06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2"/>
            <p:cNvSpPr txBox="1"/>
            <p:nvPr/>
          </p:nvSpPr>
          <p:spPr>
            <a:xfrm>
              <a:off x="0" y="-47625"/>
              <a:ext cx="4559815" cy="249670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45" name="Google Shape;345;p12"/>
          <p:cNvCxnSpPr/>
          <p:nvPr/>
        </p:nvCxnSpPr>
        <p:spPr>
          <a:xfrm>
            <a:off x="8481310" y="7515539"/>
            <a:ext cx="3652987" cy="0"/>
          </a:xfrm>
          <a:prstGeom prst="straightConnector1">
            <a:avLst/>
          </a:prstGeom>
          <a:noFill/>
          <a:ln cap="flat" cmpd="sng" w="38100">
            <a:solidFill>
              <a:srgbClr val="5E17EB"/>
            </a:solidFill>
            <a:prstDash val="dot"/>
            <a:round/>
            <a:headEnd len="sm" w="sm" type="none"/>
            <a:tailEnd len="sm" w="sm" type="none"/>
          </a:ln>
        </p:spPr>
      </p:cxnSp>
      <p:cxnSp>
        <p:nvCxnSpPr>
          <p:cNvPr id="346" name="Google Shape;346;p12"/>
          <p:cNvCxnSpPr/>
          <p:nvPr/>
        </p:nvCxnSpPr>
        <p:spPr>
          <a:xfrm>
            <a:off x="7418799" y="4394055"/>
            <a:ext cx="7329562" cy="0"/>
          </a:xfrm>
          <a:prstGeom prst="straightConnector1">
            <a:avLst/>
          </a:prstGeom>
          <a:noFill/>
          <a:ln cap="flat" cmpd="sng" w="38100">
            <a:solidFill>
              <a:srgbClr val="5E17EB"/>
            </a:solidFill>
            <a:prstDash val="dot"/>
            <a:round/>
            <a:headEnd len="sm" w="sm" type="none"/>
            <a:tailEnd len="sm" w="sm" type="none"/>
          </a:ln>
        </p:spPr>
      </p:cxnSp>
      <p:cxnSp>
        <p:nvCxnSpPr>
          <p:cNvPr id="347" name="Google Shape;347;p12"/>
          <p:cNvCxnSpPr/>
          <p:nvPr/>
        </p:nvCxnSpPr>
        <p:spPr>
          <a:xfrm>
            <a:off x="8913019" y="5373427"/>
            <a:ext cx="5835342" cy="0"/>
          </a:xfrm>
          <a:prstGeom prst="straightConnector1">
            <a:avLst/>
          </a:prstGeom>
          <a:noFill/>
          <a:ln cap="flat" cmpd="sng" w="38100">
            <a:solidFill>
              <a:srgbClr val="5E17EB"/>
            </a:solidFill>
            <a:prstDash val="dot"/>
            <a:round/>
            <a:headEnd len="sm" w="sm" type="none"/>
            <a:tailEnd len="sm" w="sm" type="none"/>
          </a:ln>
        </p:spPr>
      </p:cxnSp>
      <p:cxnSp>
        <p:nvCxnSpPr>
          <p:cNvPr id="348" name="Google Shape;348;p12"/>
          <p:cNvCxnSpPr/>
          <p:nvPr/>
        </p:nvCxnSpPr>
        <p:spPr>
          <a:xfrm>
            <a:off x="10066151" y="9277350"/>
            <a:ext cx="3652987" cy="0"/>
          </a:xfrm>
          <a:prstGeom prst="straightConnector1">
            <a:avLst/>
          </a:prstGeom>
          <a:noFill/>
          <a:ln cap="flat" cmpd="sng" w="38100">
            <a:solidFill>
              <a:srgbClr val="5E17EB"/>
            </a:solidFill>
            <a:prstDash val="dot"/>
            <a:round/>
            <a:headEnd len="sm" w="sm" type="none"/>
            <a:tailEnd len="sm" w="sm" type="none"/>
          </a:ln>
        </p:spPr>
      </p:cxnSp>
      <p:sp>
        <p:nvSpPr>
          <p:cNvPr id="349" name="Google Shape;349;p12"/>
          <p:cNvSpPr/>
          <p:nvPr/>
        </p:nvSpPr>
        <p:spPr>
          <a:xfrm rot="-446846">
            <a:off x="-125448" y="6023564"/>
            <a:ext cx="4337953" cy="4234926"/>
          </a:xfrm>
          <a:custGeom>
            <a:rect b="b" l="l" r="r" t="t"/>
            <a:pathLst>
              <a:path extrusionOk="0" h="4234926" w="4337953">
                <a:moveTo>
                  <a:pt x="0" y="0"/>
                </a:moveTo>
                <a:lnTo>
                  <a:pt x="4337952" y="0"/>
                </a:lnTo>
                <a:lnTo>
                  <a:pt x="4337952" y="4234927"/>
                </a:lnTo>
                <a:lnTo>
                  <a:pt x="0" y="42349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2"/>
          <p:cNvSpPr/>
          <p:nvPr/>
        </p:nvSpPr>
        <p:spPr>
          <a:xfrm rot="337790">
            <a:off x="13571338" y="5982474"/>
            <a:ext cx="4753443" cy="4551421"/>
          </a:xfrm>
          <a:custGeom>
            <a:rect b="b" l="l" r="r" t="t"/>
            <a:pathLst>
              <a:path extrusionOk="0" h="4551421" w="4753443">
                <a:moveTo>
                  <a:pt x="0" y="0"/>
                </a:moveTo>
                <a:lnTo>
                  <a:pt x="4753443" y="0"/>
                </a:lnTo>
                <a:lnTo>
                  <a:pt x="4753443" y="4551421"/>
                </a:lnTo>
                <a:lnTo>
                  <a:pt x="0" y="455142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51" name="Google Shape;351;p12"/>
          <p:cNvCxnSpPr/>
          <p:nvPr/>
        </p:nvCxnSpPr>
        <p:spPr>
          <a:xfrm>
            <a:off x="4223401" y="6319055"/>
            <a:ext cx="10524960" cy="0"/>
          </a:xfrm>
          <a:prstGeom prst="straightConnector1">
            <a:avLst/>
          </a:prstGeom>
          <a:noFill/>
          <a:ln cap="flat" cmpd="sng" w="38100">
            <a:solidFill>
              <a:srgbClr val="5E17EB"/>
            </a:solidFill>
            <a:prstDash val="dot"/>
            <a:round/>
            <a:headEnd len="sm" w="sm" type="none"/>
            <a:tailEnd len="sm" w="sm" type="none"/>
          </a:ln>
        </p:spPr>
      </p:cxnSp>
      <p:sp>
        <p:nvSpPr>
          <p:cNvPr id="352" name="Google Shape;352;p12"/>
          <p:cNvSpPr/>
          <p:nvPr/>
        </p:nvSpPr>
        <p:spPr>
          <a:xfrm>
            <a:off x="4223401" y="9862561"/>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2"/>
          <p:cNvSpPr/>
          <p:nvPr/>
        </p:nvSpPr>
        <p:spPr>
          <a:xfrm>
            <a:off x="10990248" y="9867395"/>
            <a:ext cx="263367" cy="263367"/>
          </a:xfrm>
          <a:custGeom>
            <a:rect b="b" l="l" r="r" t="t"/>
            <a:pathLst>
              <a:path extrusionOk="0" h="263367" w="263367">
                <a:moveTo>
                  <a:pt x="0" y="0"/>
                </a:moveTo>
                <a:lnTo>
                  <a:pt x="263368" y="0"/>
                </a:lnTo>
                <a:lnTo>
                  <a:pt x="263368" y="263367"/>
                </a:lnTo>
                <a:lnTo>
                  <a:pt x="0" y="26336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54" name="Google Shape;354;p12"/>
          <p:cNvCxnSpPr/>
          <p:nvPr/>
        </p:nvCxnSpPr>
        <p:spPr>
          <a:xfrm>
            <a:off x="8481310" y="8277078"/>
            <a:ext cx="3652987" cy="0"/>
          </a:xfrm>
          <a:prstGeom prst="straightConnector1">
            <a:avLst/>
          </a:prstGeom>
          <a:noFill/>
          <a:ln cap="flat" cmpd="sng" w="38100">
            <a:solidFill>
              <a:srgbClr val="5E17EB"/>
            </a:solidFill>
            <a:prstDash val="dot"/>
            <a:round/>
            <a:headEnd len="sm" w="sm" type="none"/>
            <a:tailEnd len="sm" w="sm" type="none"/>
          </a:ln>
        </p:spPr>
      </p:cxnSp>
      <p:grpSp>
        <p:nvGrpSpPr>
          <p:cNvPr id="355" name="Google Shape;355;p12"/>
          <p:cNvGrpSpPr/>
          <p:nvPr/>
        </p:nvGrpSpPr>
        <p:grpSpPr>
          <a:xfrm>
            <a:off x="13822561" y="1457365"/>
            <a:ext cx="1655244" cy="1655244"/>
            <a:chOff x="0" y="0"/>
            <a:chExt cx="2206992" cy="2206992"/>
          </a:xfrm>
        </p:grpSpPr>
        <p:grpSp>
          <p:nvGrpSpPr>
            <p:cNvPr id="356" name="Google Shape;356;p12"/>
            <p:cNvGrpSpPr/>
            <p:nvPr/>
          </p:nvGrpSpPr>
          <p:grpSpPr>
            <a:xfrm>
              <a:off x="0" y="0"/>
              <a:ext cx="2206992" cy="2206992"/>
              <a:chOff x="0" y="0"/>
              <a:chExt cx="812800" cy="812800"/>
            </a:xfrm>
          </p:grpSpPr>
          <p:sp>
            <p:nvSpPr>
              <p:cNvPr id="357" name="Google Shape;35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9" name="Google Shape;359;p12"/>
            <p:cNvGrpSpPr/>
            <p:nvPr/>
          </p:nvGrpSpPr>
          <p:grpSpPr>
            <a:xfrm>
              <a:off x="230812" y="230812"/>
              <a:ext cx="1745368" cy="1745368"/>
              <a:chOff x="0" y="0"/>
              <a:chExt cx="812800" cy="812800"/>
            </a:xfrm>
          </p:grpSpPr>
          <p:sp>
            <p:nvSpPr>
              <p:cNvPr id="360" name="Google Shape;360;p12"/>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1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62" name="Google Shape;362;p12"/>
          <p:cNvSpPr txBox="1"/>
          <p:nvPr/>
        </p:nvSpPr>
        <p:spPr>
          <a:xfrm>
            <a:off x="5208389" y="1413983"/>
            <a:ext cx="7871222"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4E1AB4"/>
                </a:solidFill>
                <a:latin typeface="Cinzel"/>
                <a:ea typeface="Cinzel"/>
                <a:cs typeface="Cinzel"/>
                <a:sym typeface="Cinzel"/>
              </a:rPr>
              <a:t>Certificate</a:t>
            </a:r>
            <a:endParaRPr/>
          </a:p>
        </p:txBody>
      </p:sp>
      <p:sp>
        <p:nvSpPr>
          <p:cNvPr id="363" name="Google Shape;363;p12"/>
          <p:cNvSpPr txBox="1"/>
          <p:nvPr/>
        </p:nvSpPr>
        <p:spPr>
          <a:xfrm>
            <a:off x="9038911" y="702768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364" name="Google Shape;364;p12"/>
          <p:cNvSpPr txBox="1"/>
          <p:nvPr/>
        </p:nvSpPr>
        <p:spPr>
          <a:xfrm>
            <a:off x="3107366" y="4148470"/>
            <a:ext cx="5393400" cy="3540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2299">
                <a:solidFill>
                  <a:srgbClr val="000000"/>
                </a:solidFill>
                <a:latin typeface="ABeeZee"/>
                <a:ea typeface="ABeeZee"/>
                <a:cs typeface="ABeeZee"/>
                <a:sym typeface="ABeeZee"/>
              </a:rPr>
              <a:t>Proudly Presented To</a:t>
            </a:r>
            <a:endParaRPr sz="300">
              <a:latin typeface="ABeeZee"/>
              <a:ea typeface="ABeeZee"/>
              <a:cs typeface="ABeeZee"/>
              <a:sym typeface="ABeeZee"/>
            </a:endParaRPr>
          </a:p>
        </p:txBody>
      </p:sp>
      <p:sp>
        <p:nvSpPr>
          <p:cNvPr id="365" name="Google Shape;365;p12"/>
          <p:cNvSpPr txBox="1"/>
          <p:nvPr/>
        </p:nvSpPr>
        <p:spPr>
          <a:xfrm>
            <a:off x="10549917" y="880300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sp>
        <p:nvSpPr>
          <p:cNvPr id="366" name="Google Shape;366;p12"/>
          <p:cNvSpPr txBox="1"/>
          <p:nvPr/>
        </p:nvSpPr>
        <p:spPr>
          <a:xfrm>
            <a:off x="3125507" y="5034900"/>
            <a:ext cx="6204600" cy="3540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2299">
                <a:solidFill>
                  <a:srgbClr val="000000"/>
                </a:solidFill>
                <a:latin typeface="ABeeZee"/>
                <a:ea typeface="ABeeZee"/>
                <a:cs typeface="ABeeZee"/>
                <a:sym typeface="ABeeZee"/>
              </a:rPr>
              <a:t>That Has Participated In The</a:t>
            </a:r>
            <a:endParaRPr sz="300">
              <a:latin typeface="ABeeZee"/>
              <a:ea typeface="ABeeZee"/>
              <a:cs typeface="ABeeZee"/>
              <a:sym typeface="ABeeZee"/>
            </a:endParaRPr>
          </a:p>
        </p:txBody>
      </p:sp>
      <p:sp>
        <p:nvSpPr>
          <p:cNvPr id="367" name="Google Shape;367;p12"/>
          <p:cNvSpPr txBox="1"/>
          <p:nvPr/>
        </p:nvSpPr>
        <p:spPr>
          <a:xfrm>
            <a:off x="10419602" y="4967662"/>
            <a:ext cx="290357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sp>
        <p:nvSpPr>
          <p:cNvPr id="368" name="Google Shape;368;p12"/>
          <p:cNvSpPr txBox="1"/>
          <p:nvPr/>
        </p:nvSpPr>
        <p:spPr>
          <a:xfrm>
            <a:off x="4637930" y="9843187"/>
            <a:ext cx="4892954"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reallygreatsite.com</a:t>
            </a:r>
            <a:endParaRPr/>
          </a:p>
        </p:txBody>
      </p:sp>
      <p:sp>
        <p:nvSpPr>
          <p:cNvPr id="369" name="Google Shape;369;p12"/>
          <p:cNvSpPr txBox="1"/>
          <p:nvPr/>
        </p:nvSpPr>
        <p:spPr>
          <a:xfrm>
            <a:off x="6474503" y="1166852"/>
            <a:ext cx="5552576" cy="50594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4E1AB4"/>
                </a:solidFill>
                <a:latin typeface="ABeeZee"/>
                <a:ea typeface="ABeeZee"/>
                <a:cs typeface="ABeeZee"/>
                <a:sym typeface="ABeeZee"/>
              </a:rPr>
              <a:t>Name University </a:t>
            </a:r>
            <a:endParaRPr/>
          </a:p>
        </p:txBody>
      </p:sp>
      <p:sp>
        <p:nvSpPr>
          <p:cNvPr id="370" name="Google Shape;370;p12"/>
          <p:cNvSpPr txBox="1"/>
          <p:nvPr/>
        </p:nvSpPr>
        <p:spPr>
          <a:xfrm>
            <a:off x="7513287" y="5853416"/>
            <a:ext cx="290357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sp>
        <p:nvSpPr>
          <p:cNvPr id="371" name="Google Shape;371;p12"/>
          <p:cNvSpPr txBox="1"/>
          <p:nvPr/>
        </p:nvSpPr>
        <p:spPr>
          <a:xfrm>
            <a:off x="11461886" y="9843187"/>
            <a:ext cx="2960950"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123-456-7890</a:t>
            </a:r>
            <a:endParaRPr/>
          </a:p>
        </p:txBody>
      </p:sp>
      <p:sp>
        <p:nvSpPr>
          <p:cNvPr id="372" name="Google Shape;372;p12"/>
          <p:cNvSpPr txBox="1"/>
          <p:nvPr/>
        </p:nvSpPr>
        <p:spPr>
          <a:xfrm>
            <a:off x="5036357" y="7170560"/>
            <a:ext cx="3026100" cy="3540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2299">
                <a:solidFill>
                  <a:srgbClr val="000000"/>
                </a:solidFill>
                <a:latin typeface="ABeeZee"/>
                <a:ea typeface="ABeeZee"/>
                <a:cs typeface="ABeeZee"/>
                <a:sym typeface="ABeeZee"/>
              </a:rPr>
              <a:t>Webinar Director</a:t>
            </a:r>
            <a:endParaRPr sz="300">
              <a:latin typeface="ABeeZee"/>
              <a:ea typeface="ABeeZee"/>
              <a:cs typeface="ABeeZee"/>
              <a:sym typeface="ABeeZee"/>
            </a:endParaRPr>
          </a:p>
        </p:txBody>
      </p:sp>
      <p:sp>
        <p:nvSpPr>
          <p:cNvPr id="373" name="Google Shape;373;p12"/>
          <p:cNvSpPr txBox="1"/>
          <p:nvPr/>
        </p:nvSpPr>
        <p:spPr>
          <a:xfrm>
            <a:off x="5036357" y="7979420"/>
            <a:ext cx="3026100" cy="3540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2299">
                <a:solidFill>
                  <a:srgbClr val="000000"/>
                </a:solidFill>
                <a:latin typeface="ABeeZee"/>
                <a:ea typeface="ABeeZee"/>
                <a:cs typeface="ABeeZee"/>
                <a:sym typeface="ABeeZee"/>
              </a:rPr>
              <a:t>Webinar Director</a:t>
            </a:r>
            <a:endParaRPr sz="300">
              <a:latin typeface="ABeeZee"/>
              <a:ea typeface="ABeeZee"/>
              <a:cs typeface="ABeeZee"/>
              <a:sym typeface="ABeeZee"/>
            </a:endParaRPr>
          </a:p>
        </p:txBody>
      </p:sp>
      <p:sp>
        <p:nvSpPr>
          <p:cNvPr id="374" name="Google Shape;374;p12"/>
          <p:cNvSpPr txBox="1"/>
          <p:nvPr/>
        </p:nvSpPr>
        <p:spPr>
          <a:xfrm>
            <a:off x="9038911" y="7789224"/>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375" name="Google Shape;375;p12"/>
          <p:cNvSpPr txBox="1"/>
          <p:nvPr/>
        </p:nvSpPr>
        <p:spPr>
          <a:xfrm>
            <a:off x="8295686" y="3372079"/>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379" name="Shape 379"/>
        <p:cNvGrpSpPr/>
        <p:nvPr/>
      </p:nvGrpSpPr>
      <p:grpSpPr>
        <a:xfrm>
          <a:off x="0" y="0"/>
          <a:ext cx="0" cy="0"/>
          <a:chOff x="0" y="0"/>
          <a:chExt cx="0" cy="0"/>
        </a:xfrm>
      </p:grpSpPr>
      <p:grpSp>
        <p:nvGrpSpPr>
          <p:cNvPr id="380" name="Google Shape;380;p13"/>
          <p:cNvGrpSpPr/>
          <p:nvPr/>
        </p:nvGrpSpPr>
        <p:grpSpPr>
          <a:xfrm rot="4274297">
            <a:off x="-2851480" y="-2695990"/>
            <a:ext cx="7946253" cy="6952972"/>
            <a:chOff x="0" y="0"/>
            <a:chExt cx="812800" cy="711200"/>
          </a:xfrm>
        </p:grpSpPr>
        <p:sp>
          <p:nvSpPr>
            <p:cNvPr id="381" name="Google Shape;381;p1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3"/>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3" name="Google Shape;383;p13"/>
          <p:cNvGrpSpPr/>
          <p:nvPr/>
        </p:nvGrpSpPr>
        <p:grpSpPr>
          <a:xfrm rot="7335049">
            <a:off x="14852382" y="4824688"/>
            <a:ext cx="9307998" cy="8144499"/>
            <a:chOff x="0" y="0"/>
            <a:chExt cx="812800" cy="711200"/>
          </a:xfrm>
        </p:grpSpPr>
        <p:sp>
          <p:nvSpPr>
            <p:cNvPr id="384" name="Google Shape;384;p1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3"/>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6" name="Google Shape;386;p13"/>
          <p:cNvGrpSpPr/>
          <p:nvPr/>
        </p:nvGrpSpPr>
        <p:grpSpPr>
          <a:xfrm>
            <a:off x="487475" y="264821"/>
            <a:ext cx="17313049" cy="9576532"/>
            <a:chOff x="0" y="-47625"/>
            <a:chExt cx="4559815" cy="2522214"/>
          </a:xfrm>
        </p:grpSpPr>
        <p:sp>
          <p:nvSpPr>
            <p:cNvPr id="387" name="Google Shape;387;p13"/>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FFFFFF"/>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3"/>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89" name="Google Shape;389;p13"/>
          <p:cNvCxnSpPr/>
          <p:nvPr/>
        </p:nvCxnSpPr>
        <p:spPr>
          <a:xfrm>
            <a:off x="1286710" y="7800017"/>
            <a:ext cx="4739951" cy="0"/>
          </a:xfrm>
          <a:prstGeom prst="straightConnector1">
            <a:avLst/>
          </a:prstGeom>
          <a:noFill/>
          <a:ln cap="flat" cmpd="sng" w="38100">
            <a:solidFill>
              <a:srgbClr val="5E17EB"/>
            </a:solidFill>
            <a:prstDash val="dot"/>
            <a:round/>
            <a:headEnd len="sm" w="sm" type="none"/>
            <a:tailEnd len="sm" w="sm" type="none"/>
          </a:ln>
        </p:spPr>
      </p:cxnSp>
      <p:cxnSp>
        <p:nvCxnSpPr>
          <p:cNvPr id="390" name="Google Shape;390;p13"/>
          <p:cNvCxnSpPr/>
          <p:nvPr/>
        </p:nvCxnSpPr>
        <p:spPr>
          <a:xfrm>
            <a:off x="6026662" y="4347856"/>
            <a:ext cx="10009825" cy="0"/>
          </a:xfrm>
          <a:prstGeom prst="straightConnector1">
            <a:avLst/>
          </a:prstGeom>
          <a:noFill/>
          <a:ln cap="flat" cmpd="sng" w="38100">
            <a:solidFill>
              <a:srgbClr val="5E17EB"/>
            </a:solidFill>
            <a:prstDash val="dot"/>
            <a:round/>
            <a:headEnd len="sm" w="sm" type="none"/>
            <a:tailEnd len="sm" w="sm" type="none"/>
          </a:ln>
        </p:spPr>
      </p:cxnSp>
      <p:sp>
        <p:nvSpPr>
          <p:cNvPr id="391" name="Google Shape;391;p13"/>
          <p:cNvSpPr/>
          <p:nvPr/>
        </p:nvSpPr>
        <p:spPr>
          <a:xfrm>
            <a:off x="1563609" y="9167266"/>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3"/>
          <p:cNvSpPr/>
          <p:nvPr/>
        </p:nvSpPr>
        <p:spPr>
          <a:xfrm>
            <a:off x="7878687" y="9185669"/>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3"/>
          <p:cNvSpPr/>
          <p:nvPr/>
        </p:nvSpPr>
        <p:spPr>
          <a:xfrm>
            <a:off x="12494100" y="9180835"/>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94" name="Google Shape;394;p13"/>
          <p:cNvCxnSpPr/>
          <p:nvPr/>
        </p:nvCxnSpPr>
        <p:spPr>
          <a:xfrm>
            <a:off x="1111231" y="8887413"/>
            <a:ext cx="16065538" cy="0"/>
          </a:xfrm>
          <a:prstGeom prst="straightConnector1">
            <a:avLst/>
          </a:prstGeom>
          <a:noFill/>
          <a:ln cap="flat" cmpd="sng" w="19050">
            <a:solidFill>
              <a:srgbClr val="5E17EB"/>
            </a:solidFill>
            <a:prstDash val="solid"/>
            <a:round/>
            <a:headEnd len="sm" w="sm" type="none"/>
            <a:tailEnd len="sm" w="sm" type="none"/>
          </a:ln>
        </p:spPr>
      </p:cxnSp>
      <p:cxnSp>
        <p:nvCxnSpPr>
          <p:cNvPr id="395" name="Google Shape;395;p13"/>
          <p:cNvCxnSpPr/>
          <p:nvPr/>
        </p:nvCxnSpPr>
        <p:spPr>
          <a:xfrm>
            <a:off x="12098260" y="7767789"/>
            <a:ext cx="4739951" cy="0"/>
          </a:xfrm>
          <a:prstGeom prst="straightConnector1">
            <a:avLst/>
          </a:prstGeom>
          <a:noFill/>
          <a:ln cap="flat" cmpd="sng" w="38100">
            <a:solidFill>
              <a:srgbClr val="5E17EB"/>
            </a:solidFill>
            <a:prstDash val="dot"/>
            <a:round/>
            <a:headEnd len="sm" w="sm" type="none"/>
            <a:tailEnd len="sm" w="sm" type="none"/>
          </a:ln>
        </p:spPr>
      </p:cxnSp>
      <p:sp>
        <p:nvSpPr>
          <p:cNvPr id="396" name="Google Shape;396;p13"/>
          <p:cNvSpPr txBox="1"/>
          <p:nvPr/>
        </p:nvSpPr>
        <p:spPr>
          <a:xfrm>
            <a:off x="1028700" y="8086715"/>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Signature</a:t>
            </a:r>
            <a:endParaRPr/>
          </a:p>
        </p:txBody>
      </p:sp>
      <p:sp>
        <p:nvSpPr>
          <p:cNvPr id="397" name="Google Shape;397;p13"/>
          <p:cNvSpPr txBox="1"/>
          <p:nvPr/>
        </p:nvSpPr>
        <p:spPr>
          <a:xfrm>
            <a:off x="5601831" y="1749435"/>
            <a:ext cx="7084338" cy="153352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4E1AB4"/>
                </a:solidFill>
                <a:latin typeface="Cinzel"/>
                <a:ea typeface="Cinzel"/>
                <a:cs typeface="Cinzel"/>
                <a:sym typeface="Cinzel"/>
              </a:rPr>
              <a:t>Certificate</a:t>
            </a:r>
            <a:endParaRPr/>
          </a:p>
        </p:txBody>
      </p:sp>
      <p:sp>
        <p:nvSpPr>
          <p:cNvPr id="398" name="Google Shape;398;p13"/>
          <p:cNvSpPr txBox="1"/>
          <p:nvPr/>
        </p:nvSpPr>
        <p:spPr>
          <a:xfrm>
            <a:off x="3930091" y="808671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Name</a:t>
            </a:r>
            <a:endParaRPr/>
          </a:p>
        </p:txBody>
      </p:sp>
      <p:sp>
        <p:nvSpPr>
          <p:cNvPr id="399" name="Google Shape;399;p13"/>
          <p:cNvSpPr txBox="1"/>
          <p:nvPr/>
        </p:nvSpPr>
        <p:spPr>
          <a:xfrm>
            <a:off x="1563609" y="3883035"/>
            <a:ext cx="47235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US" sz="2699">
                <a:solidFill>
                  <a:srgbClr val="000000"/>
                </a:solidFill>
                <a:latin typeface="ABeeZee"/>
                <a:ea typeface="ABeeZee"/>
                <a:cs typeface="ABeeZee"/>
                <a:sym typeface="ABeeZee"/>
              </a:rPr>
              <a:t>This Is To </a:t>
            </a:r>
            <a:r>
              <a:rPr lang="en-US" sz="2699">
                <a:latin typeface="ABeeZee"/>
                <a:ea typeface="ABeeZee"/>
                <a:cs typeface="ABeeZee"/>
                <a:sym typeface="ABeeZee"/>
              </a:rPr>
              <a:t>Certify</a:t>
            </a:r>
            <a:r>
              <a:rPr lang="en-US" sz="2699">
                <a:solidFill>
                  <a:srgbClr val="000000"/>
                </a:solidFill>
                <a:latin typeface="ABeeZee"/>
                <a:ea typeface="ABeeZee"/>
                <a:cs typeface="ABeeZee"/>
                <a:sym typeface="ABeeZee"/>
              </a:rPr>
              <a:t> That  </a:t>
            </a:r>
            <a:endParaRPr/>
          </a:p>
        </p:txBody>
      </p:sp>
      <p:sp>
        <p:nvSpPr>
          <p:cNvPr id="400" name="Google Shape;400;p13"/>
          <p:cNvSpPr txBox="1"/>
          <p:nvPr/>
        </p:nvSpPr>
        <p:spPr>
          <a:xfrm>
            <a:off x="1924829" y="9155428"/>
            <a:ext cx="5036745" cy="2762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500" u="none">
                <a:solidFill>
                  <a:srgbClr val="000000"/>
                </a:solidFill>
                <a:latin typeface="ABeeZee"/>
                <a:ea typeface="ABeeZee"/>
                <a:cs typeface="ABeeZee"/>
                <a:sym typeface="ABeeZee"/>
              </a:rPr>
              <a:t>123 Anywhere St., Any City,ST 12345</a:t>
            </a:r>
            <a:endParaRPr/>
          </a:p>
        </p:txBody>
      </p:sp>
      <p:cxnSp>
        <p:nvCxnSpPr>
          <p:cNvPr id="401" name="Google Shape;401;p13"/>
          <p:cNvCxnSpPr/>
          <p:nvPr/>
        </p:nvCxnSpPr>
        <p:spPr>
          <a:xfrm>
            <a:off x="5198983" y="5994035"/>
            <a:ext cx="10837503" cy="0"/>
          </a:xfrm>
          <a:prstGeom prst="straightConnector1">
            <a:avLst/>
          </a:prstGeom>
          <a:noFill/>
          <a:ln cap="flat" cmpd="sng" w="38100">
            <a:solidFill>
              <a:srgbClr val="5E17EB"/>
            </a:solidFill>
            <a:prstDash val="dot"/>
            <a:round/>
            <a:headEnd len="sm" w="sm" type="none"/>
            <a:tailEnd len="sm" w="sm" type="none"/>
          </a:ln>
        </p:spPr>
      </p:cxnSp>
      <p:sp>
        <p:nvSpPr>
          <p:cNvPr id="402" name="Google Shape;402;p13"/>
          <p:cNvSpPr txBox="1"/>
          <p:nvPr/>
        </p:nvSpPr>
        <p:spPr>
          <a:xfrm>
            <a:off x="8354348" y="9161460"/>
            <a:ext cx="2960950"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123-456-7890</a:t>
            </a:r>
            <a:endParaRPr/>
          </a:p>
        </p:txBody>
      </p:sp>
      <p:sp>
        <p:nvSpPr>
          <p:cNvPr id="403" name="Google Shape;403;p13"/>
          <p:cNvSpPr txBox="1"/>
          <p:nvPr/>
        </p:nvSpPr>
        <p:spPr>
          <a:xfrm>
            <a:off x="13063563" y="9161460"/>
            <a:ext cx="4892954"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reallygreatsite.com</a:t>
            </a:r>
            <a:endParaRPr/>
          </a:p>
        </p:txBody>
      </p:sp>
      <p:sp>
        <p:nvSpPr>
          <p:cNvPr id="404" name="Google Shape;404;p13"/>
          <p:cNvSpPr txBox="1"/>
          <p:nvPr/>
        </p:nvSpPr>
        <p:spPr>
          <a:xfrm>
            <a:off x="11840249" y="8054486"/>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Signature</a:t>
            </a:r>
            <a:endParaRPr/>
          </a:p>
        </p:txBody>
      </p:sp>
      <p:sp>
        <p:nvSpPr>
          <p:cNvPr id="405" name="Google Shape;405;p13"/>
          <p:cNvSpPr txBox="1"/>
          <p:nvPr/>
        </p:nvSpPr>
        <p:spPr>
          <a:xfrm>
            <a:off x="14767594" y="808671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Name</a:t>
            </a:r>
            <a:endParaRPr/>
          </a:p>
        </p:txBody>
      </p:sp>
      <p:sp>
        <p:nvSpPr>
          <p:cNvPr id="406" name="Google Shape;406;p13"/>
          <p:cNvSpPr txBox="1"/>
          <p:nvPr/>
        </p:nvSpPr>
        <p:spPr>
          <a:xfrm>
            <a:off x="6367712" y="1397010"/>
            <a:ext cx="5552576" cy="51435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US" sz="2999">
                <a:solidFill>
                  <a:srgbClr val="4E1AB4"/>
                </a:solidFill>
                <a:latin typeface="ABeeZee"/>
                <a:ea typeface="ABeeZee"/>
                <a:cs typeface="ABeeZee"/>
                <a:sym typeface="ABeeZee"/>
              </a:rPr>
              <a:t>Name University </a:t>
            </a:r>
            <a:endParaRPr/>
          </a:p>
        </p:txBody>
      </p:sp>
      <p:sp>
        <p:nvSpPr>
          <p:cNvPr id="407" name="Google Shape;407;p13"/>
          <p:cNvSpPr txBox="1"/>
          <p:nvPr/>
        </p:nvSpPr>
        <p:spPr>
          <a:xfrm>
            <a:off x="1563609" y="4607570"/>
            <a:ext cx="2537785" cy="46482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US" sz="2699">
                <a:solidFill>
                  <a:srgbClr val="000000"/>
                </a:solidFill>
                <a:latin typeface="ABeeZee"/>
                <a:ea typeface="ABeeZee"/>
                <a:cs typeface="ABeeZee"/>
                <a:sym typeface="ABeeZee"/>
              </a:rPr>
              <a:t>Of</a:t>
            </a:r>
            <a:endParaRPr/>
          </a:p>
        </p:txBody>
      </p:sp>
      <p:cxnSp>
        <p:nvCxnSpPr>
          <p:cNvPr id="408" name="Google Shape;408;p13"/>
          <p:cNvCxnSpPr/>
          <p:nvPr/>
        </p:nvCxnSpPr>
        <p:spPr>
          <a:xfrm>
            <a:off x="3013179" y="5072390"/>
            <a:ext cx="13023307" cy="0"/>
          </a:xfrm>
          <a:prstGeom prst="straightConnector1">
            <a:avLst/>
          </a:prstGeom>
          <a:noFill/>
          <a:ln cap="flat" cmpd="sng" w="38100">
            <a:solidFill>
              <a:srgbClr val="5E17EB"/>
            </a:solidFill>
            <a:prstDash val="dot"/>
            <a:round/>
            <a:headEnd len="sm" w="sm" type="none"/>
            <a:tailEnd len="sm" w="sm" type="none"/>
          </a:ln>
        </p:spPr>
      </p:cxnSp>
      <p:sp>
        <p:nvSpPr>
          <p:cNvPr id="409" name="Google Shape;409;p13"/>
          <p:cNvSpPr txBox="1"/>
          <p:nvPr/>
        </p:nvSpPr>
        <p:spPr>
          <a:xfrm>
            <a:off x="1543726" y="5548265"/>
            <a:ext cx="3297079" cy="46482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699">
                <a:solidFill>
                  <a:srgbClr val="000000"/>
                </a:solidFill>
                <a:latin typeface="ABeeZee"/>
                <a:ea typeface="ABeeZee"/>
                <a:cs typeface="ABeeZee"/>
                <a:sym typeface="ABeeZee"/>
              </a:rPr>
              <a:t>Has Participated In  </a:t>
            </a:r>
            <a:endParaRPr/>
          </a:p>
        </p:txBody>
      </p:sp>
      <p:cxnSp>
        <p:nvCxnSpPr>
          <p:cNvPr id="410" name="Google Shape;410;p13"/>
          <p:cNvCxnSpPr/>
          <p:nvPr/>
        </p:nvCxnSpPr>
        <p:spPr>
          <a:xfrm>
            <a:off x="1535104" y="6691464"/>
            <a:ext cx="14501382" cy="0"/>
          </a:xfrm>
          <a:prstGeom prst="straightConnector1">
            <a:avLst/>
          </a:prstGeom>
          <a:noFill/>
          <a:ln cap="flat" cmpd="sng" w="38100">
            <a:solidFill>
              <a:srgbClr val="5E17EB"/>
            </a:solidFill>
            <a:prstDash val="dot"/>
            <a:round/>
            <a:headEnd len="sm" w="sm" type="none"/>
            <a:tailEnd len="sm" w="sm" type="none"/>
          </a:ln>
        </p:spPr>
      </p:cxnSp>
      <p:grpSp>
        <p:nvGrpSpPr>
          <p:cNvPr id="411" name="Google Shape;411;p13"/>
          <p:cNvGrpSpPr/>
          <p:nvPr/>
        </p:nvGrpSpPr>
        <p:grpSpPr>
          <a:xfrm>
            <a:off x="14682418" y="1305761"/>
            <a:ext cx="1655244" cy="1655244"/>
            <a:chOff x="0" y="0"/>
            <a:chExt cx="812800" cy="812800"/>
          </a:xfrm>
        </p:grpSpPr>
        <p:sp>
          <p:nvSpPr>
            <p:cNvPr id="412" name="Google Shape;41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4" name="Google Shape;414;p13"/>
          <p:cNvGrpSpPr/>
          <p:nvPr/>
        </p:nvGrpSpPr>
        <p:grpSpPr>
          <a:xfrm>
            <a:off x="14855527" y="1478870"/>
            <a:ext cx="1309026" cy="1309026"/>
            <a:chOff x="0" y="0"/>
            <a:chExt cx="812800" cy="812800"/>
          </a:xfrm>
        </p:grpSpPr>
        <p:sp>
          <p:nvSpPr>
            <p:cNvPr id="415" name="Google Shape;415;p13"/>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3"/>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7" name="Google Shape;417;p13"/>
          <p:cNvSpPr txBox="1"/>
          <p:nvPr/>
        </p:nvSpPr>
        <p:spPr>
          <a:xfrm>
            <a:off x="7431578" y="3269805"/>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grpSp>
        <p:nvGrpSpPr>
          <p:cNvPr id="422" name="Google Shape;422;p14"/>
          <p:cNvGrpSpPr/>
          <p:nvPr/>
        </p:nvGrpSpPr>
        <p:grpSpPr>
          <a:xfrm rot="6607474">
            <a:off x="14818606" y="5615836"/>
            <a:ext cx="7498733" cy="3101603"/>
            <a:chOff x="0" y="0"/>
            <a:chExt cx="1719466" cy="711200"/>
          </a:xfrm>
        </p:grpSpPr>
        <p:sp>
          <p:nvSpPr>
            <p:cNvPr id="423" name="Google Shape;423;p14"/>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14"/>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5" name="Google Shape;425;p14"/>
          <p:cNvGrpSpPr/>
          <p:nvPr/>
        </p:nvGrpSpPr>
        <p:grpSpPr>
          <a:xfrm rot="7335049">
            <a:off x="16209494" y="5769104"/>
            <a:ext cx="9307998" cy="8144499"/>
            <a:chOff x="0" y="0"/>
            <a:chExt cx="812800" cy="711200"/>
          </a:xfrm>
        </p:grpSpPr>
        <p:sp>
          <p:nvSpPr>
            <p:cNvPr id="426" name="Google Shape;426;p1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6C85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4"/>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8" name="Google Shape;428;p14"/>
          <p:cNvGrpSpPr/>
          <p:nvPr/>
        </p:nvGrpSpPr>
        <p:grpSpPr>
          <a:xfrm rot="-4293229">
            <a:off x="-4186528" y="120214"/>
            <a:ext cx="7604110" cy="3145188"/>
            <a:chOff x="0" y="0"/>
            <a:chExt cx="1719466" cy="711200"/>
          </a:xfrm>
        </p:grpSpPr>
        <p:sp>
          <p:nvSpPr>
            <p:cNvPr id="429" name="Google Shape;429;p14"/>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4"/>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1" name="Google Shape;431;p14"/>
          <p:cNvGrpSpPr/>
          <p:nvPr/>
        </p:nvGrpSpPr>
        <p:grpSpPr>
          <a:xfrm rot="-3347818">
            <a:off x="-6774650" y="-5198425"/>
            <a:ext cx="9307998" cy="8144499"/>
            <a:chOff x="0" y="0"/>
            <a:chExt cx="812800" cy="711200"/>
          </a:xfrm>
        </p:grpSpPr>
        <p:sp>
          <p:nvSpPr>
            <p:cNvPr id="432" name="Google Shape;432;p1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6C85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4"/>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4" name="Google Shape;434;p14"/>
          <p:cNvGrpSpPr/>
          <p:nvPr/>
        </p:nvGrpSpPr>
        <p:grpSpPr>
          <a:xfrm>
            <a:off x="487475" y="264821"/>
            <a:ext cx="17313049" cy="9140718"/>
            <a:chOff x="0" y="-47625"/>
            <a:chExt cx="4559815" cy="2407432"/>
          </a:xfrm>
        </p:grpSpPr>
        <p:sp>
          <p:nvSpPr>
            <p:cNvPr id="435" name="Google Shape;435;p14"/>
            <p:cNvSpPr/>
            <p:nvPr/>
          </p:nvSpPr>
          <p:spPr>
            <a:xfrm>
              <a:off x="0" y="0"/>
              <a:ext cx="4559815" cy="2359807"/>
            </a:xfrm>
            <a:custGeom>
              <a:rect b="b" l="l" r="r" t="t"/>
              <a:pathLst>
                <a:path extrusionOk="0" h="2359807" w="4559815">
                  <a:moveTo>
                    <a:pt x="0" y="0"/>
                  </a:moveTo>
                  <a:lnTo>
                    <a:pt x="4559815" y="0"/>
                  </a:lnTo>
                  <a:lnTo>
                    <a:pt x="4559815" y="2359807"/>
                  </a:lnTo>
                  <a:lnTo>
                    <a:pt x="0" y="2359807"/>
                  </a:lnTo>
                  <a:close/>
                </a:path>
              </a:pathLst>
            </a:custGeom>
            <a:solidFill>
              <a:srgbClr val="000000">
                <a:alpha val="0"/>
              </a:srgbClr>
            </a:solidFill>
            <a:ln cap="sq" cmpd="sng" w="57150">
              <a:solidFill>
                <a:srgbClr val="E4D06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4"/>
            <p:cNvSpPr txBox="1"/>
            <p:nvPr/>
          </p:nvSpPr>
          <p:spPr>
            <a:xfrm>
              <a:off x="0" y="-47625"/>
              <a:ext cx="4559815" cy="240743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37" name="Google Shape;437;p14"/>
          <p:cNvCxnSpPr/>
          <p:nvPr/>
        </p:nvCxnSpPr>
        <p:spPr>
          <a:xfrm>
            <a:off x="6340068" y="6561147"/>
            <a:ext cx="3652987" cy="0"/>
          </a:xfrm>
          <a:prstGeom prst="straightConnector1">
            <a:avLst/>
          </a:prstGeom>
          <a:noFill/>
          <a:ln cap="flat" cmpd="sng" w="38100">
            <a:solidFill>
              <a:srgbClr val="5E17EB"/>
            </a:solidFill>
            <a:prstDash val="dot"/>
            <a:round/>
            <a:headEnd len="sm" w="sm" type="none"/>
            <a:tailEnd len="sm" w="sm" type="none"/>
          </a:ln>
        </p:spPr>
      </p:cxnSp>
      <p:cxnSp>
        <p:nvCxnSpPr>
          <p:cNvPr id="438" name="Google Shape;438;p14"/>
          <p:cNvCxnSpPr/>
          <p:nvPr/>
        </p:nvCxnSpPr>
        <p:spPr>
          <a:xfrm>
            <a:off x="5880804" y="4215955"/>
            <a:ext cx="7885474" cy="0"/>
          </a:xfrm>
          <a:prstGeom prst="straightConnector1">
            <a:avLst/>
          </a:prstGeom>
          <a:noFill/>
          <a:ln cap="flat" cmpd="sng" w="38100">
            <a:solidFill>
              <a:srgbClr val="5E17EB"/>
            </a:solidFill>
            <a:prstDash val="dot"/>
            <a:round/>
            <a:headEnd len="sm" w="sm" type="none"/>
            <a:tailEnd len="sm" w="sm" type="none"/>
          </a:ln>
        </p:spPr>
      </p:cxnSp>
      <p:cxnSp>
        <p:nvCxnSpPr>
          <p:cNvPr id="439" name="Google Shape;439;p14"/>
          <p:cNvCxnSpPr/>
          <p:nvPr/>
        </p:nvCxnSpPr>
        <p:spPr>
          <a:xfrm>
            <a:off x="7177663" y="5136070"/>
            <a:ext cx="6588615" cy="0"/>
          </a:xfrm>
          <a:prstGeom prst="straightConnector1">
            <a:avLst/>
          </a:prstGeom>
          <a:noFill/>
          <a:ln cap="flat" cmpd="sng" w="38100">
            <a:solidFill>
              <a:srgbClr val="5E17EB"/>
            </a:solidFill>
            <a:prstDash val="dot"/>
            <a:round/>
            <a:headEnd len="sm" w="sm" type="none"/>
            <a:tailEnd len="sm" w="sm" type="none"/>
          </a:ln>
        </p:spPr>
      </p:cxnSp>
      <p:cxnSp>
        <p:nvCxnSpPr>
          <p:cNvPr id="440" name="Google Shape;440;p14"/>
          <p:cNvCxnSpPr/>
          <p:nvPr/>
        </p:nvCxnSpPr>
        <p:spPr>
          <a:xfrm>
            <a:off x="6340068" y="8085371"/>
            <a:ext cx="3652987" cy="0"/>
          </a:xfrm>
          <a:prstGeom prst="straightConnector1">
            <a:avLst/>
          </a:prstGeom>
          <a:noFill/>
          <a:ln cap="flat" cmpd="sng" w="38100">
            <a:solidFill>
              <a:srgbClr val="5E17EB"/>
            </a:solidFill>
            <a:prstDash val="dot"/>
            <a:round/>
            <a:headEnd len="sm" w="sm" type="none"/>
            <a:tailEnd len="sm" w="sm" type="none"/>
          </a:ln>
        </p:spPr>
      </p:cxnSp>
      <p:grpSp>
        <p:nvGrpSpPr>
          <p:cNvPr id="441" name="Google Shape;441;p14"/>
          <p:cNvGrpSpPr/>
          <p:nvPr/>
        </p:nvGrpSpPr>
        <p:grpSpPr>
          <a:xfrm>
            <a:off x="10982383" y="6959717"/>
            <a:ext cx="1655244" cy="1655244"/>
            <a:chOff x="0" y="0"/>
            <a:chExt cx="2206992" cy="2206992"/>
          </a:xfrm>
        </p:grpSpPr>
        <p:grpSp>
          <p:nvGrpSpPr>
            <p:cNvPr id="442" name="Google Shape;442;p14"/>
            <p:cNvGrpSpPr/>
            <p:nvPr/>
          </p:nvGrpSpPr>
          <p:grpSpPr>
            <a:xfrm>
              <a:off x="0" y="0"/>
              <a:ext cx="2206992" cy="2206992"/>
              <a:chOff x="0" y="0"/>
              <a:chExt cx="812800" cy="812800"/>
            </a:xfrm>
          </p:grpSpPr>
          <p:sp>
            <p:nvSpPr>
              <p:cNvPr id="443" name="Google Shape;44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5" name="Google Shape;445;p14"/>
            <p:cNvGrpSpPr/>
            <p:nvPr/>
          </p:nvGrpSpPr>
          <p:grpSpPr>
            <a:xfrm>
              <a:off x="230812" y="230812"/>
              <a:ext cx="1745368" cy="1745368"/>
              <a:chOff x="0" y="0"/>
              <a:chExt cx="812800" cy="812800"/>
            </a:xfrm>
          </p:grpSpPr>
          <p:sp>
            <p:nvSpPr>
              <p:cNvPr id="446" name="Google Shape;446;p14"/>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4"/>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48" name="Google Shape;448;p14"/>
          <p:cNvSpPr/>
          <p:nvPr/>
        </p:nvSpPr>
        <p:spPr>
          <a:xfrm>
            <a:off x="13066252" y="4728274"/>
            <a:ext cx="4502724" cy="5593445"/>
          </a:xfrm>
          <a:custGeom>
            <a:rect b="b" l="l" r="r" t="t"/>
            <a:pathLst>
              <a:path extrusionOk="0" h="5593445" w="4502724">
                <a:moveTo>
                  <a:pt x="0" y="0"/>
                </a:moveTo>
                <a:lnTo>
                  <a:pt x="4502723" y="0"/>
                </a:lnTo>
                <a:lnTo>
                  <a:pt x="4502723" y="5593445"/>
                </a:lnTo>
                <a:lnTo>
                  <a:pt x="0" y="55934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4"/>
          <p:cNvSpPr txBox="1"/>
          <p:nvPr/>
        </p:nvSpPr>
        <p:spPr>
          <a:xfrm>
            <a:off x="4854929" y="1547911"/>
            <a:ext cx="8529475" cy="173124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9999">
                <a:solidFill>
                  <a:srgbClr val="AA9032"/>
                </a:solidFill>
                <a:latin typeface="Cinzel"/>
                <a:ea typeface="Cinzel"/>
                <a:cs typeface="Cinzel"/>
                <a:sym typeface="Cinzel"/>
              </a:rPr>
              <a:t>Certificate</a:t>
            </a:r>
            <a:endParaRPr/>
          </a:p>
        </p:txBody>
      </p:sp>
      <p:sp>
        <p:nvSpPr>
          <p:cNvPr id="450" name="Google Shape;450;p14"/>
          <p:cNvSpPr txBox="1"/>
          <p:nvPr/>
        </p:nvSpPr>
        <p:spPr>
          <a:xfrm>
            <a:off x="6897669" y="5983932"/>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451" name="Google Shape;451;p14"/>
          <p:cNvSpPr txBox="1"/>
          <p:nvPr/>
        </p:nvSpPr>
        <p:spPr>
          <a:xfrm>
            <a:off x="1814549" y="3749864"/>
            <a:ext cx="5393412"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Proudly Presented To</a:t>
            </a:r>
            <a:endParaRPr/>
          </a:p>
        </p:txBody>
      </p:sp>
      <p:sp>
        <p:nvSpPr>
          <p:cNvPr id="452" name="Google Shape;452;p14"/>
          <p:cNvSpPr txBox="1"/>
          <p:nvPr/>
        </p:nvSpPr>
        <p:spPr>
          <a:xfrm>
            <a:off x="1814549" y="4711255"/>
            <a:ext cx="6204499"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That Has Participated In The</a:t>
            </a:r>
            <a:endParaRPr/>
          </a:p>
        </p:txBody>
      </p:sp>
      <p:sp>
        <p:nvSpPr>
          <p:cNvPr id="453" name="Google Shape;453;p14"/>
          <p:cNvSpPr txBox="1"/>
          <p:nvPr/>
        </p:nvSpPr>
        <p:spPr>
          <a:xfrm>
            <a:off x="9447886" y="4730305"/>
            <a:ext cx="290357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sp>
        <p:nvSpPr>
          <p:cNvPr id="454" name="Google Shape;454;p14"/>
          <p:cNvSpPr txBox="1"/>
          <p:nvPr/>
        </p:nvSpPr>
        <p:spPr>
          <a:xfrm>
            <a:off x="6446205" y="1276256"/>
            <a:ext cx="5552576" cy="50594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AA9032"/>
                </a:solidFill>
                <a:latin typeface="ABeeZee"/>
                <a:ea typeface="ABeeZee"/>
                <a:cs typeface="ABeeZee"/>
                <a:sym typeface="ABeeZee"/>
              </a:rPr>
              <a:t>Name University </a:t>
            </a:r>
            <a:endParaRPr/>
          </a:p>
        </p:txBody>
      </p:sp>
      <p:sp>
        <p:nvSpPr>
          <p:cNvPr id="455" name="Google Shape;455;p14"/>
          <p:cNvSpPr txBox="1"/>
          <p:nvPr/>
        </p:nvSpPr>
        <p:spPr>
          <a:xfrm>
            <a:off x="1814549" y="6256347"/>
            <a:ext cx="3040380"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solidFill>
                  <a:srgbClr val="000000"/>
                </a:solidFill>
                <a:latin typeface="ABeeZee"/>
                <a:ea typeface="ABeeZee"/>
                <a:cs typeface="ABeeZee"/>
                <a:sym typeface="ABeeZee"/>
              </a:rPr>
              <a:t>Webinar Director</a:t>
            </a:r>
            <a:endParaRPr/>
          </a:p>
        </p:txBody>
      </p:sp>
      <p:sp>
        <p:nvSpPr>
          <p:cNvPr id="456" name="Google Shape;456;p14"/>
          <p:cNvSpPr txBox="1"/>
          <p:nvPr/>
        </p:nvSpPr>
        <p:spPr>
          <a:xfrm>
            <a:off x="1814549" y="7780571"/>
            <a:ext cx="3040380"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solidFill>
                  <a:srgbClr val="000000"/>
                </a:solidFill>
                <a:latin typeface="ABeeZee"/>
                <a:ea typeface="ABeeZee"/>
                <a:cs typeface="ABeeZee"/>
                <a:sym typeface="ABeeZee"/>
              </a:rPr>
              <a:t>Webinar Director</a:t>
            </a:r>
            <a:endParaRPr/>
          </a:p>
        </p:txBody>
      </p:sp>
      <p:sp>
        <p:nvSpPr>
          <p:cNvPr id="457" name="Google Shape;457;p14"/>
          <p:cNvSpPr txBox="1"/>
          <p:nvPr/>
        </p:nvSpPr>
        <p:spPr>
          <a:xfrm>
            <a:off x="6897669" y="7524449"/>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458" name="Google Shape;458;p14"/>
          <p:cNvSpPr txBox="1"/>
          <p:nvPr/>
        </p:nvSpPr>
        <p:spPr>
          <a:xfrm>
            <a:off x="6897669" y="6684972"/>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459" name="Google Shape;459;p14"/>
          <p:cNvSpPr txBox="1"/>
          <p:nvPr/>
        </p:nvSpPr>
        <p:spPr>
          <a:xfrm>
            <a:off x="6897669" y="820919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grpSp>
        <p:nvGrpSpPr>
          <p:cNvPr id="460" name="Google Shape;460;p14"/>
          <p:cNvGrpSpPr/>
          <p:nvPr/>
        </p:nvGrpSpPr>
        <p:grpSpPr>
          <a:xfrm>
            <a:off x="1814549" y="9672239"/>
            <a:ext cx="4097792" cy="300173"/>
            <a:chOff x="0" y="0"/>
            <a:chExt cx="5463723" cy="400231"/>
          </a:xfrm>
        </p:grpSpPr>
        <p:sp>
          <p:nvSpPr>
            <p:cNvPr id="461" name="Google Shape;461;p14"/>
            <p:cNvSpPr/>
            <p:nvPr/>
          </p:nvSpPr>
          <p:spPr>
            <a:xfrm>
              <a:off x="0" y="0"/>
              <a:ext cx="280162" cy="400231"/>
            </a:xfrm>
            <a:custGeom>
              <a:rect b="b" l="l" r="r" t="t"/>
              <a:pathLst>
                <a:path extrusionOk="0" h="400231" w="280162">
                  <a:moveTo>
                    <a:pt x="0" y="0"/>
                  </a:moveTo>
                  <a:lnTo>
                    <a:pt x="280162" y="0"/>
                  </a:lnTo>
                  <a:lnTo>
                    <a:pt x="280162" y="400231"/>
                  </a:lnTo>
                  <a:lnTo>
                    <a:pt x="0" y="4002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4"/>
            <p:cNvSpPr txBox="1"/>
            <p:nvPr/>
          </p:nvSpPr>
          <p:spPr>
            <a:xfrm>
              <a:off x="385850" y="91"/>
              <a:ext cx="5077873" cy="3524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500" u="none">
                  <a:solidFill>
                    <a:srgbClr val="000000"/>
                  </a:solidFill>
                  <a:latin typeface="ABeeZee"/>
                  <a:ea typeface="ABeeZee"/>
                  <a:cs typeface="ABeeZee"/>
                  <a:sym typeface="ABeeZee"/>
                </a:rPr>
                <a:t>123 Anywhere St., Any City,ST 12345</a:t>
              </a:r>
              <a:endParaRPr/>
            </a:p>
          </p:txBody>
        </p:sp>
      </p:grpSp>
      <p:grpSp>
        <p:nvGrpSpPr>
          <p:cNvPr id="463" name="Google Shape;463;p14"/>
          <p:cNvGrpSpPr/>
          <p:nvPr/>
        </p:nvGrpSpPr>
        <p:grpSpPr>
          <a:xfrm>
            <a:off x="6226548" y="9689850"/>
            <a:ext cx="3314495" cy="264160"/>
            <a:chOff x="0" y="-1056"/>
            <a:chExt cx="4419327" cy="352213"/>
          </a:xfrm>
        </p:grpSpPr>
        <p:sp>
          <p:nvSpPr>
            <p:cNvPr id="464" name="Google Shape;464;p14"/>
            <p:cNvSpPr/>
            <p:nvPr/>
          </p:nvSpPr>
          <p:spPr>
            <a:xfrm>
              <a:off x="0" y="0"/>
              <a:ext cx="351156" cy="351156"/>
            </a:xfrm>
            <a:custGeom>
              <a:rect b="b" l="l" r="r" t="t"/>
              <a:pathLst>
                <a:path extrusionOk="0" h="351156" w="351156">
                  <a:moveTo>
                    <a:pt x="0" y="0"/>
                  </a:moveTo>
                  <a:lnTo>
                    <a:pt x="351156" y="0"/>
                  </a:lnTo>
                  <a:lnTo>
                    <a:pt x="351156" y="351156"/>
                  </a:lnTo>
                  <a:lnTo>
                    <a:pt x="0" y="3511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4"/>
            <p:cNvSpPr txBox="1"/>
            <p:nvPr/>
          </p:nvSpPr>
          <p:spPr>
            <a:xfrm>
              <a:off x="471393" y="-1056"/>
              <a:ext cx="3947934" cy="352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123-456-7890</a:t>
              </a:r>
              <a:endParaRPr/>
            </a:p>
          </p:txBody>
        </p:sp>
      </p:grpSp>
      <p:grpSp>
        <p:nvGrpSpPr>
          <p:cNvPr id="466" name="Google Shape;466;p14"/>
          <p:cNvGrpSpPr/>
          <p:nvPr/>
        </p:nvGrpSpPr>
        <p:grpSpPr>
          <a:xfrm>
            <a:off x="9222493" y="9675958"/>
            <a:ext cx="5340301" cy="282885"/>
            <a:chOff x="0" y="-13133"/>
            <a:chExt cx="7120402" cy="377180"/>
          </a:xfrm>
        </p:grpSpPr>
        <p:sp>
          <p:nvSpPr>
            <p:cNvPr id="467" name="Google Shape;467;p14"/>
            <p:cNvSpPr/>
            <p:nvPr/>
          </p:nvSpPr>
          <p:spPr>
            <a:xfrm>
              <a:off x="0" y="0"/>
              <a:ext cx="364047" cy="364047"/>
            </a:xfrm>
            <a:custGeom>
              <a:rect b="b" l="l" r="r" t="t"/>
              <a:pathLst>
                <a:path extrusionOk="0" h="364047" w="364047">
                  <a:moveTo>
                    <a:pt x="0" y="0"/>
                  </a:moveTo>
                  <a:lnTo>
                    <a:pt x="364047" y="0"/>
                  </a:lnTo>
                  <a:lnTo>
                    <a:pt x="364047" y="364047"/>
                  </a:lnTo>
                  <a:lnTo>
                    <a:pt x="0" y="36404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4"/>
            <p:cNvSpPr txBox="1"/>
            <p:nvPr/>
          </p:nvSpPr>
          <p:spPr>
            <a:xfrm>
              <a:off x="596463" y="-13133"/>
              <a:ext cx="6523939" cy="352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reallygreatsite.com</a:t>
              </a:r>
              <a:endParaRPr/>
            </a:p>
          </p:txBody>
        </p:sp>
      </p:grpSp>
      <p:cxnSp>
        <p:nvCxnSpPr>
          <p:cNvPr id="469" name="Google Shape;469;p14"/>
          <p:cNvCxnSpPr/>
          <p:nvPr/>
        </p:nvCxnSpPr>
        <p:spPr>
          <a:xfrm>
            <a:off x="3064313" y="2487711"/>
            <a:ext cx="1558120" cy="0"/>
          </a:xfrm>
          <a:prstGeom prst="straightConnector1">
            <a:avLst/>
          </a:prstGeom>
          <a:noFill/>
          <a:ln cap="flat" cmpd="sng" w="38100">
            <a:solidFill>
              <a:srgbClr val="AA9032"/>
            </a:solidFill>
            <a:prstDash val="dot"/>
            <a:round/>
            <a:headEnd len="sm" w="sm" type="none"/>
            <a:tailEnd len="sm" w="sm" type="none"/>
          </a:ln>
        </p:spPr>
      </p:cxnSp>
      <p:cxnSp>
        <p:nvCxnSpPr>
          <p:cNvPr id="470" name="Google Shape;470;p14"/>
          <p:cNvCxnSpPr/>
          <p:nvPr/>
        </p:nvCxnSpPr>
        <p:spPr>
          <a:xfrm>
            <a:off x="13822554" y="2487711"/>
            <a:ext cx="1558120" cy="0"/>
          </a:xfrm>
          <a:prstGeom prst="straightConnector1">
            <a:avLst/>
          </a:prstGeom>
          <a:noFill/>
          <a:ln cap="flat" cmpd="sng" w="38100">
            <a:solidFill>
              <a:srgbClr val="AA9032"/>
            </a:solidFill>
            <a:prstDash val="dot"/>
            <a:round/>
            <a:headEnd len="sm" w="sm" type="none"/>
            <a:tailEnd len="sm" w="sm" type="none"/>
          </a:ln>
        </p:spPr>
      </p:cxnSp>
      <p:sp>
        <p:nvSpPr>
          <p:cNvPr id="471" name="Google Shape;471;p14"/>
          <p:cNvSpPr txBox="1"/>
          <p:nvPr/>
        </p:nvSpPr>
        <p:spPr>
          <a:xfrm>
            <a:off x="7431578" y="3231705"/>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475" name="Shape 475"/>
        <p:cNvGrpSpPr/>
        <p:nvPr/>
      </p:nvGrpSpPr>
      <p:grpSpPr>
        <a:xfrm>
          <a:off x="0" y="0"/>
          <a:ext cx="0" cy="0"/>
          <a:chOff x="0" y="0"/>
          <a:chExt cx="0" cy="0"/>
        </a:xfrm>
      </p:grpSpPr>
      <p:grpSp>
        <p:nvGrpSpPr>
          <p:cNvPr id="476" name="Google Shape;476;p15"/>
          <p:cNvGrpSpPr/>
          <p:nvPr/>
        </p:nvGrpSpPr>
        <p:grpSpPr>
          <a:xfrm>
            <a:off x="-1308141" y="0"/>
            <a:ext cx="2616281" cy="10287000"/>
            <a:chOff x="0" y="0"/>
            <a:chExt cx="3488375" cy="13716000"/>
          </a:xfrm>
        </p:grpSpPr>
        <p:grpSp>
          <p:nvGrpSpPr>
            <p:cNvPr id="477" name="Google Shape;477;p15"/>
            <p:cNvGrpSpPr/>
            <p:nvPr/>
          </p:nvGrpSpPr>
          <p:grpSpPr>
            <a:xfrm>
              <a:off x="0" y="0"/>
              <a:ext cx="3488375" cy="3488375"/>
              <a:chOff x="0" y="0"/>
              <a:chExt cx="812800" cy="812800"/>
            </a:xfrm>
          </p:grpSpPr>
          <p:sp>
            <p:nvSpPr>
              <p:cNvPr id="478" name="Google Shape;478;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0" name="Google Shape;480;p15"/>
            <p:cNvGrpSpPr/>
            <p:nvPr/>
          </p:nvGrpSpPr>
          <p:grpSpPr>
            <a:xfrm>
              <a:off x="0" y="3385015"/>
              <a:ext cx="3488375" cy="3488375"/>
              <a:chOff x="0" y="0"/>
              <a:chExt cx="812800" cy="812800"/>
            </a:xfrm>
          </p:grpSpPr>
          <p:sp>
            <p:nvSpPr>
              <p:cNvPr id="481" name="Google Shape;481;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3" name="Google Shape;483;p15"/>
            <p:cNvGrpSpPr/>
            <p:nvPr/>
          </p:nvGrpSpPr>
          <p:grpSpPr>
            <a:xfrm>
              <a:off x="0" y="6773362"/>
              <a:ext cx="3488375" cy="3488375"/>
              <a:chOff x="0" y="0"/>
              <a:chExt cx="812800" cy="812800"/>
            </a:xfrm>
          </p:grpSpPr>
          <p:sp>
            <p:nvSpPr>
              <p:cNvPr id="484" name="Google Shape;484;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6" name="Google Shape;486;p15"/>
            <p:cNvGrpSpPr/>
            <p:nvPr/>
          </p:nvGrpSpPr>
          <p:grpSpPr>
            <a:xfrm>
              <a:off x="0" y="10227625"/>
              <a:ext cx="3488375" cy="3488375"/>
              <a:chOff x="0" y="0"/>
              <a:chExt cx="812800" cy="812800"/>
            </a:xfrm>
          </p:grpSpPr>
          <p:sp>
            <p:nvSpPr>
              <p:cNvPr id="487" name="Google Shape;487;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89" name="Google Shape;489;p15"/>
          <p:cNvGrpSpPr/>
          <p:nvPr/>
        </p:nvGrpSpPr>
        <p:grpSpPr>
          <a:xfrm>
            <a:off x="16979859" y="0"/>
            <a:ext cx="2616281" cy="10287000"/>
            <a:chOff x="0" y="0"/>
            <a:chExt cx="3488375" cy="13716000"/>
          </a:xfrm>
        </p:grpSpPr>
        <p:grpSp>
          <p:nvGrpSpPr>
            <p:cNvPr id="490" name="Google Shape;490;p15"/>
            <p:cNvGrpSpPr/>
            <p:nvPr/>
          </p:nvGrpSpPr>
          <p:grpSpPr>
            <a:xfrm>
              <a:off x="0" y="0"/>
              <a:ext cx="3488375" cy="3488375"/>
              <a:chOff x="0" y="0"/>
              <a:chExt cx="812800" cy="812800"/>
            </a:xfrm>
          </p:grpSpPr>
          <p:sp>
            <p:nvSpPr>
              <p:cNvPr id="491" name="Google Shape;491;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3" name="Google Shape;493;p15"/>
            <p:cNvGrpSpPr/>
            <p:nvPr/>
          </p:nvGrpSpPr>
          <p:grpSpPr>
            <a:xfrm>
              <a:off x="0" y="3385015"/>
              <a:ext cx="3488375" cy="3488375"/>
              <a:chOff x="0" y="0"/>
              <a:chExt cx="812800" cy="812800"/>
            </a:xfrm>
          </p:grpSpPr>
          <p:sp>
            <p:nvSpPr>
              <p:cNvPr id="494" name="Google Shape;494;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6" name="Google Shape;496;p15"/>
            <p:cNvGrpSpPr/>
            <p:nvPr/>
          </p:nvGrpSpPr>
          <p:grpSpPr>
            <a:xfrm>
              <a:off x="0" y="6773362"/>
              <a:ext cx="3488375" cy="3488375"/>
              <a:chOff x="0" y="0"/>
              <a:chExt cx="812800" cy="812800"/>
            </a:xfrm>
          </p:grpSpPr>
          <p:sp>
            <p:nvSpPr>
              <p:cNvPr id="497" name="Google Shape;497;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9" name="Google Shape;499;p15"/>
            <p:cNvGrpSpPr/>
            <p:nvPr/>
          </p:nvGrpSpPr>
          <p:grpSpPr>
            <a:xfrm>
              <a:off x="0" y="10227625"/>
              <a:ext cx="3488375" cy="3488375"/>
              <a:chOff x="0" y="0"/>
              <a:chExt cx="812800" cy="812800"/>
            </a:xfrm>
          </p:grpSpPr>
          <p:sp>
            <p:nvSpPr>
              <p:cNvPr id="500" name="Google Shape;500;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4E1A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02" name="Google Shape;502;p15"/>
          <p:cNvGrpSpPr/>
          <p:nvPr/>
        </p:nvGrpSpPr>
        <p:grpSpPr>
          <a:xfrm>
            <a:off x="487475" y="264821"/>
            <a:ext cx="17313049" cy="9576532"/>
            <a:chOff x="0" y="-47625"/>
            <a:chExt cx="4559815" cy="2522214"/>
          </a:xfrm>
        </p:grpSpPr>
        <p:sp>
          <p:nvSpPr>
            <p:cNvPr id="503" name="Google Shape;503;p15"/>
            <p:cNvSpPr/>
            <p:nvPr/>
          </p:nvSpPr>
          <p:spPr>
            <a:xfrm>
              <a:off x="0" y="0"/>
              <a:ext cx="4559815" cy="2474589"/>
            </a:xfrm>
            <a:custGeom>
              <a:rect b="b" l="l" r="r" t="t"/>
              <a:pathLst>
                <a:path extrusionOk="0" h="2474589" w="4559815">
                  <a:moveTo>
                    <a:pt x="0" y="0"/>
                  </a:moveTo>
                  <a:lnTo>
                    <a:pt x="4559815" y="0"/>
                  </a:lnTo>
                  <a:lnTo>
                    <a:pt x="4559815" y="2474589"/>
                  </a:lnTo>
                  <a:lnTo>
                    <a:pt x="0" y="2474589"/>
                  </a:lnTo>
                  <a:close/>
                </a:path>
              </a:pathLst>
            </a:custGeom>
            <a:solidFill>
              <a:srgbClr val="000000">
                <a:alpha val="0"/>
              </a:srgbClr>
            </a:solidFill>
            <a:ln cap="sq" cmpd="sng" w="95250">
              <a:solidFill>
                <a:srgbClr val="E4D06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15"/>
            <p:cNvSpPr txBox="1"/>
            <p:nvPr/>
          </p:nvSpPr>
          <p:spPr>
            <a:xfrm>
              <a:off x="0" y="-47625"/>
              <a:ext cx="4559815" cy="25222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5" name="Google Shape;505;p15"/>
          <p:cNvGrpSpPr/>
          <p:nvPr/>
        </p:nvGrpSpPr>
        <p:grpSpPr>
          <a:xfrm>
            <a:off x="881826" y="613669"/>
            <a:ext cx="16524348" cy="8878836"/>
            <a:chOff x="0" y="-47625"/>
            <a:chExt cx="4352092" cy="2338459"/>
          </a:xfrm>
        </p:grpSpPr>
        <p:sp>
          <p:nvSpPr>
            <p:cNvPr id="506" name="Google Shape;506;p15"/>
            <p:cNvSpPr/>
            <p:nvPr/>
          </p:nvSpPr>
          <p:spPr>
            <a:xfrm>
              <a:off x="0" y="0"/>
              <a:ext cx="4352092" cy="2290834"/>
            </a:xfrm>
            <a:custGeom>
              <a:rect b="b" l="l" r="r" t="t"/>
              <a:pathLst>
                <a:path extrusionOk="0" h="2290834" w="4352092">
                  <a:moveTo>
                    <a:pt x="0" y="0"/>
                  </a:moveTo>
                  <a:lnTo>
                    <a:pt x="4352092" y="0"/>
                  </a:lnTo>
                  <a:lnTo>
                    <a:pt x="4352092" y="2290834"/>
                  </a:lnTo>
                  <a:lnTo>
                    <a:pt x="0" y="229083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15"/>
            <p:cNvSpPr txBox="1"/>
            <p:nvPr/>
          </p:nvSpPr>
          <p:spPr>
            <a:xfrm>
              <a:off x="0" y="-47625"/>
              <a:ext cx="4352092" cy="233845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08" name="Google Shape;508;p15"/>
          <p:cNvCxnSpPr/>
          <p:nvPr/>
        </p:nvCxnSpPr>
        <p:spPr>
          <a:xfrm>
            <a:off x="2132289" y="7778291"/>
            <a:ext cx="4225225" cy="0"/>
          </a:xfrm>
          <a:prstGeom prst="straightConnector1">
            <a:avLst/>
          </a:prstGeom>
          <a:noFill/>
          <a:ln cap="flat" cmpd="sng" w="38100">
            <a:solidFill>
              <a:srgbClr val="4E1AB4"/>
            </a:solidFill>
            <a:prstDash val="solid"/>
            <a:round/>
            <a:headEnd len="sm" w="sm" type="none"/>
            <a:tailEnd len="sm" w="sm" type="none"/>
          </a:ln>
        </p:spPr>
      </p:cxnSp>
      <p:cxnSp>
        <p:nvCxnSpPr>
          <p:cNvPr id="509" name="Google Shape;509;p15"/>
          <p:cNvCxnSpPr/>
          <p:nvPr/>
        </p:nvCxnSpPr>
        <p:spPr>
          <a:xfrm>
            <a:off x="3653939" y="5124450"/>
            <a:ext cx="10980123" cy="0"/>
          </a:xfrm>
          <a:prstGeom prst="straightConnector1">
            <a:avLst/>
          </a:prstGeom>
          <a:noFill/>
          <a:ln cap="flat" cmpd="sng" w="38100">
            <a:solidFill>
              <a:srgbClr val="4E1AB4"/>
            </a:solidFill>
            <a:prstDash val="solid"/>
            <a:round/>
            <a:headEnd len="sm" w="sm" type="none"/>
            <a:tailEnd len="sm" w="sm" type="none"/>
          </a:ln>
        </p:spPr>
      </p:cxnSp>
      <p:cxnSp>
        <p:nvCxnSpPr>
          <p:cNvPr id="510" name="Google Shape;510;p15"/>
          <p:cNvCxnSpPr/>
          <p:nvPr/>
        </p:nvCxnSpPr>
        <p:spPr>
          <a:xfrm>
            <a:off x="3653939" y="6671517"/>
            <a:ext cx="10980123" cy="0"/>
          </a:xfrm>
          <a:prstGeom prst="straightConnector1">
            <a:avLst/>
          </a:prstGeom>
          <a:noFill/>
          <a:ln cap="flat" cmpd="sng" w="38100">
            <a:solidFill>
              <a:srgbClr val="4E1AB4"/>
            </a:solidFill>
            <a:prstDash val="solid"/>
            <a:round/>
            <a:headEnd len="sm" w="sm" type="none"/>
            <a:tailEnd len="sm" w="sm" type="none"/>
          </a:ln>
        </p:spPr>
      </p:cxnSp>
      <p:sp>
        <p:nvSpPr>
          <p:cNvPr id="511" name="Google Shape;511;p15"/>
          <p:cNvSpPr txBox="1"/>
          <p:nvPr/>
        </p:nvSpPr>
        <p:spPr>
          <a:xfrm>
            <a:off x="13079600" y="7854491"/>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Signature</a:t>
            </a:r>
            <a:endParaRPr/>
          </a:p>
        </p:txBody>
      </p:sp>
      <p:cxnSp>
        <p:nvCxnSpPr>
          <p:cNvPr id="512" name="Google Shape;512;p15"/>
          <p:cNvCxnSpPr/>
          <p:nvPr/>
        </p:nvCxnSpPr>
        <p:spPr>
          <a:xfrm>
            <a:off x="11860051" y="7797341"/>
            <a:ext cx="4225225" cy="0"/>
          </a:xfrm>
          <a:prstGeom prst="straightConnector1">
            <a:avLst/>
          </a:prstGeom>
          <a:noFill/>
          <a:ln cap="flat" cmpd="sng" w="38100">
            <a:solidFill>
              <a:srgbClr val="4E1AB4"/>
            </a:solidFill>
            <a:prstDash val="solid"/>
            <a:round/>
            <a:headEnd len="sm" w="sm" type="none"/>
            <a:tailEnd len="sm" w="sm" type="none"/>
          </a:ln>
        </p:spPr>
      </p:cxnSp>
      <p:sp>
        <p:nvSpPr>
          <p:cNvPr id="513" name="Google Shape;513;p15"/>
          <p:cNvSpPr/>
          <p:nvPr/>
        </p:nvSpPr>
        <p:spPr>
          <a:xfrm flipH="1" rot="-7907752">
            <a:off x="13746168" y="7148611"/>
            <a:ext cx="632796" cy="609786"/>
          </a:xfrm>
          <a:custGeom>
            <a:rect b="b" l="l" r="r" t="t"/>
            <a:pathLst>
              <a:path extrusionOk="0" h="609786" w="632796">
                <a:moveTo>
                  <a:pt x="632796" y="0"/>
                </a:moveTo>
                <a:lnTo>
                  <a:pt x="0" y="0"/>
                </a:lnTo>
                <a:lnTo>
                  <a:pt x="0" y="609786"/>
                </a:lnTo>
                <a:lnTo>
                  <a:pt x="632796" y="609786"/>
                </a:lnTo>
                <a:lnTo>
                  <a:pt x="632796"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15"/>
          <p:cNvSpPr txBox="1"/>
          <p:nvPr/>
        </p:nvSpPr>
        <p:spPr>
          <a:xfrm>
            <a:off x="5131450" y="1212050"/>
            <a:ext cx="8025000" cy="13854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US" sz="9000">
                <a:solidFill>
                  <a:srgbClr val="4E1AB4"/>
                </a:solidFill>
                <a:latin typeface="Cinzel"/>
                <a:ea typeface="Cinzel"/>
                <a:cs typeface="Cinzel"/>
                <a:sym typeface="Cinzel"/>
              </a:rPr>
              <a:t>Certificate</a:t>
            </a:r>
            <a:endParaRPr/>
          </a:p>
        </p:txBody>
      </p:sp>
      <p:sp>
        <p:nvSpPr>
          <p:cNvPr id="515" name="Google Shape;515;p15"/>
          <p:cNvSpPr txBox="1"/>
          <p:nvPr/>
        </p:nvSpPr>
        <p:spPr>
          <a:xfrm>
            <a:off x="2828022" y="7854491"/>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Name</a:t>
            </a:r>
            <a:endParaRPr/>
          </a:p>
        </p:txBody>
      </p:sp>
      <p:sp>
        <p:nvSpPr>
          <p:cNvPr id="516" name="Google Shape;516;p15"/>
          <p:cNvSpPr txBox="1"/>
          <p:nvPr/>
        </p:nvSpPr>
        <p:spPr>
          <a:xfrm>
            <a:off x="5507164" y="3481258"/>
            <a:ext cx="727367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Cinzel"/>
                <a:ea typeface="Cinzel"/>
                <a:cs typeface="Cinzel"/>
                <a:sym typeface="Cinzel"/>
              </a:rPr>
              <a:t>This certificate is proudly presented to</a:t>
            </a:r>
            <a:endParaRPr/>
          </a:p>
        </p:txBody>
      </p:sp>
      <p:sp>
        <p:nvSpPr>
          <p:cNvPr id="517" name="Google Shape;517;p15"/>
          <p:cNvSpPr txBox="1"/>
          <p:nvPr/>
        </p:nvSpPr>
        <p:spPr>
          <a:xfrm>
            <a:off x="5886892" y="6172552"/>
            <a:ext cx="644378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ABeeZee"/>
                <a:ea typeface="ABeeZee"/>
                <a:cs typeface="ABeeZee"/>
                <a:sym typeface="ABeeZee"/>
              </a:rPr>
              <a:t>Briefly describe about the university webinar</a:t>
            </a:r>
            <a:endParaRPr/>
          </a:p>
        </p:txBody>
      </p:sp>
      <p:grpSp>
        <p:nvGrpSpPr>
          <p:cNvPr id="518" name="Google Shape;518;p15"/>
          <p:cNvGrpSpPr/>
          <p:nvPr/>
        </p:nvGrpSpPr>
        <p:grpSpPr>
          <a:xfrm>
            <a:off x="8401805" y="2745567"/>
            <a:ext cx="1484391" cy="458691"/>
            <a:chOff x="0" y="0"/>
            <a:chExt cx="1979188" cy="611588"/>
          </a:xfrm>
        </p:grpSpPr>
        <p:grpSp>
          <p:nvGrpSpPr>
            <p:cNvPr id="519" name="Google Shape;519;p15"/>
            <p:cNvGrpSpPr/>
            <p:nvPr/>
          </p:nvGrpSpPr>
          <p:grpSpPr>
            <a:xfrm>
              <a:off x="0" y="91323"/>
              <a:ext cx="428943" cy="428943"/>
              <a:chOff x="0" y="0"/>
              <a:chExt cx="812800" cy="812800"/>
            </a:xfrm>
          </p:grpSpPr>
          <p:sp>
            <p:nvSpPr>
              <p:cNvPr id="520" name="Google Shape;520;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2" name="Google Shape;522;p15"/>
            <p:cNvGrpSpPr/>
            <p:nvPr/>
          </p:nvGrpSpPr>
          <p:grpSpPr>
            <a:xfrm>
              <a:off x="684656" y="0"/>
              <a:ext cx="611588" cy="611588"/>
              <a:chOff x="0" y="0"/>
              <a:chExt cx="812800" cy="812800"/>
            </a:xfrm>
          </p:grpSpPr>
          <p:sp>
            <p:nvSpPr>
              <p:cNvPr id="523" name="Google Shape;523;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5" name="Google Shape;525;p15"/>
            <p:cNvGrpSpPr/>
            <p:nvPr/>
          </p:nvGrpSpPr>
          <p:grpSpPr>
            <a:xfrm>
              <a:off x="1550245" y="91323"/>
              <a:ext cx="428943" cy="428943"/>
              <a:chOff x="0" y="0"/>
              <a:chExt cx="812800" cy="812800"/>
            </a:xfrm>
          </p:grpSpPr>
          <p:sp>
            <p:nvSpPr>
              <p:cNvPr id="526" name="Google Shape;526;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28" name="Google Shape;528;p15"/>
          <p:cNvSpPr/>
          <p:nvPr/>
        </p:nvSpPr>
        <p:spPr>
          <a:xfrm>
            <a:off x="2800946" y="8853352"/>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15"/>
          <p:cNvSpPr/>
          <p:nvPr/>
        </p:nvSpPr>
        <p:spPr>
          <a:xfrm>
            <a:off x="8355851" y="8853352"/>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15"/>
          <p:cNvSpPr/>
          <p:nvPr/>
        </p:nvSpPr>
        <p:spPr>
          <a:xfrm>
            <a:off x="12825583" y="8853352"/>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15"/>
          <p:cNvSpPr txBox="1"/>
          <p:nvPr/>
        </p:nvSpPr>
        <p:spPr>
          <a:xfrm>
            <a:off x="3162166" y="8826617"/>
            <a:ext cx="3783799" cy="2672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500" u="none">
                <a:solidFill>
                  <a:srgbClr val="000000"/>
                </a:solidFill>
                <a:latin typeface="ABeeZee"/>
                <a:ea typeface="ABeeZee"/>
                <a:cs typeface="ABeeZee"/>
                <a:sym typeface="ABeeZee"/>
              </a:rPr>
              <a:t>123 Anywhere St., Any City,ST 12345</a:t>
            </a:r>
            <a:endParaRPr/>
          </a:p>
        </p:txBody>
      </p:sp>
      <p:sp>
        <p:nvSpPr>
          <p:cNvPr id="532" name="Google Shape;532;p15"/>
          <p:cNvSpPr txBox="1"/>
          <p:nvPr/>
        </p:nvSpPr>
        <p:spPr>
          <a:xfrm>
            <a:off x="8749410" y="8836142"/>
            <a:ext cx="2960950"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123-456-7890</a:t>
            </a:r>
            <a:endParaRPr/>
          </a:p>
        </p:txBody>
      </p:sp>
      <p:sp>
        <p:nvSpPr>
          <p:cNvPr id="533" name="Google Shape;533;p15"/>
          <p:cNvSpPr txBox="1"/>
          <p:nvPr/>
        </p:nvSpPr>
        <p:spPr>
          <a:xfrm>
            <a:off x="13222443" y="8836142"/>
            <a:ext cx="2407199" cy="26640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reallygreatsite.com</a:t>
            </a:r>
            <a:endParaRPr/>
          </a:p>
        </p:txBody>
      </p:sp>
      <p:sp>
        <p:nvSpPr>
          <p:cNvPr id="534" name="Google Shape;534;p15"/>
          <p:cNvSpPr txBox="1"/>
          <p:nvPr/>
        </p:nvSpPr>
        <p:spPr>
          <a:xfrm>
            <a:off x="6697770" y="4087048"/>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538" name="Shape 538"/>
        <p:cNvGrpSpPr/>
        <p:nvPr/>
      </p:nvGrpSpPr>
      <p:grpSpPr>
        <a:xfrm>
          <a:off x="0" y="0"/>
          <a:ext cx="0" cy="0"/>
          <a:chOff x="0" y="0"/>
          <a:chExt cx="0" cy="0"/>
        </a:xfrm>
      </p:grpSpPr>
      <p:grpSp>
        <p:nvGrpSpPr>
          <p:cNvPr id="539" name="Google Shape;539;p16"/>
          <p:cNvGrpSpPr/>
          <p:nvPr/>
        </p:nvGrpSpPr>
        <p:grpSpPr>
          <a:xfrm>
            <a:off x="748060" y="565103"/>
            <a:ext cx="16750471" cy="9031517"/>
            <a:chOff x="0" y="-47625"/>
            <a:chExt cx="4424115" cy="2385394"/>
          </a:xfrm>
        </p:grpSpPr>
        <p:sp>
          <p:nvSpPr>
            <p:cNvPr id="540" name="Google Shape;540;p16"/>
            <p:cNvSpPr/>
            <p:nvPr/>
          </p:nvSpPr>
          <p:spPr>
            <a:xfrm>
              <a:off x="0" y="0"/>
              <a:ext cx="4424115" cy="2337769"/>
            </a:xfrm>
            <a:custGeom>
              <a:rect b="b" l="l" r="r" t="t"/>
              <a:pathLst>
                <a:path extrusionOk="0" h="2337769" w="4424115">
                  <a:moveTo>
                    <a:pt x="0" y="0"/>
                  </a:moveTo>
                  <a:lnTo>
                    <a:pt x="4424115" y="0"/>
                  </a:lnTo>
                  <a:lnTo>
                    <a:pt x="4424115" y="2337769"/>
                  </a:lnTo>
                  <a:lnTo>
                    <a:pt x="0" y="2337769"/>
                  </a:lnTo>
                  <a:close/>
                </a:path>
              </a:pathLst>
            </a:custGeom>
            <a:solidFill>
              <a:srgbClr val="FFFFFF"/>
            </a:solidFill>
            <a:ln cap="sq" cmpd="sng" w="952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16"/>
            <p:cNvSpPr txBox="1"/>
            <p:nvPr/>
          </p:nvSpPr>
          <p:spPr>
            <a:xfrm>
              <a:off x="0" y="-47625"/>
              <a:ext cx="4424115" cy="238539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42" name="Google Shape;542;p16"/>
          <p:cNvCxnSpPr/>
          <p:nvPr/>
        </p:nvCxnSpPr>
        <p:spPr>
          <a:xfrm>
            <a:off x="12956657" y="8664391"/>
            <a:ext cx="3652987" cy="0"/>
          </a:xfrm>
          <a:prstGeom prst="straightConnector1">
            <a:avLst/>
          </a:prstGeom>
          <a:noFill/>
          <a:ln cap="flat" cmpd="sng" w="38100">
            <a:solidFill>
              <a:srgbClr val="5E17EB"/>
            </a:solidFill>
            <a:prstDash val="dot"/>
            <a:round/>
            <a:headEnd len="sm" w="sm" type="none"/>
            <a:tailEnd len="sm" w="sm" type="none"/>
          </a:ln>
        </p:spPr>
      </p:cxnSp>
      <p:sp>
        <p:nvSpPr>
          <p:cNvPr id="543" name="Google Shape;543;p16"/>
          <p:cNvSpPr txBox="1"/>
          <p:nvPr/>
        </p:nvSpPr>
        <p:spPr>
          <a:xfrm>
            <a:off x="4497205" y="1952413"/>
            <a:ext cx="8663011" cy="173124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9999">
                <a:solidFill>
                  <a:srgbClr val="4E1AB4"/>
                </a:solidFill>
                <a:latin typeface="Cinzel"/>
                <a:ea typeface="Cinzel"/>
                <a:cs typeface="Cinzel"/>
                <a:sym typeface="Cinzel"/>
              </a:rPr>
              <a:t>Certificate</a:t>
            </a:r>
            <a:endParaRPr/>
          </a:p>
        </p:txBody>
      </p:sp>
      <p:sp>
        <p:nvSpPr>
          <p:cNvPr id="544" name="Google Shape;544;p16"/>
          <p:cNvSpPr txBox="1"/>
          <p:nvPr/>
        </p:nvSpPr>
        <p:spPr>
          <a:xfrm>
            <a:off x="2661233" y="819198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a:t>
            </a:r>
            <a:endParaRPr/>
          </a:p>
        </p:txBody>
      </p:sp>
      <p:sp>
        <p:nvSpPr>
          <p:cNvPr id="545" name="Google Shape;545;p16"/>
          <p:cNvSpPr txBox="1"/>
          <p:nvPr/>
        </p:nvSpPr>
        <p:spPr>
          <a:xfrm>
            <a:off x="13514257" y="819198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cxnSp>
        <p:nvCxnSpPr>
          <p:cNvPr id="546" name="Google Shape;546;p16"/>
          <p:cNvCxnSpPr/>
          <p:nvPr/>
        </p:nvCxnSpPr>
        <p:spPr>
          <a:xfrm>
            <a:off x="2103632" y="8664391"/>
            <a:ext cx="3652987" cy="0"/>
          </a:xfrm>
          <a:prstGeom prst="straightConnector1">
            <a:avLst/>
          </a:prstGeom>
          <a:noFill/>
          <a:ln cap="flat" cmpd="sng" w="38100">
            <a:solidFill>
              <a:srgbClr val="5E17EB"/>
            </a:solidFill>
            <a:prstDash val="dot"/>
            <a:round/>
            <a:headEnd len="sm" w="sm" type="none"/>
            <a:tailEnd len="sm" w="sm" type="none"/>
          </a:ln>
        </p:spPr>
      </p:cxnSp>
      <p:cxnSp>
        <p:nvCxnSpPr>
          <p:cNvPr id="547" name="Google Shape;547;p16"/>
          <p:cNvCxnSpPr/>
          <p:nvPr/>
        </p:nvCxnSpPr>
        <p:spPr>
          <a:xfrm>
            <a:off x="7808945" y="8664391"/>
            <a:ext cx="3652987" cy="0"/>
          </a:xfrm>
          <a:prstGeom prst="straightConnector1">
            <a:avLst/>
          </a:prstGeom>
          <a:noFill/>
          <a:ln cap="flat" cmpd="sng" w="38100">
            <a:solidFill>
              <a:srgbClr val="5E17EB"/>
            </a:solidFill>
            <a:prstDash val="dot"/>
            <a:round/>
            <a:headEnd len="sm" w="sm" type="none"/>
            <a:tailEnd len="sm" w="sm" type="none"/>
          </a:ln>
        </p:spPr>
      </p:cxnSp>
      <p:sp>
        <p:nvSpPr>
          <p:cNvPr id="548" name="Google Shape;548;p16"/>
          <p:cNvSpPr txBox="1"/>
          <p:nvPr/>
        </p:nvSpPr>
        <p:spPr>
          <a:xfrm>
            <a:off x="8534355" y="8191987"/>
            <a:ext cx="2202166"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549" name="Google Shape;549;p16"/>
          <p:cNvSpPr txBox="1"/>
          <p:nvPr/>
        </p:nvSpPr>
        <p:spPr>
          <a:xfrm>
            <a:off x="6515940" y="1461586"/>
            <a:ext cx="5552576" cy="51435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000000"/>
                </a:solidFill>
                <a:latin typeface="ABeeZee"/>
                <a:ea typeface="ABeeZee"/>
                <a:cs typeface="ABeeZee"/>
                <a:sym typeface="ABeeZee"/>
              </a:rPr>
              <a:t>Name University </a:t>
            </a:r>
            <a:endParaRPr/>
          </a:p>
        </p:txBody>
      </p:sp>
      <p:grpSp>
        <p:nvGrpSpPr>
          <p:cNvPr id="550" name="Google Shape;550;p16"/>
          <p:cNvGrpSpPr/>
          <p:nvPr/>
        </p:nvGrpSpPr>
        <p:grpSpPr>
          <a:xfrm>
            <a:off x="14571640" y="1469862"/>
            <a:ext cx="903241" cy="2627569"/>
            <a:chOff x="0" y="-47625"/>
            <a:chExt cx="736600" cy="2142804"/>
          </a:xfrm>
        </p:grpSpPr>
        <p:sp>
          <p:nvSpPr>
            <p:cNvPr id="551" name="Google Shape;551;p16"/>
            <p:cNvSpPr/>
            <p:nvPr/>
          </p:nvSpPr>
          <p:spPr>
            <a:xfrm>
              <a:off x="0" y="0"/>
              <a:ext cx="736600" cy="2095179"/>
            </a:xfrm>
            <a:custGeom>
              <a:rect b="b" l="l" r="r" t="t"/>
              <a:pathLst>
                <a:path extrusionOk="0" h="2095179" w="736600">
                  <a:moveTo>
                    <a:pt x="736600" y="0"/>
                  </a:moveTo>
                  <a:lnTo>
                    <a:pt x="736600" y="2095179"/>
                  </a:lnTo>
                  <a:lnTo>
                    <a:pt x="368300" y="1968179"/>
                  </a:lnTo>
                  <a:lnTo>
                    <a:pt x="0" y="2095179"/>
                  </a:lnTo>
                  <a:lnTo>
                    <a:pt x="0" y="0"/>
                  </a:lnTo>
                  <a:lnTo>
                    <a:pt x="7366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16"/>
            <p:cNvSpPr txBox="1"/>
            <p:nvPr/>
          </p:nvSpPr>
          <p:spPr>
            <a:xfrm>
              <a:off x="0" y="-47625"/>
              <a:ext cx="736600" cy="201580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3" name="Google Shape;553;p16"/>
          <p:cNvGrpSpPr/>
          <p:nvPr/>
        </p:nvGrpSpPr>
        <p:grpSpPr>
          <a:xfrm>
            <a:off x="14311623" y="1900041"/>
            <a:ext cx="1423275" cy="1423275"/>
            <a:chOff x="0" y="0"/>
            <a:chExt cx="1897701" cy="1897701"/>
          </a:xfrm>
        </p:grpSpPr>
        <p:grpSp>
          <p:nvGrpSpPr>
            <p:cNvPr id="554" name="Google Shape;554;p16"/>
            <p:cNvGrpSpPr/>
            <p:nvPr/>
          </p:nvGrpSpPr>
          <p:grpSpPr>
            <a:xfrm>
              <a:off x="0" y="0"/>
              <a:ext cx="1897701" cy="1897701"/>
              <a:chOff x="0" y="0"/>
              <a:chExt cx="812800" cy="812800"/>
            </a:xfrm>
          </p:grpSpPr>
          <p:sp>
            <p:nvSpPr>
              <p:cNvPr id="555" name="Google Shape;55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90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7" name="Google Shape;557;p16"/>
            <p:cNvGrpSpPr/>
            <p:nvPr/>
          </p:nvGrpSpPr>
          <p:grpSpPr>
            <a:xfrm>
              <a:off x="207017" y="191625"/>
              <a:ext cx="1483667" cy="1483667"/>
              <a:chOff x="0" y="0"/>
              <a:chExt cx="812800" cy="812800"/>
            </a:xfrm>
          </p:grpSpPr>
          <p:sp>
            <p:nvSpPr>
              <p:cNvPr id="558" name="Google Shape;558;p16"/>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60" name="Google Shape;560;p16"/>
          <p:cNvGrpSpPr/>
          <p:nvPr/>
        </p:nvGrpSpPr>
        <p:grpSpPr>
          <a:xfrm>
            <a:off x="186411" y="1028700"/>
            <a:ext cx="390199" cy="8088898"/>
            <a:chOff x="0" y="0"/>
            <a:chExt cx="520266" cy="10785198"/>
          </a:xfrm>
        </p:grpSpPr>
        <p:grpSp>
          <p:nvGrpSpPr>
            <p:cNvPr id="561" name="Google Shape;561;p16"/>
            <p:cNvGrpSpPr/>
            <p:nvPr/>
          </p:nvGrpSpPr>
          <p:grpSpPr>
            <a:xfrm rot="-5400000">
              <a:off x="0" y="571066"/>
              <a:ext cx="520266" cy="520266"/>
              <a:chOff x="0" y="0"/>
              <a:chExt cx="812800" cy="812800"/>
            </a:xfrm>
          </p:grpSpPr>
          <p:sp>
            <p:nvSpPr>
              <p:cNvPr id="562" name="Google Shape;56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4" name="Google Shape;564;p16"/>
            <p:cNvGrpSpPr/>
            <p:nvPr/>
          </p:nvGrpSpPr>
          <p:grpSpPr>
            <a:xfrm rot="-5400000">
              <a:off x="0" y="0"/>
              <a:ext cx="520266" cy="520266"/>
              <a:chOff x="0" y="0"/>
              <a:chExt cx="812800" cy="812800"/>
            </a:xfrm>
          </p:grpSpPr>
          <p:sp>
            <p:nvSpPr>
              <p:cNvPr id="565" name="Google Shape;56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7" name="Google Shape;567;p16"/>
            <p:cNvGrpSpPr/>
            <p:nvPr/>
          </p:nvGrpSpPr>
          <p:grpSpPr>
            <a:xfrm rot="-5400000">
              <a:off x="0" y="1713197"/>
              <a:ext cx="520266" cy="520266"/>
              <a:chOff x="0" y="0"/>
              <a:chExt cx="812800" cy="812800"/>
            </a:xfrm>
          </p:grpSpPr>
          <p:sp>
            <p:nvSpPr>
              <p:cNvPr id="568" name="Google Shape;56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0" name="Google Shape;570;p16"/>
            <p:cNvGrpSpPr/>
            <p:nvPr/>
          </p:nvGrpSpPr>
          <p:grpSpPr>
            <a:xfrm rot="-5400000">
              <a:off x="0" y="1142131"/>
              <a:ext cx="520266" cy="520266"/>
              <a:chOff x="0" y="0"/>
              <a:chExt cx="812800" cy="812800"/>
            </a:xfrm>
          </p:grpSpPr>
          <p:sp>
            <p:nvSpPr>
              <p:cNvPr id="571" name="Google Shape;57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3" name="Google Shape;573;p16"/>
            <p:cNvGrpSpPr/>
            <p:nvPr/>
          </p:nvGrpSpPr>
          <p:grpSpPr>
            <a:xfrm rot="-5400000">
              <a:off x="0" y="2284263"/>
              <a:ext cx="520266" cy="520266"/>
              <a:chOff x="0" y="0"/>
              <a:chExt cx="812800" cy="812800"/>
            </a:xfrm>
          </p:grpSpPr>
          <p:sp>
            <p:nvSpPr>
              <p:cNvPr id="574" name="Google Shape;57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6" name="Google Shape;576;p16"/>
            <p:cNvGrpSpPr/>
            <p:nvPr/>
          </p:nvGrpSpPr>
          <p:grpSpPr>
            <a:xfrm rot="-5400000">
              <a:off x="0" y="3983722"/>
              <a:ext cx="520266" cy="520266"/>
              <a:chOff x="0" y="0"/>
              <a:chExt cx="812800" cy="812800"/>
            </a:xfrm>
          </p:grpSpPr>
          <p:sp>
            <p:nvSpPr>
              <p:cNvPr id="577" name="Google Shape;57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9" name="Google Shape;579;p16"/>
            <p:cNvGrpSpPr/>
            <p:nvPr/>
          </p:nvGrpSpPr>
          <p:grpSpPr>
            <a:xfrm rot="-5400000">
              <a:off x="0" y="3412656"/>
              <a:ext cx="520266" cy="520266"/>
              <a:chOff x="0" y="0"/>
              <a:chExt cx="812800" cy="812800"/>
            </a:xfrm>
          </p:grpSpPr>
          <p:sp>
            <p:nvSpPr>
              <p:cNvPr id="580" name="Google Shape;58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2" name="Google Shape;582;p16"/>
            <p:cNvGrpSpPr/>
            <p:nvPr/>
          </p:nvGrpSpPr>
          <p:grpSpPr>
            <a:xfrm rot="-5400000">
              <a:off x="0" y="5125853"/>
              <a:ext cx="520266" cy="520266"/>
              <a:chOff x="0" y="0"/>
              <a:chExt cx="812800" cy="812800"/>
            </a:xfrm>
          </p:grpSpPr>
          <p:sp>
            <p:nvSpPr>
              <p:cNvPr id="583" name="Google Shape;58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5" name="Google Shape;585;p16"/>
            <p:cNvGrpSpPr/>
            <p:nvPr/>
          </p:nvGrpSpPr>
          <p:grpSpPr>
            <a:xfrm rot="-5400000">
              <a:off x="0" y="4554787"/>
              <a:ext cx="520266" cy="520266"/>
              <a:chOff x="0" y="0"/>
              <a:chExt cx="812800" cy="812800"/>
            </a:xfrm>
          </p:grpSpPr>
          <p:sp>
            <p:nvSpPr>
              <p:cNvPr id="586" name="Google Shape;58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8" name="Google Shape;588;p16"/>
            <p:cNvGrpSpPr/>
            <p:nvPr/>
          </p:nvGrpSpPr>
          <p:grpSpPr>
            <a:xfrm rot="-5400000">
              <a:off x="0" y="6267984"/>
              <a:ext cx="520266" cy="520266"/>
              <a:chOff x="0" y="0"/>
              <a:chExt cx="812800" cy="812800"/>
            </a:xfrm>
          </p:grpSpPr>
          <p:sp>
            <p:nvSpPr>
              <p:cNvPr id="589" name="Google Shape;58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1" name="Google Shape;591;p16"/>
            <p:cNvGrpSpPr/>
            <p:nvPr/>
          </p:nvGrpSpPr>
          <p:grpSpPr>
            <a:xfrm rot="-5400000">
              <a:off x="0" y="5696919"/>
              <a:ext cx="520266" cy="520266"/>
              <a:chOff x="0" y="0"/>
              <a:chExt cx="812800" cy="812800"/>
            </a:xfrm>
          </p:grpSpPr>
          <p:sp>
            <p:nvSpPr>
              <p:cNvPr id="592" name="Google Shape;59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4" name="Google Shape;594;p16"/>
            <p:cNvGrpSpPr/>
            <p:nvPr/>
          </p:nvGrpSpPr>
          <p:grpSpPr>
            <a:xfrm rot="-5400000">
              <a:off x="0" y="6839050"/>
              <a:ext cx="520266" cy="520266"/>
              <a:chOff x="0" y="0"/>
              <a:chExt cx="812800" cy="812800"/>
            </a:xfrm>
          </p:grpSpPr>
          <p:sp>
            <p:nvSpPr>
              <p:cNvPr id="595" name="Google Shape;59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7" name="Google Shape;597;p16"/>
            <p:cNvGrpSpPr/>
            <p:nvPr/>
          </p:nvGrpSpPr>
          <p:grpSpPr>
            <a:xfrm rot="-5400000">
              <a:off x="0" y="2842103"/>
              <a:ext cx="520266" cy="520266"/>
              <a:chOff x="0" y="0"/>
              <a:chExt cx="812800" cy="812800"/>
            </a:xfrm>
          </p:grpSpPr>
          <p:sp>
            <p:nvSpPr>
              <p:cNvPr id="598" name="Google Shape;59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0" name="Google Shape;600;p16"/>
            <p:cNvGrpSpPr/>
            <p:nvPr/>
          </p:nvGrpSpPr>
          <p:grpSpPr>
            <a:xfrm rot="-5400000">
              <a:off x="0" y="8551735"/>
              <a:ext cx="520266" cy="520266"/>
              <a:chOff x="0" y="0"/>
              <a:chExt cx="812800" cy="812800"/>
            </a:xfrm>
          </p:grpSpPr>
          <p:sp>
            <p:nvSpPr>
              <p:cNvPr id="601" name="Google Shape;60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3" name="Google Shape;603;p16"/>
            <p:cNvGrpSpPr/>
            <p:nvPr/>
          </p:nvGrpSpPr>
          <p:grpSpPr>
            <a:xfrm rot="-5400000">
              <a:off x="0" y="7980669"/>
              <a:ext cx="520266" cy="520266"/>
              <a:chOff x="0" y="0"/>
              <a:chExt cx="812800" cy="812800"/>
            </a:xfrm>
          </p:grpSpPr>
          <p:sp>
            <p:nvSpPr>
              <p:cNvPr id="604" name="Google Shape;60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6" name="Google Shape;606;p16"/>
            <p:cNvGrpSpPr/>
            <p:nvPr/>
          </p:nvGrpSpPr>
          <p:grpSpPr>
            <a:xfrm rot="-5400000">
              <a:off x="0" y="9693866"/>
              <a:ext cx="520266" cy="520266"/>
              <a:chOff x="0" y="0"/>
              <a:chExt cx="812800" cy="812800"/>
            </a:xfrm>
          </p:grpSpPr>
          <p:sp>
            <p:nvSpPr>
              <p:cNvPr id="607" name="Google Shape;60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9" name="Google Shape;609;p16"/>
            <p:cNvGrpSpPr/>
            <p:nvPr/>
          </p:nvGrpSpPr>
          <p:grpSpPr>
            <a:xfrm rot="-5400000">
              <a:off x="0" y="9122800"/>
              <a:ext cx="520266" cy="520266"/>
              <a:chOff x="0" y="0"/>
              <a:chExt cx="812800" cy="812800"/>
            </a:xfrm>
          </p:grpSpPr>
          <p:sp>
            <p:nvSpPr>
              <p:cNvPr id="610" name="Google Shape;61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2" name="Google Shape;612;p16"/>
            <p:cNvGrpSpPr/>
            <p:nvPr/>
          </p:nvGrpSpPr>
          <p:grpSpPr>
            <a:xfrm rot="-5400000">
              <a:off x="0" y="10264932"/>
              <a:ext cx="520266" cy="520266"/>
              <a:chOff x="0" y="0"/>
              <a:chExt cx="812800" cy="812800"/>
            </a:xfrm>
          </p:grpSpPr>
          <p:sp>
            <p:nvSpPr>
              <p:cNvPr id="613" name="Google Shape;61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5" name="Google Shape;615;p16"/>
            <p:cNvGrpSpPr/>
            <p:nvPr/>
          </p:nvGrpSpPr>
          <p:grpSpPr>
            <a:xfrm rot="-5400000">
              <a:off x="0" y="7410116"/>
              <a:ext cx="520266" cy="520266"/>
              <a:chOff x="0" y="0"/>
              <a:chExt cx="812800" cy="812800"/>
            </a:xfrm>
          </p:grpSpPr>
          <p:sp>
            <p:nvSpPr>
              <p:cNvPr id="616" name="Google Shape;61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18" name="Google Shape;618;p16"/>
          <p:cNvGrpSpPr/>
          <p:nvPr/>
        </p:nvGrpSpPr>
        <p:grpSpPr>
          <a:xfrm>
            <a:off x="748060" y="231396"/>
            <a:ext cx="16616016" cy="390199"/>
            <a:chOff x="0" y="0"/>
            <a:chExt cx="22154687" cy="520266"/>
          </a:xfrm>
        </p:grpSpPr>
        <p:grpSp>
          <p:nvGrpSpPr>
            <p:cNvPr id="619" name="Google Shape;619;p16"/>
            <p:cNvGrpSpPr/>
            <p:nvPr/>
          </p:nvGrpSpPr>
          <p:grpSpPr>
            <a:xfrm rot="10800000">
              <a:off x="571066" y="0"/>
              <a:ext cx="520266" cy="520266"/>
              <a:chOff x="0" y="0"/>
              <a:chExt cx="812800" cy="812800"/>
            </a:xfrm>
          </p:grpSpPr>
          <p:sp>
            <p:nvSpPr>
              <p:cNvPr id="620" name="Google Shape;62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2" name="Google Shape;622;p16"/>
            <p:cNvGrpSpPr/>
            <p:nvPr/>
          </p:nvGrpSpPr>
          <p:grpSpPr>
            <a:xfrm rot="10800000">
              <a:off x="0" y="0"/>
              <a:ext cx="520266" cy="520266"/>
              <a:chOff x="0" y="0"/>
              <a:chExt cx="812800" cy="812800"/>
            </a:xfrm>
          </p:grpSpPr>
          <p:sp>
            <p:nvSpPr>
              <p:cNvPr id="623" name="Google Shape;62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5" name="Google Shape;625;p16"/>
            <p:cNvGrpSpPr/>
            <p:nvPr/>
          </p:nvGrpSpPr>
          <p:grpSpPr>
            <a:xfrm rot="10800000">
              <a:off x="1713197" y="0"/>
              <a:ext cx="520266" cy="520266"/>
              <a:chOff x="0" y="0"/>
              <a:chExt cx="812800" cy="812800"/>
            </a:xfrm>
          </p:grpSpPr>
          <p:sp>
            <p:nvSpPr>
              <p:cNvPr id="626" name="Google Shape;62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8" name="Google Shape;628;p16"/>
            <p:cNvGrpSpPr/>
            <p:nvPr/>
          </p:nvGrpSpPr>
          <p:grpSpPr>
            <a:xfrm rot="10800000">
              <a:off x="1142131" y="0"/>
              <a:ext cx="520266" cy="520266"/>
              <a:chOff x="0" y="0"/>
              <a:chExt cx="812800" cy="812800"/>
            </a:xfrm>
          </p:grpSpPr>
          <p:sp>
            <p:nvSpPr>
              <p:cNvPr id="629" name="Google Shape;62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1" name="Google Shape;631;p16"/>
            <p:cNvGrpSpPr/>
            <p:nvPr/>
          </p:nvGrpSpPr>
          <p:grpSpPr>
            <a:xfrm rot="10800000">
              <a:off x="2855328" y="0"/>
              <a:ext cx="520266" cy="520266"/>
              <a:chOff x="0" y="0"/>
              <a:chExt cx="812800" cy="812800"/>
            </a:xfrm>
          </p:grpSpPr>
          <p:sp>
            <p:nvSpPr>
              <p:cNvPr id="632" name="Google Shape;63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4" name="Google Shape;634;p16"/>
            <p:cNvGrpSpPr/>
            <p:nvPr/>
          </p:nvGrpSpPr>
          <p:grpSpPr>
            <a:xfrm rot="10800000">
              <a:off x="2284263" y="0"/>
              <a:ext cx="520266" cy="520266"/>
              <a:chOff x="0" y="0"/>
              <a:chExt cx="812800" cy="812800"/>
            </a:xfrm>
          </p:grpSpPr>
          <p:sp>
            <p:nvSpPr>
              <p:cNvPr id="635" name="Google Shape;63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7" name="Google Shape;637;p16"/>
            <p:cNvGrpSpPr/>
            <p:nvPr/>
          </p:nvGrpSpPr>
          <p:grpSpPr>
            <a:xfrm rot="10800000">
              <a:off x="3426394" y="0"/>
              <a:ext cx="520266" cy="520266"/>
              <a:chOff x="0" y="0"/>
              <a:chExt cx="812800" cy="812800"/>
            </a:xfrm>
          </p:grpSpPr>
          <p:sp>
            <p:nvSpPr>
              <p:cNvPr id="638" name="Google Shape;63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0" name="Google Shape;640;p16"/>
            <p:cNvGrpSpPr/>
            <p:nvPr/>
          </p:nvGrpSpPr>
          <p:grpSpPr>
            <a:xfrm rot="10800000">
              <a:off x="5139079" y="0"/>
              <a:ext cx="520266" cy="520266"/>
              <a:chOff x="0" y="0"/>
              <a:chExt cx="812800" cy="812800"/>
            </a:xfrm>
          </p:grpSpPr>
          <p:sp>
            <p:nvSpPr>
              <p:cNvPr id="641" name="Google Shape;64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3" name="Google Shape;643;p16"/>
            <p:cNvGrpSpPr/>
            <p:nvPr/>
          </p:nvGrpSpPr>
          <p:grpSpPr>
            <a:xfrm rot="10800000">
              <a:off x="4568013" y="0"/>
              <a:ext cx="520266" cy="520266"/>
              <a:chOff x="0" y="0"/>
              <a:chExt cx="812800" cy="812800"/>
            </a:xfrm>
          </p:grpSpPr>
          <p:sp>
            <p:nvSpPr>
              <p:cNvPr id="644" name="Google Shape;64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6" name="Google Shape;646;p16"/>
            <p:cNvGrpSpPr/>
            <p:nvPr/>
          </p:nvGrpSpPr>
          <p:grpSpPr>
            <a:xfrm rot="10800000">
              <a:off x="6281210" y="0"/>
              <a:ext cx="520266" cy="520266"/>
              <a:chOff x="0" y="0"/>
              <a:chExt cx="812800" cy="812800"/>
            </a:xfrm>
          </p:grpSpPr>
          <p:sp>
            <p:nvSpPr>
              <p:cNvPr id="647" name="Google Shape;64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9" name="Google Shape;649;p16"/>
            <p:cNvGrpSpPr/>
            <p:nvPr/>
          </p:nvGrpSpPr>
          <p:grpSpPr>
            <a:xfrm rot="10800000">
              <a:off x="5710144" y="0"/>
              <a:ext cx="520266" cy="520266"/>
              <a:chOff x="0" y="0"/>
              <a:chExt cx="812800" cy="812800"/>
            </a:xfrm>
          </p:grpSpPr>
          <p:sp>
            <p:nvSpPr>
              <p:cNvPr id="650" name="Google Shape;65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2" name="Google Shape;652;p16"/>
            <p:cNvGrpSpPr/>
            <p:nvPr/>
          </p:nvGrpSpPr>
          <p:grpSpPr>
            <a:xfrm rot="10800000">
              <a:off x="7423342" y="0"/>
              <a:ext cx="520266" cy="520266"/>
              <a:chOff x="0" y="0"/>
              <a:chExt cx="812800" cy="812800"/>
            </a:xfrm>
          </p:grpSpPr>
          <p:sp>
            <p:nvSpPr>
              <p:cNvPr id="653" name="Google Shape;65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5" name="Google Shape;655;p16"/>
            <p:cNvGrpSpPr/>
            <p:nvPr/>
          </p:nvGrpSpPr>
          <p:grpSpPr>
            <a:xfrm rot="10800000">
              <a:off x="6852276" y="0"/>
              <a:ext cx="520266" cy="520266"/>
              <a:chOff x="0" y="0"/>
              <a:chExt cx="812800" cy="812800"/>
            </a:xfrm>
          </p:grpSpPr>
          <p:sp>
            <p:nvSpPr>
              <p:cNvPr id="656" name="Google Shape;65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8" name="Google Shape;658;p16"/>
            <p:cNvGrpSpPr/>
            <p:nvPr/>
          </p:nvGrpSpPr>
          <p:grpSpPr>
            <a:xfrm rot="10800000">
              <a:off x="7994407" y="0"/>
              <a:ext cx="520266" cy="520266"/>
              <a:chOff x="0" y="0"/>
              <a:chExt cx="812800" cy="812800"/>
            </a:xfrm>
          </p:grpSpPr>
          <p:sp>
            <p:nvSpPr>
              <p:cNvPr id="659" name="Google Shape;65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1" name="Google Shape;661;p16"/>
            <p:cNvGrpSpPr/>
            <p:nvPr/>
          </p:nvGrpSpPr>
          <p:grpSpPr>
            <a:xfrm rot="10800000">
              <a:off x="3997460" y="0"/>
              <a:ext cx="520266" cy="520266"/>
              <a:chOff x="0" y="0"/>
              <a:chExt cx="812800" cy="812800"/>
            </a:xfrm>
          </p:grpSpPr>
          <p:sp>
            <p:nvSpPr>
              <p:cNvPr id="662" name="Google Shape;66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4" name="Google Shape;664;p16"/>
            <p:cNvGrpSpPr/>
            <p:nvPr/>
          </p:nvGrpSpPr>
          <p:grpSpPr>
            <a:xfrm rot="10800000">
              <a:off x="9693866" y="0"/>
              <a:ext cx="520266" cy="520266"/>
              <a:chOff x="0" y="0"/>
              <a:chExt cx="812800" cy="812800"/>
            </a:xfrm>
          </p:grpSpPr>
          <p:sp>
            <p:nvSpPr>
              <p:cNvPr id="665" name="Google Shape;66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7" name="Google Shape;667;p16"/>
            <p:cNvGrpSpPr/>
            <p:nvPr/>
          </p:nvGrpSpPr>
          <p:grpSpPr>
            <a:xfrm rot="10800000">
              <a:off x="9122800" y="0"/>
              <a:ext cx="520266" cy="520266"/>
              <a:chOff x="0" y="0"/>
              <a:chExt cx="812800" cy="812800"/>
            </a:xfrm>
          </p:grpSpPr>
          <p:sp>
            <p:nvSpPr>
              <p:cNvPr id="668" name="Google Shape;66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0" name="Google Shape;670;p16"/>
            <p:cNvGrpSpPr/>
            <p:nvPr/>
          </p:nvGrpSpPr>
          <p:grpSpPr>
            <a:xfrm rot="10800000">
              <a:off x="10835998" y="0"/>
              <a:ext cx="520266" cy="520266"/>
              <a:chOff x="0" y="0"/>
              <a:chExt cx="812800" cy="812800"/>
            </a:xfrm>
          </p:grpSpPr>
          <p:sp>
            <p:nvSpPr>
              <p:cNvPr id="671" name="Google Shape;67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3" name="Google Shape;673;p16"/>
            <p:cNvGrpSpPr/>
            <p:nvPr/>
          </p:nvGrpSpPr>
          <p:grpSpPr>
            <a:xfrm rot="10800000">
              <a:off x="10264932" y="0"/>
              <a:ext cx="520266" cy="520266"/>
              <a:chOff x="0" y="0"/>
              <a:chExt cx="812800" cy="812800"/>
            </a:xfrm>
          </p:grpSpPr>
          <p:sp>
            <p:nvSpPr>
              <p:cNvPr id="674" name="Google Shape;67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6" name="Google Shape;676;p16"/>
            <p:cNvGrpSpPr/>
            <p:nvPr/>
          </p:nvGrpSpPr>
          <p:grpSpPr>
            <a:xfrm rot="10800000">
              <a:off x="11978129" y="0"/>
              <a:ext cx="520266" cy="520266"/>
              <a:chOff x="0" y="0"/>
              <a:chExt cx="812800" cy="812800"/>
            </a:xfrm>
          </p:grpSpPr>
          <p:sp>
            <p:nvSpPr>
              <p:cNvPr id="677" name="Google Shape;67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9" name="Google Shape;679;p16"/>
            <p:cNvGrpSpPr/>
            <p:nvPr/>
          </p:nvGrpSpPr>
          <p:grpSpPr>
            <a:xfrm rot="10800000">
              <a:off x="11407063" y="0"/>
              <a:ext cx="520266" cy="520266"/>
              <a:chOff x="0" y="0"/>
              <a:chExt cx="812800" cy="812800"/>
            </a:xfrm>
          </p:grpSpPr>
          <p:sp>
            <p:nvSpPr>
              <p:cNvPr id="680" name="Google Shape;68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2" name="Google Shape;682;p16"/>
            <p:cNvGrpSpPr/>
            <p:nvPr/>
          </p:nvGrpSpPr>
          <p:grpSpPr>
            <a:xfrm rot="10800000">
              <a:off x="12549195" y="0"/>
              <a:ext cx="520266" cy="520266"/>
              <a:chOff x="0" y="0"/>
              <a:chExt cx="812800" cy="812800"/>
            </a:xfrm>
          </p:grpSpPr>
          <p:sp>
            <p:nvSpPr>
              <p:cNvPr id="683" name="Google Shape;68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5" name="Google Shape;685;p16"/>
            <p:cNvGrpSpPr/>
            <p:nvPr/>
          </p:nvGrpSpPr>
          <p:grpSpPr>
            <a:xfrm rot="10800000">
              <a:off x="8552247" y="0"/>
              <a:ext cx="520266" cy="520266"/>
              <a:chOff x="0" y="0"/>
              <a:chExt cx="812800" cy="812800"/>
            </a:xfrm>
          </p:grpSpPr>
          <p:sp>
            <p:nvSpPr>
              <p:cNvPr id="686" name="Google Shape;68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8" name="Google Shape;688;p16"/>
            <p:cNvGrpSpPr/>
            <p:nvPr/>
          </p:nvGrpSpPr>
          <p:grpSpPr>
            <a:xfrm rot="10800000">
              <a:off x="14261879" y="0"/>
              <a:ext cx="520266" cy="520266"/>
              <a:chOff x="0" y="0"/>
              <a:chExt cx="812800" cy="812800"/>
            </a:xfrm>
          </p:grpSpPr>
          <p:sp>
            <p:nvSpPr>
              <p:cNvPr id="689" name="Google Shape;68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91" name="Google Shape;691;p16"/>
            <p:cNvGrpSpPr/>
            <p:nvPr/>
          </p:nvGrpSpPr>
          <p:grpSpPr>
            <a:xfrm rot="10800000">
              <a:off x="13690814" y="0"/>
              <a:ext cx="520266" cy="520266"/>
              <a:chOff x="0" y="0"/>
              <a:chExt cx="812800" cy="812800"/>
            </a:xfrm>
          </p:grpSpPr>
          <p:sp>
            <p:nvSpPr>
              <p:cNvPr id="692" name="Google Shape;69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94" name="Google Shape;694;p16"/>
            <p:cNvGrpSpPr/>
            <p:nvPr/>
          </p:nvGrpSpPr>
          <p:grpSpPr>
            <a:xfrm rot="10800000">
              <a:off x="15404011" y="0"/>
              <a:ext cx="520266" cy="520266"/>
              <a:chOff x="0" y="0"/>
              <a:chExt cx="812800" cy="812800"/>
            </a:xfrm>
          </p:grpSpPr>
          <p:sp>
            <p:nvSpPr>
              <p:cNvPr id="695" name="Google Shape;69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97" name="Google Shape;697;p16"/>
            <p:cNvGrpSpPr/>
            <p:nvPr/>
          </p:nvGrpSpPr>
          <p:grpSpPr>
            <a:xfrm rot="10800000">
              <a:off x="14832945" y="0"/>
              <a:ext cx="520266" cy="520266"/>
              <a:chOff x="0" y="0"/>
              <a:chExt cx="812800" cy="812800"/>
            </a:xfrm>
          </p:grpSpPr>
          <p:sp>
            <p:nvSpPr>
              <p:cNvPr id="698" name="Google Shape;69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0" name="Google Shape;700;p16"/>
            <p:cNvGrpSpPr/>
            <p:nvPr/>
          </p:nvGrpSpPr>
          <p:grpSpPr>
            <a:xfrm rot="10800000">
              <a:off x="16546142" y="0"/>
              <a:ext cx="520266" cy="520266"/>
              <a:chOff x="0" y="0"/>
              <a:chExt cx="812800" cy="812800"/>
            </a:xfrm>
          </p:grpSpPr>
          <p:sp>
            <p:nvSpPr>
              <p:cNvPr id="701" name="Google Shape;70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3" name="Google Shape;703;p16"/>
            <p:cNvGrpSpPr/>
            <p:nvPr/>
          </p:nvGrpSpPr>
          <p:grpSpPr>
            <a:xfrm rot="10800000">
              <a:off x="15975076" y="0"/>
              <a:ext cx="520266" cy="520266"/>
              <a:chOff x="0" y="0"/>
              <a:chExt cx="812800" cy="812800"/>
            </a:xfrm>
          </p:grpSpPr>
          <p:sp>
            <p:nvSpPr>
              <p:cNvPr id="704" name="Google Shape;70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6" name="Google Shape;706;p16"/>
            <p:cNvGrpSpPr/>
            <p:nvPr/>
          </p:nvGrpSpPr>
          <p:grpSpPr>
            <a:xfrm rot="10800000">
              <a:off x="17117208" y="0"/>
              <a:ext cx="520266" cy="520266"/>
              <a:chOff x="0" y="0"/>
              <a:chExt cx="812800" cy="812800"/>
            </a:xfrm>
          </p:grpSpPr>
          <p:sp>
            <p:nvSpPr>
              <p:cNvPr id="707" name="Google Shape;70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9" name="Google Shape;709;p16"/>
            <p:cNvGrpSpPr/>
            <p:nvPr/>
          </p:nvGrpSpPr>
          <p:grpSpPr>
            <a:xfrm rot="10800000">
              <a:off x="13120260" y="0"/>
              <a:ext cx="520266" cy="520266"/>
              <a:chOff x="0" y="0"/>
              <a:chExt cx="812800" cy="812800"/>
            </a:xfrm>
          </p:grpSpPr>
          <p:sp>
            <p:nvSpPr>
              <p:cNvPr id="710" name="Google Shape;71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2" name="Google Shape;712;p16"/>
            <p:cNvGrpSpPr/>
            <p:nvPr/>
          </p:nvGrpSpPr>
          <p:grpSpPr>
            <a:xfrm rot="10800000">
              <a:off x="18779092" y="0"/>
              <a:ext cx="520266" cy="520266"/>
              <a:chOff x="0" y="0"/>
              <a:chExt cx="812800" cy="812800"/>
            </a:xfrm>
          </p:grpSpPr>
          <p:sp>
            <p:nvSpPr>
              <p:cNvPr id="713" name="Google Shape;71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5" name="Google Shape;715;p16"/>
            <p:cNvGrpSpPr/>
            <p:nvPr/>
          </p:nvGrpSpPr>
          <p:grpSpPr>
            <a:xfrm rot="10800000">
              <a:off x="18208027" y="0"/>
              <a:ext cx="520266" cy="520266"/>
              <a:chOff x="0" y="0"/>
              <a:chExt cx="812800" cy="812800"/>
            </a:xfrm>
          </p:grpSpPr>
          <p:sp>
            <p:nvSpPr>
              <p:cNvPr id="716" name="Google Shape;71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8" name="Google Shape;718;p16"/>
            <p:cNvGrpSpPr/>
            <p:nvPr/>
          </p:nvGrpSpPr>
          <p:grpSpPr>
            <a:xfrm rot="10800000">
              <a:off x="19921224" y="0"/>
              <a:ext cx="520266" cy="520266"/>
              <a:chOff x="0" y="0"/>
              <a:chExt cx="812800" cy="812800"/>
            </a:xfrm>
          </p:grpSpPr>
          <p:sp>
            <p:nvSpPr>
              <p:cNvPr id="719" name="Google Shape;71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1" name="Google Shape;721;p16"/>
            <p:cNvGrpSpPr/>
            <p:nvPr/>
          </p:nvGrpSpPr>
          <p:grpSpPr>
            <a:xfrm rot="10800000">
              <a:off x="19350158" y="0"/>
              <a:ext cx="520266" cy="520266"/>
              <a:chOff x="0" y="0"/>
              <a:chExt cx="812800" cy="812800"/>
            </a:xfrm>
          </p:grpSpPr>
          <p:sp>
            <p:nvSpPr>
              <p:cNvPr id="722" name="Google Shape;72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4" name="Google Shape;724;p16"/>
            <p:cNvGrpSpPr/>
            <p:nvPr/>
          </p:nvGrpSpPr>
          <p:grpSpPr>
            <a:xfrm rot="10800000">
              <a:off x="21063355" y="0"/>
              <a:ext cx="520266" cy="520266"/>
              <a:chOff x="0" y="0"/>
              <a:chExt cx="812800" cy="812800"/>
            </a:xfrm>
          </p:grpSpPr>
          <p:sp>
            <p:nvSpPr>
              <p:cNvPr id="725" name="Google Shape;72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7" name="Google Shape;727;p16"/>
            <p:cNvGrpSpPr/>
            <p:nvPr/>
          </p:nvGrpSpPr>
          <p:grpSpPr>
            <a:xfrm rot="10800000">
              <a:off x="20492289" y="0"/>
              <a:ext cx="520266" cy="520266"/>
              <a:chOff x="0" y="0"/>
              <a:chExt cx="812800" cy="812800"/>
            </a:xfrm>
          </p:grpSpPr>
          <p:sp>
            <p:nvSpPr>
              <p:cNvPr id="728" name="Google Shape;72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0" name="Google Shape;730;p16"/>
            <p:cNvGrpSpPr/>
            <p:nvPr/>
          </p:nvGrpSpPr>
          <p:grpSpPr>
            <a:xfrm rot="10800000">
              <a:off x="21634421" y="0"/>
              <a:ext cx="520266" cy="520266"/>
              <a:chOff x="0" y="0"/>
              <a:chExt cx="812800" cy="812800"/>
            </a:xfrm>
          </p:grpSpPr>
          <p:sp>
            <p:nvSpPr>
              <p:cNvPr id="731" name="Google Shape;73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3" name="Google Shape;733;p16"/>
            <p:cNvGrpSpPr/>
            <p:nvPr/>
          </p:nvGrpSpPr>
          <p:grpSpPr>
            <a:xfrm rot="10800000">
              <a:off x="17637473" y="0"/>
              <a:ext cx="520266" cy="520266"/>
              <a:chOff x="0" y="0"/>
              <a:chExt cx="812800" cy="812800"/>
            </a:xfrm>
          </p:grpSpPr>
          <p:sp>
            <p:nvSpPr>
              <p:cNvPr id="734" name="Google Shape;73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736" name="Google Shape;736;p16"/>
          <p:cNvCxnSpPr/>
          <p:nvPr/>
        </p:nvCxnSpPr>
        <p:spPr>
          <a:xfrm>
            <a:off x="6421858" y="4971839"/>
            <a:ext cx="10187786" cy="0"/>
          </a:xfrm>
          <a:prstGeom prst="straightConnector1">
            <a:avLst/>
          </a:prstGeom>
          <a:noFill/>
          <a:ln cap="flat" cmpd="sng" w="38100">
            <a:solidFill>
              <a:srgbClr val="5E17EB"/>
            </a:solidFill>
            <a:prstDash val="dot"/>
            <a:round/>
            <a:headEnd len="sm" w="sm" type="none"/>
            <a:tailEnd len="sm" w="sm" type="none"/>
          </a:ln>
        </p:spPr>
      </p:cxnSp>
      <p:sp>
        <p:nvSpPr>
          <p:cNvPr id="737" name="Google Shape;737;p16"/>
          <p:cNvSpPr txBox="1"/>
          <p:nvPr/>
        </p:nvSpPr>
        <p:spPr>
          <a:xfrm>
            <a:off x="1960873" y="4498764"/>
            <a:ext cx="4723500" cy="4617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This Is To </a:t>
            </a:r>
            <a:r>
              <a:rPr lang="en-US" sz="2999">
                <a:latin typeface="ABeeZee"/>
                <a:ea typeface="ABeeZee"/>
                <a:cs typeface="ABeeZee"/>
                <a:sym typeface="ABeeZee"/>
              </a:rPr>
              <a:t>Certify</a:t>
            </a:r>
            <a:r>
              <a:rPr lang="en-US" sz="2999">
                <a:solidFill>
                  <a:srgbClr val="000000"/>
                </a:solidFill>
                <a:latin typeface="ABeeZee"/>
                <a:ea typeface="ABeeZee"/>
                <a:cs typeface="ABeeZee"/>
                <a:sym typeface="ABeeZee"/>
              </a:rPr>
              <a:t> That  </a:t>
            </a:r>
            <a:endParaRPr/>
          </a:p>
        </p:txBody>
      </p:sp>
      <p:cxnSp>
        <p:nvCxnSpPr>
          <p:cNvPr id="738" name="Google Shape;738;p16"/>
          <p:cNvCxnSpPr/>
          <p:nvPr/>
        </p:nvCxnSpPr>
        <p:spPr>
          <a:xfrm>
            <a:off x="5948664" y="6978439"/>
            <a:ext cx="10660979" cy="0"/>
          </a:xfrm>
          <a:prstGeom prst="straightConnector1">
            <a:avLst/>
          </a:prstGeom>
          <a:noFill/>
          <a:ln cap="flat" cmpd="sng" w="38100">
            <a:solidFill>
              <a:srgbClr val="5E17EB"/>
            </a:solidFill>
            <a:prstDash val="dot"/>
            <a:round/>
            <a:headEnd len="sm" w="sm" type="none"/>
            <a:tailEnd len="sm" w="sm" type="none"/>
          </a:ln>
        </p:spPr>
      </p:cxnSp>
      <p:sp>
        <p:nvSpPr>
          <p:cNvPr id="739" name="Google Shape;739;p16"/>
          <p:cNvSpPr txBox="1"/>
          <p:nvPr/>
        </p:nvSpPr>
        <p:spPr>
          <a:xfrm>
            <a:off x="1960873" y="5451264"/>
            <a:ext cx="2537785"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Of</a:t>
            </a:r>
            <a:endParaRPr/>
          </a:p>
        </p:txBody>
      </p:sp>
      <p:cxnSp>
        <p:nvCxnSpPr>
          <p:cNvPr id="740" name="Google Shape;740;p16"/>
          <p:cNvCxnSpPr/>
          <p:nvPr/>
        </p:nvCxnSpPr>
        <p:spPr>
          <a:xfrm>
            <a:off x="3046754" y="5946564"/>
            <a:ext cx="13562889" cy="0"/>
          </a:xfrm>
          <a:prstGeom prst="straightConnector1">
            <a:avLst/>
          </a:prstGeom>
          <a:noFill/>
          <a:ln cap="flat" cmpd="sng" w="38100">
            <a:solidFill>
              <a:srgbClr val="5E17EB"/>
            </a:solidFill>
            <a:prstDash val="dot"/>
            <a:round/>
            <a:headEnd len="sm" w="sm" type="none"/>
            <a:tailEnd len="sm" w="sm" type="none"/>
          </a:ln>
        </p:spPr>
      </p:cxnSp>
      <p:sp>
        <p:nvSpPr>
          <p:cNvPr id="741" name="Google Shape;741;p16"/>
          <p:cNvSpPr txBox="1"/>
          <p:nvPr/>
        </p:nvSpPr>
        <p:spPr>
          <a:xfrm>
            <a:off x="1960873" y="6483139"/>
            <a:ext cx="3663434"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Has Participated In  </a:t>
            </a:r>
            <a:endParaRPr/>
          </a:p>
        </p:txBody>
      </p:sp>
      <p:grpSp>
        <p:nvGrpSpPr>
          <p:cNvPr id="742" name="Google Shape;742;p16"/>
          <p:cNvGrpSpPr/>
          <p:nvPr/>
        </p:nvGrpSpPr>
        <p:grpSpPr>
          <a:xfrm>
            <a:off x="17603307" y="1028700"/>
            <a:ext cx="390199" cy="8088898"/>
            <a:chOff x="0" y="0"/>
            <a:chExt cx="520266" cy="10785198"/>
          </a:xfrm>
        </p:grpSpPr>
        <p:grpSp>
          <p:nvGrpSpPr>
            <p:cNvPr id="743" name="Google Shape;743;p16"/>
            <p:cNvGrpSpPr/>
            <p:nvPr/>
          </p:nvGrpSpPr>
          <p:grpSpPr>
            <a:xfrm rot="-5400000">
              <a:off x="0" y="571066"/>
              <a:ext cx="520266" cy="520266"/>
              <a:chOff x="0" y="0"/>
              <a:chExt cx="812800" cy="812800"/>
            </a:xfrm>
          </p:grpSpPr>
          <p:sp>
            <p:nvSpPr>
              <p:cNvPr id="744" name="Google Shape;74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46" name="Google Shape;746;p16"/>
            <p:cNvGrpSpPr/>
            <p:nvPr/>
          </p:nvGrpSpPr>
          <p:grpSpPr>
            <a:xfrm rot="-5400000">
              <a:off x="0" y="0"/>
              <a:ext cx="520266" cy="520266"/>
              <a:chOff x="0" y="0"/>
              <a:chExt cx="812800" cy="812800"/>
            </a:xfrm>
          </p:grpSpPr>
          <p:sp>
            <p:nvSpPr>
              <p:cNvPr id="747" name="Google Shape;74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49" name="Google Shape;749;p16"/>
            <p:cNvGrpSpPr/>
            <p:nvPr/>
          </p:nvGrpSpPr>
          <p:grpSpPr>
            <a:xfrm rot="-5400000">
              <a:off x="0" y="1713197"/>
              <a:ext cx="520266" cy="520266"/>
              <a:chOff x="0" y="0"/>
              <a:chExt cx="812800" cy="812800"/>
            </a:xfrm>
          </p:grpSpPr>
          <p:sp>
            <p:nvSpPr>
              <p:cNvPr id="750" name="Google Shape;75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52" name="Google Shape;752;p16"/>
            <p:cNvGrpSpPr/>
            <p:nvPr/>
          </p:nvGrpSpPr>
          <p:grpSpPr>
            <a:xfrm rot="-5400000">
              <a:off x="0" y="1142131"/>
              <a:ext cx="520266" cy="520266"/>
              <a:chOff x="0" y="0"/>
              <a:chExt cx="812800" cy="812800"/>
            </a:xfrm>
          </p:grpSpPr>
          <p:sp>
            <p:nvSpPr>
              <p:cNvPr id="753" name="Google Shape;75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55" name="Google Shape;755;p16"/>
            <p:cNvGrpSpPr/>
            <p:nvPr/>
          </p:nvGrpSpPr>
          <p:grpSpPr>
            <a:xfrm rot="-5400000">
              <a:off x="0" y="2284263"/>
              <a:ext cx="520266" cy="520266"/>
              <a:chOff x="0" y="0"/>
              <a:chExt cx="812800" cy="812800"/>
            </a:xfrm>
          </p:grpSpPr>
          <p:sp>
            <p:nvSpPr>
              <p:cNvPr id="756" name="Google Shape;75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58" name="Google Shape;758;p16"/>
            <p:cNvGrpSpPr/>
            <p:nvPr/>
          </p:nvGrpSpPr>
          <p:grpSpPr>
            <a:xfrm rot="-5400000">
              <a:off x="0" y="3983722"/>
              <a:ext cx="520266" cy="520266"/>
              <a:chOff x="0" y="0"/>
              <a:chExt cx="812800" cy="812800"/>
            </a:xfrm>
          </p:grpSpPr>
          <p:sp>
            <p:nvSpPr>
              <p:cNvPr id="759" name="Google Shape;75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61" name="Google Shape;761;p16"/>
            <p:cNvGrpSpPr/>
            <p:nvPr/>
          </p:nvGrpSpPr>
          <p:grpSpPr>
            <a:xfrm rot="-5400000">
              <a:off x="0" y="3412656"/>
              <a:ext cx="520266" cy="520266"/>
              <a:chOff x="0" y="0"/>
              <a:chExt cx="812800" cy="812800"/>
            </a:xfrm>
          </p:grpSpPr>
          <p:sp>
            <p:nvSpPr>
              <p:cNvPr id="762" name="Google Shape;76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3" name="Google Shape;76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64" name="Google Shape;764;p16"/>
            <p:cNvGrpSpPr/>
            <p:nvPr/>
          </p:nvGrpSpPr>
          <p:grpSpPr>
            <a:xfrm rot="-5400000">
              <a:off x="0" y="5125853"/>
              <a:ext cx="520266" cy="520266"/>
              <a:chOff x="0" y="0"/>
              <a:chExt cx="812800" cy="812800"/>
            </a:xfrm>
          </p:grpSpPr>
          <p:sp>
            <p:nvSpPr>
              <p:cNvPr id="765" name="Google Shape;76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67" name="Google Shape;767;p16"/>
            <p:cNvGrpSpPr/>
            <p:nvPr/>
          </p:nvGrpSpPr>
          <p:grpSpPr>
            <a:xfrm rot="-5400000">
              <a:off x="0" y="4554787"/>
              <a:ext cx="520266" cy="520266"/>
              <a:chOff x="0" y="0"/>
              <a:chExt cx="812800" cy="812800"/>
            </a:xfrm>
          </p:grpSpPr>
          <p:sp>
            <p:nvSpPr>
              <p:cNvPr id="768" name="Google Shape;76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0" name="Google Shape;770;p16"/>
            <p:cNvGrpSpPr/>
            <p:nvPr/>
          </p:nvGrpSpPr>
          <p:grpSpPr>
            <a:xfrm rot="-5400000">
              <a:off x="0" y="6267984"/>
              <a:ext cx="520266" cy="520266"/>
              <a:chOff x="0" y="0"/>
              <a:chExt cx="812800" cy="812800"/>
            </a:xfrm>
          </p:grpSpPr>
          <p:sp>
            <p:nvSpPr>
              <p:cNvPr id="771" name="Google Shape;77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3" name="Google Shape;773;p16"/>
            <p:cNvGrpSpPr/>
            <p:nvPr/>
          </p:nvGrpSpPr>
          <p:grpSpPr>
            <a:xfrm rot="-5400000">
              <a:off x="0" y="5696919"/>
              <a:ext cx="520266" cy="520266"/>
              <a:chOff x="0" y="0"/>
              <a:chExt cx="812800" cy="812800"/>
            </a:xfrm>
          </p:grpSpPr>
          <p:sp>
            <p:nvSpPr>
              <p:cNvPr id="774" name="Google Shape;77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6" name="Google Shape;776;p16"/>
            <p:cNvGrpSpPr/>
            <p:nvPr/>
          </p:nvGrpSpPr>
          <p:grpSpPr>
            <a:xfrm rot="-5400000">
              <a:off x="0" y="6839050"/>
              <a:ext cx="520266" cy="520266"/>
              <a:chOff x="0" y="0"/>
              <a:chExt cx="812800" cy="812800"/>
            </a:xfrm>
          </p:grpSpPr>
          <p:sp>
            <p:nvSpPr>
              <p:cNvPr id="777" name="Google Shape;77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9" name="Google Shape;779;p16"/>
            <p:cNvGrpSpPr/>
            <p:nvPr/>
          </p:nvGrpSpPr>
          <p:grpSpPr>
            <a:xfrm rot="-5400000">
              <a:off x="0" y="2842103"/>
              <a:ext cx="520266" cy="520266"/>
              <a:chOff x="0" y="0"/>
              <a:chExt cx="812800" cy="812800"/>
            </a:xfrm>
          </p:grpSpPr>
          <p:sp>
            <p:nvSpPr>
              <p:cNvPr id="780" name="Google Shape;78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82" name="Google Shape;782;p16"/>
            <p:cNvGrpSpPr/>
            <p:nvPr/>
          </p:nvGrpSpPr>
          <p:grpSpPr>
            <a:xfrm rot="-5400000">
              <a:off x="0" y="8551735"/>
              <a:ext cx="520266" cy="520266"/>
              <a:chOff x="0" y="0"/>
              <a:chExt cx="812800" cy="812800"/>
            </a:xfrm>
          </p:grpSpPr>
          <p:sp>
            <p:nvSpPr>
              <p:cNvPr id="783" name="Google Shape;78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85" name="Google Shape;785;p16"/>
            <p:cNvGrpSpPr/>
            <p:nvPr/>
          </p:nvGrpSpPr>
          <p:grpSpPr>
            <a:xfrm rot="-5400000">
              <a:off x="0" y="7980669"/>
              <a:ext cx="520266" cy="520266"/>
              <a:chOff x="0" y="0"/>
              <a:chExt cx="812800" cy="812800"/>
            </a:xfrm>
          </p:grpSpPr>
          <p:sp>
            <p:nvSpPr>
              <p:cNvPr id="786" name="Google Shape;78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88" name="Google Shape;788;p16"/>
            <p:cNvGrpSpPr/>
            <p:nvPr/>
          </p:nvGrpSpPr>
          <p:grpSpPr>
            <a:xfrm rot="-5400000">
              <a:off x="0" y="9693866"/>
              <a:ext cx="520266" cy="520266"/>
              <a:chOff x="0" y="0"/>
              <a:chExt cx="812800" cy="812800"/>
            </a:xfrm>
          </p:grpSpPr>
          <p:sp>
            <p:nvSpPr>
              <p:cNvPr id="789" name="Google Shape;78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1" name="Google Shape;791;p16"/>
            <p:cNvGrpSpPr/>
            <p:nvPr/>
          </p:nvGrpSpPr>
          <p:grpSpPr>
            <a:xfrm rot="-5400000">
              <a:off x="0" y="9122800"/>
              <a:ext cx="520266" cy="520266"/>
              <a:chOff x="0" y="0"/>
              <a:chExt cx="812800" cy="812800"/>
            </a:xfrm>
          </p:grpSpPr>
          <p:sp>
            <p:nvSpPr>
              <p:cNvPr id="792" name="Google Shape;79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3" name="Google Shape;79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4" name="Google Shape;794;p16"/>
            <p:cNvGrpSpPr/>
            <p:nvPr/>
          </p:nvGrpSpPr>
          <p:grpSpPr>
            <a:xfrm rot="-5400000">
              <a:off x="0" y="10264932"/>
              <a:ext cx="520266" cy="520266"/>
              <a:chOff x="0" y="0"/>
              <a:chExt cx="812800" cy="812800"/>
            </a:xfrm>
          </p:grpSpPr>
          <p:sp>
            <p:nvSpPr>
              <p:cNvPr id="795" name="Google Shape;79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7" name="Google Shape;797;p16"/>
            <p:cNvGrpSpPr/>
            <p:nvPr/>
          </p:nvGrpSpPr>
          <p:grpSpPr>
            <a:xfrm rot="-5400000">
              <a:off x="0" y="7410116"/>
              <a:ext cx="520266" cy="520266"/>
              <a:chOff x="0" y="0"/>
              <a:chExt cx="812800" cy="812800"/>
            </a:xfrm>
          </p:grpSpPr>
          <p:sp>
            <p:nvSpPr>
              <p:cNvPr id="798" name="Google Shape;79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00" name="Google Shape;800;p16"/>
          <p:cNvGrpSpPr/>
          <p:nvPr/>
        </p:nvGrpSpPr>
        <p:grpSpPr>
          <a:xfrm>
            <a:off x="748060" y="9725351"/>
            <a:ext cx="16616016" cy="390199"/>
            <a:chOff x="0" y="0"/>
            <a:chExt cx="22154687" cy="520266"/>
          </a:xfrm>
        </p:grpSpPr>
        <p:grpSp>
          <p:nvGrpSpPr>
            <p:cNvPr id="801" name="Google Shape;801;p16"/>
            <p:cNvGrpSpPr/>
            <p:nvPr/>
          </p:nvGrpSpPr>
          <p:grpSpPr>
            <a:xfrm rot="10800000">
              <a:off x="571066" y="0"/>
              <a:ext cx="520266" cy="520266"/>
              <a:chOff x="0" y="0"/>
              <a:chExt cx="812800" cy="812800"/>
            </a:xfrm>
          </p:grpSpPr>
          <p:sp>
            <p:nvSpPr>
              <p:cNvPr id="802" name="Google Shape;80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3" name="Google Shape;80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4" name="Google Shape;804;p16"/>
            <p:cNvGrpSpPr/>
            <p:nvPr/>
          </p:nvGrpSpPr>
          <p:grpSpPr>
            <a:xfrm rot="10800000">
              <a:off x="0" y="0"/>
              <a:ext cx="520266" cy="520266"/>
              <a:chOff x="0" y="0"/>
              <a:chExt cx="812800" cy="812800"/>
            </a:xfrm>
          </p:grpSpPr>
          <p:sp>
            <p:nvSpPr>
              <p:cNvPr id="805" name="Google Shape;80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7" name="Google Shape;807;p16"/>
            <p:cNvGrpSpPr/>
            <p:nvPr/>
          </p:nvGrpSpPr>
          <p:grpSpPr>
            <a:xfrm rot="10800000">
              <a:off x="1713197" y="0"/>
              <a:ext cx="520266" cy="520266"/>
              <a:chOff x="0" y="0"/>
              <a:chExt cx="812800" cy="812800"/>
            </a:xfrm>
          </p:grpSpPr>
          <p:sp>
            <p:nvSpPr>
              <p:cNvPr id="808" name="Google Shape;80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0" name="Google Shape;810;p16"/>
            <p:cNvGrpSpPr/>
            <p:nvPr/>
          </p:nvGrpSpPr>
          <p:grpSpPr>
            <a:xfrm rot="10800000">
              <a:off x="1142131" y="0"/>
              <a:ext cx="520266" cy="520266"/>
              <a:chOff x="0" y="0"/>
              <a:chExt cx="812800" cy="812800"/>
            </a:xfrm>
          </p:grpSpPr>
          <p:sp>
            <p:nvSpPr>
              <p:cNvPr id="811" name="Google Shape;81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3" name="Google Shape;813;p16"/>
            <p:cNvGrpSpPr/>
            <p:nvPr/>
          </p:nvGrpSpPr>
          <p:grpSpPr>
            <a:xfrm rot="10800000">
              <a:off x="2855328" y="0"/>
              <a:ext cx="520266" cy="520266"/>
              <a:chOff x="0" y="0"/>
              <a:chExt cx="812800" cy="812800"/>
            </a:xfrm>
          </p:grpSpPr>
          <p:sp>
            <p:nvSpPr>
              <p:cNvPr id="814" name="Google Shape;81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6" name="Google Shape;816;p16"/>
            <p:cNvGrpSpPr/>
            <p:nvPr/>
          </p:nvGrpSpPr>
          <p:grpSpPr>
            <a:xfrm rot="10800000">
              <a:off x="2284263" y="0"/>
              <a:ext cx="520266" cy="520266"/>
              <a:chOff x="0" y="0"/>
              <a:chExt cx="812800" cy="812800"/>
            </a:xfrm>
          </p:grpSpPr>
          <p:sp>
            <p:nvSpPr>
              <p:cNvPr id="817" name="Google Shape;81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9" name="Google Shape;819;p16"/>
            <p:cNvGrpSpPr/>
            <p:nvPr/>
          </p:nvGrpSpPr>
          <p:grpSpPr>
            <a:xfrm rot="10800000">
              <a:off x="3426394" y="0"/>
              <a:ext cx="520266" cy="520266"/>
              <a:chOff x="0" y="0"/>
              <a:chExt cx="812800" cy="812800"/>
            </a:xfrm>
          </p:grpSpPr>
          <p:sp>
            <p:nvSpPr>
              <p:cNvPr id="820" name="Google Shape;82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22" name="Google Shape;822;p16"/>
            <p:cNvGrpSpPr/>
            <p:nvPr/>
          </p:nvGrpSpPr>
          <p:grpSpPr>
            <a:xfrm rot="10800000">
              <a:off x="5139079" y="0"/>
              <a:ext cx="520266" cy="520266"/>
              <a:chOff x="0" y="0"/>
              <a:chExt cx="812800" cy="812800"/>
            </a:xfrm>
          </p:grpSpPr>
          <p:sp>
            <p:nvSpPr>
              <p:cNvPr id="823" name="Google Shape;82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25" name="Google Shape;825;p16"/>
            <p:cNvGrpSpPr/>
            <p:nvPr/>
          </p:nvGrpSpPr>
          <p:grpSpPr>
            <a:xfrm rot="10800000">
              <a:off x="4568013" y="0"/>
              <a:ext cx="520266" cy="520266"/>
              <a:chOff x="0" y="0"/>
              <a:chExt cx="812800" cy="812800"/>
            </a:xfrm>
          </p:grpSpPr>
          <p:sp>
            <p:nvSpPr>
              <p:cNvPr id="826" name="Google Shape;82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7" name="Google Shape;82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28" name="Google Shape;828;p16"/>
            <p:cNvGrpSpPr/>
            <p:nvPr/>
          </p:nvGrpSpPr>
          <p:grpSpPr>
            <a:xfrm rot="10800000">
              <a:off x="6281210" y="0"/>
              <a:ext cx="520266" cy="520266"/>
              <a:chOff x="0" y="0"/>
              <a:chExt cx="812800" cy="812800"/>
            </a:xfrm>
          </p:grpSpPr>
          <p:sp>
            <p:nvSpPr>
              <p:cNvPr id="829" name="Google Shape;82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0" name="Google Shape;83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31" name="Google Shape;831;p16"/>
            <p:cNvGrpSpPr/>
            <p:nvPr/>
          </p:nvGrpSpPr>
          <p:grpSpPr>
            <a:xfrm rot="10800000">
              <a:off x="5710144" y="0"/>
              <a:ext cx="520266" cy="520266"/>
              <a:chOff x="0" y="0"/>
              <a:chExt cx="812800" cy="812800"/>
            </a:xfrm>
          </p:grpSpPr>
          <p:sp>
            <p:nvSpPr>
              <p:cNvPr id="832" name="Google Shape;83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34" name="Google Shape;834;p16"/>
            <p:cNvGrpSpPr/>
            <p:nvPr/>
          </p:nvGrpSpPr>
          <p:grpSpPr>
            <a:xfrm rot="10800000">
              <a:off x="7423342" y="0"/>
              <a:ext cx="520266" cy="520266"/>
              <a:chOff x="0" y="0"/>
              <a:chExt cx="812800" cy="812800"/>
            </a:xfrm>
          </p:grpSpPr>
          <p:sp>
            <p:nvSpPr>
              <p:cNvPr id="835" name="Google Shape;83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37" name="Google Shape;837;p16"/>
            <p:cNvGrpSpPr/>
            <p:nvPr/>
          </p:nvGrpSpPr>
          <p:grpSpPr>
            <a:xfrm rot="10800000">
              <a:off x="6852276" y="0"/>
              <a:ext cx="520266" cy="520266"/>
              <a:chOff x="0" y="0"/>
              <a:chExt cx="812800" cy="812800"/>
            </a:xfrm>
          </p:grpSpPr>
          <p:sp>
            <p:nvSpPr>
              <p:cNvPr id="838" name="Google Shape;83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0" name="Google Shape;840;p16"/>
            <p:cNvGrpSpPr/>
            <p:nvPr/>
          </p:nvGrpSpPr>
          <p:grpSpPr>
            <a:xfrm rot="10800000">
              <a:off x="7994407" y="0"/>
              <a:ext cx="520266" cy="520266"/>
              <a:chOff x="0" y="0"/>
              <a:chExt cx="812800" cy="812800"/>
            </a:xfrm>
          </p:grpSpPr>
          <p:sp>
            <p:nvSpPr>
              <p:cNvPr id="841" name="Google Shape;84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3" name="Google Shape;843;p16"/>
            <p:cNvGrpSpPr/>
            <p:nvPr/>
          </p:nvGrpSpPr>
          <p:grpSpPr>
            <a:xfrm rot="10800000">
              <a:off x="3997460" y="0"/>
              <a:ext cx="520266" cy="520266"/>
              <a:chOff x="0" y="0"/>
              <a:chExt cx="812800" cy="812800"/>
            </a:xfrm>
          </p:grpSpPr>
          <p:sp>
            <p:nvSpPr>
              <p:cNvPr id="844" name="Google Shape;84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6" name="Google Shape;846;p16"/>
            <p:cNvGrpSpPr/>
            <p:nvPr/>
          </p:nvGrpSpPr>
          <p:grpSpPr>
            <a:xfrm rot="10800000">
              <a:off x="9693866" y="0"/>
              <a:ext cx="520266" cy="520266"/>
              <a:chOff x="0" y="0"/>
              <a:chExt cx="812800" cy="812800"/>
            </a:xfrm>
          </p:grpSpPr>
          <p:sp>
            <p:nvSpPr>
              <p:cNvPr id="847" name="Google Shape;84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9" name="Google Shape;849;p16"/>
            <p:cNvGrpSpPr/>
            <p:nvPr/>
          </p:nvGrpSpPr>
          <p:grpSpPr>
            <a:xfrm rot="10800000">
              <a:off x="9122800" y="0"/>
              <a:ext cx="520266" cy="520266"/>
              <a:chOff x="0" y="0"/>
              <a:chExt cx="812800" cy="812800"/>
            </a:xfrm>
          </p:grpSpPr>
          <p:sp>
            <p:nvSpPr>
              <p:cNvPr id="850" name="Google Shape;85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52" name="Google Shape;852;p16"/>
            <p:cNvGrpSpPr/>
            <p:nvPr/>
          </p:nvGrpSpPr>
          <p:grpSpPr>
            <a:xfrm rot="10800000">
              <a:off x="10835998" y="0"/>
              <a:ext cx="520266" cy="520266"/>
              <a:chOff x="0" y="0"/>
              <a:chExt cx="812800" cy="812800"/>
            </a:xfrm>
          </p:grpSpPr>
          <p:sp>
            <p:nvSpPr>
              <p:cNvPr id="853" name="Google Shape;85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55" name="Google Shape;855;p16"/>
            <p:cNvGrpSpPr/>
            <p:nvPr/>
          </p:nvGrpSpPr>
          <p:grpSpPr>
            <a:xfrm rot="10800000">
              <a:off x="10264932" y="0"/>
              <a:ext cx="520266" cy="520266"/>
              <a:chOff x="0" y="0"/>
              <a:chExt cx="812800" cy="812800"/>
            </a:xfrm>
          </p:grpSpPr>
          <p:sp>
            <p:nvSpPr>
              <p:cNvPr id="856" name="Google Shape;85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58" name="Google Shape;858;p16"/>
            <p:cNvGrpSpPr/>
            <p:nvPr/>
          </p:nvGrpSpPr>
          <p:grpSpPr>
            <a:xfrm rot="10800000">
              <a:off x="11978129" y="0"/>
              <a:ext cx="520266" cy="520266"/>
              <a:chOff x="0" y="0"/>
              <a:chExt cx="812800" cy="812800"/>
            </a:xfrm>
          </p:grpSpPr>
          <p:sp>
            <p:nvSpPr>
              <p:cNvPr id="859" name="Google Shape;85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1" name="Google Shape;861;p16"/>
            <p:cNvGrpSpPr/>
            <p:nvPr/>
          </p:nvGrpSpPr>
          <p:grpSpPr>
            <a:xfrm rot="10800000">
              <a:off x="11407063" y="0"/>
              <a:ext cx="520266" cy="520266"/>
              <a:chOff x="0" y="0"/>
              <a:chExt cx="812800" cy="812800"/>
            </a:xfrm>
          </p:grpSpPr>
          <p:sp>
            <p:nvSpPr>
              <p:cNvPr id="862" name="Google Shape;86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4" name="Google Shape;864;p16"/>
            <p:cNvGrpSpPr/>
            <p:nvPr/>
          </p:nvGrpSpPr>
          <p:grpSpPr>
            <a:xfrm rot="10800000">
              <a:off x="12549195" y="0"/>
              <a:ext cx="520266" cy="520266"/>
              <a:chOff x="0" y="0"/>
              <a:chExt cx="812800" cy="812800"/>
            </a:xfrm>
          </p:grpSpPr>
          <p:sp>
            <p:nvSpPr>
              <p:cNvPr id="865" name="Google Shape;86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7" name="Google Shape;867;p16"/>
            <p:cNvGrpSpPr/>
            <p:nvPr/>
          </p:nvGrpSpPr>
          <p:grpSpPr>
            <a:xfrm rot="10800000">
              <a:off x="8552247" y="0"/>
              <a:ext cx="520266" cy="520266"/>
              <a:chOff x="0" y="0"/>
              <a:chExt cx="812800" cy="812800"/>
            </a:xfrm>
          </p:grpSpPr>
          <p:sp>
            <p:nvSpPr>
              <p:cNvPr id="868" name="Google Shape;86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0" name="Google Shape;870;p16"/>
            <p:cNvGrpSpPr/>
            <p:nvPr/>
          </p:nvGrpSpPr>
          <p:grpSpPr>
            <a:xfrm rot="10800000">
              <a:off x="14261879" y="0"/>
              <a:ext cx="520266" cy="520266"/>
              <a:chOff x="0" y="0"/>
              <a:chExt cx="812800" cy="812800"/>
            </a:xfrm>
          </p:grpSpPr>
          <p:sp>
            <p:nvSpPr>
              <p:cNvPr id="871" name="Google Shape;87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3" name="Google Shape;873;p16"/>
            <p:cNvGrpSpPr/>
            <p:nvPr/>
          </p:nvGrpSpPr>
          <p:grpSpPr>
            <a:xfrm rot="10800000">
              <a:off x="13690814" y="0"/>
              <a:ext cx="520266" cy="520266"/>
              <a:chOff x="0" y="0"/>
              <a:chExt cx="812800" cy="812800"/>
            </a:xfrm>
          </p:grpSpPr>
          <p:sp>
            <p:nvSpPr>
              <p:cNvPr id="874" name="Google Shape;87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6" name="Google Shape;876;p16"/>
            <p:cNvGrpSpPr/>
            <p:nvPr/>
          </p:nvGrpSpPr>
          <p:grpSpPr>
            <a:xfrm rot="10800000">
              <a:off x="15404011" y="0"/>
              <a:ext cx="520266" cy="520266"/>
              <a:chOff x="0" y="0"/>
              <a:chExt cx="812800" cy="812800"/>
            </a:xfrm>
          </p:grpSpPr>
          <p:sp>
            <p:nvSpPr>
              <p:cNvPr id="877" name="Google Shape;87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9" name="Google Shape;879;p16"/>
            <p:cNvGrpSpPr/>
            <p:nvPr/>
          </p:nvGrpSpPr>
          <p:grpSpPr>
            <a:xfrm rot="10800000">
              <a:off x="14832945" y="0"/>
              <a:ext cx="520266" cy="520266"/>
              <a:chOff x="0" y="0"/>
              <a:chExt cx="812800" cy="812800"/>
            </a:xfrm>
          </p:grpSpPr>
          <p:sp>
            <p:nvSpPr>
              <p:cNvPr id="880" name="Google Shape;88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2" name="Google Shape;882;p16"/>
            <p:cNvGrpSpPr/>
            <p:nvPr/>
          </p:nvGrpSpPr>
          <p:grpSpPr>
            <a:xfrm rot="10800000">
              <a:off x="16546142" y="0"/>
              <a:ext cx="520266" cy="520266"/>
              <a:chOff x="0" y="0"/>
              <a:chExt cx="812800" cy="812800"/>
            </a:xfrm>
          </p:grpSpPr>
          <p:sp>
            <p:nvSpPr>
              <p:cNvPr id="883" name="Google Shape;88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5" name="Google Shape;885;p16"/>
            <p:cNvGrpSpPr/>
            <p:nvPr/>
          </p:nvGrpSpPr>
          <p:grpSpPr>
            <a:xfrm rot="10800000">
              <a:off x="15975076" y="0"/>
              <a:ext cx="520266" cy="520266"/>
              <a:chOff x="0" y="0"/>
              <a:chExt cx="812800" cy="812800"/>
            </a:xfrm>
          </p:grpSpPr>
          <p:sp>
            <p:nvSpPr>
              <p:cNvPr id="886" name="Google Shape;88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8" name="Google Shape;888;p16"/>
            <p:cNvGrpSpPr/>
            <p:nvPr/>
          </p:nvGrpSpPr>
          <p:grpSpPr>
            <a:xfrm rot="10800000">
              <a:off x="17117208" y="0"/>
              <a:ext cx="520266" cy="520266"/>
              <a:chOff x="0" y="0"/>
              <a:chExt cx="812800" cy="812800"/>
            </a:xfrm>
          </p:grpSpPr>
          <p:sp>
            <p:nvSpPr>
              <p:cNvPr id="889" name="Google Shape;889;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91" name="Google Shape;891;p16"/>
            <p:cNvGrpSpPr/>
            <p:nvPr/>
          </p:nvGrpSpPr>
          <p:grpSpPr>
            <a:xfrm rot="10800000">
              <a:off x="13120260" y="0"/>
              <a:ext cx="520266" cy="520266"/>
              <a:chOff x="0" y="0"/>
              <a:chExt cx="812800" cy="812800"/>
            </a:xfrm>
          </p:grpSpPr>
          <p:sp>
            <p:nvSpPr>
              <p:cNvPr id="892" name="Google Shape;892;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94" name="Google Shape;894;p16"/>
            <p:cNvGrpSpPr/>
            <p:nvPr/>
          </p:nvGrpSpPr>
          <p:grpSpPr>
            <a:xfrm rot="10800000">
              <a:off x="18779092" y="0"/>
              <a:ext cx="520266" cy="520266"/>
              <a:chOff x="0" y="0"/>
              <a:chExt cx="812800" cy="812800"/>
            </a:xfrm>
          </p:grpSpPr>
          <p:sp>
            <p:nvSpPr>
              <p:cNvPr id="895" name="Google Shape;895;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97" name="Google Shape;897;p16"/>
            <p:cNvGrpSpPr/>
            <p:nvPr/>
          </p:nvGrpSpPr>
          <p:grpSpPr>
            <a:xfrm rot="10800000">
              <a:off x="18208027" y="0"/>
              <a:ext cx="520266" cy="520266"/>
              <a:chOff x="0" y="0"/>
              <a:chExt cx="812800" cy="812800"/>
            </a:xfrm>
          </p:grpSpPr>
          <p:sp>
            <p:nvSpPr>
              <p:cNvPr id="898" name="Google Shape;89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0" name="Google Shape;900;p16"/>
            <p:cNvGrpSpPr/>
            <p:nvPr/>
          </p:nvGrpSpPr>
          <p:grpSpPr>
            <a:xfrm rot="10800000">
              <a:off x="19921224" y="0"/>
              <a:ext cx="520266" cy="520266"/>
              <a:chOff x="0" y="0"/>
              <a:chExt cx="812800" cy="812800"/>
            </a:xfrm>
          </p:grpSpPr>
          <p:sp>
            <p:nvSpPr>
              <p:cNvPr id="901" name="Google Shape;90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3" name="Google Shape;903;p16"/>
            <p:cNvGrpSpPr/>
            <p:nvPr/>
          </p:nvGrpSpPr>
          <p:grpSpPr>
            <a:xfrm rot="10800000">
              <a:off x="19350158" y="0"/>
              <a:ext cx="520266" cy="520266"/>
              <a:chOff x="0" y="0"/>
              <a:chExt cx="812800" cy="812800"/>
            </a:xfrm>
          </p:grpSpPr>
          <p:sp>
            <p:nvSpPr>
              <p:cNvPr id="904" name="Google Shape;904;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6" name="Google Shape;906;p16"/>
            <p:cNvGrpSpPr/>
            <p:nvPr/>
          </p:nvGrpSpPr>
          <p:grpSpPr>
            <a:xfrm rot="10800000">
              <a:off x="21063355" y="0"/>
              <a:ext cx="520266" cy="520266"/>
              <a:chOff x="0" y="0"/>
              <a:chExt cx="812800" cy="812800"/>
            </a:xfrm>
          </p:grpSpPr>
          <p:sp>
            <p:nvSpPr>
              <p:cNvPr id="907" name="Google Shape;907;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9" name="Google Shape;909;p16"/>
            <p:cNvGrpSpPr/>
            <p:nvPr/>
          </p:nvGrpSpPr>
          <p:grpSpPr>
            <a:xfrm rot="10800000">
              <a:off x="20492289" y="0"/>
              <a:ext cx="520266" cy="520266"/>
              <a:chOff x="0" y="0"/>
              <a:chExt cx="812800" cy="812800"/>
            </a:xfrm>
          </p:grpSpPr>
          <p:sp>
            <p:nvSpPr>
              <p:cNvPr id="910" name="Google Shape;910;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12" name="Google Shape;912;p16"/>
            <p:cNvGrpSpPr/>
            <p:nvPr/>
          </p:nvGrpSpPr>
          <p:grpSpPr>
            <a:xfrm rot="10800000">
              <a:off x="21634421" y="0"/>
              <a:ext cx="520266" cy="520266"/>
              <a:chOff x="0" y="0"/>
              <a:chExt cx="812800" cy="812800"/>
            </a:xfrm>
          </p:grpSpPr>
          <p:sp>
            <p:nvSpPr>
              <p:cNvPr id="913" name="Google Shape;913;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5E1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15" name="Google Shape;915;p16"/>
            <p:cNvGrpSpPr/>
            <p:nvPr/>
          </p:nvGrpSpPr>
          <p:grpSpPr>
            <a:xfrm rot="10800000">
              <a:off x="17637473" y="0"/>
              <a:ext cx="520266" cy="520266"/>
              <a:chOff x="0" y="0"/>
              <a:chExt cx="812800" cy="812800"/>
            </a:xfrm>
          </p:grpSpPr>
          <p:sp>
            <p:nvSpPr>
              <p:cNvPr id="916" name="Google Shape;916;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E4D0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918" name="Google Shape;918;p16"/>
          <p:cNvSpPr txBox="1"/>
          <p:nvPr/>
        </p:nvSpPr>
        <p:spPr>
          <a:xfrm>
            <a:off x="7663640" y="3888874"/>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grpSp>
        <p:nvGrpSpPr>
          <p:cNvPr id="923" name="Google Shape;923;p17"/>
          <p:cNvGrpSpPr/>
          <p:nvPr/>
        </p:nvGrpSpPr>
        <p:grpSpPr>
          <a:xfrm rot="7511927">
            <a:off x="11776904" y="5709340"/>
            <a:ext cx="14582449" cy="6031547"/>
            <a:chOff x="0" y="0"/>
            <a:chExt cx="1719466" cy="711200"/>
          </a:xfrm>
        </p:grpSpPr>
        <p:sp>
          <p:nvSpPr>
            <p:cNvPr id="924" name="Google Shape;924;p17"/>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cap="sq" cmpd="sng" w="38100">
              <a:solidFill>
                <a:srgbClr val="4E1AB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17"/>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26" name="Google Shape;926;p17"/>
          <p:cNvGrpSpPr/>
          <p:nvPr/>
        </p:nvGrpSpPr>
        <p:grpSpPr>
          <a:xfrm rot="7335049">
            <a:off x="16021843" y="5769104"/>
            <a:ext cx="9307998" cy="8144499"/>
            <a:chOff x="0" y="0"/>
            <a:chExt cx="812800" cy="711200"/>
          </a:xfrm>
        </p:grpSpPr>
        <p:sp>
          <p:nvSpPr>
            <p:cNvPr id="927" name="Google Shape;927;p17"/>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cap="sq" cmpd="sng" w="38100">
              <a:solidFill>
                <a:srgbClr val="5271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17"/>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29" name="Google Shape;929;p17"/>
          <p:cNvGrpSpPr/>
          <p:nvPr/>
        </p:nvGrpSpPr>
        <p:grpSpPr>
          <a:xfrm rot="-3393490">
            <a:off x="-8360090" y="-1911238"/>
            <a:ext cx="14582449" cy="6031547"/>
            <a:chOff x="0" y="0"/>
            <a:chExt cx="1719466" cy="711200"/>
          </a:xfrm>
        </p:grpSpPr>
        <p:sp>
          <p:nvSpPr>
            <p:cNvPr id="930" name="Google Shape;930;p17"/>
            <p:cNvSpPr/>
            <p:nvPr/>
          </p:nvSpPr>
          <p:spPr>
            <a:xfrm>
              <a:off x="0" y="0"/>
              <a:ext cx="1719466" cy="711200"/>
            </a:xfrm>
            <a:custGeom>
              <a:rect b="b" l="l" r="r" t="t"/>
              <a:pathLst>
                <a:path extrusionOk="0" h="711200" w="1719466">
                  <a:moveTo>
                    <a:pt x="859733" y="0"/>
                  </a:moveTo>
                  <a:lnTo>
                    <a:pt x="1719466" y="711200"/>
                  </a:lnTo>
                  <a:lnTo>
                    <a:pt x="0" y="711200"/>
                  </a:lnTo>
                  <a:lnTo>
                    <a:pt x="859733" y="0"/>
                  </a:lnTo>
                  <a:close/>
                </a:path>
              </a:pathLst>
            </a:custGeom>
            <a:solidFill>
              <a:srgbClr val="5E17EB"/>
            </a:solidFill>
            <a:ln cap="sq" cmpd="sng" w="38100">
              <a:solidFill>
                <a:srgbClr val="4E1AB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17"/>
            <p:cNvSpPr txBox="1"/>
            <p:nvPr/>
          </p:nvSpPr>
          <p:spPr>
            <a:xfrm>
              <a:off x="268666" y="282575"/>
              <a:ext cx="1182133"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32" name="Google Shape;932;p17"/>
          <p:cNvGrpSpPr/>
          <p:nvPr/>
        </p:nvGrpSpPr>
        <p:grpSpPr>
          <a:xfrm rot="-3347818">
            <a:off x="-6682757" y="-5066965"/>
            <a:ext cx="9307998" cy="8144499"/>
            <a:chOff x="0" y="0"/>
            <a:chExt cx="812800" cy="711200"/>
          </a:xfrm>
        </p:grpSpPr>
        <p:sp>
          <p:nvSpPr>
            <p:cNvPr id="933" name="Google Shape;933;p17"/>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271FF"/>
            </a:solidFill>
            <a:ln cap="sq" cmpd="sng" w="38100">
              <a:solidFill>
                <a:srgbClr val="5271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17"/>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35" name="Google Shape;935;p17"/>
          <p:cNvGrpSpPr/>
          <p:nvPr/>
        </p:nvGrpSpPr>
        <p:grpSpPr>
          <a:xfrm>
            <a:off x="487475" y="264821"/>
            <a:ext cx="17313049" cy="9350555"/>
            <a:chOff x="0" y="-47625"/>
            <a:chExt cx="4559815" cy="2462698"/>
          </a:xfrm>
        </p:grpSpPr>
        <p:sp>
          <p:nvSpPr>
            <p:cNvPr id="936" name="Google Shape;936;p17"/>
            <p:cNvSpPr/>
            <p:nvPr/>
          </p:nvSpPr>
          <p:spPr>
            <a:xfrm>
              <a:off x="0" y="0"/>
              <a:ext cx="4559815" cy="2415073"/>
            </a:xfrm>
            <a:custGeom>
              <a:rect b="b" l="l" r="r" t="t"/>
              <a:pathLst>
                <a:path extrusionOk="0" h="2415073" w="4559815">
                  <a:moveTo>
                    <a:pt x="0" y="0"/>
                  </a:moveTo>
                  <a:lnTo>
                    <a:pt x="4559815" y="0"/>
                  </a:lnTo>
                  <a:lnTo>
                    <a:pt x="4559815" y="2415073"/>
                  </a:lnTo>
                  <a:lnTo>
                    <a:pt x="0" y="2415073"/>
                  </a:lnTo>
                  <a:close/>
                </a:path>
              </a:pathLst>
            </a:custGeom>
            <a:solidFill>
              <a:srgbClr val="000000">
                <a:alpha val="0"/>
              </a:srgbClr>
            </a:solidFill>
            <a:ln cap="sq" cmpd="sng" w="57150">
              <a:solidFill>
                <a:srgbClr val="AA903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17"/>
            <p:cNvSpPr txBox="1"/>
            <p:nvPr/>
          </p:nvSpPr>
          <p:spPr>
            <a:xfrm>
              <a:off x="0" y="-47625"/>
              <a:ext cx="4559815" cy="24626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938" name="Google Shape;938;p17"/>
          <p:cNvCxnSpPr/>
          <p:nvPr/>
        </p:nvCxnSpPr>
        <p:spPr>
          <a:xfrm>
            <a:off x="4915019" y="7560781"/>
            <a:ext cx="3652987" cy="0"/>
          </a:xfrm>
          <a:prstGeom prst="straightConnector1">
            <a:avLst/>
          </a:prstGeom>
          <a:noFill/>
          <a:ln cap="flat" cmpd="sng" w="38100">
            <a:solidFill>
              <a:srgbClr val="5E17EB"/>
            </a:solidFill>
            <a:prstDash val="dot"/>
            <a:round/>
            <a:headEnd len="sm" w="sm" type="none"/>
            <a:tailEnd len="sm" w="sm" type="none"/>
          </a:ln>
        </p:spPr>
      </p:cxnSp>
      <p:cxnSp>
        <p:nvCxnSpPr>
          <p:cNvPr id="939" name="Google Shape;939;p17"/>
          <p:cNvCxnSpPr/>
          <p:nvPr/>
        </p:nvCxnSpPr>
        <p:spPr>
          <a:xfrm>
            <a:off x="8911688" y="9239250"/>
            <a:ext cx="3652987" cy="0"/>
          </a:xfrm>
          <a:prstGeom prst="straightConnector1">
            <a:avLst/>
          </a:prstGeom>
          <a:noFill/>
          <a:ln cap="flat" cmpd="sng" w="38100">
            <a:solidFill>
              <a:srgbClr val="5E17EB"/>
            </a:solidFill>
            <a:prstDash val="dot"/>
            <a:round/>
            <a:headEnd len="sm" w="sm" type="none"/>
            <a:tailEnd len="sm" w="sm" type="none"/>
          </a:ln>
        </p:spPr>
      </p:cxnSp>
      <p:sp>
        <p:nvSpPr>
          <p:cNvPr id="940" name="Google Shape;940;p17"/>
          <p:cNvSpPr/>
          <p:nvPr/>
        </p:nvSpPr>
        <p:spPr>
          <a:xfrm>
            <a:off x="11219693" y="3529601"/>
            <a:ext cx="7057336" cy="6757399"/>
          </a:xfrm>
          <a:custGeom>
            <a:rect b="b" l="l" r="r" t="t"/>
            <a:pathLst>
              <a:path extrusionOk="0" h="6757399" w="7057336">
                <a:moveTo>
                  <a:pt x="0" y="0"/>
                </a:moveTo>
                <a:lnTo>
                  <a:pt x="7057336" y="0"/>
                </a:lnTo>
                <a:lnTo>
                  <a:pt x="7057336" y="6757399"/>
                </a:lnTo>
                <a:lnTo>
                  <a:pt x="0" y="675739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941" name="Google Shape;941;p17"/>
          <p:cNvCxnSpPr/>
          <p:nvPr/>
        </p:nvCxnSpPr>
        <p:spPr>
          <a:xfrm>
            <a:off x="1609337" y="6240131"/>
            <a:ext cx="9224855" cy="0"/>
          </a:xfrm>
          <a:prstGeom prst="straightConnector1">
            <a:avLst/>
          </a:prstGeom>
          <a:noFill/>
          <a:ln cap="flat" cmpd="sng" w="38100">
            <a:solidFill>
              <a:srgbClr val="5E17EB"/>
            </a:solidFill>
            <a:prstDash val="dot"/>
            <a:round/>
            <a:headEnd len="sm" w="sm" type="none"/>
            <a:tailEnd len="sm" w="sm" type="none"/>
          </a:ln>
        </p:spPr>
      </p:cxnSp>
      <p:sp>
        <p:nvSpPr>
          <p:cNvPr id="942" name="Google Shape;942;p17"/>
          <p:cNvSpPr/>
          <p:nvPr/>
        </p:nvSpPr>
        <p:spPr>
          <a:xfrm>
            <a:off x="4223401" y="9948286"/>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17"/>
          <p:cNvSpPr/>
          <p:nvPr/>
        </p:nvSpPr>
        <p:spPr>
          <a:xfrm>
            <a:off x="10990248" y="9953120"/>
            <a:ext cx="263367" cy="263367"/>
          </a:xfrm>
          <a:custGeom>
            <a:rect b="b" l="l" r="r" t="t"/>
            <a:pathLst>
              <a:path extrusionOk="0" h="263367" w="263367">
                <a:moveTo>
                  <a:pt x="0" y="0"/>
                </a:moveTo>
                <a:lnTo>
                  <a:pt x="263368" y="0"/>
                </a:lnTo>
                <a:lnTo>
                  <a:pt x="263368" y="263367"/>
                </a:lnTo>
                <a:lnTo>
                  <a:pt x="0" y="2633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944" name="Google Shape;944;p17"/>
          <p:cNvCxnSpPr/>
          <p:nvPr/>
        </p:nvCxnSpPr>
        <p:spPr>
          <a:xfrm>
            <a:off x="4915019" y="8322320"/>
            <a:ext cx="3652987" cy="0"/>
          </a:xfrm>
          <a:prstGeom prst="straightConnector1">
            <a:avLst/>
          </a:prstGeom>
          <a:noFill/>
          <a:ln cap="flat" cmpd="sng" w="38100">
            <a:solidFill>
              <a:srgbClr val="5E17EB"/>
            </a:solidFill>
            <a:prstDash val="dot"/>
            <a:round/>
            <a:headEnd len="sm" w="sm" type="none"/>
            <a:tailEnd len="sm" w="sm" type="none"/>
          </a:ln>
        </p:spPr>
      </p:cxnSp>
      <p:sp>
        <p:nvSpPr>
          <p:cNvPr id="945" name="Google Shape;945;p17"/>
          <p:cNvSpPr txBox="1"/>
          <p:nvPr/>
        </p:nvSpPr>
        <p:spPr>
          <a:xfrm>
            <a:off x="5208389" y="1413983"/>
            <a:ext cx="7871222"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AA9032"/>
                </a:solidFill>
                <a:latin typeface="Cinzel"/>
                <a:ea typeface="Cinzel"/>
                <a:cs typeface="Cinzel"/>
                <a:sym typeface="Cinzel"/>
              </a:rPr>
              <a:t>Certificate</a:t>
            </a:r>
            <a:endParaRPr/>
          </a:p>
        </p:txBody>
      </p:sp>
      <p:sp>
        <p:nvSpPr>
          <p:cNvPr id="946" name="Google Shape;946;p17"/>
          <p:cNvSpPr txBox="1"/>
          <p:nvPr/>
        </p:nvSpPr>
        <p:spPr>
          <a:xfrm>
            <a:off x="5472620" y="7072927"/>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947" name="Google Shape;947;p17"/>
          <p:cNvSpPr txBox="1"/>
          <p:nvPr/>
        </p:nvSpPr>
        <p:spPr>
          <a:xfrm>
            <a:off x="1526610" y="3885262"/>
            <a:ext cx="5393412" cy="51435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Proudly Presented To</a:t>
            </a:r>
            <a:endParaRPr/>
          </a:p>
        </p:txBody>
      </p:sp>
      <p:sp>
        <p:nvSpPr>
          <p:cNvPr id="948" name="Google Shape;948;p17"/>
          <p:cNvSpPr txBox="1"/>
          <p:nvPr/>
        </p:nvSpPr>
        <p:spPr>
          <a:xfrm>
            <a:off x="9395454" y="8764905"/>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Date</a:t>
            </a:r>
            <a:endParaRPr/>
          </a:p>
        </p:txBody>
      </p:sp>
      <p:sp>
        <p:nvSpPr>
          <p:cNvPr id="949" name="Google Shape;949;p17"/>
          <p:cNvSpPr txBox="1"/>
          <p:nvPr/>
        </p:nvSpPr>
        <p:spPr>
          <a:xfrm>
            <a:off x="1544751" y="4771693"/>
            <a:ext cx="5196761" cy="50594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99">
                <a:solidFill>
                  <a:srgbClr val="000000"/>
                </a:solidFill>
                <a:latin typeface="ABeeZee"/>
                <a:ea typeface="ABeeZee"/>
                <a:cs typeface="ABeeZee"/>
                <a:sym typeface="ABeeZee"/>
              </a:rPr>
              <a:t>That Has Participated In The</a:t>
            </a:r>
            <a:endParaRPr/>
          </a:p>
        </p:txBody>
      </p:sp>
      <p:sp>
        <p:nvSpPr>
          <p:cNvPr id="950" name="Google Shape;950;p17"/>
          <p:cNvSpPr txBox="1"/>
          <p:nvPr/>
        </p:nvSpPr>
        <p:spPr>
          <a:xfrm>
            <a:off x="8359563" y="4728210"/>
            <a:ext cx="290357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sp>
        <p:nvSpPr>
          <p:cNvPr id="951" name="Google Shape;951;p17"/>
          <p:cNvSpPr txBox="1"/>
          <p:nvPr/>
        </p:nvSpPr>
        <p:spPr>
          <a:xfrm>
            <a:off x="4637930" y="9928912"/>
            <a:ext cx="4892954"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reallygreatsite.com</a:t>
            </a:r>
            <a:endParaRPr/>
          </a:p>
        </p:txBody>
      </p:sp>
      <p:sp>
        <p:nvSpPr>
          <p:cNvPr id="952" name="Google Shape;952;p17"/>
          <p:cNvSpPr txBox="1"/>
          <p:nvPr/>
        </p:nvSpPr>
        <p:spPr>
          <a:xfrm>
            <a:off x="5664429" y="5772939"/>
            <a:ext cx="290357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Name of the Webinar </a:t>
            </a:r>
            <a:endParaRPr/>
          </a:p>
        </p:txBody>
      </p:sp>
      <p:sp>
        <p:nvSpPr>
          <p:cNvPr id="953" name="Google Shape;953;p17"/>
          <p:cNvSpPr txBox="1"/>
          <p:nvPr/>
        </p:nvSpPr>
        <p:spPr>
          <a:xfrm>
            <a:off x="11461886" y="9928912"/>
            <a:ext cx="2960950" cy="2736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u="none">
                <a:solidFill>
                  <a:srgbClr val="000000"/>
                </a:solidFill>
                <a:latin typeface="ABeeZee"/>
                <a:ea typeface="ABeeZee"/>
                <a:cs typeface="ABeeZee"/>
                <a:sym typeface="ABeeZee"/>
              </a:rPr>
              <a:t>123-456-7890</a:t>
            </a:r>
            <a:endParaRPr/>
          </a:p>
        </p:txBody>
      </p:sp>
      <p:sp>
        <p:nvSpPr>
          <p:cNvPr id="954" name="Google Shape;954;p17"/>
          <p:cNvSpPr txBox="1"/>
          <p:nvPr/>
        </p:nvSpPr>
        <p:spPr>
          <a:xfrm>
            <a:off x="1609337" y="6999110"/>
            <a:ext cx="3040380"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solidFill>
                  <a:srgbClr val="000000"/>
                </a:solidFill>
                <a:latin typeface="ABeeZee"/>
                <a:ea typeface="ABeeZee"/>
                <a:cs typeface="ABeeZee"/>
                <a:sym typeface="ABeeZee"/>
              </a:rPr>
              <a:t>Webinar Director</a:t>
            </a:r>
            <a:endParaRPr/>
          </a:p>
        </p:txBody>
      </p:sp>
      <p:sp>
        <p:nvSpPr>
          <p:cNvPr id="955" name="Google Shape;955;p17"/>
          <p:cNvSpPr txBox="1"/>
          <p:nvPr/>
        </p:nvSpPr>
        <p:spPr>
          <a:xfrm>
            <a:off x="1609337" y="7807970"/>
            <a:ext cx="3040380" cy="53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solidFill>
                  <a:srgbClr val="000000"/>
                </a:solidFill>
                <a:latin typeface="ABeeZee"/>
                <a:ea typeface="ABeeZee"/>
                <a:cs typeface="ABeeZee"/>
                <a:sym typeface="ABeeZee"/>
              </a:rPr>
              <a:t>Webinar Director</a:t>
            </a:r>
            <a:endParaRPr/>
          </a:p>
        </p:txBody>
      </p:sp>
      <p:sp>
        <p:nvSpPr>
          <p:cNvPr id="956" name="Google Shape;956;p17"/>
          <p:cNvSpPr txBox="1"/>
          <p:nvPr/>
        </p:nvSpPr>
        <p:spPr>
          <a:xfrm>
            <a:off x="5472620" y="7834466"/>
            <a:ext cx="2537785"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000000"/>
                </a:solidFill>
                <a:latin typeface="Kalam"/>
                <a:ea typeface="Kalam"/>
                <a:cs typeface="Kalam"/>
                <a:sym typeface="Kalam"/>
              </a:rPr>
              <a:t>Signature</a:t>
            </a:r>
            <a:endParaRPr/>
          </a:p>
        </p:txBody>
      </p:sp>
      <p:sp>
        <p:nvSpPr>
          <p:cNvPr id="957" name="Google Shape;957;p17"/>
          <p:cNvSpPr txBox="1"/>
          <p:nvPr/>
        </p:nvSpPr>
        <p:spPr>
          <a:xfrm>
            <a:off x="6474503" y="1166852"/>
            <a:ext cx="5552576" cy="50594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AA9032"/>
                </a:solidFill>
                <a:latin typeface="ABeeZee"/>
                <a:ea typeface="ABeeZee"/>
                <a:cs typeface="ABeeZee"/>
                <a:sym typeface="ABeeZee"/>
              </a:rPr>
              <a:t>Name University </a:t>
            </a:r>
            <a:endParaRPr/>
          </a:p>
        </p:txBody>
      </p:sp>
      <p:cxnSp>
        <p:nvCxnSpPr>
          <p:cNvPr id="958" name="Google Shape;958;p17"/>
          <p:cNvCxnSpPr/>
          <p:nvPr/>
        </p:nvCxnSpPr>
        <p:spPr>
          <a:xfrm>
            <a:off x="5699802" y="4294838"/>
            <a:ext cx="6644044" cy="0"/>
          </a:xfrm>
          <a:prstGeom prst="straightConnector1">
            <a:avLst/>
          </a:prstGeom>
          <a:noFill/>
          <a:ln cap="flat" cmpd="sng" w="38100">
            <a:solidFill>
              <a:srgbClr val="5E17EB"/>
            </a:solidFill>
            <a:prstDash val="dot"/>
            <a:round/>
            <a:headEnd len="sm" w="sm" type="none"/>
            <a:tailEnd len="sm" w="sm" type="none"/>
          </a:ln>
        </p:spPr>
      </p:cxnSp>
      <p:cxnSp>
        <p:nvCxnSpPr>
          <p:cNvPr id="959" name="Google Shape;959;p17"/>
          <p:cNvCxnSpPr/>
          <p:nvPr/>
        </p:nvCxnSpPr>
        <p:spPr>
          <a:xfrm>
            <a:off x="6891447" y="5162550"/>
            <a:ext cx="5527776" cy="0"/>
          </a:xfrm>
          <a:prstGeom prst="straightConnector1">
            <a:avLst/>
          </a:prstGeom>
          <a:noFill/>
          <a:ln cap="flat" cmpd="sng" w="38100">
            <a:solidFill>
              <a:srgbClr val="5E17EB"/>
            </a:solidFill>
            <a:prstDash val="dot"/>
            <a:round/>
            <a:headEnd len="sm" w="sm" type="none"/>
            <a:tailEnd len="sm" w="sm" type="none"/>
          </a:ln>
        </p:spPr>
      </p:cxnSp>
      <p:sp>
        <p:nvSpPr>
          <p:cNvPr id="960" name="Google Shape;960;p17"/>
          <p:cNvSpPr txBox="1"/>
          <p:nvPr/>
        </p:nvSpPr>
        <p:spPr>
          <a:xfrm>
            <a:off x="6940837" y="3267710"/>
            <a:ext cx="4783925" cy="118427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4E1AB4"/>
                </a:solidFill>
                <a:latin typeface="Kalam"/>
                <a:ea typeface="Kalam"/>
                <a:cs typeface="Kalam"/>
                <a:sym typeface="Kalam"/>
              </a:rPr>
              <a:t>Jane Doe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University Webinar Certificate">
  <a:themeElements>
    <a:clrScheme name="Office">
      <a:dk1>
        <a:srgbClr val="410EA6"/>
      </a:dk1>
      <a:lt1>
        <a:srgbClr val="FFFFFF"/>
      </a:lt1>
      <a:dk2>
        <a:srgbClr val="5E17EB"/>
      </a:dk2>
      <a:lt2>
        <a:srgbClr val="E4D065"/>
      </a:lt2>
      <a:accent1>
        <a:srgbClr val="AA9032"/>
      </a:accent1>
      <a:accent2>
        <a:srgbClr val="FFFAED"/>
      </a:accent2>
      <a:accent3>
        <a:srgbClr val="6C85F6"/>
      </a:accent3>
      <a:accent4>
        <a:srgbClr val="5271FF"/>
      </a:accent4>
      <a:accent5>
        <a:srgbClr val="AA9032"/>
      </a:accent5>
      <a:accent6>
        <a:srgbClr val="888888"/>
      </a:accent6>
      <a:hlink>
        <a:srgbClr val="4E1AB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