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Dekko"/>
      <p:regular r:id="rId21"/>
    </p:embeddedFont>
    <p:embeddedFont>
      <p:font typeface="Gaegu"/>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Gaegu-bold.fntdata"/><Relationship Id="rId21" Type="http://schemas.openxmlformats.org/officeDocument/2006/relationships/font" Target="fonts/Dekk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723F0C"/>
        </a:solidFill>
      </p:bgPr>
    </p:bg>
    <p:spTree>
      <p:nvGrpSpPr>
        <p:cNvPr id="11" name="Shape 11"/>
        <p:cNvGrpSpPr/>
        <p:nvPr/>
      </p:nvGrpSpPr>
      <p:grpSpPr>
        <a:xfrm>
          <a:off x="0" y="0"/>
          <a:ext cx="0" cy="0"/>
          <a:chOff x="0" y="0"/>
          <a:chExt cx="0" cy="0"/>
        </a:xfrm>
      </p:grpSpPr>
      <p:grpSp>
        <p:nvGrpSpPr>
          <p:cNvPr id="12" name="Google Shape;12;p2"/>
          <p:cNvGrpSpPr/>
          <p:nvPr/>
        </p:nvGrpSpPr>
        <p:grpSpPr>
          <a:xfrm>
            <a:off x="-701854" y="-626882"/>
            <a:ext cx="19698036" cy="11540764"/>
            <a:chOff x="213" y="0"/>
            <a:chExt cx="26264048" cy="15387686"/>
          </a:xfrm>
        </p:grpSpPr>
        <p:grpSp>
          <p:nvGrpSpPr>
            <p:cNvPr id="13" name="Google Shape;13;p2"/>
            <p:cNvGrpSpPr/>
            <p:nvPr/>
          </p:nvGrpSpPr>
          <p:grpSpPr>
            <a:xfrm>
              <a:off x="1664730" y="1320512"/>
              <a:ext cx="22927050" cy="12553988"/>
              <a:chOff x="0" y="-38100"/>
              <a:chExt cx="4528800" cy="2479800"/>
            </a:xfrm>
          </p:grpSpPr>
          <p:sp>
            <p:nvSpPr>
              <p:cNvPr id="14" name="Google Shape;14;p2"/>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15" name="Google Shape;15;p2"/>
              <p:cNvSpPr txBox="1"/>
              <p:nvPr/>
            </p:nvSpPr>
            <p:spPr>
              <a:xfrm>
                <a:off x="0" y="-38100"/>
                <a:ext cx="4528800" cy="247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 name="Google Shape;16;p2"/>
            <p:cNvSpPr/>
            <p:nvPr/>
          </p:nvSpPr>
          <p:spPr>
            <a:xfrm rot="2535843">
              <a:off x="-205179" y="721621"/>
              <a:ext cx="2232608" cy="227320"/>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2">
                <a:alphaModFix/>
              </a:blip>
              <a:stretch>
                <a:fillRect b="0" l="0" r="0" t="0"/>
              </a:stretch>
            </a:blipFill>
            <a:ln>
              <a:noFill/>
            </a:ln>
          </p:spPr>
        </p:sp>
        <p:sp>
          <p:nvSpPr>
            <p:cNvPr id="17" name="Google Shape;17;p2"/>
            <p:cNvSpPr/>
            <p:nvPr/>
          </p:nvSpPr>
          <p:spPr>
            <a:xfrm flipH="1" rot="-2535843">
              <a:off x="24245391" y="721223"/>
              <a:ext cx="2232608" cy="227320"/>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2">
                <a:alphaModFix/>
              </a:blip>
              <a:stretch>
                <a:fillRect b="0" l="0" r="0" t="0"/>
              </a:stretch>
            </a:blipFill>
            <a:ln>
              <a:noFill/>
            </a:ln>
          </p:spPr>
        </p:sp>
        <p:sp>
          <p:nvSpPr>
            <p:cNvPr id="18" name="Google Shape;18;p2"/>
            <p:cNvSpPr/>
            <p:nvPr/>
          </p:nvSpPr>
          <p:spPr>
            <a:xfrm rot="-8264157">
              <a:off x="24237045" y="14438746"/>
              <a:ext cx="2232608" cy="227320"/>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2">
                <a:alphaModFix/>
              </a:blip>
              <a:stretch>
                <a:fillRect b="0" l="0" r="0" t="0"/>
              </a:stretch>
            </a:blipFill>
            <a:ln>
              <a:noFill/>
            </a:ln>
          </p:spPr>
        </p:sp>
        <p:sp>
          <p:nvSpPr>
            <p:cNvPr id="19" name="Google Shape;19;p2"/>
            <p:cNvSpPr/>
            <p:nvPr/>
          </p:nvSpPr>
          <p:spPr>
            <a:xfrm flipH="1" rot="8264157">
              <a:off x="-213525" y="14439144"/>
              <a:ext cx="2232608" cy="227320"/>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2">
                <a:alphaModFix/>
              </a:blip>
              <a:stretch>
                <a:fillRect b="0" l="0" r="0" t="0"/>
              </a:stretch>
            </a:blip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42.png"/><Relationship Id="rId5" Type="http://schemas.openxmlformats.org/officeDocument/2006/relationships/image" Target="../media/image35.jpg"/><Relationship Id="rId6" Type="http://schemas.openxmlformats.org/officeDocument/2006/relationships/image" Target="../media/image46.jpg"/><Relationship Id="rId7" Type="http://schemas.openxmlformats.org/officeDocument/2006/relationships/image" Target="../media/image58.jpg"/><Relationship Id="rId8" Type="http://schemas.openxmlformats.org/officeDocument/2006/relationships/image" Target="../media/image3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40" Type="http://schemas.openxmlformats.org/officeDocument/2006/relationships/image" Target="../media/image76.png"/><Relationship Id="rId20" Type="http://schemas.openxmlformats.org/officeDocument/2006/relationships/image" Target="../media/image74.png"/><Relationship Id="rId42" Type="http://schemas.openxmlformats.org/officeDocument/2006/relationships/image" Target="../media/image82.png"/><Relationship Id="rId41" Type="http://schemas.openxmlformats.org/officeDocument/2006/relationships/image" Target="../media/image75.png"/><Relationship Id="rId22" Type="http://schemas.openxmlformats.org/officeDocument/2006/relationships/image" Target="../media/image78.png"/><Relationship Id="rId21" Type="http://schemas.openxmlformats.org/officeDocument/2006/relationships/image" Target="../media/image59.png"/><Relationship Id="rId24" Type="http://schemas.openxmlformats.org/officeDocument/2006/relationships/image" Target="../media/image69.png"/><Relationship Id="rId23"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43.png"/><Relationship Id="rId26" Type="http://schemas.openxmlformats.org/officeDocument/2006/relationships/image" Target="../media/image80.png"/><Relationship Id="rId25" Type="http://schemas.openxmlformats.org/officeDocument/2006/relationships/image" Target="../media/image81.png"/><Relationship Id="rId28" Type="http://schemas.openxmlformats.org/officeDocument/2006/relationships/image" Target="../media/image67.png"/><Relationship Id="rId27" Type="http://schemas.openxmlformats.org/officeDocument/2006/relationships/image" Target="../media/image54.png"/><Relationship Id="rId5" Type="http://schemas.openxmlformats.org/officeDocument/2006/relationships/image" Target="../media/image38.png"/><Relationship Id="rId6" Type="http://schemas.openxmlformats.org/officeDocument/2006/relationships/image" Target="../media/image44.png"/><Relationship Id="rId29" Type="http://schemas.openxmlformats.org/officeDocument/2006/relationships/image" Target="../media/image68.png"/><Relationship Id="rId7" Type="http://schemas.openxmlformats.org/officeDocument/2006/relationships/image" Target="../media/image47.png"/><Relationship Id="rId8" Type="http://schemas.openxmlformats.org/officeDocument/2006/relationships/image" Target="../media/image48.png"/><Relationship Id="rId31" Type="http://schemas.openxmlformats.org/officeDocument/2006/relationships/image" Target="../media/image64.png"/><Relationship Id="rId30" Type="http://schemas.openxmlformats.org/officeDocument/2006/relationships/image" Target="../media/image66.png"/><Relationship Id="rId11" Type="http://schemas.openxmlformats.org/officeDocument/2006/relationships/image" Target="../media/image37.png"/><Relationship Id="rId33" Type="http://schemas.openxmlformats.org/officeDocument/2006/relationships/image" Target="../media/image65.png"/><Relationship Id="rId10" Type="http://schemas.openxmlformats.org/officeDocument/2006/relationships/image" Target="../media/image50.png"/><Relationship Id="rId32" Type="http://schemas.openxmlformats.org/officeDocument/2006/relationships/image" Target="../media/image79.png"/><Relationship Id="rId13" Type="http://schemas.openxmlformats.org/officeDocument/2006/relationships/image" Target="../media/image45.png"/><Relationship Id="rId35" Type="http://schemas.openxmlformats.org/officeDocument/2006/relationships/image" Target="../media/image63.png"/><Relationship Id="rId12" Type="http://schemas.openxmlformats.org/officeDocument/2006/relationships/image" Target="../media/image57.png"/><Relationship Id="rId34" Type="http://schemas.openxmlformats.org/officeDocument/2006/relationships/image" Target="../media/image83.png"/><Relationship Id="rId15" Type="http://schemas.openxmlformats.org/officeDocument/2006/relationships/image" Target="../media/image62.png"/><Relationship Id="rId37" Type="http://schemas.openxmlformats.org/officeDocument/2006/relationships/image" Target="../media/image71.png"/><Relationship Id="rId14" Type="http://schemas.openxmlformats.org/officeDocument/2006/relationships/image" Target="../media/image60.png"/><Relationship Id="rId36" Type="http://schemas.openxmlformats.org/officeDocument/2006/relationships/image" Target="../media/image72.png"/><Relationship Id="rId17" Type="http://schemas.openxmlformats.org/officeDocument/2006/relationships/image" Target="../media/image49.png"/><Relationship Id="rId39" Type="http://schemas.openxmlformats.org/officeDocument/2006/relationships/image" Target="../media/image70.png"/><Relationship Id="rId16" Type="http://schemas.openxmlformats.org/officeDocument/2006/relationships/image" Target="../media/image53.png"/><Relationship Id="rId38" Type="http://schemas.openxmlformats.org/officeDocument/2006/relationships/image" Target="../media/image61.png"/><Relationship Id="rId19" Type="http://schemas.openxmlformats.org/officeDocument/2006/relationships/image" Target="../media/image56.png"/><Relationship Id="rId18"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1.jpg"/><Relationship Id="rId6" Type="http://schemas.openxmlformats.org/officeDocument/2006/relationships/image" Target="../media/image30.png"/><Relationship Id="rId7"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2.png"/><Relationship Id="rId10" Type="http://schemas.openxmlformats.org/officeDocument/2006/relationships/image" Target="../media/image29.png"/><Relationship Id="rId9" Type="http://schemas.openxmlformats.org/officeDocument/2006/relationships/image" Target="../media/image22.png"/><Relationship Id="rId5" Type="http://schemas.openxmlformats.org/officeDocument/2006/relationships/image" Target="../media/image36.png"/><Relationship Id="rId6" Type="http://schemas.openxmlformats.org/officeDocument/2006/relationships/image" Target="../media/image24.png"/><Relationship Id="rId7" Type="http://schemas.openxmlformats.org/officeDocument/2006/relationships/image" Target="../media/image40.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4.png"/><Relationship Id="rId5"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23" name="Shape 23"/>
        <p:cNvGrpSpPr/>
        <p:nvPr/>
      </p:nvGrpSpPr>
      <p:grpSpPr>
        <a:xfrm>
          <a:off x="0" y="0"/>
          <a:ext cx="0" cy="0"/>
          <a:chOff x="0" y="0"/>
          <a:chExt cx="0" cy="0"/>
        </a:xfrm>
      </p:grpSpPr>
      <p:grpSp>
        <p:nvGrpSpPr>
          <p:cNvPr id="24" name="Google Shape;24;p3"/>
          <p:cNvGrpSpPr/>
          <p:nvPr/>
        </p:nvGrpSpPr>
        <p:grpSpPr>
          <a:xfrm>
            <a:off x="-702014" y="-626882"/>
            <a:ext cx="19698355" cy="11540765"/>
            <a:chOff x="0" y="0"/>
            <a:chExt cx="26264474" cy="15387686"/>
          </a:xfrm>
        </p:grpSpPr>
        <p:grpSp>
          <p:nvGrpSpPr>
            <p:cNvPr id="25" name="Google Shape;25;p3"/>
            <p:cNvGrpSpPr/>
            <p:nvPr/>
          </p:nvGrpSpPr>
          <p:grpSpPr>
            <a:xfrm>
              <a:off x="1664730" y="1320512"/>
              <a:ext cx="22926579" cy="12553782"/>
              <a:chOff x="0" y="-38100"/>
              <a:chExt cx="4528707" cy="2479759"/>
            </a:xfrm>
          </p:grpSpPr>
          <p:sp>
            <p:nvSpPr>
              <p:cNvPr id="26" name="Google Shape;26;p3"/>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27" name="Google Shape;27;p3"/>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 name="Google Shape;28;p3"/>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9" name="Google Shape;29;p3"/>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0" name="Google Shape;30;p3"/>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1" name="Google Shape;31;p3"/>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32" name="Google Shape;32;p3"/>
          <p:cNvSpPr txBox="1"/>
          <p:nvPr/>
        </p:nvSpPr>
        <p:spPr>
          <a:xfrm>
            <a:off x="2283750" y="1511387"/>
            <a:ext cx="13720500" cy="4802100"/>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None/>
            </a:pPr>
            <a:r>
              <a:rPr b="1" i="0" lang="en-US" sz="12999" u="none" cap="none" strike="noStrike">
                <a:solidFill>
                  <a:srgbClr val="FFFFFF"/>
                </a:solidFill>
                <a:latin typeface="Gaegu"/>
                <a:ea typeface="Gaegu"/>
                <a:cs typeface="Gaegu"/>
                <a:sym typeface="Gaegu"/>
              </a:rPr>
              <a:t>Chalkboard Background</a:t>
            </a:r>
            <a:r>
              <a:rPr b="1" lang="en-US" sz="12999">
                <a:solidFill>
                  <a:srgbClr val="FFFFFF"/>
                </a:solidFill>
                <a:latin typeface="Gaegu"/>
                <a:ea typeface="Gaegu"/>
                <a:cs typeface="Gaegu"/>
                <a:sym typeface="Gaegu"/>
              </a:rPr>
              <a:t> </a:t>
            </a:r>
            <a:r>
              <a:rPr b="1" i="0" lang="en-US" sz="12999" u="none" cap="none" strike="noStrike">
                <a:solidFill>
                  <a:srgbClr val="FFFFFF"/>
                </a:solidFill>
                <a:latin typeface="Gaegu"/>
                <a:ea typeface="Gaegu"/>
                <a:cs typeface="Gaegu"/>
                <a:sym typeface="Gaegu"/>
              </a:rPr>
              <a:t>Theme</a:t>
            </a:r>
            <a:endParaRPr/>
          </a:p>
          <a:p>
            <a:pPr indent="0" lvl="0" marL="0" marR="0" rtl="0" algn="ctr">
              <a:lnSpc>
                <a:spcPct val="80000"/>
              </a:lnSpc>
              <a:spcBef>
                <a:spcPts val="0"/>
              </a:spcBef>
              <a:spcAft>
                <a:spcPts val="0"/>
              </a:spcAft>
              <a:buNone/>
            </a:pPr>
            <a:r>
              <a:rPr b="1" i="0" lang="en-US" sz="12999" u="none" cap="none" strike="noStrike">
                <a:solidFill>
                  <a:srgbClr val="FFFFFF"/>
                </a:solidFill>
                <a:latin typeface="Gaegu"/>
                <a:ea typeface="Gaegu"/>
                <a:cs typeface="Gaegu"/>
                <a:sym typeface="Gaegu"/>
              </a:rPr>
              <a:t>for Elementary</a:t>
            </a:r>
            <a:endParaRPr/>
          </a:p>
        </p:txBody>
      </p:sp>
      <p:sp>
        <p:nvSpPr>
          <p:cNvPr id="33" name="Google Shape;33;p3"/>
          <p:cNvSpPr/>
          <p:nvPr/>
        </p:nvSpPr>
        <p:spPr>
          <a:xfrm>
            <a:off x="4199897" y="6817273"/>
            <a:ext cx="9888207" cy="3745158"/>
          </a:xfrm>
          <a:custGeom>
            <a:rect b="b" l="l" r="r" t="t"/>
            <a:pathLst>
              <a:path extrusionOk="0" h="3745158" w="9888207">
                <a:moveTo>
                  <a:pt x="0" y="0"/>
                </a:moveTo>
                <a:lnTo>
                  <a:pt x="9888206" y="0"/>
                </a:lnTo>
                <a:lnTo>
                  <a:pt x="9888206" y="3745159"/>
                </a:lnTo>
                <a:lnTo>
                  <a:pt x="0" y="3745159"/>
                </a:lnTo>
                <a:lnTo>
                  <a:pt x="0" y="0"/>
                </a:lnTo>
                <a:close/>
              </a:path>
            </a:pathLst>
          </a:custGeom>
          <a:blipFill rotWithShape="1">
            <a:blip r:embed="rId4">
              <a:alphaModFix/>
            </a:blip>
            <a:stretch>
              <a:fillRect b="0" l="0" r="0" t="0"/>
            </a:stretch>
          </a:blipFill>
          <a:ln>
            <a:noFill/>
          </a:ln>
        </p:spPr>
      </p:sp>
      <p:sp>
        <p:nvSpPr>
          <p:cNvPr id="34" name="Google Shape;34;p3"/>
          <p:cNvSpPr/>
          <p:nvPr/>
        </p:nvSpPr>
        <p:spPr>
          <a:xfrm rot="-380696">
            <a:off x="1473695" y="6294231"/>
            <a:ext cx="2587936" cy="2645660"/>
          </a:xfrm>
          <a:custGeom>
            <a:rect b="b" l="l" r="r" t="t"/>
            <a:pathLst>
              <a:path extrusionOk="0" h="2645660" w="2587936">
                <a:moveTo>
                  <a:pt x="0" y="0"/>
                </a:moveTo>
                <a:lnTo>
                  <a:pt x="2587937" y="0"/>
                </a:lnTo>
                <a:lnTo>
                  <a:pt x="2587937" y="2645660"/>
                </a:lnTo>
                <a:lnTo>
                  <a:pt x="0" y="2645660"/>
                </a:lnTo>
                <a:lnTo>
                  <a:pt x="0" y="0"/>
                </a:lnTo>
                <a:close/>
              </a:path>
            </a:pathLst>
          </a:custGeom>
          <a:blipFill rotWithShape="1">
            <a:blip r:embed="rId5">
              <a:alphaModFix/>
            </a:blip>
            <a:stretch>
              <a:fillRect b="0" l="0" r="0" t="0"/>
            </a:stretch>
          </a:blipFill>
          <a:ln>
            <a:noFill/>
          </a:ln>
        </p:spPr>
      </p:sp>
      <p:sp>
        <p:nvSpPr>
          <p:cNvPr id="35" name="Google Shape;35;p3"/>
          <p:cNvSpPr/>
          <p:nvPr/>
        </p:nvSpPr>
        <p:spPr>
          <a:xfrm>
            <a:off x="14790465" y="1227965"/>
            <a:ext cx="2004267" cy="2315854"/>
          </a:xfrm>
          <a:custGeom>
            <a:rect b="b" l="l" r="r" t="t"/>
            <a:pathLst>
              <a:path extrusionOk="0" h="2315854" w="2004267">
                <a:moveTo>
                  <a:pt x="0" y="0"/>
                </a:moveTo>
                <a:lnTo>
                  <a:pt x="2004267" y="0"/>
                </a:lnTo>
                <a:lnTo>
                  <a:pt x="2004267" y="2315854"/>
                </a:lnTo>
                <a:lnTo>
                  <a:pt x="0" y="2315854"/>
                </a:lnTo>
                <a:lnTo>
                  <a:pt x="0" y="0"/>
                </a:lnTo>
                <a:close/>
              </a:path>
            </a:pathLst>
          </a:custGeom>
          <a:blipFill rotWithShape="1">
            <a:blip r:embed="rId6">
              <a:alphaModFix/>
            </a:blip>
            <a:stretch>
              <a:fillRect b="0" l="0" r="0" t="0"/>
            </a:stretch>
          </a:blipFill>
          <a:ln>
            <a:noFill/>
          </a:ln>
        </p:spPr>
      </p:sp>
      <p:sp>
        <p:nvSpPr>
          <p:cNvPr id="36" name="Google Shape;36;p3"/>
          <p:cNvSpPr/>
          <p:nvPr/>
        </p:nvSpPr>
        <p:spPr>
          <a:xfrm>
            <a:off x="1335430" y="1028700"/>
            <a:ext cx="2997640" cy="2087448"/>
          </a:xfrm>
          <a:custGeom>
            <a:rect b="b" l="l" r="r" t="t"/>
            <a:pathLst>
              <a:path extrusionOk="0" h="2087448" w="2997640">
                <a:moveTo>
                  <a:pt x="0" y="0"/>
                </a:moveTo>
                <a:lnTo>
                  <a:pt x="2997641" y="0"/>
                </a:lnTo>
                <a:lnTo>
                  <a:pt x="2997641" y="2087448"/>
                </a:lnTo>
                <a:lnTo>
                  <a:pt x="0" y="2087448"/>
                </a:lnTo>
                <a:lnTo>
                  <a:pt x="0" y="0"/>
                </a:lnTo>
                <a:close/>
              </a:path>
            </a:pathLst>
          </a:custGeom>
          <a:blipFill rotWithShape="1">
            <a:blip r:embed="rId7">
              <a:alphaModFix/>
            </a:blip>
            <a:stretch>
              <a:fillRect b="0" l="0" r="0" t="0"/>
            </a:stretch>
          </a:blipFill>
          <a:ln>
            <a:noFill/>
          </a:ln>
        </p:spPr>
      </p:sp>
      <p:sp>
        <p:nvSpPr>
          <p:cNvPr id="37" name="Google Shape;37;p3"/>
          <p:cNvSpPr/>
          <p:nvPr/>
        </p:nvSpPr>
        <p:spPr>
          <a:xfrm>
            <a:off x="14325897" y="7816510"/>
            <a:ext cx="2933403" cy="1504036"/>
          </a:xfrm>
          <a:custGeom>
            <a:rect b="b" l="l" r="r" t="t"/>
            <a:pathLst>
              <a:path extrusionOk="0" h="1504036" w="2933403">
                <a:moveTo>
                  <a:pt x="0" y="0"/>
                </a:moveTo>
                <a:lnTo>
                  <a:pt x="2933403" y="0"/>
                </a:lnTo>
                <a:lnTo>
                  <a:pt x="2933403" y="1504035"/>
                </a:lnTo>
                <a:lnTo>
                  <a:pt x="0" y="150403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249" name="Shape 249"/>
        <p:cNvGrpSpPr/>
        <p:nvPr/>
      </p:nvGrpSpPr>
      <p:grpSpPr>
        <a:xfrm>
          <a:off x="0" y="0"/>
          <a:ext cx="0" cy="0"/>
          <a:chOff x="0" y="0"/>
          <a:chExt cx="0" cy="0"/>
        </a:xfrm>
      </p:grpSpPr>
      <p:grpSp>
        <p:nvGrpSpPr>
          <p:cNvPr id="250" name="Google Shape;250;p12"/>
          <p:cNvGrpSpPr/>
          <p:nvPr/>
        </p:nvGrpSpPr>
        <p:grpSpPr>
          <a:xfrm>
            <a:off x="-702014" y="-626882"/>
            <a:ext cx="19698355" cy="11540764"/>
            <a:chOff x="0" y="0"/>
            <a:chExt cx="26264474" cy="15387686"/>
          </a:xfrm>
        </p:grpSpPr>
        <p:grpSp>
          <p:nvGrpSpPr>
            <p:cNvPr id="251" name="Google Shape;251;p12"/>
            <p:cNvGrpSpPr/>
            <p:nvPr/>
          </p:nvGrpSpPr>
          <p:grpSpPr>
            <a:xfrm>
              <a:off x="1664730" y="1320512"/>
              <a:ext cx="22926579" cy="12553782"/>
              <a:chOff x="0" y="-38100"/>
              <a:chExt cx="4528707" cy="2479759"/>
            </a:xfrm>
          </p:grpSpPr>
          <p:sp>
            <p:nvSpPr>
              <p:cNvPr id="252" name="Google Shape;252;p12"/>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253" name="Google Shape;253;p12"/>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2"/>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55" name="Google Shape;255;p12"/>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56" name="Google Shape;256;p12"/>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57" name="Google Shape;257;p12"/>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grpSp>
        <p:nvGrpSpPr>
          <p:cNvPr id="258" name="Google Shape;258;p12"/>
          <p:cNvGrpSpPr/>
          <p:nvPr/>
        </p:nvGrpSpPr>
        <p:grpSpPr>
          <a:xfrm>
            <a:off x="1308211" y="3497530"/>
            <a:ext cx="5044423" cy="2807975"/>
            <a:chOff x="0" y="-38100"/>
            <a:chExt cx="1220399" cy="679334"/>
          </a:xfrm>
        </p:grpSpPr>
        <p:sp>
          <p:nvSpPr>
            <p:cNvPr id="259" name="Google Shape;259;p12"/>
            <p:cNvSpPr/>
            <p:nvPr/>
          </p:nvSpPr>
          <p:spPr>
            <a:xfrm>
              <a:off x="0" y="0"/>
              <a:ext cx="1220399" cy="641234"/>
            </a:xfrm>
            <a:custGeom>
              <a:rect b="b" l="l" r="r" t="t"/>
              <a:pathLst>
                <a:path extrusionOk="0" h="641234" w="1220399">
                  <a:moveTo>
                    <a:pt x="78272" y="0"/>
                  </a:moveTo>
                  <a:lnTo>
                    <a:pt x="1142127" y="0"/>
                  </a:lnTo>
                  <a:cubicBezTo>
                    <a:pt x="1185355" y="0"/>
                    <a:pt x="1220399" y="35044"/>
                    <a:pt x="1220399" y="78272"/>
                  </a:cubicBezTo>
                  <a:lnTo>
                    <a:pt x="1220399" y="562962"/>
                  </a:lnTo>
                  <a:cubicBezTo>
                    <a:pt x="1220399" y="606191"/>
                    <a:pt x="1185355" y="641234"/>
                    <a:pt x="1142127" y="641234"/>
                  </a:cubicBezTo>
                  <a:lnTo>
                    <a:pt x="78272" y="641234"/>
                  </a:lnTo>
                  <a:cubicBezTo>
                    <a:pt x="35044" y="641234"/>
                    <a:pt x="0" y="606191"/>
                    <a:pt x="0" y="562962"/>
                  </a:cubicBezTo>
                  <a:lnTo>
                    <a:pt x="0" y="78272"/>
                  </a:lnTo>
                  <a:cubicBezTo>
                    <a:pt x="0" y="35044"/>
                    <a:pt x="35044" y="0"/>
                    <a:pt x="78272"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2"/>
            <p:cNvSpPr txBox="1"/>
            <p:nvPr/>
          </p:nvSpPr>
          <p:spPr>
            <a:xfrm>
              <a:off x="0" y="-38100"/>
              <a:ext cx="1220399" cy="6793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12"/>
          <p:cNvGrpSpPr/>
          <p:nvPr/>
        </p:nvGrpSpPr>
        <p:grpSpPr>
          <a:xfrm>
            <a:off x="6621906" y="3497530"/>
            <a:ext cx="5044423" cy="2807975"/>
            <a:chOff x="0" y="-38100"/>
            <a:chExt cx="1220399" cy="679334"/>
          </a:xfrm>
        </p:grpSpPr>
        <p:sp>
          <p:nvSpPr>
            <p:cNvPr id="262" name="Google Shape;262;p12"/>
            <p:cNvSpPr/>
            <p:nvPr/>
          </p:nvSpPr>
          <p:spPr>
            <a:xfrm>
              <a:off x="0" y="0"/>
              <a:ext cx="1220399" cy="641234"/>
            </a:xfrm>
            <a:custGeom>
              <a:rect b="b" l="l" r="r" t="t"/>
              <a:pathLst>
                <a:path extrusionOk="0" h="641234" w="1220399">
                  <a:moveTo>
                    <a:pt x="78272" y="0"/>
                  </a:moveTo>
                  <a:lnTo>
                    <a:pt x="1142127" y="0"/>
                  </a:lnTo>
                  <a:cubicBezTo>
                    <a:pt x="1185355" y="0"/>
                    <a:pt x="1220399" y="35044"/>
                    <a:pt x="1220399" y="78272"/>
                  </a:cubicBezTo>
                  <a:lnTo>
                    <a:pt x="1220399" y="562962"/>
                  </a:lnTo>
                  <a:cubicBezTo>
                    <a:pt x="1220399" y="606191"/>
                    <a:pt x="1185355" y="641234"/>
                    <a:pt x="1142127" y="641234"/>
                  </a:cubicBezTo>
                  <a:lnTo>
                    <a:pt x="78272" y="641234"/>
                  </a:lnTo>
                  <a:cubicBezTo>
                    <a:pt x="35044" y="641234"/>
                    <a:pt x="0" y="606191"/>
                    <a:pt x="0" y="562962"/>
                  </a:cubicBezTo>
                  <a:lnTo>
                    <a:pt x="0" y="78272"/>
                  </a:lnTo>
                  <a:cubicBezTo>
                    <a:pt x="0" y="35044"/>
                    <a:pt x="35044" y="0"/>
                    <a:pt x="78272" y="0"/>
                  </a:cubicBezTo>
                  <a:close/>
                </a:path>
              </a:pathLst>
            </a:custGeom>
            <a:solidFill>
              <a:srgbClr val="F3C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2"/>
            <p:cNvSpPr txBox="1"/>
            <p:nvPr/>
          </p:nvSpPr>
          <p:spPr>
            <a:xfrm>
              <a:off x="0" y="-38100"/>
              <a:ext cx="1220399" cy="6793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12"/>
          <p:cNvGrpSpPr/>
          <p:nvPr/>
        </p:nvGrpSpPr>
        <p:grpSpPr>
          <a:xfrm>
            <a:off x="1308008" y="6450325"/>
            <a:ext cx="5044423" cy="2807975"/>
            <a:chOff x="0" y="-38100"/>
            <a:chExt cx="1220399" cy="679334"/>
          </a:xfrm>
        </p:grpSpPr>
        <p:sp>
          <p:nvSpPr>
            <p:cNvPr id="265" name="Google Shape;265;p12"/>
            <p:cNvSpPr/>
            <p:nvPr/>
          </p:nvSpPr>
          <p:spPr>
            <a:xfrm>
              <a:off x="0" y="0"/>
              <a:ext cx="1220399" cy="641234"/>
            </a:xfrm>
            <a:custGeom>
              <a:rect b="b" l="l" r="r" t="t"/>
              <a:pathLst>
                <a:path extrusionOk="0" h="641234" w="1220399">
                  <a:moveTo>
                    <a:pt x="78272" y="0"/>
                  </a:moveTo>
                  <a:lnTo>
                    <a:pt x="1142127" y="0"/>
                  </a:lnTo>
                  <a:cubicBezTo>
                    <a:pt x="1185355" y="0"/>
                    <a:pt x="1220399" y="35044"/>
                    <a:pt x="1220399" y="78272"/>
                  </a:cubicBezTo>
                  <a:lnTo>
                    <a:pt x="1220399" y="562962"/>
                  </a:lnTo>
                  <a:cubicBezTo>
                    <a:pt x="1220399" y="606191"/>
                    <a:pt x="1185355" y="641234"/>
                    <a:pt x="1142127" y="641234"/>
                  </a:cubicBezTo>
                  <a:lnTo>
                    <a:pt x="78272" y="641234"/>
                  </a:lnTo>
                  <a:cubicBezTo>
                    <a:pt x="35044" y="641234"/>
                    <a:pt x="0" y="606191"/>
                    <a:pt x="0" y="562962"/>
                  </a:cubicBezTo>
                  <a:lnTo>
                    <a:pt x="0" y="78272"/>
                  </a:lnTo>
                  <a:cubicBezTo>
                    <a:pt x="0" y="35044"/>
                    <a:pt x="35044" y="0"/>
                    <a:pt x="78272" y="0"/>
                  </a:cubicBezTo>
                  <a:close/>
                </a:path>
              </a:pathLst>
            </a:custGeom>
            <a:solidFill>
              <a:srgbClr val="F3C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2"/>
            <p:cNvSpPr txBox="1"/>
            <p:nvPr/>
          </p:nvSpPr>
          <p:spPr>
            <a:xfrm>
              <a:off x="0" y="-38100"/>
              <a:ext cx="1220399" cy="6793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2"/>
          <p:cNvGrpSpPr/>
          <p:nvPr/>
        </p:nvGrpSpPr>
        <p:grpSpPr>
          <a:xfrm>
            <a:off x="6621702" y="6450325"/>
            <a:ext cx="5044423" cy="2807975"/>
            <a:chOff x="0" y="-38100"/>
            <a:chExt cx="1220399" cy="679334"/>
          </a:xfrm>
        </p:grpSpPr>
        <p:sp>
          <p:nvSpPr>
            <p:cNvPr id="268" name="Google Shape;268;p12"/>
            <p:cNvSpPr/>
            <p:nvPr/>
          </p:nvSpPr>
          <p:spPr>
            <a:xfrm>
              <a:off x="0" y="0"/>
              <a:ext cx="1220399" cy="641234"/>
            </a:xfrm>
            <a:custGeom>
              <a:rect b="b" l="l" r="r" t="t"/>
              <a:pathLst>
                <a:path extrusionOk="0" h="641234" w="1220399">
                  <a:moveTo>
                    <a:pt x="78272" y="0"/>
                  </a:moveTo>
                  <a:lnTo>
                    <a:pt x="1142127" y="0"/>
                  </a:lnTo>
                  <a:cubicBezTo>
                    <a:pt x="1185355" y="0"/>
                    <a:pt x="1220399" y="35044"/>
                    <a:pt x="1220399" y="78272"/>
                  </a:cubicBezTo>
                  <a:lnTo>
                    <a:pt x="1220399" y="562962"/>
                  </a:lnTo>
                  <a:cubicBezTo>
                    <a:pt x="1220399" y="606191"/>
                    <a:pt x="1185355" y="641234"/>
                    <a:pt x="1142127" y="641234"/>
                  </a:cubicBezTo>
                  <a:lnTo>
                    <a:pt x="78272" y="641234"/>
                  </a:lnTo>
                  <a:cubicBezTo>
                    <a:pt x="35044" y="641234"/>
                    <a:pt x="0" y="606191"/>
                    <a:pt x="0" y="562962"/>
                  </a:cubicBezTo>
                  <a:lnTo>
                    <a:pt x="0" y="78272"/>
                  </a:lnTo>
                  <a:cubicBezTo>
                    <a:pt x="0" y="35044"/>
                    <a:pt x="35044" y="0"/>
                    <a:pt x="78272"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2"/>
            <p:cNvSpPr txBox="1"/>
            <p:nvPr/>
          </p:nvSpPr>
          <p:spPr>
            <a:xfrm>
              <a:off x="0" y="-38100"/>
              <a:ext cx="1220399" cy="6793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2"/>
          <p:cNvGrpSpPr/>
          <p:nvPr/>
        </p:nvGrpSpPr>
        <p:grpSpPr>
          <a:xfrm>
            <a:off x="11935569" y="3497530"/>
            <a:ext cx="5044423" cy="2807975"/>
            <a:chOff x="0" y="-38100"/>
            <a:chExt cx="1220399" cy="679334"/>
          </a:xfrm>
        </p:grpSpPr>
        <p:sp>
          <p:nvSpPr>
            <p:cNvPr id="271" name="Google Shape;271;p12"/>
            <p:cNvSpPr/>
            <p:nvPr/>
          </p:nvSpPr>
          <p:spPr>
            <a:xfrm>
              <a:off x="0" y="0"/>
              <a:ext cx="1220399" cy="641234"/>
            </a:xfrm>
            <a:custGeom>
              <a:rect b="b" l="l" r="r" t="t"/>
              <a:pathLst>
                <a:path extrusionOk="0" h="641234" w="1220399">
                  <a:moveTo>
                    <a:pt x="78272" y="0"/>
                  </a:moveTo>
                  <a:lnTo>
                    <a:pt x="1142127" y="0"/>
                  </a:lnTo>
                  <a:cubicBezTo>
                    <a:pt x="1185355" y="0"/>
                    <a:pt x="1220399" y="35044"/>
                    <a:pt x="1220399" y="78272"/>
                  </a:cubicBezTo>
                  <a:lnTo>
                    <a:pt x="1220399" y="562962"/>
                  </a:lnTo>
                  <a:cubicBezTo>
                    <a:pt x="1220399" y="606191"/>
                    <a:pt x="1185355" y="641234"/>
                    <a:pt x="1142127" y="641234"/>
                  </a:cubicBezTo>
                  <a:lnTo>
                    <a:pt x="78272" y="641234"/>
                  </a:lnTo>
                  <a:cubicBezTo>
                    <a:pt x="35044" y="641234"/>
                    <a:pt x="0" y="606191"/>
                    <a:pt x="0" y="562962"/>
                  </a:cubicBezTo>
                  <a:lnTo>
                    <a:pt x="0" y="78272"/>
                  </a:lnTo>
                  <a:cubicBezTo>
                    <a:pt x="0" y="35044"/>
                    <a:pt x="35044" y="0"/>
                    <a:pt x="78272"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
            <p:cNvSpPr txBox="1"/>
            <p:nvPr/>
          </p:nvSpPr>
          <p:spPr>
            <a:xfrm>
              <a:off x="0" y="-38100"/>
              <a:ext cx="1220399" cy="6793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12"/>
          <p:cNvGrpSpPr/>
          <p:nvPr/>
        </p:nvGrpSpPr>
        <p:grpSpPr>
          <a:xfrm>
            <a:off x="11935365" y="6450325"/>
            <a:ext cx="5044423" cy="2807975"/>
            <a:chOff x="0" y="-38100"/>
            <a:chExt cx="1220399" cy="679334"/>
          </a:xfrm>
        </p:grpSpPr>
        <p:sp>
          <p:nvSpPr>
            <p:cNvPr id="274" name="Google Shape;274;p12"/>
            <p:cNvSpPr/>
            <p:nvPr/>
          </p:nvSpPr>
          <p:spPr>
            <a:xfrm>
              <a:off x="0" y="0"/>
              <a:ext cx="1220399" cy="641234"/>
            </a:xfrm>
            <a:custGeom>
              <a:rect b="b" l="l" r="r" t="t"/>
              <a:pathLst>
                <a:path extrusionOk="0" h="641234" w="1220399">
                  <a:moveTo>
                    <a:pt x="78272" y="0"/>
                  </a:moveTo>
                  <a:lnTo>
                    <a:pt x="1142127" y="0"/>
                  </a:lnTo>
                  <a:cubicBezTo>
                    <a:pt x="1185355" y="0"/>
                    <a:pt x="1220399" y="35044"/>
                    <a:pt x="1220399" y="78272"/>
                  </a:cubicBezTo>
                  <a:lnTo>
                    <a:pt x="1220399" y="562962"/>
                  </a:lnTo>
                  <a:cubicBezTo>
                    <a:pt x="1220399" y="606191"/>
                    <a:pt x="1185355" y="641234"/>
                    <a:pt x="1142127" y="641234"/>
                  </a:cubicBezTo>
                  <a:lnTo>
                    <a:pt x="78272" y="641234"/>
                  </a:lnTo>
                  <a:cubicBezTo>
                    <a:pt x="35044" y="641234"/>
                    <a:pt x="0" y="606191"/>
                    <a:pt x="0" y="562962"/>
                  </a:cubicBezTo>
                  <a:lnTo>
                    <a:pt x="0" y="78272"/>
                  </a:lnTo>
                  <a:cubicBezTo>
                    <a:pt x="0" y="35044"/>
                    <a:pt x="35044" y="0"/>
                    <a:pt x="78272" y="0"/>
                  </a:cubicBezTo>
                  <a:close/>
                </a:path>
              </a:pathLst>
            </a:custGeom>
            <a:solidFill>
              <a:srgbClr val="F3C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2"/>
            <p:cNvSpPr txBox="1"/>
            <p:nvPr/>
          </p:nvSpPr>
          <p:spPr>
            <a:xfrm>
              <a:off x="0" y="-38100"/>
              <a:ext cx="1220399" cy="6793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12"/>
          <p:cNvSpPr txBox="1"/>
          <p:nvPr/>
        </p:nvSpPr>
        <p:spPr>
          <a:xfrm>
            <a:off x="3087931" y="1129325"/>
            <a:ext cx="12111600" cy="2078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Class Schedule</a:t>
            </a:r>
            <a:endParaRPr/>
          </a:p>
        </p:txBody>
      </p:sp>
      <p:sp>
        <p:nvSpPr>
          <p:cNvPr id="277" name="Google Shape;277;p12"/>
          <p:cNvSpPr txBox="1"/>
          <p:nvPr/>
        </p:nvSpPr>
        <p:spPr>
          <a:xfrm>
            <a:off x="2148042" y="3866512"/>
            <a:ext cx="33642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Gaegu"/>
                <a:ea typeface="Gaegu"/>
                <a:cs typeface="Gaegu"/>
                <a:sym typeface="Gaegu"/>
              </a:rPr>
              <a:t>MONDAY</a:t>
            </a:r>
            <a:endParaRPr/>
          </a:p>
        </p:txBody>
      </p:sp>
      <p:sp>
        <p:nvSpPr>
          <p:cNvPr id="278" name="Google Shape;278;p12"/>
          <p:cNvSpPr txBox="1"/>
          <p:nvPr/>
        </p:nvSpPr>
        <p:spPr>
          <a:xfrm>
            <a:off x="2148042" y="486584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Mathematics</a:t>
            </a:r>
            <a:endParaRPr/>
          </a:p>
        </p:txBody>
      </p:sp>
      <p:sp>
        <p:nvSpPr>
          <p:cNvPr id="279" name="Google Shape;279;p12"/>
          <p:cNvSpPr txBox="1"/>
          <p:nvPr/>
        </p:nvSpPr>
        <p:spPr>
          <a:xfrm>
            <a:off x="7461736" y="3866512"/>
            <a:ext cx="33642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Gaegu"/>
                <a:ea typeface="Gaegu"/>
                <a:cs typeface="Gaegu"/>
                <a:sym typeface="Gaegu"/>
              </a:rPr>
              <a:t>TUESDAY</a:t>
            </a:r>
            <a:endParaRPr/>
          </a:p>
        </p:txBody>
      </p:sp>
      <p:sp>
        <p:nvSpPr>
          <p:cNvPr id="280" name="Google Shape;280;p12"/>
          <p:cNvSpPr txBox="1"/>
          <p:nvPr/>
        </p:nvSpPr>
        <p:spPr>
          <a:xfrm>
            <a:off x="12775604" y="3866512"/>
            <a:ext cx="33642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Gaegu"/>
                <a:ea typeface="Gaegu"/>
                <a:cs typeface="Gaegu"/>
                <a:sym typeface="Gaegu"/>
              </a:rPr>
              <a:t>WEDNESDAY</a:t>
            </a:r>
            <a:endParaRPr/>
          </a:p>
        </p:txBody>
      </p:sp>
      <p:sp>
        <p:nvSpPr>
          <p:cNvPr id="281" name="Google Shape;281;p12"/>
          <p:cNvSpPr txBox="1"/>
          <p:nvPr/>
        </p:nvSpPr>
        <p:spPr>
          <a:xfrm>
            <a:off x="2148042" y="543516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English</a:t>
            </a:r>
            <a:endParaRPr/>
          </a:p>
        </p:txBody>
      </p:sp>
      <p:sp>
        <p:nvSpPr>
          <p:cNvPr id="282" name="Google Shape;282;p12"/>
          <p:cNvSpPr txBox="1"/>
          <p:nvPr/>
        </p:nvSpPr>
        <p:spPr>
          <a:xfrm>
            <a:off x="7461940" y="486584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Science</a:t>
            </a:r>
            <a:endParaRPr/>
          </a:p>
        </p:txBody>
      </p:sp>
      <p:sp>
        <p:nvSpPr>
          <p:cNvPr id="283" name="Google Shape;283;p12"/>
          <p:cNvSpPr txBox="1"/>
          <p:nvPr/>
        </p:nvSpPr>
        <p:spPr>
          <a:xfrm>
            <a:off x="7461940" y="543516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Arts</a:t>
            </a:r>
            <a:endParaRPr/>
          </a:p>
        </p:txBody>
      </p:sp>
      <p:sp>
        <p:nvSpPr>
          <p:cNvPr id="284" name="Google Shape;284;p12"/>
          <p:cNvSpPr txBox="1"/>
          <p:nvPr/>
        </p:nvSpPr>
        <p:spPr>
          <a:xfrm>
            <a:off x="12775604" y="486584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Music</a:t>
            </a:r>
            <a:endParaRPr/>
          </a:p>
        </p:txBody>
      </p:sp>
      <p:sp>
        <p:nvSpPr>
          <p:cNvPr id="285" name="Google Shape;285;p12"/>
          <p:cNvSpPr txBox="1"/>
          <p:nvPr/>
        </p:nvSpPr>
        <p:spPr>
          <a:xfrm>
            <a:off x="12775604" y="543516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History</a:t>
            </a:r>
            <a:endParaRPr/>
          </a:p>
        </p:txBody>
      </p:sp>
      <p:sp>
        <p:nvSpPr>
          <p:cNvPr id="286" name="Google Shape;286;p12"/>
          <p:cNvSpPr txBox="1"/>
          <p:nvPr/>
        </p:nvSpPr>
        <p:spPr>
          <a:xfrm>
            <a:off x="2147956" y="6838312"/>
            <a:ext cx="33642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Gaegu"/>
                <a:ea typeface="Gaegu"/>
                <a:cs typeface="Gaegu"/>
                <a:sym typeface="Gaegu"/>
              </a:rPr>
              <a:t>TUESDAY</a:t>
            </a:r>
            <a:endParaRPr/>
          </a:p>
        </p:txBody>
      </p:sp>
      <p:sp>
        <p:nvSpPr>
          <p:cNvPr id="287" name="Google Shape;287;p12"/>
          <p:cNvSpPr txBox="1"/>
          <p:nvPr/>
        </p:nvSpPr>
        <p:spPr>
          <a:xfrm>
            <a:off x="2147956" y="783764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Social Studies</a:t>
            </a:r>
            <a:endParaRPr/>
          </a:p>
        </p:txBody>
      </p:sp>
      <p:sp>
        <p:nvSpPr>
          <p:cNvPr id="288" name="Google Shape;288;p12"/>
          <p:cNvSpPr txBox="1"/>
          <p:nvPr/>
        </p:nvSpPr>
        <p:spPr>
          <a:xfrm>
            <a:off x="7461650" y="6838312"/>
            <a:ext cx="33642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Gaegu"/>
                <a:ea typeface="Gaegu"/>
                <a:cs typeface="Gaegu"/>
                <a:sym typeface="Gaegu"/>
              </a:rPr>
              <a:t>FRIDAY</a:t>
            </a:r>
            <a:endParaRPr/>
          </a:p>
        </p:txBody>
      </p:sp>
      <p:sp>
        <p:nvSpPr>
          <p:cNvPr id="289" name="Google Shape;289;p12"/>
          <p:cNvSpPr txBox="1"/>
          <p:nvPr/>
        </p:nvSpPr>
        <p:spPr>
          <a:xfrm>
            <a:off x="12775517" y="6838312"/>
            <a:ext cx="33642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Gaegu"/>
                <a:ea typeface="Gaegu"/>
                <a:cs typeface="Gaegu"/>
                <a:sym typeface="Gaegu"/>
              </a:rPr>
              <a:t>SATURDAY</a:t>
            </a:r>
            <a:endParaRPr/>
          </a:p>
        </p:txBody>
      </p:sp>
      <p:sp>
        <p:nvSpPr>
          <p:cNvPr id="290" name="Google Shape;290;p12"/>
          <p:cNvSpPr txBox="1"/>
          <p:nvPr/>
        </p:nvSpPr>
        <p:spPr>
          <a:xfrm>
            <a:off x="2147956" y="840696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Physical Education</a:t>
            </a:r>
            <a:endParaRPr/>
          </a:p>
        </p:txBody>
      </p:sp>
      <p:sp>
        <p:nvSpPr>
          <p:cNvPr id="291" name="Google Shape;291;p12"/>
          <p:cNvSpPr txBox="1"/>
          <p:nvPr/>
        </p:nvSpPr>
        <p:spPr>
          <a:xfrm>
            <a:off x="7461854" y="783764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Language</a:t>
            </a:r>
            <a:endParaRPr/>
          </a:p>
        </p:txBody>
      </p:sp>
      <p:sp>
        <p:nvSpPr>
          <p:cNvPr id="292" name="Google Shape;292;p12"/>
          <p:cNvSpPr txBox="1"/>
          <p:nvPr/>
        </p:nvSpPr>
        <p:spPr>
          <a:xfrm>
            <a:off x="7461854" y="840696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Reading</a:t>
            </a:r>
            <a:endParaRPr/>
          </a:p>
        </p:txBody>
      </p:sp>
      <p:sp>
        <p:nvSpPr>
          <p:cNvPr id="293" name="Google Shape;293;p12"/>
          <p:cNvSpPr txBox="1"/>
          <p:nvPr/>
        </p:nvSpPr>
        <p:spPr>
          <a:xfrm>
            <a:off x="12775517" y="783764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Ballet Class</a:t>
            </a:r>
            <a:endParaRPr/>
          </a:p>
        </p:txBody>
      </p:sp>
      <p:sp>
        <p:nvSpPr>
          <p:cNvPr id="294" name="Google Shape;294;p12"/>
          <p:cNvSpPr txBox="1"/>
          <p:nvPr/>
        </p:nvSpPr>
        <p:spPr>
          <a:xfrm>
            <a:off x="12775517" y="8406961"/>
            <a:ext cx="3364182"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Dekko"/>
                <a:ea typeface="Dekko"/>
                <a:cs typeface="Dekko"/>
                <a:sym typeface="Dekko"/>
              </a:rPr>
              <a:t>Gymnastics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298" name="Shape 298"/>
        <p:cNvGrpSpPr/>
        <p:nvPr/>
      </p:nvGrpSpPr>
      <p:grpSpPr>
        <a:xfrm>
          <a:off x="0" y="0"/>
          <a:ext cx="0" cy="0"/>
          <a:chOff x="0" y="0"/>
          <a:chExt cx="0" cy="0"/>
        </a:xfrm>
      </p:grpSpPr>
      <p:grpSp>
        <p:nvGrpSpPr>
          <p:cNvPr id="299" name="Google Shape;299;p13"/>
          <p:cNvGrpSpPr/>
          <p:nvPr/>
        </p:nvGrpSpPr>
        <p:grpSpPr>
          <a:xfrm>
            <a:off x="-702014" y="-626882"/>
            <a:ext cx="19698355" cy="11540765"/>
            <a:chOff x="0" y="0"/>
            <a:chExt cx="26264474" cy="15387686"/>
          </a:xfrm>
        </p:grpSpPr>
        <p:grpSp>
          <p:nvGrpSpPr>
            <p:cNvPr id="300" name="Google Shape;300;p13"/>
            <p:cNvGrpSpPr/>
            <p:nvPr/>
          </p:nvGrpSpPr>
          <p:grpSpPr>
            <a:xfrm>
              <a:off x="1664730" y="1320512"/>
              <a:ext cx="22926579" cy="12553782"/>
              <a:chOff x="0" y="-38100"/>
              <a:chExt cx="4528707" cy="2479759"/>
            </a:xfrm>
          </p:grpSpPr>
          <p:sp>
            <p:nvSpPr>
              <p:cNvPr id="301" name="Google Shape;301;p13"/>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302" name="Google Shape;302;p13"/>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3"/>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04" name="Google Shape;304;p13"/>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05" name="Google Shape;305;p13"/>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06" name="Google Shape;306;p13"/>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grpSp>
        <p:nvGrpSpPr>
          <p:cNvPr id="307" name="Google Shape;307;p13"/>
          <p:cNvGrpSpPr/>
          <p:nvPr/>
        </p:nvGrpSpPr>
        <p:grpSpPr>
          <a:xfrm>
            <a:off x="1028700" y="3261787"/>
            <a:ext cx="3940149" cy="4308314"/>
            <a:chOff x="0" y="0"/>
            <a:chExt cx="5253532" cy="5744418"/>
          </a:xfrm>
        </p:grpSpPr>
        <p:sp>
          <p:nvSpPr>
            <p:cNvPr id="308" name="Google Shape;308;p13"/>
            <p:cNvSpPr/>
            <p:nvPr/>
          </p:nvSpPr>
          <p:spPr>
            <a:xfrm>
              <a:off x="0" y="0"/>
              <a:ext cx="5253532" cy="5744418"/>
            </a:xfrm>
            <a:custGeom>
              <a:rect b="b" l="l" r="r" t="t"/>
              <a:pathLst>
                <a:path extrusionOk="0" h="5744418" w="5253532">
                  <a:moveTo>
                    <a:pt x="0" y="0"/>
                  </a:moveTo>
                  <a:lnTo>
                    <a:pt x="5253532" y="0"/>
                  </a:lnTo>
                  <a:lnTo>
                    <a:pt x="5253532" y="5744418"/>
                  </a:lnTo>
                  <a:lnTo>
                    <a:pt x="0" y="5744418"/>
                  </a:lnTo>
                  <a:lnTo>
                    <a:pt x="0" y="0"/>
                  </a:lnTo>
                  <a:close/>
                </a:path>
              </a:pathLst>
            </a:custGeom>
            <a:blipFill rotWithShape="1">
              <a:blip r:embed="rId4">
                <a:alphaModFix/>
              </a:blip>
              <a:stretch>
                <a:fillRect b="0" l="0" r="0" t="0"/>
              </a:stretch>
            </a:blipFill>
            <a:ln>
              <a:noFill/>
            </a:ln>
          </p:spPr>
        </p:sp>
        <p:sp>
          <p:nvSpPr>
            <p:cNvPr id="309" name="Google Shape;309;p13"/>
            <p:cNvSpPr/>
            <p:nvPr/>
          </p:nvSpPr>
          <p:spPr>
            <a:xfrm>
              <a:off x="383598" y="431133"/>
              <a:ext cx="4486336" cy="4113634"/>
            </a:xfrm>
            <a:custGeom>
              <a:rect b="b" l="l" r="r" t="t"/>
              <a:pathLst>
                <a:path extrusionOk="0" h="804585" w="877482">
                  <a:moveTo>
                    <a:pt x="0" y="0"/>
                  </a:moveTo>
                  <a:lnTo>
                    <a:pt x="877482" y="0"/>
                  </a:lnTo>
                  <a:lnTo>
                    <a:pt x="877482" y="804585"/>
                  </a:lnTo>
                  <a:lnTo>
                    <a:pt x="0" y="804585"/>
                  </a:lnTo>
                  <a:close/>
                </a:path>
              </a:pathLst>
            </a:custGeom>
            <a:blipFill rotWithShape="1">
              <a:blip r:embed="rId5">
                <a:alphaModFix/>
              </a:blip>
              <a:stretch>
                <a:fillRect b="0" l="-27176" r="-10964" t="0"/>
              </a:stretch>
            </a:blipFill>
            <a:ln cap="sq" cmpd="sng" w="76200">
              <a:solidFill>
                <a:srgbClr val="000000"/>
              </a:solidFill>
              <a:prstDash val="solid"/>
              <a:miter lim="8000"/>
              <a:headEnd len="sm" w="sm" type="none"/>
              <a:tailEnd len="sm" w="sm" type="none"/>
            </a:ln>
          </p:spPr>
        </p:sp>
      </p:grpSp>
      <p:grpSp>
        <p:nvGrpSpPr>
          <p:cNvPr id="310" name="Google Shape;310;p13"/>
          <p:cNvGrpSpPr/>
          <p:nvPr/>
        </p:nvGrpSpPr>
        <p:grpSpPr>
          <a:xfrm>
            <a:off x="5129711" y="4516205"/>
            <a:ext cx="3940149" cy="4308314"/>
            <a:chOff x="0" y="0"/>
            <a:chExt cx="5253532" cy="5744418"/>
          </a:xfrm>
        </p:grpSpPr>
        <p:sp>
          <p:nvSpPr>
            <p:cNvPr id="311" name="Google Shape;311;p13"/>
            <p:cNvSpPr/>
            <p:nvPr/>
          </p:nvSpPr>
          <p:spPr>
            <a:xfrm>
              <a:off x="0" y="0"/>
              <a:ext cx="5253532" cy="5744418"/>
            </a:xfrm>
            <a:custGeom>
              <a:rect b="b" l="l" r="r" t="t"/>
              <a:pathLst>
                <a:path extrusionOk="0" h="5744418" w="5253532">
                  <a:moveTo>
                    <a:pt x="0" y="0"/>
                  </a:moveTo>
                  <a:lnTo>
                    <a:pt x="5253532" y="0"/>
                  </a:lnTo>
                  <a:lnTo>
                    <a:pt x="5253532" y="5744418"/>
                  </a:lnTo>
                  <a:lnTo>
                    <a:pt x="0" y="5744418"/>
                  </a:lnTo>
                  <a:lnTo>
                    <a:pt x="0" y="0"/>
                  </a:lnTo>
                  <a:close/>
                </a:path>
              </a:pathLst>
            </a:custGeom>
            <a:blipFill rotWithShape="1">
              <a:blip r:embed="rId4">
                <a:alphaModFix/>
              </a:blip>
              <a:stretch>
                <a:fillRect b="0" l="0" r="0" t="0"/>
              </a:stretch>
            </a:blipFill>
            <a:ln>
              <a:noFill/>
            </a:ln>
          </p:spPr>
        </p:sp>
        <p:sp>
          <p:nvSpPr>
            <p:cNvPr id="312" name="Google Shape;312;p13"/>
            <p:cNvSpPr/>
            <p:nvPr/>
          </p:nvSpPr>
          <p:spPr>
            <a:xfrm>
              <a:off x="383598" y="449928"/>
              <a:ext cx="4486336" cy="4113634"/>
            </a:xfrm>
            <a:custGeom>
              <a:rect b="b" l="l" r="r" t="t"/>
              <a:pathLst>
                <a:path extrusionOk="0" h="804585" w="877482">
                  <a:moveTo>
                    <a:pt x="0" y="0"/>
                  </a:moveTo>
                  <a:lnTo>
                    <a:pt x="877482" y="0"/>
                  </a:lnTo>
                  <a:lnTo>
                    <a:pt x="877482" y="804585"/>
                  </a:lnTo>
                  <a:lnTo>
                    <a:pt x="0" y="804585"/>
                  </a:lnTo>
                  <a:close/>
                </a:path>
              </a:pathLst>
            </a:custGeom>
            <a:blipFill rotWithShape="1">
              <a:blip r:embed="rId6">
                <a:alphaModFix/>
              </a:blip>
              <a:stretch>
                <a:fillRect b="0" l="-13525" r="-24874" t="0"/>
              </a:stretch>
            </a:blipFill>
            <a:ln cap="sq" cmpd="sng" w="76200">
              <a:solidFill>
                <a:srgbClr val="000000"/>
              </a:solidFill>
              <a:prstDash val="solid"/>
              <a:miter lim="8000"/>
              <a:headEnd len="sm" w="sm" type="none"/>
              <a:tailEnd len="sm" w="sm" type="none"/>
            </a:ln>
          </p:spPr>
        </p:sp>
      </p:grpSp>
      <p:grpSp>
        <p:nvGrpSpPr>
          <p:cNvPr id="313" name="Google Shape;313;p13"/>
          <p:cNvGrpSpPr/>
          <p:nvPr/>
        </p:nvGrpSpPr>
        <p:grpSpPr>
          <a:xfrm>
            <a:off x="9222259" y="3261787"/>
            <a:ext cx="3940149" cy="4308314"/>
            <a:chOff x="0" y="0"/>
            <a:chExt cx="5253532" cy="5744418"/>
          </a:xfrm>
        </p:grpSpPr>
        <p:sp>
          <p:nvSpPr>
            <p:cNvPr id="314" name="Google Shape;314;p13"/>
            <p:cNvSpPr/>
            <p:nvPr/>
          </p:nvSpPr>
          <p:spPr>
            <a:xfrm>
              <a:off x="0" y="0"/>
              <a:ext cx="5253532" cy="5744418"/>
            </a:xfrm>
            <a:custGeom>
              <a:rect b="b" l="l" r="r" t="t"/>
              <a:pathLst>
                <a:path extrusionOk="0" h="5744418" w="5253532">
                  <a:moveTo>
                    <a:pt x="0" y="0"/>
                  </a:moveTo>
                  <a:lnTo>
                    <a:pt x="5253532" y="0"/>
                  </a:lnTo>
                  <a:lnTo>
                    <a:pt x="5253532" y="5744418"/>
                  </a:lnTo>
                  <a:lnTo>
                    <a:pt x="0" y="5744418"/>
                  </a:lnTo>
                  <a:lnTo>
                    <a:pt x="0" y="0"/>
                  </a:lnTo>
                  <a:close/>
                </a:path>
              </a:pathLst>
            </a:custGeom>
            <a:blipFill rotWithShape="1">
              <a:blip r:embed="rId4">
                <a:alphaModFix/>
              </a:blip>
              <a:stretch>
                <a:fillRect b="0" l="0" r="0" t="0"/>
              </a:stretch>
            </a:blipFill>
            <a:ln>
              <a:noFill/>
            </a:ln>
          </p:spPr>
        </p:sp>
        <p:sp>
          <p:nvSpPr>
            <p:cNvPr id="315" name="Google Shape;315;p13"/>
            <p:cNvSpPr/>
            <p:nvPr/>
          </p:nvSpPr>
          <p:spPr>
            <a:xfrm>
              <a:off x="383598" y="431133"/>
              <a:ext cx="4486336" cy="4113634"/>
            </a:xfrm>
            <a:custGeom>
              <a:rect b="b" l="l" r="r" t="t"/>
              <a:pathLst>
                <a:path extrusionOk="0" h="804585" w="877482">
                  <a:moveTo>
                    <a:pt x="0" y="0"/>
                  </a:moveTo>
                  <a:lnTo>
                    <a:pt x="877482" y="0"/>
                  </a:lnTo>
                  <a:lnTo>
                    <a:pt x="877482" y="804585"/>
                  </a:lnTo>
                  <a:lnTo>
                    <a:pt x="0" y="804585"/>
                  </a:lnTo>
                  <a:close/>
                </a:path>
              </a:pathLst>
            </a:custGeom>
            <a:blipFill rotWithShape="1">
              <a:blip r:embed="rId7">
                <a:alphaModFix/>
              </a:blip>
              <a:stretch>
                <a:fillRect b="0" l="-12326" r="-25294" t="0"/>
              </a:stretch>
            </a:blipFill>
            <a:ln cap="sq" cmpd="sng" w="76200">
              <a:solidFill>
                <a:srgbClr val="000000"/>
              </a:solidFill>
              <a:prstDash val="solid"/>
              <a:miter lim="8000"/>
              <a:headEnd len="sm" w="sm" type="none"/>
              <a:tailEnd len="sm" w="sm" type="none"/>
            </a:ln>
          </p:spPr>
        </p:sp>
      </p:grpSp>
      <p:grpSp>
        <p:nvGrpSpPr>
          <p:cNvPr id="316" name="Google Shape;316;p13"/>
          <p:cNvGrpSpPr/>
          <p:nvPr/>
        </p:nvGrpSpPr>
        <p:grpSpPr>
          <a:xfrm>
            <a:off x="13314808" y="4516205"/>
            <a:ext cx="3940149" cy="4308314"/>
            <a:chOff x="0" y="0"/>
            <a:chExt cx="5253532" cy="5744418"/>
          </a:xfrm>
        </p:grpSpPr>
        <p:sp>
          <p:nvSpPr>
            <p:cNvPr id="317" name="Google Shape;317;p13"/>
            <p:cNvSpPr/>
            <p:nvPr/>
          </p:nvSpPr>
          <p:spPr>
            <a:xfrm>
              <a:off x="0" y="0"/>
              <a:ext cx="5253532" cy="5744418"/>
            </a:xfrm>
            <a:custGeom>
              <a:rect b="b" l="l" r="r" t="t"/>
              <a:pathLst>
                <a:path extrusionOk="0" h="5744418" w="5253532">
                  <a:moveTo>
                    <a:pt x="0" y="0"/>
                  </a:moveTo>
                  <a:lnTo>
                    <a:pt x="5253532" y="0"/>
                  </a:lnTo>
                  <a:lnTo>
                    <a:pt x="5253532" y="5744418"/>
                  </a:lnTo>
                  <a:lnTo>
                    <a:pt x="0" y="5744418"/>
                  </a:lnTo>
                  <a:lnTo>
                    <a:pt x="0" y="0"/>
                  </a:lnTo>
                  <a:close/>
                </a:path>
              </a:pathLst>
            </a:custGeom>
            <a:blipFill rotWithShape="1">
              <a:blip r:embed="rId4">
                <a:alphaModFix/>
              </a:blip>
              <a:stretch>
                <a:fillRect b="0" l="0" r="0" t="0"/>
              </a:stretch>
            </a:blipFill>
            <a:ln>
              <a:noFill/>
            </a:ln>
          </p:spPr>
        </p:sp>
        <p:sp>
          <p:nvSpPr>
            <p:cNvPr id="318" name="Google Shape;318;p13"/>
            <p:cNvSpPr/>
            <p:nvPr/>
          </p:nvSpPr>
          <p:spPr>
            <a:xfrm>
              <a:off x="393700" y="449928"/>
              <a:ext cx="4486336" cy="4113634"/>
            </a:xfrm>
            <a:custGeom>
              <a:rect b="b" l="l" r="r" t="t"/>
              <a:pathLst>
                <a:path extrusionOk="0" h="804585" w="877482">
                  <a:moveTo>
                    <a:pt x="0" y="0"/>
                  </a:moveTo>
                  <a:lnTo>
                    <a:pt x="877482" y="0"/>
                  </a:lnTo>
                  <a:lnTo>
                    <a:pt x="877482" y="804585"/>
                  </a:lnTo>
                  <a:lnTo>
                    <a:pt x="0" y="804585"/>
                  </a:lnTo>
                  <a:close/>
                </a:path>
              </a:pathLst>
            </a:custGeom>
            <a:blipFill rotWithShape="1">
              <a:blip r:embed="rId8">
                <a:alphaModFix/>
              </a:blip>
              <a:stretch>
                <a:fillRect b="0" l="-19070" r="-19070" t="0"/>
              </a:stretch>
            </a:blipFill>
            <a:ln cap="sq" cmpd="sng" w="76200">
              <a:solidFill>
                <a:srgbClr val="000000"/>
              </a:solidFill>
              <a:prstDash val="solid"/>
              <a:miter lim="8000"/>
              <a:headEnd len="sm" w="sm" type="none"/>
              <a:tailEnd len="sm" w="sm" type="none"/>
            </a:ln>
          </p:spPr>
        </p:sp>
      </p:grpSp>
      <p:sp>
        <p:nvSpPr>
          <p:cNvPr id="319" name="Google Shape;319;p13"/>
          <p:cNvSpPr txBox="1"/>
          <p:nvPr/>
        </p:nvSpPr>
        <p:spPr>
          <a:xfrm>
            <a:off x="2942101" y="751925"/>
            <a:ext cx="12403800" cy="2078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Student Corner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323" name="Shape 323"/>
        <p:cNvGrpSpPr/>
        <p:nvPr/>
      </p:nvGrpSpPr>
      <p:grpSpPr>
        <a:xfrm>
          <a:off x="0" y="0"/>
          <a:ext cx="0" cy="0"/>
          <a:chOff x="0" y="0"/>
          <a:chExt cx="0" cy="0"/>
        </a:xfrm>
      </p:grpSpPr>
      <p:grpSp>
        <p:nvGrpSpPr>
          <p:cNvPr id="324" name="Google Shape;324;p14"/>
          <p:cNvGrpSpPr/>
          <p:nvPr/>
        </p:nvGrpSpPr>
        <p:grpSpPr>
          <a:xfrm>
            <a:off x="-702014" y="-626882"/>
            <a:ext cx="19698355" cy="11540765"/>
            <a:chOff x="0" y="0"/>
            <a:chExt cx="26264474" cy="15387686"/>
          </a:xfrm>
        </p:grpSpPr>
        <p:grpSp>
          <p:nvGrpSpPr>
            <p:cNvPr id="325" name="Google Shape;325;p14"/>
            <p:cNvGrpSpPr/>
            <p:nvPr/>
          </p:nvGrpSpPr>
          <p:grpSpPr>
            <a:xfrm>
              <a:off x="1664730" y="1320512"/>
              <a:ext cx="22926579" cy="12553782"/>
              <a:chOff x="0" y="-38100"/>
              <a:chExt cx="4528707" cy="2479759"/>
            </a:xfrm>
          </p:grpSpPr>
          <p:sp>
            <p:nvSpPr>
              <p:cNvPr id="326" name="Google Shape;326;p14"/>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327" name="Google Shape;327;p14"/>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4"/>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29" name="Google Shape;329;p14"/>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30" name="Google Shape;330;p14"/>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31" name="Google Shape;331;p14"/>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332" name="Google Shape;332;p14"/>
          <p:cNvSpPr txBox="1"/>
          <p:nvPr/>
        </p:nvSpPr>
        <p:spPr>
          <a:xfrm>
            <a:off x="1492399" y="3551206"/>
            <a:ext cx="9485100" cy="53853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Dekko"/>
                <a:ea typeface="Dekko"/>
                <a:cs typeface="Dekko"/>
                <a:sym typeface="Dekko"/>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a:t>
            </a:r>
            <a:endParaRPr/>
          </a:p>
          <a:p>
            <a:pPr indent="0" lvl="0" marL="0" marR="0" rtl="0" algn="just">
              <a:lnSpc>
                <a:spcPct val="115000"/>
              </a:lnSpc>
              <a:spcBef>
                <a:spcPts val="0"/>
              </a:spcBef>
              <a:spcAft>
                <a:spcPts val="0"/>
              </a:spcAft>
              <a:buNone/>
            </a:pPr>
            <a:r>
              <a:t/>
            </a:r>
            <a:endParaRPr b="0" i="0" sz="2799" u="none" cap="none" strike="noStrike">
              <a:solidFill>
                <a:srgbClr val="FFFFFF"/>
              </a:solidFill>
              <a:latin typeface="Dekko"/>
              <a:ea typeface="Dekko"/>
              <a:cs typeface="Dekko"/>
              <a:sym typeface="Dekko"/>
            </a:endParaRPr>
          </a:p>
          <a:p>
            <a:pPr indent="0" lvl="0" marL="0" marR="0" rtl="0" algn="just">
              <a:lnSpc>
                <a:spcPct val="115000"/>
              </a:lnSpc>
              <a:spcBef>
                <a:spcPts val="0"/>
              </a:spcBef>
              <a:spcAft>
                <a:spcPts val="0"/>
              </a:spcAft>
              <a:buNone/>
            </a:pPr>
            <a:r>
              <a:rPr b="0" i="0" lang="en-US" sz="2799" u="none" cap="none" strike="noStrike">
                <a:solidFill>
                  <a:srgbClr val="FFFFFF"/>
                </a:solidFill>
                <a:latin typeface="Dekko"/>
                <a:ea typeface="Dekko"/>
                <a:cs typeface="Dekko"/>
                <a:sym typeface="Dekko"/>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333" name="Google Shape;333;p14"/>
          <p:cNvSpPr/>
          <p:nvPr/>
        </p:nvSpPr>
        <p:spPr>
          <a:xfrm>
            <a:off x="11430000" y="1028700"/>
            <a:ext cx="7125188" cy="9883235"/>
          </a:xfrm>
          <a:custGeom>
            <a:rect b="b" l="l" r="r" t="t"/>
            <a:pathLst>
              <a:path extrusionOk="0" h="9258300" w="6851142">
                <a:moveTo>
                  <a:pt x="0" y="0"/>
                </a:moveTo>
                <a:lnTo>
                  <a:pt x="6851142" y="0"/>
                </a:lnTo>
                <a:lnTo>
                  <a:pt x="6851142" y="9258300"/>
                </a:lnTo>
                <a:lnTo>
                  <a:pt x="0" y="9258300"/>
                </a:lnTo>
                <a:lnTo>
                  <a:pt x="0" y="0"/>
                </a:lnTo>
                <a:close/>
              </a:path>
            </a:pathLst>
          </a:custGeom>
          <a:blipFill rotWithShape="1">
            <a:blip r:embed="rId4">
              <a:alphaModFix/>
            </a:blip>
            <a:stretch>
              <a:fillRect b="0" l="0" r="0" t="0"/>
            </a:stretch>
          </a:blipFill>
          <a:ln>
            <a:noFill/>
          </a:ln>
        </p:spPr>
      </p:sp>
      <p:sp>
        <p:nvSpPr>
          <p:cNvPr id="334" name="Google Shape;334;p14"/>
          <p:cNvSpPr txBox="1"/>
          <p:nvPr/>
        </p:nvSpPr>
        <p:spPr>
          <a:xfrm>
            <a:off x="1492399" y="1104900"/>
            <a:ext cx="11210669" cy="2209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Conclusion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338" name="Shape 338"/>
        <p:cNvGrpSpPr/>
        <p:nvPr/>
      </p:nvGrpSpPr>
      <p:grpSpPr>
        <a:xfrm>
          <a:off x="0" y="0"/>
          <a:ext cx="0" cy="0"/>
          <a:chOff x="0" y="0"/>
          <a:chExt cx="0" cy="0"/>
        </a:xfrm>
      </p:grpSpPr>
      <p:grpSp>
        <p:nvGrpSpPr>
          <p:cNvPr id="339" name="Google Shape;339;p15"/>
          <p:cNvGrpSpPr/>
          <p:nvPr/>
        </p:nvGrpSpPr>
        <p:grpSpPr>
          <a:xfrm>
            <a:off x="-702014" y="-626882"/>
            <a:ext cx="19698355" cy="11540765"/>
            <a:chOff x="0" y="0"/>
            <a:chExt cx="26264474" cy="15387686"/>
          </a:xfrm>
        </p:grpSpPr>
        <p:grpSp>
          <p:nvGrpSpPr>
            <p:cNvPr id="340" name="Google Shape;340;p15"/>
            <p:cNvGrpSpPr/>
            <p:nvPr/>
          </p:nvGrpSpPr>
          <p:grpSpPr>
            <a:xfrm>
              <a:off x="1664730" y="1320512"/>
              <a:ext cx="22926579" cy="12553782"/>
              <a:chOff x="0" y="-38100"/>
              <a:chExt cx="4528707" cy="2479759"/>
            </a:xfrm>
          </p:grpSpPr>
          <p:sp>
            <p:nvSpPr>
              <p:cNvPr id="341" name="Google Shape;341;p15"/>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342" name="Google Shape;342;p15"/>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15"/>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44" name="Google Shape;344;p15"/>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45" name="Google Shape;345;p15"/>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46" name="Google Shape;346;p15"/>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347" name="Google Shape;347;p15"/>
          <p:cNvSpPr txBox="1"/>
          <p:nvPr/>
        </p:nvSpPr>
        <p:spPr>
          <a:xfrm>
            <a:off x="2978249" y="1917000"/>
            <a:ext cx="12331500" cy="2770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20000" u="none" cap="none" strike="noStrike">
                <a:solidFill>
                  <a:srgbClr val="FFFFFF"/>
                </a:solidFill>
                <a:latin typeface="Gaegu"/>
                <a:ea typeface="Gaegu"/>
                <a:cs typeface="Gaegu"/>
                <a:sym typeface="Gaegu"/>
              </a:rPr>
              <a:t>Thank You!</a:t>
            </a:r>
            <a:endParaRPr/>
          </a:p>
        </p:txBody>
      </p:sp>
      <p:sp>
        <p:nvSpPr>
          <p:cNvPr id="348" name="Google Shape;348;p15"/>
          <p:cNvSpPr/>
          <p:nvPr/>
        </p:nvSpPr>
        <p:spPr>
          <a:xfrm>
            <a:off x="1028700" y="5004998"/>
            <a:ext cx="16230600" cy="8506604"/>
          </a:xfrm>
          <a:custGeom>
            <a:rect b="b" l="l" r="r" t="t"/>
            <a:pathLst>
              <a:path extrusionOk="0" h="8506604" w="16230600">
                <a:moveTo>
                  <a:pt x="0" y="0"/>
                </a:moveTo>
                <a:lnTo>
                  <a:pt x="16230600" y="0"/>
                </a:lnTo>
                <a:lnTo>
                  <a:pt x="16230600" y="8506604"/>
                </a:lnTo>
                <a:lnTo>
                  <a:pt x="0" y="850660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352" name="Shape 352"/>
        <p:cNvGrpSpPr/>
        <p:nvPr/>
      </p:nvGrpSpPr>
      <p:grpSpPr>
        <a:xfrm>
          <a:off x="0" y="0"/>
          <a:ext cx="0" cy="0"/>
          <a:chOff x="0" y="0"/>
          <a:chExt cx="0" cy="0"/>
        </a:xfrm>
      </p:grpSpPr>
      <p:grpSp>
        <p:nvGrpSpPr>
          <p:cNvPr id="353" name="Google Shape;353;p16"/>
          <p:cNvGrpSpPr/>
          <p:nvPr/>
        </p:nvGrpSpPr>
        <p:grpSpPr>
          <a:xfrm>
            <a:off x="-702014" y="-626882"/>
            <a:ext cx="19698355" cy="11540765"/>
            <a:chOff x="0" y="0"/>
            <a:chExt cx="26264474" cy="15387686"/>
          </a:xfrm>
        </p:grpSpPr>
        <p:grpSp>
          <p:nvGrpSpPr>
            <p:cNvPr id="354" name="Google Shape;354;p16"/>
            <p:cNvGrpSpPr/>
            <p:nvPr/>
          </p:nvGrpSpPr>
          <p:grpSpPr>
            <a:xfrm>
              <a:off x="1664730" y="1320512"/>
              <a:ext cx="22926579" cy="12553782"/>
              <a:chOff x="0" y="-38100"/>
              <a:chExt cx="4528707" cy="2479759"/>
            </a:xfrm>
          </p:grpSpPr>
          <p:sp>
            <p:nvSpPr>
              <p:cNvPr id="355" name="Google Shape;355;p16"/>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356" name="Google Shape;356;p16"/>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16"/>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58" name="Google Shape;358;p16"/>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59" name="Google Shape;359;p16"/>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60" name="Google Shape;360;p16"/>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grpSp>
        <p:nvGrpSpPr>
          <p:cNvPr id="361" name="Google Shape;361;p16"/>
          <p:cNvGrpSpPr/>
          <p:nvPr/>
        </p:nvGrpSpPr>
        <p:grpSpPr>
          <a:xfrm>
            <a:off x="1440638" y="2352539"/>
            <a:ext cx="4661353" cy="6833096"/>
            <a:chOff x="0" y="-19050"/>
            <a:chExt cx="1342589" cy="1968106"/>
          </a:xfrm>
        </p:grpSpPr>
        <p:sp>
          <p:nvSpPr>
            <p:cNvPr id="362" name="Google Shape;362;p16"/>
            <p:cNvSpPr/>
            <p:nvPr/>
          </p:nvSpPr>
          <p:spPr>
            <a:xfrm>
              <a:off x="0" y="0"/>
              <a:ext cx="1342589" cy="1949056"/>
            </a:xfrm>
            <a:custGeom>
              <a:rect b="b" l="l" r="r" t="t"/>
              <a:pathLst>
                <a:path extrusionOk="0" h="1949056" w="1342589">
                  <a:moveTo>
                    <a:pt x="39861" y="0"/>
                  </a:moveTo>
                  <a:lnTo>
                    <a:pt x="1302728" y="0"/>
                  </a:lnTo>
                  <a:cubicBezTo>
                    <a:pt x="1313299" y="0"/>
                    <a:pt x="1323438" y="4200"/>
                    <a:pt x="1330914" y="11675"/>
                  </a:cubicBezTo>
                  <a:cubicBezTo>
                    <a:pt x="1338389" y="19150"/>
                    <a:pt x="1342589" y="29289"/>
                    <a:pt x="1342589" y="39861"/>
                  </a:cubicBezTo>
                  <a:lnTo>
                    <a:pt x="1342589" y="1909195"/>
                  </a:lnTo>
                  <a:cubicBezTo>
                    <a:pt x="1342589" y="1931210"/>
                    <a:pt x="1324742" y="1949056"/>
                    <a:pt x="1302728" y="1949056"/>
                  </a:cubicBezTo>
                  <a:lnTo>
                    <a:pt x="39861" y="1949056"/>
                  </a:lnTo>
                  <a:cubicBezTo>
                    <a:pt x="29289" y="1949056"/>
                    <a:pt x="19150" y="1944856"/>
                    <a:pt x="11675" y="1937381"/>
                  </a:cubicBezTo>
                  <a:cubicBezTo>
                    <a:pt x="4200" y="1929906"/>
                    <a:pt x="0" y="1919767"/>
                    <a:pt x="0" y="1909195"/>
                  </a:cubicBezTo>
                  <a:lnTo>
                    <a:pt x="0" y="39861"/>
                  </a:lnTo>
                  <a:cubicBezTo>
                    <a:pt x="0" y="17846"/>
                    <a:pt x="17846" y="0"/>
                    <a:pt x="39861"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6"/>
          <p:cNvGrpSpPr/>
          <p:nvPr/>
        </p:nvGrpSpPr>
        <p:grpSpPr>
          <a:xfrm>
            <a:off x="6319736" y="2352539"/>
            <a:ext cx="10527626" cy="6833096"/>
            <a:chOff x="0" y="-19050"/>
            <a:chExt cx="3032225" cy="1968106"/>
          </a:xfrm>
        </p:grpSpPr>
        <p:sp>
          <p:nvSpPr>
            <p:cNvPr id="365" name="Google Shape;365;p16"/>
            <p:cNvSpPr/>
            <p:nvPr/>
          </p:nvSpPr>
          <p:spPr>
            <a:xfrm>
              <a:off x="0" y="0"/>
              <a:ext cx="3032225" cy="1949056"/>
            </a:xfrm>
            <a:custGeom>
              <a:rect b="b" l="l" r="r" t="t"/>
              <a:pathLst>
                <a:path extrusionOk="0" h="1949056" w="3032225">
                  <a:moveTo>
                    <a:pt x="17649" y="0"/>
                  </a:moveTo>
                  <a:lnTo>
                    <a:pt x="3014576" y="0"/>
                  </a:lnTo>
                  <a:cubicBezTo>
                    <a:pt x="3019257" y="0"/>
                    <a:pt x="3023746" y="1859"/>
                    <a:pt x="3027056" y="5169"/>
                  </a:cubicBezTo>
                  <a:cubicBezTo>
                    <a:pt x="3030366" y="8479"/>
                    <a:pt x="3032225" y="12968"/>
                    <a:pt x="3032225" y="17649"/>
                  </a:cubicBezTo>
                  <a:lnTo>
                    <a:pt x="3032225" y="1931407"/>
                  </a:lnTo>
                  <a:cubicBezTo>
                    <a:pt x="3032225" y="1936088"/>
                    <a:pt x="3030366" y="1940577"/>
                    <a:pt x="3027056" y="1943887"/>
                  </a:cubicBezTo>
                  <a:cubicBezTo>
                    <a:pt x="3023746" y="1947196"/>
                    <a:pt x="3019257" y="1949056"/>
                    <a:pt x="3014576" y="1949056"/>
                  </a:cubicBezTo>
                  <a:lnTo>
                    <a:pt x="17649" y="1949056"/>
                  </a:lnTo>
                  <a:cubicBezTo>
                    <a:pt x="12968" y="1949056"/>
                    <a:pt x="8479" y="1947196"/>
                    <a:pt x="5169" y="1943887"/>
                  </a:cubicBezTo>
                  <a:cubicBezTo>
                    <a:pt x="1859" y="1940577"/>
                    <a:pt x="0" y="1936088"/>
                    <a:pt x="0" y="1931407"/>
                  </a:cubicBezTo>
                  <a:lnTo>
                    <a:pt x="0" y="17649"/>
                  </a:lnTo>
                  <a:cubicBezTo>
                    <a:pt x="0" y="12968"/>
                    <a:pt x="1859" y="8479"/>
                    <a:pt x="5169" y="5169"/>
                  </a:cubicBezTo>
                  <a:cubicBezTo>
                    <a:pt x="8479" y="1859"/>
                    <a:pt x="12968" y="0"/>
                    <a:pt x="176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16"/>
          <p:cNvGrpSpPr/>
          <p:nvPr/>
        </p:nvGrpSpPr>
        <p:grpSpPr>
          <a:xfrm>
            <a:off x="1774205" y="2609231"/>
            <a:ext cx="3994220" cy="657982"/>
            <a:chOff x="0" y="-19050"/>
            <a:chExt cx="1150437" cy="189516"/>
          </a:xfrm>
        </p:grpSpPr>
        <p:sp>
          <p:nvSpPr>
            <p:cNvPr id="368" name="Google Shape;368;p16"/>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16"/>
          <p:cNvGrpSpPr/>
          <p:nvPr/>
        </p:nvGrpSpPr>
        <p:grpSpPr>
          <a:xfrm>
            <a:off x="9586439" y="2609231"/>
            <a:ext cx="3994220" cy="657982"/>
            <a:chOff x="0" y="-19050"/>
            <a:chExt cx="1150437" cy="189516"/>
          </a:xfrm>
        </p:grpSpPr>
        <p:sp>
          <p:nvSpPr>
            <p:cNvPr id="371" name="Google Shape;371;p16"/>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6"/>
          <p:cNvGrpSpPr/>
          <p:nvPr/>
        </p:nvGrpSpPr>
        <p:grpSpPr>
          <a:xfrm>
            <a:off x="1774205" y="6846989"/>
            <a:ext cx="3994220" cy="657982"/>
            <a:chOff x="0" y="-19050"/>
            <a:chExt cx="1150437" cy="189516"/>
          </a:xfrm>
        </p:grpSpPr>
        <p:sp>
          <p:nvSpPr>
            <p:cNvPr id="374" name="Google Shape;374;p16"/>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16"/>
          <p:cNvSpPr txBox="1"/>
          <p:nvPr/>
        </p:nvSpPr>
        <p:spPr>
          <a:xfrm>
            <a:off x="1859603" y="3528639"/>
            <a:ext cx="3823424" cy="460574"/>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This presentation template</a:t>
            </a:r>
            <a:endParaRPr/>
          </a:p>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uses the following free fonts:</a:t>
            </a:r>
            <a:endParaRPr/>
          </a:p>
        </p:txBody>
      </p:sp>
      <p:sp>
        <p:nvSpPr>
          <p:cNvPr id="377" name="Google Shape;377;p16"/>
          <p:cNvSpPr txBox="1"/>
          <p:nvPr/>
        </p:nvSpPr>
        <p:spPr>
          <a:xfrm>
            <a:off x="1807535" y="6319005"/>
            <a:ext cx="3994220" cy="228313"/>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You can find these fonts online too.</a:t>
            </a:r>
            <a:endParaRPr/>
          </a:p>
        </p:txBody>
      </p:sp>
      <p:sp>
        <p:nvSpPr>
          <p:cNvPr id="378" name="Google Shape;378;p16"/>
          <p:cNvSpPr txBox="1"/>
          <p:nvPr/>
        </p:nvSpPr>
        <p:spPr>
          <a:xfrm>
            <a:off x="2330868" y="4614882"/>
            <a:ext cx="2880893" cy="1096580"/>
          </a:xfrm>
          <a:prstGeom prst="rect">
            <a:avLst/>
          </a:prstGeom>
          <a:noFill/>
          <a:ln>
            <a:noFill/>
          </a:ln>
        </p:spPr>
        <p:txBody>
          <a:bodyPr anchorCtr="0" anchor="t" bIns="0" lIns="0" spcFirstLastPara="1" rIns="0" wrap="square" tIns="0">
            <a:spAutoFit/>
          </a:bodyPr>
          <a:lstStyle/>
          <a:p>
            <a:pPr indent="0" lvl="0" marL="0" marR="0" rtl="0" algn="ctr">
              <a:lnSpc>
                <a:spcPct val="102994"/>
              </a:lnSpc>
              <a:spcBef>
                <a:spcPts val="0"/>
              </a:spcBef>
              <a:spcAft>
                <a:spcPts val="0"/>
              </a:spcAft>
              <a:buNone/>
            </a:pPr>
            <a:r>
              <a:rPr b="1" i="0" lang="en-US" sz="1369" u="none" cap="none" strike="noStrike">
                <a:solidFill>
                  <a:srgbClr val="000000"/>
                </a:solidFill>
                <a:latin typeface="Arial"/>
                <a:ea typeface="Arial"/>
                <a:cs typeface="Arial"/>
                <a:sym typeface="Arial"/>
              </a:rPr>
              <a:t>TITLES:</a:t>
            </a:r>
            <a:endParaRPr/>
          </a:p>
          <a:p>
            <a:pPr indent="0" lvl="0" marL="0" marR="0" rtl="0" algn="ctr">
              <a:lnSpc>
                <a:spcPct val="103006"/>
              </a:lnSpc>
              <a:spcBef>
                <a:spcPts val="0"/>
              </a:spcBef>
              <a:spcAft>
                <a:spcPts val="0"/>
              </a:spcAft>
              <a:buNone/>
            </a:pPr>
            <a:r>
              <a:rPr b="1" i="0" lang="en-US" sz="1929" u="none" cap="none" strike="noStrike">
                <a:solidFill>
                  <a:srgbClr val="000000"/>
                </a:solidFill>
                <a:latin typeface="Arial"/>
                <a:ea typeface="Arial"/>
                <a:cs typeface="Arial"/>
                <a:sym typeface="Arial"/>
              </a:rPr>
              <a:t>GAEGU</a:t>
            </a:r>
            <a:endParaRPr/>
          </a:p>
          <a:p>
            <a:pPr indent="0" lvl="0" marL="0" marR="0" rtl="0" algn="ctr">
              <a:lnSpc>
                <a:spcPct val="103006"/>
              </a:lnSpc>
              <a:spcBef>
                <a:spcPts val="0"/>
              </a:spcBef>
              <a:spcAft>
                <a:spcPts val="0"/>
              </a:spcAft>
              <a:buNone/>
            </a:pPr>
            <a:r>
              <a:t/>
            </a:r>
            <a:endParaRPr b="1" i="0" sz="1929" u="none" cap="none" strike="noStrike">
              <a:solidFill>
                <a:srgbClr val="000000"/>
              </a:solidFill>
              <a:latin typeface="Arial"/>
              <a:ea typeface="Arial"/>
              <a:cs typeface="Arial"/>
              <a:sym typeface="Arial"/>
            </a:endParaRPr>
          </a:p>
          <a:p>
            <a:pPr indent="0" lvl="0" marL="0" marR="0" rtl="0" algn="ctr">
              <a:lnSpc>
                <a:spcPct val="102994"/>
              </a:lnSpc>
              <a:spcBef>
                <a:spcPts val="0"/>
              </a:spcBef>
              <a:spcAft>
                <a:spcPts val="0"/>
              </a:spcAft>
              <a:buNone/>
            </a:pPr>
            <a:r>
              <a:rPr b="1" i="0" lang="en-US" sz="1369" u="none" cap="none" strike="noStrike">
                <a:solidFill>
                  <a:srgbClr val="000000"/>
                </a:solidFill>
                <a:latin typeface="Arial"/>
                <a:ea typeface="Arial"/>
                <a:cs typeface="Arial"/>
                <a:sym typeface="Arial"/>
              </a:rPr>
              <a:t>BODY COPY:</a:t>
            </a:r>
            <a:endParaRPr/>
          </a:p>
          <a:p>
            <a:pPr indent="0" lvl="0" marL="0" marR="0" rtl="0" algn="ctr">
              <a:lnSpc>
                <a:spcPct val="103006"/>
              </a:lnSpc>
              <a:spcBef>
                <a:spcPts val="0"/>
              </a:spcBef>
              <a:spcAft>
                <a:spcPts val="0"/>
              </a:spcAft>
              <a:buNone/>
            </a:pPr>
            <a:r>
              <a:rPr b="1" i="0" lang="en-US" sz="1929" u="none" cap="none" strike="noStrike">
                <a:solidFill>
                  <a:srgbClr val="000000"/>
                </a:solidFill>
                <a:latin typeface="Arial"/>
                <a:ea typeface="Arial"/>
                <a:cs typeface="Arial"/>
                <a:sym typeface="Arial"/>
              </a:rPr>
              <a:t>DEKKO</a:t>
            </a:r>
            <a:endParaRPr/>
          </a:p>
        </p:txBody>
      </p:sp>
      <p:sp>
        <p:nvSpPr>
          <p:cNvPr id="379" name="Google Shape;379;p16"/>
          <p:cNvSpPr txBox="1"/>
          <p:nvPr/>
        </p:nvSpPr>
        <p:spPr>
          <a:xfrm>
            <a:off x="4582369" y="1641178"/>
            <a:ext cx="9023425" cy="306355"/>
          </a:xfrm>
          <a:prstGeom prst="rect">
            <a:avLst/>
          </a:prstGeom>
          <a:noFill/>
          <a:ln>
            <a:noFill/>
          </a:ln>
        </p:spPr>
        <p:txBody>
          <a:bodyPr anchorCtr="0" anchor="t" bIns="0" lIns="0" spcFirstLastPara="1" rIns="0" wrap="square" tIns="0">
            <a:spAutoFit/>
          </a:bodyPr>
          <a:lstStyle/>
          <a:p>
            <a:pPr indent="0" lvl="1" marL="0" marR="0" rtl="0" algn="ctr">
              <a:lnSpc>
                <a:spcPct val="122028"/>
              </a:lnSpc>
              <a:spcBef>
                <a:spcPts val="0"/>
              </a:spcBef>
              <a:spcAft>
                <a:spcPts val="0"/>
              </a:spcAft>
              <a:buNone/>
            </a:pPr>
            <a:r>
              <a:rPr b="0" i="0" lang="en-US" sz="2011" u="none" cap="none" strike="noStrike">
                <a:solidFill>
                  <a:srgbClr val="FFFFFF"/>
                </a:solidFill>
                <a:latin typeface="Arial"/>
                <a:ea typeface="Arial"/>
                <a:cs typeface="Arial"/>
                <a:sym typeface="Arial"/>
              </a:rPr>
              <a:t>Use these design resources in your Canva Presentation.</a:t>
            </a:r>
            <a:endParaRPr/>
          </a:p>
        </p:txBody>
      </p:sp>
      <p:sp>
        <p:nvSpPr>
          <p:cNvPr id="380" name="Google Shape;380;p16"/>
          <p:cNvSpPr txBox="1"/>
          <p:nvPr/>
        </p:nvSpPr>
        <p:spPr>
          <a:xfrm>
            <a:off x="11436998" y="9395600"/>
            <a:ext cx="5410364" cy="152726"/>
          </a:xfrm>
          <a:prstGeom prst="rect">
            <a:avLst/>
          </a:prstGeom>
          <a:noFill/>
          <a:ln>
            <a:noFill/>
          </a:ln>
        </p:spPr>
        <p:txBody>
          <a:bodyPr anchorCtr="0" anchor="t" bIns="0" lIns="0" spcFirstLastPara="1" rIns="0" wrap="square" tIns="0">
            <a:spAutoFit/>
          </a:bodyPr>
          <a:lstStyle/>
          <a:p>
            <a:pPr indent="0" lvl="1" marL="0" marR="0" rtl="0" algn="r">
              <a:lnSpc>
                <a:spcPct val="121989"/>
              </a:lnSpc>
              <a:spcBef>
                <a:spcPts val="0"/>
              </a:spcBef>
              <a:spcAft>
                <a:spcPts val="0"/>
              </a:spcAft>
              <a:buNone/>
            </a:pPr>
            <a:r>
              <a:rPr b="1" i="0" lang="en-US" sz="1096" u="none" cap="none" strike="noStrike">
                <a:solidFill>
                  <a:srgbClr val="FFFFFF"/>
                </a:solidFill>
                <a:latin typeface="Arial"/>
                <a:ea typeface="Arial"/>
                <a:cs typeface="Arial"/>
                <a:sym typeface="Arial"/>
              </a:rPr>
              <a:t>DON'T FORGET TO DELETE THIS PAGE BEFORE PRESENTING. </a:t>
            </a:r>
            <a:endParaRPr/>
          </a:p>
        </p:txBody>
      </p:sp>
      <p:sp>
        <p:nvSpPr>
          <p:cNvPr id="381" name="Google Shape;381;p16"/>
          <p:cNvSpPr txBox="1"/>
          <p:nvPr/>
        </p:nvSpPr>
        <p:spPr>
          <a:xfrm>
            <a:off x="5734501" y="833924"/>
            <a:ext cx="6719161" cy="6992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18" u="none" cap="none" strike="noStrike">
                <a:solidFill>
                  <a:srgbClr val="FFFFFF"/>
                </a:solidFill>
                <a:latin typeface="Arial"/>
                <a:ea typeface="Arial"/>
                <a:cs typeface="Arial"/>
                <a:sym typeface="Arial"/>
              </a:rPr>
              <a:t>RESOURCE PAGE</a:t>
            </a:r>
            <a:endParaRPr/>
          </a:p>
        </p:txBody>
      </p:sp>
      <p:sp>
        <p:nvSpPr>
          <p:cNvPr id="382" name="Google Shape;382;p16"/>
          <p:cNvSpPr txBox="1"/>
          <p:nvPr/>
        </p:nvSpPr>
        <p:spPr>
          <a:xfrm>
            <a:off x="2330868" y="2799999"/>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Fonts</a:t>
            </a:r>
            <a:endParaRPr/>
          </a:p>
        </p:txBody>
      </p:sp>
      <p:sp>
        <p:nvSpPr>
          <p:cNvPr id="383" name="Google Shape;383;p16"/>
          <p:cNvSpPr txBox="1"/>
          <p:nvPr/>
        </p:nvSpPr>
        <p:spPr>
          <a:xfrm>
            <a:off x="10143102" y="2799999"/>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Design Elements</a:t>
            </a:r>
            <a:endParaRPr/>
          </a:p>
        </p:txBody>
      </p:sp>
      <p:sp>
        <p:nvSpPr>
          <p:cNvPr id="384" name="Google Shape;384;p16"/>
          <p:cNvSpPr txBox="1"/>
          <p:nvPr/>
        </p:nvSpPr>
        <p:spPr>
          <a:xfrm>
            <a:off x="2330868" y="7009173"/>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Colors</a:t>
            </a:r>
            <a:endParaRPr/>
          </a:p>
        </p:txBody>
      </p:sp>
      <p:grpSp>
        <p:nvGrpSpPr>
          <p:cNvPr id="385" name="Google Shape;385;p16"/>
          <p:cNvGrpSpPr/>
          <p:nvPr/>
        </p:nvGrpSpPr>
        <p:grpSpPr>
          <a:xfrm>
            <a:off x="7010582" y="4120773"/>
            <a:ext cx="9145934" cy="4188543"/>
            <a:chOff x="0" y="0"/>
            <a:chExt cx="12194578" cy="5584725"/>
          </a:xfrm>
        </p:grpSpPr>
        <p:sp>
          <p:nvSpPr>
            <p:cNvPr id="386" name="Google Shape;386;p16"/>
            <p:cNvSpPr/>
            <p:nvPr/>
          </p:nvSpPr>
          <p:spPr>
            <a:xfrm>
              <a:off x="9950219" y="1624108"/>
              <a:ext cx="857437" cy="737396"/>
            </a:xfrm>
            <a:custGeom>
              <a:rect b="b" l="l" r="r" t="t"/>
              <a:pathLst>
                <a:path extrusionOk="0" h="737396" w="857437">
                  <a:moveTo>
                    <a:pt x="0" y="0"/>
                  </a:moveTo>
                  <a:lnTo>
                    <a:pt x="857437" y="0"/>
                  </a:lnTo>
                  <a:lnTo>
                    <a:pt x="857437" y="737396"/>
                  </a:lnTo>
                  <a:lnTo>
                    <a:pt x="0" y="737396"/>
                  </a:lnTo>
                  <a:lnTo>
                    <a:pt x="0" y="0"/>
                  </a:lnTo>
                  <a:close/>
                </a:path>
              </a:pathLst>
            </a:custGeom>
            <a:blipFill rotWithShape="1">
              <a:blip r:embed="rId4">
                <a:alphaModFix/>
              </a:blip>
              <a:stretch>
                <a:fillRect b="0" l="0" r="0" t="0"/>
              </a:stretch>
            </a:blipFill>
            <a:ln>
              <a:noFill/>
            </a:ln>
          </p:spPr>
        </p:sp>
        <p:sp>
          <p:nvSpPr>
            <p:cNvPr id="387" name="Google Shape;387;p16"/>
            <p:cNvSpPr/>
            <p:nvPr/>
          </p:nvSpPr>
          <p:spPr>
            <a:xfrm>
              <a:off x="11518012" y="3049070"/>
              <a:ext cx="609416" cy="842157"/>
            </a:xfrm>
            <a:custGeom>
              <a:rect b="b" l="l" r="r" t="t"/>
              <a:pathLst>
                <a:path extrusionOk="0" h="842157" w="609416">
                  <a:moveTo>
                    <a:pt x="0" y="0"/>
                  </a:moveTo>
                  <a:lnTo>
                    <a:pt x="609415" y="0"/>
                  </a:lnTo>
                  <a:lnTo>
                    <a:pt x="609415" y="842157"/>
                  </a:lnTo>
                  <a:lnTo>
                    <a:pt x="0" y="842157"/>
                  </a:lnTo>
                  <a:lnTo>
                    <a:pt x="0" y="0"/>
                  </a:lnTo>
                  <a:close/>
                </a:path>
              </a:pathLst>
            </a:custGeom>
            <a:blipFill rotWithShape="1">
              <a:blip r:embed="rId5">
                <a:alphaModFix/>
              </a:blip>
              <a:stretch>
                <a:fillRect b="0" l="0" r="0" t="0"/>
              </a:stretch>
            </a:blipFill>
            <a:ln>
              <a:noFill/>
            </a:ln>
          </p:spPr>
        </p:sp>
        <p:sp>
          <p:nvSpPr>
            <p:cNvPr id="388" name="Google Shape;388;p16"/>
            <p:cNvSpPr/>
            <p:nvPr/>
          </p:nvSpPr>
          <p:spPr>
            <a:xfrm>
              <a:off x="10128292" y="3138793"/>
              <a:ext cx="502079" cy="752434"/>
            </a:xfrm>
            <a:custGeom>
              <a:rect b="b" l="l" r="r" t="t"/>
              <a:pathLst>
                <a:path extrusionOk="0" h="752434" w="502079">
                  <a:moveTo>
                    <a:pt x="0" y="0"/>
                  </a:moveTo>
                  <a:lnTo>
                    <a:pt x="502079" y="0"/>
                  </a:lnTo>
                  <a:lnTo>
                    <a:pt x="502079" y="752434"/>
                  </a:lnTo>
                  <a:lnTo>
                    <a:pt x="0" y="752434"/>
                  </a:lnTo>
                  <a:lnTo>
                    <a:pt x="0" y="0"/>
                  </a:lnTo>
                  <a:close/>
                </a:path>
              </a:pathLst>
            </a:custGeom>
            <a:blipFill rotWithShape="1">
              <a:blip r:embed="rId6">
                <a:alphaModFix/>
              </a:blip>
              <a:stretch>
                <a:fillRect b="0" l="0" r="0" t="0"/>
              </a:stretch>
            </a:blipFill>
            <a:ln>
              <a:noFill/>
            </a:ln>
          </p:spPr>
        </p:sp>
        <p:sp>
          <p:nvSpPr>
            <p:cNvPr id="389" name="Google Shape;389;p16"/>
            <p:cNvSpPr/>
            <p:nvPr/>
          </p:nvSpPr>
          <p:spPr>
            <a:xfrm>
              <a:off x="11361905" y="4649838"/>
              <a:ext cx="832673" cy="752434"/>
            </a:xfrm>
            <a:custGeom>
              <a:rect b="b" l="l" r="r" t="t"/>
              <a:pathLst>
                <a:path extrusionOk="0" h="752434" w="832673">
                  <a:moveTo>
                    <a:pt x="0" y="0"/>
                  </a:moveTo>
                  <a:lnTo>
                    <a:pt x="832673" y="0"/>
                  </a:lnTo>
                  <a:lnTo>
                    <a:pt x="832673" y="752434"/>
                  </a:lnTo>
                  <a:lnTo>
                    <a:pt x="0" y="752434"/>
                  </a:lnTo>
                  <a:lnTo>
                    <a:pt x="0" y="0"/>
                  </a:lnTo>
                  <a:close/>
                </a:path>
              </a:pathLst>
            </a:custGeom>
            <a:blipFill rotWithShape="1">
              <a:blip r:embed="rId7">
                <a:alphaModFix/>
              </a:blip>
              <a:stretch>
                <a:fillRect b="0" l="0" r="0" t="0"/>
              </a:stretch>
            </a:blipFill>
            <a:ln>
              <a:noFill/>
            </a:ln>
          </p:spPr>
        </p:sp>
        <p:sp>
          <p:nvSpPr>
            <p:cNvPr id="390" name="Google Shape;390;p16"/>
            <p:cNvSpPr/>
            <p:nvPr/>
          </p:nvSpPr>
          <p:spPr>
            <a:xfrm>
              <a:off x="11361905" y="44862"/>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8">
                <a:alphaModFix/>
              </a:blip>
              <a:stretch>
                <a:fillRect b="0" l="0" r="0" t="0"/>
              </a:stretch>
            </a:blipFill>
            <a:ln>
              <a:noFill/>
            </a:ln>
          </p:spPr>
        </p:sp>
        <p:sp>
          <p:nvSpPr>
            <p:cNvPr id="391" name="Google Shape;391;p16"/>
            <p:cNvSpPr/>
            <p:nvPr/>
          </p:nvSpPr>
          <p:spPr>
            <a:xfrm>
              <a:off x="9854856" y="52381"/>
              <a:ext cx="1029435" cy="632635"/>
            </a:xfrm>
            <a:custGeom>
              <a:rect b="b" l="l" r="r" t="t"/>
              <a:pathLst>
                <a:path extrusionOk="0" h="632635" w="1029435">
                  <a:moveTo>
                    <a:pt x="0" y="0"/>
                  </a:moveTo>
                  <a:lnTo>
                    <a:pt x="1029435" y="0"/>
                  </a:lnTo>
                  <a:lnTo>
                    <a:pt x="1029435" y="632634"/>
                  </a:lnTo>
                  <a:lnTo>
                    <a:pt x="0" y="632634"/>
                  </a:lnTo>
                  <a:lnTo>
                    <a:pt x="0" y="0"/>
                  </a:lnTo>
                  <a:close/>
                </a:path>
              </a:pathLst>
            </a:custGeom>
            <a:blipFill rotWithShape="1">
              <a:blip r:embed="rId9">
                <a:alphaModFix/>
              </a:blip>
              <a:stretch>
                <a:fillRect b="0" l="0" r="0" t="0"/>
              </a:stretch>
            </a:blipFill>
            <a:ln>
              <a:noFill/>
            </a:ln>
          </p:spPr>
        </p:sp>
        <p:sp>
          <p:nvSpPr>
            <p:cNvPr id="392" name="Google Shape;392;p16"/>
            <p:cNvSpPr/>
            <p:nvPr/>
          </p:nvSpPr>
          <p:spPr>
            <a:xfrm>
              <a:off x="11285270" y="1624108"/>
              <a:ext cx="842157" cy="842157"/>
            </a:xfrm>
            <a:custGeom>
              <a:rect b="b" l="l" r="r" t="t"/>
              <a:pathLst>
                <a:path extrusionOk="0" h="842157" w="842157">
                  <a:moveTo>
                    <a:pt x="0" y="0"/>
                  </a:moveTo>
                  <a:lnTo>
                    <a:pt x="842157" y="0"/>
                  </a:lnTo>
                  <a:lnTo>
                    <a:pt x="842157" y="842158"/>
                  </a:lnTo>
                  <a:lnTo>
                    <a:pt x="0" y="842158"/>
                  </a:lnTo>
                  <a:lnTo>
                    <a:pt x="0" y="0"/>
                  </a:lnTo>
                  <a:close/>
                </a:path>
              </a:pathLst>
            </a:custGeom>
            <a:blipFill rotWithShape="1">
              <a:blip r:embed="rId10">
                <a:alphaModFix/>
              </a:blip>
              <a:stretch>
                <a:fillRect b="0" l="0" r="0" t="0"/>
              </a:stretch>
            </a:blipFill>
            <a:ln>
              <a:noFill/>
            </a:ln>
          </p:spPr>
        </p:sp>
        <p:sp>
          <p:nvSpPr>
            <p:cNvPr id="393" name="Google Shape;393;p16"/>
            <p:cNvSpPr/>
            <p:nvPr/>
          </p:nvSpPr>
          <p:spPr>
            <a:xfrm>
              <a:off x="10043923" y="4668516"/>
              <a:ext cx="586448" cy="842157"/>
            </a:xfrm>
            <a:custGeom>
              <a:rect b="b" l="l" r="r" t="t"/>
              <a:pathLst>
                <a:path extrusionOk="0" h="842157" w="586448">
                  <a:moveTo>
                    <a:pt x="0" y="0"/>
                  </a:moveTo>
                  <a:lnTo>
                    <a:pt x="586448" y="0"/>
                  </a:lnTo>
                  <a:lnTo>
                    <a:pt x="586448" y="842157"/>
                  </a:lnTo>
                  <a:lnTo>
                    <a:pt x="0" y="842157"/>
                  </a:lnTo>
                  <a:lnTo>
                    <a:pt x="0" y="0"/>
                  </a:lnTo>
                  <a:close/>
                </a:path>
              </a:pathLst>
            </a:custGeom>
            <a:blipFill rotWithShape="1">
              <a:blip r:embed="rId11">
                <a:alphaModFix/>
              </a:blip>
              <a:stretch>
                <a:fillRect b="0" l="0" r="0" t="0"/>
              </a:stretch>
            </a:blipFill>
            <a:ln>
              <a:noFill/>
            </a:ln>
          </p:spPr>
        </p:sp>
        <p:sp>
          <p:nvSpPr>
            <p:cNvPr id="394" name="Google Shape;394;p16"/>
            <p:cNvSpPr/>
            <p:nvPr/>
          </p:nvSpPr>
          <p:spPr>
            <a:xfrm>
              <a:off x="6026638" y="8274"/>
              <a:ext cx="739567" cy="842157"/>
            </a:xfrm>
            <a:custGeom>
              <a:rect b="b" l="l" r="r" t="t"/>
              <a:pathLst>
                <a:path extrusionOk="0" h="842157" w="739567">
                  <a:moveTo>
                    <a:pt x="0" y="0"/>
                  </a:moveTo>
                  <a:lnTo>
                    <a:pt x="739567" y="0"/>
                  </a:lnTo>
                  <a:lnTo>
                    <a:pt x="739567" y="842157"/>
                  </a:lnTo>
                  <a:lnTo>
                    <a:pt x="0" y="842157"/>
                  </a:lnTo>
                  <a:lnTo>
                    <a:pt x="0" y="0"/>
                  </a:lnTo>
                  <a:close/>
                </a:path>
              </a:pathLst>
            </a:custGeom>
            <a:blipFill rotWithShape="1">
              <a:blip r:embed="rId12">
                <a:alphaModFix/>
              </a:blip>
              <a:stretch>
                <a:fillRect b="0" l="0" r="0" t="0"/>
              </a:stretch>
            </a:blipFill>
            <a:ln>
              <a:noFill/>
            </a:ln>
          </p:spPr>
        </p:sp>
        <p:sp>
          <p:nvSpPr>
            <p:cNvPr id="395" name="Google Shape;395;p16"/>
            <p:cNvSpPr/>
            <p:nvPr/>
          </p:nvSpPr>
          <p:spPr>
            <a:xfrm>
              <a:off x="8469780" y="161069"/>
              <a:ext cx="976424" cy="580528"/>
            </a:xfrm>
            <a:custGeom>
              <a:rect b="b" l="l" r="r" t="t"/>
              <a:pathLst>
                <a:path extrusionOk="0" h="580528" w="976424">
                  <a:moveTo>
                    <a:pt x="0" y="0"/>
                  </a:moveTo>
                  <a:lnTo>
                    <a:pt x="976424" y="0"/>
                  </a:lnTo>
                  <a:lnTo>
                    <a:pt x="976424" y="580529"/>
                  </a:lnTo>
                  <a:lnTo>
                    <a:pt x="0" y="580529"/>
                  </a:lnTo>
                  <a:lnTo>
                    <a:pt x="0" y="0"/>
                  </a:lnTo>
                  <a:close/>
                </a:path>
              </a:pathLst>
            </a:custGeom>
            <a:blipFill rotWithShape="1">
              <a:blip r:embed="rId13">
                <a:alphaModFix/>
              </a:blip>
              <a:stretch>
                <a:fillRect b="0" l="0" r="0" t="0"/>
              </a:stretch>
            </a:blipFill>
            <a:ln>
              <a:noFill/>
            </a:ln>
          </p:spPr>
        </p:sp>
        <p:sp>
          <p:nvSpPr>
            <p:cNvPr id="396" name="Google Shape;396;p16"/>
            <p:cNvSpPr/>
            <p:nvPr/>
          </p:nvSpPr>
          <p:spPr>
            <a:xfrm>
              <a:off x="1171397" y="53136"/>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14">
                <a:alphaModFix/>
              </a:blip>
              <a:stretch>
                <a:fillRect b="0" l="0" r="0" t="0"/>
              </a:stretch>
            </a:blipFill>
            <a:ln>
              <a:noFill/>
            </a:ln>
          </p:spPr>
        </p:sp>
        <p:sp>
          <p:nvSpPr>
            <p:cNvPr id="397" name="Google Shape;397;p16"/>
            <p:cNvSpPr/>
            <p:nvPr/>
          </p:nvSpPr>
          <p:spPr>
            <a:xfrm>
              <a:off x="6112" y="53136"/>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15">
                <a:alphaModFix/>
              </a:blip>
              <a:stretch>
                <a:fillRect b="0" l="0" r="0" t="0"/>
              </a:stretch>
            </a:blipFill>
            <a:ln>
              <a:noFill/>
            </a:ln>
          </p:spPr>
        </p:sp>
        <p:sp>
          <p:nvSpPr>
            <p:cNvPr id="398" name="Google Shape;398;p16"/>
            <p:cNvSpPr/>
            <p:nvPr/>
          </p:nvSpPr>
          <p:spPr>
            <a:xfrm>
              <a:off x="4742301" y="30822"/>
              <a:ext cx="835016" cy="797061"/>
            </a:xfrm>
            <a:custGeom>
              <a:rect b="b" l="l" r="r" t="t"/>
              <a:pathLst>
                <a:path extrusionOk="0" h="797061" w="835016">
                  <a:moveTo>
                    <a:pt x="0" y="0"/>
                  </a:moveTo>
                  <a:lnTo>
                    <a:pt x="835017" y="0"/>
                  </a:lnTo>
                  <a:lnTo>
                    <a:pt x="835017" y="797061"/>
                  </a:lnTo>
                  <a:lnTo>
                    <a:pt x="0" y="797061"/>
                  </a:lnTo>
                  <a:lnTo>
                    <a:pt x="0" y="0"/>
                  </a:lnTo>
                  <a:close/>
                </a:path>
              </a:pathLst>
            </a:custGeom>
            <a:blipFill rotWithShape="1">
              <a:blip r:embed="rId16">
                <a:alphaModFix/>
              </a:blip>
              <a:stretch>
                <a:fillRect b="0" l="0" r="0" t="0"/>
              </a:stretch>
            </a:blipFill>
            <a:ln>
              <a:noFill/>
            </a:ln>
          </p:spPr>
        </p:sp>
        <p:sp>
          <p:nvSpPr>
            <p:cNvPr id="399" name="Google Shape;399;p16"/>
            <p:cNvSpPr/>
            <p:nvPr/>
          </p:nvSpPr>
          <p:spPr>
            <a:xfrm>
              <a:off x="2353699" y="8274"/>
              <a:ext cx="836033" cy="842157"/>
            </a:xfrm>
            <a:custGeom>
              <a:rect b="b" l="l" r="r" t="t"/>
              <a:pathLst>
                <a:path extrusionOk="0" h="842157" w="836033">
                  <a:moveTo>
                    <a:pt x="0" y="0"/>
                  </a:moveTo>
                  <a:lnTo>
                    <a:pt x="836032" y="0"/>
                  </a:lnTo>
                  <a:lnTo>
                    <a:pt x="836032" y="842157"/>
                  </a:lnTo>
                  <a:lnTo>
                    <a:pt x="0" y="842157"/>
                  </a:lnTo>
                  <a:lnTo>
                    <a:pt x="0" y="0"/>
                  </a:lnTo>
                  <a:close/>
                </a:path>
              </a:pathLst>
            </a:custGeom>
            <a:blipFill rotWithShape="1">
              <a:blip r:embed="rId17">
                <a:alphaModFix/>
              </a:blip>
              <a:stretch>
                <a:fillRect b="0" l="0" r="0" t="0"/>
              </a:stretch>
            </a:blipFill>
            <a:ln>
              <a:noFill/>
            </a:ln>
          </p:spPr>
        </p:sp>
        <p:sp>
          <p:nvSpPr>
            <p:cNvPr id="400" name="Google Shape;400;p16"/>
            <p:cNvSpPr/>
            <p:nvPr/>
          </p:nvSpPr>
          <p:spPr>
            <a:xfrm>
              <a:off x="3611091" y="0"/>
              <a:ext cx="697354" cy="850431"/>
            </a:xfrm>
            <a:custGeom>
              <a:rect b="b" l="l" r="r" t="t"/>
              <a:pathLst>
                <a:path extrusionOk="0" h="850431" w="697354">
                  <a:moveTo>
                    <a:pt x="0" y="0"/>
                  </a:moveTo>
                  <a:lnTo>
                    <a:pt x="697353" y="0"/>
                  </a:lnTo>
                  <a:lnTo>
                    <a:pt x="697353" y="850431"/>
                  </a:lnTo>
                  <a:lnTo>
                    <a:pt x="0" y="850431"/>
                  </a:lnTo>
                  <a:lnTo>
                    <a:pt x="0" y="0"/>
                  </a:lnTo>
                  <a:close/>
                </a:path>
              </a:pathLst>
            </a:custGeom>
            <a:blipFill rotWithShape="1">
              <a:blip r:embed="rId18">
                <a:alphaModFix/>
              </a:blip>
              <a:stretch>
                <a:fillRect b="0" l="0" r="0" t="0"/>
              </a:stretch>
            </a:blipFill>
            <a:ln>
              <a:noFill/>
            </a:ln>
          </p:spPr>
        </p:sp>
        <p:sp>
          <p:nvSpPr>
            <p:cNvPr id="401" name="Google Shape;401;p16"/>
            <p:cNvSpPr/>
            <p:nvPr/>
          </p:nvSpPr>
          <p:spPr>
            <a:xfrm>
              <a:off x="7235331" y="53136"/>
              <a:ext cx="792051" cy="796395"/>
            </a:xfrm>
            <a:custGeom>
              <a:rect b="b" l="l" r="r" t="t"/>
              <a:pathLst>
                <a:path extrusionOk="0" h="796395" w="792051">
                  <a:moveTo>
                    <a:pt x="0" y="0"/>
                  </a:moveTo>
                  <a:lnTo>
                    <a:pt x="792051" y="0"/>
                  </a:lnTo>
                  <a:lnTo>
                    <a:pt x="792051" y="796395"/>
                  </a:lnTo>
                  <a:lnTo>
                    <a:pt x="0" y="796395"/>
                  </a:lnTo>
                  <a:lnTo>
                    <a:pt x="0" y="0"/>
                  </a:lnTo>
                  <a:close/>
                </a:path>
              </a:pathLst>
            </a:custGeom>
            <a:blipFill rotWithShape="1">
              <a:blip r:embed="rId19">
                <a:alphaModFix/>
              </a:blip>
              <a:stretch>
                <a:fillRect b="0" l="0" r="0" t="0"/>
              </a:stretch>
            </a:blipFill>
            <a:ln>
              <a:noFill/>
            </a:ln>
          </p:spPr>
        </p:sp>
        <p:sp>
          <p:nvSpPr>
            <p:cNvPr id="402" name="Google Shape;402;p16"/>
            <p:cNvSpPr/>
            <p:nvPr/>
          </p:nvSpPr>
          <p:spPr>
            <a:xfrm>
              <a:off x="7150671" y="1555972"/>
              <a:ext cx="679851" cy="842157"/>
            </a:xfrm>
            <a:custGeom>
              <a:rect b="b" l="l" r="r" t="t"/>
              <a:pathLst>
                <a:path extrusionOk="0" h="842157" w="679851">
                  <a:moveTo>
                    <a:pt x="0" y="0"/>
                  </a:moveTo>
                  <a:lnTo>
                    <a:pt x="679850" y="0"/>
                  </a:lnTo>
                  <a:lnTo>
                    <a:pt x="679850" y="842158"/>
                  </a:lnTo>
                  <a:lnTo>
                    <a:pt x="0" y="842158"/>
                  </a:lnTo>
                  <a:lnTo>
                    <a:pt x="0" y="0"/>
                  </a:lnTo>
                  <a:close/>
                </a:path>
              </a:pathLst>
            </a:custGeom>
            <a:blipFill rotWithShape="1">
              <a:blip r:embed="rId20">
                <a:alphaModFix/>
              </a:blip>
              <a:stretch>
                <a:fillRect b="0" l="0" r="0" t="0"/>
              </a:stretch>
            </a:blipFill>
            <a:ln>
              <a:noFill/>
            </a:ln>
          </p:spPr>
        </p:sp>
        <p:sp>
          <p:nvSpPr>
            <p:cNvPr id="403" name="Google Shape;403;p16"/>
            <p:cNvSpPr/>
            <p:nvPr/>
          </p:nvSpPr>
          <p:spPr>
            <a:xfrm>
              <a:off x="5685730" y="1555972"/>
              <a:ext cx="915388" cy="842157"/>
            </a:xfrm>
            <a:custGeom>
              <a:rect b="b" l="l" r="r" t="t"/>
              <a:pathLst>
                <a:path extrusionOk="0" h="842157" w="915388">
                  <a:moveTo>
                    <a:pt x="0" y="0"/>
                  </a:moveTo>
                  <a:lnTo>
                    <a:pt x="915388" y="0"/>
                  </a:lnTo>
                  <a:lnTo>
                    <a:pt x="915388" y="842158"/>
                  </a:lnTo>
                  <a:lnTo>
                    <a:pt x="0" y="842158"/>
                  </a:lnTo>
                  <a:lnTo>
                    <a:pt x="0" y="0"/>
                  </a:lnTo>
                  <a:close/>
                </a:path>
              </a:pathLst>
            </a:custGeom>
            <a:blipFill rotWithShape="1">
              <a:blip r:embed="rId21">
                <a:alphaModFix/>
              </a:blip>
              <a:stretch>
                <a:fillRect b="0" l="0" r="0" t="0"/>
              </a:stretch>
            </a:blipFill>
            <a:ln>
              <a:noFill/>
            </a:ln>
          </p:spPr>
        </p:sp>
        <p:sp>
          <p:nvSpPr>
            <p:cNvPr id="404" name="Google Shape;404;p16"/>
            <p:cNvSpPr/>
            <p:nvPr/>
          </p:nvSpPr>
          <p:spPr>
            <a:xfrm>
              <a:off x="8436611" y="1746954"/>
              <a:ext cx="962402" cy="552944"/>
            </a:xfrm>
            <a:custGeom>
              <a:rect b="b" l="l" r="r" t="t"/>
              <a:pathLst>
                <a:path extrusionOk="0" h="552944" w="962402">
                  <a:moveTo>
                    <a:pt x="0" y="0"/>
                  </a:moveTo>
                  <a:lnTo>
                    <a:pt x="962403" y="0"/>
                  </a:lnTo>
                  <a:lnTo>
                    <a:pt x="962403" y="552943"/>
                  </a:lnTo>
                  <a:lnTo>
                    <a:pt x="0" y="552943"/>
                  </a:lnTo>
                  <a:lnTo>
                    <a:pt x="0" y="0"/>
                  </a:lnTo>
                  <a:close/>
                </a:path>
              </a:pathLst>
            </a:custGeom>
            <a:blipFill rotWithShape="1">
              <a:blip r:embed="rId22">
                <a:alphaModFix/>
              </a:blip>
              <a:stretch>
                <a:fillRect b="0" l="0" r="0" t="0"/>
              </a:stretch>
            </a:blipFill>
            <a:ln>
              <a:noFill/>
            </a:ln>
          </p:spPr>
        </p:sp>
        <p:sp>
          <p:nvSpPr>
            <p:cNvPr id="405" name="Google Shape;405;p16"/>
            <p:cNvSpPr/>
            <p:nvPr/>
          </p:nvSpPr>
          <p:spPr>
            <a:xfrm>
              <a:off x="2920815" y="1555972"/>
              <a:ext cx="842157" cy="842157"/>
            </a:xfrm>
            <a:custGeom>
              <a:rect b="b" l="l" r="r" t="t"/>
              <a:pathLst>
                <a:path extrusionOk="0" h="842157" w="842157">
                  <a:moveTo>
                    <a:pt x="0" y="0"/>
                  </a:moveTo>
                  <a:lnTo>
                    <a:pt x="842158" y="0"/>
                  </a:lnTo>
                  <a:lnTo>
                    <a:pt x="842158" y="842158"/>
                  </a:lnTo>
                  <a:lnTo>
                    <a:pt x="0" y="842158"/>
                  </a:lnTo>
                  <a:lnTo>
                    <a:pt x="0" y="0"/>
                  </a:lnTo>
                  <a:close/>
                </a:path>
              </a:pathLst>
            </a:custGeom>
            <a:blipFill rotWithShape="1">
              <a:blip r:embed="rId23">
                <a:alphaModFix/>
              </a:blip>
              <a:stretch>
                <a:fillRect b="0" l="0" r="0" t="0"/>
              </a:stretch>
            </a:blipFill>
            <a:ln>
              <a:noFill/>
            </a:ln>
          </p:spPr>
        </p:sp>
        <p:sp>
          <p:nvSpPr>
            <p:cNvPr id="406" name="Google Shape;406;p16"/>
            <p:cNvSpPr/>
            <p:nvPr/>
          </p:nvSpPr>
          <p:spPr>
            <a:xfrm>
              <a:off x="6112" y="1555972"/>
              <a:ext cx="979253" cy="842157"/>
            </a:xfrm>
            <a:custGeom>
              <a:rect b="b" l="l" r="r" t="t"/>
              <a:pathLst>
                <a:path extrusionOk="0" h="842157" w="979253">
                  <a:moveTo>
                    <a:pt x="0" y="0"/>
                  </a:moveTo>
                  <a:lnTo>
                    <a:pt x="979253" y="0"/>
                  </a:lnTo>
                  <a:lnTo>
                    <a:pt x="979253" y="842158"/>
                  </a:lnTo>
                  <a:lnTo>
                    <a:pt x="0" y="842158"/>
                  </a:lnTo>
                  <a:lnTo>
                    <a:pt x="0" y="0"/>
                  </a:lnTo>
                  <a:close/>
                </a:path>
              </a:pathLst>
            </a:custGeom>
            <a:blipFill rotWithShape="1">
              <a:blip r:embed="rId24">
                <a:alphaModFix/>
              </a:blip>
              <a:stretch>
                <a:fillRect b="0" l="0" r="0" t="0"/>
              </a:stretch>
            </a:blipFill>
            <a:ln>
              <a:noFill/>
            </a:ln>
          </p:spPr>
        </p:sp>
        <p:sp>
          <p:nvSpPr>
            <p:cNvPr id="407" name="Google Shape;407;p16"/>
            <p:cNvSpPr/>
            <p:nvPr/>
          </p:nvSpPr>
          <p:spPr>
            <a:xfrm>
              <a:off x="4212969" y="1555972"/>
              <a:ext cx="840626" cy="842157"/>
            </a:xfrm>
            <a:custGeom>
              <a:rect b="b" l="l" r="r" t="t"/>
              <a:pathLst>
                <a:path extrusionOk="0" h="842157" w="840626">
                  <a:moveTo>
                    <a:pt x="0" y="0"/>
                  </a:moveTo>
                  <a:lnTo>
                    <a:pt x="840626" y="0"/>
                  </a:lnTo>
                  <a:lnTo>
                    <a:pt x="840626" y="842158"/>
                  </a:lnTo>
                  <a:lnTo>
                    <a:pt x="0" y="842158"/>
                  </a:lnTo>
                  <a:lnTo>
                    <a:pt x="0" y="0"/>
                  </a:lnTo>
                  <a:close/>
                </a:path>
              </a:pathLst>
            </a:custGeom>
            <a:blipFill rotWithShape="1">
              <a:blip r:embed="rId25">
                <a:alphaModFix/>
              </a:blip>
              <a:stretch>
                <a:fillRect b="0" l="0" r="0" t="0"/>
              </a:stretch>
            </a:blipFill>
            <a:ln>
              <a:noFill/>
            </a:ln>
          </p:spPr>
        </p:sp>
        <p:sp>
          <p:nvSpPr>
            <p:cNvPr id="408" name="Google Shape;408;p16"/>
            <p:cNvSpPr/>
            <p:nvPr/>
          </p:nvSpPr>
          <p:spPr>
            <a:xfrm>
              <a:off x="1532011" y="1555972"/>
              <a:ext cx="842157" cy="842157"/>
            </a:xfrm>
            <a:custGeom>
              <a:rect b="b" l="l" r="r" t="t"/>
              <a:pathLst>
                <a:path extrusionOk="0" h="842157" w="842157">
                  <a:moveTo>
                    <a:pt x="0" y="0"/>
                  </a:moveTo>
                  <a:lnTo>
                    <a:pt x="842158" y="0"/>
                  </a:lnTo>
                  <a:lnTo>
                    <a:pt x="842158" y="842158"/>
                  </a:lnTo>
                  <a:lnTo>
                    <a:pt x="0" y="842158"/>
                  </a:lnTo>
                  <a:lnTo>
                    <a:pt x="0" y="0"/>
                  </a:lnTo>
                  <a:close/>
                </a:path>
              </a:pathLst>
            </a:custGeom>
            <a:blipFill rotWithShape="1">
              <a:blip r:embed="rId26">
                <a:alphaModFix/>
              </a:blip>
              <a:stretch>
                <a:fillRect b="0" l="0" r="0" t="0"/>
              </a:stretch>
            </a:blipFill>
            <a:ln>
              <a:noFill/>
            </a:ln>
          </p:spPr>
        </p:sp>
        <p:sp>
          <p:nvSpPr>
            <p:cNvPr id="409" name="Google Shape;409;p16"/>
            <p:cNvSpPr/>
            <p:nvPr/>
          </p:nvSpPr>
          <p:spPr>
            <a:xfrm>
              <a:off x="6143065" y="3126821"/>
              <a:ext cx="922961" cy="728300"/>
            </a:xfrm>
            <a:custGeom>
              <a:rect b="b" l="l" r="r" t="t"/>
              <a:pathLst>
                <a:path extrusionOk="0" h="728300" w="922961">
                  <a:moveTo>
                    <a:pt x="0" y="0"/>
                  </a:moveTo>
                  <a:lnTo>
                    <a:pt x="922961" y="0"/>
                  </a:lnTo>
                  <a:lnTo>
                    <a:pt x="922961" y="728300"/>
                  </a:lnTo>
                  <a:lnTo>
                    <a:pt x="0" y="728300"/>
                  </a:lnTo>
                  <a:lnTo>
                    <a:pt x="0" y="0"/>
                  </a:lnTo>
                  <a:close/>
                </a:path>
              </a:pathLst>
            </a:custGeom>
            <a:blipFill rotWithShape="1">
              <a:blip r:embed="rId27">
                <a:alphaModFix/>
              </a:blip>
              <a:stretch>
                <a:fillRect b="0" l="0" r="0" t="0"/>
              </a:stretch>
            </a:blipFill>
            <a:ln>
              <a:noFill/>
            </a:ln>
          </p:spPr>
        </p:sp>
        <p:sp>
          <p:nvSpPr>
            <p:cNvPr id="410" name="Google Shape;410;p16"/>
            <p:cNvSpPr/>
            <p:nvPr/>
          </p:nvSpPr>
          <p:spPr>
            <a:xfrm>
              <a:off x="4728421" y="3161048"/>
              <a:ext cx="951864" cy="572849"/>
            </a:xfrm>
            <a:custGeom>
              <a:rect b="b" l="l" r="r" t="t"/>
              <a:pathLst>
                <a:path extrusionOk="0" h="572849" w="951864">
                  <a:moveTo>
                    <a:pt x="0" y="0"/>
                  </a:moveTo>
                  <a:lnTo>
                    <a:pt x="951864" y="0"/>
                  </a:lnTo>
                  <a:lnTo>
                    <a:pt x="951864" y="572849"/>
                  </a:lnTo>
                  <a:lnTo>
                    <a:pt x="0" y="572849"/>
                  </a:lnTo>
                  <a:lnTo>
                    <a:pt x="0" y="0"/>
                  </a:lnTo>
                  <a:close/>
                </a:path>
              </a:pathLst>
            </a:custGeom>
            <a:blipFill rotWithShape="1">
              <a:blip r:embed="rId28">
                <a:alphaModFix/>
              </a:blip>
              <a:stretch>
                <a:fillRect b="0" l="0" r="0" t="0"/>
              </a:stretch>
            </a:blipFill>
            <a:ln>
              <a:noFill/>
            </a:ln>
          </p:spPr>
        </p:sp>
        <p:sp>
          <p:nvSpPr>
            <p:cNvPr id="411" name="Google Shape;411;p16"/>
            <p:cNvSpPr/>
            <p:nvPr/>
          </p:nvSpPr>
          <p:spPr>
            <a:xfrm>
              <a:off x="2487290" y="3073543"/>
              <a:ext cx="783248" cy="834857"/>
            </a:xfrm>
            <a:custGeom>
              <a:rect b="b" l="l" r="r" t="t"/>
              <a:pathLst>
                <a:path extrusionOk="0" h="834857" w="783248">
                  <a:moveTo>
                    <a:pt x="0" y="0"/>
                  </a:moveTo>
                  <a:lnTo>
                    <a:pt x="783248" y="0"/>
                  </a:lnTo>
                  <a:lnTo>
                    <a:pt x="783248" y="834857"/>
                  </a:lnTo>
                  <a:lnTo>
                    <a:pt x="0" y="834857"/>
                  </a:lnTo>
                  <a:lnTo>
                    <a:pt x="0" y="0"/>
                  </a:lnTo>
                  <a:close/>
                </a:path>
              </a:pathLst>
            </a:custGeom>
            <a:blipFill rotWithShape="1">
              <a:blip r:embed="rId29">
                <a:alphaModFix/>
              </a:blip>
              <a:stretch>
                <a:fillRect b="0" l="0" r="0" t="0"/>
              </a:stretch>
            </a:blipFill>
            <a:ln>
              <a:noFill/>
            </a:ln>
          </p:spPr>
        </p:sp>
        <p:sp>
          <p:nvSpPr>
            <p:cNvPr id="412" name="Google Shape;412;p16"/>
            <p:cNvSpPr/>
            <p:nvPr/>
          </p:nvSpPr>
          <p:spPr>
            <a:xfrm>
              <a:off x="3733319" y="3083323"/>
              <a:ext cx="532321" cy="728300"/>
            </a:xfrm>
            <a:custGeom>
              <a:rect b="b" l="l" r="r" t="t"/>
              <a:pathLst>
                <a:path extrusionOk="0" h="728300" w="532321">
                  <a:moveTo>
                    <a:pt x="0" y="0"/>
                  </a:moveTo>
                  <a:lnTo>
                    <a:pt x="532321" y="0"/>
                  </a:lnTo>
                  <a:lnTo>
                    <a:pt x="532321" y="728300"/>
                  </a:lnTo>
                  <a:lnTo>
                    <a:pt x="0" y="728300"/>
                  </a:lnTo>
                  <a:lnTo>
                    <a:pt x="0" y="0"/>
                  </a:lnTo>
                  <a:close/>
                </a:path>
              </a:pathLst>
            </a:custGeom>
            <a:blipFill rotWithShape="1">
              <a:blip r:embed="rId30">
                <a:alphaModFix/>
              </a:blip>
              <a:stretch>
                <a:fillRect b="0" l="0" r="0" t="0"/>
              </a:stretch>
            </a:blipFill>
            <a:ln>
              <a:noFill/>
            </a:ln>
          </p:spPr>
        </p:sp>
        <p:sp>
          <p:nvSpPr>
            <p:cNvPr id="413" name="Google Shape;413;p16"/>
            <p:cNvSpPr/>
            <p:nvPr/>
          </p:nvSpPr>
          <p:spPr>
            <a:xfrm>
              <a:off x="1413439" y="3073543"/>
              <a:ext cx="608687" cy="834857"/>
            </a:xfrm>
            <a:custGeom>
              <a:rect b="b" l="l" r="r" t="t"/>
              <a:pathLst>
                <a:path extrusionOk="0" h="834857" w="608687">
                  <a:moveTo>
                    <a:pt x="0" y="0"/>
                  </a:moveTo>
                  <a:lnTo>
                    <a:pt x="608686" y="0"/>
                  </a:lnTo>
                  <a:lnTo>
                    <a:pt x="608686" y="834857"/>
                  </a:lnTo>
                  <a:lnTo>
                    <a:pt x="0" y="834857"/>
                  </a:lnTo>
                  <a:lnTo>
                    <a:pt x="0" y="0"/>
                  </a:lnTo>
                  <a:close/>
                </a:path>
              </a:pathLst>
            </a:custGeom>
            <a:blipFill rotWithShape="1">
              <a:blip r:embed="rId31">
                <a:alphaModFix/>
              </a:blip>
              <a:stretch>
                <a:fillRect b="0" l="0" r="0" t="0"/>
              </a:stretch>
            </a:blipFill>
            <a:ln>
              <a:noFill/>
            </a:ln>
          </p:spPr>
        </p:sp>
        <p:sp>
          <p:nvSpPr>
            <p:cNvPr id="414" name="Google Shape;414;p16"/>
            <p:cNvSpPr/>
            <p:nvPr/>
          </p:nvSpPr>
          <p:spPr>
            <a:xfrm>
              <a:off x="8724657" y="3126821"/>
              <a:ext cx="728300" cy="728300"/>
            </a:xfrm>
            <a:custGeom>
              <a:rect b="b" l="l" r="r" t="t"/>
              <a:pathLst>
                <a:path extrusionOk="0" h="728300" w="728300">
                  <a:moveTo>
                    <a:pt x="0" y="0"/>
                  </a:moveTo>
                  <a:lnTo>
                    <a:pt x="728300" y="0"/>
                  </a:lnTo>
                  <a:lnTo>
                    <a:pt x="728300" y="728300"/>
                  </a:lnTo>
                  <a:lnTo>
                    <a:pt x="0" y="728300"/>
                  </a:lnTo>
                  <a:lnTo>
                    <a:pt x="0" y="0"/>
                  </a:lnTo>
                  <a:close/>
                </a:path>
              </a:pathLst>
            </a:custGeom>
            <a:blipFill rotWithShape="1">
              <a:blip r:embed="rId32">
                <a:alphaModFix/>
              </a:blip>
              <a:stretch>
                <a:fillRect b="0" l="0" r="0" t="0"/>
              </a:stretch>
            </a:blipFill>
            <a:ln>
              <a:noFill/>
            </a:ln>
          </p:spPr>
        </p:sp>
        <p:sp>
          <p:nvSpPr>
            <p:cNvPr id="415" name="Google Shape;415;p16"/>
            <p:cNvSpPr/>
            <p:nvPr/>
          </p:nvSpPr>
          <p:spPr>
            <a:xfrm>
              <a:off x="7532384" y="3126821"/>
              <a:ext cx="728300" cy="728300"/>
            </a:xfrm>
            <a:custGeom>
              <a:rect b="b" l="l" r="r" t="t"/>
              <a:pathLst>
                <a:path extrusionOk="0" h="728300" w="728300">
                  <a:moveTo>
                    <a:pt x="0" y="0"/>
                  </a:moveTo>
                  <a:lnTo>
                    <a:pt x="728300" y="0"/>
                  </a:lnTo>
                  <a:lnTo>
                    <a:pt x="728300" y="728300"/>
                  </a:lnTo>
                  <a:lnTo>
                    <a:pt x="0" y="728300"/>
                  </a:lnTo>
                  <a:lnTo>
                    <a:pt x="0" y="0"/>
                  </a:lnTo>
                  <a:close/>
                </a:path>
              </a:pathLst>
            </a:custGeom>
            <a:blipFill rotWithShape="1">
              <a:blip r:embed="rId33">
                <a:alphaModFix/>
              </a:blip>
              <a:stretch>
                <a:fillRect b="0" l="0" r="0" t="0"/>
              </a:stretch>
            </a:blipFill>
            <a:ln>
              <a:noFill/>
            </a:ln>
          </p:spPr>
        </p:sp>
        <p:sp>
          <p:nvSpPr>
            <p:cNvPr id="416" name="Google Shape;416;p16"/>
            <p:cNvSpPr/>
            <p:nvPr/>
          </p:nvSpPr>
          <p:spPr>
            <a:xfrm>
              <a:off x="6112" y="3026394"/>
              <a:ext cx="943353" cy="842157"/>
            </a:xfrm>
            <a:custGeom>
              <a:rect b="b" l="l" r="r" t="t"/>
              <a:pathLst>
                <a:path extrusionOk="0" h="842157" w="943353">
                  <a:moveTo>
                    <a:pt x="0" y="0"/>
                  </a:moveTo>
                  <a:lnTo>
                    <a:pt x="943354" y="0"/>
                  </a:lnTo>
                  <a:lnTo>
                    <a:pt x="943354" y="842158"/>
                  </a:lnTo>
                  <a:lnTo>
                    <a:pt x="0" y="842158"/>
                  </a:lnTo>
                  <a:lnTo>
                    <a:pt x="0" y="0"/>
                  </a:lnTo>
                  <a:close/>
                </a:path>
              </a:pathLst>
            </a:custGeom>
            <a:blipFill rotWithShape="1">
              <a:blip r:embed="rId34">
                <a:alphaModFix/>
              </a:blip>
              <a:stretch>
                <a:fillRect b="0" l="0" r="0" t="0"/>
              </a:stretch>
            </a:blipFill>
            <a:ln>
              <a:noFill/>
            </a:ln>
          </p:spPr>
        </p:sp>
        <p:sp>
          <p:nvSpPr>
            <p:cNvPr id="417" name="Google Shape;417;p16"/>
            <p:cNvSpPr/>
            <p:nvPr/>
          </p:nvSpPr>
          <p:spPr>
            <a:xfrm>
              <a:off x="8545580" y="4686264"/>
              <a:ext cx="720983" cy="824409"/>
            </a:xfrm>
            <a:custGeom>
              <a:rect b="b" l="l" r="r" t="t"/>
              <a:pathLst>
                <a:path extrusionOk="0" h="824409" w="720983">
                  <a:moveTo>
                    <a:pt x="0" y="0"/>
                  </a:moveTo>
                  <a:lnTo>
                    <a:pt x="720984" y="0"/>
                  </a:lnTo>
                  <a:lnTo>
                    <a:pt x="720984" y="824409"/>
                  </a:lnTo>
                  <a:lnTo>
                    <a:pt x="0" y="824409"/>
                  </a:lnTo>
                  <a:lnTo>
                    <a:pt x="0" y="0"/>
                  </a:lnTo>
                  <a:close/>
                </a:path>
              </a:pathLst>
            </a:custGeom>
            <a:blipFill rotWithShape="1">
              <a:blip r:embed="rId35">
                <a:alphaModFix/>
              </a:blip>
              <a:stretch>
                <a:fillRect b="0" l="0" r="0" t="0"/>
              </a:stretch>
            </a:blipFill>
            <a:ln>
              <a:noFill/>
            </a:ln>
          </p:spPr>
        </p:sp>
        <p:sp>
          <p:nvSpPr>
            <p:cNvPr id="418" name="Google Shape;418;p16"/>
            <p:cNvSpPr/>
            <p:nvPr/>
          </p:nvSpPr>
          <p:spPr>
            <a:xfrm>
              <a:off x="7118378" y="4794666"/>
              <a:ext cx="868009" cy="607606"/>
            </a:xfrm>
            <a:custGeom>
              <a:rect b="b" l="l" r="r" t="t"/>
              <a:pathLst>
                <a:path extrusionOk="0" h="607606" w="868009">
                  <a:moveTo>
                    <a:pt x="0" y="0"/>
                  </a:moveTo>
                  <a:lnTo>
                    <a:pt x="868009" y="0"/>
                  </a:lnTo>
                  <a:lnTo>
                    <a:pt x="868009" y="607606"/>
                  </a:lnTo>
                  <a:lnTo>
                    <a:pt x="0" y="607606"/>
                  </a:lnTo>
                  <a:lnTo>
                    <a:pt x="0" y="0"/>
                  </a:lnTo>
                  <a:close/>
                </a:path>
              </a:pathLst>
            </a:custGeom>
            <a:blipFill rotWithShape="1">
              <a:blip r:embed="rId36">
                <a:alphaModFix/>
              </a:blip>
              <a:stretch>
                <a:fillRect b="0" l="0" r="0" t="0"/>
              </a:stretch>
            </a:blipFill>
            <a:ln>
              <a:noFill/>
            </a:ln>
          </p:spPr>
        </p:sp>
        <p:sp>
          <p:nvSpPr>
            <p:cNvPr id="419" name="Google Shape;419;p16"/>
            <p:cNvSpPr/>
            <p:nvPr/>
          </p:nvSpPr>
          <p:spPr>
            <a:xfrm>
              <a:off x="5808934" y="4794666"/>
              <a:ext cx="742630" cy="607606"/>
            </a:xfrm>
            <a:custGeom>
              <a:rect b="b" l="l" r="r" t="t"/>
              <a:pathLst>
                <a:path extrusionOk="0" h="607606" w="742630">
                  <a:moveTo>
                    <a:pt x="0" y="0"/>
                  </a:moveTo>
                  <a:lnTo>
                    <a:pt x="742630" y="0"/>
                  </a:lnTo>
                  <a:lnTo>
                    <a:pt x="742630" y="607606"/>
                  </a:lnTo>
                  <a:lnTo>
                    <a:pt x="0" y="607606"/>
                  </a:lnTo>
                  <a:lnTo>
                    <a:pt x="0" y="0"/>
                  </a:lnTo>
                  <a:close/>
                </a:path>
              </a:pathLst>
            </a:custGeom>
            <a:blipFill rotWithShape="1">
              <a:blip r:embed="rId37">
                <a:alphaModFix/>
              </a:blip>
              <a:stretch>
                <a:fillRect b="0" l="0" r="0" t="0"/>
              </a:stretch>
            </a:blipFill>
            <a:ln>
              <a:noFill/>
            </a:ln>
          </p:spPr>
        </p:sp>
        <p:sp>
          <p:nvSpPr>
            <p:cNvPr id="420" name="Google Shape;420;p16"/>
            <p:cNvSpPr/>
            <p:nvPr/>
          </p:nvSpPr>
          <p:spPr>
            <a:xfrm>
              <a:off x="3667739" y="4686264"/>
              <a:ext cx="415202" cy="824409"/>
            </a:xfrm>
            <a:custGeom>
              <a:rect b="b" l="l" r="r" t="t"/>
              <a:pathLst>
                <a:path extrusionOk="0" h="824409" w="415202">
                  <a:moveTo>
                    <a:pt x="0" y="0"/>
                  </a:moveTo>
                  <a:lnTo>
                    <a:pt x="415202" y="0"/>
                  </a:lnTo>
                  <a:lnTo>
                    <a:pt x="415202" y="824409"/>
                  </a:lnTo>
                  <a:lnTo>
                    <a:pt x="0" y="824409"/>
                  </a:lnTo>
                  <a:lnTo>
                    <a:pt x="0" y="0"/>
                  </a:lnTo>
                  <a:close/>
                </a:path>
              </a:pathLst>
            </a:custGeom>
            <a:blipFill rotWithShape="1">
              <a:blip r:embed="rId38">
                <a:alphaModFix/>
              </a:blip>
              <a:stretch>
                <a:fillRect b="0" l="0" r="0" t="0"/>
              </a:stretch>
            </a:blipFill>
            <a:ln>
              <a:noFill/>
            </a:ln>
          </p:spPr>
        </p:sp>
        <p:sp>
          <p:nvSpPr>
            <p:cNvPr id="421" name="Google Shape;421;p16"/>
            <p:cNvSpPr/>
            <p:nvPr/>
          </p:nvSpPr>
          <p:spPr>
            <a:xfrm>
              <a:off x="4642135" y="4794666"/>
              <a:ext cx="607606" cy="607606"/>
            </a:xfrm>
            <a:custGeom>
              <a:rect b="b" l="l" r="r" t="t"/>
              <a:pathLst>
                <a:path extrusionOk="0" h="607606" w="607606">
                  <a:moveTo>
                    <a:pt x="0" y="0"/>
                  </a:moveTo>
                  <a:lnTo>
                    <a:pt x="607606" y="0"/>
                  </a:lnTo>
                  <a:lnTo>
                    <a:pt x="607606" y="607606"/>
                  </a:lnTo>
                  <a:lnTo>
                    <a:pt x="0" y="607606"/>
                  </a:lnTo>
                  <a:lnTo>
                    <a:pt x="0" y="0"/>
                  </a:lnTo>
                  <a:close/>
                </a:path>
              </a:pathLst>
            </a:custGeom>
            <a:blipFill rotWithShape="1">
              <a:blip r:embed="rId39">
                <a:alphaModFix/>
              </a:blip>
              <a:stretch>
                <a:fillRect b="0" l="0" r="0" t="0"/>
              </a:stretch>
            </a:blipFill>
            <a:ln>
              <a:noFill/>
            </a:ln>
          </p:spPr>
        </p:sp>
        <p:sp>
          <p:nvSpPr>
            <p:cNvPr id="422" name="Google Shape;422;p16"/>
            <p:cNvSpPr/>
            <p:nvPr/>
          </p:nvSpPr>
          <p:spPr>
            <a:xfrm>
              <a:off x="0" y="4612212"/>
              <a:ext cx="523389" cy="972513"/>
            </a:xfrm>
            <a:custGeom>
              <a:rect b="b" l="l" r="r" t="t"/>
              <a:pathLst>
                <a:path extrusionOk="0" h="972513" w="523389">
                  <a:moveTo>
                    <a:pt x="0" y="0"/>
                  </a:moveTo>
                  <a:lnTo>
                    <a:pt x="523389" y="0"/>
                  </a:lnTo>
                  <a:lnTo>
                    <a:pt x="523389" y="972514"/>
                  </a:lnTo>
                  <a:lnTo>
                    <a:pt x="0" y="972514"/>
                  </a:lnTo>
                  <a:lnTo>
                    <a:pt x="0" y="0"/>
                  </a:lnTo>
                  <a:close/>
                </a:path>
              </a:pathLst>
            </a:custGeom>
            <a:blipFill rotWithShape="1">
              <a:blip r:embed="rId40">
                <a:alphaModFix/>
              </a:blip>
              <a:stretch>
                <a:fillRect b="0" l="0" r="0" t="0"/>
              </a:stretch>
            </a:blipFill>
            <a:ln>
              <a:noFill/>
            </a:ln>
          </p:spPr>
        </p:sp>
        <p:sp>
          <p:nvSpPr>
            <p:cNvPr id="423" name="Google Shape;423;p16"/>
            <p:cNvSpPr/>
            <p:nvPr/>
          </p:nvSpPr>
          <p:spPr>
            <a:xfrm>
              <a:off x="1084107" y="4612212"/>
              <a:ext cx="753256" cy="972513"/>
            </a:xfrm>
            <a:custGeom>
              <a:rect b="b" l="l" r="r" t="t"/>
              <a:pathLst>
                <a:path extrusionOk="0" h="972513" w="753256">
                  <a:moveTo>
                    <a:pt x="0" y="0"/>
                  </a:moveTo>
                  <a:lnTo>
                    <a:pt x="753256" y="0"/>
                  </a:lnTo>
                  <a:lnTo>
                    <a:pt x="753256" y="972514"/>
                  </a:lnTo>
                  <a:lnTo>
                    <a:pt x="0" y="972514"/>
                  </a:lnTo>
                  <a:lnTo>
                    <a:pt x="0" y="0"/>
                  </a:lnTo>
                  <a:close/>
                </a:path>
              </a:pathLst>
            </a:custGeom>
            <a:blipFill rotWithShape="1">
              <a:blip r:embed="rId41">
                <a:alphaModFix/>
              </a:blip>
              <a:stretch>
                <a:fillRect b="0" l="0" r="0" t="0"/>
              </a:stretch>
            </a:blipFill>
            <a:ln>
              <a:noFill/>
            </a:ln>
          </p:spPr>
        </p:sp>
        <p:sp>
          <p:nvSpPr>
            <p:cNvPr id="424" name="Google Shape;424;p16"/>
            <p:cNvSpPr/>
            <p:nvPr/>
          </p:nvSpPr>
          <p:spPr>
            <a:xfrm>
              <a:off x="2396556" y="4686264"/>
              <a:ext cx="711990" cy="824409"/>
            </a:xfrm>
            <a:custGeom>
              <a:rect b="b" l="l" r="r" t="t"/>
              <a:pathLst>
                <a:path extrusionOk="0" h="824409" w="711990">
                  <a:moveTo>
                    <a:pt x="0" y="0"/>
                  </a:moveTo>
                  <a:lnTo>
                    <a:pt x="711990" y="0"/>
                  </a:lnTo>
                  <a:lnTo>
                    <a:pt x="711990" y="824409"/>
                  </a:lnTo>
                  <a:lnTo>
                    <a:pt x="0" y="824409"/>
                  </a:lnTo>
                  <a:lnTo>
                    <a:pt x="0" y="0"/>
                  </a:lnTo>
                  <a:close/>
                </a:path>
              </a:pathLst>
            </a:custGeom>
            <a:blipFill rotWithShape="1">
              <a:blip r:embed="rId42">
                <a:alphaModFix/>
              </a:blip>
              <a:stretch>
                <a:fillRect b="0" l="0" r="0" t="0"/>
              </a:stretch>
            </a:blipFill>
            <a:ln>
              <a:noFill/>
            </a:ln>
          </p:spPr>
        </p:sp>
      </p:grpSp>
      <p:grpSp>
        <p:nvGrpSpPr>
          <p:cNvPr id="425" name="Google Shape;425;p16"/>
          <p:cNvGrpSpPr/>
          <p:nvPr/>
        </p:nvGrpSpPr>
        <p:grpSpPr>
          <a:xfrm>
            <a:off x="2968890" y="7748775"/>
            <a:ext cx="746225" cy="763715"/>
            <a:chOff x="0" y="-19050"/>
            <a:chExt cx="812800" cy="831850"/>
          </a:xfrm>
        </p:grpSpPr>
        <p:sp>
          <p:nvSpPr>
            <p:cNvPr id="426" name="Google Shape;426;p1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105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16"/>
          <p:cNvGrpSpPr/>
          <p:nvPr/>
        </p:nvGrpSpPr>
        <p:grpSpPr>
          <a:xfrm>
            <a:off x="3894175" y="7748775"/>
            <a:ext cx="746225" cy="763715"/>
            <a:chOff x="0" y="-19050"/>
            <a:chExt cx="812800" cy="831850"/>
          </a:xfrm>
        </p:grpSpPr>
        <p:sp>
          <p:nvSpPr>
            <p:cNvPr id="429" name="Google Shape;429;p1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723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16"/>
          <p:cNvSpPr txBox="1"/>
          <p:nvPr/>
        </p:nvSpPr>
        <p:spPr>
          <a:xfrm>
            <a:off x="2968890" y="8673025"/>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#105135</a:t>
            </a:r>
            <a:endParaRPr/>
          </a:p>
        </p:txBody>
      </p:sp>
      <p:sp>
        <p:nvSpPr>
          <p:cNvPr id="432" name="Google Shape;432;p16"/>
          <p:cNvSpPr txBox="1"/>
          <p:nvPr/>
        </p:nvSpPr>
        <p:spPr>
          <a:xfrm>
            <a:off x="3894175" y="8673025"/>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#723F0C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436" name="Shape 436"/>
        <p:cNvGrpSpPr/>
        <p:nvPr/>
      </p:nvGrpSpPr>
      <p:grpSpPr>
        <a:xfrm>
          <a:off x="0" y="0"/>
          <a:ext cx="0" cy="0"/>
          <a:chOff x="0" y="0"/>
          <a:chExt cx="0" cy="0"/>
        </a:xfrm>
      </p:grpSpPr>
      <p:grpSp>
        <p:nvGrpSpPr>
          <p:cNvPr id="437" name="Google Shape;437;p17"/>
          <p:cNvGrpSpPr/>
          <p:nvPr/>
        </p:nvGrpSpPr>
        <p:grpSpPr>
          <a:xfrm>
            <a:off x="-702014" y="-626882"/>
            <a:ext cx="19698355" cy="11540765"/>
            <a:chOff x="0" y="0"/>
            <a:chExt cx="26264474" cy="15387686"/>
          </a:xfrm>
        </p:grpSpPr>
        <p:grpSp>
          <p:nvGrpSpPr>
            <p:cNvPr id="438" name="Google Shape;438;p17"/>
            <p:cNvGrpSpPr/>
            <p:nvPr/>
          </p:nvGrpSpPr>
          <p:grpSpPr>
            <a:xfrm>
              <a:off x="1664730" y="1320512"/>
              <a:ext cx="22926579" cy="12553782"/>
              <a:chOff x="0" y="-38100"/>
              <a:chExt cx="4528707" cy="2479759"/>
            </a:xfrm>
          </p:grpSpPr>
          <p:sp>
            <p:nvSpPr>
              <p:cNvPr id="439" name="Google Shape;439;p17"/>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440" name="Google Shape;440;p17"/>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17"/>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442" name="Google Shape;442;p17"/>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443" name="Google Shape;443;p17"/>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444" name="Google Shape;444;p17"/>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445" name="Google Shape;445;p17"/>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446" name="Google Shape;446;p17"/>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447" name="Google Shape;447;p17"/>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448" name="Google Shape;448;p17"/>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449" name="Google Shape;449;p17"/>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450" name="Google Shape;450;p17"/>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451" name="Google Shape;451;p17"/>
          <p:cNvPicPr preferRelativeResize="0"/>
          <p:nvPr/>
        </p:nvPicPr>
        <p:blipFill>
          <a:blip r:embed="rId4">
            <a:alphaModFix/>
          </a:blip>
          <a:stretch>
            <a:fillRect/>
          </a:stretch>
        </p:blipFill>
        <p:spPr>
          <a:xfrm>
            <a:off x="6731775" y="3840945"/>
            <a:ext cx="4824400" cy="120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41" name="Shape 41"/>
        <p:cNvGrpSpPr/>
        <p:nvPr/>
      </p:nvGrpSpPr>
      <p:grpSpPr>
        <a:xfrm>
          <a:off x="0" y="0"/>
          <a:ext cx="0" cy="0"/>
          <a:chOff x="0" y="0"/>
          <a:chExt cx="0" cy="0"/>
        </a:xfrm>
      </p:grpSpPr>
      <p:grpSp>
        <p:nvGrpSpPr>
          <p:cNvPr id="42" name="Google Shape;42;p4"/>
          <p:cNvGrpSpPr/>
          <p:nvPr/>
        </p:nvGrpSpPr>
        <p:grpSpPr>
          <a:xfrm>
            <a:off x="-702014" y="-626882"/>
            <a:ext cx="19698355" cy="11540765"/>
            <a:chOff x="0" y="0"/>
            <a:chExt cx="26264474" cy="15387686"/>
          </a:xfrm>
        </p:grpSpPr>
        <p:grpSp>
          <p:nvGrpSpPr>
            <p:cNvPr id="43" name="Google Shape;43;p4"/>
            <p:cNvGrpSpPr/>
            <p:nvPr/>
          </p:nvGrpSpPr>
          <p:grpSpPr>
            <a:xfrm>
              <a:off x="1664730" y="1320512"/>
              <a:ext cx="22926579" cy="12553782"/>
              <a:chOff x="0" y="-38100"/>
              <a:chExt cx="4528707" cy="2479759"/>
            </a:xfrm>
          </p:grpSpPr>
          <p:sp>
            <p:nvSpPr>
              <p:cNvPr id="44" name="Google Shape;44;p4"/>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45" name="Google Shape;45;p4"/>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 name="Google Shape;46;p4"/>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47" name="Google Shape;47;p4"/>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48" name="Google Shape;48;p4"/>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49" name="Google Shape;49;p4"/>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50" name="Google Shape;50;p4"/>
          <p:cNvSpPr/>
          <p:nvPr/>
        </p:nvSpPr>
        <p:spPr>
          <a:xfrm>
            <a:off x="3328304" y="4555395"/>
            <a:ext cx="880232" cy="769803"/>
          </a:xfrm>
          <a:custGeom>
            <a:rect b="b" l="l" r="r" t="t"/>
            <a:pathLst>
              <a:path extrusionOk="0" h="769803" w="880232">
                <a:moveTo>
                  <a:pt x="0" y="0"/>
                </a:moveTo>
                <a:lnTo>
                  <a:pt x="880232" y="0"/>
                </a:lnTo>
                <a:lnTo>
                  <a:pt x="880232" y="769803"/>
                </a:lnTo>
                <a:lnTo>
                  <a:pt x="0" y="769803"/>
                </a:lnTo>
                <a:lnTo>
                  <a:pt x="0" y="0"/>
                </a:lnTo>
                <a:close/>
              </a:path>
            </a:pathLst>
          </a:custGeom>
          <a:blipFill rotWithShape="1">
            <a:blip r:embed="rId4">
              <a:alphaModFix/>
            </a:blip>
            <a:stretch>
              <a:fillRect b="0" l="0" r="0" t="0"/>
            </a:stretch>
          </a:blipFill>
          <a:ln>
            <a:noFill/>
          </a:ln>
        </p:spPr>
      </p:sp>
      <p:sp>
        <p:nvSpPr>
          <p:cNvPr id="51" name="Google Shape;51;p4"/>
          <p:cNvSpPr/>
          <p:nvPr/>
        </p:nvSpPr>
        <p:spPr>
          <a:xfrm>
            <a:off x="3328304" y="6030626"/>
            <a:ext cx="880232" cy="769803"/>
          </a:xfrm>
          <a:custGeom>
            <a:rect b="b" l="l" r="r" t="t"/>
            <a:pathLst>
              <a:path extrusionOk="0" h="769803" w="880232">
                <a:moveTo>
                  <a:pt x="0" y="0"/>
                </a:moveTo>
                <a:lnTo>
                  <a:pt x="880232" y="0"/>
                </a:lnTo>
                <a:lnTo>
                  <a:pt x="880232" y="769802"/>
                </a:lnTo>
                <a:lnTo>
                  <a:pt x="0" y="769802"/>
                </a:lnTo>
                <a:lnTo>
                  <a:pt x="0" y="0"/>
                </a:lnTo>
                <a:close/>
              </a:path>
            </a:pathLst>
          </a:custGeom>
          <a:blipFill rotWithShape="1">
            <a:blip r:embed="rId5">
              <a:alphaModFix/>
            </a:blip>
            <a:stretch>
              <a:fillRect b="0" l="0" r="0" t="0"/>
            </a:stretch>
          </a:blipFill>
          <a:ln>
            <a:noFill/>
          </a:ln>
        </p:spPr>
      </p:sp>
      <p:sp>
        <p:nvSpPr>
          <p:cNvPr id="52" name="Google Shape;52;p4"/>
          <p:cNvSpPr/>
          <p:nvPr/>
        </p:nvSpPr>
        <p:spPr>
          <a:xfrm>
            <a:off x="3328304" y="7527321"/>
            <a:ext cx="880232" cy="769803"/>
          </a:xfrm>
          <a:custGeom>
            <a:rect b="b" l="l" r="r" t="t"/>
            <a:pathLst>
              <a:path extrusionOk="0" h="769803" w="880232">
                <a:moveTo>
                  <a:pt x="0" y="0"/>
                </a:moveTo>
                <a:lnTo>
                  <a:pt x="880232" y="0"/>
                </a:lnTo>
                <a:lnTo>
                  <a:pt x="880232" y="769802"/>
                </a:lnTo>
                <a:lnTo>
                  <a:pt x="0" y="769802"/>
                </a:lnTo>
                <a:lnTo>
                  <a:pt x="0" y="0"/>
                </a:lnTo>
                <a:close/>
              </a:path>
            </a:pathLst>
          </a:custGeom>
          <a:blipFill rotWithShape="1">
            <a:blip r:embed="rId6">
              <a:alphaModFix/>
            </a:blip>
            <a:stretch>
              <a:fillRect b="0" l="0" r="0" t="0"/>
            </a:stretch>
          </a:blipFill>
          <a:ln>
            <a:noFill/>
          </a:ln>
        </p:spPr>
      </p:sp>
      <p:sp>
        <p:nvSpPr>
          <p:cNvPr id="53" name="Google Shape;53;p4"/>
          <p:cNvSpPr/>
          <p:nvPr/>
        </p:nvSpPr>
        <p:spPr>
          <a:xfrm>
            <a:off x="10525692" y="4533353"/>
            <a:ext cx="880232" cy="769803"/>
          </a:xfrm>
          <a:custGeom>
            <a:rect b="b" l="l" r="r" t="t"/>
            <a:pathLst>
              <a:path extrusionOk="0" h="769803" w="880232">
                <a:moveTo>
                  <a:pt x="0" y="0"/>
                </a:moveTo>
                <a:lnTo>
                  <a:pt x="880232" y="0"/>
                </a:lnTo>
                <a:lnTo>
                  <a:pt x="880232" y="769803"/>
                </a:lnTo>
                <a:lnTo>
                  <a:pt x="0" y="769803"/>
                </a:lnTo>
                <a:lnTo>
                  <a:pt x="0" y="0"/>
                </a:lnTo>
                <a:close/>
              </a:path>
            </a:pathLst>
          </a:custGeom>
          <a:blipFill rotWithShape="1">
            <a:blip r:embed="rId7">
              <a:alphaModFix/>
            </a:blip>
            <a:stretch>
              <a:fillRect b="0" l="0" r="0" t="0"/>
            </a:stretch>
          </a:blipFill>
          <a:ln>
            <a:noFill/>
          </a:ln>
        </p:spPr>
      </p:sp>
      <p:sp>
        <p:nvSpPr>
          <p:cNvPr id="54" name="Google Shape;54;p4"/>
          <p:cNvSpPr/>
          <p:nvPr/>
        </p:nvSpPr>
        <p:spPr>
          <a:xfrm>
            <a:off x="10525692" y="6008583"/>
            <a:ext cx="880232" cy="769803"/>
          </a:xfrm>
          <a:custGeom>
            <a:rect b="b" l="l" r="r" t="t"/>
            <a:pathLst>
              <a:path extrusionOk="0" h="769803" w="880232">
                <a:moveTo>
                  <a:pt x="0" y="0"/>
                </a:moveTo>
                <a:lnTo>
                  <a:pt x="880232" y="0"/>
                </a:lnTo>
                <a:lnTo>
                  <a:pt x="880232" y="769803"/>
                </a:lnTo>
                <a:lnTo>
                  <a:pt x="0" y="769803"/>
                </a:lnTo>
                <a:lnTo>
                  <a:pt x="0" y="0"/>
                </a:lnTo>
                <a:close/>
              </a:path>
            </a:pathLst>
          </a:custGeom>
          <a:blipFill rotWithShape="1">
            <a:blip r:embed="rId8">
              <a:alphaModFix/>
            </a:blip>
            <a:stretch>
              <a:fillRect b="0" l="0" r="0" t="0"/>
            </a:stretch>
          </a:blipFill>
          <a:ln>
            <a:noFill/>
          </a:ln>
        </p:spPr>
      </p:sp>
      <p:sp>
        <p:nvSpPr>
          <p:cNvPr id="55" name="Google Shape;55;p4"/>
          <p:cNvSpPr/>
          <p:nvPr/>
        </p:nvSpPr>
        <p:spPr>
          <a:xfrm>
            <a:off x="10525692" y="7505278"/>
            <a:ext cx="880232" cy="769803"/>
          </a:xfrm>
          <a:custGeom>
            <a:rect b="b" l="l" r="r" t="t"/>
            <a:pathLst>
              <a:path extrusionOk="0" h="769803" w="880232">
                <a:moveTo>
                  <a:pt x="0" y="0"/>
                </a:moveTo>
                <a:lnTo>
                  <a:pt x="880232" y="0"/>
                </a:lnTo>
                <a:lnTo>
                  <a:pt x="880232" y="769803"/>
                </a:lnTo>
                <a:lnTo>
                  <a:pt x="0" y="769803"/>
                </a:lnTo>
                <a:lnTo>
                  <a:pt x="0" y="0"/>
                </a:lnTo>
                <a:close/>
              </a:path>
            </a:pathLst>
          </a:custGeom>
          <a:blipFill rotWithShape="1">
            <a:blip r:embed="rId9">
              <a:alphaModFix/>
            </a:blip>
            <a:stretch>
              <a:fillRect b="0" l="0" r="0" t="0"/>
            </a:stretch>
          </a:blipFill>
          <a:ln>
            <a:noFill/>
          </a:ln>
        </p:spPr>
      </p:sp>
      <p:sp>
        <p:nvSpPr>
          <p:cNvPr id="56" name="Google Shape;56;p4"/>
          <p:cNvSpPr txBox="1"/>
          <p:nvPr/>
        </p:nvSpPr>
        <p:spPr>
          <a:xfrm>
            <a:off x="3538666" y="1133475"/>
            <a:ext cx="11210669" cy="2943226"/>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20000" u="none" cap="none" strike="noStrike">
                <a:solidFill>
                  <a:srgbClr val="FFFFFF"/>
                </a:solidFill>
                <a:latin typeface="Gaegu"/>
                <a:ea typeface="Gaegu"/>
                <a:cs typeface="Gaegu"/>
                <a:sym typeface="Gaegu"/>
              </a:rPr>
              <a:t>Contents</a:t>
            </a:r>
            <a:endParaRPr/>
          </a:p>
        </p:txBody>
      </p:sp>
      <p:sp>
        <p:nvSpPr>
          <p:cNvPr id="57" name="Google Shape;57;p4"/>
          <p:cNvSpPr txBox="1"/>
          <p:nvPr/>
        </p:nvSpPr>
        <p:spPr>
          <a:xfrm>
            <a:off x="4671966" y="4460145"/>
            <a:ext cx="3311872"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Introduction</a:t>
            </a:r>
            <a:endParaRPr/>
          </a:p>
        </p:txBody>
      </p:sp>
      <p:sp>
        <p:nvSpPr>
          <p:cNvPr id="58" name="Google Shape;58;p4"/>
          <p:cNvSpPr txBox="1"/>
          <p:nvPr/>
        </p:nvSpPr>
        <p:spPr>
          <a:xfrm>
            <a:off x="4671966" y="5935376"/>
            <a:ext cx="2485132"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About me</a:t>
            </a:r>
            <a:endParaRPr/>
          </a:p>
        </p:txBody>
      </p:sp>
      <p:sp>
        <p:nvSpPr>
          <p:cNvPr id="59" name="Google Shape;59;p4"/>
          <p:cNvSpPr txBox="1"/>
          <p:nvPr/>
        </p:nvSpPr>
        <p:spPr>
          <a:xfrm>
            <a:off x="4671966" y="7432071"/>
            <a:ext cx="3289920"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The Subjects</a:t>
            </a:r>
            <a:endParaRPr/>
          </a:p>
        </p:txBody>
      </p:sp>
      <p:sp>
        <p:nvSpPr>
          <p:cNvPr id="60" name="Google Shape;60;p4"/>
          <p:cNvSpPr txBox="1"/>
          <p:nvPr/>
        </p:nvSpPr>
        <p:spPr>
          <a:xfrm>
            <a:off x="11869354" y="4438103"/>
            <a:ext cx="2765673"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Objectives</a:t>
            </a:r>
            <a:endParaRPr/>
          </a:p>
        </p:txBody>
      </p:sp>
      <p:sp>
        <p:nvSpPr>
          <p:cNvPr id="61" name="Google Shape;61;p4"/>
          <p:cNvSpPr txBox="1"/>
          <p:nvPr/>
        </p:nvSpPr>
        <p:spPr>
          <a:xfrm>
            <a:off x="11869354" y="5913333"/>
            <a:ext cx="3090342"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Conclusions</a:t>
            </a:r>
            <a:endParaRPr/>
          </a:p>
        </p:txBody>
      </p:sp>
      <p:sp>
        <p:nvSpPr>
          <p:cNvPr id="62" name="Google Shape;62;p4"/>
          <p:cNvSpPr txBox="1"/>
          <p:nvPr/>
        </p:nvSpPr>
        <p:spPr>
          <a:xfrm>
            <a:off x="11869354" y="7410028"/>
            <a:ext cx="2549277"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66" name="Shape 66"/>
        <p:cNvGrpSpPr/>
        <p:nvPr/>
      </p:nvGrpSpPr>
      <p:grpSpPr>
        <a:xfrm>
          <a:off x="0" y="0"/>
          <a:ext cx="0" cy="0"/>
          <a:chOff x="0" y="0"/>
          <a:chExt cx="0" cy="0"/>
        </a:xfrm>
      </p:grpSpPr>
      <p:grpSp>
        <p:nvGrpSpPr>
          <p:cNvPr id="67" name="Google Shape;67;p5"/>
          <p:cNvGrpSpPr/>
          <p:nvPr/>
        </p:nvGrpSpPr>
        <p:grpSpPr>
          <a:xfrm>
            <a:off x="-702014" y="-626882"/>
            <a:ext cx="19698355" cy="11540765"/>
            <a:chOff x="0" y="0"/>
            <a:chExt cx="26264474" cy="15387686"/>
          </a:xfrm>
        </p:grpSpPr>
        <p:grpSp>
          <p:nvGrpSpPr>
            <p:cNvPr id="68" name="Google Shape;68;p5"/>
            <p:cNvGrpSpPr/>
            <p:nvPr/>
          </p:nvGrpSpPr>
          <p:grpSpPr>
            <a:xfrm>
              <a:off x="1664730" y="1320512"/>
              <a:ext cx="22926579" cy="12553782"/>
              <a:chOff x="0" y="-38100"/>
              <a:chExt cx="4528707" cy="2479759"/>
            </a:xfrm>
          </p:grpSpPr>
          <p:sp>
            <p:nvSpPr>
              <p:cNvPr id="69" name="Google Shape;69;p5"/>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70" name="Google Shape;70;p5"/>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 name="Google Shape;71;p5"/>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72" name="Google Shape;72;p5"/>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73" name="Google Shape;73;p5"/>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74" name="Google Shape;74;p5"/>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75" name="Google Shape;75;p5"/>
          <p:cNvSpPr/>
          <p:nvPr/>
        </p:nvSpPr>
        <p:spPr>
          <a:xfrm>
            <a:off x="14941378" y="1104900"/>
            <a:ext cx="1958447" cy="1958447"/>
          </a:xfrm>
          <a:custGeom>
            <a:rect b="b" l="l" r="r" t="t"/>
            <a:pathLst>
              <a:path extrusionOk="0" h="1958447" w="1958447">
                <a:moveTo>
                  <a:pt x="0" y="0"/>
                </a:moveTo>
                <a:lnTo>
                  <a:pt x="1958447" y="0"/>
                </a:lnTo>
                <a:lnTo>
                  <a:pt x="1958447" y="1958447"/>
                </a:lnTo>
                <a:lnTo>
                  <a:pt x="0" y="1958447"/>
                </a:lnTo>
                <a:lnTo>
                  <a:pt x="0" y="0"/>
                </a:lnTo>
                <a:close/>
              </a:path>
            </a:pathLst>
          </a:custGeom>
          <a:blipFill rotWithShape="1">
            <a:blip r:embed="rId4">
              <a:alphaModFix/>
            </a:blip>
            <a:stretch>
              <a:fillRect b="0" l="0" r="0" t="0"/>
            </a:stretch>
          </a:blipFill>
          <a:ln>
            <a:noFill/>
          </a:ln>
        </p:spPr>
      </p:sp>
      <p:sp>
        <p:nvSpPr>
          <p:cNvPr id="76" name="Google Shape;76;p5"/>
          <p:cNvSpPr/>
          <p:nvPr/>
        </p:nvSpPr>
        <p:spPr>
          <a:xfrm rot="-2161172">
            <a:off x="1567021" y="937323"/>
            <a:ext cx="1646955" cy="2703957"/>
          </a:xfrm>
          <a:custGeom>
            <a:rect b="b" l="l" r="r" t="t"/>
            <a:pathLst>
              <a:path extrusionOk="0" h="2703957" w="1646955">
                <a:moveTo>
                  <a:pt x="0" y="0"/>
                </a:moveTo>
                <a:lnTo>
                  <a:pt x="1646956" y="0"/>
                </a:lnTo>
                <a:lnTo>
                  <a:pt x="1646956" y="2703956"/>
                </a:lnTo>
                <a:lnTo>
                  <a:pt x="0" y="2703956"/>
                </a:lnTo>
                <a:lnTo>
                  <a:pt x="0" y="0"/>
                </a:lnTo>
                <a:close/>
              </a:path>
            </a:pathLst>
          </a:custGeom>
          <a:blipFill rotWithShape="1">
            <a:blip r:embed="rId5">
              <a:alphaModFix/>
            </a:blip>
            <a:stretch>
              <a:fillRect b="0" l="0" r="0" t="0"/>
            </a:stretch>
          </a:blipFill>
          <a:ln>
            <a:noFill/>
          </a:ln>
        </p:spPr>
      </p:sp>
      <p:sp>
        <p:nvSpPr>
          <p:cNvPr id="77" name="Google Shape;77;p5"/>
          <p:cNvSpPr txBox="1"/>
          <p:nvPr/>
        </p:nvSpPr>
        <p:spPr>
          <a:xfrm>
            <a:off x="3538666" y="1104900"/>
            <a:ext cx="11210669" cy="2209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Introduction</a:t>
            </a:r>
            <a:endParaRPr/>
          </a:p>
        </p:txBody>
      </p:sp>
      <p:sp>
        <p:nvSpPr>
          <p:cNvPr id="78" name="Google Shape;78;p5"/>
          <p:cNvSpPr txBox="1"/>
          <p:nvPr/>
        </p:nvSpPr>
        <p:spPr>
          <a:xfrm>
            <a:off x="3051248" y="4189541"/>
            <a:ext cx="12185400" cy="4394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Dekko"/>
                <a:ea typeface="Dekko"/>
                <a:cs typeface="Dekko"/>
                <a:sym typeface="Dekko"/>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a:t>
            </a:r>
            <a:endParaRPr/>
          </a:p>
          <a:p>
            <a:pPr indent="0" lvl="0" marL="0" marR="0" rtl="0" algn="just">
              <a:lnSpc>
                <a:spcPct val="115000"/>
              </a:lnSpc>
              <a:spcBef>
                <a:spcPts val="0"/>
              </a:spcBef>
              <a:spcAft>
                <a:spcPts val="0"/>
              </a:spcAft>
              <a:buNone/>
            </a:pPr>
            <a:r>
              <a:t/>
            </a:r>
            <a:endParaRPr b="0" i="0" sz="2799" u="none" cap="none" strike="noStrike">
              <a:solidFill>
                <a:srgbClr val="FFFFFF"/>
              </a:solidFill>
              <a:latin typeface="Dekko"/>
              <a:ea typeface="Dekko"/>
              <a:cs typeface="Dekko"/>
              <a:sym typeface="Dekko"/>
            </a:endParaRPr>
          </a:p>
          <a:p>
            <a:pPr indent="0" lvl="0" marL="0" marR="0" rtl="0" algn="just">
              <a:lnSpc>
                <a:spcPct val="115000"/>
              </a:lnSpc>
              <a:spcBef>
                <a:spcPts val="0"/>
              </a:spcBef>
              <a:spcAft>
                <a:spcPts val="0"/>
              </a:spcAft>
              <a:buNone/>
            </a:pPr>
            <a:r>
              <a:rPr b="0" i="0" lang="en-US" sz="2799" u="none" cap="none" strike="noStrike">
                <a:solidFill>
                  <a:srgbClr val="FFFFFF"/>
                </a:solidFill>
                <a:latin typeface="Dekko"/>
                <a:ea typeface="Dekko"/>
                <a:cs typeface="Dekko"/>
                <a:sym typeface="Dekko"/>
              </a:rPr>
              <a:t>Lorem ipsum dolor sit amet, consectetur adipiscing elit, sed do eiusmod tempor incididunt ut labore et dolore magna aliqua. Ut enim ad minim veniam, quis nostrud exercitation ullamco laboris nisi ut aliquip ex ea commodo consequat.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82" name="Shape 82"/>
        <p:cNvGrpSpPr/>
        <p:nvPr/>
      </p:nvGrpSpPr>
      <p:grpSpPr>
        <a:xfrm>
          <a:off x="0" y="0"/>
          <a:ext cx="0" cy="0"/>
          <a:chOff x="0" y="0"/>
          <a:chExt cx="0" cy="0"/>
        </a:xfrm>
      </p:grpSpPr>
      <p:grpSp>
        <p:nvGrpSpPr>
          <p:cNvPr id="83" name="Google Shape;83;p6"/>
          <p:cNvGrpSpPr/>
          <p:nvPr/>
        </p:nvGrpSpPr>
        <p:grpSpPr>
          <a:xfrm>
            <a:off x="-702014" y="-626882"/>
            <a:ext cx="19698355" cy="11540765"/>
            <a:chOff x="0" y="0"/>
            <a:chExt cx="26264474" cy="15387686"/>
          </a:xfrm>
        </p:grpSpPr>
        <p:grpSp>
          <p:nvGrpSpPr>
            <p:cNvPr id="84" name="Google Shape;84;p6"/>
            <p:cNvGrpSpPr/>
            <p:nvPr/>
          </p:nvGrpSpPr>
          <p:grpSpPr>
            <a:xfrm>
              <a:off x="1664730" y="1320512"/>
              <a:ext cx="22926579" cy="12553782"/>
              <a:chOff x="0" y="-38100"/>
              <a:chExt cx="4528707" cy="2479759"/>
            </a:xfrm>
          </p:grpSpPr>
          <p:sp>
            <p:nvSpPr>
              <p:cNvPr id="85" name="Google Shape;85;p6"/>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86" name="Google Shape;86;p6"/>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6"/>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88" name="Google Shape;88;p6"/>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89" name="Google Shape;89;p6"/>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90" name="Google Shape;90;p6"/>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grpSp>
        <p:nvGrpSpPr>
          <p:cNvPr id="91" name="Google Shape;91;p6"/>
          <p:cNvGrpSpPr/>
          <p:nvPr/>
        </p:nvGrpSpPr>
        <p:grpSpPr>
          <a:xfrm rot="-374300">
            <a:off x="1929857" y="1610167"/>
            <a:ext cx="5366388" cy="7143278"/>
            <a:chOff x="0" y="0"/>
            <a:chExt cx="7155184" cy="9524371"/>
          </a:xfrm>
        </p:grpSpPr>
        <p:sp>
          <p:nvSpPr>
            <p:cNvPr id="92" name="Google Shape;92;p6"/>
            <p:cNvSpPr/>
            <p:nvPr/>
          </p:nvSpPr>
          <p:spPr>
            <a:xfrm>
              <a:off x="0" y="0"/>
              <a:ext cx="7155184" cy="9524371"/>
            </a:xfrm>
            <a:custGeom>
              <a:rect b="b" l="l" r="r" t="t"/>
              <a:pathLst>
                <a:path extrusionOk="0" h="9524371" w="7155184">
                  <a:moveTo>
                    <a:pt x="0" y="0"/>
                  </a:moveTo>
                  <a:lnTo>
                    <a:pt x="7155184" y="0"/>
                  </a:lnTo>
                  <a:lnTo>
                    <a:pt x="7155184" y="9524371"/>
                  </a:lnTo>
                  <a:lnTo>
                    <a:pt x="0" y="9524371"/>
                  </a:lnTo>
                  <a:lnTo>
                    <a:pt x="0" y="0"/>
                  </a:lnTo>
                  <a:close/>
                </a:path>
              </a:pathLst>
            </a:custGeom>
            <a:blipFill rotWithShape="1">
              <a:blip r:embed="rId4">
                <a:alphaModFix/>
              </a:blip>
              <a:stretch>
                <a:fillRect b="0" l="0" r="0" t="0"/>
              </a:stretch>
            </a:blipFill>
            <a:ln>
              <a:noFill/>
            </a:ln>
          </p:spPr>
        </p:sp>
        <p:sp>
          <p:nvSpPr>
            <p:cNvPr id="93" name="Google Shape;93;p6"/>
            <p:cNvSpPr/>
            <p:nvPr/>
          </p:nvSpPr>
          <p:spPr>
            <a:xfrm>
              <a:off x="259659" y="298542"/>
              <a:ext cx="6635866" cy="6959231"/>
            </a:xfrm>
            <a:custGeom>
              <a:rect b="b" l="l" r="r" t="t"/>
              <a:pathLst>
                <a:path extrusionOk="0" h="808625" w="771052">
                  <a:moveTo>
                    <a:pt x="0" y="0"/>
                  </a:moveTo>
                  <a:lnTo>
                    <a:pt x="771052" y="0"/>
                  </a:lnTo>
                  <a:lnTo>
                    <a:pt x="771052" y="808625"/>
                  </a:lnTo>
                  <a:lnTo>
                    <a:pt x="0" y="808625"/>
                  </a:lnTo>
                  <a:close/>
                </a:path>
              </a:pathLst>
            </a:custGeom>
            <a:blipFill rotWithShape="1">
              <a:blip r:embed="rId5">
                <a:alphaModFix/>
              </a:blip>
              <a:stretch>
                <a:fillRect b="0" l="-6700" r="-50702" t="0"/>
              </a:stretch>
            </a:blipFill>
            <a:ln>
              <a:noFill/>
            </a:ln>
          </p:spPr>
        </p:sp>
      </p:grpSp>
      <p:sp>
        <p:nvSpPr>
          <p:cNvPr id="94" name="Google Shape;94;p6"/>
          <p:cNvSpPr/>
          <p:nvPr/>
        </p:nvSpPr>
        <p:spPr>
          <a:xfrm>
            <a:off x="5563014" y="626882"/>
            <a:ext cx="2405532" cy="2366169"/>
          </a:xfrm>
          <a:custGeom>
            <a:rect b="b" l="l" r="r" t="t"/>
            <a:pathLst>
              <a:path extrusionOk="0" h="2366169" w="2405532">
                <a:moveTo>
                  <a:pt x="0" y="0"/>
                </a:moveTo>
                <a:lnTo>
                  <a:pt x="2405533" y="0"/>
                </a:lnTo>
                <a:lnTo>
                  <a:pt x="2405533" y="2366169"/>
                </a:lnTo>
                <a:lnTo>
                  <a:pt x="0" y="2366169"/>
                </a:lnTo>
                <a:lnTo>
                  <a:pt x="0" y="0"/>
                </a:lnTo>
                <a:close/>
              </a:path>
            </a:pathLst>
          </a:custGeom>
          <a:blipFill rotWithShape="1">
            <a:blip r:embed="rId6">
              <a:alphaModFix/>
            </a:blip>
            <a:stretch>
              <a:fillRect b="0" l="0" r="0" t="0"/>
            </a:stretch>
          </a:blipFill>
          <a:ln>
            <a:noFill/>
          </a:ln>
        </p:spPr>
      </p:sp>
      <p:sp>
        <p:nvSpPr>
          <p:cNvPr id="95" name="Google Shape;95;p6"/>
          <p:cNvSpPr/>
          <p:nvPr/>
        </p:nvSpPr>
        <p:spPr>
          <a:xfrm>
            <a:off x="1028700" y="7425683"/>
            <a:ext cx="2277544" cy="2148347"/>
          </a:xfrm>
          <a:custGeom>
            <a:rect b="b" l="l" r="r" t="t"/>
            <a:pathLst>
              <a:path extrusionOk="0" h="2148347" w="2277544">
                <a:moveTo>
                  <a:pt x="0" y="0"/>
                </a:moveTo>
                <a:lnTo>
                  <a:pt x="2277544" y="0"/>
                </a:lnTo>
                <a:lnTo>
                  <a:pt x="2277544" y="2148348"/>
                </a:lnTo>
                <a:lnTo>
                  <a:pt x="0" y="2148348"/>
                </a:lnTo>
                <a:lnTo>
                  <a:pt x="0" y="0"/>
                </a:lnTo>
                <a:close/>
              </a:path>
            </a:pathLst>
          </a:custGeom>
          <a:blipFill rotWithShape="1">
            <a:blip r:embed="rId7">
              <a:alphaModFix/>
            </a:blip>
            <a:stretch>
              <a:fillRect b="0" l="0" r="0" t="0"/>
            </a:stretch>
          </a:blipFill>
          <a:ln>
            <a:noFill/>
          </a:ln>
        </p:spPr>
      </p:sp>
      <p:sp>
        <p:nvSpPr>
          <p:cNvPr id="96" name="Google Shape;96;p6"/>
          <p:cNvSpPr txBox="1"/>
          <p:nvPr/>
        </p:nvSpPr>
        <p:spPr>
          <a:xfrm>
            <a:off x="8992755" y="4373162"/>
            <a:ext cx="7319400" cy="3899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Dekko"/>
                <a:ea typeface="Dekko"/>
                <a:cs typeface="Dekko"/>
                <a:sym typeface="Dekko"/>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a:t>
            </a:r>
            <a:endParaRPr/>
          </a:p>
        </p:txBody>
      </p:sp>
      <p:sp>
        <p:nvSpPr>
          <p:cNvPr id="97" name="Google Shape;97;p6"/>
          <p:cNvSpPr txBox="1"/>
          <p:nvPr/>
        </p:nvSpPr>
        <p:spPr>
          <a:xfrm>
            <a:off x="8871928" y="1686375"/>
            <a:ext cx="7561200" cy="2078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About Me</a:t>
            </a:r>
            <a:endParaRPr/>
          </a:p>
        </p:txBody>
      </p:sp>
      <p:sp>
        <p:nvSpPr>
          <p:cNvPr id="98" name="Google Shape;98;p6"/>
          <p:cNvSpPr txBox="1"/>
          <p:nvPr/>
        </p:nvSpPr>
        <p:spPr>
          <a:xfrm rot="-387817">
            <a:off x="2519609" y="7294639"/>
            <a:ext cx="4807287" cy="1207016"/>
          </a:xfrm>
          <a:prstGeom prst="rect">
            <a:avLst/>
          </a:prstGeom>
          <a:noFill/>
          <a:ln>
            <a:noFill/>
          </a:ln>
        </p:spPr>
        <p:txBody>
          <a:bodyPr anchorCtr="0" anchor="t" bIns="0" lIns="0" spcFirstLastPara="1" rIns="0" wrap="square" tIns="0">
            <a:spAutoFit/>
          </a:bodyPr>
          <a:lstStyle/>
          <a:p>
            <a:pPr indent="0" lvl="0" marL="0" marR="0" rtl="0" algn="ctr">
              <a:lnSpc>
                <a:spcPct val="90011"/>
              </a:lnSpc>
              <a:spcBef>
                <a:spcPts val="0"/>
              </a:spcBef>
              <a:spcAft>
                <a:spcPts val="0"/>
              </a:spcAft>
              <a:buNone/>
            </a:pPr>
            <a:r>
              <a:rPr b="1" i="0" lang="en-US" sz="8169" u="none" cap="none" strike="noStrike">
                <a:solidFill>
                  <a:srgbClr val="FF5757"/>
                </a:solidFill>
                <a:latin typeface="Gaegu"/>
                <a:ea typeface="Gaegu"/>
                <a:cs typeface="Gaegu"/>
                <a:sym typeface="Gaegu"/>
              </a:rPr>
              <a:t>Hannah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102" name="Shape 102"/>
        <p:cNvGrpSpPr/>
        <p:nvPr/>
      </p:nvGrpSpPr>
      <p:grpSpPr>
        <a:xfrm>
          <a:off x="0" y="0"/>
          <a:ext cx="0" cy="0"/>
          <a:chOff x="0" y="0"/>
          <a:chExt cx="0" cy="0"/>
        </a:xfrm>
      </p:grpSpPr>
      <p:grpSp>
        <p:nvGrpSpPr>
          <p:cNvPr id="103" name="Google Shape;103;p7"/>
          <p:cNvGrpSpPr/>
          <p:nvPr/>
        </p:nvGrpSpPr>
        <p:grpSpPr>
          <a:xfrm>
            <a:off x="-702014" y="-626882"/>
            <a:ext cx="19698355" cy="11540765"/>
            <a:chOff x="0" y="0"/>
            <a:chExt cx="26264474" cy="15387686"/>
          </a:xfrm>
        </p:grpSpPr>
        <p:grpSp>
          <p:nvGrpSpPr>
            <p:cNvPr id="104" name="Google Shape;104;p7"/>
            <p:cNvGrpSpPr/>
            <p:nvPr/>
          </p:nvGrpSpPr>
          <p:grpSpPr>
            <a:xfrm>
              <a:off x="1664730" y="1320512"/>
              <a:ext cx="22926579" cy="12553782"/>
              <a:chOff x="0" y="-38100"/>
              <a:chExt cx="4528707" cy="2479759"/>
            </a:xfrm>
          </p:grpSpPr>
          <p:sp>
            <p:nvSpPr>
              <p:cNvPr id="105" name="Google Shape;105;p7"/>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106" name="Google Shape;106;p7"/>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7"/>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08" name="Google Shape;108;p7"/>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09" name="Google Shape;109;p7"/>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10" name="Google Shape;110;p7"/>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11" name="Google Shape;111;p7"/>
          <p:cNvSpPr/>
          <p:nvPr/>
        </p:nvSpPr>
        <p:spPr>
          <a:xfrm>
            <a:off x="14542188" y="1028700"/>
            <a:ext cx="2717112" cy="2539265"/>
          </a:xfrm>
          <a:custGeom>
            <a:rect b="b" l="l" r="r" t="t"/>
            <a:pathLst>
              <a:path extrusionOk="0" h="2539265" w="2717112">
                <a:moveTo>
                  <a:pt x="0" y="0"/>
                </a:moveTo>
                <a:lnTo>
                  <a:pt x="2717112" y="0"/>
                </a:lnTo>
                <a:lnTo>
                  <a:pt x="2717112" y="2539265"/>
                </a:lnTo>
                <a:lnTo>
                  <a:pt x="0" y="2539265"/>
                </a:lnTo>
                <a:lnTo>
                  <a:pt x="0" y="0"/>
                </a:lnTo>
                <a:close/>
              </a:path>
            </a:pathLst>
          </a:custGeom>
          <a:blipFill rotWithShape="1">
            <a:blip r:embed="rId4">
              <a:alphaModFix/>
            </a:blip>
            <a:stretch>
              <a:fillRect b="0" l="0" r="0" t="0"/>
            </a:stretch>
          </a:blipFill>
          <a:ln>
            <a:noFill/>
          </a:ln>
        </p:spPr>
      </p:sp>
      <p:sp>
        <p:nvSpPr>
          <p:cNvPr id="112" name="Google Shape;112;p7"/>
          <p:cNvSpPr/>
          <p:nvPr/>
        </p:nvSpPr>
        <p:spPr>
          <a:xfrm rot="-577433">
            <a:off x="1137357" y="1404530"/>
            <a:ext cx="2785105" cy="1534340"/>
          </a:xfrm>
          <a:custGeom>
            <a:rect b="b" l="l" r="r" t="t"/>
            <a:pathLst>
              <a:path extrusionOk="0" h="1534340" w="2785105">
                <a:moveTo>
                  <a:pt x="0" y="0"/>
                </a:moveTo>
                <a:lnTo>
                  <a:pt x="2785105" y="0"/>
                </a:lnTo>
                <a:lnTo>
                  <a:pt x="2785105" y="1534340"/>
                </a:lnTo>
                <a:lnTo>
                  <a:pt x="0" y="1534340"/>
                </a:lnTo>
                <a:lnTo>
                  <a:pt x="0" y="0"/>
                </a:lnTo>
                <a:close/>
              </a:path>
            </a:pathLst>
          </a:custGeom>
          <a:blipFill rotWithShape="1">
            <a:blip r:embed="rId5">
              <a:alphaModFix/>
            </a:blip>
            <a:stretch>
              <a:fillRect b="0" l="0" r="0" t="0"/>
            </a:stretch>
          </a:blipFill>
          <a:ln>
            <a:noFill/>
          </a:ln>
        </p:spPr>
      </p:sp>
      <p:sp>
        <p:nvSpPr>
          <p:cNvPr id="113" name="Google Shape;113;p7"/>
          <p:cNvSpPr/>
          <p:nvPr/>
        </p:nvSpPr>
        <p:spPr>
          <a:xfrm>
            <a:off x="1916955" y="4412863"/>
            <a:ext cx="4400986" cy="1120251"/>
          </a:xfrm>
          <a:custGeom>
            <a:rect b="b" l="l" r="r" t="t"/>
            <a:pathLst>
              <a:path extrusionOk="0" h="1120251" w="4400986">
                <a:moveTo>
                  <a:pt x="0" y="0"/>
                </a:moveTo>
                <a:lnTo>
                  <a:pt x="4400985" y="0"/>
                </a:lnTo>
                <a:lnTo>
                  <a:pt x="4400985" y="1120251"/>
                </a:lnTo>
                <a:lnTo>
                  <a:pt x="0" y="1120251"/>
                </a:lnTo>
                <a:lnTo>
                  <a:pt x="0" y="0"/>
                </a:lnTo>
                <a:close/>
              </a:path>
            </a:pathLst>
          </a:custGeom>
          <a:blipFill rotWithShape="1">
            <a:blip r:embed="rId6">
              <a:alphaModFix/>
            </a:blip>
            <a:stretch>
              <a:fillRect b="0" l="0" r="0" t="0"/>
            </a:stretch>
          </a:blipFill>
          <a:ln>
            <a:noFill/>
          </a:ln>
        </p:spPr>
      </p:sp>
      <p:sp>
        <p:nvSpPr>
          <p:cNvPr id="114" name="Google Shape;114;p7"/>
          <p:cNvSpPr txBox="1"/>
          <p:nvPr/>
        </p:nvSpPr>
        <p:spPr>
          <a:xfrm>
            <a:off x="3538666" y="1104900"/>
            <a:ext cx="11210669" cy="2209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The Subjects</a:t>
            </a:r>
            <a:endParaRPr/>
          </a:p>
        </p:txBody>
      </p:sp>
      <p:sp>
        <p:nvSpPr>
          <p:cNvPr id="115" name="Google Shape;115;p7"/>
          <p:cNvSpPr/>
          <p:nvPr/>
        </p:nvSpPr>
        <p:spPr>
          <a:xfrm>
            <a:off x="1916955" y="6048688"/>
            <a:ext cx="4400986" cy="1120251"/>
          </a:xfrm>
          <a:custGeom>
            <a:rect b="b" l="l" r="r" t="t"/>
            <a:pathLst>
              <a:path extrusionOk="0" h="1120251" w="4400986">
                <a:moveTo>
                  <a:pt x="0" y="0"/>
                </a:moveTo>
                <a:lnTo>
                  <a:pt x="4400985" y="0"/>
                </a:lnTo>
                <a:lnTo>
                  <a:pt x="4400985" y="1120251"/>
                </a:lnTo>
                <a:lnTo>
                  <a:pt x="0" y="1120251"/>
                </a:lnTo>
                <a:lnTo>
                  <a:pt x="0" y="0"/>
                </a:lnTo>
                <a:close/>
              </a:path>
            </a:pathLst>
          </a:custGeom>
          <a:blipFill rotWithShape="1">
            <a:blip r:embed="rId6">
              <a:alphaModFix/>
            </a:blip>
            <a:stretch>
              <a:fillRect b="0" l="0" r="0" t="0"/>
            </a:stretch>
          </a:blipFill>
          <a:ln>
            <a:noFill/>
          </a:ln>
        </p:spPr>
      </p:sp>
      <p:sp>
        <p:nvSpPr>
          <p:cNvPr id="116" name="Google Shape;116;p7"/>
          <p:cNvSpPr/>
          <p:nvPr/>
        </p:nvSpPr>
        <p:spPr>
          <a:xfrm>
            <a:off x="1916955" y="7687635"/>
            <a:ext cx="4400986" cy="1120251"/>
          </a:xfrm>
          <a:custGeom>
            <a:rect b="b" l="l" r="r" t="t"/>
            <a:pathLst>
              <a:path extrusionOk="0" h="1120251" w="4400986">
                <a:moveTo>
                  <a:pt x="0" y="0"/>
                </a:moveTo>
                <a:lnTo>
                  <a:pt x="4400985" y="0"/>
                </a:lnTo>
                <a:lnTo>
                  <a:pt x="4400985" y="1120251"/>
                </a:lnTo>
                <a:lnTo>
                  <a:pt x="0" y="1120251"/>
                </a:lnTo>
                <a:lnTo>
                  <a:pt x="0" y="0"/>
                </a:lnTo>
                <a:close/>
              </a:path>
            </a:pathLst>
          </a:custGeom>
          <a:blipFill rotWithShape="1">
            <a:blip r:embed="rId6">
              <a:alphaModFix/>
            </a:blip>
            <a:stretch>
              <a:fillRect b="0" l="0" r="0" t="0"/>
            </a:stretch>
          </a:blipFill>
          <a:ln>
            <a:noFill/>
          </a:ln>
        </p:spPr>
      </p:sp>
      <p:sp>
        <p:nvSpPr>
          <p:cNvPr id="117" name="Google Shape;117;p7"/>
          <p:cNvSpPr/>
          <p:nvPr/>
        </p:nvSpPr>
        <p:spPr>
          <a:xfrm>
            <a:off x="6943062" y="4412863"/>
            <a:ext cx="4400986" cy="1120251"/>
          </a:xfrm>
          <a:custGeom>
            <a:rect b="b" l="l" r="r" t="t"/>
            <a:pathLst>
              <a:path extrusionOk="0" h="1120251" w="4400986">
                <a:moveTo>
                  <a:pt x="0" y="0"/>
                </a:moveTo>
                <a:lnTo>
                  <a:pt x="4400986" y="0"/>
                </a:lnTo>
                <a:lnTo>
                  <a:pt x="4400986" y="1120251"/>
                </a:lnTo>
                <a:lnTo>
                  <a:pt x="0" y="1120251"/>
                </a:lnTo>
                <a:lnTo>
                  <a:pt x="0" y="0"/>
                </a:lnTo>
                <a:close/>
              </a:path>
            </a:pathLst>
          </a:custGeom>
          <a:blipFill rotWithShape="1">
            <a:blip r:embed="rId6">
              <a:alphaModFix/>
            </a:blip>
            <a:stretch>
              <a:fillRect b="0" l="0" r="0" t="0"/>
            </a:stretch>
          </a:blipFill>
          <a:ln>
            <a:noFill/>
          </a:ln>
        </p:spPr>
      </p:sp>
      <p:sp>
        <p:nvSpPr>
          <p:cNvPr id="118" name="Google Shape;118;p7"/>
          <p:cNvSpPr/>
          <p:nvPr/>
        </p:nvSpPr>
        <p:spPr>
          <a:xfrm>
            <a:off x="6943062" y="6048688"/>
            <a:ext cx="4400986" cy="1120251"/>
          </a:xfrm>
          <a:custGeom>
            <a:rect b="b" l="l" r="r" t="t"/>
            <a:pathLst>
              <a:path extrusionOk="0" h="1120251" w="4400986">
                <a:moveTo>
                  <a:pt x="0" y="0"/>
                </a:moveTo>
                <a:lnTo>
                  <a:pt x="4400986" y="0"/>
                </a:lnTo>
                <a:lnTo>
                  <a:pt x="4400986" y="1120251"/>
                </a:lnTo>
                <a:lnTo>
                  <a:pt x="0" y="1120251"/>
                </a:lnTo>
                <a:lnTo>
                  <a:pt x="0" y="0"/>
                </a:lnTo>
                <a:close/>
              </a:path>
            </a:pathLst>
          </a:custGeom>
          <a:blipFill rotWithShape="1">
            <a:blip r:embed="rId6">
              <a:alphaModFix/>
            </a:blip>
            <a:stretch>
              <a:fillRect b="0" l="0" r="0" t="0"/>
            </a:stretch>
          </a:blipFill>
          <a:ln>
            <a:noFill/>
          </a:ln>
        </p:spPr>
      </p:sp>
      <p:sp>
        <p:nvSpPr>
          <p:cNvPr id="119" name="Google Shape;119;p7"/>
          <p:cNvSpPr/>
          <p:nvPr/>
        </p:nvSpPr>
        <p:spPr>
          <a:xfrm>
            <a:off x="6943062" y="7687635"/>
            <a:ext cx="4400986" cy="1120251"/>
          </a:xfrm>
          <a:custGeom>
            <a:rect b="b" l="l" r="r" t="t"/>
            <a:pathLst>
              <a:path extrusionOk="0" h="1120251" w="4400986">
                <a:moveTo>
                  <a:pt x="0" y="0"/>
                </a:moveTo>
                <a:lnTo>
                  <a:pt x="4400986" y="0"/>
                </a:lnTo>
                <a:lnTo>
                  <a:pt x="4400986" y="1120251"/>
                </a:lnTo>
                <a:lnTo>
                  <a:pt x="0" y="1120251"/>
                </a:lnTo>
                <a:lnTo>
                  <a:pt x="0" y="0"/>
                </a:lnTo>
                <a:close/>
              </a:path>
            </a:pathLst>
          </a:custGeom>
          <a:blipFill rotWithShape="1">
            <a:blip r:embed="rId6">
              <a:alphaModFix/>
            </a:blip>
            <a:stretch>
              <a:fillRect b="0" l="0" r="0" t="0"/>
            </a:stretch>
          </a:blipFill>
          <a:ln>
            <a:noFill/>
          </a:ln>
        </p:spPr>
      </p:sp>
      <p:sp>
        <p:nvSpPr>
          <p:cNvPr id="120" name="Google Shape;120;p7"/>
          <p:cNvSpPr/>
          <p:nvPr/>
        </p:nvSpPr>
        <p:spPr>
          <a:xfrm>
            <a:off x="11970060" y="4411302"/>
            <a:ext cx="4400986" cy="1120251"/>
          </a:xfrm>
          <a:custGeom>
            <a:rect b="b" l="l" r="r" t="t"/>
            <a:pathLst>
              <a:path extrusionOk="0" h="1120251" w="4400986">
                <a:moveTo>
                  <a:pt x="0" y="0"/>
                </a:moveTo>
                <a:lnTo>
                  <a:pt x="4400985" y="0"/>
                </a:lnTo>
                <a:lnTo>
                  <a:pt x="4400985" y="1120251"/>
                </a:lnTo>
                <a:lnTo>
                  <a:pt x="0" y="1120251"/>
                </a:lnTo>
                <a:lnTo>
                  <a:pt x="0" y="0"/>
                </a:lnTo>
                <a:close/>
              </a:path>
            </a:pathLst>
          </a:custGeom>
          <a:blipFill rotWithShape="1">
            <a:blip r:embed="rId6">
              <a:alphaModFix/>
            </a:blip>
            <a:stretch>
              <a:fillRect b="0" l="0" r="0" t="0"/>
            </a:stretch>
          </a:blipFill>
          <a:ln>
            <a:noFill/>
          </a:ln>
        </p:spPr>
      </p:sp>
      <p:sp>
        <p:nvSpPr>
          <p:cNvPr id="121" name="Google Shape;121;p7"/>
          <p:cNvSpPr/>
          <p:nvPr/>
        </p:nvSpPr>
        <p:spPr>
          <a:xfrm>
            <a:off x="11970060" y="6047127"/>
            <a:ext cx="4400986" cy="1120251"/>
          </a:xfrm>
          <a:custGeom>
            <a:rect b="b" l="l" r="r" t="t"/>
            <a:pathLst>
              <a:path extrusionOk="0" h="1120251" w="4400986">
                <a:moveTo>
                  <a:pt x="0" y="0"/>
                </a:moveTo>
                <a:lnTo>
                  <a:pt x="4400985" y="0"/>
                </a:lnTo>
                <a:lnTo>
                  <a:pt x="4400985" y="1120251"/>
                </a:lnTo>
                <a:lnTo>
                  <a:pt x="0" y="1120251"/>
                </a:lnTo>
                <a:lnTo>
                  <a:pt x="0" y="0"/>
                </a:lnTo>
                <a:close/>
              </a:path>
            </a:pathLst>
          </a:custGeom>
          <a:blipFill rotWithShape="1">
            <a:blip r:embed="rId6">
              <a:alphaModFix/>
            </a:blip>
            <a:stretch>
              <a:fillRect b="0" l="0" r="0" t="0"/>
            </a:stretch>
          </a:blipFill>
          <a:ln>
            <a:noFill/>
          </a:ln>
        </p:spPr>
      </p:sp>
      <p:sp>
        <p:nvSpPr>
          <p:cNvPr id="122" name="Google Shape;122;p7"/>
          <p:cNvSpPr/>
          <p:nvPr/>
        </p:nvSpPr>
        <p:spPr>
          <a:xfrm>
            <a:off x="11970060" y="7686074"/>
            <a:ext cx="4400986" cy="1120251"/>
          </a:xfrm>
          <a:custGeom>
            <a:rect b="b" l="l" r="r" t="t"/>
            <a:pathLst>
              <a:path extrusionOk="0" h="1120251" w="4400986">
                <a:moveTo>
                  <a:pt x="0" y="0"/>
                </a:moveTo>
                <a:lnTo>
                  <a:pt x="4400985" y="0"/>
                </a:lnTo>
                <a:lnTo>
                  <a:pt x="4400985" y="1120251"/>
                </a:lnTo>
                <a:lnTo>
                  <a:pt x="0" y="1120251"/>
                </a:lnTo>
                <a:lnTo>
                  <a:pt x="0" y="0"/>
                </a:lnTo>
                <a:close/>
              </a:path>
            </a:pathLst>
          </a:custGeom>
          <a:blipFill rotWithShape="1">
            <a:blip r:embed="rId6">
              <a:alphaModFix/>
            </a:blip>
            <a:stretch>
              <a:fillRect b="0" l="0" r="0" t="0"/>
            </a:stretch>
          </a:blipFill>
          <a:ln>
            <a:noFill/>
          </a:ln>
        </p:spPr>
      </p:sp>
      <p:sp>
        <p:nvSpPr>
          <p:cNvPr id="123" name="Google Shape;123;p7"/>
          <p:cNvSpPr txBox="1"/>
          <p:nvPr/>
        </p:nvSpPr>
        <p:spPr>
          <a:xfrm>
            <a:off x="3248324" y="4584075"/>
            <a:ext cx="19209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English</a:t>
            </a:r>
            <a:endParaRPr/>
          </a:p>
        </p:txBody>
      </p:sp>
      <p:sp>
        <p:nvSpPr>
          <p:cNvPr id="124" name="Google Shape;124;p7"/>
          <p:cNvSpPr txBox="1"/>
          <p:nvPr/>
        </p:nvSpPr>
        <p:spPr>
          <a:xfrm>
            <a:off x="3656601" y="6219903"/>
            <a:ext cx="921693" cy="68897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Arts</a:t>
            </a:r>
            <a:endParaRPr/>
          </a:p>
        </p:txBody>
      </p:sp>
      <p:sp>
        <p:nvSpPr>
          <p:cNvPr id="125" name="Google Shape;125;p7"/>
          <p:cNvSpPr txBox="1"/>
          <p:nvPr/>
        </p:nvSpPr>
        <p:spPr>
          <a:xfrm>
            <a:off x="2506050" y="7854750"/>
            <a:ext cx="32781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Social Studies</a:t>
            </a:r>
            <a:endParaRPr/>
          </a:p>
        </p:txBody>
      </p:sp>
      <p:sp>
        <p:nvSpPr>
          <p:cNvPr id="126" name="Google Shape;126;p7"/>
          <p:cNvSpPr txBox="1"/>
          <p:nvPr/>
        </p:nvSpPr>
        <p:spPr>
          <a:xfrm>
            <a:off x="8243775" y="4662325"/>
            <a:ext cx="19209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Science</a:t>
            </a:r>
            <a:endParaRPr/>
          </a:p>
        </p:txBody>
      </p:sp>
      <p:sp>
        <p:nvSpPr>
          <p:cNvPr id="127" name="Google Shape;127;p7"/>
          <p:cNvSpPr txBox="1"/>
          <p:nvPr/>
        </p:nvSpPr>
        <p:spPr>
          <a:xfrm>
            <a:off x="8521599" y="6221950"/>
            <a:ext cx="17193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Music</a:t>
            </a:r>
            <a:endParaRPr/>
          </a:p>
        </p:txBody>
      </p:sp>
      <p:sp>
        <p:nvSpPr>
          <p:cNvPr id="128" name="Google Shape;128;p7"/>
          <p:cNvSpPr txBox="1"/>
          <p:nvPr/>
        </p:nvSpPr>
        <p:spPr>
          <a:xfrm>
            <a:off x="8898917" y="7866760"/>
            <a:ext cx="4902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Dekko"/>
                <a:ea typeface="Dekko"/>
                <a:cs typeface="Dekko"/>
                <a:sym typeface="Dekko"/>
              </a:rPr>
              <a:t>PE</a:t>
            </a:r>
            <a:endParaRPr/>
          </a:p>
        </p:txBody>
      </p:sp>
      <p:sp>
        <p:nvSpPr>
          <p:cNvPr id="129" name="Google Shape;129;p7"/>
          <p:cNvSpPr txBox="1"/>
          <p:nvPr/>
        </p:nvSpPr>
        <p:spPr>
          <a:xfrm>
            <a:off x="12707401" y="4586625"/>
            <a:ext cx="30024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Mathematics</a:t>
            </a:r>
            <a:endParaRPr/>
          </a:p>
        </p:txBody>
      </p:sp>
      <p:sp>
        <p:nvSpPr>
          <p:cNvPr id="130" name="Google Shape;130;p7"/>
          <p:cNvSpPr txBox="1"/>
          <p:nvPr/>
        </p:nvSpPr>
        <p:spPr>
          <a:xfrm>
            <a:off x="13439926" y="6222450"/>
            <a:ext cx="19209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History</a:t>
            </a:r>
            <a:endParaRPr/>
          </a:p>
        </p:txBody>
      </p:sp>
      <p:sp>
        <p:nvSpPr>
          <p:cNvPr id="131" name="Google Shape;131;p7"/>
          <p:cNvSpPr txBox="1"/>
          <p:nvPr/>
        </p:nvSpPr>
        <p:spPr>
          <a:xfrm>
            <a:off x="13286217" y="7857289"/>
            <a:ext cx="19209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Dekko"/>
                <a:ea typeface="Dekko"/>
                <a:cs typeface="Dekko"/>
                <a:sym typeface="Dekko"/>
              </a:rPr>
              <a:t>Language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135" name="Shape 135"/>
        <p:cNvGrpSpPr/>
        <p:nvPr/>
      </p:nvGrpSpPr>
      <p:grpSpPr>
        <a:xfrm>
          <a:off x="0" y="0"/>
          <a:ext cx="0" cy="0"/>
          <a:chOff x="0" y="0"/>
          <a:chExt cx="0" cy="0"/>
        </a:xfrm>
      </p:grpSpPr>
      <p:grpSp>
        <p:nvGrpSpPr>
          <p:cNvPr id="136" name="Google Shape;136;p8"/>
          <p:cNvGrpSpPr/>
          <p:nvPr/>
        </p:nvGrpSpPr>
        <p:grpSpPr>
          <a:xfrm>
            <a:off x="-702014" y="-626882"/>
            <a:ext cx="19698355" cy="11540765"/>
            <a:chOff x="0" y="0"/>
            <a:chExt cx="26264474" cy="15387686"/>
          </a:xfrm>
        </p:grpSpPr>
        <p:grpSp>
          <p:nvGrpSpPr>
            <p:cNvPr id="137" name="Google Shape;137;p8"/>
            <p:cNvGrpSpPr/>
            <p:nvPr/>
          </p:nvGrpSpPr>
          <p:grpSpPr>
            <a:xfrm>
              <a:off x="1664730" y="1320512"/>
              <a:ext cx="22926579" cy="12553782"/>
              <a:chOff x="0" y="-38100"/>
              <a:chExt cx="4528707" cy="2479759"/>
            </a:xfrm>
          </p:grpSpPr>
          <p:sp>
            <p:nvSpPr>
              <p:cNvPr id="138" name="Google Shape;138;p8"/>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139" name="Google Shape;139;p8"/>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8"/>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41" name="Google Shape;141;p8"/>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42" name="Google Shape;142;p8"/>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43" name="Google Shape;143;p8"/>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44" name="Google Shape;144;p8"/>
          <p:cNvSpPr txBox="1"/>
          <p:nvPr/>
        </p:nvSpPr>
        <p:spPr>
          <a:xfrm>
            <a:off x="7895116" y="1785300"/>
            <a:ext cx="9364200" cy="561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11400" u="none" cap="none" strike="noStrike">
                <a:solidFill>
                  <a:srgbClr val="FFFFFF"/>
                </a:solidFill>
                <a:latin typeface="Gaegu"/>
                <a:ea typeface="Gaegu"/>
                <a:cs typeface="Gaegu"/>
                <a:sym typeface="Gaegu"/>
              </a:rPr>
              <a:t>“THIS IS</a:t>
            </a:r>
            <a:endParaRPr sz="1100"/>
          </a:p>
          <a:p>
            <a:pPr indent="0" lvl="0" marL="0" marR="0" rtl="0" algn="ctr">
              <a:lnSpc>
                <a:spcPct val="80000"/>
              </a:lnSpc>
              <a:spcBef>
                <a:spcPts val="0"/>
              </a:spcBef>
              <a:spcAft>
                <a:spcPts val="0"/>
              </a:spcAft>
              <a:buNone/>
            </a:pPr>
            <a:r>
              <a:rPr b="1" i="0" lang="en-US" sz="11400" u="none" cap="none" strike="noStrike">
                <a:solidFill>
                  <a:srgbClr val="FFFFFF"/>
                </a:solidFill>
                <a:latin typeface="Gaegu"/>
                <a:ea typeface="Gaegu"/>
                <a:cs typeface="Gaegu"/>
                <a:sym typeface="Gaegu"/>
              </a:rPr>
              <a:t>A QUOTE</a:t>
            </a:r>
            <a:endParaRPr sz="1100"/>
          </a:p>
          <a:p>
            <a:pPr indent="0" lvl="0" marL="0" marR="0" rtl="0" algn="ctr">
              <a:lnSpc>
                <a:spcPct val="80000"/>
              </a:lnSpc>
              <a:spcBef>
                <a:spcPts val="0"/>
              </a:spcBef>
              <a:spcAft>
                <a:spcPts val="0"/>
              </a:spcAft>
              <a:buNone/>
            </a:pPr>
            <a:r>
              <a:rPr b="1" i="0" lang="en-US" sz="11400" u="none" cap="none" strike="noStrike">
                <a:solidFill>
                  <a:srgbClr val="FFFFFF"/>
                </a:solidFill>
                <a:latin typeface="Gaegu"/>
                <a:ea typeface="Gaegu"/>
                <a:cs typeface="Gaegu"/>
                <a:sym typeface="Gaegu"/>
              </a:rPr>
              <a:t>WORDS FULL</a:t>
            </a:r>
            <a:endParaRPr sz="1100"/>
          </a:p>
          <a:p>
            <a:pPr indent="0" lvl="0" marL="0" marR="0" rtl="0" algn="ctr">
              <a:lnSpc>
                <a:spcPct val="80000"/>
              </a:lnSpc>
              <a:spcBef>
                <a:spcPts val="0"/>
              </a:spcBef>
              <a:spcAft>
                <a:spcPts val="0"/>
              </a:spcAft>
              <a:buNone/>
            </a:pPr>
            <a:r>
              <a:rPr b="1" i="0" lang="en-US" sz="11400" u="none" cap="none" strike="noStrike">
                <a:solidFill>
                  <a:srgbClr val="FFFFFF"/>
                </a:solidFill>
                <a:latin typeface="Gaegu"/>
                <a:ea typeface="Gaegu"/>
                <a:cs typeface="Gaegu"/>
                <a:sym typeface="Gaegu"/>
              </a:rPr>
              <a:t>OF WISDOM.”</a:t>
            </a:r>
            <a:endParaRPr sz="1100"/>
          </a:p>
        </p:txBody>
      </p:sp>
      <p:sp>
        <p:nvSpPr>
          <p:cNvPr id="145" name="Google Shape;145;p8"/>
          <p:cNvSpPr/>
          <p:nvPr/>
        </p:nvSpPr>
        <p:spPr>
          <a:xfrm>
            <a:off x="1542723" y="1028700"/>
            <a:ext cx="6352393" cy="10039702"/>
          </a:xfrm>
          <a:custGeom>
            <a:rect b="b" l="l" r="r" t="t"/>
            <a:pathLst>
              <a:path extrusionOk="0" h="10039702" w="6352393">
                <a:moveTo>
                  <a:pt x="0" y="0"/>
                </a:moveTo>
                <a:lnTo>
                  <a:pt x="6352393" y="0"/>
                </a:lnTo>
                <a:lnTo>
                  <a:pt x="6352393" y="10039702"/>
                </a:lnTo>
                <a:lnTo>
                  <a:pt x="0" y="10039702"/>
                </a:lnTo>
                <a:lnTo>
                  <a:pt x="0" y="0"/>
                </a:lnTo>
                <a:close/>
              </a:path>
            </a:pathLst>
          </a:custGeom>
          <a:blipFill rotWithShape="1">
            <a:blip r:embed="rId4">
              <a:alphaModFix/>
            </a:blip>
            <a:stretch>
              <a:fillRect b="0" l="0" r="0" t="0"/>
            </a:stretch>
          </a:blipFill>
          <a:ln>
            <a:noFill/>
          </a:ln>
        </p:spPr>
      </p:sp>
      <p:sp>
        <p:nvSpPr>
          <p:cNvPr id="146" name="Google Shape;146;p8"/>
          <p:cNvSpPr txBox="1"/>
          <p:nvPr/>
        </p:nvSpPr>
        <p:spPr>
          <a:xfrm>
            <a:off x="10314425" y="7671755"/>
            <a:ext cx="4525566" cy="8870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FFFFFF"/>
                </a:solidFill>
                <a:latin typeface="Dekko"/>
                <a:ea typeface="Dekko"/>
                <a:cs typeface="Dekko"/>
                <a:sym typeface="Dekko"/>
              </a:rPr>
              <a:t>Someone Famous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150" name="Shape 150"/>
        <p:cNvGrpSpPr/>
        <p:nvPr/>
      </p:nvGrpSpPr>
      <p:grpSpPr>
        <a:xfrm>
          <a:off x="0" y="0"/>
          <a:ext cx="0" cy="0"/>
          <a:chOff x="0" y="0"/>
          <a:chExt cx="0" cy="0"/>
        </a:xfrm>
      </p:grpSpPr>
      <p:grpSp>
        <p:nvGrpSpPr>
          <p:cNvPr id="151" name="Google Shape;151;p9"/>
          <p:cNvGrpSpPr/>
          <p:nvPr/>
        </p:nvGrpSpPr>
        <p:grpSpPr>
          <a:xfrm>
            <a:off x="-702014" y="-626882"/>
            <a:ext cx="19698355" cy="11540765"/>
            <a:chOff x="0" y="0"/>
            <a:chExt cx="26264474" cy="15387686"/>
          </a:xfrm>
        </p:grpSpPr>
        <p:grpSp>
          <p:nvGrpSpPr>
            <p:cNvPr id="152" name="Google Shape;152;p9"/>
            <p:cNvGrpSpPr/>
            <p:nvPr/>
          </p:nvGrpSpPr>
          <p:grpSpPr>
            <a:xfrm>
              <a:off x="1664730" y="1320512"/>
              <a:ext cx="22926579" cy="12553782"/>
              <a:chOff x="0" y="-38100"/>
              <a:chExt cx="4528707" cy="2479759"/>
            </a:xfrm>
          </p:grpSpPr>
          <p:sp>
            <p:nvSpPr>
              <p:cNvPr id="153" name="Google Shape;153;p9"/>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154" name="Google Shape;154;p9"/>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9"/>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56" name="Google Shape;156;p9"/>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57" name="Google Shape;157;p9"/>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58" name="Google Shape;158;p9"/>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59" name="Google Shape;159;p9"/>
          <p:cNvSpPr/>
          <p:nvPr/>
        </p:nvSpPr>
        <p:spPr>
          <a:xfrm>
            <a:off x="1275568" y="3737688"/>
            <a:ext cx="5245622" cy="5352675"/>
          </a:xfrm>
          <a:custGeom>
            <a:rect b="b" l="l" r="r" t="t"/>
            <a:pathLst>
              <a:path extrusionOk="0" h="5352675" w="5245622">
                <a:moveTo>
                  <a:pt x="0" y="0"/>
                </a:moveTo>
                <a:lnTo>
                  <a:pt x="5245621" y="0"/>
                </a:lnTo>
                <a:lnTo>
                  <a:pt x="5245621" y="5352675"/>
                </a:lnTo>
                <a:lnTo>
                  <a:pt x="0" y="5352675"/>
                </a:lnTo>
                <a:lnTo>
                  <a:pt x="0" y="0"/>
                </a:lnTo>
                <a:close/>
              </a:path>
            </a:pathLst>
          </a:custGeom>
          <a:blipFill rotWithShape="1">
            <a:blip r:embed="rId4">
              <a:alphaModFix/>
            </a:blip>
            <a:stretch>
              <a:fillRect b="0" l="0" r="0" t="0"/>
            </a:stretch>
          </a:blipFill>
          <a:ln>
            <a:noFill/>
          </a:ln>
        </p:spPr>
      </p:sp>
      <p:sp>
        <p:nvSpPr>
          <p:cNvPr id="160" name="Google Shape;160;p9"/>
          <p:cNvSpPr/>
          <p:nvPr/>
        </p:nvSpPr>
        <p:spPr>
          <a:xfrm>
            <a:off x="6521189" y="3737688"/>
            <a:ext cx="5245622" cy="5352675"/>
          </a:xfrm>
          <a:custGeom>
            <a:rect b="b" l="l" r="r" t="t"/>
            <a:pathLst>
              <a:path extrusionOk="0" h="5352675" w="5245622">
                <a:moveTo>
                  <a:pt x="0" y="0"/>
                </a:moveTo>
                <a:lnTo>
                  <a:pt x="5245622" y="0"/>
                </a:lnTo>
                <a:lnTo>
                  <a:pt x="5245622" y="5352675"/>
                </a:lnTo>
                <a:lnTo>
                  <a:pt x="0" y="5352675"/>
                </a:lnTo>
                <a:lnTo>
                  <a:pt x="0" y="0"/>
                </a:lnTo>
                <a:close/>
              </a:path>
            </a:pathLst>
          </a:custGeom>
          <a:blipFill rotWithShape="1">
            <a:blip r:embed="rId4">
              <a:alphaModFix/>
            </a:blip>
            <a:stretch>
              <a:fillRect b="0" l="0" r="0" t="0"/>
            </a:stretch>
          </a:blipFill>
          <a:ln>
            <a:noFill/>
          </a:ln>
        </p:spPr>
      </p:sp>
      <p:sp>
        <p:nvSpPr>
          <p:cNvPr id="161" name="Google Shape;161;p9"/>
          <p:cNvSpPr/>
          <p:nvPr/>
        </p:nvSpPr>
        <p:spPr>
          <a:xfrm>
            <a:off x="11766811" y="3737688"/>
            <a:ext cx="5245622" cy="5352675"/>
          </a:xfrm>
          <a:custGeom>
            <a:rect b="b" l="l" r="r" t="t"/>
            <a:pathLst>
              <a:path extrusionOk="0" h="5352675" w="5245622">
                <a:moveTo>
                  <a:pt x="0" y="0"/>
                </a:moveTo>
                <a:lnTo>
                  <a:pt x="5245621" y="0"/>
                </a:lnTo>
                <a:lnTo>
                  <a:pt x="5245621" y="5352675"/>
                </a:lnTo>
                <a:lnTo>
                  <a:pt x="0" y="5352675"/>
                </a:lnTo>
                <a:lnTo>
                  <a:pt x="0" y="0"/>
                </a:lnTo>
                <a:close/>
              </a:path>
            </a:pathLst>
          </a:custGeom>
          <a:blipFill rotWithShape="1">
            <a:blip r:embed="rId4">
              <a:alphaModFix/>
            </a:blip>
            <a:stretch>
              <a:fillRect b="0" l="0" r="0" t="0"/>
            </a:stretch>
          </a:blipFill>
          <a:ln>
            <a:noFill/>
          </a:ln>
        </p:spPr>
      </p:sp>
      <p:sp>
        <p:nvSpPr>
          <p:cNvPr id="162" name="Google Shape;162;p9"/>
          <p:cNvSpPr/>
          <p:nvPr/>
        </p:nvSpPr>
        <p:spPr>
          <a:xfrm>
            <a:off x="1385846" y="1419837"/>
            <a:ext cx="1020752" cy="1264445"/>
          </a:xfrm>
          <a:custGeom>
            <a:rect b="b" l="l" r="r" t="t"/>
            <a:pathLst>
              <a:path extrusionOk="0" h="1264445" w="1020752">
                <a:moveTo>
                  <a:pt x="0" y="0"/>
                </a:moveTo>
                <a:lnTo>
                  <a:pt x="1020752" y="0"/>
                </a:lnTo>
                <a:lnTo>
                  <a:pt x="1020752" y="1264445"/>
                </a:lnTo>
                <a:lnTo>
                  <a:pt x="0" y="1264445"/>
                </a:lnTo>
                <a:lnTo>
                  <a:pt x="0" y="0"/>
                </a:lnTo>
                <a:close/>
              </a:path>
            </a:pathLst>
          </a:custGeom>
          <a:blipFill rotWithShape="1">
            <a:blip r:embed="rId5">
              <a:alphaModFix/>
            </a:blip>
            <a:stretch>
              <a:fillRect b="0" l="0" r="0" t="0"/>
            </a:stretch>
          </a:blipFill>
          <a:ln>
            <a:noFill/>
          </a:ln>
        </p:spPr>
      </p:sp>
      <p:sp>
        <p:nvSpPr>
          <p:cNvPr id="163" name="Google Shape;163;p9"/>
          <p:cNvSpPr/>
          <p:nvPr/>
        </p:nvSpPr>
        <p:spPr>
          <a:xfrm>
            <a:off x="15945219" y="2807893"/>
            <a:ext cx="1067213" cy="639050"/>
          </a:xfrm>
          <a:custGeom>
            <a:rect b="b" l="l" r="r" t="t"/>
            <a:pathLst>
              <a:path extrusionOk="0" h="639050" w="1067213">
                <a:moveTo>
                  <a:pt x="0" y="0"/>
                </a:moveTo>
                <a:lnTo>
                  <a:pt x="1067213" y="0"/>
                </a:lnTo>
                <a:lnTo>
                  <a:pt x="1067213" y="639050"/>
                </a:lnTo>
                <a:lnTo>
                  <a:pt x="0" y="639050"/>
                </a:lnTo>
                <a:lnTo>
                  <a:pt x="0" y="0"/>
                </a:lnTo>
                <a:close/>
              </a:path>
            </a:pathLst>
          </a:custGeom>
          <a:blipFill rotWithShape="1">
            <a:blip r:embed="rId6">
              <a:alphaModFix/>
            </a:blip>
            <a:stretch>
              <a:fillRect b="0" l="0" r="0" t="0"/>
            </a:stretch>
          </a:blipFill>
          <a:ln>
            <a:noFill/>
          </a:ln>
        </p:spPr>
      </p:sp>
      <p:sp>
        <p:nvSpPr>
          <p:cNvPr id="164" name="Google Shape;164;p9"/>
          <p:cNvSpPr/>
          <p:nvPr/>
        </p:nvSpPr>
        <p:spPr>
          <a:xfrm rot="959088">
            <a:off x="15188213" y="1072653"/>
            <a:ext cx="590768" cy="1934059"/>
          </a:xfrm>
          <a:custGeom>
            <a:rect b="b" l="l" r="r" t="t"/>
            <a:pathLst>
              <a:path extrusionOk="0" h="1936748" w="591589">
                <a:moveTo>
                  <a:pt x="0" y="0"/>
                </a:moveTo>
                <a:lnTo>
                  <a:pt x="591589" y="0"/>
                </a:lnTo>
                <a:lnTo>
                  <a:pt x="591589" y="1936748"/>
                </a:lnTo>
                <a:lnTo>
                  <a:pt x="0" y="1936748"/>
                </a:lnTo>
                <a:lnTo>
                  <a:pt x="0" y="0"/>
                </a:lnTo>
                <a:close/>
              </a:path>
            </a:pathLst>
          </a:custGeom>
          <a:blipFill rotWithShape="1">
            <a:blip r:embed="rId7">
              <a:alphaModFix/>
            </a:blip>
            <a:stretch>
              <a:fillRect b="0" l="0" r="0" t="0"/>
            </a:stretch>
          </a:blipFill>
          <a:ln>
            <a:noFill/>
          </a:ln>
        </p:spPr>
      </p:sp>
      <p:sp>
        <p:nvSpPr>
          <p:cNvPr id="165" name="Google Shape;165;p9"/>
          <p:cNvSpPr/>
          <p:nvPr/>
        </p:nvSpPr>
        <p:spPr>
          <a:xfrm>
            <a:off x="13586419" y="2041103"/>
            <a:ext cx="943191" cy="1405840"/>
          </a:xfrm>
          <a:custGeom>
            <a:rect b="b" l="l" r="r" t="t"/>
            <a:pathLst>
              <a:path extrusionOk="0" h="1405840" w="943191">
                <a:moveTo>
                  <a:pt x="0" y="0"/>
                </a:moveTo>
                <a:lnTo>
                  <a:pt x="943191" y="0"/>
                </a:lnTo>
                <a:lnTo>
                  <a:pt x="943191" y="1405840"/>
                </a:lnTo>
                <a:lnTo>
                  <a:pt x="0" y="1405840"/>
                </a:lnTo>
                <a:lnTo>
                  <a:pt x="0" y="0"/>
                </a:lnTo>
                <a:close/>
              </a:path>
            </a:pathLst>
          </a:custGeom>
          <a:blipFill rotWithShape="1">
            <a:blip r:embed="rId8">
              <a:alphaModFix/>
            </a:blip>
            <a:stretch>
              <a:fillRect b="0" l="0" r="0" t="0"/>
            </a:stretch>
          </a:blipFill>
          <a:ln>
            <a:noFill/>
          </a:ln>
        </p:spPr>
      </p:sp>
      <p:sp>
        <p:nvSpPr>
          <p:cNvPr id="166" name="Google Shape;166;p9"/>
          <p:cNvSpPr/>
          <p:nvPr/>
        </p:nvSpPr>
        <p:spPr>
          <a:xfrm>
            <a:off x="2799123" y="1816396"/>
            <a:ext cx="773670" cy="1498304"/>
          </a:xfrm>
          <a:custGeom>
            <a:rect b="b" l="l" r="r" t="t"/>
            <a:pathLst>
              <a:path extrusionOk="0" h="1498304" w="773670">
                <a:moveTo>
                  <a:pt x="0" y="0"/>
                </a:moveTo>
                <a:lnTo>
                  <a:pt x="773670" y="0"/>
                </a:lnTo>
                <a:lnTo>
                  <a:pt x="773670" y="1498304"/>
                </a:lnTo>
                <a:lnTo>
                  <a:pt x="0" y="1498304"/>
                </a:lnTo>
                <a:lnTo>
                  <a:pt x="0" y="0"/>
                </a:lnTo>
                <a:close/>
              </a:path>
            </a:pathLst>
          </a:custGeom>
          <a:blipFill rotWithShape="1">
            <a:blip r:embed="rId9">
              <a:alphaModFix/>
            </a:blip>
            <a:stretch>
              <a:fillRect b="0" l="0" r="0" t="0"/>
            </a:stretch>
          </a:blipFill>
          <a:ln>
            <a:noFill/>
          </a:ln>
        </p:spPr>
      </p:sp>
      <p:sp>
        <p:nvSpPr>
          <p:cNvPr id="167" name="Google Shape;167;p9"/>
          <p:cNvSpPr/>
          <p:nvPr/>
        </p:nvSpPr>
        <p:spPr>
          <a:xfrm>
            <a:off x="4024040" y="1419837"/>
            <a:ext cx="504113" cy="1145711"/>
          </a:xfrm>
          <a:custGeom>
            <a:rect b="b" l="l" r="r" t="t"/>
            <a:pathLst>
              <a:path extrusionOk="0" h="1145711" w="504113">
                <a:moveTo>
                  <a:pt x="0" y="0"/>
                </a:moveTo>
                <a:lnTo>
                  <a:pt x="504113" y="0"/>
                </a:lnTo>
                <a:lnTo>
                  <a:pt x="504113" y="1145711"/>
                </a:lnTo>
                <a:lnTo>
                  <a:pt x="0" y="1145711"/>
                </a:lnTo>
                <a:lnTo>
                  <a:pt x="0" y="0"/>
                </a:lnTo>
                <a:close/>
              </a:path>
            </a:pathLst>
          </a:custGeom>
          <a:blipFill rotWithShape="1">
            <a:blip r:embed="rId10">
              <a:alphaModFix/>
            </a:blip>
            <a:stretch>
              <a:fillRect b="0" l="0" r="0" t="0"/>
            </a:stretch>
          </a:blipFill>
          <a:ln>
            <a:noFill/>
          </a:ln>
        </p:spPr>
      </p:sp>
      <p:sp>
        <p:nvSpPr>
          <p:cNvPr id="168" name="Google Shape;168;p9"/>
          <p:cNvSpPr txBox="1"/>
          <p:nvPr/>
        </p:nvSpPr>
        <p:spPr>
          <a:xfrm>
            <a:off x="2216287" y="4906535"/>
            <a:ext cx="3364200" cy="2908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000000"/>
                </a:solidFill>
                <a:latin typeface="Dekko"/>
                <a:ea typeface="Dekko"/>
                <a:cs typeface="Dekko"/>
                <a:sym typeface="Dekko"/>
              </a:rPr>
              <a:t>Lorem ipsum dolor sit amet, consectetur adipiscing elit, sed do eiusmod tempor incididunt ut labore et dolore magna aliqua. </a:t>
            </a:r>
            <a:endParaRPr/>
          </a:p>
        </p:txBody>
      </p:sp>
      <p:sp>
        <p:nvSpPr>
          <p:cNvPr id="169" name="Google Shape;169;p9"/>
          <p:cNvSpPr txBox="1"/>
          <p:nvPr/>
        </p:nvSpPr>
        <p:spPr>
          <a:xfrm>
            <a:off x="7461909" y="4906535"/>
            <a:ext cx="3364200" cy="2908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000000"/>
                </a:solidFill>
                <a:latin typeface="Dekko"/>
                <a:ea typeface="Dekko"/>
                <a:cs typeface="Dekko"/>
                <a:sym typeface="Dekko"/>
              </a:rPr>
              <a:t>Lorem ipsum dolor sit amet, consectetur adipiscing elit, sed do eiusmod tempor incididunt ut labore et dolore magna aliqua. </a:t>
            </a:r>
            <a:endParaRPr/>
          </a:p>
        </p:txBody>
      </p:sp>
      <p:sp>
        <p:nvSpPr>
          <p:cNvPr id="170" name="Google Shape;170;p9"/>
          <p:cNvSpPr txBox="1"/>
          <p:nvPr/>
        </p:nvSpPr>
        <p:spPr>
          <a:xfrm>
            <a:off x="12707531" y="5086350"/>
            <a:ext cx="3364200" cy="2908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000000"/>
                </a:solidFill>
                <a:latin typeface="Dekko"/>
                <a:ea typeface="Dekko"/>
                <a:cs typeface="Dekko"/>
                <a:sym typeface="Dekko"/>
              </a:rPr>
              <a:t>Lorem ipsum dolor sit amet, consectetur adipiscing elit, sed do eiusmod tempor incididunt ut labore et dolore magna aliqua. </a:t>
            </a:r>
            <a:endParaRPr/>
          </a:p>
        </p:txBody>
      </p:sp>
      <p:sp>
        <p:nvSpPr>
          <p:cNvPr id="171" name="Google Shape;171;p9"/>
          <p:cNvSpPr txBox="1"/>
          <p:nvPr/>
        </p:nvSpPr>
        <p:spPr>
          <a:xfrm>
            <a:off x="3538666" y="1104900"/>
            <a:ext cx="11210700" cy="2078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Objectives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175" name="Shape 175"/>
        <p:cNvGrpSpPr/>
        <p:nvPr/>
      </p:nvGrpSpPr>
      <p:grpSpPr>
        <a:xfrm>
          <a:off x="0" y="0"/>
          <a:ext cx="0" cy="0"/>
          <a:chOff x="0" y="0"/>
          <a:chExt cx="0" cy="0"/>
        </a:xfrm>
      </p:grpSpPr>
      <p:grpSp>
        <p:nvGrpSpPr>
          <p:cNvPr id="176" name="Google Shape;176;p10"/>
          <p:cNvGrpSpPr/>
          <p:nvPr/>
        </p:nvGrpSpPr>
        <p:grpSpPr>
          <a:xfrm>
            <a:off x="-702014" y="-626882"/>
            <a:ext cx="19698355" cy="11540765"/>
            <a:chOff x="0" y="0"/>
            <a:chExt cx="26264474" cy="15387686"/>
          </a:xfrm>
        </p:grpSpPr>
        <p:grpSp>
          <p:nvGrpSpPr>
            <p:cNvPr id="177" name="Google Shape;177;p10"/>
            <p:cNvGrpSpPr/>
            <p:nvPr/>
          </p:nvGrpSpPr>
          <p:grpSpPr>
            <a:xfrm>
              <a:off x="1664730" y="1320512"/>
              <a:ext cx="22926579" cy="12553782"/>
              <a:chOff x="0" y="-38100"/>
              <a:chExt cx="4528707" cy="2479759"/>
            </a:xfrm>
          </p:grpSpPr>
          <p:sp>
            <p:nvSpPr>
              <p:cNvPr id="178" name="Google Shape;178;p10"/>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179" name="Google Shape;179;p10"/>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10"/>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81" name="Google Shape;181;p10"/>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82" name="Google Shape;182;p10"/>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83" name="Google Shape;183;p10"/>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pic>
        <p:nvPicPr>
          <p:cNvPr id="184" name="Google Shape;184;p10"/>
          <p:cNvPicPr preferRelativeResize="0"/>
          <p:nvPr/>
        </p:nvPicPr>
        <p:blipFill rotWithShape="1">
          <a:blip r:embed="rId4">
            <a:alphaModFix/>
          </a:blip>
          <a:srcRect b="0" l="0" r="0" t="0"/>
          <a:stretch/>
        </p:blipFill>
        <p:spPr>
          <a:xfrm>
            <a:off x="3160366" y="3034585"/>
            <a:ext cx="11967268" cy="3691127"/>
          </a:xfrm>
          <a:prstGeom prst="rect">
            <a:avLst/>
          </a:prstGeom>
          <a:noFill/>
          <a:ln>
            <a:noFill/>
          </a:ln>
        </p:spPr>
      </p:pic>
      <p:pic>
        <p:nvPicPr>
          <p:cNvPr id="185" name="Google Shape;185;p10"/>
          <p:cNvPicPr preferRelativeResize="0"/>
          <p:nvPr/>
        </p:nvPicPr>
        <p:blipFill rotWithShape="1">
          <a:blip r:embed="rId5">
            <a:alphaModFix/>
          </a:blip>
          <a:srcRect b="0" l="0" r="0" t="0"/>
          <a:stretch/>
        </p:blipFill>
        <p:spPr>
          <a:xfrm>
            <a:off x="3160366" y="5536662"/>
            <a:ext cx="11967268" cy="3691127"/>
          </a:xfrm>
          <a:prstGeom prst="rect">
            <a:avLst/>
          </a:prstGeom>
          <a:noFill/>
          <a:ln>
            <a:noFill/>
          </a:ln>
        </p:spPr>
      </p:pic>
      <p:sp>
        <p:nvSpPr>
          <p:cNvPr id="186" name="Google Shape;186;p10"/>
          <p:cNvSpPr txBox="1"/>
          <p:nvPr/>
        </p:nvSpPr>
        <p:spPr>
          <a:xfrm>
            <a:off x="3538666" y="1104900"/>
            <a:ext cx="11210669" cy="2209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5000" u="none" cap="none" strike="noStrike">
                <a:solidFill>
                  <a:srgbClr val="FFFFFF"/>
                </a:solidFill>
                <a:latin typeface="Gaegu"/>
                <a:ea typeface="Gaegu"/>
                <a:cs typeface="Gaegu"/>
                <a:sym typeface="Gaegu"/>
              </a:rPr>
              <a:t>Student Chart</a:t>
            </a:r>
            <a:endParaRPr/>
          </a:p>
        </p:txBody>
      </p:sp>
      <p:sp>
        <p:nvSpPr>
          <p:cNvPr id="187" name="Google Shape;187;p10"/>
          <p:cNvSpPr txBox="1"/>
          <p:nvPr/>
        </p:nvSpPr>
        <p:spPr>
          <a:xfrm>
            <a:off x="1869093" y="4405485"/>
            <a:ext cx="1169863" cy="854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Dekko"/>
                <a:ea typeface="Dekko"/>
                <a:cs typeface="Dekko"/>
                <a:sym typeface="Dekko"/>
              </a:rPr>
              <a:t>Male</a:t>
            </a:r>
            <a:endParaRPr/>
          </a:p>
        </p:txBody>
      </p:sp>
      <p:sp>
        <p:nvSpPr>
          <p:cNvPr id="188" name="Google Shape;188;p10"/>
          <p:cNvSpPr txBox="1"/>
          <p:nvPr/>
        </p:nvSpPr>
        <p:spPr>
          <a:xfrm>
            <a:off x="1536090" y="6907563"/>
            <a:ext cx="1835869" cy="854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Dekko"/>
                <a:ea typeface="Dekko"/>
                <a:cs typeface="Dekko"/>
                <a:sym typeface="Dekko"/>
              </a:rPr>
              <a:t>Female</a:t>
            </a:r>
            <a:endParaRPr/>
          </a:p>
        </p:txBody>
      </p:sp>
      <p:sp>
        <p:nvSpPr>
          <p:cNvPr id="189" name="Google Shape;189;p10"/>
          <p:cNvSpPr txBox="1"/>
          <p:nvPr/>
        </p:nvSpPr>
        <p:spPr>
          <a:xfrm>
            <a:off x="15205273" y="4405485"/>
            <a:ext cx="1248891" cy="854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Dekko"/>
                <a:ea typeface="Dekko"/>
                <a:cs typeface="Dekko"/>
                <a:sym typeface="Dekko"/>
              </a:rPr>
              <a:t>60%</a:t>
            </a:r>
            <a:endParaRPr/>
          </a:p>
        </p:txBody>
      </p:sp>
      <p:sp>
        <p:nvSpPr>
          <p:cNvPr id="190" name="Google Shape;190;p10"/>
          <p:cNvSpPr txBox="1"/>
          <p:nvPr/>
        </p:nvSpPr>
        <p:spPr>
          <a:xfrm>
            <a:off x="15203823" y="6907575"/>
            <a:ext cx="12933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Dekko"/>
                <a:ea typeface="Dekko"/>
                <a:cs typeface="Dekko"/>
                <a:sym typeface="Dekko"/>
              </a:rPr>
              <a:t>80%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3F0C"/>
        </a:solidFill>
      </p:bgPr>
    </p:bg>
    <p:spTree>
      <p:nvGrpSpPr>
        <p:cNvPr id="194" name="Shape 194"/>
        <p:cNvGrpSpPr/>
        <p:nvPr/>
      </p:nvGrpSpPr>
      <p:grpSpPr>
        <a:xfrm>
          <a:off x="0" y="0"/>
          <a:ext cx="0" cy="0"/>
          <a:chOff x="0" y="0"/>
          <a:chExt cx="0" cy="0"/>
        </a:xfrm>
      </p:grpSpPr>
      <p:grpSp>
        <p:nvGrpSpPr>
          <p:cNvPr id="195" name="Google Shape;195;p11"/>
          <p:cNvGrpSpPr/>
          <p:nvPr/>
        </p:nvGrpSpPr>
        <p:grpSpPr>
          <a:xfrm>
            <a:off x="-702014" y="-626882"/>
            <a:ext cx="19698355" cy="11540765"/>
            <a:chOff x="0" y="0"/>
            <a:chExt cx="26264474" cy="15387686"/>
          </a:xfrm>
        </p:grpSpPr>
        <p:grpSp>
          <p:nvGrpSpPr>
            <p:cNvPr id="196" name="Google Shape;196;p11"/>
            <p:cNvGrpSpPr/>
            <p:nvPr/>
          </p:nvGrpSpPr>
          <p:grpSpPr>
            <a:xfrm>
              <a:off x="1664730" y="1320512"/>
              <a:ext cx="22926579" cy="12553782"/>
              <a:chOff x="0" y="-38100"/>
              <a:chExt cx="4528707" cy="2479759"/>
            </a:xfrm>
          </p:grpSpPr>
          <p:sp>
            <p:nvSpPr>
              <p:cNvPr id="197" name="Google Shape;197;p11"/>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105135"/>
              </a:solidFill>
              <a:ln>
                <a:noFill/>
              </a:ln>
            </p:spPr>
          </p:sp>
          <p:sp>
            <p:nvSpPr>
              <p:cNvPr id="198" name="Google Shape;198;p11"/>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1"/>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00" name="Google Shape;200;p11"/>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01" name="Google Shape;201;p11"/>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02" name="Google Shape;202;p11"/>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grpSp>
        <p:nvGrpSpPr>
          <p:cNvPr id="203" name="Google Shape;203;p11"/>
          <p:cNvGrpSpPr/>
          <p:nvPr/>
        </p:nvGrpSpPr>
        <p:grpSpPr>
          <a:xfrm>
            <a:off x="4365755" y="3035227"/>
            <a:ext cx="10997630" cy="1254893"/>
            <a:chOff x="0" y="-95250"/>
            <a:chExt cx="3642619" cy="415644"/>
          </a:xfrm>
        </p:grpSpPr>
        <p:sp>
          <p:nvSpPr>
            <p:cNvPr id="204" name="Google Shape;204;p11"/>
            <p:cNvSpPr/>
            <p:nvPr/>
          </p:nvSpPr>
          <p:spPr>
            <a:xfrm>
              <a:off x="0" y="0"/>
              <a:ext cx="3642619" cy="320394"/>
            </a:xfrm>
            <a:custGeom>
              <a:rect b="b" l="l" r="r" t="t"/>
              <a:pathLst>
                <a:path extrusionOk="0" h="320394" w="3642619">
                  <a:moveTo>
                    <a:pt x="70396" y="0"/>
                  </a:moveTo>
                  <a:lnTo>
                    <a:pt x="3572223" y="0"/>
                  </a:lnTo>
                  <a:cubicBezTo>
                    <a:pt x="3590893" y="0"/>
                    <a:pt x="3608798" y="7417"/>
                    <a:pt x="3622000" y="20619"/>
                  </a:cubicBezTo>
                  <a:cubicBezTo>
                    <a:pt x="3635202" y="33820"/>
                    <a:pt x="3642619" y="51726"/>
                    <a:pt x="3642619" y="70396"/>
                  </a:cubicBezTo>
                  <a:lnTo>
                    <a:pt x="3642619" y="249998"/>
                  </a:lnTo>
                  <a:cubicBezTo>
                    <a:pt x="3642619" y="268668"/>
                    <a:pt x="3635202" y="286574"/>
                    <a:pt x="3622000" y="299775"/>
                  </a:cubicBezTo>
                  <a:cubicBezTo>
                    <a:pt x="3608798" y="312977"/>
                    <a:pt x="3590893" y="320394"/>
                    <a:pt x="3572223" y="320394"/>
                  </a:cubicBezTo>
                  <a:lnTo>
                    <a:pt x="70396" y="320394"/>
                  </a:lnTo>
                  <a:cubicBezTo>
                    <a:pt x="51726" y="320394"/>
                    <a:pt x="33820" y="312977"/>
                    <a:pt x="20619" y="299775"/>
                  </a:cubicBezTo>
                  <a:cubicBezTo>
                    <a:pt x="7417" y="286574"/>
                    <a:pt x="0" y="268668"/>
                    <a:pt x="0" y="249998"/>
                  </a:cubicBezTo>
                  <a:lnTo>
                    <a:pt x="0" y="70396"/>
                  </a:lnTo>
                  <a:cubicBezTo>
                    <a:pt x="0" y="51726"/>
                    <a:pt x="7417" y="33820"/>
                    <a:pt x="20619" y="20619"/>
                  </a:cubicBezTo>
                  <a:cubicBezTo>
                    <a:pt x="33820" y="7417"/>
                    <a:pt x="51726" y="0"/>
                    <a:pt x="70396" y="0"/>
                  </a:cubicBezTo>
                  <a:close/>
                </a:path>
              </a:pathLst>
            </a:custGeom>
            <a:solidFill>
              <a:srgbClr val="000000">
                <a:alpha val="0"/>
              </a:srgbClr>
            </a:solidFill>
            <a:ln cap="rnd" cmpd="sng" w="66675">
              <a:solidFill>
                <a:srgbClr val="FFDE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txBox="1"/>
            <p:nvPr/>
          </p:nvSpPr>
          <p:spPr>
            <a:xfrm>
              <a:off x="0" y="-95250"/>
              <a:ext cx="3642619" cy="4156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1"/>
          <p:cNvGrpSpPr/>
          <p:nvPr/>
        </p:nvGrpSpPr>
        <p:grpSpPr>
          <a:xfrm>
            <a:off x="2924614" y="4102989"/>
            <a:ext cx="1244184" cy="1369923"/>
            <a:chOff x="0" y="-133350"/>
            <a:chExt cx="412097" cy="453744"/>
          </a:xfrm>
        </p:grpSpPr>
        <p:sp>
          <p:nvSpPr>
            <p:cNvPr id="207" name="Google Shape;207;p11"/>
            <p:cNvSpPr/>
            <p:nvPr/>
          </p:nvSpPr>
          <p:spPr>
            <a:xfrm>
              <a:off x="0" y="0"/>
              <a:ext cx="412097" cy="320394"/>
            </a:xfrm>
            <a:custGeom>
              <a:rect b="b" l="l" r="r" t="t"/>
              <a:pathLst>
                <a:path extrusionOk="0" h="320394" w="412097">
                  <a:moveTo>
                    <a:pt x="160197" y="0"/>
                  </a:moveTo>
                  <a:lnTo>
                    <a:pt x="251900" y="0"/>
                  </a:lnTo>
                  <a:cubicBezTo>
                    <a:pt x="294387" y="0"/>
                    <a:pt x="335134" y="16878"/>
                    <a:pt x="365176" y="46921"/>
                  </a:cubicBezTo>
                  <a:cubicBezTo>
                    <a:pt x="395219" y="76963"/>
                    <a:pt x="412097" y="117710"/>
                    <a:pt x="412097" y="160197"/>
                  </a:cubicBezTo>
                  <a:lnTo>
                    <a:pt x="412097" y="160197"/>
                  </a:lnTo>
                  <a:cubicBezTo>
                    <a:pt x="412097" y="202684"/>
                    <a:pt x="395219" y="243431"/>
                    <a:pt x="365176" y="273473"/>
                  </a:cubicBezTo>
                  <a:cubicBezTo>
                    <a:pt x="335134" y="303516"/>
                    <a:pt x="294387" y="320394"/>
                    <a:pt x="251900" y="320394"/>
                  </a:cubicBezTo>
                  <a:lnTo>
                    <a:pt x="160197" y="320394"/>
                  </a:lnTo>
                  <a:cubicBezTo>
                    <a:pt x="117710" y="320394"/>
                    <a:pt x="76963" y="303516"/>
                    <a:pt x="46921" y="273473"/>
                  </a:cubicBezTo>
                  <a:cubicBezTo>
                    <a:pt x="16878" y="243431"/>
                    <a:pt x="0" y="202684"/>
                    <a:pt x="0" y="160197"/>
                  </a:cubicBezTo>
                  <a:lnTo>
                    <a:pt x="0" y="160197"/>
                  </a:lnTo>
                  <a:cubicBezTo>
                    <a:pt x="0" y="117710"/>
                    <a:pt x="16878" y="76963"/>
                    <a:pt x="46921" y="46921"/>
                  </a:cubicBezTo>
                  <a:cubicBezTo>
                    <a:pt x="76963" y="16878"/>
                    <a:pt x="117710" y="0"/>
                    <a:pt x="160197" y="0"/>
                  </a:cubicBezTo>
                  <a:close/>
                </a:path>
              </a:pathLst>
            </a:custGeom>
            <a:solidFill>
              <a:srgbClr val="000000">
                <a:alpha val="0"/>
              </a:srgbClr>
            </a:solidFill>
            <a:ln cap="rnd" cmpd="sng" w="66675">
              <a:solidFill>
                <a:srgbClr val="ED7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txBox="1"/>
            <p:nvPr/>
          </p:nvSpPr>
          <p:spPr>
            <a:xfrm>
              <a:off x="0" y="-133350"/>
              <a:ext cx="412097"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1"/>
          <p:cNvGrpSpPr/>
          <p:nvPr/>
        </p:nvGrpSpPr>
        <p:grpSpPr>
          <a:xfrm>
            <a:off x="2924614" y="3038629"/>
            <a:ext cx="1244184" cy="1254893"/>
            <a:chOff x="0" y="-95250"/>
            <a:chExt cx="412097" cy="415644"/>
          </a:xfrm>
        </p:grpSpPr>
        <p:sp>
          <p:nvSpPr>
            <p:cNvPr id="210" name="Google Shape;210;p11"/>
            <p:cNvSpPr/>
            <p:nvPr/>
          </p:nvSpPr>
          <p:spPr>
            <a:xfrm>
              <a:off x="0" y="0"/>
              <a:ext cx="412097" cy="320394"/>
            </a:xfrm>
            <a:custGeom>
              <a:rect b="b" l="l" r="r" t="t"/>
              <a:pathLst>
                <a:path extrusionOk="0" h="320394" w="412097">
                  <a:moveTo>
                    <a:pt x="160197" y="0"/>
                  </a:moveTo>
                  <a:lnTo>
                    <a:pt x="251900" y="0"/>
                  </a:lnTo>
                  <a:cubicBezTo>
                    <a:pt x="294387" y="0"/>
                    <a:pt x="335134" y="16878"/>
                    <a:pt x="365176" y="46921"/>
                  </a:cubicBezTo>
                  <a:cubicBezTo>
                    <a:pt x="395219" y="76963"/>
                    <a:pt x="412097" y="117710"/>
                    <a:pt x="412097" y="160197"/>
                  </a:cubicBezTo>
                  <a:lnTo>
                    <a:pt x="412097" y="160197"/>
                  </a:lnTo>
                  <a:cubicBezTo>
                    <a:pt x="412097" y="202684"/>
                    <a:pt x="395219" y="243431"/>
                    <a:pt x="365176" y="273473"/>
                  </a:cubicBezTo>
                  <a:cubicBezTo>
                    <a:pt x="335134" y="303516"/>
                    <a:pt x="294387" y="320394"/>
                    <a:pt x="251900" y="320394"/>
                  </a:cubicBezTo>
                  <a:lnTo>
                    <a:pt x="160197" y="320394"/>
                  </a:lnTo>
                  <a:cubicBezTo>
                    <a:pt x="117710" y="320394"/>
                    <a:pt x="76963" y="303516"/>
                    <a:pt x="46921" y="273473"/>
                  </a:cubicBezTo>
                  <a:cubicBezTo>
                    <a:pt x="16878" y="243431"/>
                    <a:pt x="0" y="202684"/>
                    <a:pt x="0" y="160197"/>
                  </a:cubicBezTo>
                  <a:lnTo>
                    <a:pt x="0" y="160197"/>
                  </a:lnTo>
                  <a:cubicBezTo>
                    <a:pt x="0" y="117710"/>
                    <a:pt x="16878" y="76963"/>
                    <a:pt x="46921" y="46921"/>
                  </a:cubicBezTo>
                  <a:cubicBezTo>
                    <a:pt x="76963" y="16878"/>
                    <a:pt x="117710" y="0"/>
                    <a:pt x="160197" y="0"/>
                  </a:cubicBezTo>
                  <a:close/>
                </a:path>
              </a:pathLst>
            </a:custGeom>
            <a:solidFill>
              <a:srgbClr val="000000">
                <a:alpha val="0"/>
              </a:srgbClr>
            </a:solidFill>
            <a:ln cap="rnd" cmpd="sng" w="66675">
              <a:solidFill>
                <a:srgbClr val="FFDE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txBox="1"/>
            <p:nvPr/>
          </p:nvSpPr>
          <p:spPr>
            <a:xfrm>
              <a:off x="0" y="-95250"/>
              <a:ext cx="412097" cy="4156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1"/>
          <p:cNvGrpSpPr/>
          <p:nvPr/>
        </p:nvGrpSpPr>
        <p:grpSpPr>
          <a:xfrm>
            <a:off x="4365755" y="4102989"/>
            <a:ext cx="10997630" cy="1369923"/>
            <a:chOff x="0" y="-133350"/>
            <a:chExt cx="3642619" cy="453744"/>
          </a:xfrm>
        </p:grpSpPr>
        <p:sp>
          <p:nvSpPr>
            <p:cNvPr id="213" name="Google Shape;213;p11"/>
            <p:cNvSpPr/>
            <p:nvPr/>
          </p:nvSpPr>
          <p:spPr>
            <a:xfrm>
              <a:off x="0" y="0"/>
              <a:ext cx="3642619" cy="320394"/>
            </a:xfrm>
            <a:custGeom>
              <a:rect b="b" l="l" r="r" t="t"/>
              <a:pathLst>
                <a:path extrusionOk="0" h="320394" w="3642619">
                  <a:moveTo>
                    <a:pt x="70396" y="0"/>
                  </a:moveTo>
                  <a:lnTo>
                    <a:pt x="3572223" y="0"/>
                  </a:lnTo>
                  <a:cubicBezTo>
                    <a:pt x="3590893" y="0"/>
                    <a:pt x="3608798" y="7417"/>
                    <a:pt x="3622000" y="20619"/>
                  </a:cubicBezTo>
                  <a:cubicBezTo>
                    <a:pt x="3635202" y="33820"/>
                    <a:pt x="3642619" y="51726"/>
                    <a:pt x="3642619" y="70396"/>
                  </a:cubicBezTo>
                  <a:lnTo>
                    <a:pt x="3642619" y="249998"/>
                  </a:lnTo>
                  <a:cubicBezTo>
                    <a:pt x="3642619" y="268668"/>
                    <a:pt x="3635202" y="286574"/>
                    <a:pt x="3622000" y="299775"/>
                  </a:cubicBezTo>
                  <a:cubicBezTo>
                    <a:pt x="3608798" y="312977"/>
                    <a:pt x="3590893" y="320394"/>
                    <a:pt x="3572223" y="320394"/>
                  </a:cubicBezTo>
                  <a:lnTo>
                    <a:pt x="70396" y="320394"/>
                  </a:lnTo>
                  <a:cubicBezTo>
                    <a:pt x="51726" y="320394"/>
                    <a:pt x="33820" y="312977"/>
                    <a:pt x="20619" y="299775"/>
                  </a:cubicBezTo>
                  <a:cubicBezTo>
                    <a:pt x="7417" y="286574"/>
                    <a:pt x="0" y="268668"/>
                    <a:pt x="0" y="249998"/>
                  </a:cubicBezTo>
                  <a:lnTo>
                    <a:pt x="0" y="70396"/>
                  </a:lnTo>
                  <a:cubicBezTo>
                    <a:pt x="0" y="51726"/>
                    <a:pt x="7417" y="33820"/>
                    <a:pt x="20619" y="20619"/>
                  </a:cubicBezTo>
                  <a:cubicBezTo>
                    <a:pt x="33820" y="7417"/>
                    <a:pt x="51726" y="0"/>
                    <a:pt x="70396" y="0"/>
                  </a:cubicBezTo>
                  <a:close/>
                </a:path>
              </a:pathLst>
            </a:custGeom>
            <a:solidFill>
              <a:srgbClr val="000000">
                <a:alpha val="0"/>
              </a:srgbClr>
            </a:solidFill>
            <a:ln cap="rnd" cmpd="sng" w="66675">
              <a:solidFill>
                <a:srgbClr val="ED7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txBox="1"/>
            <p:nvPr/>
          </p:nvSpPr>
          <p:spPr>
            <a:xfrm>
              <a:off x="0" y="-133350"/>
              <a:ext cx="3642619"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1"/>
          <p:cNvGrpSpPr/>
          <p:nvPr/>
        </p:nvGrpSpPr>
        <p:grpSpPr>
          <a:xfrm>
            <a:off x="4365755" y="5282380"/>
            <a:ext cx="10997630" cy="1369923"/>
            <a:chOff x="0" y="-133350"/>
            <a:chExt cx="3642619" cy="453744"/>
          </a:xfrm>
        </p:grpSpPr>
        <p:sp>
          <p:nvSpPr>
            <p:cNvPr id="216" name="Google Shape;216;p11"/>
            <p:cNvSpPr/>
            <p:nvPr/>
          </p:nvSpPr>
          <p:spPr>
            <a:xfrm>
              <a:off x="0" y="0"/>
              <a:ext cx="3642619" cy="320394"/>
            </a:xfrm>
            <a:custGeom>
              <a:rect b="b" l="l" r="r" t="t"/>
              <a:pathLst>
                <a:path extrusionOk="0" h="320394" w="3642619">
                  <a:moveTo>
                    <a:pt x="70396" y="0"/>
                  </a:moveTo>
                  <a:lnTo>
                    <a:pt x="3572223" y="0"/>
                  </a:lnTo>
                  <a:cubicBezTo>
                    <a:pt x="3590893" y="0"/>
                    <a:pt x="3608798" y="7417"/>
                    <a:pt x="3622000" y="20619"/>
                  </a:cubicBezTo>
                  <a:cubicBezTo>
                    <a:pt x="3635202" y="33820"/>
                    <a:pt x="3642619" y="51726"/>
                    <a:pt x="3642619" y="70396"/>
                  </a:cubicBezTo>
                  <a:lnTo>
                    <a:pt x="3642619" y="249998"/>
                  </a:lnTo>
                  <a:cubicBezTo>
                    <a:pt x="3642619" y="268668"/>
                    <a:pt x="3635202" y="286574"/>
                    <a:pt x="3622000" y="299775"/>
                  </a:cubicBezTo>
                  <a:cubicBezTo>
                    <a:pt x="3608798" y="312977"/>
                    <a:pt x="3590893" y="320394"/>
                    <a:pt x="3572223" y="320394"/>
                  </a:cubicBezTo>
                  <a:lnTo>
                    <a:pt x="70396" y="320394"/>
                  </a:lnTo>
                  <a:cubicBezTo>
                    <a:pt x="51726" y="320394"/>
                    <a:pt x="33820" y="312977"/>
                    <a:pt x="20619" y="299775"/>
                  </a:cubicBezTo>
                  <a:cubicBezTo>
                    <a:pt x="7417" y="286574"/>
                    <a:pt x="0" y="268668"/>
                    <a:pt x="0" y="249998"/>
                  </a:cubicBezTo>
                  <a:lnTo>
                    <a:pt x="0" y="70396"/>
                  </a:lnTo>
                  <a:cubicBezTo>
                    <a:pt x="0" y="51726"/>
                    <a:pt x="7417" y="33820"/>
                    <a:pt x="20619" y="20619"/>
                  </a:cubicBezTo>
                  <a:cubicBezTo>
                    <a:pt x="33820" y="7417"/>
                    <a:pt x="51726" y="0"/>
                    <a:pt x="70396" y="0"/>
                  </a:cubicBezTo>
                  <a:close/>
                </a:path>
              </a:pathLst>
            </a:custGeom>
            <a:solidFill>
              <a:srgbClr val="000000">
                <a:alpha val="0"/>
              </a:srgbClr>
            </a:solidFill>
            <a:ln cap="rnd" cmpd="sng" w="66675">
              <a:solidFill>
                <a:srgbClr val="FFDE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txBox="1"/>
            <p:nvPr/>
          </p:nvSpPr>
          <p:spPr>
            <a:xfrm>
              <a:off x="0" y="-133350"/>
              <a:ext cx="3642619"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11"/>
          <p:cNvGrpSpPr/>
          <p:nvPr/>
        </p:nvGrpSpPr>
        <p:grpSpPr>
          <a:xfrm>
            <a:off x="2924614" y="6465172"/>
            <a:ext cx="1244184" cy="1369923"/>
            <a:chOff x="0" y="-133350"/>
            <a:chExt cx="412097" cy="453744"/>
          </a:xfrm>
        </p:grpSpPr>
        <p:sp>
          <p:nvSpPr>
            <p:cNvPr id="219" name="Google Shape;219;p11"/>
            <p:cNvSpPr/>
            <p:nvPr/>
          </p:nvSpPr>
          <p:spPr>
            <a:xfrm>
              <a:off x="0" y="0"/>
              <a:ext cx="412097" cy="320394"/>
            </a:xfrm>
            <a:custGeom>
              <a:rect b="b" l="l" r="r" t="t"/>
              <a:pathLst>
                <a:path extrusionOk="0" h="320394" w="412097">
                  <a:moveTo>
                    <a:pt x="160197" y="0"/>
                  </a:moveTo>
                  <a:lnTo>
                    <a:pt x="251900" y="0"/>
                  </a:lnTo>
                  <a:cubicBezTo>
                    <a:pt x="294387" y="0"/>
                    <a:pt x="335134" y="16878"/>
                    <a:pt x="365176" y="46921"/>
                  </a:cubicBezTo>
                  <a:cubicBezTo>
                    <a:pt x="395219" y="76963"/>
                    <a:pt x="412097" y="117710"/>
                    <a:pt x="412097" y="160197"/>
                  </a:cubicBezTo>
                  <a:lnTo>
                    <a:pt x="412097" y="160197"/>
                  </a:lnTo>
                  <a:cubicBezTo>
                    <a:pt x="412097" y="202684"/>
                    <a:pt x="395219" y="243431"/>
                    <a:pt x="365176" y="273473"/>
                  </a:cubicBezTo>
                  <a:cubicBezTo>
                    <a:pt x="335134" y="303516"/>
                    <a:pt x="294387" y="320394"/>
                    <a:pt x="251900" y="320394"/>
                  </a:cubicBezTo>
                  <a:lnTo>
                    <a:pt x="160197" y="320394"/>
                  </a:lnTo>
                  <a:cubicBezTo>
                    <a:pt x="117710" y="320394"/>
                    <a:pt x="76963" y="303516"/>
                    <a:pt x="46921" y="273473"/>
                  </a:cubicBezTo>
                  <a:cubicBezTo>
                    <a:pt x="16878" y="243431"/>
                    <a:pt x="0" y="202684"/>
                    <a:pt x="0" y="160197"/>
                  </a:cubicBezTo>
                  <a:lnTo>
                    <a:pt x="0" y="160197"/>
                  </a:lnTo>
                  <a:cubicBezTo>
                    <a:pt x="0" y="117710"/>
                    <a:pt x="16878" y="76963"/>
                    <a:pt x="46921" y="46921"/>
                  </a:cubicBezTo>
                  <a:cubicBezTo>
                    <a:pt x="76963" y="16878"/>
                    <a:pt x="117710" y="0"/>
                    <a:pt x="160197" y="0"/>
                  </a:cubicBezTo>
                  <a:close/>
                </a:path>
              </a:pathLst>
            </a:custGeom>
            <a:solidFill>
              <a:srgbClr val="000000">
                <a:alpha val="0"/>
              </a:srgbClr>
            </a:solidFill>
            <a:ln cap="rnd" cmpd="sng" w="66675">
              <a:solidFill>
                <a:srgbClr val="ED7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txBox="1"/>
            <p:nvPr/>
          </p:nvSpPr>
          <p:spPr>
            <a:xfrm>
              <a:off x="0" y="-133350"/>
              <a:ext cx="412097"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1" name="Google Shape;221;p11"/>
          <p:cNvGrpSpPr/>
          <p:nvPr/>
        </p:nvGrpSpPr>
        <p:grpSpPr>
          <a:xfrm>
            <a:off x="2924614" y="5285781"/>
            <a:ext cx="1244184" cy="1369923"/>
            <a:chOff x="0" y="-133350"/>
            <a:chExt cx="412097" cy="453744"/>
          </a:xfrm>
        </p:grpSpPr>
        <p:sp>
          <p:nvSpPr>
            <p:cNvPr id="222" name="Google Shape;222;p11"/>
            <p:cNvSpPr/>
            <p:nvPr/>
          </p:nvSpPr>
          <p:spPr>
            <a:xfrm>
              <a:off x="0" y="0"/>
              <a:ext cx="412097" cy="320394"/>
            </a:xfrm>
            <a:custGeom>
              <a:rect b="b" l="l" r="r" t="t"/>
              <a:pathLst>
                <a:path extrusionOk="0" h="320394" w="412097">
                  <a:moveTo>
                    <a:pt x="160197" y="0"/>
                  </a:moveTo>
                  <a:lnTo>
                    <a:pt x="251900" y="0"/>
                  </a:lnTo>
                  <a:cubicBezTo>
                    <a:pt x="294387" y="0"/>
                    <a:pt x="335134" y="16878"/>
                    <a:pt x="365176" y="46921"/>
                  </a:cubicBezTo>
                  <a:cubicBezTo>
                    <a:pt x="395219" y="76963"/>
                    <a:pt x="412097" y="117710"/>
                    <a:pt x="412097" y="160197"/>
                  </a:cubicBezTo>
                  <a:lnTo>
                    <a:pt x="412097" y="160197"/>
                  </a:lnTo>
                  <a:cubicBezTo>
                    <a:pt x="412097" y="202684"/>
                    <a:pt x="395219" y="243431"/>
                    <a:pt x="365176" y="273473"/>
                  </a:cubicBezTo>
                  <a:cubicBezTo>
                    <a:pt x="335134" y="303516"/>
                    <a:pt x="294387" y="320394"/>
                    <a:pt x="251900" y="320394"/>
                  </a:cubicBezTo>
                  <a:lnTo>
                    <a:pt x="160197" y="320394"/>
                  </a:lnTo>
                  <a:cubicBezTo>
                    <a:pt x="117710" y="320394"/>
                    <a:pt x="76963" y="303516"/>
                    <a:pt x="46921" y="273473"/>
                  </a:cubicBezTo>
                  <a:cubicBezTo>
                    <a:pt x="16878" y="243431"/>
                    <a:pt x="0" y="202684"/>
                    <a:pt x="0" y="160197"/>
                  </a:cubicBezTo>
                  <a:lnTo>
                    <a:pt x="0" y="160197"/>
                  </a:lnTo>
                  <a:cubicBezTo>
                    <a:pt x="0" y="117710"/>
                    <a:pt x="16878" y="76963"/>
                    <a:pt x="46921" y="46921"/>
                  </a:cubicBezTo>
                  <a:cubicBezTo>
                    <a:pt x="76963" y="16878"/>
                    <a:pt x="117710" y="0"/>
                    <a:pt x="160197" y="0"/>
                  </a:cubicBezTo>
                  <a:close/>
                </a:path>
              </a:pathLst>
            </a:custGeom>
            <a:solidFill>
              <a:srgbClr val="000000">
                <a:alpha val="0"/>
              </a:srgbClr>
            </a:solidFill>
            <a:ln cap="rnd" cmpd="sng" w="66675">
              <a:solidFill>
                <a:srgbClr val="FFDE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
            <p:cNvSpPr txBox="1"/>
            <p:nvPr/>
          </p:nvSpPr>
          <p:spPr>
            <a:xfrm>
              <a:off x="0" y="-133350"/>
              <a:ext cx="412097"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p11"/>
          <p:cNvGrpSpPr/>
          <p:nvPr/>
        </p:nvGrpSpPr>
        <p:grpSpPr>
          <a:xfrm>
            <a:off x="4365755" y="6465172"/>
            <a:ext cx="10997630" cy="1369923"/>
            <a:chOff x="0" y="-133350"/>
            <a:chExt cx="3642619" cy="453744"/>
          </a:xfrm>
        </p:grpSpPr>
        <p:sp>
          <p:nvSpPr>
            <p:cNvPr id="225" name="Google Shape;225;p11"/>
            <p:cNvSpPr/>
            <p:nvPr/>
          </p:nvSpPr>
          <p:spPr>
            <a:xfrm>
              <a:off x="0" y="0"/>
              <a:ext cx="3642619" cy="320394"/>
            </a:xfrm>
            <a:custGeom>
              <a:rect b="b" l="l" r="r" t="t"/>
              <a:pathLst>
                <a:path extrusionOk="0" h="320394" w="3642619">
                  <a:moveTo>
                    <a:pt x="70396" y="0"/>
                  </a:moveTo>
                  <a:lnTo>
                    <a:pt x="3572223" y="0"/>
                  </a:lnTo>
                  <a:cubicBezTo>
                    <a:pt x="3590893" y="0"/>
                    <a:pt x="3608798" y="7417"/>
                    <a:pt x="3622000" y="20619"/>
                  </a:cubicBezTo>
                  <a:cubicBezTo>
                    <a:pt x="3635202" y="33820"/>
                    <a:pt x="3642619" y="51726"/>
                    <a:pt x="3642619" y="70396"/>
                  </a:cubicBezTo>
                  <a:lnTo>
                    <a:pt x="3642619" y="249998"/>
                  </a:lnTo>
                  <a:cubicBezTo>
                    <a:pt x="3642619" y="268668"/>
                    <a:pt x="3635202" y="286574"/>
                    <a:pt x="3622000" y="299775"/>
                  </a:cubicBezTo>
                  <a:cubicBezTo>
                    <a:pt x="3608798" y="312977"/>
                    <a:pt x="3590893" y="320394"/>
                    <a:pt x="3572223" y="320394"/>
                  </a:cubicBezTo>
                  <a:lnTo>
                    <a:pt x="70396" y="320394"/>
                  </a:lnTo>
                  <a:cubicBezTo>
                    <a:pt x="51726" y="320394"/>
                    <a:pt x="33820" y="312977"/>
                    <a:pt x="20619" y="299775"/>
                  </a:cubicBezTo>
                  <a:cubicBezTo>
                    <a:pt x="7417" y="286574"/>
                    <a:pt x="0" y="268668"/>
                    <a:pt x="0" y="249998"/>
                  </a:cubicBezTo>
                  <a:lnTo>
                    <a:pt x="0" y="70396"/>
                  </a:lnTo>
                  <a:cubicBezTo>
                    <a:pt x="0" y="51726"/>
                    <a:pt x="7417" y="33820"/>
                    <a:pt x="20619" y="20619"/>
                  </a:cubicBezTo>
                  <a:cubicBezTo>
                    <a:pt x="33820" y="7417"/>
                    <a:pt x="51726" y="0"/>
                    <a:pt x="70396" y="0"/>
                  </a:cubicBezTo>
                  <a:close/>
                </a:path>
              </a:pathLst>
            </a:custGeom>
            <a:solidFill>
              <a:srgbClr val="000000">
                <a:alpha val="0"/>
              </a:srgbClr>
            </a:solidFill>
            <a:ln cap="rnd" cmpd="sng" w="66675">
              <a:solidFill>
                <a:srgbClr val="ED7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txBox="1"/>
            <p:nvPr/>
          </p:nvSpPr>
          <p:spPr>
            <a:xfrm>
              <a:off x="0" y="-133350"/>
              <a:ext cx="3642619"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p11"/>
          <p:cNvGrpSpPr/>
          <p:nvPr/>
        </p:nvGrpSpPr>
        <p:grpSpPr>
          <a:xfrm>
            <a:off x="2924614" y="7644562"/>
            <a:ext cx="1244184" cy="1369923"/>
            <a:chOff x="0" y="-133350"/>
            <a:chExt cx="412097" cy="453744"/>
          </a:xfrm>
        </p:grpSpPr>
        <p:sp>
          <p:nvSpPr>
            <p:cNvPr id="228" name="Google Shape;228;p11"/>
            <p:cNvSpPr/>
            <p:nvPr/>
          </p:nvSpPr>
          <p:spPr>
            <a:xfrm>
              <a:off x="0" y="0"/>
              <a:ext cx="412097" cy="320394"/>
            </a:xfrm>
            <a:custGeom>
              <a:rect b="b" l="l" r="r" t="t"/>
              <a:pathLst>
                <a:path extrusionOk="0" h="320394" w="412097">
                  <a:moveTo>
                    <a:pt x="160197" y="0"/>
                  </a:moveTo>
                  <a:lnTo>
                    <a:pt x="251900" y="0"/>
                  </a:lnTo>
                  <a:cubicBezTo>
                    <a:pt x="294387" y="0"/>
                    <a:pt x="335134" y="16878"/>
                    <a:pt x="365176" y="46921"/>
                  </a:cubicBezTo>
                  <a:cubicBezTo>
                    <a:pt x="395219" y="76963"/>
                    <a:pt x="412097" y="117710"/>
                    <a:pt x="412097" y="160197"/>
                  </a:cubicBezTo>
                  <a:lnTo>
                    <a:pt x="412097" y="160197"/>
                  </a:lnTo>
                  <a:cubicBezTo>
                    <a:pt x="412097" y="202684"/>
                    <a:pt x="395219" y="243431"/>
                    <a:pt x="365176" y="273473"/>
                  </a:cubicBezTo>
                  <a:cubicBezTo>
                    <a:pt x="335134" y="303516"/>
                    <a:pt x="294387" y="320394"/>
                    <a:pt x="251900" y="320394"/>
                  </a:cubicBezTo>
                  <a:lnTo>
                    <a:pt x="160197" y="320394"/>
                  </a:lnTo>
                  <a:cubicBezTo>
                    <a:pt x="117710" y="320394"/>
                    <a:pt x="76963" y="303516"/>
                    <a:pt x="46921" y="273473"/>
                  </a:cubicBezTo>
                  <a:cubicBezTo>
                    <a:pt x="16878" y="243431"/>
                    <a:pt x="0" y="202684"/>
                    <a:pt x="0" y="160197"/>
                  </a:cubicBezTo>
                  <a:lnTo>
                    <a:pt x="0" y="160197"/>
                  </a:lnTo>
                  <a:cubicBezTo>
                    <a:pt x="0" y="117710"/>
                    <a:pt x="16878" y="76963"/>
                    <a:pt x="46921" y="46921"/>
                  </a:cubicBezTo>
                  <a:cubicBezTo>
                    <a:pt x="76963" y="16878"/>
                    <a:pt x="117710" y="0"/>
                    <a:pt x="160197" y="0"/>
                  </a:cubicBezTo>
                  <a:close/>
                </a:path>
              </a:pathLst>
            </a:custGeom>
            <a:solidFill>
              <a:srgbClr val="000000">
                <a:alpha val="0"/>
              </a:srgbClr>
            </a:solidFill>
            <a:ln cap="rnd" cmpd="sng" w="66675">
              <a:solidFill>
                <a:srgbClr val="FFDE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txBox="1"/>
            <p:nvPr/>
          </p:nvSpPr>
          <p:spPr>
            <a:xfrm>
              <a:off x="0" y="-133350"/>
              <a:ext cx="412097"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11"/>
          <p:cNvGrpSpPr/>
          <p:nvPr/>
        </p:nvGrpSpPr>
        <p:grpSpPr>
          <a:xfrm>
            <a:off x="4365755" y="7644562"/>
            <a:ext cx="10997630" cy="1369923"/>
            <a:chOff x="0" y="-133350"/>
            <a:chExt cx="3642619" cy="453744"/>
          </a:xfrm>
        </p:grpSpPr>
        <p:sp>
          <p:nvSpPr>
            <p:cNvPr id="231" name="Google Shape;231;p11"/>
            <p:cNvSpPr/>
            <p:nvPr/>
          </p:nvSpPr>
          <p:spPr>
            <a:xfrm>
              <a:off x="0" y="0"/>
              <a:ext cx="3642619" cy="320394"/>
            </a:xfrm>
            <a:custGeom>
              <a:rect b="b" l="l" r="r" t="t"/>
              <a:pathLst>
                <a:path extrusionOk="0" h="320394" w="3642619">
                  <a:moveTo>
                    <a:pt x="70396" y="0"/>
                  </a:moveTo>
                  <a:lnTo>
                    <a:pt x="3572223" y="0"/>
                  </a:lnTo>
                  <a:cubicBezTo>
                    <a:pt x="3590893" y="0"/>
                    <a:pt x="3608798" y="7417"/>
                    <a:pt x="3622000" y="20619"/>
                  </a:cubicBezTo>
                  <a:cubicBezTo>
                    <a:pt x="3635202" y="33820"/>
                    <a:pt x="3642619" y="51726"/>
                    <a:pt x="3642619" y="70396"/>
                  </a:cubicBezTo>
                  <a:lnTo>
                    <a:pt x="3642619" y="249998"/>
                  </a:lnTo>
                  <a:cubicBezTo>
                    <a:pt x="3642619" y="268668"/>
                    <a:pt x="3635202" y="286574"/>
                    <a:pt x="3622000" y="299775"/>
                  </a:cubicBezTo>
                  <a:cubicBezTo>
                    <a:pt x="3608798" y="312977"/>
                    <a:pt x="3590893" y="320394"/>
                    <a:pt x="3572223" y="320394"/>
                  </a:cubicBezTo>
                  <a:lnTo>
                    <a:pt x="70396" y="320394"/>
                  </a:lnTo>
                  <a:cubicBezTo>
                    <a:pt x="51726" y="320394"/>
                    <a:pt x="33820" y="312977"/>
                    <a:pt x="20619" y="299775"/>
                  </a:cubicBezTo>
                  <a:cubicBezTo>
                    <a:pt x="7417" y="286574"/>
                    <a:pt x="0" y="268668"/>
                    <a:pt x="0" y="249998"/>
                  </a:cubicBezTo>
                  <a:lnTo>
                    <a:pt x="0" y="70396"/>
                  </a:lnTo>
                  <a:cubicBezTo>
                    <a:pt x="0" y="51726"/>
                    <a:pt x="7417" y="33820"/>
                    <a:pt x="20619" y="20619"/>
                  </a:cubicBezTo>
                  <a:cubicBezTo>
                    <a:pt x="33820" y="7417"/>
                    <a:pt x="51726" y="0"/>
                    <a:pt x="70396" y="0"/>
                  </a:cubicBezTo>
                  <a:close/>
                </a:path>
              </a:pathLst>
            </a:custGeom>
            <a:solidFill>
              <a:srgbClr val="000000">
                <a:alpha val="0"/>
              </a:srgbClr>
            </a:solidFill>
            <a:ln cap="rnd" cmpd="sng" w="66675">
              <a:solidFill>
                <a:srgbClr val="FFDE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txBox="1"/>
            <p:nvPr/>
          </p:nvSpPr>
          <p:spPr>
            <a:xfrm>
              <a:off x="0" y="-133350"/>
              <a:ext cx="3642619" cy="453744"/>
            </a:xfrm>
            <a:prstGeom prst="rect">
              <a:avLst/>
            </a:prstGeom>
            <a:noFill/>
            <a:ln>
              <a:noFill/>
            </a:ln>
          </p:spPr>
          <p:txBody>
            <a:bodyPr anchorCtr="0" anchor="ctr" bIns="50800" lIns="50800" spcFirstLastPara="1" rIns="50800" wrap="square" tIns="50800">
              <a:noAutofit/>
            </a:bodyPr>
            <a:lstStyle/>
            <a:p>
              <a:pPr indent="0" lvl="0" marL="0" marR="0" rtl="0" algn="ctr">
                <a:lnSpc>
                  <a:spcPct val="19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11"/>
          <p:cNvSpPr/>
          <p:nvPr/>
        </p:nvSpPr>
        <p:spPr>
          <a:xfrm rot="848686">
            <a:off x="2844300" y="1209154"/>
            <a:ext cx="1388731" cy="1378631"/>
          </a:xfrm>
          <a:custGeom>
            <a:rect b="b" l="l" r="r" t="t"/>
            <a:pathLst>
              <a:path extrusionOk="0" h="1378631" w="1388731">
                <a:moveTo>
                  <a:pt x="0" y="0"/>
                </a:moveTo>
                <a:lnTo>
                  <a:pt x="1388731" y="0"/>
                </a:lnTo>
                <a:lnTo>
                  <a:pt x="1388731" y="1378631"/>
                </a:lnTo>
                <a:lnTo>
                  <a:pt x="0" y="1378631"/>
                </a:lnTo>
                <a:lnTo>
                  <a:pt x="0" y="0"/>
                </a:lnTo>
                <a:close/>
              </a:path>
            </a:pathLst>
          </a:custGeom>
          <a:blipFill rotWithShape="1">
            <a:blip r:embed="rId4">
              <a:alphaModFix/>
            </a:blip>
            <a:stretch>
              <a:fillRect b="0" l="0" r="0" t="0"/>
            </a:stretch>
          </a:blipFill>
          <a:ln>
            <a:noFill/>
          </a:ln>
        </p:spPr>
      </p:sp>
      <p:sp>
        <p:nvSpPr>
          <p:cNvPr id="234" name="Google Shape;234;p11"/>
          <p:cNvSpPr txBox="1"/>
          <p:nvPr/>
        </p:nvSpPr>
        <p:spPr>
          <a:xfrm>
            <a:off x="3538666" y="979307"/>
            <a:ext cx="11210669" cy="1904999"/>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1" i="0" lang="en-US" sz="12999" u="none" cap="none" strike="noStrike">
                <a:solidFill>
                  <a:srgbClr val="FFFFFF"/>
                </a:solidFill>
                <a:latin typeface="Gaegu"/>
                <a:ea typeface="Gaegu"/>
                <a:cs typeface="Gaegu"/>
                <a:sym typeface="Gaegu"/>
              </a:rPr>
              <a:t>Student Goals</a:t>
            </a:r>
            <a:endParaRPr/>
          </a:p>
        </p:txBody>
      </p:sp>
      <p:sp>
        <p:nvSpPr>
          <p:cNvPr id="235" name="Google Shape;235;p11"/>
          <p:cNvSpPr/>
          <p:nvPr/>
        </p:nvSpPr>
        <p:spPr>
          <a:xfrm>
            <a:off x="14054969" y="1209154"/>
            <a:ext cx="1388731" cy="1378631"/>
          </a:xfrm>
          <a:custGeom>
            <a:rect b="b" l="l" r="r" t="t"/>
            <a:pathLst>
              <a:path extrusionOk="0" h="1378631" w="1388731">
                <a:moveTo>
                  <a:pt x="0" y="0"/>
                </a:moveTo>
                <a:lnTo>
                  <a:pt x="1388731" y="0"/>
                </a:lnTo>
                <a:lnTo>
                  <a:pt x="1388731" y="1378631"/>
                </a:lnTo>
                <a:lnTo>
                  <a:pt x="0" y="1378631"/>
                </a:lnTo>
                <a:lnTo>
                  <a:pt x="0" y="0"/>
                </a:lnTo>
                <a:close/>
              </a:path>
            </a:pathLst>
          </a:custGeom>
          <a:blipFill rotWithShape="1">
            <a:blip r:embed="rId4">
              <a:alphaModFix/>
            </a:blip>
            <a:stretch>
              <a:fillRect b="0" l="0" r="0" t="0"/>
            </a:stretch>
          </a:blipFill>
          <a:ln>
            <a:noFill/>
          </a:ln>
        </p:spPr>
      </p:sp>
      <p:sp>
        <p:nvSpPr>
          <p:cNvPr id="236" name="Google Shape;236;p11"/>
          <p:cNvSpPr txBox="1"/>
          <p:nvPr/>
        </p:nvSpPr>
        <p:spPr>
          <a:xfrm>
            <a:off x="4765828" y="3553334"/>
            <a:ext cx="10003706" cy="4381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US" sz="2499" u="none" cap="none" strike="noStrike">
                <a:solidFill>
                  <a:srgbClr val="FFFFFF"/>
                </a:solidFill>
                <a:latin typeface="Dekko"/>
                <a:ea typeface="Dekko"/>
                <a:cs typeface="Dekko"/>
                <a:sym typeface="Dekko"/>
              </a:rPr>
              <a:t>Lorem ipsum dolor sit amet, consectetur adipiscing elit, sed do eiusmod tempor </a:t>
            </a:r>
            <a:endParaRPr/>
          </a:p>
        </p:txBody>
      </p:sp>
      <p:sp>
        <p:nvSpPr>
          <p:cNvPr id="237" name="Google Shape;237;p11"/>
          <p:cNvSpPr txBox="1"/>
          <p:nvPr/>
        </p:nvSpPr>
        <p:spPr>
          <a:xfrm>
            <a:off x="3247710" y="3611425"/>
            <a:ext cx="650400" cy="430800"/>
          </a:xfrm>
          <a:prstGeom prst="rect">
            <a:avLst/>
          </a:prstGeom>
          <a:noFill/>
          <a:ln>
            <a:noFill/>
          </a:ln>
        </p:spPr>
        <p:txBody>
          <a:bodyPr anchorCtr="0" anchor="t" bIns="0" lIns="0" spcFirstLastPara="1" rIns="0" wrap="square" tIns="0">
            <a:spAutoFit/>
          </a:bodyPr>
          <a:lstStyle/>
          <a:p>
            <a:pPr indent="0" lvl="0" marL="0" marR="0" rtl="0" algn="ctr">
              <a:lnSpc>
                <a:spcPct val="69992"/>
              </a:lnSpc>
              <a:spcBef>
                <a:spcPts val="0"/>
              </a:spcBef>
              <a:spcAft>
                <a:spcPts val="0"/>
              </a:spcAft>
              <a:buNone/>
            </a:pPr>
            <a:r>
              <a:rPr b="1" i="0" lang="en-US" sz="3999" u="none" cap="none" strike="noStrike">
                <a:solidFill>
                  <a:srgbClr val="FFFFFF"/>
                </a:solidFill>
                <a:latin typeface="Gaegu"/>
                <a:ea typeface="Gaegu"/>
                <a:cs typeface="Gaegu"/>
                <a:sym typeface="Gaegu"/>
              </a:rPr>
              <a:t>01</a:t>
            </a:r>
            <a:endParaRPr/>
          </a:p>
        </p:txBody>
      </p:sp>
      <p:sp>
        <p:nvSpPr>
          <p:cNvPr id="238" name="Google Shape;238;p11"/>
          <p:cNvSpPr txBox="1"/>
          <p:nvPr/>
        </p:nvSpPr>
        <p:spPr>
          <a:xfrm>
            <a:off x="3223558" y="4785000"/>
            <a:ext cx="650400" cy="430800"/>
          </a:xfrm>
          <a:prstGeom prst="rect">
            <a:avLst/>
          </a:prstGeom>
          <a:noFill/>
          <a:ln>
            <a:noFill/>
          </a:ln>
        </p:spPr>
        <p:txBody>
          <a:bodyPr anchorCtr="0" anchor="t" bIns="0" lIns="0" spcFirstLastPara="1" rIns="0" wrap="square" tIns="0">
            <a:spAutoFit/>
          </a:bodyPr>
          <a:lstStyle/>
          <a:p>
            <a:pPr indent="0" lvl="0" marL="0" marR="0" rtl="0" algn="ctr">
              <a:lnSpc>
                <a:spcPct val="69992"/>
              </a:lnSpc>
              <a:spcBef>
                <a:spcPts val="0"/>
              </a:spcBef>
              <a:spcAft>
                <a:spcPts val="0"/>
              </a:spcAft>
              <a:buNone/>
            </a:pPr>
            <a:r>
              <a:rPr b="1" i="0" lang="en-US" sz="3999" u="none" cap="none" strike="noStrike">
                <a:solidFill>
                  <a:srgbClr val="FFFFFF"/>
                </a:solidFill>
                <a:latin typeface="Gaegu"/>
                <a:ea typeface="Gaegu"/>
                <a:cs typeface="Gaegu"/>
                <a:sym typeface="Gaegu"/>
              </a:rPr>
              <a:t>02</a:t>
            </a:r>
            <a:endParaRPr/>
          </a:p>
        </p:txBody>
      </p:sp>
      <p:sp>
        <p:nvSpPr>
          <p:cNvPr id="239" name="Google Shape;239;p11"/>
          <p:cNvSpPr txBox="1"/>
          <p:nvPr/>
        </p:nvSpPr>
        <p:spPr>
          <a:xfrm>
            <a:off x="3247708" y="5973600"/>
            <a:ext cx="650400" cy="430800"/>
          </a:xfrm>
          <a:prstGeom prst="rect">
            <a:avLst/>
          </a:prstGeom>
          <a:noFill/>
          <a:ln>
            <a:noFill/>
          </a:ln>
        </p:spPr>
        <p:txBody>
          <a:bodyPr anchorCtr="0" anchor="t" bIns="0" lIns="0" spcFirstLastPara="1" rIns="0" wrap="square" tIns="0">
            <a:spAutoFit/>
          </a:bodyPr>
          <a:lstStyle/>
          <a:p>
            <a:pPr indent="0" lvl="0" marL="0" marR="0" rtl="0" algn="ctr">
              <a:lnSpc>
                <a:spcPct val="69992"/>
              </a:lnSpc>
              <a:spcBef>
                <a:spcPts val="0"/>
              </a:spcBef>
              <a:spcAft>
                <a:spcPts val="0"/>
              </a:spcAft>
              <a:buNone/>
            </a:pPr>
            <a:r>
              <a:rPr b="1" i="0" lang="en-US" sz="3999" u="none" cap="none" strike="noStrike">
                <a:solidFill>
                  <a:srgbClr val="FFFFFF"/>
                </a:solidFill>
                <a:latin typeface="Gaegu"/>
                <a:ea typeface="Gaegu"/>
                <a:cs typeface="Gaegu"/>
                <a:sym typeface="Gaegu"/>
              </a:rPr>
              <a:t>03</a:t>
            </a:r>
            <a:endParaRPr/>
          </a:p>
        </p:txBody>
      </p:sp>
      <p:sp>
        <p:nvSpPr>
          <p:cNvPr id="240" name="Google Shape;240;p11"/>
          <p:cNvSpPr txBox="1"/>
          <p:nvPr/>
        </p:nvSpPr>
        <p:spPr>
          <a:xfrm>
            <a:off x="3215427" y="7149375"/>
            <a:ext cx="650400" cy="430800"/>
          </a:xfrm>
          <a:prstGeom prst="rect">
            <a:avLst/>
          </a:prstGeom>
          <a:noFill/>
          <a:ln>
            <a:noFill/>
          </a:ln>
        </p:spPr>
        <p:txBody>
          <a:bodyPr anchorCtr="0" anchor="t" bIns="0" lIns="0" spcFirstLastPara="1" rIns="0" wrap="square" tIns="0">
            <a:spAutoFit/>
          </a:bodyPr>
          <a:lstStyle/>
          <a:p>
            <a:pPr indent="0" lvl="0" marL="0" marR="0" rtl="0" algn="ctr">
              <a:lnSpc>
                <a:spcPct val="69992"/>
              </a:lnSpc>
              <a:spcBef>
                <a:spcPts val="0"/>
              </a:spcBef>
              <a:spcAft>
                <a:spcPts val="0"/>
              </a:spcAft>
              <a:buNone/>
            </a:pPr>
            <a:r>
              <a:rPr b="1" i="0" lang="en-US" sz="3999" u="none" cap="none" strike="noStrike">
                <a:solidFill>
                  <a:srgbClr val="FFFFFF"/>
                </a:solidFill>
                <a:latin typeface="Gaegu"/>
                <a:ea typeface="Gaegu"/>
                <a:cs typeface="Gaegu"/>
                <a:sym typeface="Gaegu"/>
              </a:rPr>
              <a:t>04</a:t>
            </a:r>
            <a:endParaRPr/>
          </a:p>
        </p:txBody>
      </p:sp>
      <p:sp>
        <p:nvSpPr>
          <p:cNvPr id="241" name="Google Shape;241;p11"/>
          <p:cNvSpPr txBox="1"/>
          <p:nvPr/>
        </p:nvSpPr>
        <p:spPr>
          <a:xfrm>
            <a:off x="3239332" y="8325200"/>
            <a:ext cx="650400" cy="430800"/>
          </a:xfrm>
          <a:prstGeom prst="rect">
            <a:avLst/>
          </a:prstGeom>
          <a:noFill/>
          <a:ln>
            <a:noFill/>
          </a:ln>
        </p:spPr>
        <p:txBody>
          <a:bodyPr anchorCtr="0" anchor="t" bIns="0" lIns="0" spcFirstLastPara="1" rIns="0" wrap="square" tIns="0">
            <a:spAutoFit/>
          </a:bodyPr>
          <a:lstStyle/>
          <a:p>
            <a:pPr indent="0" lvl="0" marL="0" marR="0" rtl="0" algn="ctr">
              <a:lnSpc>
                <a:spcPct val="69992"/>
              </a:lnSpc>
              <a:spcBef>
                <a:spcPts val="0"/>
              </a:spcBef>
              <a:spcAft>
                <a:spcPts val="0"/>
              </a:spcAft>
              <a:buNone/>
            </a:pPr>
            <a:r>
              <a:rPr b="1" i="0" lang="en-US" sz="3999" u="none" cap="none" strike="noStrike">
                <a:solidFill>
                  <a:srgbClr val="FFFFFF"/>
                </a:solidFill>
                <a:latin typeface="Gaegu"/>
                <a:ea typeface="Gaegu"/>
                <a:cs typeface="Gaegu"/>
                <a:sym typeface="Gaegu"/>
              </a:rPr>
              <a:t>05</a:t>
            </a:r>
            <a:endParaRPr/>
          </a:p>
        </p:txBody>
      </p:sp>
      <p:sp>
        <p:nvSpPr>
          <p:cNvPr id="242" name="Google Shape;242;p11"/>
          <p:cNvSpPr txBox="1"/>
          <p:nvPr/>
        </p:nvSpPr>
        <p:spPr>
          <a:xfrm>
            <a:off x="4765828" y="4731024"/>
            <a:ext cx="10003706" cy="4381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US" sz="2499" u="none" cap="none" strike="noStrike">
                <a:solidFill>
                  <a:srgbClr val="FFFFFF"/>
                </a:solidFill>
                <a:latin typeface="Dekko"/>
                <a:ea typeface="Dekko"/>
                <a:cs typeface="Dekko"/>
                <a:sym typeface="Dekko"/>
              </a:rPr>
              <a:t>Lorem ipsum dolor sit amet, consectetur adipiscing elit, sed do eiusmod tempor </a:t>
            </a:r>
            <a:endParaRPr/>
          </a:p>
        </p:txBody>
      </p:sp>
      <p:sp>
        <p:nvSpPr>
          <p:cNvPr id="243" name="Google Shape;243;p11"/>
          <p:cNvSpPr txBox="1"/>
          <p:nvPr/>
        </p:nvSpPr>
        <p:spPr>
          <a:xfrm>
            <a:off x="4765828" y="5917713"/>
            <a:ext cx="10003706" cy="4381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US" sz="2499" u="none" cap="none" strike="noStrike">
                <a:solidFill>
                  <a:srgbClr val="FFFFFF"/>
                </a:solidFill>
                <a:latin typeface="Dekko"/>
                <a:ea typeface="Dekko"/>
                <a:cs typeface="Dekko"/>
                <a:sym typeface="Dekko"/>
              </a:rPr>
              <a:t>Lorem ipsum dolor sit amet, consectetur adipiscing elit, sed do eiusmod tempor </a:t>
            </a:r>
            <a:endParaRPr/>
          </a:p>
        </p:txBody>
      </p:sp>
      <p:sp>
        <p:nvSpPr>
          <p:cNvPr id="244" name="Google Shape;244;p11"/>
          <p:cNvSpPr txBox="1"/>
          <p:nvPr/>
        </p:nvSpPr>
        <p:spPr>
          <a:xfrm>
            <a:off x="4765828" y="7095403"/>
            <a:ext cx="10003706" cy="4381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US" sz="2499" u="none" cap="none" strike="noStrike">
                <a:solidFill>
                  <a:srgbClr val="FFFFFF"/>
                </a:solidFill>
                <a:latin typeface="Dekko"/>
                <a:ea typeface="Dekko"/>
                <a:cs typeface="Dekko"/>
                <a:sym typeface="Dekko"/>
              </a:rPr>
              <a:t>Lorem ipsum dolor sit amet, consectetur adipiscing elit, sed do eiusmod tempor </a:t>
            </a:r>
            <a:endParaRPr/>
          </a:p>
        </p:txBody>
      </p:sp>
      <p:sp>
        <p:nvSpPr>
          <p:cNvPr id="245" name="Google Shape;245;p11"/>
          <p:cNvSpPr txBox="1"/>
          <p:nvPr/>
        </p:nvSpPr>
        <p:spPr>
          <a:xfrm>
            <a:off x="4765828" y="8271227"/>
            <a:ext cx="10003706" cy="4381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US" sz="2499" u="none" cap="none" strike="noStrike">
                <a:solidFill>
                  <a:srgbClr val="FFFFFF"/>
                </a:solidFill>
                <a:latin typeface="Dekko"/>
                <a:ea typeface="Dekko"/>
                <a:cs typeface="Dekko"/>
                <a:sym typeface="Dekko"/>
              </a:rPr>
              <a:t>Lorem ipsum dolor sit amet, consectetur adipiscing elit, sed do eiusmod tempor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