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Cabin Sketch"/>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binSketch-bold.fntdata"/><Relationship Id="rId21" Type="http://schemas.openxmlformats.org/officeDocument/2006/relationships/font" Target="fonts/CabinSketch-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bg>
      <p:bgPr>
        <a:solidFill>
          <a:schemeClr val="dk1"/>
        </a:solidFill>
      </p:bgPr>
    </p:bg>
    <p:spTree>
      <p:nvGrpSpPr>
        <p:cNvPr id="13" name="Shape 13"/>
        <p:cNvGrpSpPr/>
        <p:nvPr/>
      </p:nvGrpSpPr>
      <p:grpSpPr>
        <a:xfrm>
          <a:off x="0" y="0"/>
          <a:ext cx="0" cy="0"/>
          <a:chOff x="0" y="0"/>
          <a:chExt cx="0" cy="0"/>
        </a:xfrm>
      </p:grpSpPr>
      <p:sp>
        <p:nvSpPr>
          <p:cNvPr id="14" name="Google Shape;14;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
          <p:cNvPicPr preferRelativeResize="0"/>
          <p:nvPr/>
        </p:nvPicPr>
        <p:blipFill>
          <a:blip r:embed="rId2">
            <a:alphaModFix/>
          </a:blip>
          <a:stretch>
            <a:fillRect/>
          </a:stretch>
        </p:blipFill>
        <p:spPr>
          <a:xfrm>
            <a:off x="504275" y="671775"/>
            <a:ext cx="17279452" cy="894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1">
  <p:cSld name="BLANK_3_1">
    <p:bg>
      <p:bgPr>
        <a:solidFill>
          <a:schemeClr val="dk1"/>
        </a:solidFill>
      </p:bgPr>
    </p:bg>
    <p:spTree>
      <p:nvGrpSpPr>
        <p:cNvPr id="16" name="Shape 16"/>
        <p:cNvGrpSpPr/>
        <p:nvPr/>
      </p:nvGrpSpPr>
      <p:grpSpPr>
        <a:xfrm>
          <a:off x="0" y="0"/>
          <a:ext cx="0" cy="0"/>
          <a:chOff x="0" y="0"/>
          <a:chExt cx="0" cy="0"/>
        </a:xfrm>
      </p:grpSpPr>
      <p:sp>
        <p:nvSpPr>
          <p:cNvPr id="17" name="Google Shape;17;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8" name="Google Shape;18;p4"/>
          <p:cNvPicPr preferRelativeResize="0"/>
          <p:nvPr/>
        </p:nvPicPr>
        <p:blipFill>
          <a:blip r:embed="rId2">
            <a:alphaModFix/>
          </a:blip>
          <a:stretch>
            <a:fillRect/>
          </a:stretch>
        </p:blipFill>
        <p:spPr>
          <a:xfrm>
            <a:off x="886175" y="721825"/>
            <a:ext cx="16515651" cy="88433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7.jpg"/><Relationship Id="rId6" Type="http://schemas.openxmlformats.org/officeDocument/2006/relationships/image" Target="../media/image1.jpg"/><Relationship Id="rId7"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43.png"/><Relationship Id="rId5" Type="http://schemas.openxmlformats.org/officeDocument/2006/relationships/image" Target="../media/image39.png"/><Relationship Id="rId6" Type="http://schemas.openxmlformats.org/officeDocument/2006/relationships/image" Target="../media/image35.png"/></Relationships>
</file>

<file path=ppt/slides/_rels/slide14.xml.rels><?xml version="1.0" encoding="UTF-8" standalone="yes"?><Relationships xmlns="http://schemas.openxmlformats.org/package/2006/relationships"><Relationship Id="rId40" Type="http://schemas.openxmlformats.org/officeDocument/2006/relationships/image" Target="../media/image68.png"/><Relationship Id="rId20" Type="http://schemas.openxmlformats.org/officeDocument/2006/relationships/image" Target="../media/image42.png"/><Relationship Id="rId41" Type="http://schemas.openxmlformats.org/officeDocument/2006/relationships/image" Target="../media/image62.png"/><Relationship Id="rId22" Type="http://schemas.openxmlformats.org/officeDocument/2006/relationships/image" Target="../media/image38.png"/><Relationship Id="rId21" Type="http://schemas.openxmlformats.org/officeDocument/2006/relationships/image" Target="../media/image45.png"/><Relationship Id="rId24" Type="http://schemas.openxmlformats.org/officeDocument/2006/relationships/image" Target="../media/image56.png"/><Relationship Id="rId23"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50.png"/><Relationship Id="rId26" Type="http://schemas.openxmlformats.org/officeDocument/2006/relationships/image" Target="../media/image58.png"/><Relationship Id="rId25" Type="http://schemas.openxmlformats.org/officeDocument/2006/relationships/image" Target="../media/image64.png"/><Relationship Id="rId28" Type="http://schemas.openxmlformats.org/officeDocument/2006/relationships/image" Target="../media/image51.png"/><Relationship Id="rId27" Type="http://schemas.openxmlformats.org/officeDocument/2006/relationships/image" Target="../media/image55.png"/><Relationship Id="rId5" Type="http://schemas.openxmlformats.org/officeDocument/2006/relationships/image" Target="../media/image28.png"/><Relationship Id="rId6" Type="http://schemas.openxmlformats.org/officeDocument/2006/relationships/image" Target="../media/image27.png"/><Relationship Id="rId29" Type="http://schemas.openxmlformats.org/officeDocument/2006/relationships/image" Target="../media/image46.png"/><Relationship Id="rId7" Type="http://schemas.openxmlformats.org/officeDocument/2006/relationships/image" Target="../media/image52.png"/><Relationship Id="rId8" Type="http://schemas.openxmlformats.org/officeDocument/2006/relationships/image" Target="../media/image22.png"/><Relationship Id="rId31" Type="http://schemas.openxmlformats.org/officeDocument/2006/relationships/image" Target="../media/image44.png"/><Relationship Id="rId30" Type="http://schemas.openxmlformats.org/officeDocument/2006/relationships/image" Target="../media/image61.png"/><Relationship Id="rId11" Type="http://schemas.openxmlformats.org/officeDocument/2006/relationships/image" Target="../media/image31.png"/><Relationship Id="rId33" Type="http://schemas.openxmlformats.org/officeDocument/2006/relationships/image" Target="../media/image57.png"/><Relationship Id="rId10" Type="http://schemas.openxmlformats.org/officeDocument/2006/relationships/image" Target="../media/image24.png"/><Relationship Id="rId32" Type="http://schemas.openxmlformats.org/officeDocument/2006/relationships/image" Target="../media/image49.png"/><Relationship Id="rId13" Type="http://schemas.openxmlformats.org/officeDocument/2006/relationships/image" Target="../media/image26.png"/><Relationship Id="rId35" Type="http://schemas.openxmlformats.org/officeDocument/2006/relationships/image" Target="../media/image47.png"/><Relationship Id="rId12" Type="http://schemas.openxmlformats.org/officeDocument/2006/relationships/image" Target="../media/image32.png"/><Relationship Id="rId34" Type="http://schemas.openxmlformats.org/officeDocument/2006/relationships/image" Target="../media/image54.png"/><Relationship Id="rId15" Type="http://schemas.openxmlformats.org/officeDocument/2006/relationships/image" Target="../media/image48.png"/><Relationship Id="rId37" Type="http://schemas.openxmlformats.org/officeDocument/2006/relationships/image" Target="../media/image59.png"/><Relationship Id="rId14" Type="http://schemas.openxmlformats.org/officeDocument/2006/relationships/image" Target="../media/image41.png"/><Relationship Id="rId36" Type="http://schemas.openxmlformats.org/officeDocument/2006/relationships/image" Target="../media/image66.png"/><Relationship Id="rId17" Type="http://schemas.openxmlformats.org/officeDocument/2006/relationships/image" Target="../media/image53.png"/><Relationship Id="rId39" Type="http://schemas.openxmlformats.org/officeDocument/2006/relationships/image" Target="../media/image69.png"/><Relationship Id="rId16" Type="http://schemas.openxmlformats.org/officeDocument/2006/relationships/image" Target="../media/image29.png"/><Relationship Id="rId38" Type="http://schemas.openxmlformats.org/officeDocument/2006/relationships/image" Target="../media/image63.png"/><Relationship Id="rId19" Type="http://schemas.openxmlformats.org/officeDocument/2006/relationships/image" Target="../media/image36.png"/><Relationship Id="rId18"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25.png"/><Relationship Id="rId5" Type="http://schemas.openxmlformats.org/officeDocument/2006/relationships/image" Target="../media/image7.jpg"/><Relationship Id="rId6" Type="http://schemas.openxmlformats.org/officeDocument/2006/relationships/image" Target="../media/image1.jpg"/><Relationship Id="rId7" Type="http://schemas.openxmlformats.org/officeDocument/2006/relationships/image" Target="../media/image9.jp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 name="Shape 22"/>
        <p:cNvGrpSpPr/>
        <p:nvPr/>
      </p:nvGrpSpPr>
      <p:grpSpPr>
        <a:xfrm>
          <a:off x="0" y="0"/>
          <a:ext cx="0" cy="0"/>
          <a:chOff x="0" y="0"/>
          <a:chExt cx="0" cy="0"/>
        </a:xfrm>
      </p:grpSpPr>
      <p:pic>
        <p:nvPicPr>
          <p:cNvPr id="23" name="Google Shape;23;p5"/>
          <p:cNvPicPr preferRelativeResize="0"/>
          <p:nvPr/>
        </p:nvPicPr>
        <p:blipFill>
          <a:blip r:embed="rId3">
            <a:alphaModFix/>
          </a:blip>
          <a:stretch>
            <a:fillRect/>
          </a:stretch>
        </p:blipFill>
        <p:spPr>
          <a:xfrm>
            <a:off x="504275" y="671775"/>
            <a:ext cx="17279452" cy="8943451"/>
          </a:xfrm>
          <a:prstGeom prst="rect">
            <a:avLst/>
          </a:prstGeom>
          <a:noFill/>
          <a:ln>
            <a:noFill/>
          </a:ln>
        </p:spPr>
      </p:pic>
      <p:sp>
        <p:nvSpPr>
          <p:cNvPr id="24" name="Google Shape;24;p5"/>
          <p:cNvSpPr txBox="1"/>
          <p:nvPr/>
        </p:nvSpPr>
        <p:spPr>
          <a:xfrm>
            <a:off x="2574297" y="2681708"/>
            <a:ext cx="13139400" cy="4433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2000" u="none" cap="none" strike="noStrike">
                <a:solidFill>
                  <a:srgbClr val="FF8DC0"/>
                </a:solidFill>
                <a:latin typeface="Cabin Sketch"/>
                <a:ea typeface="Cabin Sketch"/>
                <a:cs typeface="Cabin Sketch"/>
                <a:sym typeface="Cabin Sketch"/>
              </a:rPr>
              <a:t>CHALKBOARD </a:t>
            </a:r>
            <a:r>
              <a:rPr b="0" i="0" lang="en-US" sz="12000" u="none" cap="none" strike="noStrike">
                <a:solidFill>
                  <a:srgbClr val="C1FF72"/>
                </a:solidFill>
                <a:latin typeface="Cabin Sketch"/>
                <a:ea typeface="Cabin Sketch"/>
                <a:cs typeface="Cabin Sketch"/>
                <a:sym typeface="Cabin Sketch"/>
              </a:rPr>
              <a:t>ELECTIONS FOR</a:t>
            </a:r>
            <a:r>
              <a:rPr b="0" i="0" lang="en-US" sz="12000" u="none" cap="none" strike="noStrike">
                <a:solidFill>
                  <a:srgbClr val="FFFFFF"/>
                </a:solidFill>
                <a:latin typeface="Cabin Sketch"/>
                <a:ea typeface="Cabin Sketch"/>
                <a:cs typeface="Cabin Sketch"/>
                <a:sym typeface="Cabin Sketch"/>
              </a:rPr>
              <a:t> </a:t>
            </a:r>
            <a:r>
              <a:rPr b="0" i="0" lang="en-US" sz="12000" u="none" cap="none" strike="noStrike">
                <a:solidFill>
                  <a:srgbClr val="5CE1E6"/>
                </a:solidFill>
                <a:latin typeface="Cabin Sketch"/>
                <a:ea typeface="Cabin Sketch"/>
                <a:cs typeface="Cabin Sketch"/>
                <a:sym typeface="Cabin Sketch"/>
              </a:rPr>
              <a:t>CLASS DELEGATE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5" name="Shape 135"/>
        <p:cNvGrpSpPr/>
        <p:nvPr/>
      </p:nvGrpSpPr>
      <p:grpSpPr>
        <a:xfrm>
          <a:off x="0" y="0"/>
          <a:ext cx="0" cy="0"/>
          <a:chOff x="0" y="0"/>
          <a:chExt cx="0" cy="0"/>
        </a:xfrm>
      </p:grpSpPr>
      <p:pic>
        <p:nvPicPr>
          <p:cNvPr id="136" name="Google Shape;136;p14"/>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137" name="Google Shape;137;p14"/>
          <p:cNvSpPr/>
          <p:nvPr/>
        </p:nvSpPr>
        <p:spPr>
          <a:xfrm>
            <a:off x="2233340" y="4033437"/>
            <a:ext cx="1680743" cy="16807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25183" l="0" r="0" t="-2518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2233340" y="6207344"/>
            <a:ext cx="1680743" cy="16807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101745" l="-26597" r="-19262" t="-164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9574555" y="4033437"/>
            <a:ext cx="1680743" cy="16807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9574555" y="6207344"/>
            <a:ext cx="1680743" cy="16807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18877" l="-74984" r="-75591" t="-2207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14"/>
          <p:cNvGrpSpPr/>
          <p:nvPr/>
        </p:nvGrpSpPr>
        <p:grpSpPr>
          <a:xfrm>
            <a:off x="4271189" y="4666884"/>
            <a:ext cx="4446937" cy="912703"/>
            <a:chOff x="0" y="-19050"/>
            <a:chExt cx="1171210" cy="240382"/>
          </a:xfrm>
        </p:grpSpPr>
        <p:sp>
          <p:nvSpPr>
            <p:cNvPr id="142" name="Google Shape;142;p14"/>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43" name="Google Shape;143;p14"/>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4"/>
          <p:cNvSpPr txBox="1"/>
          <p:nvPr/>
        </p:nvSpPr>
        <p:spPr>
          <a:xfrm>
            <a:off x="1921735" y="2070499"/>
            <a:ext cx="1444453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5CE1E6"/>
                </a:solidFill>
                <a:latin typeface="Cabin Sketch"/>
                <a:ea typeface="Cabin Sketch"/>
                <a:cs typeface="Cabin Sketch"/>
                <a:sym typeface="Cabin Sketch"/>
              </a:rPr>
              <a:t>COUNTING VOTES</a:t>
            </a:r>
            <a:endParaRPr/>
          </a:p>
        </p:txBody>
      </p:sp>
      <p:sp>
        <p:nvSpPr>
          <p:cNvPr id="145" name="Google Shape;145;p14"/>
          <p:cNvSpPr txBox="1"/>
          <p:nvPr/>
        </p:nvSpPr>
        <p:spPr>
          <a:xfrm>
            <a:off x="4271189" y="4110881"/>
            <a:ext cx="2805676" cy="431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FFFFFF"/>
                </a:solidFill>
                <a:latin typeface="Cabin Sketch"/>
                <a:ea typeface="Cabin Sketch"/>
                <a:cs typeface="Cabin Sketch"/>
                <a:sym typeface="Cabin Sketch"/>
              </a:rPr>
              <a:t>Name Here</a:t>
            </a:r>
            <a:endParaRPr/>
          </a:p>
        </p:txBody>
      </p:sp>
      <p:grpSp>
        <p:nvGrpSpPr>
          <p:cNvPr id="146" name="Google Shape;146;p14"/>
          <p:cNvGrpSpPr/>
          <p:nvPr/>
        </p:nvGrpSpPr>
        <p:grpSpPr>
          <a:xfrm>
            <a:off x="4271189" y="6840791"/>
            <a:ext cx="4446937" cy="912703"/>
            <a:chOff x="0" y="-19050"/>
            <a:chExt cx="1171210" cy="240382"/>
          </a:xfrm>
        </p:grpSpPr>
        <p:sp>
          <p:nvSpPr>
            <p:cNvPr id="147" name="Google Shape;147;p14"/>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48" name="Google Shape;148;p14"/>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14"/>
          <p:cNvSpPr txBox="1"/>
          <p:nvPr/>
        </p:nvSpPr>
        <p:spPr>
          <a:xfrm>
            <a:off x="4271189" y="6284788"/>
            <a:ext cx="2805676" cy="431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FFFFFF"/>
                </a:solidFill>
                <a:latin typeface="Cabin Sketch"/>
                <a:ea typeface="Cabin Sketch"/>
                <a:cs typeface="Cabin Sketch"/>
                <a:sym typeface="Cabin Sketch"/>
              </a:rPr>
              <a:t>Name Here</a:t>
            </a:r>
            <a:endParaRPr/>
          </a:p>
        </p:txBody>
      </p:sp>
      <p:grpSp>
        <p:nvGrpSpPr>
          <p:cNvPr id="150" name="Google Shape;150;p14"/>
          <p:cNvGrpSpPr/>
          <p:nvPr/>
        </p:nvGrpSpPr>
        <p:grpSpPr>
          <a:xfrm>
            <a:off x="11607723" y="4666884"/>
            <a:ext cx="4446937" cy="912703"/>
            <a:chOff x="0" y="-19050"/>
            <a:chExt cx="1171210" cy="240382"/>
          </a:xfrm>
        </p:grpSpPr>
        <p:sp>
          <p:nvSpPr>
            <p:cNvPr id="151" name="Google Shape;151;p14"/>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52" name="Google Shape;152;p14"/>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4"/>
          <p:cNvSpPr txBox="1"/>
          <p:nvPr/>
        </p:nvSpPr>
        <p:spPr>
          <a:xfrm>
            <a:off x="11607723" y="4110881"/>
            <a:ext cx="2805676" cy="431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FFFFFF"/>
                </a:solidFill>
                <a:latin typeface="Cabin Sketch"/>
                <a:ea typeface="Cabin Sketch"/>
                <a:cs typeface="Cabin Sketch"/>
                <a:sym typeface="Cabin Sketch"/>
              </a:rPr>
              <a:t>Name Here</a:t>
            </a:r>
            <a:endParaRPr/>
          </a:p>
        </p:txBody>
      </p:sp>
      <p:grpSp>
        <p:nvGrpSpPr>
          <p:cNvPr id="154" name="Google Shape;154;p14"/>
          <p:cNvGrpSpPr/>
          <p:nvPr/>
        </p:nvGrpSpPr>
        <p:grpSpPr>
          <a:xfrm>
            <a:off x="11607723" y="6840791"/>
            <a:ext cx="4446937" cy="912703"/>
            <a:chOff x="0" y="-19050"/>
            <a:chExt cx="1171210" cy="240382"/>
          </a:xfrm>
        </p:grpSpPr>
        <p:sp>
          <p:nvSpPr>
            <p:cNvPr id="155" name="Google Shape;155;p14"/>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56" name="Google Shape;156;p14"/>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4"/>
          <p:cNvSpPr txBox="1"/>
          <p:nvPr/>
        </p:nvSpPr>
        <p:spPr>
          <a:xfrm>
            <a:off x="11607723" y="6284788"/>
            <a:ext cx="2805676" cy="431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FFFFFF"/>
                </a:solidFill>
                <a:latin typeface="Cabin Sketch"/>
                <a:ea typeface="Cabin Sketch"/>
                <a:cs typeface="Cabin Sketch"/>
                <a:sym typeface="Cabin Sketch"/>
              </a:rPr>
              <a:t>Name Here</a:t>
            </a:r>
            <a:endParaRPr/>
          </a:p>
        </p:txBody>
      </p:sp>
      <p:sp>
        <p:nvSpPr>
          <p:cNvPr id="158" name="Google Shape;158;p14"/>
          <p:cNvSpPr txBox="1"/>
          <p:nvPr/>
        </p:nvSpPr>
        <p:spPr>
          <a:xfrm>
            <a:off x="4615752" y="4886927"/>
            <a:ext cx="2805600" cy="5079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FFFFFF"/>
                </a:solidFill>
                <a:latin typeface="Cabin Sketch"/>
                <a:ea typeface="Cabin Sketch"/>
                <a:cs typeface="Cabin Sketch"/>
                <a:sym typeface="Cabin Sketch"/>
              </a:rPr>
              <a:t>300 votes</a:t>
            </a:r>
            <a:endParaRPr/>
          </a:p>
        </p:txBody>
      </p:sp>
      <p:sp>
        <p:nvSpPr>
          <p:cNvPr id="159" name="Google Shape;159;p14"/>
          <p:cNvSpPr txBox="1"/>
          <p:nvPr/>
        </p:nvSpPr>
        <p:spPr>
          <a:xfrm>
            <a:off x="4615752" y="7076735"/>
            <a:ext cx="2805600" cy="5079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FFFFFF"/>
                </a:solidFill>
                <a:latin typeface="Cabin Sketch"/>
                <a:ea typeface="Cabin Sketch"/>
                <a:cs typeface="Cabin Sketch"/>
                <a:sym typeface="Cabin Sketch"/>
              </a:rPr>
              <a:t>321 votes</a:t>
            </a:r>
            <a:endParaRPr/>
          </a:p>
        </p:txBody>
      </p:sp>
      <p:sp>
        <p:nvSpPr>
          <p:cNvPr id="160" name="Google Shape;160;p14"/>
          <p:cNvSpPr txBox="1"/>
          <p:nvPr/>
        </p:nvSpPr>
        <p:spPr>
          <a:xfrm>
            <a:off x="11960148" y="4886927"/>
            <a:ext cx="2805600" cy="5079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FFFFFF"/>
                </a:solidFill>
                <a:latin typeface="Cabin Sketch"/>
                <a:ea typeface="Cabin Sketch"/>
                <a:cs typeface="Cabin Sketch"/>
                <a:sym typeface="Cabin Sketch"/>
              </a:rPr>
              <a:t>160 votes</a:t>
            </a:r>
            <a:endParaRPr/>
          </a:p>
        </p:txBody>
      </p:sp>
      <p:sp>
        <p:nvSpPr>
          <p:cNvPr id="161" name="Google Shape;161;p14"/>
          <p:cNvSpPr txBox="1"/>
          <p:nvPr/>
        </p:nvSpPr>
        <p:spPr>
          <a:xfrm>
            <a:off x="11960148" y="7076735"/>
            <a:ext cx="2805600" cy="5079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FFFFFF"/>
                </a:solidFill>
                <a:latin typeface="Cabin Sketch"/>
                <a:ea typeface="Cabin Sketch"/>
                <a:cs typeface="Cabin Sketch"/>
                <a:sym typeface="Cabin Sketch"/>
              </a:rPr>
              <a:t>186 votes</a:t>
            </a:r>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5" name="Shape 165"/>
        <p:cNvGrpSpPr/>
        <p:nvPr/>
      </p:nvGrpSpPr>
      <p:grpSpPr>
        <a:xfrm>
          <a:off x="0" y="0"/>
          <a:ext cx="0" cy="0"/>
          <a:chOff x="0" y="0"/>
          <a:chExt cx="0" cy="0"/>
        </a:xfrm>
      </p:grpSpPr>
      <p:pic>
        <p:nvPicPr>
          <p:cNvPr id="166" name="Google Shape;166;p15"/>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167" name="Google Shape;167;p15"/>
          <p:cNvSpPr txBox="1"/>
          <p:nvPr/>
        </p:nvSpPr>
        <p:spPr>
          <a:xfrm>
            <a:off x="1921735" y="2070499"/>
            <a:ext cx="1444453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8DC0"/>
                </a:solidFill>
                <a:latin typeface="Cabin Sketch"/>
                <a:ea typeface="Cabin Sketch"/>
                <a:cs typeface="Cabin Sketch"/>
                <a:sym typeface="Cabin Sketch"/>
              </a:rPr>
              <a:t>ELECTION RESULTS</a:t>
            </a:r>
            <a:endParaRPr/>
          </a:p>
        </p:txBody>
      </p:sp>
      <p:sp>
        <p:nvSpPr>
          <p:cNvPr id="168" name="Google Shape;168;p15"/>
          <p:cNvSpPr/>
          <p:nvPr/>
        </p:nvSpPr>
        <p:spPr>
          <a:xfrm>
            <a:off x="2302735" y="3833011"/>
            <a:ext cx="4230253" cy="423025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101745" l="-26597" r="-19262" t="-164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15"/>
          <p:cNvGrpSpPr/>
          <p:nvPr/>
        </p:nvGrpSpPr>
        <p:grpSpPr>
          <a:xfrm>
            <a:off x="6891344" y="5121385"/>
            <a:ext cx="3423343" cy="2516162"/>
            <a:chOff x="0" y="-19050"/>
            <a:chExt cx="901621" cy="662693"/>
          </a:xfrm>
        </p:grpSpPr>
        <p:sp>
          <p:nvSpPr>
            <p:cNvPr id="170" name="Google Shape;170;p15"/>
            <p:cNvSpPr/>
            <p:nvPr/>
          </p:nvSpPr>
          <p:spPr>
            <a:xfrm>
              <a:off x="0" y="0"/>
              <a:ext cx="901621" cy="643643"/>
            </a:xfrm>
            <a:custGeom>
              <a:rect b="b" l="l" r="r" t="t"/>
              <a:pathLst>
                <a:path extrusionOk="0" h="643643" w="901621">
                  <a:moveTo>
                    <a:pt x="0" y="0"/>
                  </a:moveTo>
                  <a:lnTo>
                    <a:pt x="901621" y="0"/>
                  </a:lnTo>
                  <a:lnTo>
                    <a:pt x="901621" y="643643"/>
                  </a:lnTo>
                  <a:lnTo>
                    <a:pt x="0" y="643643"/>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71" name="Google Shape;171;p15"/>
            <p:cNvSpPr txBox="1"/>
            <p:nvPr/>
          </p:nvSpPr>
          <p:spPr>
            <a:xfrm>
              <a:off x="0" y="-19050"/>
              <a:ext cx="901621" cy="66269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txBox="1"/>
          <p:nvPr/>
        </p:nvSpPr>
        <p:spPr>
          <a:xfrm>
            <a:off x="6891344" y="4369266"/>
            <a:ext cx="3423343" cy="51435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FFFFFF"/>
                </a:solidFill>
                <a:latin typeface="Cabin Sketch"/>
                <a:ea typeface="Cabin Sketch"/>
                <a:cs typeface="Cabin Sketch"/>
                <a:sym typeface="Cabin Sketch"/>
              </a:rPr>
              <a:t>Name Here</a:t>
            </a:r>
            <a:endParaRPr/>
          </a:p>
        </p:txBody>
      </p:sp>
      <p:sp>
        <p:nvSpPr>
          <p:cNvPr id="173" name="Google Shape;173;p15"/>
          <p:cNvSpPr txBox="1"/>
          <p:nvPr/>
        </p:nvSpPr>
        <p:spPr>
          <a:xfrm>
            <a:off x="7290769" y="5253944"/>
            <a:ext cx="2624493" cy="17176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Cabin Sketch"/>
                <a:ea typeface="Cabin Sketch"/>
                <a:cs typeface="Cabin Sketch"/>
                <a:sym typeface="Cabin Sketch"/>
              </a:rPr>
              <a:t>511</a:t>
            </a:r>
            <a:endParaRPr/>
          </a:p>
        </p:txBody>
      </p:sp>
      <p:sp>
        <p:nvSpPr>
          <p:cNvPr id="174" name="Google Shape;174;p15"/>
          <p:cNvSpPr txBox="1"/>
          <p:nvPr/>
        </p:nvSpPr>
        <p:spPr>
          <a:xfrm>
            <a:off x="7200178" y="6800170"/>
            <a:ext cx="2805676" cy="431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FFFFFF"/>
                </a:solidFill>
                <a:latin typeface="Cabin Sketch"/>
                <a:ea typeface="Cabin Sketch"/>
                <a:cs typeface="Cabin Sketch"/>
                <a:sym typeface="Cabin Sketch"/>
              </a:rPr>
              <a:t>TOTAL VOTES</a:t>
            </a:r>
            <a:endParaRPr/>
          </a:p>
        </p:txBody>
      </p:sp>
      <p:sp>
        <p:nvSpPr>
          <p:cNvPr id="175" name="Google Shape;175;p15"/>
          <p:cNvSpPr/>
          <p:nvPr/>
        </p:nvSpPr>
        <p:spPr>
          <a:xfrm>
            <a:off x="11605812" y="4010223"/>
            <a:ext cx="1135078" cy="113507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25183" l="0" r="0" t="-2518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5"/>
          <p:cNvGrpSpPr/>
          <p:nvPr/>
        </p:nvGrpSpPr>
        <p:grpSpPr>
          <a:xfrm>
            <a:off x="12982059" y="4438017"/>
            <a:ext cx="3003206" cy="616387"/>
            <a:chOff x="0" y="-19050"/>
            <a:chExt cx="1171210" cy="240382"/>
          </a:xfrm>
        </p:grpSpPr>
        <p:sp>
          <p:nvSpPr>
            <p:cNvPr id="177" name="Google Shape;177;p15"/>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78" name="Google Shape;178;p15"/>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5"/>
          <p:cNvSpPr txBox="1"/>
          <p:nvPr/>
        </p:nvSpPr>
        <p:spPr>
          <a:xfrm>
            <a:off x="12982059" y="4063020"/>
            <a:ext cx="1894793" cy="291117"/>
          </a:xfrm>
          <a:prstGeom prst="rect">
            <a:avLst/>
          </a:prstGeom>
          <a:noFill/>
          <a:ln>
            <a:noFill/>
          </a:ln>
        </p:spPr>
        <p:txBody>
          <a:bodyPr anchorCtr="0" anchor="t" bIns="0" lIns="0" spcFirstLastPara="1" rIns="0" wrap="square" tIns="0">
            <a:spAutoFit/>
          </a:bodyPr>
          <a:lstStyle/>
          <a:p>
            <a:pPr indent="0" lvl="0" marL="0" marR="0" rtl="0" algn="l">
              <a:lnSpc>
                <a:spcPct val="140071"/>
              </a:lnSpc>
              <a:spcBef>
                <a:spcPts val="0"/>
              </a:spcBef>
              <a:spcAft>
                <a:spcPts val="0"/>
              </a:spcAft>
              <a:buNone/>
            </a:pPr>
            <a:r>
              <a:rPr b="0" i="0" lang="en-US" sz="1687" u="none" cap="none" strike="noStrike">
                <a:solidFill>
                  <a:srgbClr val="FFFFFF"/>
                </a:solidFill>
                <a:latin typeface="Cabin Sketch"/>
                <a:ea typeface="Cabin Sketch"/>
                <a:cs typeface="Cabin Sketch"/>
                <a:sym typeface="Cabin Sketch"/>
              </a:rPr>
              <a:t>Name Here</a:t>
            </a:r>
            <a:endParaRPr/>
          </a:p>
        </p:txBody>
      </p:sp>
      <p:sp>
        <p:nvSpPr>
          <p:cNvPr id="180" name="Google Shape;180;p15"/>
          <p:cNvSpPr txBox="1"/>
          <p:nvPr/>
        </p:nvSpPr>
        <p:spPr>
          <a:xfrm>
            <a:off x="13214757" y="4573732"/>
            <a:ext cx="1894800" cy="342900"/>
          </a:xfrm>
          <a:prstGeom prst="rect">
            <a:avLst/>
          </a:prstGeom>
          <a:noFill/>
          <a:ln>
            <a:noFill/>
          </a:ln>
        </p:spPr>
        <p:txBody>
          <a:bodyPr anchorCtr="0" anchor="t" bIns="0" lIns="0" spcFirstLastPara="1" rIns="0" wrap="square" tIns="0">
            <a:spAutoFit/>
          </a:bodyPr>
          <a:lstStyle/>
          <a:p>
            <a:pPr indent="0" lvl="0" marL="0" marR="0" rtl="0" algn="l">
              <a:lnSpc>
                <a:spcPct val="140035"/>
              </a:lnSpc>
              <a:spcBef>
                <a:spcPts val="0"/>
              </a:spcBef>
              <a:spcAft>
                <a:spcPts val="0"/>
              </a:spcAft>
              <a:buNone/>
            </a:pPr>
            <a:r>
              <a:rPr b="0" i="0" lang="en-US" sz="2228" u="none" cap="none" strike="noStrike">
                <a:solidFill>
                  <a:srgbClr val="FFFFFF"/>
                </a:solidFill>
                <a:latin typeface="Cabin Sketch"/>
                <a:ea typeface="Cabin Sketch"/>
                <a:cs typeface="Cabin Sketch"/>
                <a:sym typeface="Cabin Sketch"/>
              </a:rPr>
              <a:t>300 votes</a:t>
            </a:r>
            <a:endParaRPr/>
          </a:p>
        </p:txBody>
      </p:sp>
      <p:grpSp>
        <p:nvGrpSpPr>
          <p:cNvPr id="181" name="Google Shape;181;p15"/>
          <p:cNvGrpSpPr/>
          <p:nvPr/>
        </p:nvGrpSpPr>
        <p:grpSpPr>
          <a:xfrm>
            <a:off x="12982059" y="5897053"/>
            <a:ext cx="3003206" cy="616387"/>
            <a:chOff x="0" y="-19050"/>
            <a:chExt cx="1171210" cy="240382"/>
          </a:xfrm>
        </p:grpSpPr>
        <p:sp>
          <p:nvSpPr>
            <p:cNvPr id="182" name="Google Shape;182;p15"/>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83" name="Google Shape;183;p15"/>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15"/>
          <p:cNvSpPr txBox="1"/>
          <p:nvPr/>
        </p:nvSpPr>
        <p:spPr>
          <a:xfrm>
            <a:off x="12982059" y="5522056"/>
            <a:ext cx="1894793" cy="291117"/>
          </a:xfrm>
          <a:prstGeom prst="rect">
            <a:avLst/>
          </a:prstGeom>
          <a:noFill/>
          <a:ln>
            <a:noFill/>
          </a:ln>
        </p:spPr>
        <p:txBody>
          <a:bodyPr anchorCtr="0" anchor="t" bIns="0" lIns="0" spcFirstLastPara="1" rIns="0" wrap="square" tIns="0">
            <a:spAutoFit/>
          </a:bodyPr>
          <a:lstStyle/>
          <a:p>
            <a:pPr indent="0" lvl="0" marL="0" marR="0" rtl="0" algn="l">
              <a:lnSpc>
                <a:spcPct val="140071"/>
              </a:lnSpc>
              <a:spcBef>
                <a:spcPts val="0"/>
              </a:spcBef>
              <a:spcAft>
                <a:spcPts val="0"/>
              </a:spcAft>
              <a:buNone/>
            </a:pPr>
            <a:r>
              <a:rPr b="0" i="0" lang="en-US" sz="1687" u="none" cap="none" strike="noStrike">
                <a:solidFill>
                  <a:srgbClr val="FFFFFF"/>
                </a:solidFill>
                <a:latin typeface="Cabin Sketch"/>
                <a:ea typeface="Cabin Sketch"/>
                <a:cs typeface="Cabin Sketch"/>
                <a:sym typeface="Cabin Sketch"/>
              </a:rPr>
              <a:t>Name Here</a:t>
            </a:r>
            <a:endParaRPr/>
          </a:p>
        </p:txBody>
      </p:sp>
      <p:sp>
        <p:nvSpPr>
          <p:cNvPr id="185" name="Google Shape;185;p15"/>
          <p:cNvSpPr txBox="1"/>
          <p:nvPr/>
        </p:nvSpPr>
        <p:spPr>
          <a:xfrm>
            <a:off x="13214757" y="6032768"/>
            <a:ext cx="1894800" cy="342900"/>
          </a:xfrm>
          <a:prstGeom prst="rect">
            <a:avLst/>
          </a:prstGeom>
          <a:noFill/>
          <a:ln>
            <a:noFill/>
          </a:ln>
        </p:spPr>
        <p:txBody>
          <a:bodyPr anchorCtr="0" anchor="t" bIns="0" lIns="0" spcFirstLastPara="1" rIns="0" wrap="square" tIns="0">
            <a:spAutoFit/>
          </a:bodyPr>
          <a:lstStyle/>
          <a:p>
            <a:pPr indent="0" lvl="0" marL="0" marR="0" rtl="0" algn="l">
              <a:lnSpc>
                <a:spcPct val="140035"/>
              </a:lnSpc>
              <a:spcBef>
                <a:spcPts val="0"/>
              </a:spcBef>
              <a:spcAft>
                <a:spcPts val="0"/>
              </a:spcAft>
              <a:buNone/>
            </a:pPr>
            <a:r>
              <a:rPr b="0" i="0" lang="en-US" sz="2228" u="none" cap="none" strike="noStrike">
                <a:solidFill>
                  <a:srgbClr val="FFFFFF"/>
                </a:solidFill>
                <a:latin typeface="Cabin Sketch"/>
                <a:ea typeface="Cabin Sketch"/>
                <a:cs typeface="Cabin Sketch"/>
                <a:sym typeface="Cabin Sketch"/>
              </a:rPr>
              <a:t>300 votes</a:t>
            </a:r>
            <a:endParaRPr/>
          </a:p>
        </p:txBody>
      </p:sp>
      <p:grpSp>
        <p:nvGrpSpPr>
          <p:cNvPr id="186" name="Google Shape;186;p15"/>
          <p:cNvGrpSpPr/>
          <p:nvPr/>
        </p:nvGrpSpPr>
        <p:grpSpPr>
          <a:xfrm>
            <a:off x="12982059" y="7355980"/>
            <a:ext cx="3003206" cy="616387"/>
            <a:chOff x="0" y="-19050"/>
            <a:chExt cx="1171210" cy="240382"/>
          </a:xfrm>
        </p:grpSpPr>
        <p:sp>
          <p:nvSpPr>
            <p:cNvPr id="187" name="Google Shape;187;p15"/>
            <p:cNvSpPr/>
            <p:nvPr/>
          </p:nvSpPr>
          <p:spPr>
            <a:xfrm>
              <a:off x="0" y="0"/>
              <a:ext cx="1171210" cy="221332"/>
            </a:xfrm>
            <a:custGeom>
              <a:rect b="b" l="l" r="r" t="t"/>
              <a:pathLst>
                <a:path extrusionOk="0" h="221332" w="1171210">
                  <a:moveTo>
                    <a:pt x="0" y="0"/>
                  </a:moveTo>
                  <a:lnTo>
                    <a:pt x="1171210" y="0"/>
                  </a:lnTo>
                  <a:lnTo>
                    <a:pt x="1171210" y="221332"/>
                  </a:lnTo>
                  <a:lnTo>
                    <a:pt x="0" y="221332"/>
                  </a:lnTo>
                  <a:close/>
                </a:path>
              </a:pathLst>
            </a:custGeom>
            <a:solidFill>
              <a:srgbClr val="000000">
                <a:alpha val="0"/>
              </a:srgbClr>
            </a:solidFill>
            <a:ln cap="sq" cmpd="sng" w="38100">
              <a:solidFill>
                <a:srgbClr val="C1FF72"/>
              </a:solidFill>
              <a:prstDash val="solid"/>
              <a:miter lim="8000"/>
              <a:headEnd len="sm" w="sm" type="none"/>
              <a:tailEnd len="sm" w="sm" type="none"/>
            </a:ln>
          </p:spPr>
        </p:sp>
        <p:sp>
          <p:nvSpPr>
            <p:cNvPr id="188" name="Google Shape;188;p15"/>
            <p:cNvSpPr txBox="1"/>
            <p:nvPr/>
          </p:nvSpPr>
          <p:spPr>
            <a:xfrm>
              <a:off x="0" y="-19050"/>
              <a:ext cx="1171210" cy="24038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5"/>
          <p:cNvSpPr txBox="1"/>
          <p:nvPr/>
        </p:nvSpPr>
        <p:spPr>
          <a:xfrm>
            <a:off x="12982059" y="6980984"/>
            <a:ext cx="1894793" cy="291117"/>
          </a:xfrm>
          <a:prstGeom prst="rect">
            <a:avLst/>
          </a:prstGeom>
          <a:noFill/>
          <a:ln>
            <a:noFill/>
          </a:ln>
        </p:spPr>
        <p:txBody>
          <a:bodyPr anchorCtr="0" anchor="t" bIns="0" lIns="0" spcFirstLastPara="1" rIns="0" wrap="square" tIns="0">
            <a:spAutoFit/>
          </a:bodyPr>
          <a:lstStyle/>
          <a:p>
            <a:pPr indent="0" lvl="0" marL="0" marR="0" rtl="0" algn="l">
              <a:lnSpc>
                <a:spcPct val="140071"/>
              </a:lnSpc>
              <a:spcBef>
                <a:spcPts val="0"/>
              </a:spcBef>
              <a:spcAft>
                <a:spcPts val="0"/>
              </a:spcAft>
              <a:buNone/>
            </a:pPr>
            <a:r>
              <a:rPr b="0" i="0" lang="en-US" sz="1687" u="none" cap="none" strike="noStrike">
                <a:solidFill>
                  <a:srgbClr val="FFFFFF"/>
                </a:solidFill>
                <a:latin typeface="Cabin Sketch"/>
                <a:ea typeface="Cabin Sketch"/>
                <a:cs typeface="Cabin Sketch"/>
                <a:sym typeface="Cabin Sketch"/>
              </a:rPr>
              <a:t>Name Here</a:t>
            </a:r>
            <a:endParaRPr/>
          </a:p>
        </p:txBody>
      </p:sp>
      <p:sp>
        <p:nvSpPr>
          <p:cNvPr id="190" name="Google Shape;190;p15"/>
          <p:cNvSpPr txBox="1"/>
          <p:nvPr/>
        </p:nvSpPr>
        <p:spPr>
          <a:xfrm>
            <a:off x="13214757" y="7491695"/>
            <a:ext cx="1894800" cy="342900"/>
          </a:xfrm>
          <a:prstGeom prst="rect">
            <a:avLst/>
          </a:prstGeom>
          <a:noFill/>
          <a:ln>
            <a:noFill/>
          </a:ln>
        </p:spPr>
        <p:txBody>
          <a:bodyPr anchorCtr="0" anchor="t" bIns="0" lIns="0" spcFirstLastPara="1" rIns="0" wrap="square" tIns="0">
            <a:spAutoFit/>
          </a:bodyPr>
          <a:lstStyle/>
          <a:p>
            <a:pPr indent="0" lvl="0" marL="0" marR="0" rtl="0" algn="l">
              <a:lnSpc>
                <a:spcPct val="140035"/>
              </a:lnSpc>
              <a:spcBef>
                <a:spcPts val="0"/>
              </a:spcBef>
              <a:spcAft>
                <a:spcPts val="0"/>
              </a:spcAft>
              <a:buNone/>
            </a:pPr>
            <a:r>
              <a:rPr b="0" i="0" lang="en-US" sz="2228" u="none" cap="none" strike="noStrike">
                <a:solidFill>
                  <a:srgbClr val="FFFFFF"/>
                </a:solidFill>
                <a:latin typeface="Cabin Sketch"/>
                <a:ea typeface="Cabin Sketch"/>
                <a:cs typeface="Cabin Sketch"/>
                <a:sym typeface="Cabin Sketch"/>
              </a:rPr>
              <a:t>300 votes</a:t>
            </a:r>
            <a:endParaRPr/>
          </a:p>
        </p:txBody>
      </p:sp>
      <p:sp>
        <p:nvSpPr>
          <p:cNvPr id="191" name="Google Shape;191;p15"/>
          <p:cNvSpPr/>
          <p:nvPr/>
        </p:nvSpPr>
        <p:spPr>
          <a:xfrm>
            <a:off x="11605812" y="5469205"/>
            <a:ext cx="1135078" cy="113507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18877" l="-74984" r="-75591" t="-2207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11605812" y="6928132"/>
            <a:ext cx="1133277" cy="113327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6" name="Shape 196"/>
        <p:cNvGrpSpPr/>
        <p:nvPr/>
      </p:nvGrpSpPr>
      <p:grpSpPr>
        <a:xfrm>
          <a:off x="0" y="0"/>
          <a:ext cx="0" cy="0"/>
          <a:chOff x="0" y="0"/>
          <a:chExt cx="0" cy="0"/>
        </a:xfrm>
      </p:grpSpPr>
      <p:pic>
        <p:nvPicPr>
          <p:cNvPr id="197" name="Google Shape;197;p16"/>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198" name="Google Shape;198;p16"/>
          <p:cNvSpPr/>
          <p:nvPr/>
        </p:nvSpPr>
        <p:spPr>
          <a:xfrm>
            <a:off x="1921735" y="1889524"/>
            <a:ext cx="5787802" cy="6094819"/>
          </a:xfrm>
          <a:custGeom>
            <a:rect b="b" l="l" r="r" t="t"/>
            <a:pathLst>
              <a:path extrusionOk="0" h="944247" w="896682">
                <a:moveTo>
                  <a:pt x="30765" y="0"/>
                </a:moveTo>
                <a:lnTo>
                  <a:pt x="865916" y="0"/>
                </a:lnTo>
                <a:cubicBezTo>
                  <a:pt x="874076" y="0"/>
                  <a:pt x="881901" y="3241"/>
                  <a:pt x="887671" y="9011"/>
                </a:cubicBezTo>
                <a:cubicBezTo>
                  <a:pt x="893441" y="14781"/>
                  <a:pt x="896682" y="22606"/>
                  <a:pt x="896682" y="30765"/>
                </a:cubicBezTo>
                <a:lnTo>
                  <a:pt x="896682" y="913482"/>
                </a:lnTo>
                <a:cubicBezTo>
                  <a:pt x="896682" y="921641"/>
                  <a:pt x="893441" y="929466"/>
                  <a:pt x="887671" y="935236"/>
                </a:cubicBezTo>
                <a:cubicBezTo>
                  <a:pt x="881901" y="941006"/>
                  <a:pt x="874076" y="944247"/>
                  <a:pt x="865916" y="944247"/>
                </a:cubicBezTo>
                <a:lnTo>
                  <a:pt x="30765" y="944247"/>
                </a:lnTo>
                <a:cubicBezTo>
                  <a:pt x="22606" y="944247"/>
                  <a:pt x="14781" y="941006"/>
                  <a:pt x="9011" y="935236"/>
                </a:cubicBezTo>
                <a:cubicBezTo>
                  <a:pt x="3241" y="929466"/>
                  <a:pt x="0" y="921641"/>
                  <a:pt x="0" y="913482"/>
                </a:cubicBezTo>
                <a:lnTo>
                  <a:pt x="0" y="30765"/>
                </a:lnTo>
                <a:cubicBezTo>
                  <a:pt x="0" y="22606"/>
                  <a:pt x="3241" y="14781"/>
                  <a:pt x="9011" y="9011"/>
                </a:cubicBezTo>
                <a:cubicBezTo>
                  <a:pt x="14781" y="3241"/>
                  <a:pt x="22606" y="0"/>
                  <a:pt x="30765" y="0"/>
                </a:cubicBezTo>
                <a:close/>
              </a:path>
            </a:pathLst>
          </a:custGeom>
          <a:blipFill rotWithShape="1">
            <a:blip r:embed="rId4">
              <a:alphaModFix/>
            </a:blip>
            <a:stretch>
              <a:fillRect b="0" l="-28876" r="-2887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txBox="1"/>
          <p:nvPr/>
        </p:nvSpPr>
        <p:spPr>
          <a:xfrm>
            <a:off x="1921735" y="2070499"/>
            <a:ext cx="14444530" cy="133984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9999" u="none" cap="none" strike="noStrike">
                <a:solidFill>
                  <a:srgbClr val="FF8DC0"/>
                </a:solidFill>
                <a:latin typeface="Cabin Sketch"/>
                <a:ea typeface="Cabin Sketch"/>
                <a:cs typeface="Cabin Sketch"/>
                <a:sym typeface="Cabin Sketch"/>
              </a:rPr>
              <a:t>CONCLUSION</a:t>
            </a:r>
            <a:endParaRPr/>
          </a:p>
        </p:txBody>
      </p:sp>
      <p:sp>
        <p:nvSpPr>
          <p:cNvPr id="200" name="Google Shape;200;p16"/>
          <p:cNvSpPr txBox="1"/>
          <p:nvPr/>
        </p:nvSpPr>
        <p:spPr>
          <a:xfrm>
            <a:off x="8456752" y="3802868"/>
            <a:ext cx="7909500" cy="41775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Cabin Sketch"/>
                <a:ea typeface="Cabin Sketch"/>
                <a:cs typeface="Cabin Sketch"/>
                <a:sym typeface="Cabin Sketch"/>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a:t>
            </a:r>
            <a:endParaRP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4" name="Shape 204"/>
        <p:cNvGrpSpPr/>
        <p:nvPr/>
      </p:nvGrpSpPr>
      <p:grpSpPr>
        <a:xfrm>
          <a:off x="0" y="0"/>
          <a:ext cx="0" cy="0"/>
          <a:chOff x="0" y="0"/>
          <a:chExt cx="0" cy="0"/>
        </a:xfrm>
      </p:grpSpPr>
      <p:pic>
        <p:nvPicPr>
          <p:cNvPr id="205" name="Google Shape;205;p17"/>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206" name="Google Shape;206;p17"/>
          <p:cNvSpPr txBox="1"/>
          <p:nvPr/>
        </p:nvSpPr>
        <p:spPr>
          <a:xfrm>
            <a:off x="1872863" y="3314700"/>
            <a:ext cx="14542200" cy="3694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5000" u="none" cap="none" strike="noStrike">
                <a:solidFill>
                  <a:srgbClr val="C1FF72"/>
                </a:solidFill>
                <a:latin typeface="Cabin Sketch"/>
                <a:ea typeface="Cabin Sketch"/>
                <a:cs typeface="Cabin Sketch"/>
                <a:sym typeface="Cabin Sketch"/>
              </a:rPr>
              <a:t>THANK YOU</a:t>
            </a:r>
            <a:endParaRPr/>
          </a:p>
          <a:p>
            <a:pPr indent="0" lvl="0" marL="0" marR="0" rtl="0" algn="ctr">
              <a:lnSpc>
                <a:spcPct val="80000"/>
              </a:lnSpc>
              <a:spcBef>
                <a:spcPts val="0"/>
              </a:spcBef>
              <a:spcAft>
                <a:spcPts val="0"/>
              </a:spcAft>
              <a:buNone/>
            </a:pPr>
            <a:r>
              <a:rPr b="0" i="0" lang="en-US" sz="15000" u="none" cap="none" strike="noStrike">
                <a:solidFill>
                  <a:srgbClr val="5CE1E6"/>
                </a:solidFill>
                <a:latin typeface="Cabin Sketch"/>
                <a:ea typeface="Cabin Sketch"/>
                <a:cs typeface="Cabin Sketch"/>
                <a:sym typeface="Cabin Sketch"/>
              </a:rPr>
              <a:t>FOR VOTING!</a:t>
            </a:r>
            <a:endParaRPr/>
          </a:p>
        </p:txBody>
      </p:sp>
      <p:pic>
        <p:nvPicPr>
          <p:cNvPr id="207" name="Google Shape;207;p17"/>
          <p:cNvPicPr preferRelativeResize="0"/>
          <p:nvPr/>
        </p:nvPicPr>
        <p:blipFill>
          <a:blip r:embed="rId4">
            <a:alphaModFix/>
          </a:blip>
          <a:stretch>
            <a:fillRect/>
          </a:stretch>
        </p:blipFill>
        <p:spPr>
          <a:xfrm>
            <a:off x="6142500" y="7343775"/>
            <a:ext cx="5442299" cy="2569600"/>
          </a:xfrm>
          <a:prstGeom prst="rect">
            <a:avLst/>
          </a:prstGeom>
          <a:noFill/>
          <a:ln>
            <a:noFill/>
          </a:ln>
        </p:spPr>
      </p:pic>
      <p:pic>
        <p:nvPicPr>
          <p:cNvPr id="208" name="Google Shape;208;p17"/>
          <p:cNvPicPr preferRelativeResize="0"/>
          <p:nvPr/>
        </p:nvPicPr>
        <p:blipFill>
          <a:blip r:embed="rId5">
            <a:alphaModFix/>
          </a:blip>
          <a:stretch>
            <a:fillRect/>
          </a:stretch>
        </p:blipFill>
        <p:spPr>
          <a:xfrm>
            <a:off x="1685525" y="1428050"/>
            <a:ext cx="3298975" cy="2970312"/>
          </a:xfrm>
          <a:prstGeom prst="rect">
            <a:avLst/>
          </a:prstGeom>
          <a:noFill/>
          <a:ln>
            <a:noFill/>
          </a:ln>
        </p:spPr>
      </p:pic>
      <p:pic>
        <p:nvPicPr>
          <p:cNvPr id="209" name="Google Shape;209;p17"/>
          <p:cNvPicPr preferRelativeResize="0"/>
          <p:nvPr/>
        </p:nvPicPr>
        <p:blipFill>
          <a:blip r:embed="rId6">
            <a:alphaModFix/>
          </a:blip>
          <a:stretch>
            <a:fillRect/>
          </a:stretch>
        </p:blipFill>
        <p:spPr>
          <a:xfrm>
            <a:off x="14883600" y="1666375"/>
            <a:ext cx="3643245" cy="2011375"/>
          </a:xfrm>
          <a:prstGeom prst="rect">
            <a:avLst/>
          </a:prstGeom>
          <a:noFill/>
          <a:ln>
            <a:noFill/>
          </a:ln>
        </p:spPr>
      </p:pic>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3B1E"/>
        </a:solidFill>
      </p:bgPr>
    </p:bg>
    <p:spTree>
      <p:nvGrpSpPr>
        <p:cNvPr id="213" name="Shape 213"/>
        <p:cNvGrpSpPr/>
        <p:nvPr/>
      </p:nvGrpSpPr>
      <p:grpSpPr>
        <a:xfrm>
          <a:off x="0" y="0"/>
          <a:ext cx="0" cy="0"/>
          <a:chOff x="0" y="0"/>
          <a:chExt cx="0" cy="0"/>
        </a:xfrm>
      </p:grpSpPr>
      <p:grpSp>
        <p:nvGrpSpPr>
          <p:cNvPr id="214" name="Google Shape;214;p18"/>
          <p:cNvGrpSpPr/>
          <p:nvPr/>
        </p:nvGrpSpPr>
        <p:grpSpPr>
          <a:xfrm>
            <a:off x="774218" y="2213566"/>
            <a:ext cx="5097641" cy="7472652"/>
            <a:chOff x="0" y="-19050"/>
            <a:chExt cx="1342589" cy="1968106"/>
          </a:xfrm>
        </p:grpSpPr>
        <p:sp>
          <p:nvSpPr>
            <p:cNvPr id="215" name="Google Shape;215;p1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8"/>
          <p:cNvGrpSpPr/>
          <p:nvPr/>
        </p:nvGrpSpPr>
        <p:grpSpPr>
          <a:xfrm>
            <a:off x="6109984" y="2213566"/>
            <a:ext cx="11512980" cy="7472652"/>
            <a:chOff x="0" y="-19050"/>
            <a:chExt cx="3032225" cy="1968106"/>
          </a:xfrm>
        </p:grpSpPr>
        <p:sp>
          <p:nvSpPr>
            <p:cNvPr id="218" name="Google Shape;218;p1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8"/>
          <p:cNvGrpSpPr/>
          <p:nvPr/>
        </p:nvGrpSpPr>
        <p:grpSpPr>
          <a:xfrm>
            <a:off x="1139005" y="2494284"/>
            <a:ext cx="4368067" cy="719567"/>
            <a:chOff x="0" y="-19050"/>
            <a:chExt cx="1150437" cy="189516"/>
          </a:xfrm>
        </p:grpSpPr>
        <p:sp>
          <p:nvSpPr>
            <p:cNvPr id="221" name="Google Shape;221;p1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8"/>
          <p:cNvGrpSpPr/>
          <p:nvPr/>
        </p:nvGrpSpPr>
        <p:grpSpPr>
          <a:xfrm>
            <a:off x="9682440" y="2494284"/>
            <a:ext cx="4368067" cy="719567"/>
            <a:chOff x="0" y="-19050"/>
            <a:chExt cx="1150437" cy="189516"/>
          </a:xfrm>
        </p:grpSpPr>
        <p:sp>
          <p:nvSpPr>
            <p:cNvPr id="224" name="Google Shape;224;p1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8"/>
          <p:cNvGrpSpPr/>
          <p:nvPr/>
        </p:nvGrpSpPr>
        <p:grpSpPr>
          <a:xfrm>
            <a:off x="1139005" y="7128683"/>
            <a:ext cx="4368067" cy="719567"/>
            <a:chOff x="0" y="-19050"/>
            <a:chExt cx="1150437" cy="189516"/>
          </a:xfrm>
        </p:grpSpPr>
        <p:sp>
          <p:nvSpPr>
            <p:cNvPr id="227" name="Google Shape;227;p1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8"/>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230" name="Google Shape;230;p18"/>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231" name="Google Shape;231;p18"/>
          <p:cNvSpPr txBox="1"/>
          <p:nvPr/>
        </p:nvSpPr>
        <p:spPr>
          <a:xfrm>
            <a:off x="1747770" y="4685875"/>
            <a:ext cx="3150600" cy="14685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lang="en-US" sz="2110"/>
              <a:t>CABIN SKETCH</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lang="en-US" sz="2110"/>
              <a:t>CABIN SKETCH</a:t>
            </a:r>
            <a:endParaRPr/>
          </a:p>
        </p:txBody>
      </p:sp>
      <p:sp>
        <p:nvSpPr>
          <p:cNvPr id="232" name="Google Shape;232;p18"/>
          <p:cNvSpPr txBox="1"/>
          <p:nvPr/>
        </p:nvSpPr>
        <p:spPr>
          <a:xfrm>
            <a:off x="2280403" y="8992602"/>
            <a:ext cx="1221300" cy="2001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lang="en-US" sz="1300"/>
              <a:t>#013b1eff</a:t>
            </a:r>
            <a:endParaRPr/>
          </a:p>
        </p:txBody>
      </p:sp>
      <p:sp>
        <p:nvSpPr>
          <p:cNvPr id="233" name="Google Shape;233;p18"/>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234" name="Google Shape;234;p18"/>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latin typeface="Arial"/>
                <a:ea typeface="Arial"/>
                <a:cs typeface="Arial"/>
                <a:sym typeface="Arial"/>
              </a:rPr>
              <a:t>DON'T FORGET TO DELETE THIS PAGE BEFORE PRESENTING. </a:t>
            </a:r>
            <a:endParaRPr/>
          </a:p>
        </p:txBody>
      </p:sp>
      <p:sp>
        <p:nvSpPr>
          <p:cNvPr id="235" name="Google Shape;235;p18"/>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RESOURCE PAGE</a:t>
            </a:r>
            <a:endParaRPr/>
          </a:p>
        </p:txBody>
      </p:sp>
      <p:sp>
        <p:nvSpPr>
          <p:cNvPr id="236" name="Google Shape;236;p18"/>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237" name="Google Shape;237;p18"/>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238" name="Google Shape;238;p18"/>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sp>
        <p:nvSpPr>
          <p:cNvPr id="239" name="Google Shape;239;p18"/>
          <p:cNvSpPr txBox="1"/>
          <p:nvPr/>
        </p:nvSpPr>
        <p:spPr>
          <a:xfrm>
            <a:off x="3215582" y="9002127"/>
            <a:ext cx="1221300" cy="2001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lang="en-US" sz="1300"/>
              <a:t>#ffffff00</a:t>
            </a:r>
            <a:endParaRPr/>
          </a:p>
        </p:txBody>
      </p:sp>
      <p:grpSp>
        <p:nvGrpSpPr>
          <p:cNvPr id="240" name="Google Shape;240;p18"/>
          <p:cNvGrpSpPr/>
          <p:nvPr/>
        </p:nvGrpSpPr>
        <p:grpSpPr>
          <a:xfrm>
            <a:off x="6865491" y="4147301"/>
            <a:ext cx="10001965" cy="4580579"/>
            <a:chOff x="0" y="0"/>
            <a:chExt cx="13335954" cy="6107439"/>
          </a:xfrm>
        </p:grpSpPr>
        <p:sp>
          <p:nvSpPr>
            <p:cNvPr id="241" name="Google Shape;241;p18"/>
            <p:cNvSpPr/>
            <p:nvPr/>
          </p:nvSpPr>
          <p:spPr>
            <a:xfrm>
              <a:off x="10881529" y="1776120"/>
              <a:ext cx="937691" cy="806414"/>
            </a:xfrm>
            <a:custGeom>
              <a:rect b="b" l="l" r="r" t="t"/>
              <a:pathLst>
                <a:path extrusionOk="0" h="806414" w="937691">
                  <a:moveTo>
                    <a:pt x="0" y="0"/>
                  </a:moveTo>
                  <a:lnTo>
                    <a:pt x="937691" y="0"/>
                  </a:lnTo>
                  <a:lnTo>
                    <a:pt x="937691" y="806414"/>
                  </a:lnTo>
                  <a:lnTo>
                    <a:pt x="0" y="806414"/>
                  </a:lnTo>
                  <a:lnTo>
                    <a:pt x="0" y="0"/>
                  </a:lnTo>
                  <a:close/>
                </a:path>
              </a:pathLst>
            </a:custGeom>
            <a:blipFill rotWithShape="1">
              <a:blip r:embed="rId3">
                <a:alphaModFix/>
              </a:blip>
              <a:stretch>
                <a:fillRect b="0" l="0" r="0" t="0"/>
              </a:stretch>
            </a:blipFill>
            <a:ln>
              <a:noFill/>
            </a:ln>
          </p:spPr>
        </p:sp>
        <p:sp>
          <p:nvSpPr>
            <p:cNvPr id="242" name="Google Shape;242;p18"/>
            <p:cNvSpPr/>
            <p:nvPr/>
          </p:nvSpPr>
          <p:spPr>
            <a:xfrm>
              <a:off x="12596063" y="3334454"/>
              <a:ext cx="666455" cy="920981"/>
            </a:xfrm>
            <a:custGeom>
              <a:rect b="b" l="l" r="r" t="t"/>
              <a:pathLst>
                <a:path extrusionOk="0" h="920981" w="666455">
                  <a:moveTo>
                    <a:pt x="0" y="0"/>
                  </a:moveTo>
                  <a:lnTo>
                    <a:pt x="666455" y="0"/>
                  </a:lnTo>
                  <a:lnTo>
                    <a:pt x="666455" y="920980"/>
                  </a:lnTo>
                  <a:lnTo>
                    <a:pt x="0" y="920980"/>
                  </a:lnTo>
                  <a:lnTo>
                    <a:pt x="0" y="0"/>
                  </a:lnTo>
                  <a:close/>
                </a:path>
              </a:pathLst>
            </a:custGeom>
            <a:blipFill rotWithShape="1">
              <a:blip r:embed="rId4">
                <a:alphaModFix/>
              </a:blip>
              <a:stretch>
                <a:fillRect b="0" l="0" r="0" t="0"/>
              </a:stretch>
            </a:blipFill>
            <a:ln>
              <a:noFill/>
            </a:ln>
          </p:spPr>
        </p:sp>
        <p:sp>
          <p:nvSpPr>
            <p:cNvPr id="243" name="Google Shape;243;p18"/>
            <p:cNvSpPr/>
            <p:nvPr/>
          </p:nvSpPr>
          <p:spPr>
            <a:xfrm>
              <a:off x="11076270" y="3432575"/>
              <a:ext cx="549072" cy="822860"/>
            </a:xfrm>
            <a:custGeom>
              <a:rect b="b" l="l" r="r" t="t"/>
              <a:pathLst>
                <a:path extrusionOk="0" h="822860" w="549072">
                  <a:moveTo>
                    <a:pt x="0" y="0"/>
                  </a:moveTo>
                  <a:lnTo>
                    <a:pt x="549072" y="0"/>
                  </a:lnTo>
                  <a:lnTo>
                    <a:pt x="549072" y="822859"/>
                  </a:lnTo>
                  <a:lnTo>
                    <a:pt x="0" y="822859"/>
                  </a:lnTo>
                  <a:lnTo>
                    <a:pt x="0" y="0"/>
                  </a:lnTo>
                  <a:close/>
                </a:path>
              </a:pathLst>
            </a:custGeom>
            <a:blipFill rotWithShape="1">
              <a:blip r:embed="rId5">
                <a:alphaModFix/>
              </a:blip>
              <a:stretch>
                <a:fillRect b="0" l="0" r="0" t="0"/>
              </a:stretch>
            </a:blipFill>
            <a:ln>
              <a:noFill/>
            </a:ln>
          </p:spPr>
        </p:sp>
        <p:sp>
          <p:nvSpPr>
            <p:cNvPr id="244" name="Google Shape;244;p18"/>
            <p:cNvSpPr/>
            <p:nvPr/>
          </p:nvSpPr>
          <p:spPr>
            <a:xfrm>
              <a:off x="12425345" y="5085049"/>
              <a:ext cx="910609" cy="822860"/>
            </a:xfrm>
            <a:custGeom>
              <a:rect b="b" l="l" r="r" t="t"/>
              <a:pathLst>
                <a:path extrusionOk="0" h="822860" w="910609">
                  <a:moveTo>
                    <a:pt x="0" y="0"/>
                  </a:moveTo>
                  <a:lnTo>
                    <a:pt x="910609" y="0"/>
                  </a:lnTo>
                  <a:lnTo>
                    <a:pt x="910609" y="822859"/>
                  </a:lnTo>
                  <a:lnTo>
                    <a:pt x="0" y="822859"/>
                  </a:lnTo>
                  <a:lnTo>
                    <a:pt x="0" y="0"/>
                  </a:lnTo>
                  <a:close/>
                </a:path>
              </a:pathLst>
            </a:custGeom>
            <a:blipFill rotWithShape="1">
              <a:blip r:embed="rId6">
                <a:alphaModFix/>
              </a:blip>
              <a:stretch>
                <a:fillRect b="0" l="0" r="0" t="0"/>
              </a:stretch>
            </a:blipFill>
            <a:ln>
              <a:noFill/>
            </a:ln>
          </p:spPr>
        </p:sp>
        <p:sp>
          <p:nvSpPr>
            <p:cNvPr id="245" name="Google Shape;245;p18"/>
            <p:cNvSpPr/>
            <p:nvPr/>
          </p:nvSpPr>
          <p:spPr>
            <a:xfrm>
              <a:off x="12425345" y="49061"/>
              <a:ext cx="822860" cy="822860"/>
            </a:xfrm>
            <a:custGeom>
              <a:rect b="b" l="l" r="r" t="t"/>
              <a:pathLst>
                <a:path extrusionOk="0" h="822860" w="822860">
                  <a:moveTo>
                    <a:pt x="0" y="0"/>
                  </a:moveTo>
                  <a:lnTo>
                    <a:pt x="822859" y="0"/>
                  </a:lnTo>
                  <a:lnTo>
                    <a:pt x="822859" y="822859"/>
                  </a:lnTo>
                  <a:lnTo>
                    <a:pt x="0" y="822859"/>
                  </a:lnTo>
                  <a:lnTo>
                    <a:pt x="0" y="0"/>
                  </a:lnTo>
                  <a:close/>
                </a:path>
              </a:pathLst>
            </a:custGeom>
            <a:blipFill rotWithShape="1">
              <a:blip r:embed="rId7">
                <a:alphaModFix/>
              </a:blip>
              <a:stretch>
                <a:fillRect b="0" l="0" r="0" t="0"/>
              </a:stretch>
            </a:blipFill>
            <a:ln>
              <a:noFill/>
            </a:ln>
          </p:spPr>
        </p:sp>
        <p:sp>
          <p:nvSpPr>
            <p:cNvPr id="246" name="Google Shape;246;p18"/>
            <p:cNvSpPr/>
            <p:nvPr/>
          </p:nvSpPr>
          <p:spPr>
            <a:xfrm>
              <a:off x="10777241" y="57283"/>
              <a:ext cx="1125787" cy="691847"/>
            </a:xfrm>
            <a:custGeom>
              <a:rect b="b" l="l" r="r" t="t"/>
              <a:pathLst>
                <a:path extrusionOk="0" h="691847" w="1125787">
                  <a:moveTo>
                    <a:pt x="0" y="0"/>
                  </a:moveTo>
                  <a:lnTo>
                    <a:pt x="1125787" y="0"/>
                  </a:lnTo>
                  <a:lnTo>
                    <a:pt x="1125787" y="691848"/>
                  </a:lnTo>
                  <a:lnTo>
                    <a:pt x="0" y="691848"/>
                  </a:lnTo>
                  <a:lnTo>
                    <a:pt x="0" y="0"/>
                  </a:lnTo>
                  <a:close/>
                </a:path>
              </a:pathLst>
            </a:custGeom>
            <a:blipFill rotWithShape="1">
              <a:blip r:embed="rId8">
                <a:alphaModFix/>
              </a:blip>
              <a:stretch>
                <a:fillRect b="0" l="0" r="0" t="0"/>
              </a:stretch>
            </a:blipFill>
            <a:ln>
              <a:noFill/>
            </a:ln>
          </p:spPr>
        </p:sp>
        <p:sp>
          <p:nvSpPr>
            <p:cNvPr id="247" name="Google Shape;247;p18"/>
            <p:cNvSpPr/>
            <p:nvPr/>
          </p:nvSpPr>
          <p:spPr>
            <a:xfrm>
              <a:off x="12341537" y="1776120"/>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9">
                <a:alphaModFix/>
              </a:blip>
              <a:stretch>
                <a:fillRect b="0" l="0" r="0" t="0"/>
              </a:stretch>
            </a:blipFill>
            <a:ln>
              <a:noFill/>
            </a:ln>
          </p:spPr>
        </p:sp>
        <p:sp>
          <p:nvSpPr>
            <p:cNvPr id="248" name="Google Shape;248;p18"/>
            <p:cNvSpPr/>
            <p:nvPr/>
          </p:nvSpPr>
          <p:spPr>
            <a:xfrm>
              <a:off x="10984004" y="5105475"/>
              <a:ext cx="641337" cy="920981"/>
            </a:xfrm>
            <a:custGeom>
              <a:rect b="b" l="l" r="r" t="t"/>
              <a:pathLst>
                <a:path extrusionOk="0" h="920981" w="641337">
                  <a:moveTo>
                    <a:pt x="0" y="0"/>
                  </a:moveTo>
                  <a:lnTo>
                    <a:pt x="641338" y="0"/>
                  </a:lnTo>
                  <a:lnTo>
                    <a:pt x="641338" y="920981"/>
                  </a:lnTo>
                  <a:lnTo>
                    <a:pt x="0" y="920981"/>
                  </a:lnTo>
                  <a:lnTo>
                    <a:pt x="0" y="0"/>
                  </a:lnTo>
                  <a:close/>
                </a:path>
              </a:pathLst>
            </a:custGeom>
            <a:blipFill rotWithShape="1">
              <a:blip r:embed="rId10">
                <a:alphaModFix/>
              </a:blip>
              <a:stretch>
                <a:fillRect b="0" l="0" r="0" t="0"/>
              </a:stretch>
            </a:blipFill>
            <a:ln>
              <a:noFill/>
            </a:ln>
          </p:spPr>
        </p:sp>
        <p:sp>
          <p:nvSpPr>
            <p:cNvPr id="249" name="Google Shape;249;p18"/>
            <p:cNvSpPr/>
            <p:nvPr/>
          </p:nvSpPr>
          <p:spPr>
            <a:xfrm>
              <a:off x="6590713" y="9049"/>
              <a:ext cx="808788" cy="920981"/>
            </a:xfrm>
            <a:custGeom>
              <a:rect b="b" l="l" r="r" t="t"/>
              <a:pathLst>
                <a:path extrusionOk="0" h="920981" w="808788">
                  <a:moveTo>
                    <a:pt x="0" y="0"/>
                  </a:moveTo>
                  <a:lnTo>
                    <a:pt x="808789" y="0"/>
                  </a:lnTo>
                  <a:lnTo>
                    <a:pt x="808789" y="920980"/>
                  </a:lnTo>
                  <a:lnTo>
                    <a:pt x="0" y="920980"/>
                  </a:lnTo>
                  <a:lnTo>
                    <a:pt x="0" y="0"/>
                  </a:lnTo>
                  <a:close/>
                </a:path>
              </a:pathLst>
            </a:custGeom>
            <a:blipFill rotWithShape="1">
              <a:blip r:embed="rId11">
                <a:alphaModFix/>
              </a:blip>
              <a:stretch>
                <a:fillRect b="0" l="0" r="0" t="0"/>
              </a:stretch>
            </a:blipFill>
            <a:ln>
              <a:noFill/>
            </a:ln>
          </p:spPr>
        </p:sp>
        <p:sp>
          <p:nvSpPr>
            <p:cNvPr id="250" name="Google Shape;250;p18"/>
            <p:cNvSpPr/>
            <p:nvPr/>
          </p:nvSpPr>
          <p:spPr>
            <a:xfrm>
              <a:off x="9262525" y="176145"/>
              <a:ext cx="1067814" cy="634864"/>
            </a:xfrm>
            <a:custGeom>
              <a:rect b="b" l="l" r="r" t="t"/>
              <a:pathLst>
                <a:path extrusionOk="0" h="634864" w="1067814">
                  <a:moveTo>
                    <a:pt x="0" y="0"/>
                  </a:moveTo>
                  <a:lnTo>
                    <a:pt x="1067815" y="0"/>
                  </a:lnTo>
                  <a:lnTo>
                    <a:pt x="1067815" y="634864"/>
                  </a:lnTo>
                  <a:lnTo>
                    <a:pt x="0" y="634864"/>
                  </a:lnTo>
                  <a:lnTo>
                    <a:pt x="0" y="0"/>
                  </a:lnTo>
                  <a:close/>
                </a:path>
              </a:pathLst>
            </a:custGeom>
            <a:blipFill rotWithShape="1">
              <a:blip r:embed="rId12">
                <a:alphaModFix/>
              </a:blip>
              <a:stretch>
                <a:fillRect b="0" l="0" r="0" t="0"/>
              </a:stretch>
            </a:blipFill>
            <a:ln>
              <a:noFill/>
            </a:ln>
          </p:spPr>
        </p:sp>
        <p:sp>
          <p:nvSpPr>
            <p:cNvPr id="251" name="Google Shape;251;p18"/>
            <p:cNvSpPr/>
            <p:nvPr/>
          </p:nvSpPr>
          <p:spPr>
            <a:xfrm>
              <a:off x="1281036" y="58109"/>
              <a:ext cx="822860" cy="822860"/>
            </a:xfrm>
            <a:custGeom>
              <a:rect b="b" l="l" r="r" t="t"/>
              <a:pathLst>
                <a:path extrusionOk="0" h="822860" w="822860">
                  <a:moveTo>
                    <a:pt x="0" y="0"/>
                  </a:moveTo>
                  <a:lnTo>
                    <a:pt x="822859" y="0"/>
                  </a:lnTo>
                  <a:lnTo>
                    <a:pt x="822859" y="822860"/>
                  </a:lnTo>
                  <a:lnTo>
                    <a:pt x="0" y="822860"/>
                  </a:lnTo>
                  <a:lnTo>
                    <a:pt x="0" y="0"/>
                  </a:lnTo>
                  <a:close/>
                </a:path>
              </a:pathLst>
            </a:custGeom>
            <a:blipFill rotWithShape="1">
              <a:blip r:embed="rId13">
                <a:alphaModFix/>
              </a:blip>
              <a:stretch>
                <a:fillRect b="0" l="0" r="0" t="0"/>
              </a:stretch>
            </a:blipFill>
            <a:ln>
              <a:noFill/>
            </a:ln>
          </p:spPr>
        </p:sp>
        <p:sp>
          <p:nvSpPr>
            <p:cNvPr id="252" name="Google Shape;252;p18"/>
            <p:cNvSpPr/>
            <p:nvPr/>
          </p:nvSpPr>
          <p:spPr>
            <a:xfrm>
              <a:off x="6684" y="58109"/>
              <a:ext cx="822860" cy="822860"/>
            </a:xfrm>
            <a:custGeom>
              <a:rect b="b" l="l" r="r" t="t"/>
              <a:pathLst>
                <a:path extrusionOk="0" h="822860" w="822860">
                  <a:moveTo>
                    <a:pt x="0" y="0"/>
                  </a:moveTo>
                  <a:lnTo>
                    <a:pt x="822860" y="0"/>
                  </a:lnTo>
                  <a:lnTo>
                    <a:pt x="822860" y="822860"/>
                  </a:lnTo>
                  <a:lnTo>
                    <a:pt x="0" y="822860"/>
                  </a:lnTo>
                  <a:lnTo>
                    <a:pt x="0" y="0"/>
                  </a:lnTo>
                  <a:close/>
                </a:path>
              </a:pathLst>
            </a:custGeom>
            <a:blipFill rotWithShape="1">
              <a:blip r:embed="rId14">
                <a:alphaModFix/>
              </a:blip>
              <a:stretch>
                <a:fillRect b="0" l="0" r="0" t="0"/>
              </a:stretch>
            </a:blipFill>
            <a:ln>
              <a:noFill/>
            </a:ln>
          </p:spPr>
        </p:sp>
        <p:sp>
          <p:nvSpPr>
            <p:cNvPr id="253" name="Google Shape;253;p18"/>
            <p:cNvSpPr/>
            <p:nvPr/>
          </p:nvSpPr>
          <p:spPr>
            <a:xfrm>
              <a:off x="5186166" y="33707"/>
              <a:ext cx="913171" cy="871663"/>
            </a:xfrm>
            <a:custGeom>
              <a:rect b="b" l="l" r="r" t="t"/>
              <a:pathLst>
                <a:path extrusionOk="0" h="871663" w="913171">
                  <a:moveTo>
                    <a:pt x="0" y="0"/>
                  </a:moveTo>
                  <a:lnTo>
                    <a:pt x="913172" y="0"/>
                  </a:lnTo>
                  <a:lnTo>
                    <a:pt x="913172" y="871664"/>
                  </a:lnTo>
                  <a:lnTo>
                    <a:pt x="0" y="871664"/>
                  </a:lnTo>
                  <a:lnTo>
                    <a:pt x="0" y="0"/>
                  </a:lnTo>
                  <a:close/>
                </a:path>
              </a:pathLst>
            </a:custGeom>
            <a:blipFill rotWithShape="1">
              <a:blip r:embed="rId15">
                <a:alphaModFix/>
              </a:blip>
              <a:stretch>
                <a:fillRect b="0" l="0" r="0" t="0"/>
              </a:stretch>
            </a:blipFill>
            <a:ln>
              <a:noFill/>
            </a:ln>
          </p:spPr>
        </p:sp>
        <p:sp>
          <p:nvSpPr>
            <p:cNvPr id="254" name="Google Shape;254;p18"/>
            <p:cNvSpPr/>
            <p:nvPr/>
          </p:nvSpPr>
          <p:spPr>
            <a:xfrm>
              <a:off x="2573998" y="9049"/>
              <a:ext cx="914283" cy="920981"/>
            </a:xfrm>
            <a:custGeom>
              <a:rect b="b" l="l" r="r" t="t"/>
              <a:pathLst>
                <a:path extrusionOk="0" h="920981" w="914283">
                  <a:moveTo>
                    <a:pt x="0" y="0"/>
                  </a:moveTo>
                  <a:lnTo>
                    <a:pt x="914283" y="0"/>
                  </a:lnTo>
                  <a:lnTo>
                    <a:pt x="914283" y="920980"/>
                  </a:lnTo>
                  <a:lnTo>
                    <a:pt x="0" y="920980"/>
                  </a:lnTo>
                  <a:lnTo>
                    <a:pt x="0" y="0"/>
                  </a:lnTo>
                  <a:close/>
                </a:path>
              </a:pathLst>
            </a:custGeom>
            <a:blipFill rotWithShape="1">
              <a:blip r:embed="rId16">
                <a:alphaModFix/>
              </a:blip>
              <a:stretch>
                <a:fillRect b="0" l="0" r="0" t="0"/>
              </a:stretch>
            </a:blipFill>
            <a:ln>
              <a:noFill/>
            </a:ln>
          </p:spPr>
        </p:sp>
        <p:sp>
          <p:nvSpPr>
            <p:cNvPr id="255" name="Google Shape;255;p18"/>
            <p:cNvSpPr/>
            <p:nvPr/>
          </p:nvSpPr>
          <p:spPr>
            <a:xfrm>
              <a:off x="3949078" y="0"/>
              <a:ext cx="762624" cy="930029"/>
            </a:xfrm>
            <a:custGeom>
              <a:rect b="b" l="l" r="r" t="t"/>
              <a:pathLst>
                <a:path extrusionOk="0" h="930029" w="762624">
                  <a:moveTo>
                    <a:pt x="0" y="0"/>
                  </a:moveTo>
                  <a:lnTo>
                    <a:pt x="762624" y="0"/>
                  </a:lnTo>
                  <a:lnTo>
                    <a:pt x="762624" y="930029"/>
                  </a:lnTo>
                  <a:lnTo>
                    <a:pt x="0" y="930029"/>
                  </a:lnTo>
                  <a:lnTo>
                    <a:pt x="0" y="0"/>
                  </a:lnTo>
                  <a:close/>
                </a:path>
              </a:pathLst>
            </a:custGeom>
            <a:blipFill rotWithShape="1">
              <a:blip r:embed="rId17">
                <a:alphaModFix/>
              </a:blip>
              <a:stretch>
                <a:fillRect b="0" l="0" r="0" t="0"/>
              </a:stretch>
            </a:blipFill>
            <a:ln>
              <a:noFill/>
            </a:ln>
          </p:spPr>
        </p:sp>
        <p:sp>
          <p:nvSpPr>
            <p:cNvPr id="256" name="Google Shape;256;p18"/>
            <p:cNvSpPr/>
            <p:nvPr/>
          </p:nvSpPr>
          <p:spPr>
            <a:xfrm>
              <a:off x="7912536" y="58109"/>
              <a:ext cx="866185" cy="870935"/>
            </a:xfrm>
            <a:custGeom>
              <a:rect b="b" l="l" r="r" t="t"/>
              <a:pathLst>
                <a:path extrusionOk="0" h="870935" w="866185">
                  <a:moveTo>
                    <a:pt x="0" y="0"/>
                  </a:moveTo>
                  <a:lnTo>
                    <a:pt x="866185" y="0"/>
                  </a:lnTo>
                  <a:lnTo>
                    <a:pt x="866185" y="870935"/>
                  </a:lnTo>
                  <a:lnTo>
                    <a:pt x="0" y="870935"/>
                  </a:lnTo>
                  <a:lnTo>
                    <a:pt x="0" y="0"/>
                  </a:lnTo>
                  <a:close/>
                </a:path>
              </a:pathLst>
            </a:custGeom>
            <a:blipFill rotWithShape="1">
              <a:blip r:embed="rId18">
                <a:alphaModFix/>
              </a:blip>
              <a:stretch>
                <a:fillRect b="0" l="0" r="0" t="0"/>
              </a:stretch>
            </a:blipFill>
            <a:ln>
              <a:noFill/>
            </a:ln>
          </p:spPr>
        </p:sp>
        <p:sp>
          <p:nvSpPr>
            <p:cNvPr id="257" name="Google Shape;257;p18"/>
            <p:cNvSpPr/>
            <p:nvPr/>
          </p:nvSpPr>
          <p:spPr>
            <a:xfrm>
              <a:off x="7819952" y="1701607"/>
              <a:ext cx="743483" cy="920981"/>
            </a:xfrm>
            <a:custGeom>
              <a:rect b="b" l="l" r="r" t="t"/>
              <a:pathLst>
                <a:path extrusionOk="0" h="920981" w="743483">
                  <a:moveTo>
                    <a:pt x="0" y="0"/>
                  </a:moveTo>
                  <a:lnTo>
                    <a:pt x="743482" y="0"/>
                  </a:lnTo>
                  <a:lnTo>
                    <a:pt x="743482" y="920980"/>
                  </a:lnTo>
                  <a:lnTo>
                    <a:pt x="0" y="920980"/>
                  </a:lnTo>
                  <a:lnTo>
                    <a:pt x="0" y="0"/>
                  </a:lnTo>
                  <a:close/>
                </a:path>
              </a:pathLst>
            </a:custGeom>
            <a:blipFill rotWithShape="1">
              <a:blip r:embed="rId19">
                <a:alphaModFix/>
              </a:blip>
              <a:stretch>
                <a:fillRect b="0" l="0" r="0" t="0"/>
              </a:stretch>
            </a:blipFill>
            <a:ln>
              <a:noFill/>
            </a:ln>
          </p:spPr>
        </p:sp>
        <p:sp>
          <p:nvSpPr>
            <p:cNvPr id="258" name="Google Shape;258;p18"/>
            <p:cNvSpPr/>
            <p:nvPr/>
          </p:nvSpPr>
          <p:spPr>
            <a:xfrm>
              <a:off x="6217897" y="1701607"/>
              <a:ext cx="1001066" cy="920981"/>
            </a:xfrm>
            <a:custGeom>
              <a:rect b="b" l="l" r="r" t="t"/>
              <a:pathLst>
                <a:path extrusionOk="0" h="920981" w="1001066">
                  <a:moveTo>
                    <a:pt x="0" y="0"/>
                  </a:moveTo>
                  <a:lnTo>
                    <a:pt x="1001066" y="0"/>
                  </a:lnTo>
                  <a:lnTo>
                    <a:pt x="1001066" y="920980"/>
                  </a:lnTo>
                  <a:lnTo>
                    <a:pt x="0" y="920980"/>
                  </a:lnTo>
                  <a:lnTo>
                    <a:pt x="0" y="0"/>
                  </a:lnTo>
                  <a:close/>
                </a:path>
              </a:pathLst>
            </a:custGeom>
            <a:blipFill rotWithShape="1">
              <a:blip r:embed="rId20">
                <a:alphaModFix/>
              </a:blip>
              <a:stretch>
                <a:fillRect b="0" l="0" r="0" t="0"/>
              </a:stretch>
            </a:blipFill>
            <a:ln>
              <a:noFill/>
            </a:ln>
          </p:spPr>
        </p:sp>
        <p:sp>
          <p:nvSpPr>
            <p:cNvPr id="259" name="Google Shape;259;p18"/>
            <p:cNvSpPr/>
            <p:nvPr/>
          </p:nvSpPr>
          <p:spPr>
            <a:xfrm>
              <a:off x="9226252" y="1910463"/>
              <a:ext cx="1052480" cy="604698"/>
            </a:xfrm>
            <a:custGeom>
              <a:rect b="b" l="l" r="r" t="t"/>
              <a:pathLst>
                <a:path extrusionOk="0" h="604698" w="1052480">
                  <a:moveTo>
                    <a:pt x="0" y="0"/>
                  </a:moveTo>
                  <a:lnTo>
                    <a:pt x="1052481" y="0"/>
                  </a:lnTo>
                  <a:lnTo>
                    <a:pt x="1052481" y="604698"/>
                  </a:lnTo>
                  <a:lnTo>
                    <a:pt x="0" y="604698"/>
                  </a:lnTo>
                  <a:lnTo>
                    <a:pt x="0" y="0"/>
                  </a:lnTo>
                  <a:close/>
                </a:path>
              </a:pathLst>
            </a:custGeom>
            <a:blipFill rotWithShape="1">
              <a:blip r:embed="rId21">
                <a:alphaModFix/>
              </a:blip>
              <a:stretch>
                <a:fillRect b="0" l="0" r="0" t="0"/>
              </a:stretch>
            </a:blipFill>
            <a:ln>
              <a:noFill/>
            </a:ln>
          </p:spPr>
        </p:sp>
        <p:sp>
          <p:nvSpPr>
            <p:cNvPr id="260" name="Google Shape;260;p18"/>
            <p:cNvSpPr/>
            <p:nvPr/>
          </p:nvSpPr>
          <p:spPr>
            <a:xfrm>
              <a:off x="3194195" y="1701607"/>
              <a:ext cx="920981" cy="920981"/>
            </a:xfrm>
            <a:custGeom>
              <a:rect b="b" l="l" r="r" t="t"/>
              <a:pathLst>
                <a:path extrusionOk="0" h="920981" w="920981">
                  <a:moveTo>
                    <a:pt x="0" y="0"/>
                  </a:moveTo>
                  <a:lnTo>
                    <a:pt x="920980" y="0"/>
                  </a:lnTo>
                  <a:lnTo>
                    <a:pt x="920980" y="920980"/>
                  </a:lnTo>
                  <a:lnTo>
                    <a:pt x="0" y="920980"/>
                  </a:lnTo>
                  <a:lnTo>
                    <a:pt x="0" y="0"/>
                  </a:lnTo>
                  <a:close/>
                </a:path>
              </a:pathLst>
            </a:custGeom>
            <a:blipFill rotWithShape="1">
              <a:blip r:embed="rId22">
                <a:alphaModFix/>
              </a:blip>
              <a:stretch>
                <a:fillRect b="0" l="0" r="0" t="0"/>
              </a:stretch>
            </a:blipFill>
            <a:ln>
              <a:noFill/>
            </a:ln>
          </p:spPr>
        </p:sp>
        <p:sp>
          <p:nvSpPr>
            <p:cNvPr id="261" name="Google Shape;261;p18"/>
            <p:cNvSpPr/>
            <p:nvPr/>
          </p:nvSpPr>
          <p:spPr>
            <a:xfrm>
              <a:off x="6684" y="1701607"/>
              <a:ext cx="1070908" cy="920981"/>
            </a:xfrm>
            <a:custGeom>
              <a:rect b="b" l="l" r="r" t="t"/>
              <a:pathLst>
                <a:path extrusionOk="0" h="920981" w="1070908">
                  <a:moveTo>
                    <a:pt x="0" y="0"/>
                  </a:moveTo>
                  <a:lnTo>
                    <a:pt x="1070908" y="0"/>
                  </a:lnTo>
                  <a:lnTo>
                    <a:pt x="1070908" y="920980"/>
                  </a:lnTo>
                  <a:lnTo>
                    <a:pt x="0" y="920980"/>
                  </a:lnTo>
                  <a:lnTo>
                    <a:pt x="0" y="0"/>
                  </a:lnTo>
                  <a:close/>
                </a:path>
              </a:pathLst>
            </a:custGeom>
            <a:blipFill rotWithShape="1">
              <a:blip r:embed="rId23">
                <a:alphaModFix/>
              </a:blip>
              <a:stretch>
                <a:fillRect b="0" l="0" r="0" t="0"/>
              </a:stretch>
            </a:blipFill>
            <a:ln>
              <a:noFill/>
            </a:ln>
          </p:spPr>
        </p:sp>
        <p:sp>
          <p:nvSpPr>
            <p:cNvPr id="262" name="Google Shape;262;p18"/>
            <p:cNvSpPr/>
            <p:nvPr/>
          </p:nvSpPr>
          <p:spPr>
            <a:xfrm>
              <a:off x="4607290" y="1701607"/>
              <a:ext cx="919306" cy="920981"/>
            </a:xfrm>
            <a:custGeom>
              <a:rect b="b" l="l" r="r" t="t"/>
              <a:pathLst>
                <a:path extrusionOk="0" h="920981" w="919306">
                  <a:moveTo>
                    <a:pt x="0" y="0"/>
                  </a:moveTo>
                  <a:lnTo>
                    <a:pt x="919306" y="0"/>
                  </a:lnTo>
                  <a:lnTo>
                    <a:pt x="919306" y="920980"/>
                  </a:lnTo>
                  <a:lnTo>
                    <a:pt x="0" y="920980"/>
                  </a:lnTo>
                  <a:lnTo>
                    <a:pt x="0" y="0"/>
                  </a:lnTo>
                  <a:close/>
                </a:path>
              </a:pathLst>
            </a:custGeom>
            <a:blipFill rotWithShape="1">
              <a:blip r:embed="rId24">
                <a:alphaModFix/>
              </a:blip>
              <a:stretch>
                <a:fillRect b="0" l="0" r="0" t="0"/>
              </a:stretch>
            </a:blipFill>
            <a:ln>
              <a:noFill/>
            </a:ln>
          </p:spPr>
        </p:sp>
        <p:sp>
          <p:nvSpPr>
            <p:cNvPr id="263" name="Google Shape;263;p18"/>
            <p:cNvSpPr/>
            <p:nvPr/>
          </p:nvSpPr>
          <p:spPr>
            <a:xfrm>
              <a:off x="1675403" y="1701607"/>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25">
                <a:alphaModFix/>
              </a:blip>
              <a:stretch>
                <a:fillRect b="0" l="0" r="0" t="0"/>
              </a:stretch>
            </a:blipFill>
            <a:ln>
              <a:noFill/>
            </a:ln>
          </p:spPr>
        </p:sp>
        <p:sp>
          <p:nvSpPr>
            <p:cNvPr id="264" name="Google Shape;264;p18"/>
            <p:cNvSpPr/>
            <p:nvPr/>
          </p:nvSpPr>
          <p:spPr>
            <a:xfrm>
              <a:off x="6718038" y="3419482"/>
              <a:ext cx="1009347" cy="796467"/>
            </a:xfrm>
            <a:custGeom>
              <a:rect b="b" l="l" r="r" t="t"/>
              <a:pathLst>
                <a:path extrusionOk="0" h="796467" w="1009347">
                  <a:moveTo>
                    <a:pt x="0" y="0"/>
                  </a:moveTo>
                  <a:lnTo>
                    <a:pt x="1009347" y="0"/>
                  </a:lnTo>
                  <a:lnTo>
                    <a:pt x="1009347" y="796467"/>
                  </a:lnTo>
                  <a:lnTo>
                    <a:pt x="0" y="796467"/>
                  </a:lnTo>
                  <a:lnTo>
                    <a:pt x="0" y="0"/>
                  </a:lnTo>
                  <a:close/>
                </a:path>
              </a:pathLst>
            </a:custGeom>
            <a:blipFill rotWithShape="1">
              <a:blip r:embed="rId26">
                <a:alphaModFix/>
              </a:blip>
              <a:stretch>
                <a:fillRect b="0" l="0" r="0" t="0"/>
              </a:stretch>
            </a:blipFill>
            <a:ln>
              <a:noFill/>
            </a:ln>
          </p:spPr>
        </p:sp>
        <p:sp>
          <p:nvSpPr>
            <p:cNvPr id="265" name="Google Shape;265;p18"/>
            <p:cNvSpPr/>
            <p:nvPr/>
          </p:nvSpPr>
          <p:spPr>
            <a:xfrm>
              <a:off x="5170987" y="3456913"/>
              <a:ext cx="1040955" cy="626466"/>
            </a:xfrm>
            <a:custGeom>
              <a:rect b="b" l="l" r="r" t="t"/>
              <a:pathLst>
                <a:path extrusionOk="0" h="626466" w="1040955">
                  <a:moveTo>
                    <a:pt x="0" y="0"/>
                  </a:moveTo>
                  <a:lnTo>
                    <a:pt x="1040955" y="0"/>
                  </a:lnTo>
                  <a:lnTo>
                    <a:pt x="1040955" y="626466"/>
                  </a:lnTo>
                  <a:lnTo>
                    <a:pt x="0" y="626466"/>
                  </a:lnTo>
                  <a:lnTo>
                    <a:pt x="0" y="0"/>
                  </a:lnTo>
                  <a:close/>
                </a:path>
              </a:pathLst>
            </a:custGeom>
            <a:blipFill rotWithShape="1">
              <a:blip r:embed="rId27">
                <a:alphaModFix/>
              </a:blip>
              <a:stretch>
                <a:fillRect b="0" l="0" r="0" t="0"/>
              </a:stretch>
            </a:blipFill>
            <a:ln>
              <a:noFill/>
            </a:ln>
          </p:spPr>
        </p:sp>
        <p:sp>
          <p:nvSpPr>
            <p:cNvPr id="266" name="Google Shape;266;p18"/>
            <p:cNvSpPr/>
            <p:nvPr/>
          </p:nvSpPr>
          <p:spPr>
            <a:xfrm>
              <a:off x="2720093" y="3361217"/>
              <a:ext cx="856557" cy="912997"/>
            </a:xfrm>
            <a:custGeom>
              <a:rect b="b" l="l" r="r" t="t"/>
              <a:pathLst>
                <a:path extrusionOk="0" h="912997" w="856557">
                  <a:moveTo>
                    <a:pt x="0" y="0"/>
                  </a:moveTo>
                  <a:lnTo>
                    <a:pt x="856557" y="0"/>
                  </a:lnTo>
                  <a:lnTo>
                    <a:pt x="856557" y="912997"/>
                  </a:lnTo>
                  <a:lnTo>
                    <a:pt x="0" y="912997"/>
                  </a:lnTo>
                  <a:lnTo>
                    <a:pt x="0" y="0"/>
                  </a:lnTo>
                  <a:close/>
                </a:path>
              </a:pathLst>
            </a:custGeom>
            <a:blipFill rotWithShape="1">
              <a:blip r:embed="rId28">
                <a:alphaModFix/>
              </a:blip>
              <a:stretch>
                <a:fillRect b="0" l="0" r="0" t="0"/>
              </a:stretch>
            </a:blipFill>
            <a:ln>
              <a:noFill/>
            </a:ln>
          </p:spPr>
        </p:sp>
        <p:sp>
          <p:nvSpPr>
            <p:cNvPr id="267" name="Google Shape;267;p18"/>
            <p:cNvSpPr/>
            <p:nvPr/>
          </p:nvSpPr>
          <p:spPr>
            <a:xfrm>
              <a:off x="4082746" y="3371912"/>
              <a:ext cx="582145" cy="796467"/>
            </a:xfrm>
            <a:custGeom>
              <a:rect b="b" l="l" r="r" t="t"/>
              <a:pathLst>
                <a:path extrusionOk="0" h="796467" w="582145">
                  <a:moveTo>
                    <a:pt x="0" y="0"/>
                  </a:moveTo>
                  <a:lnTo>
                    <a:pt x="582145" y="0"/>
                  </a:lnTo>
                  <a:lnTo>
                    <a:pt x="582145" y="796467"/>
                  </a:lnTo>
                  <a:lnTo>
                    <a:pt x="0" y="796467"/>
                  </a:lnTo>
                  <a:lnTo>
                    <a:pt x="0" y="0"/>
                  </a:lnTo>
                  <a:close/>
                </a:path>
              </a:pathLst>
            </a:custGeom>
            <a:blipFill rotWithShape="1">
              <a:blip r:embed="rId29">
                <a:alphaModFix/>
              </a:blip>
              <a:stretch>
                <a:fillRect b="0" l="0" r="0" t="0"/>
              </a:stretch>
            </a:blipFill>
            <a:ln>
              <a:noFill/>
            </a:ln>
          </p:spPr>
        </p:sp>
        <p:sp>
          <p:nvSpPr>
            <p:cNvPr id="268" name="Google Shape;268;p18"/>
            <p:cNvSpPr/>
            <p:nvPr/>
          </p:nvSpPr>
          <p:spPr>
            <a:xfrm>
              <a:off x="1545732" y="3361217"/>
              <a:ext cx="665658" cy="912997"/>
            </a:xfrm>
            <a:custGeom>
              <a:rect b="b" l="l" r="r" t="t"/>
              <a:pathLst>
                <a:path extrusionOk="0" h="912997" w="665658">
                  <a:moveTo>
                    <a:pt x="0" y="0"/>
                  </a:moveTo>
                  <a:lnTo>
                    <a:pt x="665658" y="0"/>
                  </a:lnTo>
                  <a:lnTo>
                    <a:pt x="665658" y="912997"/>
                  </a:lnTo>
                  <a:lnTo>
                    <a:pt x="0" y="912997"/>
                  </a:lnTo>
                  <a:lnTo>
                    <a:pt x="0" y="0"/>
                  </a:lnTo>
                  <a:close/>
                </a:path>
              </a:pathLst>
            </a:custGeom>
            <a:blipFill rotWithShape="1">
              <a:blip r:embed="rId30">
                <a:alphaModFix/>
              </a:blip>
              <a:stretch>
                <a:fillRect b="0" l="0" r="0" t="0"/>
              </a:stretch>
            </a:blipFill>
            <a:ln>
              <a:noFill/>
            </a:ln>
          </p:spPr>
        </p:sp>
        <p:sp>
          <p:nvSpPr>
            <p:cNvPr id="269" name="Google Shape;269;p18"/>
            <p:cNvSpPr/>
            <p:nvPr/>
          </p:nvSpPr>
          <p:spPr>
            <a:xfrm>
              <a:off x="9541258"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1">
                <a:alphaModFix/>
              </a:blip>
              <a:stretch>
                <a:fillRect b="0" l="0" r="0" t="0"/>
              </a:stretch>
            </a:blipFill>
            <a:ln>
              <a:noFill/>
            </a:ln>
          </p:spPr>
        </p:sp>
        <p:sp>
          <p:nvSpPr>
            <p:cNvPr id="270" name="Google Shape;270;p18"/>
            <p:cNvSpPr/>
            <p:nvPr/>
          </p:nvSpPr>
          <p:spPr>
            <a:xfrm>
              <a:off x="8237392"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2">
                <a:alphaModFix/>
              </a:blip>
              <a:stretch>
                <a:fillRect b="0" l="0" r="0" t="0"/>
              </a:stretch>
            </a:blipFill>
            <a:ln>
              <a:noFill/>
            </a:ln>
          </p:spPr>
        </p:sp>
        <p:sp>
          <p:nvSpPr>
            <p:cNvPr id="271" name="Google Shape;271;p18"/>
            <p:cNvSpPr/>
            <p:nvPr/>
          </p:nvSpPr>
          <p:spPr>
            <a:xfrm>
              <a:off x="6684" y="3309656"/>
              <a:ext cx="1031648" cy="920981"/>
            </a:xfrm>
            <a:custGeom>
              <a:rect b="b" l="l" r="r" t="t"/>
              <a:pathLst>
                <a:path extrusionOk="0" h="920981" w="1031648">
                  <a:moveTo>
                    <a:pt x="0" y="0"/>
                  </a:moveTo>
                  <a:lnTo>
                    <a:pt x="1031649" y="0"/>
                  </a:lnTo>
                  <a:lnTo>
                    <a:pt x="1031649" y="920980"/>
                  </a:lnTo>
                  <a:lnTo>
                    <a:pt x="0" y="920980"/>
                  </a:lnTo>
                  <a:lnTo>
                    <a:pt x="0" y="0"/>
                  </a:lnTo>
                  <a:close/>
                </a:path>
              </a:pathLst>
            </a:custGeom>
            <a:blipFill rotWithShape="1">
              <a:blip r:embed="rId33">
                <a:alphaModFix/>
              </a:blip>
              <a:stretch>
                <a:fillRect b="0" l="0" r="0" t="0"/>
              </a:stretch>
            </a:blipFill>
            <a:ln>
              <a:noFill/>
            </a:ln>
          </p:spPr>
        </p:sp>
        <p:sp>
          <p:nvSpPr>
            <p:cNvPr id="272" name="Google Shape;272;p18"/>
            <p:cNvSpPr/>
            <p:nvPr/>
          </p:nvSpPr>
          <p:spPr>
            <a:xfrm>
              <a:off x="9345421" y="5124884"/>
              <a:ext cx="788465" cy="901571"/>
            </a:xfrm>
            <a:custGeom>
              <a:rect b="b" l="l" r="r" t="t"/>
              <a:pathLst>
                <a:path extrusionOk="0" h="901571" w="788465">
                  <a:moveTo>
                    <a:pt x="0" y="0"/>
                  </a:moveTo>
                  <a:lnTo>
                    <a:pt x="788465" y="0"/>
                  </a:lnTo>
                  <a:lnTo>
                    <a:pt x="788465" y="901572"/>
                  </a:lnTo>
                  <a:lnTo>
                    <a:pt x="0" y="901572"/>
                  </a:lnTo>
                  <a:lnTo>
                    <a:pt x="0" y="0"/>
                  </a:lnTo>
                  <a:close/>
                </a:path>
              </a:pathLst>
            </a:custGeom>
            <a:blipFill rotWithShape="1">
              <a:blip r:embed="rId34">
                <a:alphaModFix/>
              </a:blip>
              <a:stretch>
                <a:fillRect b="0" l="0" r="0" t="0"/>
              </a:stretch>
            </a:blipFill>
            <a:ln>
              <a:noFill/>
            </a:ln>
          </p:spPr>
        </p:sp>
        <p:sp>
          <p:nvSpPr>
            <p:cNvPr id="273" name="Google Shape;273;p18"/>
            <p:cNvSpPr/>
            <p:nvPr/>
          </p:nvSpPr>
          <p:spPr>
            <a:xfrm>
              <a:off x="7784637" y="5243432"/>
              <a:ext cx="949252" cy="664476"/>
            </a:xfrm>
            <a:custGeom>
              <a:rect b="b" l="l" r="r" t="t"/>
              <a:pathLst>
                <a:path extrusionOk="0" h="664476" w="949252">
                  <a:moveTo>
                    <a:pt x="0" y="0"/>
                  </a:moveTo>
                  <a:lnTo>
                    <a:pt x="949251" y="0"/>
                  </a:lnTo>
                  <a:lnTo>
                    <a:pt x="949251" y="664476"/>
                  </a:lnTo>
                  <a:lnTo>
                    <a:pt x="0" y="664476"/>
                  </a:lnTo>
                  <a:lnTo>
                    <a:pt x="0" y="0"/>
                  </a:lnTo>
                  <a:close/>
                </a:path>
              </a:pathLst>
            </a:custGeom>
            <a:blipFill rotWithShape="1">
              <a:blip r:embed="rId35">
                <a:alphaModFix/>
              </a:blip>
              <a:stretch>
                <a:fillRect b="0" l="0" r="0" t="0"/>
              </a:stretch>
            </a:blipFill>
            <a:ln>
              <a:noFill/>
            </a:ln>
          </p:spPr>
        </p:sp>
        <p:sp>
          <p:nvSpPr>
            <p:cNvPr id="274" name="Google Shape;274;p18"/>
            <p:cNvSpPr/>
            <p:nvPr/>
          </p:nvSpPr>
          <p:spPr>
            <a:xfrm>
              <a:off x="6352633" y="5243432"/>
              <a:ext cx="812137" cy="664476"/>
            </a:xfrm>
            <a:custGeom>
              <a:rect b="b" l="l" r="r" t="t"/>
              <a:pathLst>
                <a:path extrusionOk="0" h="664476" w="812137">
                  <a:moveTo>
                    <a:pt x="0" y="0"/>
                  </a:moveTo>
                  <a:lnTo>
                    <a:pt x="812138" y="0"/>
                  </a:lnTo>
                  <a:lnTo>
                    <a:pt x="812138" y="664476"/>
                  </a:lnTo>
                  <a:lnTo>
                    <a:pt x="0" y="664476"/>
                  </a:lnTo>
                  <a:lnTo>
                    <a:pt x="0" y="0"/>
                  </a:lnTo>
                  <a:close/>
                </a:path>
              </a:pathLst>
            </a:custGeom>
            <a:blipFill rotWithShape="1">
              <a:blip r:embed="rId36">
                <a:alphaModFix/>
              </a:blip>
              <a:stretch>
                <a:fillRect b="0" l="0" r="0" t="0"/>
              </a:stretch>
            </a:blipFill>
            <a:ln>
              <a:noFill/>
            </a:ln>
          </p:spPr>
        </p:sp>
        <p:sp>
          <p:nvSpPr>
            <p:cNvPr id="275" name="Google Shape;275;p18"/>
            <p:cNvSpPr/>
            <p:nvPr/>
          </p:nvSpPr>
          <p:spPr>
            <a:xfrm>
              <a:off x="4011028" y="5124884"/>
              <a:ext cx="454064" cy="901571"/>
            </a:xfrm>
            <a:custGeom>
              <a:rect b="b" l="l" r="r" t="t"/>
              <a:pathLst>
                <a:path extrusionOk="0" h="901571" w="454064">
                  <a:moveTo>
                    <a:pt x="0" y="0"/>
                  </a:moveTo>
                  <a:lnTo>
                    <a:pt x="454064" y="0"/>
                  </a:lnTo>
                  <a:lnTo>
                    <a:pt x="454064" y="901572"/>
                  </a:lnTo>
                  <a:lnTo>
                    <a:pt x="0" y="901572"/>
                  </a:lnTo>
                  <a:lnTo>
                    <a:pt x="0" y="0"/>
                  </a:lnTo>
                  <a:close/>
                </a:path>
              </a:pathLst>
            </a:custGeom>
            <a:blipFill rotWithShape="1">
              <a:blip r:embed="rId37">
                <a:alphaModFix/>
              </a:blip>
              <a:stretch>
                <a:fillRect b="0" l="0" r="0" t="0"/>
              </a:stretch>
            </a:blipFill>
            <a:ln>
              <a:noFill/>
            </a:ln>
          </p:spPr>
        </p:sp>
        <p:sp>
          <p:nvSpPr>
            <p:cNvPr id="276" name="Google Shape;276;p18"/>
            <p:cNvSpPr/>
            <p:nvPr/>
          </p:nvSpPr>
          <p:spPr>
            <a:xfrm>
              <a:off x="5076625" y="5243432"/>
              <a:ext cx="664476" cy="664476"/>
            </a:xfrm>
            <a:custGeom>
              <a:rect b="b" l="l" r="r" t="t"/>
              <a:pathLst>
                <a:path extrusionOk="0" h="664476" w="664476">
                  <a:moveTo>
                    <a:pt x="0" y="0"/>
                  </a:moveTo>
                  <a:lnTo>
                    <a:pt x="664476" y="0"/>
                  </a:lnTo>
                  <a:lnTo>
                    <a:pt x="664476" y="664476"/>
                  </a:lnTo>
                  <a:lnTo>
                    <a:pt x="0" y="664476"/>
                  </a:lnTo>
                  <a:lnTo>
                    <a:pt x="0" y="0"/>
                  </a:lnTo>
                  <a:close/>
                </a:path>
              </a:pathLst>
            </a:custGeom>
            <a:blipFill rotWithShape="1">
              <a:blip r:embed="rId38">
                <a:alphaModFix/>
              </a:blip>
              <a:stretch>
                <a:fillRect b="0" l="0" r="0" t="0"/>
              </a:stretch>
            </a:blipFill>
            <a:ln>
              <a:noFill/>
            </a:ln>
          </p:spPr>
        </p:sp>
        <p:sp>
          <p:nvSpPr>
            <p:cNvPr id="277" name="Google Shape;277;p18"/>
            <p:cNvSpPr/>
            <p:nvPr/>
          </p:nvSpPr>
          <p:spPr>
            <a:xfrm>
              <a:off x="0" y="5043901"/>
              <a:ext cx="572377" cy="1063538"/>
            </a:xfrm>
            <a:custGeom>
              <a:rect b="b" l="l" r="r" t="t"/>
              <a:pathLst>
                <a:path extrusionOk="0" h="1063538" w="572377">
                  <a:moveTo>
                    <a:pt x="0" y="0"/>
                  </a:moveTo>
                  <a:lnTo>
                    <a:pt x="572377" y="0"/>
                  </a:lnTo>
                  <a:lnTo>
                    <a:pt x="572377" y="1063538"/>
                  </a:lnTo>
                  <a:lnTo>
                    <a:pt x="0" y="1063538"/>
                  </a:lnTo>
                  <a:lnTo>
                    <a:pt x="0" y="0"/>
                  </a:lnTo>
                  <a:close/>
                </a:path>
              </a:pathLst>
            </a:custGeom>
            <a:blipFill rotWithShape="1">
              <a:blip r:embed="rId39">
                <a:alphaModFix/>
              </a:blip>
              <a:stretch>
                <a:fillRect b="0" l="0" r="0" t="0"/>
              </a:stretch>
            </a:blipFill>
            <a:ln>
              <a:noFill/>
            </a:ln>
          </p:spPr>
        </p:sp>
        <p:sp>
          <p:nvSpPr>
            <p:cNvPr id="278" name="Google Shape;278;p18"/>
            <p:cNvSpPr/>
            <p:nvPr/>
          </p:nvSpPr>
          <p:spPr>
            <a:xfrm>
              <a:off x="1185576" y="5043901"/>
              <a:ext cx="823758" cy="1063538"/>
            </a:xfrm>
            <a:custGeom>
              <a:rect b="b" l="l" r="r" t="t"/>
              <a:pathLst>
                <a:path extrusionOk="0" h="1063538" w="823758">
                  <a:moveTo>
                    <a:pt x="0" y="0"/>
                  </a:moveTo>
                  <a:lnTo>
                    <a:pt x="823758" y="0"/>
                  </a:lnTo>
                  <a:lnTo>
                    <a:pt x="823758" y="1063538"/>
                  </a:lnTo>
                  <a:lnTo>
                    <a:pt x="0" y="1063538"/>
                  </a:lnTo>
                  <a:lnTo>
                    <a:pt x="0" y="0"/>
                  </a:lnTo>
                  <a:close/>
                </a:path>
              </a:pathLst>
            </a:custGeom>
            <a:blipFill rotWithShape="1">
              <a:blip r:embed="rId40">
                <a:alphaModFix/>
              </a:blip>
              <a:stretch>
                <a:fillRect b="0" l="0" r="0" t="0"/>
              </a:stretch>
            </a:blipFill>
            <a:ln>
              <a:noFill/>
            </a:ln>
          </p:spPr>
        </p:sp>
        <p:sp>
          <p:nvSpPr>
            <p:cNvPr id="279" name="Google Shape;279;p18"/>
            <p:cNvSpPr/>
            <p:nvPr/>
          </p:nvSpPr>
          <p:spPr>
            <a:xfrm>
              <a:off x="2620866" y="5124884"/>
              <a:ext cx="778630" cy="901571"/>
            </a:xfrm>
            <a:custGeom>
              <a:rect b="b" l="l" r="r" t="t"/>
              <a:pathLst>
                <a:path extrusionOk="0" h="901571" w="778630">
                  <a:moveTo>
                    <a:pt x="0" y="0"/>
                  </a:moveTo>
                  <a:lnTo>
                    <a:pt x="778630" y="0"/>
                  </a:lnTo>
                  <a:lnTo>
                    <a:pt x="778630" y="901572"/>
                  </a:lnTo>
                  <a:lnTo>
                    <a:pt x="0" y="901572"/>
                  </a:lnTo>
                  <a:lnTo>
                    <a:pt x="0" y="0"/>
                  </a:lnTo>
                  <a:close/>
                </a:path>
              </a:pathLst>
            </a:custGeom>
            <a:blipFill rotWithShape="1">
              <a:blip r:embed="rId41">
                <a:alphaModFix/>
              </a:blip>
              <a:stretch>
                <a:fillRect b="0" l="0" r="0" t="0"/>
              </a:stretch>
            </a:blipFill>
            <a:ln>
              <a:noFill/>
            </a:ln>
          </p:spPr>
        </p:sp>
      </p:grpSp>
      <p:sp>
        <p:nvSpPr>
          <p:cNvPr id="280" name="Google Shape;280;p18"/>
          <p:cNvSpPr/>
          <p:nvPr/>
        </p:nvSpPr>
        <p:spPr>
          <a:xfrm>
            <a:off x="2513988" y="8099750"/>
            <a:ext cx="754200" cy="754200"/>
          </a:xfrm>
          <a:prstGeom prst="ellipse">
            <a:avLst/>
          </a:prstGeom>
          <a:solidFill>
            <a:srgbClr val="013B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p18"/>
          <p:cNvSpPr/>
          <p:nvPr/>
        </p:nvSpPr>
        <p:spPr>
          <a:xfrm>
            <a:off x="3449163" y="8124288"/>
            <a:ext cx="754200" cy="754200"/>
          </a:xfrm>
          <a:prstGeom prst="ellipse">
            <a:avLst/>
          </a:prstGeom>
          <a:solidFill>
            <a:srgbClr val="FFFFFF">
              <a:alpha val="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3B1E"/>
        </a:solidFill>
      </p:bgPr>
    </p:bg>
    <p:spTree>
      <p:nvGrpSpPr>
        <p:cNvPr id="285" name="Shape 285"/>
        <p:cNvGrpSpPr/>
        <p:nvPr/>
      </p:nvGrpSpPr>
      <p:grpSpPr>
        <a:xfrm>
          <a:off x="0" y="0"/>
          <a:ext cx="0" cy="0"/>
          <a:chOff x="0" y="0"/>
          <a:chExt cx="0" cy="0"/>
        </a:xfrm>
      </p:grpSpPr>
      <p:sp>
        <p:nvSpPr>
          <p:cNvPr id="286" name="Google Shape;286;p19"/>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287" name="Google Shape;287;p19"/>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288" name="Google Shape;288;p19"/>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289" name="Google Shape;289;p19"/>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290" name="Google Shape;290;p19"/>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291" name="Google Shape;291;p19"/>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292" name="Google Shape;292;p19"/>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 name="Shape 28"/>
        <p:cNvGrpSpPr/>
        <p:nvPr/>
      </p:nvGrpSpPr>
      <p:grpSpPr>
        <a:xfrm>
          <a:off x="0" y="0"/>
          <a:ext cx="0" cy="0"/>
          <a:chOff x="0" y="0"/>
          <a:chExt cx="0" cy="0"/>
        </a:xfrm>
      </p:grpSpPr>
      <p:pic>
        <p:nvPicPr>
          <p:cNvPr id="29" name="Google Shape;29;p6"/>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30" name="Google Shape;30;p6"/>
          <p:cNvSpPr txBox="1"/>
          <p:nvPr/>
        </p:nvSpPr>
        <p:spPr>
          <a:xfrm>
            <a:off x="1028700" y="2377598"/>
            <a:ext cx="162306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0" u="none" cap="none" strike="noStrike">
                <a:solidFill>
                  <a:srgbClr val="FF8DC0"/>
                </a:solidFill>
                <a:latin typeface="Cabin Sketch"/>
                <a:ea typeface="Cabin Sketch"/>
                <a:cs typeface="Cabin Sketch"/>
                <a:sym typeface="Cabin Sketch"/>
              </a:rPr>
              <a:t>TABLE OF CONTENTS</a:t>
            </a:r>
            <a:endParaRPr/>
          </a:p>
        </p:txBody>
      </p:sp>
      <p:sp>
        <p:nvSpPr>
          <p:cNvPr id="31" name="Google Shape;31;p6"/>
          <p:cNvSpPr txBox="1"/>
          <p:nvPr/>
        </p:nvSpPr>
        <p:spPr>
          <a:xfrm>
            <a:off x="2341444" y="4585084"/>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01</a:t>
            </a:r>
            <a:endParaRPr/>
          </a:p>
        </p:txBody>
      </p:sp>
      <p:sp>
        <p:nvSpPr>
          <p:cNvPr id="32" name="Google Shape;32;p6"/>
          <p:cNvSpPr txBox="1"/>
          <p:nvPr/>
        </p:nvSpPr>
        <p:spPr>
          <a:xfrm>
            <a:off x="2341444" y="5769360"/>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02</a:t>
            </a:r>
            <a:endParaRPr/>
          </a:p>
        </p:txBody>
      </p:sp>
      <p:sp>
        <p:nvSpPr>
          <p:cNvPr id="33" name="Google Shape;33;p6"/>
          <p:cNvSpPr txBox="1"/>
          <p:nvPr/>
        </p:nvSpPr>
        <p:spPr>
          <a:xfrm>
            <a:off x="2341444" y="6956559"/>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03</a:t>
            </a:r>
            <a:endParaRPr/>
          </a:p>
        </p:txBody>
      </p:sp>
      <p:sp>
        <p:nvSpPr>
          <p:cNvPr id="34" name="Google Shape;34;p6"/>
          <p:cNvSpPr txBox="1"/>
          <p:nvPr/>
        </p:nvSpPr>
        <p:spPr>
          <a:xfrm>
            <a:off x="3550468" y="4581525"/>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Introductions</a:t>
            </a:r>
            <a:endParaRPr/>
          </a:p>
        </p:txBody>
      </p:sp>
      <p:sp>
        <p:nvSpPr>
          <p:cNvPr id="35" name="Google Shape;35;p6"/>
          <p:cNvSpPr txBox="1"/>
          <p:nvPr/>
        </p:nvSpPr>
        <p:spPr>
          <a:xfrm>
            <a:off x="3550468" y="5769360"/>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Class Elections</a:t>
            </a:r>
            <a:endParaRPr/>
          </a:p>
        </p:txBody>
      </p:sp>
      <p:sp>
        <p:nvSpPr>
          <p:cNvPr id="36" name="Google Shape;36;p6"/>
          <p:cNvSpPr txBox="1"/>
          <p:nvPr/>
        </p:nvSpPr>
        <p:spPr>
          <a:xfrm>
            <a:off x="3550468" y="6956559"/>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37" name="Google Shape;37;p6"/>
          <p:cNvSpPr txBox="1"/>
          <p:nvPr/>
        </p:nvSpPr>
        <p:spPr>
          <a:xfrm>
            <a:off x="9276574" y="4588643"/>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04</a:t>
            </a:r>
            <a:endParaRPr/>
          </a:p>
        </p:txBody>
      </p:sp>
      <p:sp>
        <p:nvSpPr>
          <p:cNvPr id="38" name="Google Shape;38;p6"/>
          <p:cNvSpPr txBox="1"/>
          <p:nvPr/>
        </p:nvSpPr>
        <p:spPr>
          <a:xfrm>
            <a:off x="9276574" y="5772919"/>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05</a:t>
            </a:r>
            <a:endParaRPr/>
          </a:p>
        </p:txBody>
      </p:sp>
      <p:sp>
        <p:nvSpPr>
          <p:cNvPr id="39" name="Google Shape;39;p6"/>
          <p:cNvSpPr txBox="1"/>
          <p:nvPr/>
        </p:nvSpPr>
        <p:spPr>
          <a:xfrm>
            <a:off x="9276574" y="6960119"/>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06</a:t>
            </a:r>
            <a:endParaRPr/>
          </a:p>
        </p:txBody>
      </p:sp>
      <p:sp>
        <p:nvSpPr>
          <p:cNvPr id="40" name="Google Shape;40;p6"/>
          <p:cNvSpPr txBox="1"/>
          <p:nvPr/>
        </p:nvSpPr>
        <p:spPr>
          <a:xfrm>
            <a:off x="10485598" y="4585084"/>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Nominations</a:t>
            </a:r>
            <a:endParaRPr/>
          </a:p>
        </p:txBody>
      </p:sp>
      <p:sp>
        <p:nvSpPr>
          <p:cNvPr id="41" name="Google Shape;41;p6"/>
          <p:cNvSpPr txBox="1"/>
          <p:nvPr/>
        </p:nvSpPr>
        <p:spPr>
          <a:xfrm>
            <a:off x="10485598" y="5772919"/>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Campaign Guidelines</a:t>
            </a:r>
            <a:endParaRPr/>
          </a:p>
        </p:txBody>
      </p:sp>
      <p:sp>
        <p:nvSpPr>
          <p:cNvPr id="42" name="Google Shape;42;p6"/>
          <p:cNvSpPr txBox="1"/>
          <p:nvPr/>
        </p:nvSpPr>
        <p:spPr>
          <a:xfrm>
            <a:off x="10485598" y="6960119"/>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Counting Votes</a:t>
            </a:r>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6" name="Shape 46"/>
        <p:cNvGrpSpPr/>
        <p:nvPr/>
      </p:nvGrpSpPr>
      <p:grpSpPr>
        <a:xfrm>
          <a:off x="0" y="0"/>
          <a:ext cx="0" cy="0"/>
          <a:chOff x="0" y="0"/>
          <a:chExt cx="0" cy="0"/>
        </a:xfrm>
      </p:grpSpPr>
      <p:pic>
        <p:nvPicPr>
          <p:cNvPr id="47" name="Google Shape;47;p7"/>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48" name="Google Shape;48;p7"/>
          <p:cNvSpPr txBox="1"/>
          <p:nvPr/>
        </p:nvSpPr>
        <p:spPr>
          <a:xfrm>
            <a:off x="2574372" y="2746492"/>
            <a:ext cx="13139257" cy="14604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9" u="none" cap="none" strike="noStrike">
                <a:solidFill>
                  <a:srgbClr val="C1FF72"/>
                </a:solidFill>
                <a:latin typeface="Cabin Sketch"/>
                <a:ea typeface="Cabin Sketch"/>
                <a:cs typeface="Cabin Sketch"/>
                <a:sym typeface="Cabin Sketch"/>
              </a:rPr>
              <a:t>INTRODUCTION</a:t>
            </a:r>
            <a:endParaRPr/>
          </a:p>
        </p:txBody>
      </p:sp>
      <p:sp>
        <p:nvSpPr>
          <p:cNvPr id="49" name="Google Shape;49;p7"/>
          <p:cNvSpPr txBox="1"/>
          <p:nvPr/>
        </p:nvSpPr>
        <p:spPr>
          <a:xfrm>
            <a:off x="2772958" y="4616333"/>
            <a:ext cx="12940800" cy="311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Cabin Sketch"/>
                <a:ea typeface="Cabin Sketch"/>
                <a:cs typeface="Cabin Sketch"/>
                <a:sym typeface="Cabin Sketch"/>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p:txBody>
      </p:sp>
      <p:pic>
        <p:nvPicPr>
          <p:cNvPr id="50" name="Google Shape;50;p7"/>
          <p:cNvPicPr preferRelativeResize="0"/>
          <p:nvPr/>
        </p:nvPicPr>
        <p:blipFill>
          <a:blip r:embed="rId4">
            <a:alphaModFix/>
          </a:blip>
          <a:stretch>
            <a:fillRect/>
          </a:stretch>
        </p:blipFill>
        <p:spPr>
          <a:xfrm>
            <a:off x="458575" y="-149525"/>
            <a:ext cx="2791575" cy="3527535"/>
          </a:xfrm>
          <a:prstGeom prst="rect">
            <a:avLst/>
          </a:prstGeom>
          <a:noFill/>
          <a:ln>
            <a:noFill/>
          </a:ln>
        </p:spPr>
      </p:pic>
      <p:pic>
        <p:nvPicPr>
          <p:cNvPr id="51" name="Google Shape;51;p7"/>
          <p:cNvPicPr preferRelativeResize="0"/>
          <p:nvPr/>
        </p:nvPicPr>
        <p:blipFill>
          <a:blip r:embed="rId5">
            <a:alphaModFix/>
          </a:blip>
          <a:stretch>
            <a:fillRect/>
          </a:stretch>
        </p:blipFill>
        <p:spPr>
          <a:xfrm>
            <a:off x="15244350" y="1756200"/>
            <a:ext cx="3691725" cy="3235017"/>
          </a:xfrm>
          <a:prstGeom prst="rect">
            <a:avLst/>
          </a:prstGeom>
          <a:noFill/>
          <a:ln>
            <a:noFill/>
          </a:ln>
        </p:spPr>
      </p:pic>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5" name="Shape 55"/>
        <p:cNvGrpSpPr/>
        <p:nvPr/>
      </p:nvGrpSpPr>
      <p:grpSpPr>
        <a:xfrm>
          <a:off x="0" y="0"/>
          <a:ext cx="0" cy="0"/>
          <a:chOff x="0" y="0"/>
          <a:chExt cx="0" cy="0"/>
        </a:xfrm>
      </p:grpSpPr>
      <p:pic>
        <p:nvPicPr>
          <p:cNvPr id="56" name="Google Shape;56;p8"/>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57" name="Google Shape;57;p8"/>
          <p:cNvSpPr txBox="1"/>
          <p:nvPr/>
        </p:nvSpPr>
        <p:spPr>
          <a:xfrm>
            <a:off x="2024012" y="2197700"/>
            <a:ext cx="79095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999" u="none" cap="none" strike="noStrike">
                <a:solidFill>
                  <a:srgbClr val="5CE1E6"/>
                </a:solidFill>
                <a:latin typeface="Cabin Sketch"/>
                <a:ea typeface="Cabin Sketch"/>
                <a:cs typeface="Cabin Sketch"/>
                <a:sym typeface="Cabin Sketch"/>
              </a:rPr>
              <a:t>CLASS</a:t>
            </a:r>
            <a:endParaRPr/>
          </a:p>
          <a:p>
            <a:pPr indent="0" lvl="0" marL="0" marR="0" rtl="0" algn="l">
              <a:lnSpc>
                <a:spcPct val="80000"/>
              </a:lnSpc>
              <a:spcBef>
                <a:spcPts val="0"/>
              </a:spcBef>
              <a:spcAft>
                <a:spcPts val="0"/>
              </a:spcAft>
              <a:buNone/>
            </a:pPr>
            <a:r>
              <a:rPr b="0" i="0" lang="en-US" sz="9999" u="none" cap="none" strike="noStrike">
                <a:solidFill>
                  <a:srgbClr val="5CE1E6"/>
                </a:solidFill>
                <a:latin typeface="Cabin Sketch"/>
                <a:ea typeface="Cabin Sketch"/>
                <a:cs typeface="Cabin Sketch"/>
                <a:sym typeface="Cabin Sketch"/>
              </a:rPr>
              <a:t>ELECTIONS</a:t>
            </a:r>
            <a:endParaRPr/>
          </a:p>
        </p:txBody>
      </p:sp>
      <p:sp>
        <p:nvSpPr>
          <p:cNvPr id="58" name="Google Shape;58;p8"/>
          <p:cNvSpPr txBox="1"/>
          <p:nvPr/>
        </p:nvSpPr>
        <p:spPr>
          <a:xfrm>
            <a:off x="2024012" y="5076825"/>
            <a:ext cx="7909500" cy="311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Cabin Sketch"/>
                <a:ea typeface="Cabin Sketch"/>
                <a:cs typeface="Cabin Sketch"/>
                <a:sym typeface="Cabin Sketch"/>
              </a:rPr>
              <a:t>Lorem ipsum dolor sit amet, consectetur adipiscing elit, sed do eiusmod tempor incididunt ut labore et dolore magna aliqua. Ut enim ad minim veniam, quis nostrud exercitation ullamco laboris nisi ut aliquip ex ea commodo consequat. </a:t>
            </a:r>
            <a:endParaRPr/>
          </a:p>
        </p:txBody>
      </p:sp>
      <p:pic>
        <p:nvPicPr>
          <p:cNvPr id="59" name="Google Shape;59;p8"/>
          <p:cNvPicPr preferRelativeResize="0"/>
          <p:nvPr/>
        </p:nvPicPr>
        <p:blipFill>
          <a:blip r:embed="rId4">
            <a:alphaModFix/>
          </a:blip>
          <a:stretch>
            <a:fillRect/>
          </a:stretch>
        </p:blipFill>
        <p:spPr>
          <a:xfrm>
            <a:off x="10457025" y="1762887"/>
            <a:ext cx="9134699" cy="8677947"/>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65" name="Google Shape;65;p9"/>
          <p:cNvSpPr txBox="1"/>
          <p:nvPr/>
        </p:nvSpPr>
        <p:spPr>
          <a:xfrm>
            <a:off x="2202540" y="2378460"/>
            <a:ext cx="79095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999" u="none" cap="none" strike="noStrike">
                <a:solidFill>
                  <a:srgbClr val="FF8DC0"/>
                </a:solidFill>
                <a:latin typeface="Cabin Sketch"/>
                <a:ea typeface="Cabin Sketch"/>
                <a:cs typeface="Cabin Sketch"/>
                <a:sym typeface="Cabin Sketch"/>
              </a:rPr>
              <a:t>ELECTION</a:t>
            </a:r>
            <a:endParaRPr/>
          </a:p>
          <a:p>
            <a:pPr indent="0" lvl="0" marL="0" marR="0" rtl="0" algn="l">
              <a:lnSpc>
                <a:spcPct val="80000"/>
              </a:lnSpc>
              <a:spcBef>
                <a:spcPts val="0"/>
              </a:spcBef>
              <a:spcAft>
                <a:spcPts val="0"/>
              </a:spcAft>
              <a:buNone/>
            </a:pPr>
            <a:r>
              <a:rPr b="0" i="0" lang="en-US" sz="9999" u="none" cap="none" strike="noStrike">
                <a:solidFill>
                  <a:srgbClr val="FF8DC0"/>
                </a:solidFill>
                <a:latin typeface="Cabin Sketch"/>
                <a:ea typeface="Cabin Sketch"/>
                <a:cs typeface="Cabin Sketch"/>
                <a:sym typeface="Cabin Sketch"/>
              </a:rPr>
              <a:t>PROCESS</a:t>
            </a:r>
            <a:endParaRPr/>
          </a:p>
        </p:txBody>
      </p:sp>
      <p:sp>
        <p:nvSpPr>
          <p:cNvPr id="66" name="Google Shape;66;p9"/>
          <p:cNvSpPr txBox="1"/>
          <p:nvPr/>
        </p:nvSpPr>
        <p:spPr>
          <a:xfrm>
            <a:off x="9463089" y="2239008"/>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01</a:t>
            </a:r>
            <a:endParaRPr/>
          </a:p>
        </p:txBody>
      </p:sp>
      <p:sp>
        <p:nvSpPr>
          <p:cNvPr id="67" name="Google Shape;67;p9"/>
          <p:cNvSpPr txBox="1"/>
          <p:nvPr/>
        </p:nvSpPr>
        <p:spPr>
          <a:xfrm>
            <a:off x="9463089" y="3232784"/>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02</a:t>
            </a:r>
            <a:endParaRPr/>
          </a:p>
        </p:txBody>
      </p:sp>
      <p:sp>
        <p:nvSpPr>
          <p:cNvPr id="68" name="Google Shape;68;p9"/>
          <p:cNvSpPr txBox="1"/>
          <p:nvPr/>
        </p:nvSpPr>
        <p:spPr>
          <a:xfrm>
            <a:off x="9463089" y="4226560"/>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03</a:t>
            </a:r>
            <a:endParaRPr/>
          </a:p>
        </p:txBody>
      </p:sp>
      <p:sp>
        <p:nvSpPr>
          <p:cNvPr id="69" name="Google Shape;69;p9"/>
          <p:cNvSpPr txBox="1"/>
          <p:nvPr/>
        </p:nvSpPr>
        <p:spPr>
          <a:xfrm>
            <a:off x="10672114" y="2235449"/>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70" name="Google Shape;70;p9"/>
          <p:cNvSpPr txBox="1"/>
          <p:nvPr/>
        </p:nvSpPr>
        <p:spPr>
          <a:xfrm>
            <a:off x="10672114" y="3232784"/>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71" name="Google Shape;71;p9"/>
          <p:cNvSpPr txBox="1"/>
          <p:nvPr/>
        </p:nvSpPr>
        <p:spPr>
          <a:xfrm>
            <a:off x="10672114" y="4226560"/>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72" name="Google Shape;72;p9"/>
          <p:cNvSpPr txBox="1"/>
          <p:nvPr/>
        </p:nvSpPr>
        <p:spPr>
          <a:xfrm>
            <a:off x="9463089" y="5223259"/>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04</a:t>
            </a:r>
            <a:endParaRPr/>
          </a:p>
        </p:txBody>
      </p:sp>
      <p:sp>
        <p:nvSpPr>
          <p:cNvPr id="73" name="Google Shape;73;p9"/>
          <p:cNvSpPr txBox="1"/>
          <p:nvPr/>
        </p:nvSpPr>
        <p:spPr>
          <a:xfrm>
            <a:off x="9463089" y="6217035"/>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05</a:t>
            </a:r>
            <a:endParaRPr/>
          </a:p>
        </p:txBody>
      </p:sp>
      <p:sp>
        <p:nvSpPr>
          <p:cNvPr id="74" name="Google Shape;74;p9"/>
          <p:cNvSpPr txBox="1"/>
          <p:nvPr/>
        </p:nvSpPr>
        <p:spPr>
          <a:xfrm>
            <a:off x="9463089" y="7210811"/>
            <a:ext cx="9642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DE59"/>
                </a:solidFill>
                <a:latin typeface="Cabin Sketch"/>
                <a:ea typeface="Cabin Sketch"/>
                <a:cs typeface="Cabin Sketch"/>
                <a:sym typeface="Cabin Sketch"/>
              </a:rPr>
              <a:t>06</a:t>
            </a:r>
            <a:endParaRPr/>
          </a:p>
        </p:txBody>
      </p:sp>
      <p:sp>
        <p:nvSpPr>
          <p:cNvPr id="75" name="Google Shape;75;p9"/>
          <p:cNvSpPr txBox="1"/>
          <p:nvPr/>
        </p:nvSpPr>
        <p:spPr>
          <a:xfrm>
            <a:off x="10672114" y="5219700"/>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76" name="Google Shape;76;p9"/>
          <p:cNvSpPr txBox="1"/>
          <p:nvPr/>
        </p:nvSpPr>
        <p:spPr>
          <a:xfrm>
            <a:off x="10672114" y="6217035"/>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sp>
        <p:nvSpPr>
          <p:cNvPr id="77" name="Google Shape;77;p9"/>
          <p:cNvSpPr txBox="1"/>
          <p:nvPr/>
        </p:nvSpPr>
        <p:spPr>
          <a:xfrm>
            <a:off x="10672114" y="7210811"/>
            <a:ext cx="5611500" cy="6771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Election Process</a:t>
            </a:r>
            <a:endParaRPr/>
          </a:p>
        </p:txBody>
      </p:sp>
      <p:pic>
        <p:nvPicPr>
          <p:cNvPr id="78" name="Google Shape;78;p9"/>
          <p:cNvPicPr preferRelativeResize="0"/>
          <p:nvPr/>
        </p:nvPicPr>
        <p:blipFill>
          <a:blip r:embed="rId4">
            <a:alphaModFix/>
          </a:blip>
          <a:stretch>
            <a:fillRect/>
          </a:stretch>
        </p:blipFill>
        <p:spPr>
          <a:xfrm>
            <a:off x="2202550" y="5220325"/>
            <a:ext cx="5944676" cy="2775876"/>
          </a:xfrm>
          <a:prstGeom prst="rect">
            <a:avLst/>
          </a:prstGeom>
          <a:noFill/>
          <a:ln>
            <a:noFill/>
          </a:ln>
        </p:spPr>
      </p:pic>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2" name="Shape 82"/>
        <p:cNvGrpSpPr/>
        <p:nvPr/>
      </p:nvGrpSpPr>
      <p:grpSpPr>
        <a:xfrm>
          <a:off x="0" y="0"/>
          <a:ext cx="0" cy="0"/>
          <a:chOff x="0" y="0"/>
          <a:chExt cx="0" cy="0"/>
        </a:xfrm>
      </p:grpSpPr>
      <p:pic>
        <p:nvPicPr>
          <p:cNvPr id="83" name="Google Shape;83;p10"/>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84" name="Google Shape;84;p10"/>
          <p:cNvSpPr txBox="1"/>
          <p:nvPr/>
        </p:nvSpPr>
        <p:spPr>
          <a:xfrm>
            <a:off x="2574372" y="2662553"/>
            <a:ext cx="13139400" cy="4063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0999" u="none" cap="none" strike="noStrike">
                <a:solidFill>
                  <a:srgbClr val="C1FF72"/>
                </a:solidFill>
                <a:latin typeface="Cabin Sketch"/>
                <a:ea typeface="Cabin Sketch"/>
                <a:cs typeface="Cabin Sketch"/>
                <a:sym typeface="Cabin Sketch"/>
              </a:rPr>
              <a:t>“THIS IS A QUOTE</a:t>
            </a:r>
            <a:endParaRPr/>
          </a:p>
          <a:p>
            <a:pPr indent="0" lvl="0" marL="0" marR="0" rtl="0" algn="ctr">
              <a:lnSpc>
                <a:spcPct val="80000"/>
              </a:lnSpc>
              <a:spcBef>
                <a:spcPts val="0"/>
              </a:spcBef>
              <a:spcAft>
                <a:spcPts val="0"/>
              </a:spcAft>
              <a:buNone/>
            </a:pPr>
            <a:r>
              <a:rPr b="0" i="0" lang="en-US" sz="10999" u="none" cap="none" strike="noStrike">
                <a:solidFill>
                  <a:srgbClr val="C1FF72"/>
                </a:solidFill>
                <a:latin typeface="Cabin Sketch"/>
                <a:ea typeface="Cabin Sketch"/>
                <a:cs typeface="Cabin Sketch"/>
                <a:sym typeface="Cabin Sketch"/>
              </a:rPr>
              <a:t>WORDS FULL</a:t>
            </a:r>
            <a:endParaRPr/>
          </a:p>
          <a:p>
            <a:pPr indent="0" lvl="0" marL="0" marR="0" rtl="0" algn="ctr">
              <a:lnSpc>
                <a:spcPct val="80000"/>
              </a:lnSpc>
              <a:spcBef>
                <a:spcPts val="0"/>
              </a:spcBef>
              <a:spcAft>
                <a:spcPts val="0"/>
              </a:spcAft>
              <a:buNone/>
            </a:pPr>
            <a:r>
              <a:rPr b="0" i="0" lang="en-US" sz="10999" u="none" cap="none" strike="noStrike">
                <a:solidFill>
                  <a:srgbClr val="C1FF72"/>
                </a:solidFill>
                <a:latin typeface="Cabin Sketch"/>
                <a:ea typeface="Cabin Sketch"/>
                <a:cs typeface="Cabin Sketch"/>
                <a:sym typeface="Cabin Sketch"/>
              </a:rPr>
              <a:t>OF WISDOM.”</a:t>
            </a:r>
            <a:endParaRPr/>
          </a:p>
        </p:txBody>
      </p:sp>
      <p:sp>
        <p:nvSpPr>
          <p:cNvPr id="85" name="Google Shape;85;p10"/>
          <p:cNvSpPr txBox="1"/>
          <p:nvPr/>
        </p:nvSpPr>
        <p:spPr>
          <a:xfrm>
            <a:off x="6338324" y="7078982"/>
            <a:ext cx="5611352" cy="755015"/>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399" u="none" cap="none" strike="noStrike">
                <a:solidFill>
                  <a:srgbClr val="FFFFFF"/>
                </a:solidFill>
                <a:latin typeface="Cabin Sketch"/>
                <a:ea typeface="Cabin Sketch"/>
                <a:cs typeface="Cabin Sketch"/>
                <a:sym typeface="Cabin Sketch"/>
              </a:rPr>
              <a:t>Someone Famous</a:t>
            </a:r>
            <a:endParaRPr/>
          </a:p>
        </p:txBody>
      </p:sp>
      <p:pic>
        <p:nvPicPr>
          <p:cNvPr id="86" name="Google Shape;86;p10"/>
          <p:cNvPicPr preferRelativeResize="0"/>
          <p:nvPr/>
        </p:nvPicPr>
        <p:blipFill>
          <a:blip r:embed="rId4">
            <a:alphaModFix/>
          </a:blip>
          <a:stretch>
            <a:fillRect/>
          </a:stretch>
        </p:blipFill>
        <p:spPr>
          <a:xfrm>
            <a:off x="-1090075" y="4818706"/>
            <a:ext cx="5495175" cy="3731144"/>
          </a:xfrm>
          <a:prstGeom prst="rect">
            <a:avLst/>
          </a:prstGeom>
          <a:noFill/>
          <a:ln>
            <a:noFill/>
          </a:ln>
        </p:spPr>
      </p:pic>
      <p:pic>
        <p:nvPicPr>
          <p:cNvPr id="87" name="Google Shape;87;p10"/>
          <p:cNvPicPr preferRelativeResize="0"/>
          <p:nvPr/>
        </p:nvPicPr>
        <p:blipFill>
          <a:blip r:embed="rId5">
            <a:alphaModFix/>
          </a:blip>
          <a:stretch>
            <a:fillRect/>
          </a:stretch>
        </p:blipFill>
        <p:spPr>
          <a:xfrm>
            <a:off x="14650000" y="2945447"/>
            <a:ext cx="3853449" cy="5311177"/>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1" name="Shape 91"/>
        <p:cNvGrpSpPr/>
        <p:nvPr/>
      </p:nvGrpSpPr>
      <p:grpSpPr>
        <a:xfrm>
          <a:off x="0" y="0"/>
          <a:ext cx="0" cy="0"/>
          <a:chOff x="0" y="0"/>
          <a:chExt cx="0" cy="0"/>
        </a:xfrm>
      </p:grpSpPr>
      <p:pic>
        <p:nvPicPr>
          <p:cNvPr id="92" name="Google Shape;92;p11"/>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93" name="Google Shape;93;p11"/>
          <p:cNvSpPr txBox="1"/>
          <p:nvPr/>
        </p:nvSpPr>
        <p:spPr>
          <a:xfrm>
            <a:off x="2139449" y="2070499"/>
            <a:ext cx="14444400" cy="153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999" u="none" cap="none" strike="noStrike">
                <a:solidFill>
                  <a:srgbClr val="FF8DC0"/>
                </a:solidFill>
                <a:latin typeface="Cabin Sketch"/>
                <a:ea typeface="Cabin Sketch"/>
                <a:cs typeface="Cabin Sketch"/>
                <a:sym typeface="Cabin Sketch"/>
              </a:rPr>
              <a:t>CAMPAIGN GUIDELINES</a:t>
            </a:r>
            <a:endParaRPr/>
          </a:p>
        </p:txBody>
      </p:sp>
      <p:sp>
        <p:nvSpPr>
          <p:cNvPr id="94" name="Google Shape;94;p11"/>
          <p:cNvSpPr txBox="1"/>
          <p:nvPr/>
        </p:nvSpPr>
        <p:spPr>
          <a:xfrm>
            <a:off x="2225193" y="366785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95" name="Google Shape;95;p11"/>
          <p:cNvSpPr txBox="1"/>
          <p:nvPr/>
        </p:nvSpPr>
        <p:spPr>
          <a:xfrm>
            <a:off x="2225193" y="433714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96" name="Google Shape;96;p11"/>
          <p:cNvSpPr txBox="1"/>
          <p:nvPr/>
        </p:nvSpPr>
        <p:spPr>
          <a:xfrm>
            <a:off x="2225193" y="500389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97" name="Google Shape;97;p11"/>
          <p:cNvSpPr txBox="1"/>
          <p:nvPr/>
        </p:nvSpPr>
        <p:spPr>
          <a:xfrm>
            <a:off x="2225193" y="567064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98" name="Google Shape;98;p11"/>
          <p:cNvSpPr txBox="1"/>
          <p:nvPr/>
        </p:nvSpPr>
        <p:spPr>
          <a:xfrm>
            <a:off x="2225193" y="633739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99" name="Google Shape;99;p11"/>
          <p:cNvSpPr txBox="1"/>
          <p:nvPr/>
        </p:nvSpPr>
        <p:spPr>
          <a:xfrm>
            <a:off x="2225193" y="700414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sp>
        <p:nvSpPr>
          <p:cNvPr id="100" name="Google Shape;100;p11"/>
          <p:cNvSpPr txBox="1"/>
          <p:nvPr/>
        </p:nvSpPr>
        <p:spPr>
          <a:xfrm>
            <a:off x="2225193" y="7670899"/>
            <a:ext cx="1055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Lorem ipsum dolor sit amet, consectetur adipiscing elit,</a:t>
            </a:r>
            <a:endParaRPr/>
          </a:p>
        </p:txBody>
      </p:sp>
      <p:pic>
        <p:nvPicPr>
          <p:cNvPr id="101" name="Google Shape;101;p11"/>
          <p:cNvPicPr preferRelativeResize="0"/>
          <p:nvPr/>
        </p:nvPicPr>
        <p:blipFill>
          <a:blip r:embed="rId4">
            <a:alphaModFix/>
          </a:blip>
          <a:stretch>
            <a:fillRect/>
          </a:stretch>
        </p:blipFill>
        <p:spPr>
          <a:xfrm>
            <a:off x="11747450" y="3669341"/>
            <a:ext cx="6793350" cy="6298134"/>
          </a:xfrm>
          <a:prstGeom prst="rect">
            <a:avLst/>
          </a:prstGeom>
          <a:noFill/>
          <a:ln>
            <a:noFill/>
          </a:ln>
        </p:spPr>
      </p:pic>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5" name="Shape 105"/>
        <p:cNvGrpSpPr/>
        <p:nvPr/>
      </p:nvGrpSpPr>
      <p:grpSpPr>
        <a:xfrm>
          <a:off x="0" y="0"/>
          <a:ext cx="0" cy="0"/>
          <a:chOff x="0" y="0"/>
          <a:chExt cx="0" cy="0"/>
        </a:xfrm>
      </p:grpSpPr>
      <p:pic>
        <p:nvPicPr>
          <p:cNvPr id="106" name="Google Shape;106;p12"/>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107" name="Google Shape;107;p12"/>
          <p:cNvSpPr/>
          <p:nvPr/>
        </p:nvSpPr>
        <p:spPr>
          <a:xfrm>
            <a:off x="2546459" y="4407432"/>
            <a:ext cx="2728031" cy="272803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25183" l="0" r="0" t="-2518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p:cNvSpPr/>
          <p:nvPr/>
        </p:nvSpPr>
        <p:spPr>
          <a:xfrm>
            <a:off x="6037602" y="4407432"/>
            <a:ext cx="2728031" cy="272803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101745" l="-26597" r="-19262" t="-164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p:cNvSpPr/>
          <p:nvPr/>
        </p:nvSpPr>
        <p:spPr>
          <a:xfrm>
            <a:off x="9525556" y="4407432"/>
            <a:ext cx="2728031" cy="272803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p:cNvSpPr/>
          <p:nvPr/>
        </p:nvSpPr>
        <p:spPr>
          <a:xfrm>
            <a:off x="13013510" y="4407432"/>
            <a:ext cx="2728031" cy="272803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18877" l="-74984" r="-75591" t="-2207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2"/>
          <p:cNvSpPr txBox="1"/>
          <p:nvPr/>
        </p:nvSpPr>
        <p:spPr>
          <a:xfrm>
            <a:off x="4665044" y="2323106"/>
            <a:ext cx="8957912"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5CE1E6"/>
                </a:solidFill>
                <a:latin typeface="Cabin Sketch"/>
                <a:ea typeface="Cabin Sketch"/>
                <a:cs typeface="Cabin Sketch"/>
                <a:sym typeface="Cabin Sketch"/>
              </a:rPr>
              <a:t>NOMINATIONS</a:t>
            </a:r>
            <a:endParaRPr/>
          </a:p>
        </p:txBody>
      </p:sp>
      <p:sp>
        <p:nvSpPr>
          <p:cNvPr id="112" name="Google Shape;112;p12"/>
          <p:cNvSpPr txBox="1"/>
          <p:nvPr/>
        </p:nvSpPr>
        <p:spPr>
          <a:xfrm>
            <a:off x="2507636" y="7516249"/>
            <a:ext cx="2805676"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Name Here</a:t>
            </a:r>
            <a:endParaRPr/>
          </a:p>
        </p:txBody>
      </p:sp>
      <p:sp>
        <p:nvSpPr>
          <p:cNvPr id="113" name="Google Shape;113;p12"/>
          <p:cNvSpPr txBox="1"/>
          <p:nvPr/>
        </p:nvSpPr>
        <p:spPr>
          <a:xfrm>
            <a:off x="5959956" y="7516249"/>
            <a:ext cx="2805676"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Name Here</a:t>
            </a:r>
            <a:endParaRPr/>
          </a:p>
        </p:txBody>
      </p:sp>
      <p:sp>
        <p:nvSpPr>
          <p:cNvPr id="114" name="Google Shape;114;p12"/>
          <p:cNvSpPr txBox="1"/>
          <p:nvPr/>
        </p:nvSpPr>
        <p:spPr>
          <a:xfrm>
            <a:off x="9486733" y="7516249"/>
            <a:ext cx="2805676"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Name Here</a:t>
            </a:r>
            <a:endParaRPr/>
          </a:p>
        </p:txBody>
      </p:sp>
      <p:sp>
        <p:nvSpPr>
          <p:cNvPr id="115" name="Google Shape;115;p12"/>
          <p:cNvSpPr txBox="1"/>
          <p:nvPr/>
        </p:nvSpPr>
        <p:spPr>
          <a:xfrm>
            <a:off x="12974688" y="7516249"/>
            <a:ext cx="2805676"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Cabin Sketch"/>
                <a:ea typeface="Cabin Sketch"/>
                <a:cs typeface="Cabin Sketch"/>
                <a:sym typeface="Cabin Sketch"/>
              </a:rPr>
              <a:t>Name Here</a:t>
            </a:r>
            <a:endParaRPr/>
          </a:p>
        </p:txBody>
      </p:sp>
      <p:pic>
        <p:nvPicPr>
          <p:cNvPr id="116" name="Google Shape;116;p12"/>
          <p:cNvPicPr preferRelativeResize="0"/>
          <p:nvPr/>
        </p:nvPicPr>
        <p:blipFill>
          <a:blip r:embed="rId8">
            <a:alphaModFix/>
          </a:blip>
          <a:stretch>
            <a:fillRect/>
          </a:stretch>
        </p:blipFill>
        <p:spPr>
          <a:xfrm>
            <a:off x="1105575" y="1754125"/>
            <a:ext cx="2985100" cy="1643778"/>
          </a:xfrm>
          <a:prstGeom prst="rect">
            <a:avLst/>
          </a:prstGeom>
          <a:noFill/>
          <a:ln>
            <a:noFill/>
          </a:ln>
        </p:spPr>
      </p:pic>
      <p:pic>
        <p:nvPicPr>
          <p:cNvPr id="117" name="Google Shape;117;p12"/>
          <p:cNvPicPr preferRelativeResize="0"/>
          <p:nvPr/>
        </p:nvPicPr>
        <p:blipFill>
          <a:blip r:embed="rId9">
            <a:alphaModFix/>
          </a:blip>
          <a:stretch>
            <a:fillRect/>
          </a:stretch>
        </p:blipFill>
        <p:spPr>
          <a:xfrm>
            <a:off x="13884525" y="-700283"/>
            <a:ext cx="2985100" cy="4098184"/>
          </a:xfrm>
          <a:prstGeom prst="rect">
            <a:avLst/>
          </a:prstGeom>
          <a:noFill/>
          <a:ln>
            <a:noFill/>
          </a:ln>
        </p:spPr>
      </p:pic>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1" name="Shape 121"/>
        <p:cNvGrpSpPr/>
        <p:nvPr/>
      </p:nvGrpSpPr>
      <p:grpSpPr>
        <a:xfrm>
          <a:off x="0" y="0"/>
          <a:ext cx="0" cy="0"/>
          <a:chOff x="0" y="0"/>
          <a:chExt cx="0" cy="0"/>
        </a:xfrm>
      </p:grpSpPr>
      <p:pic>
        <p:nvPicPr>
          <p:cNvPr id="122" name="Google Shape;122;p13"/>
          <p:cNvPicPr preferRelativeResize="0"/>
          <p:nvPr/>
        </p:nvPicPr>
        <p:blipFill>
          <a:blip r:embed="rId3">
            <a:alphaModFix/>
          </a:blip>
          <a:stretch>
            <a:fillRect/>
          </a:stretch>
        </p:blipFill>
        <p:spPr>
          <a:xfrm>
            <a:off x="886175" y="721825"/>
            <a:ext cx="16515651" cy="8843349"/>
          </a:xfrm>
          <a:prstGeom prst="rect">
            <a:avLst/>
          </a:prstGeom>
          <a:noFill/>
          <a:ln>
            <a:noFill/>
          </a:ln>
        </p:spPr>
      </p:pic>
      <p:sp>
        <p:nvSpPr>
          <p:cNvPr id="123" name="Google Shape;123;p13"/>
          <p:cNvSpPr/>
          <p:nvPr/>
        </p:nvSpPr>
        <p:spPr>
          <a:xfrm>
            <a:off x="4500121" y="3786776"/>
            <a:ext cx="4198776" cy="4114800"/>
          </a:xfrm>
          <a:custGeom>
            <a:rect b="b" l="l" r="r" t="t"/>
            <a:pathLst>
              <a:path extrusionOk="0" h="4114800" w="4198776">
                <a:moveTo>
                  <a:pt x="0" y="0"/>
                </a:moveTo>
                <a:lnTo>
                  <a:pt x="4198775" y="0"/>
                </a:lnTo>
                <a:lnTo>
                  <a:pt x="4198775" y="4114800"/>
                </a:lnTo>
                <a:lnTo>
                  <a:pt x="0" y="4114800"/>
                </a:lnTo>
                <a:lnTo>
                  <a:pt x="0" y="0"/>
                </a:lnTo>
                <a:close/>
              </a:path>
            </a:pathLst>
          </a:custGeom>
          <a:blipFill rotWithShape="1">
            <a:blip r:embed="rId4">
              <a:alphaModFix/>
            </a:blip>
            <a:stretch>
              <a:fillRect b="0" l="0" r="0" t="0"/>
            </a:stretch>
          </a:blipFill>
          <a:ln>
            <a:noFill/>
          </a:ln>
        </p:spPr>
      </p:sp>
      <p:sp>
        <p:nvSpPr>
          <p:cNvPr id="124" name="Google Shape;124;p13"/>
          <p:cNvSpPr/>
          <p:nvPr/>
        </p:nvSpPr>
        <p:spPr>
          <a:xfrm>
            <a:off x="9589104" y="3786776"/>
            <a:ext cx="4198776" cy="4114800"/>
          </a:xfrm>
          <a:custGeom>
            <a:rect b="b" l="l" r="r" t="t"/>
            <a:pathLst>
              <a:path extrusionOk="0" h="4114800" w="4198776">
                <a:moveTo>
                  <a:pt x="0" y="0"/>
                </a:moveTo>
                <a:lnTo>
                  <a:pt x="4198775" y="0"/>
                </a:lnTo>
                <a:lnTo>
                  <a:pt x="4198775" y="4114800"/>
                </a:lnTo>
                <a:lnTo>
                  <a:pt x="0" y="4114800"/>
                </a:lnTo>
                <a:lnTo>
                  <a:pt x="0" y="0"/>
                </a:lnTo>
                <a:close/>
              </a:path>
            </a:pathLst>
          </a:custGeom>
          <a:blipFill rotWithShape="1">
            <a:blip r:embed="rId5">
              <a:alphaModFix/>
            </a:blip>
            <a:stretch>
              <a:fillRect b="0" l="0" r="0" t="0"/>
            </a:stretch>
          </a:blipFill>
          <a:ln>
            <a:noFill/>
          </a:ln>
        </p:spPr>
      </p:sp>
      <p:sp>
        <p:nvSpPr>
          <p:cNvPr id="125" name="Google Shape;125;p13"/>
          <p:cNvSpPr/>
          <p:nvPr/>
        </p:nvSpPr>
        <p:spPr>
          <a:xfrm>
            <a:off x="5619772" y="4815476"/>
            <a:ext cx="953885" cy="2057400"/>
          </a:xfrm>
          <a:custGeom>
            <a:rect b="b" l="l" r="r" t="t"/>
            <a:pathLst>
              <a:path extrusionOk="0" h="2057400" w="953885">
                <a:moveTo>
                  <a:pt x="0" y="0"/>
                </a:moveTo>
                <a:lnTo>
                  <a:pt x="953885" y="0"/>
                </a:lnTo>
                <a:lnTo>
                  <a:pt x="953885" y="2057400"/>
                </a:lnTo>
                <a:lnTo>
                  <a:pt x="0" y="2057400"/>
                </a:lnTo>
                <a:lnTo>
                  <a:pt x="0" y="0"/>
                </a:lnTo>
                <a:close/>
              </a:path>
            </a:pathLst>
          </a:custGeom>
          <a:blipFill rotWithShape="1">
            <a:blip r:embed="rId6">
              <a:alphaModFix/>
            </a:blip>
            <a:stretch>
              <a:fillRect b="0" l="0" r="0" t="0"/>
            </a:stretch>
          </a:blipFill>
          <a:ln>
            <a:noFill/>
          </a:ln>
        </p:spPr>
      </p:sp>
      <p:sp>
        <p:nvSpPr>
          <p:cNvPr id="126" name="Google Shape;126;p13"/>
          <p:cNvSpPr/>
          <p:nvPr/>
        </p:nvSpPr>
        <p:spPr>
          <a:xfrm>
            <a:off x="6715137" y="4815476"/>
            <a:ext cx="864108" cy="2057400"/>
          </a:xfrm>
          <a:custGeom>
            <a:rect b="b" l="l" r="r" t="t"/>
            <a:pathLst>
              <a:path extrusionOk="0" h="2057400" w="864108">
                <a:moveTo>
                  <a:pt x="0" y="0"/>
                </a:moveTo>
                <a:lnTo>
                  <a:pt x="864108" y="0"/>
                </a:lnTo>
                <a:lnTo>
                  <a:pt x="864108" y="2057400"/>
                </a:lnTo>
                <a:lnTo>
                  <a:pt x="0" y="2057400"/>
                </a:lnTo>
                <a:lnTo>
                  <a:pt x="0" y="0"/>
                </a:lnTo>
                <a:close/>
              </a:path>
            </a:pathLst>
          </a:custGeom>
          <a:blipFill rotWithShape="1">
            <a:blip r:embed="rId7">
              <a:alphaModFix/>
            </a:blip>
            <a:stretch>
              <a:fillRect b="0" l="0" r="0" t="0"/>
            </a:stretch>
          </a:blipFill>
          <a:ln>
            <a:noFill/>
          </a:ln>
        </p:spPr>
      </p:sp>
      <p:sp>
        <p:nvSpPr>
          <p:cNvPr id="127" name="Google Shape;127;p13"/>
          <p:cNvSpPr/>
          <p:nvPr/>
        </p:nvSpPr>
        <p:spPr>
          <a:xfrm>
            <a:off x="10975519" y="4815476"/>
            <a:ext cx="751886" cy="2057400"/>
          </a:xfrm>
          <a:custGeom>
            <a:rect b="b" l="l" r="r" t="t"/>
            <a:pathLst>
              <a:path extrusionOk="0" h="2057400" w="751886">
                <a:moveTo>
                  <a:pt x="0" y="0"/>
                </a:moveTo>
                <a:lnTo>
                  <a:pt x="751886" y="0"/>
                </a:lnTo>
                <a:lnTo>
                  <a:pt x="751886" y="2057400"/>
                </a:lnTo>
                <a:lnTo>
                  <a:pt x="0" y="2057400"/>
                </a:lnTo>
                <a:lnTo>
                  <a:pt x="0" y="0"/>
                </a:lnTo>
                <a:close/>
              </a:path>
            </a:pathLst>
          </a:custGeom>
          <a:blipFill rotWithShape="1">
            <a:blip r:embed="rId8">
              <a:alphaModFix/>
            </a:blip>
            <a:stretch>
              <a:fillRect b="0" l="0" r="0" t="0"/>
            </a:stretch>
          </a:blipFill>
          <a:ln>
            <a:noFill/>
          </a:ln>
        </p:spPr>
      </p:sp>
      <p:sp>
        <p:nvSpPr>
          <p:cNvPr id="128" name="Google Shape;128;p13"/>
          <p:cNvSpPr/>
          <p:nvPr/>
        </p:nvSpPr>
        <p:spPr>
          <a:xfrm>
            <a:off x="11870280" y="4815476"/>
            <a:ext cx="531183" cy="2057400"/>
          </a:xfrm>
          <a:custGeom>
            <a:rect b="b" l="l" r="r" t="t"/>
            <a:pathLst>
              <a:path extrusionOk="0" h="2057400" w="531183">
                <a:moveTo>
                  <a:pt x="0" y="0"/>
                </a:moveTo>
                <a:lnTo>
                  <a:pt x="531184" y="0"/>
                </a:lnTo>
                <a:lnTo>
                  <a:pt x="531184" y="2057400"/>
                </a:lnTo>
                <a:lnTo>
                  <a:pt x="0" y="2057400"/>
                </a:lnTo>
                <a:lnTo>
                  <a:pt x="0" y="0"/>
                </a:lnTo>
                <a:close/>
              </a:path>
            </a:pathLst>
          </a:custGeom>
          <a:blipFill rotWithShape="1">
            <a:blip r:embed="rId9">
              <a:alphaModFix/>
            </a:blip>
            <a:stretch>
              <a:fillRect b="0" l="0" r="0" t="0"/>
            </a:stretch>
          </a:blipFill>
          <a:ln>
            <a:noFill/>
          </a:ln>
        </p:spPr>
      </p:sp>
      <p:sp>
        <p:nvSpPr>
          <p:cNvPr id="129" name="Google Shape;129;p13"/>
          <p:cNvSpPr txBox="1"/>
          <p:nvPr/>
        </p:nvSpPr>
        <p:spPr>
          <a:xfrm>
            <a:off x="1921735" y="2070499"/>
            <a:ext cx="1444453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C1FF72"/>
                </a:solidFill>
                <a:latin typeface="Cabin Sketch"/>
                <a:ea typeface="Cabin Sketch"/>
                <a:cs typeface="Cabin Sketch"/>
                <a:sym typeface="Cabin Sketch"/>
              </a:rPr>
              <a:t>VOTER STATISTICS</a:t>
            </a:r>
            <a:endParaRPr/>
          </a:p>
        </p:txBody>
      </p:sp>
      <p:sp>
        <p:nvSpPr>
          <p:cNvPr id="130" name="Google Shape;130;p13"/>
          <p:cNvSpPr txBox="1"/>
          <p:nvPr/>
        </p:nvSpPr>
        <p:spPr>
          <a:xfrm rot="-5400000">
            <a:off x="1735945" y="5020602"/>
            <a:ext cx="3855126" cy="138747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5CE1E6"/>
                </a:solidFill>
                <a:latin typeface="Cabin Sketch"/>
                <a:ea typeface="Cabin Sketch"/>
                <a:cs typeface="Cabin Sketch"/>
                <a:sym typeface="Cabin Sketch"/>
              </a:rPr>
              <a:t>Male</a:t>
            </a:r>
            <a:endParaRPr/>
          </a:p>
        </p:txBody>
      </p:sp>
      <p:sp>
        <p:nvSpPr>
          <p:cNvPr id="131" name="Google Shape;131;p13"/>
          <p:cNvSpPr txBox="1"/>
          <p:nvPr/>
        </p:nvSpPr>
        <p:spPr>
          <a:xfrm rot="5400000">
            <a:off x="12826765" y="5150439"/>
            <a:ext cx="3595453" cy="138747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FF8DC0"/>
                </a:solidFill>
                <a:latin typeface="Cabin Sketch"/>
                <a:ea typeface="Cabin Sketch"/>
                <a:cs typeface="Cabin Sketch"/>
                <a:sym typeface="Cabin Sketch"/>
              </a:rPr>
              <a:t>Female</a:t>
            </a:r>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