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Architects Daughter"/>
      <p:regular r:id="rId21"/>
    </p:embeddedFont>
    <p:embeddedFont>
      <p:font typeface="Jua"/>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Jua-regular.fntdata"/><Relationship Id="rId21" Type="http://schemas.openxmlformats.org/officeDocument/2006/relationships/font" Target="fonts/ArchitectsDaught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bg>
      <p:bgPr>
        <a:solidFill>
          <a:srgbClr val="F1BB2A"/>
        </a:solidFill>
      </p:bgPr>
    </p:bg>
    <p:spTree>
      <p:nvGrpSpPr>
        <p:cNvPr id="15" name="Shape 15"/>
        <p:cNvGrpSpPr/>
        <p:nvPr/>
      </p:nvGrpSpPr>
      <p:grpSpPr>
        <a:xfrm>
          <a:off x="0" y="0"/>
          <a:ext cx="0" cy="0"/>
          <a:chOff x="0" y="0"/>
          <a:chExt cx="0" cy="0"/>
        </a:xfrm>
      </p:grpSpPr>
      <p:sp>
        <p:nvSpPr>
          <p:cNvPr id="16" name="Google Shape;16;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3"/>
          <p:cNvPicPr preferRelativeResize="0"/>
          <p:nvPr/>
        </p:nvPicPr>
        <p:blipFill>
          <a:blip r:embed="rId2">
            <a:alphaModFix/>
          </a:blip>
          <a:stretch>
            <a:fillRect/>
          </a:stretch>
        </p:blipFill>
        <p:spPr>
          <a:xfrm>
            <a:off x="832562" y="289750"/>
            <a:ext cx="16622884" cy="97075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1">
  <p:cSld name="BLANK_1_1">
    <p:bg>
      <p:bgPr>
        <a:solidFill>
          <a:srgbClr val="F1BB2A"/>
        </a:solidFill>
      </p:bgPr>
    </p:bg>
    <p:spTree>
      <p:nvGrpSpPr>
        <p:cNvPr id="18" name="Shape 18"/>
        <p:cNvGrpSpPr/>
        <p:nvPr/>
      </p:nvGrpSpPr>
      <p:grpSpPr>
        <a:xfrm>
          <a:off x="0" y="0"/>
          <a:ext cx="0" cy="0"/>
          <a:chOff x="0" y="0"/>
          <a:chExt cx="0" cy="0"/>
        </a:xfrm>
      </p:grpSpPr>
      <p:sp>
        <p:nvSpPr>
          <p:cNvPr id="19" name="Google Shape;19;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grpSp>
        <p:nvGrpSpPr>
          <p:cNvPr id="20" name="Google Shape;20;p4"/>
          <p:cNvGrpSpPr/>
          <p:nvPr/>
        </p:nvGrpSpPr>
        <p:grpSpPr>
          <a:xfrm>
            <a:off x="546533" y="363500"/>
            <a:ext cx="17195401" cy="9415553"/>
            <a:chOff x="0" y="-38100"/>
            <a:chExt cx="4528800" cy="2479800"/>
          </a:xfrm>
        </p:grpSpPr>
        <p:sp>
          <p:nvSpPr>
            <p:cNvPr id="21" name="Google Shape;21;p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22" name="Google Shape;22;p4"/>
            <p:cNvSpPr txBox="1"/>
            <p:nvPr/>
          </p:nvSpPr>
          <p:spPr>
            <a:xfrm>
              <a:off x="0" y="-38100"/>
              <a:ext cx="4528800" cy="247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 name="Google Shape;23;p4"/>
          <p:cNvSpPr/>
          <p:nvPr/>
        </p:nvSpPr>
        <p:spPr>
          <a:xfrm rot="2535843">
            <a:off x="-855898" y="-85667"/>
            <a:ext cx="1674456" cy="170490"/>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2">
              <a:alphaModFix/>
            </a:blip>
            <a:stretch>
              <a:fillRect b="0" l="0" r="0" t="0"/>
            </a:stretch>
          </a:blipFill>
          <a:ln>
            <a:noFill/>
          </a:ln>
        </p:spPr>
      </p:sp>
      <p:sp>
        <p:nvSpPr>
          <p:cNvPr id="24" name="Google Shape;24;p4"/>
          <p:cNvSpPr/>
          <p:nvPr/>
        </p:nvSpPr>
        <p:spPr>
          <a:xfrm flipH="1" rot="-2535843">
            <a:off x="17482029" y="-85965"/>
            <a:ext cx="1674456" cy="170490"/>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2">
              <a:alphaModFix/>
            </a:blip>
            <a:stretch>
              <a:fillRect b="0" l="0" r="0" t="0"/>
            </a:stretch>
          </a:blipFill>
          <a:ln>
            <a:noFill/>
          </a:ln>
        </p:spPr>
      </p:sp>
      <p:sp>
        <p:nvSpPr>
          <p:cNvPr id="25" name="Google Shape;25;p4"/>
          <p:cNvSpPr/>
          <p:nvPr/>
        </p:nvSpPr>
        <p:spPr>
          <a:xfrm rot="-8264157">
            <a:off x="17475770" y="10202177"/>
            <a:ext cx="1674456" cy="170490"/>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2">
              <a:alphaModFix/>
            </a:blip>
            <a:stretch>
              <a:fillRect b="0" l="0" r="0" t="0"/>
            </a:stretch>
          </a:blipFill>
          <a:ln>
            <a:noFill/>
          </a:ln>
        </p:spPr>
      </p:sp>
      <p:sp>
        <p:nvSpPr>
          <p:cNvPr id="26" name="Google Shape;26;p4"/>
          <p:cNvSpPr/>
          <p:nvPr/>
        </p:nvSpPr>
        <p:spPr>
          <a:xfrm flipH="1" rot="8264157">
            <a:off x="-862158" y="10202476"/>
            <a:ext cx="1674456" cy="170490"/>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2">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5.jpg"/><Relationship Id="rId9" Type="http://schemas.openxmlformats.org/officeDocument/2006/relationships/image" Target="../media/image18.jpg"/><Relationship Id="rId5" Type="http://schemas.openxmlformats.org/officeDocument/2006/relationships/image" Target="../media/image26.jpg"/><Relationship Id="rId6" Type="http://schemas.openxmlformats.org/officeDocument/2006/relationships/image" Target="../media/image50.jpg"/><Relationship Id="rId7" Type="http://schemas.openxmlformats.org/officeDocument/2006/relationships/image" Target="../media/image20.jpg"/><Relationship Id="rId8" Type="http://schemas.openxmlformats.org/officeDocument/2006/relationships/image" Target="../media/image3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30.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image" Target="../media/image56.png"/><Relationship Id="rId6" Type="http://schemas.openxmlformats.org/officeDocument/2006/relationships/image" Target="../media/image7.png"/><Relationship Id="rId7" Type="http://schemas.openxmlformats.org/officeDocument/2006/relationships/image" Target="../media/image42.png"/></Relationships>
</file>

<file path=ppt/slides/_rels/slide14.xml.rels><?xml version="1.0" encoding="UTF-8" standalone="yes"?><Relationships xmlns="http://schemas.openxmlformats.org/package/2006/relationships"><Relationship Id="rId40" Type="http://schemas.openxmlformats.org/officeDocument/2006/relationships/image" Target="../media/image63.png"/><Relationship Id="rId20" Type="http://schemas.openxmlformats.org/officeDocument/2006/relationships/image" Target="../media/image39.png"/><Relationship Id="rId42" Type="http://schemas.openxmlformats.org/officeDocument/2006/relationships/image" Target="../media/image62.png"/><Relationship Id="rId41" Type="http://schemas.openxmlformats.org/officeDocument/2006/relationships/image" Target="../media/image51.png"/><Relationship Id="rId22" Type="http://schemas.openxmlformats.org/officeDocument/2006/relationships/image" Target="../media/image40.png"/><Relationship Id="rId21" Type="http://schemas.openxmlformats.org/officeDocument/2006/relationships/image" Target="../media/image38.png"/><Relationship Id="rId24" Type="http://schemas.openxmlformats.org/officeDocument/2006/relationships/image" Target="../media/image47.png"/><Relationship Id="rId23"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5.png"/><Relationship Id="rId9" Type="http://schemas.openxmlformats.org/officeDocument/2006/relationships/image" Target="../media/image21.png"/><Relationship Id="rId26" Type="http://schemas.openxmlformats.org/officeDocument/2006/relationships/image" Target="../media/image46.png"/><Relationship Id="rId25" Type="http://schemas.openxmlformats.org/officeDocument/2006/relationships/image" Target="../media/image44.png"/><Relationship Id="rId28" Type="http://schemas.openxmlformats.org/officeDocument/2006/relationships/image" Target="../media/image55.png"/><Relationship Id="rId27" Type="http://schemas.openxmlformats.org/officeDocument/2006/relationships/image" Target="../media/image37.png"/><Relationship Id="rId5" Type="http://schemas.openxmlformats.org/officeDocument/2006/relationships/image" Target="../media/image19.png"/><Relationship Id="rId6" Type="http://schemas.openxmlformats.org/officeDocument/2006/relationships/image" Target="../media/image14.png"/><Relationship Id="rId29" Type="http://schemas.openxmlformats.org/officeDocument/2006/relationships/image" Target="../media/image59.png"/><Relationship Id="rId7" Type="http://schemas.openxmlformats.org/officeDocument/2006/relationships/image" Target="../media/image17.png"/><Relationship Id="rId8" Type="http://schemas.openxmlformats.org/officeDocument/2006/relationships/image" Target="../media/image22.png"/><Relationship Id="rId31" Type="http://schemas.openxmlformats.org/officeDocument/2006/relationships/image" Target="../media/image43.png"/><Relationship Id="rId30" Type="http://schemas.openxmlformats.org/officeDocument/2006/relationships/image" Target="../media/image61.png"/><Relationship Id="rId11" Type="http://schemas.openxmlformats.org/officeDocument/2006/relationships/image" Target="../media/image23.png"/><Relationship Id="rId33" Type="http://schemas.openxmlformats.org/officeDocument/2006/relationships/image" Target="../media/image45.png"/><Relationship Id="rId10" Type="http://schemas.openxmlformats.org/officeDocument/2006/relationships/image" Target="../media/image24.png"/><Relationship Id="rId32" Type="http://schemas.openxmlformats.org/officeDocument/2006/relationships/image" Target="../media/image64.png"/><Relationship Id="rId13" Type="http://schemas.openxmlformats.org/officeDocument/2006/relationships/image" Target="../media/image27.png"/><Relationship Id="rId35" Type="http://schemas.openxmlformats.org/officeDocument/2006/relationships/image" Target="../media/image49.png"/><Relationship Id="rId12" Type="http://schemas.openxmlformats.org/officeDocument/2006/relationships/image" Target="../media/image31.png"/><Relationship Id="rId34" Type="http://schemas.openxmlformats.org/officeDocument/2006/relationships/image" Target="../media/image52.png"/><Relationship Id="rId15" Type="http://schemas.openxmlformats.org/officeDocument/2006/relationships/image" Target="../media/image32.png"/><Relationship Id="rId37" Type="http://schemas.openxmlformats.org/officeDocument/2006/relationships/image" Target="../media/image58.png"/><Relationship Id="rId14" Type="http://schemas.openxmlformats.org/officeDocument/2006/relationships/image" Target="../media/image28.png"/><Relationship Id="rId36" Type="http://schemas.openxmlformats.org/officeDocument/2006/relationships/image" Target="../media/image57.png"/><Relationship Id="rId17" Type="http://schemas.openxmlformats.org/officeDocument/2006/relationships/image" Target="../media/image33.png"/><Relationship Id="rId39" Type="http://schemas.openxmlformats.org/officeDocument/2006/relationships/image" Target="../media/image60.png"/><Relationship Id="rId16" Type="http://schemas.openxmlformats.org/officeDocument/2006/relationships/image" Target="../media/image48.png"/><Relationship Id="rId38" Type="http://schemas.openxmlformats.org/officeDocument/2006/relationships/image" Target="../media/image66.png"/><Relationship Id="rId19" Type="http://schemas.openxmlformats.org/officeDocument/2006/relationships/image" Target="../media/image34.png"/><Relationship Id="rId18"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1.png"/><Relationship Id="rId5"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BB2A"/>
        </a:solidFill>
      </p:bgPr>
    </p:bg>
    <p:spTree>
      <p:nvGrpSpPr>
        <p:cNvPr id="30" name="Shape 30"/>
        <p:cNvGrpSpPr/>
        <p:nvPr/>
      </p:nvGrpSpPr>
      <p:grpSpPr>
        <a:xfrm>
          <a:off x="0" y="0"/>
          <a:ext cx="0" cy="0"/>
          <a:chOff x="0" y="0"/>
          <a:chExt cx="0" cy="0"/>
        </a:xfrm>
      </p:grpSpPr>
      <p:pic>
        <p:nvPicPr>
          <p:cNvPr id="31" name="Google Shape;31;p5"/>
          <p:cNvPicPr preferRelativeResize="0"/>
          <p:nvPr/>
        </p:nvPicPr>
        <p:blipFill>
          <a:blip r:embed="rId3">
            <a:alphaModFix/>
          </a:blip>
          <a:stretch>
            <a:fillRect/>
          </a:stretch>
        </p:blipFill>
        <p:spPr>
          <a:xfrm>
            <a:off x="832562" y="289750"/>
            <a:ext cx="16622884" cy="9707501"/>
          </a:xfrm>
          <a:prstGeom prst="rect">
            <a:avLst/>
          </a:prstGeom>
          <a:noFill/>
          <a:ln>
            <a:noFill/>
          </a:ln>
        </p:spPr>
      </p:pic>
      <p:sp>
        <p:nvSpPr>
          <p:cNvPr id="32" name="Google Shape;32;p5"/>
          <p:cNvSpPr/>
          <p:nvPr/>
        </p:nvSpPr>
        <p:spPr>
          <a:xfrm>
            <a:off x="1801710" y="1973717"/>
            <a:ext cx="5055007" cy="5187041"/>
          </a:xfrm>
          <a:custGeom>
            <a:rect b="b" l="l" r="r" t="t"/>
            <a:pathLst>
              <a:path extrusionOk="0" h="5187041" w="5055007">
                <a:moveTo>
                  <a:pt x="0" y="0"/>
                </a:moveTo>
                <a:lnTo>
                  <a:pt x="5055007" y="0"/>
                </a:lnTo>
                <a:lnTo>
                  <a:pt x="5055007" y="5187041"/>
                </a:lnTo>
                <a:lnTo>
                  <a:pt x="0" y="5187041"/>
                </a:lnTo>
                <a:lnTo>
                  <a:pt x="0" y="0"/>
                </a:lnTo>
                <a:close/>
              </a:path>
            </a:pathLst>
          </a:custGeom>
          <a:blipFill rotWithShape="1">
            <a:blip r:embed="rId4">
              <a:alphaModFix/>
            </a:blip>
            <a:stretch>
              <a:fillRect b="0" l="0" r="0" t="0"/>
            </a:stretch>
          </a:blipFill>
          <a:ln>
            <a:noFill/>
          </a:ln>
        </p:spPr>
      </p:sp>
      <p:sp>
        <p:nvSpPr>
          <p:cNvPr id="33" name="Google Shape;33;p5"/>
          <p:cNvSpPr txBox="1"/>
          <p:nvPr/>
        </p:nvSpPr>
        <p:spPr>
          <a:xfrm>
            <a:off x="8064146" y="2575380"/>
            <a:ext cx="8397600" cy="3693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9999" u="none" cap="none" strike="noStrike">
                <a:solidFill>
                  <a:srgbClr val="FFFFFF"/>
                </a:solidFill>
                <a:latin typeface="Jua"/>
                <a:ea typeface="Jua"/>
                <a:cs typeface="Jua"/>
                <a:sym typeface="Jua"/>
              </a:rPr>
              <a:t>CHALKBOARD</a:t>
            </a:r>
            <a:endParaRPr/>
          </a:p>
          <a:p>
            <a:pPr indent="0" lvl="0" marL="0" marR="0" rtl="0" algn="ctr">
              <a:lnSpc>
                <a:spcPct val="80000"/>
              </a:lnSpc>
              <a:spcBef>
                <a:spcPts val="0"/>
              </a:spcBef>
              <a:spcAft>
                <a:spcPts val="0"/>
              </a:spcAft>
              <a:buNone/>
            </a:pPr>
            <a:r>
              <a:rPr b="0" i="0" lang="en-US" sz="9999" u="none" cap="none" strike="noStrike">
                <a:solidFill>
                  <a:srgbClr val="FFFFFF"/>
                </a:solidFill>
                <a:latin typeface="Jua"/>
                <a:ea typeface="Jua"/>
                <a:cs typeface="Jua"/>
                <a:sym typeface="Jua"/>
              </a:rPr>
              <a:t>HIGH SCHOOL</a:t>
            </a:r>
            <a:endParaRPr/>
          </a:p>
          <a:p>
            <a:pPr indent="0" lvl="0" marL="0" marR="0" rtl="0" algn="ctr">
              <a:lnSpc>
                <a:spcPct val="80000"/>
              </a:lnSpc>
              <a:spcBef>
                <a:spcPts val="0"/>
              </a:spcBef>
              <a:spcAft>
                <a:spcPts val="0"/>
              </a:spcAft>
              <a:buNone/>
            </a:pPr>
            <a:r>
              <a:rPr b="0" i="0" lang="en-US" sz="9999" u="none" cap="none" strike="noStrike">
                <a:solidFill>
                  <a:srgbClr val="FFFFFF"/>
                </a:solidFill>
                <a:latin typeface="Jua"/>
                <a:ea typeface="Jua"/>
                <a:cs typeface="Jua"/>
                <a:sym typeface="Jua"/>
              </a:rPr>
              <a:t>LESSON</a:t>
            </a:r>
            <a:endParaRPr/>
          </a:p>
        </p:txBody>
      </p:sp>
      <p:sp>
        <p:nvSpPr>
          <p:cNvPr id="34" name="Google Shape;34;p5"/>
          <p:cNvSpPr txBox="1"/>
          <p:nvPr/>
        </p:nvSpPr>
        <p:spPr>
          <a:xfrm>
            <a:off x="8764048" y="6830700"/>
            <a:ext cx="69978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3C8"/>
                </a:solidFill>
                <a:latin typeface="Architects Daughter"/>
                <a:ea typeface="Architects Daughter"/>
                <a:cs typeface="Architects Daughter"/>
                <a:sym typeface="Architects Daughter"/>
              </a:rPr>
              <a:t>with Cycle Diagrams</a:t>
            </a:r>
            <a:endParaRPr/>
          </a:p>
        </p:txBody>
      </p:sp>
      <p:sp>
        <p:nvSpPr>
          <p:cNvPr id="35" name="Google Shape;35;p5"/>
          <p:cNvSpPr/>
          <p:nvPr/>
        </p:nvSpPr>
        <p:spPr>
          <a:xfrm>
            <a:off x="3975808" y="4198483"/>
            <a:ext cx="3897838" cy="4114800"/>
          </a:xfrm>
          <a:custGeom>
            <a:rect b="b" l="l" r="r" t="t"/>
            <a:pathLst>
              <a:path extrusionOk="0" h="4114800" w="3897838">
                <a:moveTo>
                  <a:pt x="0" y="0"/>
                </a:moveTo>
                <a:lnTo>
                  <a:pt x="3897838" y="0"/>
                </a:lnTo>
                <a:lnTo>
                  <a:pt x="3897838" y="4114800"/>
                </a:lnTo>
                <a:lnTo>
                  <a:pt x="0" y="411480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259" name="Shape 259"/>
        <p:cNvGrpSpPr/>
        <p:nvPr/>
      </p:nvGrpSpPr>
      <p:grpSpPr>
        <a:xfrm>
          <a:off x="0" y="0"/>
          <a:ext cx="0" cy="0"/>
          <a:chOff x="0" y="0"/>
          <a:chExt cx="0" cy="0"/>
        </a:xfrm>
      </p:grpSpPr>
      <p:grpSp>
        <p:nvGrpSpPr>
          <p:cNvPr id="260" name="Google Shape;260;p14"/>
          <p:cNvGrpSpPr/>
          <p:nvPr/>
        </p:nvGrpSpPr>
        <p:grpSpPr>
          <a:xfrm>
            <a:off x="546533" y="363501"/>
            <a:ext cx="17194934" cy="9415336"/>
            <a:chOff x="0" y="-38100"/>
            <a:chExt cx="4528707" cy="2479759"/>
          </a:xfrm>
        </p:grpSpPr>
        <p:sp>
          <p:nvSpPr>
            <p:cNvPr id="261" name="Google Shape;261;p1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262" name="Google Shape;262;p14"/>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3" name="Google Shape;263;p14"/>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264" name="Google Shape;264;p14"/>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265" name="Google Shape;265;p14"/>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266" name="Google Shape;266;p14"/>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grpSp>
        <p:nvGrpSpPr>
          <p:cNvPr id="267" name="Google Shape;267;p14"/>
          <p:cNvGrpSpPr/>
          <p:nvPr/>
        </p:nvGrpSpPr>
        <p:grpSpPr>
          <a:xfrm>
            <a:off x="1028700" y="871084"/>
            <a:ext cx="4101493" cy="3818117"/>
            <a:chOff x="0" y="0"/>
            <a:chExt cx="5468657" cy="5090822"/>
          </a:xfrm>
        </p:grpSpPr>
        <p:sp>
          <p:nvSpPr>
            <p:cNvPr id="268" name="Google Shape;268;p14"/>
            <p:cNvSpPr/>
            <p:nvPr/>
          </p:nvSpPr>
          <p:spPr>
            <a:xfrm>
              <a:off x="0" y="0"/>
              <a:ext cx="5468657" cy="5090822"/>
            </a:xfrm>
            <a:custGeom>
              <a:rect b="b" l="l" r="r" t="t"/>
              <a:pathLst>
                <a:path extrusionOk="0" h="5090822" w="5468657">
                  <a:moveTo>
                    <a:pt x="0" y="0"/>
                  </a:moveTo>
                  <a:lnTo>
                    <a:pt x="5468657" y="0"/>
                  </a:lnTo>
                  <a:lnTo>
                    <a:pt x="5468657" y="5090822"/>
                  </a:lnTo>
                  <a:lnTo>
                    <a:pt x="0" y="5090822"/>
                  </a:lnTo>
                  <a:lnTo>
                    <a:pt x="0" y="0"/>
                  </a:lnTo>
                  <a:close/>
                </a:path>
              </a:pathLst>
            </a:custGeom>
            <a:blipFill rotWithShape="1">
              <a:blip r:embed="rId4">
                <a:alphaModFix/>
              </a:blip>
              <a:stretch>
                <a:fillRect b="0" l="0" r="0" t="0"/>
              </a:stretch>
            </a:blipFill>
            <a:ln>
              <a:noFill/>
            </a:ln>
          </p:spPr>
        </p:sp>
        <p:grpSp>
          <p:nvGrpSpPr>
            <p:cNvPr id="269" name="Google Shape;269;p14"/>
            <p:cNvGrpSpPr/>
            <p:nvPr/>
          </p:nvGrpSpPr>
          <p:grpSpPr>
            <a:xfrm>
              <a:off x="432712" y="170371"/>
              <a:ext cx="4603233" cy="4603233"/>
              <a:chOff x="0" y="0"/>
              <a:chExt cx="812800" cy="812800"/>
            </a:xfrm>
          </p:grpSpPr>
          <p:sp>
            <p:nvSpPr>
              <p:cNvPr id="270" name="Google Shape;27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2" name="Google Shape;272;p14"/>
          <p:cNvGrpSpPr/>
          <p:nvPr/>
        </p:nvGrpSpPr>
        <p:grpSpPr>
          <a:xfrm>
            <a:off x="5130193" y="2433697"/>
            <a:ext cx="4101493" cy="3818117"/>
            <a:chOff x="0" y="0"/>
            <a:chExt cx="5468657" cy="5090822"/>
          </a:xfrm>
        </p:grpSpPr>
        <p:sp>
          <p:nvSpPr>
            <p:cNvPr id="273" name="Google Shape;273;p14"/>
            <p:cNvSpPr/>
            <p:nvPr/>
          </p:nvSpPr>
          <p:spPr>
            <a:xfrm>
              <a:off x="0" y="0"/>
              <a:ext cx="5468657" cy="5090822"/>
            </a:xfrm>
            <a:custGeom>
              <a:rect b="b" l="l" r="r" t="t"/>
              <a:pathLst>
                <a:path extrusionOk="0" h="5090822" w="5468657">
                  <a:moveTo>
                    <a:pt x="0" y="0"/>
                  </a:moveTo>
                  <a:lnTo>
                    <a:pt x="5468657" y="0"/>
                  </a:lnTo>
                  <a:lnTo>
                    <a:pt x="5468657" y="5090822"/>
                  </a:lnTo>
                  <a:lnTo>
                    <a:pt x="0" y="5090822"/>
                  </a:lnTo>
                  <a:lnTo>
                    <a:pt x="0" y="0"/>
                  </a:lnTo>
                  <a:close/>
                </a:path>
              </a:pathLst>
            </a:custGeom>
            <a:blipFill rotWithShape="1">
              <a:blip r:embed="rId4">
                <a:alphaModFix/>
              </a:blip>
              <a:stretch>
                <a:fillRect b="0" l="0" r="0" t="0"/>
              </a:stretch>
            </a:blipFill>
            <a:ln>
              <a:noFill/>
            </a:ln>
          </p:spPr>
        </p:sp>
        <p:grpSp>
          <p:nvGrpSpPr>
            <p:cNvPr id="274" name="Google Shape;274;p14"/>
            <p:cNvGrpSpPr/>
            <p:nvPr/>
          </p:nvGrpSpPr>
          <p:grpSpPr>
            <a:xfrm>
              <a:off x="432712" y="170371"/>
              <a:ext cx="4603233" cy="4603233"/>
              <a:chOff x="0" y="0"/>
              <a:chExt cx="812800" cy="812800"/>
            </a:xfrm>
          </p:grpSpPr>
          <p:sp>
            <p:nvSpPr>
              <p:cNvPr id="275" name="Google Shape;27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77" name="Google Shape;277;p14"/>
          <p:cNvGrpSpPr/>
          <p:nvPr/>
        </p:nvGrpSpPr>
        <p:grpSpPr>
          <a:xfrm>
            <a:off x="9231685" y="3688741"/>
            <a:ext cx="4101493" cy="3818117"/>
            <a:chOff x="0" y="0"/>
            <a:chExt cx="5468657" cy="5090822"/>
          </a:xfrm>
        </p:grpSpPr>
        <p:sp>
          <p:nvSpPr>
            <p:cNvPr id="278" name="Google Shape;278;p14"/>
            <p:cNvSpPr/>
            <p:nvPr/>
          </p:nvSpPr>
          <p:spPr>
            <a:xfrm>
              <a:off x="0" y="0"/>
              <a:ext cx="5468657" cy="5090822"/>
            </a:xfrm>
            <a:custGeom>
              <a:rect b="b" l="l" r="r" t="t"/>
              <a:pathLst>
                <a:path extrusionOk="0" h="5090822" w="5468657">
                  <a:moveTo>
                    <a:pt x="0" y="0"/>
                  </a:moveTo>
                  <a:lnTo>
                    <a:pt x="5468657" y="0"/>
                  </a:lnTo>
                  <a:lnTo>
                    <a:pt x="5468657" y="5090822"/>
                  </a:lnTo>
                  <a:lnTo>
                    <a:pt x="0" y="5090822"/>
                  </a:lnTo>
                  <a:lnTo>
                    <a:pt x="0" y="0"/>
                  </a:lnTo>
                  <a:close/>
                </a:path>
              </a:pathLst>
            </a:custGeom>
            <a:blipFill rotWithShape="1">
              <a:blip r:embed="rId4">
                <a:alphaModFix/>
              </a:blip>
              <a:stretch>
                <a:fillRect b="0" l="0" r="0" t="0"/>
              </a:stretch>
            </a:blipFill>
            <a:ln>
              <a:noFill/>
            </a:ln>
          </p:spPr>
        </p:sp>
        <p:grpSp>
          <p:nvGrpSpPr>
            <p:cNvPr id="279" name="Google Shape;279;p14"/>
            <p:cNvGrpSpPr/>
            <p:nvPr/>
          </p:nvGrpSpPr>
          <p:grpSpPr>
            <a:xfrm>
              <a:off x="432712" y="170371"/>
              <a:ext cx="4603233" cy="4603233"/>
              <a:chOff x="0" y="0"/>
              <a:chExt cx="812800" cy="812800"/>
            </a:xfrm>
          </p:grpSpPr>
          <p:sp>
            <p:nvSpPr>
              <p:cNvPr id="280" name="Google Shape;280;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82" name="Google Shape;282;p14"/>
          <p:cNvGrpSpPr/>
          <p:nvPr/>
        </p:nvGrpSpPr>
        <p:grpSpPr>
          <a:xfrm>
            <a:off x="13157807" y="5597799"/>
            <a:ext cx="4101493" cy="3818117"/>
            <a:chOff x="0" y="0"/>
            <a:chExt cx="5468657" cy="5090822"/>
          </a:xfrm>
        </p:grpSpPr>
        <p:sp>
          <p:nvSpPr>
            <p:cNvPr id="283" name="Google Shape;283;p14"/>
            <p:cNvSpPr/>
            <p:nvPr/>
          </p:nvSpPr>
          <p:spPr>
            <a:xfrm>
              <a:off x="0" y="0"/>
              <a:ext cx="5468657" cy="5090822"/>
            </a:xfrm>
            <a:custGeom>
              <a:rect b="b" l="l" r="r" t="t"/>
              <a:pathLst>
                <a:path extrusionOk="0" h="5090822" w="5468657">
                  <a:moveTo>
                    <a:pt x="0" y="0"/>
                  </a:moveTo>
                  <a:lnTo>
                    <a:pt x="5468657" y="0"/>
                  </a:lnTo>
                  <a:lnTo>
                    <a:pt x="5468657" y="5090822"/>
                  </a:lnTo>
                  <a:lnTo>
                    <a:pt x="0" y="5090822"/>
                  </a:lnTo>
                  <a:lnTo>
                    <a:pt x="0" y="0"/>
                  </a:lnTo>
                  <a:close/>
                </a:path>
              </a:pathLst>
            </a:custGeom>
            <a:blipFill rotWithShape="1">
              <a:blip r:embed="rId4">
                <a:alphaModFix/>
              </a:blip>
              <a:stretch>
                <a:fillRect b="0" l="0" r="0" t="0"/>
              </a:stretch>
            </a:blipFill>
            <a:ln>
              <a:noFill/>
            </a:ln>
          </p:spPr>
        </p:sp>
        <p:grpSp>
          <p:nvGrpSpPr>
            <p:cNvPr id="284" name="Google Shape;284;p14"/>
            <p:cNvGrpSpPr/>
            <p:nvPr/>
          </p:nvGrpSpPr>
          <p:grpSpPr>
            <a:xfrm>
              <a:off x="432712" y="170371"/>
              <a:ext cx="4603233" cy="4603233"/>
              <a:chOff x="0" y="0"/>
              <a:chExt cx="812800" cy="812800"/>
            </a:xfrm>
          </p:grpSpPr>
          <p:sp>
            <p:nvSpPr>
              <p:cNvPr id="285" name="Google Shape;285;p14"/>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4"/>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87" name="Google Shape;287;p14"/>
          <p:cNvSpPr/>
          <p:nvPr/>
        </p:nvSpPr>
        <p:spPr>
          <a:xfrm flipH="1" rot="-7802373">
            <a:off x="3527293" y="4560280"/>
            <a:ext cx="1527481" cy="1166440"/>
          </a:xfrm>
          <a:custGeom>
            <a:rect b="b" l="l" r="r" t="t"/>
            <a:pathLst>
              <a:path extrusionOk="0" h="1166440" w="1527481">
                <a:moveTo>
                  <a:pt x="0" y="1166440"/>
                </a:moveTo>
                <a:lnTo>
                  <a:pt x="1527481" y="1166440"/>
                </a:lnTo>
                <a:lnTo>
                  <a:pt x="1527481" y="0"/>
                </a:lnTo>
                <a:lnTo>
                  <a:pt x="0" y="0"/>
                </a:lnTo>
                <a:lnTo>
                  <a:pt x="0" y="1166440"/>
                </a:lnTo>
                <a:close/>
              </a:path>
            </a:pathLst>
          </a:custGeom>
          <a:blipFill rotWithShape="1">
            <a:blip r:embed="rId5">
              <a:alphaModFix/>
            </a:blip>
            <a:stretch>
              <a:fillRect b="0" l="0" r="0" t="0"/>
            </a:stretch>
          </a:blipFill>
          <a:ln>
            <a:noFill/>
          </a:ln>
        </p:spPr>
      </p:sp>
      <p:sp>
        <p:nvSpPr>
          <p:cNvPr id="288" name="Google Shape;288;p14"/>
          <p:cNvSpPr txBox="1"/>
          <p:nvPr/>
        </p:nvSpPr>
        <p:spPr>
          <a:xfrm>
            <a:off x="2006199" y="2258100"/>
            <a:ext cx="2146500" cy="7071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594" u="none" cap="none" strike="noStrike">
                <a:solidFill>
                  <a:srgbClr val="000000"/>
                </a:solidFill>
                <a:latin typeface="Jua"/>
                <a:ea typeface="Jua"/>
                <a:cs typeface="Jua"/>
                <a:sym typeface="Jua"/>
              </a:rPr>
              <a:t>Phase 1</a:t>
            </a:r>
            <a:endParaRPr/>
          </a:p>
        </p:txBody>
      </p:sp>
      <p:sp>
        <p:nvSpPr>
          <p:cNvPr id="289" name="Google Shape;289;p14"/>
          <p:cNvSpPr txBox="1"/>
          <p:nvPr/>
        </p:nvSpPr>
        <p:spPr>
          <a:xfrm>
            <a:off x="6045875" y="3989213"/>
            <a:ext cx="2270100" cy="7071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594" u="none" cap="none" strike="noStrike">
                <a:solidFill>
                  <a:srgbClr val="000000"/>
                </a:solidFill>
                <a:latin typeface="Jua"/>
                <a:ea typeface="Jua"/>
                <a:cs typeface="Jua"/>
                <a:sym typeface="Jua"/>
              </a:rPr>
              <a:t>Phase 2</a:t>
            </a:r>
            <a:endParaRPr/>
          </a:p>
        </p:txBody>
      </p:sp>
      <p:sp>
        <p:nvSpPr>
          <p:cNvPr id="290" name="Google Shape;290;p14"/>
          <p:cNvSpPr txBox="1"/>
          <p:nvPr/>
        </p:nvSpPr>
        <p:spPr>
          <a:xfrm>
            <a:off x="10338601" y="5244250"/>
            <a:ext cx="2146500" cy="7071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594" u="none" cap="none" strike="noStrike">
                <a:solidFill>
                  <a:srgbClr val="000000"/>
                </a:solidFill>
                <a:latin typeface="Jua"/>
                <a:ea typeface="Jua"/>
                <a:cs typeface="Jua"/>
                <a:sym typeface="Jua"/>
              </a:rPr>
              <a:t>Phase 3</a:t>
            </a:r>
            <a:endParaRPr/>
          </a:p>
        </p:txBody>
      </p:sp>
      <p:sp>
        <p:nvSpPr>
          <p:cNvPr id="291" name="Google Shape;291;p14"/>
          <p:cNvSpPr txBox="1"/>
          <p:nvPr/>
        </p:nvSpPr>
        <p:spPr>
          <a:xfrm>
            <a:off x="14073500" y="7153313"/>
            <a:ext cx="2270100" cy="7071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594" u="none" cap="none" strike="noStrike">
                <a:solidFill>
                  <a:srgbClr val="000000"/>
                </a:solidFill>
                <a:latin typeface="Jua"/>
                <a:ea typeface="Jua"/>
                <a:cs typeface="Jua"/>
                <a:sym typeface="Jua"/>
              </a:rPr>
              <a:t>Phase 4</a:t>
            </a:r>
            <a:endParaRPr/>
          </a:p>
        </p:txBody>
      </p:sp>
      <p:sp>
        <p:nvSpPr>
          <p:cNvPr id="292" name="Google Shape;292;p14"/>
          <p:cNvSpPr txBox="1"/>
          <p:nvPr/>
        </p:nvSpPr>
        <p:spPr>
          <a:xfrm>
            <a:off x="1028700" y="7092692"/>
            <a:ext cx="5200299" cy="1987550"/>
          </a:xfrm>
          <a:prstGeom prst="rect">
            <a:avLst/>
          </a:prstGeom>
          <a:noFill/>
          <a:ln>
            <a:noFill/>
          </a:ln>
        </p:spPr>
        <p:txBody>
          <a:bodyPr anchorCtr="0" anchor="t" bIns="0" lIns="0" spcFirstLastPara="1" rIns="0" wrap="square" tIns="0">
            <a:spAutoFit/>
          </a:bodyPr>
          <a:lstStyle/>
          <a:p>
            <a:pPr indent="0" lvl="0" marL="0" marR="0" rtl="0" algn="just">
              <a:lnSpc>
                <a:spcPct val="100000"/>
              </a:lnSpc>
              <a:spcBef>
                <a:spcPts val="0"/>
              </a:spcBef>
              <a:spcAft>
                <a:spcPts val="0"/>
              </a:spcAft>
              <a:buNone/>
            </a:pPr>
            <a:r>
              <a:rPr b="0" i="0" lang="en-US" sz="6999" u="none" cap="none" strike="noStrike">
                <a:solidFill>
                  <a:srgbClr val="FFFFFF"/>
                </a:solidFill>
                <a:latin typeface="Jua"/>
                <a:ea typeface="Jua"/>
                <a:cs typeface="Jua"/>
                <a:sym typeface="Jua"/>
              </a:rPr>
              <a:t>CYCLE</a:t>
            </a:r>
            <a:endParaRPr/>
          </a:p>
          <a:p>
            <a:pPr indent="0" lvl="0" marL="0" marR="0" rtl="0" algn="just">
              <a:lnSpc>
                <a:spcPct val="100000"/>
              </a:lnSpc>
              <a:spcBef>
                <a:spcPts val="0"/>
              </a:spcBef>
              <a:spcAft>
                <a:spcPts val="0"/>
              </a:spcAft>
              <a:buNone/>
            </a:pPr>
            <a:r>
              <a:rPr b="0" i="0" lang="en-US" sz="6999" u="none" cap="none" strike="noStrike">
                <a:solidFill>
                  <a:srgbClr val="FFFFFF"/>
                </a:solidFill>
                <a:latin typeface="Jua"/>
                <a:ea typeface="Jua"/>
                <a:cs typeface="Jua"/>
                <a:sym typeface="Jua"/>
              </a:rPr>
              <a:t>DIAGRAM 5</a:t>
            </a:r>
            <a:endParaRPr/>
          </a:p>
        </p:txBody>
      </p:sp>
      <p:sp>
        <p:nvSpPr>
          <p:cNvPr id="293" name="Google Shape;293;p14"/>
          <p:cNvSpPr/>
          <p:nvPr/>
        </p:nvSpPr>
        <p:spPr>
          <a:xfrm flipH="1" rot="-7802373">
            <a:off x="7964313" y="6143880"/>
            <a:ext cx="1527481" cy="1166440"/>
          </a:xfrm>
          <a:custGeom>
            <a:rect b="b" l="l" r="r" t="t"/>
            <a:pathLst>
              <a:path extrusionOk="0" h="1166440" w="1527481">
                <a:moveTo>
                  <a:pt x="0" y="1166440"/>
                </a:moveTo>
                <a:lnTo>
                  <a:pt x="1527480" y="1166440"/>
                </a:lnTo>
                <a:lnTo>
                  <a:pt x="1527480" y="0"/>
                </a:lnTo>
                <a:lnTo>
                  <a:pt x="0" y="0"/>
                </a:lnTo>
                <a:lnTo>
                  <a:pt x="0" y="1166440"/>
                </a:lnTo>
                <a:close/>
              </a:path>
            </a:pathLst>
          </a:custGeom>
          <a:blipFill rotWithShape="1">
            <a:blip r:embed="rId5">
              <a:alphaModFix/>
            </a:blip>
            <a:stretch>
              <a:fillRect b="0" l="0" r="0" t="0"/>
            </a:stretch>
          </a:blipFill>
          <a:ln>
            <a:noFill/>
          </a:ln>
        </p:spPr>
      </p:sp>
      <p:sp>
        <p:nvSpPr>
          <p:cNvPr id="294" name="Google Shape;294;p14"/>
          <p:cNvSpPr/>
          <p:nvPr/>
        </p:nvSpPr>
        <p:spPr>
          <a:xfrm flipH="1" rot="-7802373">
            <a:off x="11551659" y="7537108"/>
            <a:ext cx="1527481" cy="1166440"/>
          </a:xfrm>
          <a:custGeom>
            <a:rect b="b" l="l" r="r" t="t"/>
            <a:pathLst>
              <a:path extrusionOk="0" h="1166440" w="1527481">
                <a:moveTo>
                  <a:pt x="0" y="1166439"/>
                </a:moveTo>
                <a:lnTo>
                  <a:pt x="1527480" y="1166439"/>
                </a:lnTo>
                <a:lnTo>
                  <a:pt x="1527480" y="0"/>
                </a:lnTo>
                <a:lnTo>
                  <a:pt x="0" y="0"/>
                </a:lnTo>
                <a:lnTo>
                  <a:pt x="0" y="1166439"/>
                </a:lnTo>
                <a:close/>
              </a:path>
            </a:pathLst>
          </a:custGeom>
          <a:blipFill rotWithShape="1">
            <a:blip r:embed="rId5">
              <a:alphaModFix/>
            </a:blip>
            <a:stretch>
              <a:fillRect b="0" l="0" r="0" t="0"/>
            </a:stretch>
          </a:blipFill>
          <a:ln>
            <a:noFill/>
          </a:ln>
        </p:spPr>
      </p:sp>
      <p:sp>
        <p:nvSpPr>
          <p:cNvPr id="295" name="Google Shape;295;p14"/>
          <p:cNvSpPr txBox="1"/>
          <p:nvPr/>
        </p:nvSpPr>
        <p:spPr>
          <a:xfrm>
            <a:off x="11612385" y="1237092"/>
            <a:ext cx="5646900" cy="15234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9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a:t>
            </a:r>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299" name="Shape 299"/>
        <p:cNvGrpSpPr/>
        <p:nvPr/>
      </p:nvGrpSpPr>
      <p:grpSpPr>
        <a:xfrm>
          <a:off x="0" y="0"/>
          <a:ext cx="0" cy="0"/>
          <a:chOff x="0" y="0"/>
          <a:chExt cx="0" cy="0"/>
        </a:xfrm>
      </p:grpSpPr>
      <p:grpSp>
        <p:nvGrpSpPr>
          <p:cNvPr id="300" name="Google Shape;300;p15"/>
          <p:cNvGrpSpPr/>
          <p:nvPr/>
        </p:nvGrpSpPr>
        <p:grpSpPr>
          <a:xfrm>
            <a:off x="546533" y="363501"/>
            <a:ext cx="17194934" cy="9415336"/>
            <a:chOff x="0" y="-38100"/>
            <a:chExt cx="4528707" cy="2479759"/>
          </a:xfrm>
        </p:grpSpPr>
        <p:sp>
          <p:nvSpPr>
            <p:cNvPr id="301" name="Google Shape;301;p15"/>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302" name="Google Shape;302;p15"/>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5"/>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04" name="Google Shape;304;p15"/>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05" name="Google Shape;305;p15"/>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06" name="Google Shape;306;p15"/>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07" name="Google Shape;307;p15"/>
          <p:cNvSpPr/>
          <p:nvPr/>
        </p:nvSpPr>
        <p:spPr>
          <a:xfrm>
            <a:off x="1518926" y="3084177"/>
            <a:ext cx="4814902" cy="2756574"/>
          </a:xfrm>
          <a:custGeom>
            <a:rect b="b" l="l" r="r" t="t"/>
            <a:pathLst>
              <a:path extrusionOk="0" h="2756574" w="4814902">
                <a:moveTo>
                  <a:pt x="0" y="0"/>
                </a:moveTo>
                <a:lnTo>
                  <a:pt x="4814901" y="0"/>
                </a:lnTo>
                <a:lnTo>
                  <a:pt x="4814901" y="2756574"/>
                </a:lnTo>
                <a:lnTo>
                  <a:pt x="0" y="2756574"/>
                </a:lnTo>
                <a:lnTo>
                  <a:pt x="0" y="0"/>
                </a:lnTo>
                <a:close/>
              </a:path>
            </a:pathLst>
          </a:custGeom>
          <a:blipFill rotWithShape="1">
            <a:blip r:embed="rId4">
              <a:alphaModFix/>
            </a:blip>
            <a:stretch>
              <a:fillRect b="-8295" l="0" r="0" t="-8295"/>
            </a:stretch>
          </a:blipFill>
          <a:ln cap="rnd" cmpd="sng" w="76200">
            <a:solidFill>
              <a:srgbClr val="F1BB2A"/>
            </a:solidFill>
            <a:prstDash val="solid"/>
            <a:round/>
            <a:headEnd len="sm" w="sm" type="none"/>
            <a:tailEnd len="sm" w="sm" type="none"/>
          </a:ln>
        </p:spPr>
      </p:sp>
      <p:sp>
        <p:nvSpPr>
          <p:cNvPr id="308" name="Google Shape;308;p15"/>
          <p:cNvSpPr txBox="1"/>
          <p:nvPr/>
        </p:nvSpPr>
        <p:spPr>
          <a:xfrm>
            <a:off x="1460753" y="1247403"/>
            <a:ext cx="15366494" cy="156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Jua"/>
                <a:ea typeface="Jua"/>
                <a:cs typeface="Jua"/>
                <a:sym typeface="Jua"/>
              </a:rPr>
              <a:t>GALLERY</a:t>
            </a:r>
            <a:endParaRPr/>
          </a:p>
        </p:txBody>
      </p:sp>
      <p:sp>
        <p:nvSpPr>
          <p:cNvPr id="309" name="Google Shape;309;p15"/>
          <p:cNvSpPr/>
          <p:nvPr/>
        </p:nvSpPr>
        <p:spPr>
          <a:xfrm>
            <a:off x="1518926" y="6352163"/>
            <a:ext cx="4814902" cy="2756574"/>
          </a:xfrm>
          <a:custGeom>
            <a:rect b="b" l="l" r="r" t="t"/>
            <a:pathLst>
              <a:path extrusionOk="0" h="2756574" w="4814902">
                <a:moveTo>
                  <a:pt x="0" y="0"/>
                </a:moveTo>
                <a:lnTo>
                  <a:pt x="4814901" y="0"/>
                </a:lnTo>
                <a:lnTo>
                  <a:pt x="4814901" y="2756574"/>
                </a:lnTo>
                <a:lnTo>
                  <a:pt x="0" y="2756574"/>
                </a:lnTo>
                <a:lnTo>
                  <a:pt x="0" y="0"/>
                </a:lnTo>
                <a:close/>
              </a:path>
            </a:pathLst>
          </a:custGeom>
          <a:blipFill rotWithShape="1">
            <a:blip r:embed="rId5">
              <a:alphaModFix/>
            </a:blip>
            <a:stretch>
              <a:fillRect b="-8220" l="0" r="0" t="-8222"/>
            </a:stretch>
          </a:blipFill>
          <a:ln cap="rnd" cmpd="sng" w="76200">
            <a:solidFill>
              <a:srgbClr val="F1BB2A"/>
            </a:solidFill>
            <a:prstDash val="solid"/>
            <a:round/>
            <a:headEnd len="sm" w="sm" type="none"/>
            <a:tailEnd len="sm" w="sm" type="none"/>
          </a:ln>
        </p:spPr>
      </p:sp>
      <p:sp>
        <p:nvSpPr>
          <p:cNvPr id="310" name="Google Shape;310;p15"/>
          <p:cNvSpPr/>
          <p:nvPr/>
        </p:nvSpPr>
        <p:spPr>
          <a:xfrm>
            <a:off x="6736429" y="3084177"/>
            <a:ext cx="4814902" cy="2756574"/>
          </a:xfrm>
          <a:custGeom>
            <a:rect b="b" l="l" r="r" t="t"/>
            <a:pathLst>
              <a:path extrusionOk="0" h="2756574" w="4814902">
                <a:moveTo>
                  <a:pt x="0" y="0"/>
                </a:moveTo>
                <a:lnTo>
                  <a:pt x="4814902" y="0"/>
                </a:lnTo>
                <a:lnTo>
                  <a:pt x="4814902" y="2756574"/>
                </a:lnTo>
                <a:lnTo>
                  <a:pt x="0" y="2756574"/>
                </a:lnTo>
                <a:lnTo>
                  <a:pt x="0" y="0"/>
                </a:lnTo>
                <a:close/>
              </a:path>
            </a:pathLst>
          </a:custGeom>
          <a:blipFill rotWithShape="1">
            <a:blip r:embed="rId6">
              <a:alphaModFix/>
            </a:blip>
            <a:stretch>
              <a:fillRect b="-7858" l="0" r="0" t="-7858"/>
            </a:stretch>
          </a:blipFill>
          <a:ln cap="rnd" cmpd="sng" w="76200">
            <a:solidFill>
              <a:srgbClr val="F1BB2A"/>
            </a:solidFill>
            <a:prstDash val="solid"/>
            <a:round/>
            <a:headEnd len="sm" w="sm" type="none"/>
            <a:tailEnd len="sm" w="sm" type="none"/>
          </a:ln>
        </p:spPr>
      </p:sp>
      <p:sp>
        <p:nvSpPr>
          <p:cNvPr id="311" name="Google Shape;311;p15"/>
          <p:cNvSpPr/>
          <p:nvPr/>
        </p:nvSpPr>
        <p:spPr>
          <a:xfrm>
            <a:off x="6736429" y="6352163"/>
            <a:ext cx="4814902" cy="2756574"/>
          </a:xfrm>
          <a:custGeom>
            <a:rect b="b" l="l" r="r" t="t"/>
            <a:pathLst>
              <a:path extrusionOk="0" h="2756574" w="4814902">
                <a:moveTo>
                  <a:pt x="0" y="0"/>
                </a:moveTo>
                <a:lnTo>
                  <a:pt x="4814902" y="0"/>
                </a:lnTo>
                <a:lnTo>
                  <a:pt x="4814902" y="2756574"/>
                </a:lnTo>
                <a:lnTo>
                  <a:pt x="0" y="2756574"/>
                </a:lnTo>
                <a:lnTo>
                  <a:pt x="0" y="0"/>
                </a:lnTo>
                <a:close/>
              </a:path>
            </a:pathLst>
          </a:custGeom>
          <a:blipFill rotWithShape="1">
            <a:blip r:embed="rId7">
              <a:alphaModFix/>
            </a:blip>
            <a:stretch>
              <a:fillRect b="-7858" l="0" r="0" t="-7858"/>
            </a:stretch>
          </a:blipFill>
          <a:ln cap="rnd" cmpd="sng" w="76200">
            <a:solidFill>
              <a:srgbClr val="F1BB2A"/>
            </a:solidFill>
            <a:prstDash val="solid"/>
            <a:round/>
            <a:headEnd len="sm" w="sm" type="none"/>
            <a:tailEnd len="sm" w="sm" type="none"/>
          </a:ln>
        </p:spPr>
      </p:sp>
      <p:sp>
        <p:nvSpPr>
          <p:cNvPr id="312" name="Google Shape;312;p15"/>
          <p:cNvSpPr/>
          <p:nvPr/>
        </p:nvSpPr>
        <p:spPr>
          <a:xfrm>
            <a:off x="11954173" y="3084177"/>
            <a:ext cx="4814902" cy="2756574"/>
          </a:xfrm>
          <a:custGeom>
            <a:rect b="b" l="l" r="r" t="t"/>
            <a:pathLst>
              <a:path extrusionOk="0" h="2756574" w="4814902">
                <a:moveTo>
                  <a:pt x="0" y="0"/>
                </a:moveTo>
                <a:lnTo>
                  <a:pt x="4814901" y="0"/>
                </a:lnTo>
                <a:lnTo>
                  <a:pt x="4814901" y="2756574"/>
                </a:lnTo>
                <a:lnTo>
                  <a:pt x="0" y="2756574"/>
                </a:lnTo>
                <a:lnTo>
                  <a:pt x="0" y="0"/>
                </a:lnTo>
                <a:close/>
              </a:path>
            </a:pathLst>
          </a:custGeom>
          <a:blipFill rotWithShape="1">
            <a:blip r:embed="rId8">
              <a:alphaModFix/>
            </a:blip>
            <a:stretch>
              <a:fillRect b="-8220" l="0" r="0" t="-8222"/>
            </a:stretch>
          </a:blipFill>
          <a:ln cap="rnd" cmpd="sng" w="76200">
            <a:solidFill>
              <a:srgbClr val="F1BB2A"/>
            </a:solidFill>
            <a:prstDash val="solid"/>
            <a:round/>
            <a:headEnd len="sm" w="sm" type="none"/>
            <a:tailEnd len="sm" w="sm" type="none"/>
          </a:ln>
        </p:spPr>
      </p:sp>
      <p:sp>
        <p:nvSpPr>
          <p:cNvPr id="313" name="Google Shape;313;p15"/>
          <p:cNvSpPr/>
          <p:nvPr/>
        </p:nvSpPr>
        <p:spPr>
          <a:xfrm>
            <a:off x="11954173" y="6352163"/>
            <a:ext cx="4814902" cy="2756574"/>
          </a:xfrm>
          <a:custGeom>
            <a:rect b="b" l="l" r="r" t="t"/>
            <a:pathLst>
              <a:path extrusionOk="0" h="2756574" w="4814902">
                <a:moveTo>
                  <a:pt x="0" y="0"/>
                </a:moveTo>
                <a:lnTo>
                  <a:pt x="4814901" y="0"/>
                </a:lnTo>
                <a:lnTo>
                  <a:pt x="4814901" y="2756574"/>
                </a:lnTo>
                <a:lnTo>
                  <a:pt x="0" y="2756574"/>
                </a:lnTo>
                <a:lnTo>
                  <a:pt x="0" y="0"/>
                </a:lnTo>
                <a:close/>
              </a:path>
            </a:pathLst>
          </a:custGeom>
          <a:blipFill rotWithShape="1">
            <a:blip r:embed="rId9">
              <a:alphaModFix/>
            </a:blip>
            <a:stretch>
              <a:fillRect b="-8220" l="0" r="0" t="-8222"/>
            </a:stretch>
          </a:blipFill>
          <a:ln cap="rnd" cmpd="sng" w="76200">
            <a:solidFill>
              <a:srgbClr val="F1BB2A"/>
            </a:solidFill>
            <a:prstDash val="solid"/>
            <a:round/>
            <a:headEnd len="sm" w="sm" type="none"/>
            <a:tailEnd len="sm" w="sm" type="none"/>
          </a:ln>
        </p:spPr>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317" name="Shape 317"/>
        <p:cNvGrpSpPr/>
        <p:nvPr/>
      </p:nvGrpSpPr>
      <p:grpSpPr>
        <a:xfrm>
          <a:off x="0" y="0"/>
          <a:ext cx="0" cy="0"/>
          <a:chOff x="0" y="0"/>
          <a:chExt cx="0" cy="0"/>
        </a:xfrm>
      </p:grpSpPr>
      <p:grpSp>
        <p:nvGrpSpPr>
          <p:cNvPr id="318" name="Google Shape;318;p16"/>
          <p:cNvGrpSpPr/>
          <p:nvPr/>
        </p:nvGrpSpPr>
        <p:grpSpPr>
          <a:xfrm>
            <a:off x="546533" y="363501"/>
            <a:ext cx="17194934" cy="9415336"/>
            <a:chOff x="0" y="-38100"/>
            <a:chExt cx="4528707" cy="2479759"/>
          </a:xfrm>
        </p:grpSpPr>
        <p:sp>
          <p:nvSpPr>
            <p:cNvPr id="319" name="Google Shape;319;p1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320" name="Google Shape;320;p1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16"/>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22" name="Google Shape;322;p16"/>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23" name="Google Shape;323;p16"/>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24" name="Google Shape;324;p16"/>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25" name="Google Shape;325;p16"/>
          <p:cNvSpPr/>
          <p:nvPr/>
        </p:nvSpPr>
        <p:spPr>
          <a:xfrm>
            <a:off x="1810585" y="1028700"/>
            <a:ext cx="2406396" cy="2113253"/>
          </a:xfrm>
          <a:custGeom>
            <a:rect b="b" l="l" r="r" t="t"/>
            <a:pathLst>
              <a:path extrusionOk="0" h="2113253" w="2406396">
                <a:moveTo>
                  <a:pt x="0" y="0"/>
                </a:moveTo>
                <a:lnTo>
                  <a:pt x="2406396" y="0"/>
                </a:lnTo>
                <a:lnTo>
                  <a:pt x="2406396" y="2113253"/>
                </a:lnTo>
                <a:lnTo>
                  <a:pt x="0" y="2113253"/>
                </a:lnTo>
                <a:lnTo>
                  <a:pt x="0" y="0"/>
                </a:lnTo>
                <a:close/>
              </a:path>
            </a:pathLst>
          </a:custGeom>
          <a:blipFill rotWithShape="1">
            <a:blip r:embed="rId4">
              <a:alphaModFix/>
            </a:blip>
            <a:stretch>
              <a:fillRect b="0" l="0" r="0" t="0"/>
            </a:stretch>
          </a:blipFill>
          <a:ln>
            <a:noFill/>
          </a:ln>
        </p:spPr>
      </p:sp>
      <p:sp>
        <p:nvSpPr>
          <p:cNvPr id="326" name="Google Shape;326;p16"/>
          <p:cNvSpPr/>
          <p:nvPr/>
        </p:nvSpPr>
        <p:spPr>
          <a:xfrm>
            <a:off x="15174882" y="1051575"/>
            <a:ext cx="1302532" cy="2113253"/>
          </a:xfrm>
          <a:custGeom>
            <a:rect b="b" l="l" r="r" t="t"/>
            <a:pathLst>
              <a:path extrusionOk="0" h="2113253" w="1302532">
                <a:moveTo>
                  <a:pt x="0" y="0"/>
                </a:moveTo>
                <a:lnTo>
                  <a:pt x="1302533" y="0"/>
                </a:lnTo>
                <a:lnTo>
                  <a:pt x="1302533" y="2113253"/>
                </a:lnTo>
                <a:lnTo>
                  <a:pt x="0" y="2113253"/>
                </a:lnTo>
                <a:lnTo>
                  <a:pt x="0" y="0"/>
                </a:lnTo>
                <a:close/>
              </a:path>
            </a:pathLst>
          </a:custGeom>
          <a:blipFill rotWithShape="1">
            <a:blip r:embed="rId5">
              <a:alphaModFix/>
            </a:blip>
            <a:stretch>
              <a:fillRect b="0" l="0" r="0" t="0"/>
            </a:stretch>
          </a:blipFill>
          <a:ln>
            <a:noFill/>
          </a:ln>
        </p:spPr>
      </p:sp>
      <p:sp>
        <p:nvSpPr>
          <p:cNvPr id="327" name="Google Shape;327;p16"/>
          <p:cNvSpPr txBox="1"/>
          <p:nvPr/>
        </p:nvSpPr>
        <p:spPr>
          <a:xfrm>
            <a:off x="1460753" y="1596384"/>
            <a:ext cx="15366494" cy="156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Jua"/>
                <a:ea typeface="Jua"/>
                <a:cs typeface="Jua"/>
                <a:sym typeface="Jua"/>
              </a:rPr>
              <a:t>CONCLUSION</a:t>
            </a:r>
            <a:endParaRPr/>
          </a:p>
        </p:txBody>
      </p:sp>
      <p:sp>
        <p:nvSpPr>
          <p:cNvPr id="328" name="Google Shape;328;p16"/>
          <p:cNvSpPr txBox="1"/>
          <p:nvPr/>
        </p:nvSpPr>
        <p:spPr>
          <a:xfrm>
            <a:off x="1810585" y="3749361"/>
            <a:ext cx="7001400" cy="4874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 Ut enim ad minim veniam, quis nostrud exercitation ullamco laboris nisi ut aliquip ex ea commodo consequat. Lorem ipsum dolor sit.</a:t>
            </a:r>
            <a:endParaRPr/>
          </a:p>
        </p:txBody>
      </p:sp>
      <p:sp>
        <p:nvSpPr>
          <p:cNvPr id="329" name="Google Shape;329;p16"/>
          <p:cNvSpPr txBox="1"/>
          <p:nvPr/>
        </p:nvSpPr>
        <p:spPr>
          <a:xfrm>
            <a:off x="9476087" y="3749361"/>
            <a:ext cx="7001400" cy="4874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 Ut enim ad minim veniam, quis nostrud exercitation ullamco laboris nisi ut aliquip ex ea commodo consequat. Lorem ipsum dolor sit.</a:t>
            </a:r>
            <a:endParaRP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333" name="Shape 333"/>
        <p:cNvGrpSpPr/>
        <p:nvPr/>
      </p:nvGrpSpPr>
      <p:grpSpPr>
        <a:xfrm>
          <a:off x="0" y="0"/>
          <a:ext cx="0" cy="0"/>
          <a:chOff x="0" y="0"/>
          <a:chExt cx="0" cy="0"/>
        </a:xfrm>
      </p:grpSpPr>
      <p:grpSp>
        <p:nvGrpSpPr>
          <p:cNvPr id="334" name="Google Shape;334;p17"/>
          <p:cNvGrpSpPr/>
          <p:nvPr/>
        </p:nvGrpSpPr>
        <p:grpSpPr>
          <a:xfrm>
            <a:off x="546533" y="363501"/>
            <a:ext cx="17194934" cy="9415336"/>
            <a:chOff x="0" y="-38100"/>
            <a:chExt cx="4528707" cy="2479759"/>
          </a:xfrm>
        </p:grpSpPr>
        <p:sp>
          <p:nvSpPr>
            <p:cNvPr id="335" name="Google Shape;335;p1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336" name="Google Shape;336;p17"/>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p17"/>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38" name="Google Shape;338;p17"/>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39" name="Google Shape;339;p17"/>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40" name="Google Shape;340;p17"/>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41" name="Google Shape;341;p17"/>
          <p:cNvSpPr txBox="1"/>
          <p:nvPr/>
        </p:nvSpPr>
        <p:spPr>
          <a:xfrm>
            <a:off x="1460753" y="2680650"/>
            <a:ext cx="153666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000" u="none" cap="none" strike="noStrike">
                <a:solidFill>
                  <a:srgbClr val="FFFFFF"/>
                </a:solidFill>
                <a:latin typeface="Jua"/>
                <a:ea typeface="Jua"/>
                <a:cs typeface="Jua"/>
                <a:sym typeface="Jua"/>
              </a:rPr>
              <a:t>THANK</a:t>
            </a:r>
            <a:endParaRPr/>
          </a:p>
          <a:p>
            <a:pPr indent="0" lvl="0" marL="0" marR="0" rtl="0" algn="ctr">
              <a:lnSpc>
                <a:spcPct val="80000"/>
              </a:lnSpc>
              <a:spcBef>
                <a:spcPts val="0"/>
              </a:spcBef>
              <a:spcAft>
                <a:spcPts val="0"/>
              </a:spcAft>
              <a:buNone/>
            </a:pPr>
            <a:r>
              <a:rPr b="0" i="0" lang="en-US" sz="20000" u="none" cap="none" strike="noStrike">
                <a:solidFill>
                  <a:srgbClr val="FFFFFF"/>
                </a:solidFill>
                <a:latin typeface="Jua"/>
                <a:ea typeface="Jua"/>
                <a:cs typeface="Jua"/>
                <a:sym typeface="Jua"/>
              </a:rPr>
              <a:t>YOU!</a:t>
            </a:r>
            <a:endParaRPr/>
          </a:p>
        </p:txBody>
      </p:sp>
      <p:sp>
        <p:nvSpPr>
          <p:cNvPr id="342" name="Google Shape;342;p17"/>
          <p:cNvSpPr/>
          <p:nvPr/>
        </p:nvSpPr>
        <p:spPr>
          <a:xfrm>
            <a:off x="13148688" y="1028700"/>
            <a:ext cx="3678559" cy="2936159"/>
          </a:xfrm>
          <a:custGeom>
            <a:rect b="b" l="l" r="r" t="t"/>
            <a:pathLst>
              <a:path extrusionOk="0" h="2936159" w="3678559">
                <a:moveTo>
                  <a:pt x="0" y="0"/>
                </a:moveTo>
                <a:lnTo>
                  <a:pt x="3678559" y="0"/>
                </a:lnTo>
                <a:lnTo>
                  <a:pt x="3678559" y="2936159"/>
                </a:lnTo>
                <a:lnTo>
                  <a:pt x="0" y="2936159"/>
                </a:lnTo>
                <a:lnTo>
                  <a:pt x="0" y="0"/>
                </a:lnTo>
                <a:close/>
              </a:path>
            </a:pathLst>
          </a:custGeom>
          <a:blipFill rotWithShape="1">
            <a:blip r:embed="rId4">
              <a:alphaModFix/>
            </a:blip>
            <a:stretch>
              <a:fillRect b="0" l="0" r="0" t="0"/>
            </a:stretch>
          </a:blipFill>
          <a:ln>
            <a:noFill/>
          </a:ln>
        </p:spPr>
      </p:sp>
      <p:sp>
        <p:nvSpPr>
          <p:cNvPr id="343" name="Google Shape;343;p17"/>
          <p:cNvSpPr/>
          <p:nvPr/>
        </p:nvSpPr>
        <p:spPr>
          <a:xfrm>
            <a:off x="1028700" y="1240271"/>
            <a:ext cx="3289437" cy="3008339"/>
          </a:xfrm>
          <a:custGeom>
            <a:rect b="b" l="l" r="r" t="t"/>
            <a:pathLst>
              <a:path extrusionOk="0" h="3008339" w="3289437">
                <a:moveTo>
                  <a:pt x="0" y="0"/>
                </a:moveTo>
                <a:lnTo>
                  <a:pt x="3289437" y="0"/>
                </a:lnTo>
                <a:lnTo>
                  <a:pt x="3289437" y="3008340"/>
                </a:lnTo>
                <a:lnTo>
                  <a:pt x="0" y="3008340"/>
                </a:lnTo>
                <a:lnTo>
                  <a:pt x="0" y="0"/>
                </a:lnTo>
                <a:close/>
              </a:path>
            </a:pathLst>
          </a:custGeom>
          <a:blipFill rotWithShape="1">
            <a:blip r:embed="rId5">
              <a:alphaModFix/>
            </a:blip>
            <a:stretch>
              <a:fillRect b="0" l="0" r="0" t="0"/>
            </a:stretch>
          </a:blipFill>
          <a:ln>
            <a:noFill/>
          </a:ln>
        </p:spPr>
      </p:sp>
      <p:sp>
        <p:nvSpPr>
          <p:cNvPr id="344" name="Google Shape;344;p17"/>
          <p:cNvSpPr/>
          <p:nvPr/>
        </p:nvSpPr>
        <p:spPr>
          <a:xfrm rot="8024049">
            <a:off x="13199058" y="5655252"/>
            <a:ext cx="3577818" cy="2732152"/>
          </a:xfrm>
          <a:custGeom>
            <a:rect b="b" l="l" r="r" t="t"/>
            <a:pathLst>
              <a:path extrusionOk="0" h="2732152" w="3577818">
                <a:moveTo>
                  <a:pt x="0" y="0"/>
                </a:moveTo>
                <a:lnTo>
                  <a:pt x="3577818" y="0"/>
                </a:lnTo>
                <a:lnTo>
                  <a:pt x="3577818" y="2732152"/>
                </a:lnTo>
                <a:lnTo>
                  <a:pt x="0" y="2732152"/>
                </a:lnTo>
                <a:lnTo>
                  <a:pt x="0" y="0"/>
                </a:lnTo>
                <a:close/>
              </a:path>
            </a:pathLst>
          </a:custGeom>
          <a:blipFill rotWithShape="1">
            <a:blip r:embed="rId6">
              <a:alphaModFix/>
            </a:blip>
            <a:stretch>
              <a:fillRect b="0" l="0" r="0" t="0"/>
            </a:stretch>
          </a:blipFill>
          <a:ln>
            <a:noFill/>
          </a:ln>
        </p:spPr>
      </p:sp>
      <p:sp>
        <p:nvSpPr>
          <p:cNvPr id="345" name="Google Shape;345;p17"/>
          <p:cNvSpPr/>
          <p:nvPr/>
        </p:nvSpPr>
        <p:spPr>
          <a:xfrm>
            <a:off x="1460753" y="5143500"/>
            <a:ext cx="3406045" cy="3381274"/>
          </a:xfrm>
          <a:custGeom>
            <a:rect b="b" l="l" r="r" t="t"/>
            <a:pathLst>
              <a:path extrusionOk="0" h="3381274" w="3406045">
                <a:moveTo>
                  <a:pt x="0" y="0"/>
                </a:moveTo>
                <a:lnTo>
                  <a:pt x="3406045" y="0"/>
                </a:lnTo>
                <a:lnTo>
                  <a:pt x="3406045" y="3381274"/>
                </a:lnTo>
                <a:lnTo>
                  <a:pt x="0" y="3381274"/>
                </a:lnTo>
                <a:lnTo>
                  <a:pt x="0" y="0"/>
                </a:lnTo>
                <a:close/>
              </a:path>
            </a:pathLst>
          </a:custGeom>
          <a:blipFill rotWithShape="1">
            <a:blip r:embed="rId7">
              <a:alphaModFix/>
            </a:blip>
            <a:stretch>
              <a:fillRect b="0" l="0" r="0" t="0"/>
            </a:stretch>
          </a:blipFill>
          <a:ln>
            <a:noFill/>
          </a:ln>
        </p:spPr>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349" name="Shape 349"/>
        <p:cNvGrpSpPr/>
        <p:nvPr/>
      </p:nvGrpSpPr>
      <p:grpSpPr>
        <a:xfrm>
          <a:off x="0" y="0"/>
          <a:ext cx="0" cy="0"/>
          <a:chOff x="0" y="0"/>
          <a:chExt cx="0" cy="0"/>
        </a:xfrm>
      </p:grpSpPr>
      <p:grpSp>
        <p:nvGrpSpPr>
          <p:cNvPr id="350" name="Google Shape;350;p18"/>
          <p:cNvGrpSpPr/>
          <p:nvPr/>
        </p:nvGrpSpPr>
        <p:grpSpPr>
          <a:xfrm>
            <a:off x="546533" y="363501"/>
            <a:ext cx="17194934" cy="9415336"/>
            <a:chOff x="0" y="-38100"/>
            <a:chExt cx="4528707" cy="2479759"/>
          </a:xfrm>
        </p:grpSpPr>
        <p:sp>
          <p:nvSpPr>
            <p:cNvPr id="351" name="Google Shape;351;p18"/>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352" name="Google Shape;352;p18"/>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3" name="Google Shape;353;p18"/>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54" name="Google Shape;354;p18"/>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355" name="Google Shape;355;p18"/>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356" name="Google Shape;356;p18"/>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grpSp>
        <p:nvGrpSpPr>
          <p:cNvPr id="357" name="Google Shape;357;p18"/>
          <p:cNvGrpSpPr/>
          <p:nvPr/>
        </p:nvGrpSpPr>
        <p:grpSpPr>
          <a:xfrm>
            <a:off x="1440638" y="2352539"/>
            <a:ext cx="4661353" cy="6833096"/>
            <a:chOff x="0" y="-19050"/>
            <a:chExt cx="1342589" cy="1968106"/>
          </a:xfrm>
        </p:grpSpPr>
        <p:sp>
          <p:nvSpPr>
            <p:cNvPr id="358" name="Google Shape;358;p18"/>
            <p:cNvSpPr/>
            <p:nvPr/>
          </p:nvSpPr>
          <p:spPr>
            <a:xfrm>
              <a:off x="0" y="0"/>
              <a:ext cx="1342589" cy="1949056"/>
            </a:xfrm>
            <a:custGeom>
              <a:rect b="b" l="l" r="r" t="t"/>
              <a:pathLst>
                <a:path extrusionOk="0" h="1949056" w="1342589">
                  <a:moveTo>
                    <a:pt x="39861" y="0"/>
                  </a:moveTo>
                  <a:lnTo>
                    <a:pt x="1302728" y="0"/>
                  </a:lnTo>
                  <a:cubicBezTo>
                    <a:pt x="1313299" y="0"/>
                    <a:pt x="1323438" y="4200"/>
                    <a:pt x="1330914" y="11675"/>
                  </a:cubicBezTo>
                  <a:cubicBezTo>
                    <a:pt x="1338389" y="19150"/>
                    <a:pt x="1342589" y="29289"/>
                    <a:pt x="1342589" y="39861"/>
                  </a:cubicBezTo>
                  <a:lnTo>
                    <a:pt x="1342589" y="1909195"/>
                  </a:lnTo>
                  <a:cubicBezTo>
                    <a:pt x="1342589" y="1931210"/>
                    <a:pt x="1324742" y="1949056"/>
                    <a:pt x="1302728" y="1949056"/>
                  </a:cubicBezTo>
                  <a:lnTo>
                    <a:pt x="39861" y="1949056"/>
                  </a:lnTo>
                  <a:cubicBezTo>
                    <a:pt x="29289" y="1949056"/>
                    <a:pt x="19150" y="1944856"/>
                    <a:pt x="11675" y="1937381"/>
                  </a:cubicBezTo>
                  <a:cubicBezTo>
                    <a:pt x="4200" y="1929906"/>
                    <a:pt x="0" y="1919767"/>
                    <a:pt x="0" y="1909195"/>
                  </a:cubicBezTo>
                  <a:lnTo>
                    <a:pt x="0" y="39861"/>
                  </a:lnTo>
                  <a:cubicBezTo>
                    <a:pt x="0" y="17846"/>
                    <a:pt x="17846" y="0"/>
                    <a:pt x="39861"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18"/>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0" name="Google Shape;360;p18"/>
          <p:cNvGrpSpPr/>
          <p:nvPr/>
        </p:nvGrpSpPr>
        <p:grpSpPr>
          <a:xfrm>
            <a:off x="6319736" y="2352539"/>
            <a:ext cx="10527626" cy="6833096"/>
            <a:chOff x="0" y="-19050"/>
            <a:chExt cx="3032225" cy="1968106"/>
          </a:xfrm>
        </p:grpSpPr>
        <p:sp>
          <p:nvSpPr>
            <p:cNvPr id="361" name="Google Shape;361;p18"/>
            <p:cNvSpPr/>
            <p:nvPr/>
          </p:nvSpPr>
          <p:spPr>
            <a:xfrm>
              <a:off x="0" y="0"/>
              <a:ext cx="3032225" cy="1949056"/>
            </a:xfrm>
            <a:custGeom>
              <a:rect b="b" l="l" r="r" t="t"/>
              <a:pathLst>
                <a:path extrusionOk="0" h="1949056" w="3032225">
                  <a:moveTo>
                    <a:pt x="17649" y="0"/>
                  </a:moveTo>
                  <a:lnTo>
                    <a:pt x="3014576" y="0"/>
                  </a:lnTo>
                  <a:cubicBezTo>
                    <a:pt x="3019257" y="0"/>
                    <a:pt x="3023746" y="1859"/>
                    <a:pt x="3027056" y="5169"/>
                  </a:cubicBezTo>
                  <a:cubicBezTo>
                    <a:pt x="3030366" y="8479"/>
                    <a:pt x="3032225" y="12968"/>
                    <a:pt x="3032225" y="17649"/>
                  </a:cubicBezTo>
                  <a:lnTo>
                    <a:pt x="3032225" y="1931407"/>
                  </a:lnTo>
                  <a:cubicBezTo>
                    <a:pt x="3032225" y="1936088"/>
                    <a:pt x="3030366" y="1940577"/>
                    <a:pt x="3027056" y="1943887"/>
                  </a:cubicBezTo>
                  <a:cubicBezTo>
                    <a:pt x="3023746" y="1947196"/>
                    <a:pt x="3019257" y="1949056"/>
                    <a:pt x="3014576" y="1949056"/>
                  </a:cubicBezTo>
                  <a:lnTo>
                    <a:pt x="17649" y="1949056"/>
                  </a:lnTo>
                  <a:cubicBezTo>
                    <a:pt x="12968" y="1949056"/>
                    <a:pt x="8479" y="1947196"/>
                    <a:pt x="5169" y="1943887"/>
                  </a:cubicBezTo>
                  <a:cubicBezTo>
                    <a:pt x="1859" y="1940577"/>
                    <a:pt x="0" y="1936088"/>
                    <a:pt x="0" y="1931407"/>
                  </a:cubicBezTo>
                  <a:lnTo>
                    <a:pt x="0" y="17649"/>
                  </a:lnTo>
                  <a:cubicBezTo>
                    <a:pt x="0" y="12968"/>
                    <a:pt x="1859" y="8479"/>
                    <a:pt x="5169" y="5169"/>
                  </a:cubicBezTo>
                  <a:cubicBezTo>
                    <a:pt x="8479" y="1859"/>
                    <a:pt x="12968" y="0"/>
                    <a:pt x="176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3" name="Google Shape;363;p18"/>
          <p:cNvGrpSpPr/>
          <p:nvPr/>
        </p:nvGrpSpPr>
        <p:grpSpPr>
          <a:xfrm>
            <a:off x="1774205" y="2609231"/>
            <a:ext cx="3994220" cy="657982"/>
            <a:chOff x="0" y="-19050"/>
            <a:chExt cx="1150437" cy="189516"/>
          </a:xfrm>
        </p:grpSpPr>
        <p:sp>
          <p:nvSpPr>
            <p:cNvPr id="364" name="Google Shape;364;p18"/>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6" name="Google Shape;366;p18"/>
          <p:cNvGrpSpPr/>
          <p:nvPr/>
        </p:nvGrpSpPr>
        <p:grpSpPr>
          <a:xfrm>
            <a:off x="9586439" y="2609231"/>
            <a:ext cx="3994220" cy="657982"/>
            <a:chOff x="0" y="-19050"/>
            <a:chExt cx="1150437" cy="189516"/>
          </a:xfrm>
        </p:grpSpPr>
        <p:sp>
          <p:nvSpPr>
            <p:cNvPr id="367" name="Google Shape;367;p18"/>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69" name="Google Shape;369;p18"/>
          <p:cNvGrpSpPr/>
          <p:nvPr/>
        </p:nvGrpSpPr>
        <p:grpSpPr>
          <a:xfrm>
            <a:off x="1774205" y="6846989"/>
            <a:ext cx="3994220" cy="657982"/>
            <a:chOff x="0" y="-19050"/>
            <a:chExt cx="1150437" cy="189516"/>
          </a:xfrm>
        </p:grpSpPr>
        <p:sp>
          <p:nvSpPr>
            <p:cNvPr id="370" name="Google Shape;370;p18"/>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2" name="Google Shape;372;p18"/>
          <p:cNvSpPr txBox="1"/>
          <p:nvPr/>
        </p:nvSpPr>
        <p:spPr>
          <a:xfrm>
            <a:off x="1859603" y="3528639"/>
            <a:ext cx="3823424" cy="460574"/>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This presentation template</a:t>
            </a:r>
            <a:endParaRPr/>
          </a:p>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uses the following free fonts:</a:t>
            </a:r>
            <a:endParaRPr/>
          </a:p>
        </p:txBody>
      </p:sp>
      <p:sp>
        <p:nvSpPr>
          <p:cNvPr id="373" name="Google Shape;373;p18"/>
          <p:cNvSpPr txBox="1"/>
          <p:nvPr/>
        </p:nvSpPr>
        <p:spPr>
          <a:xfrm>
            <a:off x="1807535" y="6319005"/>
            <a:ext cx="3994220" cy="228313"/>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You can find these fonts online too.</a:t>
            </a:r>
            <a:endParaRPr/>
          </a:p>
        </p:txBody>
      </p:sp>
      <p:sp>
        <p:nvSpPr>
          <p:cNvPr id="374" name="Google Shape;374;p18"/>
          <p:cNvSpPr txBox="1"/>
          <p:nvPr/>
        </p:nvSpPr>
        <p:spPr>
          <a:xfrm>
            <a:off x="2152051" y="4421800"/>
            <a:ext cx="3238500" cy="1511100"/>
          </a:xfrm>
          <a:prstGeom prst="rect">
            <a:avLst/>
          </a:prstGeom>
          <a:noFill/>
          <a:ln>
            <a:noFill/>
          </a:ln>
        </p:spPr>
        <p:txBody>
          <a:bodyPr anchorCtr="0" anchor="t" bIns="0" lIns="0" spcFirstLastPara="1" rIns="0" wrap="square" tIns="0">
            <a:spAutoFit/>
          </a:bodyPr>
          <a:lstStyle/>
          <a:p>
            <a:pPr indent="0" lvl="0" marL="0" marR="0" rtl="0" algn="ctr">
              <a:lnSpc>
                <a:spcPct val="130021"/>
              </a:lnSpc>
              <a:spcBef>
                <a:spcPts val="0"/>
              </a:spcBef>
              <a:spcAft>
                <a:spcPts val="0"/>
              </a:spcAft>
              <a:buNone/>
            </a:pPr>
            <a:r>
              <a:rPr b="1" i="0" lang="en-US" sz="1369" u="none" cap="none" strike="noStrike">
                <a:solidFill>
                  <a:srgbClr val="000000"/>
                </a:solidFill>
                <a:latin typeface="Arial"/>
                <a:ea typeface="Arial"/>
                <a:cs typeface="Arial"/>
                <a:sym typeface="Arial"/>
              </a:rPr>
              <a:t>TITLES:</a:t>
            </a:r>
            <a:endParaRPr/>
          </a:p>
          <a:p>
            <a:pPr indent="0" lvl="0" marL="0" marR="0" rtl="0" algn="ctr">
              <a:lnSpc>
                <a:spcPct val="130015"/>
              </a:lnSpc>
              <a:spcBef>
                <a:spcPts val="0"/>
              </a:spcBef>
              <a:spcAft>
                <a:spcPts val="0"/>
              </a:spcAft>
              <a:buNone/>
            </a:pPr>
            <a:r>
              <a:rPr b="1" i="0" lang="en-US" sz="1929" u="none" cap="none" strike="noStrike">
                <a:solidFill>
                  <a:srgbClr val="000000"/>
                </a:solidFill>
                <a:latin typeface="Arial"/>
                <a:ea typeface="Arial"/>
                <a:cs typeface="Arial"/>
                <a:sym typeface="Arial"/>
              </a:rPr>
              <a:t>JUA</a:t>
            </a:r>
            <a:endParaRPr/>
          </a:p>
          <a:p>
            <a:pPr indent="0" lvl="0" marL="0" marR="0" rtl="0" algn="ctr">
              <a:lnSpc>
                <a:spcPct val="130015"/>
              </a:lnSpc>
              <a:spcBef>
                <a:spcPts val="0"/>
              </a:spcBef>
              <a:spcAft>
                <a:spcPts val="0"/>
              </a:spcAft>
              <a:buNone/>
            </a:pPr>
            <a:r>
              <a:t/>
            </a:r>
            <a:endParaRPr/>
          </a:p>
          <a:p>
            <a:pPr indent="0" lvl="0" marL="0" marR="0" rtl="0" algn="ctr">
              <a:lnSpc>
                <a:spcPct val="130021"/>
              </a:lnSpc>
              <a:spcBef>
                <a:spcPts val="0"/>
              </a:spcBef>
              <a:spcAft>
                <a:spcPts val="0"/>
              </a:spcAft>
              <a:buNone/>
            </a:pPr>
            <a:r>
              <a:rPr b="1" i="0" lang="en-US" sz="1369" u="none" cap="none" strike="noStrike">
                <a:solidFill>
                  <a:srgbClr val="000000"/>
                </a:solidFill>
                <a:latin typeface="Arial"/>
                <a:ea typeface="Arial"/>
                <a:cs typeface="Arial"/>
                <a:sym typeface="Arial"/>
              </a:rPr>
              <a:t>BODY COPY:</a:t>
            </a:r>
            <a:endParaRPr/>
          </a:p>
          <a:p>
            <a:pPr indent="0" lvl="0" marL="0" marR="0" rtl="0" algn="ctr">
              <a:lnSpc>
                <a:spcPct val="130015"/>
              </a:lnSpc>
              <a:spcBef>
                <a:spcPts val="0"/>
              </a:spcBef>
              <a:spcAft>
                <a:spcPts val="0"/>
              </a:spcAft>
              <a:buNone/>
            </a:pPr>
            <a:r>
              <a:rPr b="1" i="0" lang="en-US" sz="1929" u="none" cap="none" strike="noStrike">
                <a:solidFill>
                  <a:srgbClr val="000000"/>
                </a:solidFill>
                <a:latin typeface="Arial"/>
                <a:ea typeface="Arial"/>
                <a:cs typeface="Arial"/>
                <a:sym typeface="Arial"/>
              </a:rPr>
              <a:t>ARCHITECTS</a:t>
            </a:r>
            <a:r>
              <a:rPr b="1" lang="en-US" sz="1929"/>
              <a:t> </a:t>
            </a:r>
            <a:r>
              <a:rPr b="1" i="0" lang="en-US" sz="1929" u="none" cap="none" strike="noStrike">
                <a:solidFill>
                  <a:srgbClr val="000000"/>
                </a:solidFill>
                <a:latin typeface="Arial"/>
                <a:ea typeface="Arial"/>
                <a:cs typeface="Arial"/>
                <a:sym typeface="Arial"/>
              </a:rPr>
              <a:t>DAUGHTER</a:t>
            </a:r>
            <a:endParaRPr/>
          </a:p>
        </p:txBody>
      </p:sp>
      <p:sp>
        <p:nvSpPr>
          <p:cNvPr id="375" name="Google Shape;375;p18"/>
          <p:cNvSpPr txBox="1"/>
          <p:nvPr/>
        </p:nvSpPr>
        <p:spPr>
          <a:xfrm>
            <a:off x="4582369" y="1641178"/>
            <a:ext cx="9023425" cy="306355"/>
          </a:xfrm>
          <a:prstGeom prst="rect">
            <a:avLst/>
          </a:prstGeom>
          <a:noFill/>
          <a:ln>
            <a:noFill/>
          </a:ln>
        </p:spPr>
        <p:txBody>
          <a:bodyPr anchorCtr="0" anchor="t" bIns="0" lIns="0" spcFirstLastPara="1" rIns="0" wrap="square" tIns="0">
            <a:spAutoFit/>
          </a:bodyPr>
          <a:lstStyle/>
          <a:p>
            <a:pPr indent="0" lvl="1" marL="0" marR="0" rtl="0" algn="ctr">
              <a:lnSpc>
                <a:spcPct val="122028"/>
              </a:lnSpc>
              <a:spcBef>
                <a:spcPts val="0"/>
              </a:spcBef>
              <a:spcAft>
                <a:spcPts val="0"/>
              </a:spcAft>
              <a:buNone/>
            </a:pPr>
            <a:r>
              <a:rPr b="0" i="0" lang="en-US" sz="2011" u="none" cap="none" strike="noStrike">
                <a:solidFill>
                  <a:srgbClr val="FFFFFF"/>
                </a:solidFill>
                <a:latin typeface="Arial"/>
                <a:ea typeface="Arial"/>
                <a:cs typeface="Arial"/>
                <a:sym typeface="Arial"/>
              </a:rPr>
              <a:t>Use these design resources in your Canva Presentation.</a:t>
            </a:r>
            <a:endParaRPr/>
          </a:p>
        </p:txBody>
      </p:sp>
      <p:sp>
        <p:nvSpPr>
          <p:cNvPr id="376" name="Google Shape;376;p18"/>
          <p:cNvSpPr txBox="1"/>
          <p:nvPr/>
        </p:nvSpPr>
        <p:spPr>
          <a:xfrm>
            <a:off x="11436998" y="9395600"/>
            <a:ext cx="5410364" cy="152726"/>
          </a:xfrm>
          <a:prstGeom prst="rect">
            <a:avLst/>
          </a:prstGeom>
          <a:noFill/>
          <a:ln>
            <a:noFill/>
          </a:ln>
        </p:spPr>
        <p:txBody>
          <a:bodyPr anchorCtr="0" anchor="t" bIns="0" lIns="0" spcFirstLastPara="1" rIns="0" wrap="square" tIns="0">
            <a:spAutoFit/>
          </a:bodyPr>
          <a:lstStyle/>
          <a:p>
            <a:pPr indent="0" lvl="1" marL="0" marR="0" rtl="0" algn="r">
              <a:lnSpc>
                <a:spcPct val="121989"/>
              </a:lnSpc>
              <a:spcBef>
                <a:spcPts val="0"/>
              </a:spcBef>
              <a:spcAft>
                <a:spcPts val="0"/>
              </a:spcAft>
              <a:buNone/>
            </a:pPr>
            <a:r>
              <a:rPr b="1" i="0" lang="en-US" sz="1096" u="none" cap="none" strike="noStrike">
                <a:solidFill>
                  <a:srgbClr val="FFFFFF"/>
                </a:solidFill>
                <a:latin typeface="Arial"/>
                <a:ea typeface="Arial"/>
                <a:cs typeface="Arial"/>
                <a:sym typeface="Arial"/>
              </a:rPr>
              <a:t>DON'T FORGET TO DELETE THIS PAGE BEFORE PRESENTING. </a:t>
            </a:r>
            <a:endParaRPr/>
          </a:p>
        </p:txBody>
      </p:sp>
      <p:sp>
        <p:nvSpPr>
          <p:cNvPr id="377" name="Google Shape;377;p18"/>
          <p:cNvSpPr txBox="1"/>
          <p:nvPr/>
        </p:nvSpPr>
        <p:spPr>
          <a:xfrm>
            <a:off x="5734501" y="833924"/>
            <a:ext cx="6719161" cy="6992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18" u="none" cap="none" strike="noStrike">
                <a:solidFill>
                  <a:srgbClr val="FFFFFF"/>
                </a:solidFill>
                <a:latin typeface="Arial"/>
                <a:ea typeface="Arial"/>
                <a:cs typeface="Arial"/>
                <a:sym typeface="Arial"/>
              </a:rPr>
              <a:t>RESOURCE PAGE</a:t>
            </a:r>
            <a:endParaRPr/>
          </a:p>
        </p:txBody>
      </p:sp>
      <p:sp>
        <p:nvSpPr>
          <p:cNvPr id="378" name="Google Shape;378;p18"/>
          <p:cNvSpPr txBox="1"/>
          <p:nvPr/>
        </p:nvSpPr>
        <p:spPr>
          <a:xfrm>
            <a:off x="2330868"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Fonts</a:t>
            </a:r>
            <a:endParaRPr/>
          </a:p>
        </p:txBody>
      </p:sp>
      <p:sp>
        <p:nvSpPr>
          <p:cNvPr id="379" name="Google Shape;379;p18"/>
          <p:cNvSpPr txBox="1"/>
          <p:nvPr/>
        </p:nvSpPr>
        <p:spPr>
          <a:xfrm>
            <a:off x="10143102"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Design Elements</a:t>
            </a:r>
            <a:endParaRPr/>
          </a:p>
        </p:txBody>
      </p:sp>
      <p:sp>
        <p:nvSpPr>
          <p:cNvPr id="380" name="Google Shape;380;p18"/>
          <p:cNvSpPr txBox="1"/>
          <p:nvPr/>
        </p:nvSpPr>
        <p:spPr>
          <a:xfrm>
            <a:off x="2330868" y="7009173"/>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Colors</a:t>
            </a:r>
            <a:endParaRPr/>
          </a:p>
        </p:txBody>
      </p:sp>
      <p:grpSp>
        <p:nvGrpSpPr>
          <p:cNvPr id="381" name="Google Shape;381;p18"/>
          <p:cNvGrpSpPr/>
          <p:nvPr/>
        </p:nvGrpSpPr>
        <p:grpSpPr>
          <a:xfrm>
            <a:off x="7010582" y="4120773"/>
            <a:ext cx="9145934" cy="4188543"/>
            <a:chOff x="0" y="0"/>
            <a:chExt cx="12194578" cy="5584725"/>
          </a:xfrm>
        </p:grpSpPr>
        <p:sp>
          <p:nvSpPr>
            <p:cNvPr id="382" name="Google Shape;382;p18"/>
            <p:cNvSpPr/>
            <p:nvPr/>
          </p:nvSpPr>
          <p:spPr>
            <a:xfrm>
              <a:off x="9950219" y="1624108"/>
              <a:ext cx="857437" cy="737396"/>
            </a:xfrm>
            <a:custGeom>
              <a:rect b="b" l="l" r="r" t="t"/>
              <a:pathLst>
                <a:path extrusionOk="0" h="737396" w="857437">
                  <a:moveTo>
                    <a:pt x="0" y="0"/>
                  </a:moveTo>
                  <a:lnTo>
                    <a:pt x="857437" y="0"/>
                  </a:lnTo>
                  <a:lnTo>
                    <a:pt x="857437" y="737396"/>
                  </a:lnTo>
                  <a:lnTo>
                    <a:pt x="0" y="737396"/>
                  </a:lnTo>
                  <a:lnTo>
                    <a:pt x="0" y="0"/>
                  </a:lnTo>
                  <a:close/>
                </a:path>
              </a:pathLst>
            </a:custGeom>
            <a:blipFill rotWithShape="1">
              <a:blip r:embed="rId4">
                <a:alphaModFix/>
              </a:blip>
              <a:stretch>
                <a:fillRect b="0" l="0" r="0" t="0"/>
              </a:stretch>
            </a:blipFill>
            <a:ln>
              <a:noFill/>
            </a:ln>
          </p:spPr>
        </p:sp>
        <p:sp>
          <p:nvSpPr>
            <p:cNvPr id="383" name="Google Shape;383;p18"/>
            <p:cNvSpPr/>
            <p:nvPr/>
          </p:nvSpPr>
          <p:spPr>
            <a:xfrm>
              <a:off x="11518012" y="3049070"/>
              <a:ext cx="609416" cy="842157"/>
            </a:xfrm>
            <a:custGeom>
              <a:rect b="b" l="l" r="r" t="t"/>
              <a:pathLst>
                <a:path extrusionOk="0" h="842157" w="609416">
                  <a:moveTo>
                    <a:pt x="0" y="0"/>
                  </a:moveTo>
                  <a:lnTo>
                    <a:pt x="609415" y="0"/>
                  </a:lnTo>
                  <a:lnTo>
                    <a:pt x="609415" y="842157"/>
                  </a:lnTo>
                  <a:lnTo>
                    <a:pt x="0" y="842157"/>
                  </a:lnTo>
                  <a:lnTo>
                    <a:pt x="0" y="0"/>
                  </a:lnTo>
                  <a:close/>
                </a:path>
              </a:pathLst>
            </a:custGeom>
            <a:blipFill rotWithShape="1">
              <a:blip r:embed="rId5">
                <a:alphaModFix/>
              </a:blip>
              <a:stretch>
                <a:fillRect b="0" l="0" r="0" t="0"/>
              </a:stretch>
            </a:blipFill>
            <a:ln>
              <a:noFill/>
            </a:ln>
          </p:spPr>
        </p:sp>
        <p:sp>
          <p:nvSpPr>
            <p:cNvPr id="384" name="Google Shape;384;p18"/>
            <p:cNvSpPr/>
            <p:nvPr/>
          </p:nvSpPr>
          <p:spPr>
            <a:xfrm>
              <a:off x="10128292" y="3138793"/>
              <a:ext cx="502079" cy="752434"/>
            </a:xfrm>
            <a:custGeom>
              <a:rect b="b" l="l" r="r" t="t"/>
              <a:pathLst>
                <a:path extrusionOk="0" h="752434" w="502079">
                  <a:moveTo>
                    <a:pt x="0" y="0"/>
                  </a:moveTo>
                  <a:lnTo>
                    <a:pt x="502079" y="0"/>
                  </a:lnTo>
                  <a:lnTo>
                    <a:pt x="502079" y="752434"/>
                  </a:lnTo>
                  <a:lnTo>
                    <a:pt x="0" y="752434"/>
                  </a:lnTo>
                  <a:lnTo>
                    <a:pt x="0" y="0"/>
                  </a:lnTo>
                  <a:close/>
                </a:path>
              </a:pathLst>
            </a:custGeom>
            <a:blipFill rotWithShape="1">
              <a:blip r:embed="rId6">
                <a:alphaModFix/>
              </a:blip>
              <a:stretch>
                <a:fillRect b="0" l="0" r="0" t="0"/>
              </a:stretch>
            </a:blipFill>
            <a:ln>
              <a:noFill/>
            </a:ln>
          </p:spPr>
        </p:sp>
        <p:sp>
          <p:nvSpPr>
            <p:cNvPr id="385" name="Google Shape;385;p18"/>
            <p:cNvSpPr/>
            <p:nvPr/>
          </p:nvSpPr>
          <p:spPr>
            <a:xfrm>
              <a:off x="11361905" y="4649838"/>
              <a:ext cx="832673" cy="752434"/>
            </a:xfrm>
            <a:custGeom>
              <a:rect b="b" l="l" r="r" t="t"/>
              <a:pathLst>
                <a:path extrusionOk="0" h="752434" w="832673">
                  <a:moveTo>
                    <a:pt x="0" y="0"/>
                  </a:moveTo>
                  <a:lnTo>
                    <a:pt x="832673" y="0"/>
                  </a:lnTo>
                  <a:lnTo>
                    <a:pt x="832673" y="752434"/>
                  </a:lnTo>
                  <a:lnTo>
                    <a:pt x="0" y="752434"/>
                  </a:lnTo>
                  <a:lnTo>
                    <a:pt x="0" y="0"/>
                  </a:lnTo>
                  <a:close/>
                </a:path>
              </a:pathLst>
            </a:custGeom>
            <a:blipFill rotWithShape="1">
              <a:blip r:embed="rId7">
                <a:alphaModFix/>
              </a:blip>
              <a:stretch>
                <a:fillRect b="0" l="0" r="0" t="0"/>
              </a:stretch>
            </a:blipFill>
            <a:ln>
              <a:noFill/>
            </a:ln>
          </p:spPr>
        </p:sp>
        <p:sp>
          <p:nvSpPr>
            <p:cNvPr id="386" name="Google Shape;386;p18"/>
            <p:cNvSpPr/>
            <p:nvPr/>
          </p:nvSpPr>
          <p:spPr>
            <a:xfrm>
              <a:off x="11361905" y="44862"/>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8">
                <a:alphaModFix/>
              </a:blip>
              <a:stretch>
                <a:fillRect b="0" l="0" r="0" t="0"/>
              </a:stretch>
            </a:blipFill>
            <a:ln>
              <a:noFill/>
            </a:ln>
          </p:spPr>
        </p:sp>
        <p:sp>
          <p:nvSpPr>
            <p:cNvPr id="387" name="Google Shape;387;p18"/>
            <p:cNvSpPr/>
            <p:nvPr/>
          </p:nvSpPr>
          <p:spPr>
            <a:xfrm>
              <a:off x="9854856" y="52381"/>
              <a:ext cx="1029435" cy="632635"/>
            </a:xfrm>
            <a:custGeom>
              <a:rect b="b" l="l" r="r" t="t"/>
              <a:pathLst>
                <a:path extrusionOk="0" h="632635" w="1029435">
                  <a:moveTo>
                    <a:pt x="0" y="0"/>
                  </a:moveTo>
                  <a:lnTo>
                    <a:pt x="1029435" y="0"/>
                  </a:lnTo>
                  <a:lnTo>
                    <a:pt x="1029435" y="632634"/>
                  </a:lnTo>
                  <a:lnTo>
                    <a:pt x="0" y="632634"/>
                  </a:lnTo>
                  <a:lnTo>
                    <a:pt x="0" y="0"/>
                  </a:lnTo>
                  <a:close/>
                </a:path>
              </a:pathLst>
            </a:custGeom>
            <a:blipFill rotWithShape="1">
              <a:blip r:embed="rId9">
                <a:alphaModFix/>
              </a:blip>
              <a:stretch>
                <a:fillRect b="0" l="0" r="0" t="0"/>
              </a:stretch>
            </a:blipFill>
            <a:ln>
              <a:noFill/>
            </a:ln>
          </p:spPr>
        </p:sp>
        <p:sp>
          <p:nvSpPr>
            <p:cNvPr id="388" name="Google Shape;388;p18"/>
            <p:cNvSpPr/>
            <p:nvPr/>
          </p:nvSpPr>
          <p:spPr>
            <a:xfrm>
              <a:off x="11285270" y="1624108"/>
              <a:ext cx="842157" cy="842157"/>
            </a:xfrm>
            <a:custGeom>
              <a:rect b="b" l="l" r="r" t="t"/>
              <a:pathLst>
                <a:path extrusionOk="0" h="842157" w="842157">
                  <a:moveTo>
                    <a:pt x="0" y="0"/>
                  </a:moveTo>
                  <a:lnTo>
                    <a:pt x="842157" y="0"/>
                  </a:lnTo>
                  <a:lnTo>
                    <a:pt x="842157" y="842158"/>
                  </a:lnTo>
                  <a:lnTo>
                    <a:pt x="0" y="842158"/>
                  </a:lnTo>
                  <a:lnTo>
                    <a:pt x="0" y="0"/>
                  </a:lnTo>
                  <a:close/>
                </a:path>
              </a:pathLst>
            </a:custGeom>
            <a:blipFill rotWithShape="1">
              <a:blip r:embed="rId10">
                <a:alphaModFix/>
              </a:blip>
              <a:stretch>
                <a:fillRect b="0" l="0" r="0" t="0"/>
              </a:stretch>
            </a:blipFill>
            <a:ln>
              <a:noFill/>
            </a:ln>
          </p:spPr>
        </p:sp>
        <p:sp>
          <p:nvSpPr>
            <p:cNvPr id="389" name="Google Shape;389;p18"/>
            <p:cNvSpPr/>
            <p:nvPr/>
          </p:nvSpPr>
          <p:spPr>
            <a:xfrm>
              <a:off x="10043923" y="4668516"/>
              <a:ext cx="586448" cy="842157"/>
            </a:xfrm>
            <a:custGeom>
              <a:rect b="b" l="l" r="r" t="t"/>
              <a:pathLst>
                <a:path extrusionOk="0" h="842157" w="586448">
                  <a:moveTo>
                    <a:pt x="0" y="0"/>
                  </a:moveTo>
                  <a:lnTo>
                    <a:pt x="586448" y="0"/>
                  </a:lnTo>
                  <a:lnTo>
                    <a:pt x="586448" y="842157"/>
                  </a:lnTo>
                  <a:lnTo>
                    <a:pt x="0" y="842157"/>
                  </a:lnTo>
                  <a:lnTo>
                    <a:pt x="0" y="0"/>
                  </a:lnTo>
                  <a:close/>
                </a:path>
              </a:pathLst>
            </a:custGeom>
            <a:blipFill rotWithShape="1">
              <a:blip r:embed="rId11">
                <a:alphaModFix/>
              </a:blip>
              <a:stretch>
                <a:fillRect b="0" l="0" r="0" t="0"/>
              </a:stretch>
            </a:blipFill>
            <a:ln>
              <a:noFill/>
            </a:ln>
          </p:spPr>
        </p:sp>
        <p:sp>
          <p:nvSpPr>
            <p:cNvPr id="390" name="Google Shape;390;p18"/>
            <p:cNvSpPr/>
            <p:nvPr/>
          </p:nvSpPr>
          <p:spPr>
            <a:xfrm>
              <a:off x="6026638" y="8274"/>
              <a:ext cx="739567" cy="842157"/>
            </a:xfrm>
            <a:custGeom>
              <a:rect b="b" l="l" r="r" t="t"/>
              <a:pathLst>
                <a:path extrusionOk="0" h="842157" w="739567">
                  <a:moveTo>
                    <a:pt x="0" y="0"/>
                  </a:moveTo>
                  <a:lnTo>
                    <a:pt x="739567" y="0"/>
                  </a:lnTo>
                  <a:lnTo>
                    <a:pt x="739567" y="842157"/>
                  </a:lnTo>
                  <a:lnTo>
                    <a:pt x="0" y="842157"/>
                  </a:lnTo>
                  <a:lnTo>
                    <a:pt x="0" y="0"/>
                  </a:lnTo>
                  <a:close/>
                </a:path>
              </a:pathLst>
            </a:custGeom>
            <a:blipFill rotWithShape="1">
              <a:blip r:embed="rId12">
                <a:alphaModFix/>
              </a:blip>
              <a:stretch>
                <a:fillRect b="0" l="0" r="0" t="0"/>
              </a:stretch>
            </a:blipFill>
            <a:ln>
              <a:noFill/>
            </a:ln>
          </p:spPr>
        </p:sp>
        <p:sp>
          <p:nvSpPr>
            <p:cNvPr id="391" name="Google Shape;391;p18"/>
            <p:cNvSpPr/>
            <p:nvPr/>
          </p:nvSpPr>
          <p:spPr>
            <a:xfrm>
              <a:off x="8469780" y="161069"/>
              <a:ext cx="976424" cy="580528"/>
            </a:xfrm>
            <a:custGeom>
              <a:rect b="b" l="l" r="r" t="t"/>
              <a:pathLst>
                <a:path extrusionOk="0" h="580528" w="976424">
                  <a:moveTo>
                    <a:pt x="0" y="0"/>
                  </a:moveTo>
                  <a:lnTo>
                    <a:pt x="976424" y="0"/>
                  </a:lnTo>
                  <a:lnTo>
                    <a:pt x="976424" y="580529"/>
                  </a:lnTo>
                  <a:lnTo>
                    <a:pt x="0" y="580529"/>
                  </a:lnTo>
                  <a:lnTo>
                    <a:pt x="0" y="0"/>
                  </a:lnTo>
                  <a:close/>
                </a:path>
              </a:pathLst>
            </a:custGeom>
            <a:blipFill rotWithShape="1">
              <a:blip r:embed="rId13">
                <a:alphaModFix/>
              </a:blip>
              <a:stretch>
                <a:fillRect b="0" l="0" r="0" t="0"/>
              </a:stretch>
            </a:blipFill>
            <a:ln>
              <a:noFill/>
            </a:ln>
          </p:spPr>
        </p:sp>
        <p:sp>
          <p:nvSpPr>
            <p:cNvPr id="392" name="Google Shape;392;p18"/>
            <p:cNvSpPr/>
            <p:nvPr/>
          </p:nvSpPr>
          <p:spPr>
            <a:xfrm>
              <a:off x="1171397"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4">
                <a:alphaModFix/>
              </a:blip>
              <a:stretch>
                <a:fillRect b="0" l="0" r="0" t="0"/>
              </a:stretch>
            </a:blipFill>
            <a:ln>
              <a:noFill/>
            </a:ln>
          </p:spPr>
        </p:sp>
        <p:sp>
          <p:nvSpPr>
            <p:cNvPr id="393" name="Google Shape;393;p18"/>
            <p:cNvSpPr/>
            <p:nvPr/>
          </p:nvSpPr>
          <p:spPr>
            <a:xfrm>
              <a:off x="6112"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5">
                <a:alphaModFix/>
              </a:blip>
              <a:stretch>
                <a:fillRect b="0" l="0" r="0" t="0"/>
              </a:stretch>
            </a:blipFill>
            <a:ln>
              <a:noFill/>
            </a:ln>
          </p:spPr>
        </p:sp>
        <p:sp>
          <p:nvSpPr>
            <p:cNvPr id="394" name="Google Shape;394;p18"/>
            <p:cNvSpPr/>
            <p:nvPr/>
          </p:nvSpPr>
          <p:spPr>
            <a:xfrm>
              <a:off x="4742301" y="30822"/>
              <a:ext cx="835016" cy="797061"/>
            </a:xfrm>
            <a:custGeom>
              <a:rect b="b" l="l" r="r" t="t"/>
              <a:pathLst>
                <a:path extrusionOk="0" h="797061" w="835016">
                  <a:moveTo>
                    <a:pt x="0" y="0"/>
                  </a:moveTo>
                  <a:lnTo>
                    <a:pt x="835017" y="0"/>
                  </a:lnTo>
                  <a:lnTo>
                    <a:pt x="835017" y="797061"/>
                  </a:lnTo>
                  <a:lnTo>
                    <a:pt x="0" y="797061"/>
                  </a:lnTo>
                  <a:lnTo>
                    <a:pt x="0" y="0"/>
                  </a:lnTo>
                  <a:close/>
                </a:path>
              </a:pathLst>
            </a:custGeom>
            <a:blipFill rotWithShape="1">
              <a:blip r:embed="rId16">
                <a:alphaModFix/>
              </a:blip>
              <a:stretch>
                <a:fillRect b="0" l="0" r="0" t="0"/>
              </a:stretch>
            </a:blipFill>
            <a:ln>
              <a:noFill/>
            </a:ln>
          </p:spPr>
        </p:sp>
        <p:sp>
          <p:nvSpPr>
            <p:cNvPr id="395" name="Google Shape;395;p18"/>
            <p:cNvSpPr/>
            <p:nvPr/>
          </p:nvSpPr>
          <p:spPr>
            <a:xfrm>
              <a:off x="2353699" y="8274"/>
              <a:ext cx="836033" cy="842157"/>
            </a:xfrm>
            <a:custGeom>
              <a:rect b="b" l="l" r="r" t="t"/>
              <a:pathLst>
                <a:path extrusionOk="0" h="842157" w="836033">
                  <a:moveTo>
                    <a:pt x="0" y="0"/>
                  </a:moveTo>
                  <a:lnTo>
                    <a:pt x="836032" y="0"/>
                  </a:lnTo>
                  <a:lnTo>
                    <a:pt x="836032" y="842157"/>
                  </a:lnTo>
                  <a:lnTo>
                    <a:pt x="0" y="842157"/>
                  </a:lnTo>
                  <a:lnTo>
                    <a:pt x="0" y="0"/>
                  </a:lnTo>
                  <a:close/>
                </a:path>
              </a:pathLst>
            </a:custGeom>
            <a:blipFill rotWithShape="1">
              <a:blip r:embed="rId17">
                <a:alphaModFix/>
              </a:blip>
              <a:stretch>
                <a:fillRect b="0" l="0" r="0" t="0"/>
              </a:stretch>
            </a:blipFill>
            <a:ln>
              <a:noFill/>
            </a:ln>
          </p:spPr>
        </p:sp>
        <p:sp>
          <p:nvSpPr>
            <p:cNvPr id="396" name="Google Shape;396;p18"/>
            <p:cNvSpPr/>
            <p:nvPr/>
          </p:nvSpPr>
          <p:spPr>
            <a:xfrm>
              <a:off x="3611091" y="0"/>
              <a:ext cx="697354" cy="850431"/>
            </a:xfrm>
            <a:custGeom>
              <a:rect b="b" l="l" r="r" t="t"/>
              <a:pathLst>
                <a:path extrusionOk="0" h="850431" w="697354">
                  <a:moveTo>
                    <a:pt x="0" y="0"/>
                  </a:moveTo>
                  <a:lnTo>
                    <a:pt x="697353" y="0"/>
                  </a:lnTo>
                  <a:lnTo>
                    <a:pt x="697353" y="850431"/>
                  </a:lnTo>
                  <a:lnTo>
                    <a:pt x="0" y="850431"/>
                  </a:lnTo>
                  <a:lnTo>
                    <a:pt x="0" y="0"/>
                  </a:lnTo>
                  <a:close/>
                </a:path>
              </a:pathLst>
            </a:custGeom>
            <a:blipFill rotWithShape="1">
              <a:blip r:embed="rId18">
                <a:alphaModFix/>
              </a:blip>
              <a:stretch>
                <a:fillRect b="0" l="0" r="0" t="0"/>
              </a:stretch>
            </a:blipFill>
            <a:ln>
              <a:noFill/>
            </a:ln>
          </p:spPr>
        </p:sp>
        <p:sp>
          <p:nvSpPr>
            <p:cNvPr id="397" name="Google Shape;397;p18"/>
            <p:cNvSpPr/>
            <p:nvPr/>
          </p:nvSpPr>
          <p:spPr>
            <a:xfrm>
              <a:off x="7235331" y="53136"/>
              <a:ext cx="792051" cy="796395"/>
            </a:xfrm>
            <a:custGeom>
              <a:rect b="b" l="l" r="r" t="t"/>
              <a:pathLst>
                <a:path extrusionOk="0" h="796395" w="792051">
                  <a:moveTo>
                    <a:pt x="0" y="0"/>
                  </a:moveTo>
                  <a:lnTo>
                    <a:pt x="792051" y="0"/>
                  </a:lnTo>
                  <a:lnTo>
                    <a:pt x="792051" y="796395"/>
                  </a:lnTo>
                  <a:lnTo>
                    <a:pt x="0" y="796395"/>
                  </a:lnTo>
                  <a:lnTo>
                    <a:pt x="0" y="0"/>
                  </a:lnTo>
                  <a:close/>
                </a:path>
              </a:pathLst>
            </a:custGeom>
            <a:blipFill rotWithShape="1">
              <a:blip r:embed="rId19">
                <a:alphaModFix/>
              </a:blip>
              <a:stretch>
                <a:fillRect b="0" l="0" r="0" t="0"/>
              </a:stretch>
            </a:blipFill>
            <a:ln>
              <a:noFill/>
            </a:ln>
          </p:spPr>
        </p:sp>
        <p:sp>
          <p:nvSpPr>
            <p:cNvPr id="398" name="Google Shape;398;p18"/>
            <p:cNvSpPr/>
            <p:nvPr/>
          </p:nvSpPr>
          <p:spPr>
            <a:xfrm>
              <a:off x="7150671" y="1555972"/>
              <a:ext cx="679851" cy="842157"/>
            </a:xfrm>
            <a:custGeom>
              <a:rect b="b" l="l" r="r" t="t"/>
              <a:pathLst>
                <a:path extrusionOk="0" h="842157" w="679851">
                  <a:moveTo>
                    <a:pt x="0" y="0"/>
                  </a:moveTo>
                  <a:lnTo>
                    <a:pt x="679850" y="0"/>
                  </a:lnTo>
                  <a:lnTo>
                    <a:pt x="679850" y="842158"/>
                  </a:lnTo>
                  <a:lnTo>
                    <a:pt x="0" y="842158"/>
                  </a:lnTo>
                  <a:lnTo>
                    <a:pt x="0" y="0"/>
                  </a:lnTo>
                  <a:close/>
                </a:path>
              </a:pathLst>
            </a:custGeom>
            <a:blipFill rotWithShape="1">
              <a:blip r:embed="rId20">
                <a:alphaModFix/>
              </a:blip>
              <a:stretch>
                <a:fillRect b="0" l="0" r="0" t="0"/>
              </a:stretch>
            </a:blipFill>
            <a:ln>
              <a:noFill/>
            </a:ln>
          </p:spPr>
        </p:sp>
        <p:sp>
          <p:nvSpPr>
            <p:cNvPr id="399" name="Google Shape;399;p18"/>
            <p:cNvSpPr/>
            <p:nvPr/>
          </p:nvSpPr>
          <p:spPr>
            <a:xfrm>
              <a:off x="5685730" y="1555972"/>
              <a:ext cx="915388" cy="842157"/>
            </a:xfrm>
            <a:custGeom>
              <a:rect b="b" l="l" r="r" t="t"/>
              <a:pathLst>
                <a:path extrusionOk="0" h="842157" w="915388">
                  <a:moveTo>
                    <a:pt x="0" y="0"/>
                  </a:moveTo>
                  <a:lnTo>
                    <a:pt x="915388" y="0"/>
                  </a:lnTo>
                  <a:lnTo>
                    <a:pt x="915388" y="842158"/>
                  </a:lnTo>
                  <a:lnTo>
                    <a:pt x="0" y="842158"/>
                  </a:lnTo>
                  <a:lnTo>
                    <a:pt x="0" y="0"/>
                  </a:lnTo>
                  <a:close/>
                </a:path>
              </a:pathLst>
            </a:custGeom>
            <a:blipFill rotWithShape="1">
              <a:blip r:embed="rId21">
                <a:alphaModFix/>
              </a:blip>
              <a:stretch>
                <a:fillRect b="0" l="0" r="0" t="0"/>
              </a:stretch>
            </a:blipFill>
            <a:ln>
              <a:noFill/>
            </a:ln>
          </p:spPr>
        </p:sp>
        <p:sp>
          <p:nvSpPr>
            <p:cNvPr id="400" name="Google Shape;400;p18"/>
            <p:cNvSpPr/>
            <p:nvPr/>
          </p:nvSpPr>
          <p:spPr>
            <a:xfrm>
              <a:off x="8436611" y="1746954"/>
              <a:ext cx="962402" cy="552944"/>
            </a:xfrm>
            <a:custGeom>
              <a:rect b="b" l="l" r="r" t="t"/>
              <a:pathLst>
                <a:path extrusionOk="0" h="552944" w="962402">
                  <a:moveTo>
                    <a:pt x="0" y="0"/>
                  </a:moveTo>
                  <a:lnTo>
                    <a:pt x="962403" y="0"/>
                  </a:lnTo>
                  <a:lnTo>
                    <a:pt x="962403" y="552943"/>
                  </a:lnTo>
                  <a:lnTo>
                    <a:pt x="0" y="552943"/>
                  </a:lnTo>
                  <a:lnTo>
                    <a:pt x="0" y="0"/>
                  </a:lnTo>
                  <a:close/>
                </a:path>
              </a:pathLst>
            </a:custGeom>
            <a:blipFill rotWithShape="1">
              <a:blip r:embed="rId22">
                <a:alphaModFix/>
              </a:blip>
              <a:stretch>
                <a:fillRect b="0" l="0" r="0" t="0"/>
              </a:stretch>
            </a:blipFill>
            <a:ln>
              <a:noFill/>
            </a:ln>
          </p:spPr>
        </p:sp>
        <p:sp>
          <p:nvSpPr>
            <p:cNvPr id="401" name="Google Shape;401;p18"/>
            <p:cNvSpPr/>
            <p:nvPr/>
          </p:nvSpPr>
          <p:spPr>
            <a:xfrm>
              <a:off x="2920815"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3">
                <a:alphaModFix/>
              </a:blip>
              <a:stretch>
                <a:fillRect b="0" l="0" r="0" t="0"/>
              </a:stretch>
            </a:blipFill>
            <a:ln>
              <a:noFill/>
            </a:ln>
          </p:spPr>
        </p:sp>
        <p:sp>
          <p:nvSpPr>
            <p:cNvPr id="402" name="Google Shape;402;p18"/>
            <p:cNvSpPr/>
            <p:nvPr/>
          </p:nvSpPr>
          <p:spPr>
            <a:xfrm>
              <a:off x="6112" y="1555972"/>
              <a:ext cx="979253" cy="842157"/>
            </a:xfrm>
            <a:custGeom>
              <a:rect b="b" l="l" r="r" t="t"/>
              <a:pathLst>
                <a:path extrusionOk="0" h="842157" w="979253">
                  <a:moveTo>
                    <a:pt x="0" y="0"/>
                  </a:moveTo>
                  <a:lnTo>
                    <a:pt x="979253" y="0"/>
                  </a:lnTo>
                  <a:lnTo>
                    <a:pt x="979253" y="842158"/>
                  </a:lnTo>
                  <a:lnTo>
                    <a:pt x="0" y="842158"/>
                  </a:lnTo>
                  <a:lnTo>
                    <a:pt x="0" y="0"/>
                  </a:lnTo>
                  <a:close/>
                </a:path>
              </a:pathLst>
            </a:custGeom>
            <a:blipFill rotWithShape="1">
              <a:blip r:embed="rId24">
                <a:alphaModFix/>
              </a:blip>
              <a:stretch>
                <a:fillRect b="0" l="0" r="0" t="0"/>
              </a:stretch>
            </a:blipFill>
            <a:ln>
              <a:noFill/>
            </a:ln>
          </p:spPr>
        </p:sp>
        <p:sp>
          <p:nvSpPr>
            <p:cNvPr id="403" name="Google Shape;403;p18"/>
            <p:cNvSpPr/>
            <p:nvPr/>
          </p:nvSpPr>
          <p:spPr>
            <a:xfrm>
              <a:off x="4212969" y="1555972"/>
              <a:ext cx="840626" cy="842157"/>
            </a:xfrm>
            <a:custGeom>
              <a:rect b="b" l="l" r="r" t="t"/>
              <a:pathLst>
                <a:path extrusionOk="0" h="842157" w="840626">
                  <a:moveTo>
                    <a:pt x="0" y="0"/>
                  </a:moveTo>
                  <a:lnTo>
                    <a:pt x="840626" y="0"/>
                  </a:lnTo>
                  <a:lnTo>
                    <a:pt x="840626" y="842158"/>
                  </a:lnTo>
                  <a:lnTo>
                    <a:pt x="0" y="842158"/>
                  </a:lnTo>
                  <a:lnTo>
                    <a:pt x="0" y="0"/>
                  </a:lnTo>
                  <a:close/>
                </a:path>
              </a:pathLst>
            </a:custGeom>
            <a:blipFill rotWithShape="1">
              <a:blip r:embed="rId25">
                <a:alphaModFix/>
              </a:blip>
              <a:stretch>
                <a:fillRect b="0" l="0" r="0" t="0"/>
              </a:stretch>
            </a:blipFill>
            <a:ln>
              <a:noFill/>
            </a:ln>
          </p:spPr>
        </p:sp>
        <p:sp>
          <p:nvSpPr>
            <p:cNvPr id="404" name="Google Shape;404;p18"/>
            <p:cNvSpPr/>
            <p:nvPr/>
          </p:nvSpPr>
          <p:spPr>
            <a:xfrm>
              <a:off x="1532011"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6">
                <a:alphaModFix/>
              </a:blip>
              <a:stretch>
                <a:fillRect b="0" l="0" r="0" t="0"/>
              </a:stretch>
            </a:blipFill>
            <a:ln>
              <a:noFill/>
            </a:ln>
          </p:spPr>
        </p:sp>
        <p:sp>
          <p:nvSpPr>
            <p:cNvPr id="405" name="Google Shape;405;p18"/>
            <p:cNvSpPr/>
            <p:nvPr/>
          </p:nvSpPr>
          <p:spPr>
            <a:xfrm>
              <a:off x="6143065" y="3126821"/>
              <a:ext cx="922961" cy="728300"/>
            </a:xfrm>
            <a:custGeom>
              <a:rect b="b" l="l" r="r" t="t"/>
              <a:pathLst>
                <a:path extrusionOk="0" h="728300" w="922961">
                  <a:moveTo>
                    <a:pt x="0" y="0"/>
                  </a:moveTo>
                  <a:lnTo>
                    <a:pt x="922961" y="0"/>
                  </a:lnTo>
                  <a:lnTo>
                    <a:pt x="922961" y="728300"/>
                  </a:lnTo>
                  <a:lnTo>
                    <a:pt x="0" y="728300"/>
                  </a:lnTo>
                  <a:lnTo>
                    <a:pt x="0" y="0"/>
                  </a:lnTo>
                  <a:close/>
                </a:path>
              </a:pathLst>
            </a:custGeom>
            <a:blipFill rotWithShape="1">
              <a:blip r:embed="rId27">
                <a:alphaModFix/>
              </a:blip>
              <a:stretch>
                <a:fillRect b="0" l="0" r="0" t="0"/>
              </a:stretch>
            </a:blipFill>
            <a:ln>
              <a:noFill/>
            </a:ln>
          </p:spPr>
        </p:sp>
        <p:sp>
          <p:nvSpPr>
            <p:cNvPr id="406" name="Google Shape;406;p18"/>
            <p:cNvSpPr/>
            <p:nvPr/>
          </p:nvSpPr>
          <p:spPr>
            <a:xfrm>
              <a:off x="4728421" y="3161048"/>
              <a:ext cx="951864" cy="572849"/>
            </a:xfrm>
            <a:custGeom>
              <a:rect b="b" l="l" r="r" t="t"/>
              <a:pathLst>
                <a:path extrusionOk="0" h="572849" w="951864">
                  <a:moveTo>
                    <a:pt x="0" y="0"/>
                  </a:moveTo>
                  <a:lnTo>
                    <a:pt x="951864" y="0"/>
                  </a:lnTo>
                  <a:lnTo>
                    <a:pt x="951864" y="572849"/>
                  </a:lnTo>
                  <a:lnTo>
                    <a:pt x="0" y="572849"/>
                  </a:lnTo>
                  <a:lnTo>
                    <a:pt x="0" y="0"/>
                  </a:lnTo>
                  <a:close/>
                </a:path>
              </a:pathLst>
            </a:custGeom>
            <a:blipFill rotWithShape="1">
              <a:blip r:embed="rId28">
                <a:alphaModFix/>
              </a:blip>
              <a:stretch>
                <a:fillRect b="0" l="0" r="0" t="0"/>
              </a:stretch>
            </a:blipFill>
            <a:ln>
              <a:noFill/>
            </a:ln>
          </p:spPr>
        </p:sp>
        <p:sp>
          <p:nvSpPr>
            <p:cNvPr id="407" name="Google Shape;407;p18"/>
            <p:cNvSpPr/>
            <p:nvPr/>
          </p:nvSpPr>
          <p:spPr>
            <a:xfrm>
              <a:off x="2487290" y="3073543"/>
              <a:ext cx="783248" cy="834857"/>
            </a:xfrm>
            <a:custGeom>
              <a:rect b="b" l="l" r="r" t="t"/>
              <a:pathLst>
                <a:path extrusionOk="0" h="834857" w="783248">
                  <a:moveTo>
                    <a:pt x="0" y="0"/>
                  </a:moveTo>
                  <a:lnTo>
                    <a:pt x="783248" y="0"/>
                  </a:lnTo>
                  <a:lnTo>
                    <a:pt x="783248" y="834857"/>
                  </a:lnTo>
                  <a:lnTo>
                    <a:pt x="0" y="834857"/>
                  </a:lnTo>
                  <a:lnTo>
                    <a:pt x="0" y="0"/>
                  </a:lnTo>
                  <a:close/>
                </a:path>
              </a:pathLst>
            </a:custGeom>
            <a:blipFill rotWithShape="1">
              <a:blip r:embed="rId29">
                <a:alphaModFix/>
              </a:blip>
              <a:stretch>
                <a:fillRect b="0" l="0" r="0" t="0"/>
              </a:stretch>
            </a:blipFill>
            <a:ln>
              <a:noFill/>
            </a:ln>
          </p:spPr>
        </p:sp>
        <p:sp>
          <p:nvSpPr>
            <p:cNvPr id="408" name="Google Shape;408;p18"/>
            <p:cNvSpPr/>
            <p:nvPr/>
          </p:nvSpPr>
          <p:spPr>
            <a:xfrm>
              <a:off x="3733319" y="3083323"/>
              <a:ext cx="532321" cy="728300"/>
            </a:xfrm>
            <a:custGeom>
              <a:rect b="b" l="l" r="r" t="t"/>
              <a:pathLst>
                <a:path extrusionOk="0" h="728300" w="532321">
                  <a:moveTo>
                    <a:pt x="0" y="0"/>
                  </a:moveTo>
                  <a:lnTo>
                    <a:pt x="532321" y="0"/>
                  </a:lnTo>
                  <a:lnTo>
                    <a:pt x="532321" y="728300"/>
                  </a:lnTo>
                  <a:lnTo>
                    <a:pt x="0" y="728300"/>
                  </a:lnTo>
                  <a:lnTo>
                    <a:pt x="0" y="0"/>
                  </a:lnTo>
                  <a:close/>
                </a:path>
              </a:pathLst>
            </a:custGeom>
            <a:blipFill rotWithShape="1">
              <a:blip r:embed="rId30">
                <a:alphaModFix/>
              </a:blip>
              <a:stretch>
                <a:fillRect b="0" l="0" r="0" t="0"/>
              </a:stretch>
            </a:blipFill>
            <a:ln>
              <a:noFill/>
            </a:ln>
          </p:spPr>
        </p:sp>
        <p:sp>
          <p:nvSpPr>
            <p:cNvPr id="409" name="Google Shape;409;p18"/>
            <p:cNvSpPr/>
            <p:nvPr/>
          </p:nvSpPr>
          <p:spPr>
            <a:xfrm>
              <a:off x="1413439" y="3073543"/>
              <a:ext cx="608687" cy="834857"/>
            </a:xfrm>
            <a:custGeom>
              <a:rect b="b" l="l" r="r" t="t"/>
              <a:pathLst>
                <a:path extrusionOk="0" h="834857" w="608687">
                  <a:moveTo>
                    <a:pt x="0" y="0"/>
                  </a:moveTo>
                  <a:lnTo>
                    <a:pt x="608686" y="0"/>
                  </a:lnTo>
                  <a:lnTo>
                    <a:pt x="608686" y="834857"/>
                  </a:lnTo>
                  <a:lnTo>
                    <a:pt x="0" y="834857"/>
                  </a:lnTo>
                  <a:lnTo>
                    <a:pt x="0" y="0"/>
                  </a:lnTo>
                  <a:close/>
                </a:path>
              </a:pathLst>
            </a:custGeom>
            <a:blipFill rotWithShape="1">
              <a:blip r:embed="rId31">
                <a:alphaModFix/>
              </a:blip>
              <a:stretch>
                <a:fillRect b="0" l="0" r="0" t="0"/>
              </a:stretch>
            </a:blipFill>
            <a:ln>
              <a:noFill/>
            </a:ln>
          </p:spPr>
        </p:sp>
        <p:sp>
          <p:nvSpPr>
            <p:cNvPr id="410" name="Google Shape;410;p18"/>
            <p:cNvSpPr/>
            <p:nvPr/>
          </p:nvSpPr>
          <p:spPr>
            <a:xfrm>
              <a:off x="8724657"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2">
                <a:alphaModFix/>
              </a:blip>
              <a:stretch>
                <a:fillRect b="0" l="0" r="0" t="0"/>
              </a:stretch>
            </a:blipFill>
            <a:ln>
              <a:noFill/>
            </a:ln>
          </p:spPr>
        </p:sp>
        <p:sp>
          <p:nvSpPr>
            <p:cNvPr id="411" name="Google Shape;411;p18"/>
            <p:cNvSpPr/>
            <p:nvPr/>
          </p:nvSpPr>
          <p:spPr>
            <a:xfrm>
              <a:off x="7532384"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3">
                <a:alphaModFix/>
              </a:blip>
              <a:stretch>
                <a:fillRect b="0" l="0" r="0" t="0"/>
              </a:stretch>
            </a:blipFill>
            <a:ln>
              <a:noFill/>
            </a:ln>
          </p:spPr>
        </p:sp>
        <p:sp>
          <p:nvSpPr>
            <p:cNvPr id="412" name="Google Shape;412;p18"/>
            <p:cNvSpPr/>
            <p:nvPr/>
          </p:nvSpPr>
          <p:spPr>
            <a:xfrm>
              <a:off x="6112" y="3026394"/>
              <a:ext cx="943353" cy="842157"/>
            </a:xfrm>
            <a:custGeom>
              <a:rect b="b" l="l" r="r" t="t"/>
              <a:pathLst>
                <a:path extrusionOk="0" h="842157" w="943353">
                  <a:moveTo>
                    <a:pt x="0" y="0"/>
                  </a:moveTo>
                  <a:lnTo>
                    <a:pt x="943354" y="0"/>
                  </a:lnTo>
                  <a:lnTo>
                    <a:pt x="943354" y="842158"/>
                  </a:lnTo>
                  <a:lnTo>
                    <a:pt x="0" y="842158"/>
                  </a:lnTo>
                  <a:lnTo>
                    <a:pt x="0" y="0"/>
                  </a:lnTo>
                  <a:close/>
                </a:path>
              </a:pathLst>
            </a:custGeom>
            <a:blipFill rotWithShape="1">
              <a:blip r:embed="rId34">
                <a:alphaModFix/>
              </a:blip>
              <a:stretch>
                <a:fillRect b="0" l="0" r="0" t="0"/>
              </a:stretch>
            </a:blipFill>
            <a:ln>
              <a:noFill/>
            </a:ln>
          </p:spPr>
        </p:sp>
        <p:sp>
          <p:nvSpPr>
            <p:cNvPr id="413" name="Google Shape;413;p18"/>
            <p:cNvSpPr/>
            <p:nvPr/>
          </p:nvSpPr>
          <p:spPr>
            <a:xfrm>
              <a:off x="8545580" y="4686264"/>
              <a:ext cx="720983" cy="824409"/>
            </a:xfrm>
            <a:custGeom>
              <a:rect b="b" l="l" r="r" t="t"/>
              <a:pathLst>
                <a:path extrusionOk="0" h="824409" w="720983">
                  <a:moveTo>
                    <a:pt x="0" y="0"/>
                  </a:moveTo>
                  <a:lnTo>
                    <a:pt x="720984" y="0"/>
                  </a:lnTo>
                  <a:lnTo>
                    <a:pt x="720984" y="824409"/>
                  </a:lnTo>
                  <a:lnTo>
                    <a:pt x="0" y="824409"/>
                  </a:lnTo>
                  <a:lnTo>
                    <a:pt x="0" y="0"/>
                  </a:lnTo>
                  <a:close/>
                </a:path>
              </a:pathLst>
            </a:custGeom>
            <a:blipFill rotWithShape="1">
              <a:blip r:embed="rId35">
                <a:alphaModFix/>
              </a:blip>
              <a:stretch>
                <a:fillRect b="0" l="0" r="0" t="0"/>
              </a:stretch>
            </a:blipFill>
            <a:ln>
              <a:noFill/>
            </a:ln>
          </p:spPr>
        </p:sp>
        <p:sp>
          <p:nvSpPr>
            <p:cNvPr id="414" name="Google Shape;414;p18"/>
            <p:cNvSpPr/>
            <p:nvPr/>
          </p:nvSpPr>
          <p:spPr>
            <a:xfrm>
              <a:off x="7118378" y="4794666"/>
              <a:ext cx="868009" cy="607606"/>
            </a:xfrm>
            <a:custGeom>
              <a:rect b="b" l="l" r="r" t="t"/>
              <a:pathLst>
                <a:path extrusionOk="0" h="607606" w="868009">
                  <a:moveTo>
                    <a:pt x="0" y="0"/>
                  </a:moveTo>
                  <a:lnTo>
                    <a:pt x="868009" y="0"/>
                  </a:lnTo>
                  <a:lnTo>
                    <a:pt x="868009" y="607606"/>
                  </a:lnTo>
                  <a:lnTo>
                    <a:pt x="0" y="607606"/>
                  </a:lnTo>
                  <a:lnTo>
                    <a:pt x="0" y="0"/>
                  </a:lnTo>
                  <a:close/>
                </a:path>
              </a:pathLst>
            </a:custGeom>
            <a:blipFill rotWithShape="1">
              <a:blip r:embed="rId36">
                <a:alphaModFix/>
              </a:blip>
              <a:stretch>
                <a:fillRect b="0" l="0" r="0" t="0"/>
              </a:stretch>
            </a:blipFill>
            <a:ln>
              <a:noFill/>
            </a:ln>
          </p:spPr>
        </p:sp>
        <p:sp>
          <p:nvSpPr>
            <p:cNvPr id="415" name="Google Shape;415;p18"/>
            <p:cNvSpPr/>
            <p:nvPr/>
          </p:nvSpPr>
          <p:spPr>
            <a:xfrm>
              <a:off x="5808934" y="4794666"/>
              <a:ext cx="742630" cy="607606"/>
            </a:xfrm>
            <a:custGeom>
              <a:rect b="b" l="l" r="r" t="t"/>
              <a:pathLst>
                <a:path extrusionOk="0" h="607606" w="742630">
                  <a:moveTo>
                    <a:pt x="0" y="0"/>
                  </a:moveTo>
                  <a:lnTo>
                    <a:pt x="742630" y="0"/>
                  </a:lnTo>
                  <a:lnTo>
                    <a:pt x="742630" y="607606"/>
                  </a:lnTo>
                  <a:lnTo>
                    <a:pt x="0" y="607606"/>
                  </a:lnTo>
                  <a:lnTo>
                    <a:pt x="0" y="0"/>
                  </a:lnTo>
                  <a:close/>
                </a:path>
              </a:pathLst>
            </a:custGeom>
            <a:blipFill rotWithShape="1">
              <a:blip r:embed="rId37">
                <a:alphaModFix/>
              </a:blip>
              <a:stretch>
                <a:fillRect b="0" l="0" r="0" t="0"/>
              </a:stretch>
            </a:blipFill>
            <a:ln>
              <a:noFill/>
            </a:ln>
          </p:spPr>
        </p:sp>
        <p:sp>
          <p:nvSpPr>
            <p:cNvPr id="416" name="Google Shape;416;p18"/>
            <p:cNvSpPr/>
            <p:nvPr/>
          </p:nvSpPr>
          <p:spPr>
            <a:xfrm>
              <a:off x="3667739" y="4686264"/>
              <a:ext cx="415202" cy="824409"/>
            </a:xfrm>
            <a:custGeom>
              <a:rect b="b" l="l" r="r" t="t"/>
              <a:pathLst>
                <a:path extrusionOk="0" h="824409" w="415202">
                  <a:moveTo>
                    <a:pt x="0" y="0"/>
                  </a:moveTo>
                  <a:lnTo>
                    <a:pt x="415202" y="0"/>
                  </a:lnTo>
                  <a:lnTo>
                    <a:pt x="415202" y="824409"/>
                  </a:lnTo>
                  <a:lnTo>
                    <a:pt x="0" y="824409"/>
                  </a:lnTo>
                  <a:lnTo>
                    <a:pt x="0" y="0"/>
                  </a:lnTo>
                  <a:close/>
                </a:path>
              </a:pathLst>
            </a:custGeom>
            <a:blipFill rotWithShape="1">
              <a:blip r:embed="rId38">
                <a:alphaModFix/>
              </a:blip>
              <a:stretch>
                <a:fillRect b="0" l="0" r="0" t="0"/>
              </a:stretch>
            </a:blipFill>
            <a:ln>
              <a:noFill/>
            </a:ln>
          </p:spPr>
        </p:sp>
        <p:sp>
          <p:nvSpPr>
            <p:cNvPr id="417" name="Google Shape;417;p18"/>
            <p:cNvSpPr/>
            <p:nvPr/>
          </p:nvSpPr>
          <p:spPr>
            <a:xfrm>
              <a:off x="4642135" y="4794666"/>
              <a:ext cx="607606" cy="607606"/>
            </a:xfrm>
            <a:custGeom>
              <a:rect b="b" l="l" r="r" t="t"/>
              <a:pathLst>
                <a:path extrusionOk="0" h="607606" w="607606">
                  <a:moveTo>
                    <a:pt x="0" y="0"/>
                  </a:moveTo>
                  <a:lnTo>
                    <a:pt x="607606" y="0"/>
                  </a:lnTo>
                  <a:lnTo>
                    <a:pt x="607606" y="607606"/>
                  </a:lnTo>
                  <a:lnTo>
                    <a:pt x="0" y="607606"/>
                  </a:lnTo>
                  <a:lnTo>
                    <a:pt x="0" y="0"/>
                  </a:lnTo>
                  <a:close/>
                </a:path>
              </a:pathLst>
            </a:custGeom>
            <a:blipFill rotWithShape="1">
              <a:blip r:embed="rId39">
                <a:alphaModFix/>
              </a:blip>
              <a:stretch>
                <a:fillRect b="0" l="0" r="0" t="0"/>
              </a:stretch>
            </a:blipFill>
            <a:ln>
              <a:noFill/>
            </a:ln>
          </p:spPr>
        </p:sp>
        <p:sp>
          <p:nvSpPr>
            <p:cNvPr id="418" name="Google Shape;418;p18"/>
            <p:cNvSpPr/>
            <p:nvPr/>
          </p:nvSpPr>
          <p:spPr>
            <a:xfrm>
              <a:off x="0" y="4612212"/>
              <a:ext cx="523389" cy="972513"/>
            </a:xfrm>
            <a:custGeom>
              <a:rect b="b" l="l" r="r" t="t"/>
              <a:pathLst>
                <a:path extrusionOk="0" h="972513" w="523389">
                  <a:moveTo>
                    <a:pt x="0" y="0"/>
                  </a:moveTo>
                  <a:lnTo>
                    <a:pt x="523389" y="0"/>
                  </a:lnTo>
                  <a:lnTo>
                    <a:pt x="523389" y="972514"/>
                  </a:lnTo>
                  <a:lnTo>
                    <a:pt x="0" y="972514"/>
                  </a:lnTo>
                  <a:lnTo>
                    <a:pt x="0" y="0"/>
                  </a:lnTo>
                  <a:close/>
                </a:path>
              </a:pathLst>
            </a:custGeom>
            <a:blipFill rotWithShape="1">
              <a:blip r:embed="rId40">
                <a:alphaModFix/>
              </a:blip>
              <a:stretch>
                <a:fillRect b="0" l="0" r="0" t="0"/>
              </a:stretch>
            </a:blipFill>
            <a:ln>
              <a:noFill/>
            </a:ln>
          </p:spPr>
        </p:sp>
        <p:sp>
          <p:nvSpPr>
            <p:cNvPr id="419" name="Google Shape;419;p18"/>
            <p:cNvSpPr/>
            <p:nvPr/>
          </p:nvSpPr>
          <p:spPr>
            <a:xfrm>
              <a:off x="1084107" y="4612212"/>
              <a:ext cx="753256" cy="972513"/>
            </a:xfrm>
            <a:custGeom>
              <a:rect b="b" l="l" r="r" t="t"/>
              <a:pathLst>
                <a:path extrusionOk="0" h="972513" w="753256">
                  <a:moveTo>
                    <a:pt x="0" y="0"/>
                  </a:moveTo>
                  <a:lnTo>
                    <a:pt x="753256" y="0"/>
                  </a:lnTo>
                  <a:lnTo>
                    <a:pt x="753256" y="972514"/>
                  </a:lnTo>
                  <a:lnTo>
                    <a:pt x="0" y="972514"/>
                  </a:lnTo>
                  <a:lnTo>
                    <a:pt x="0" y="0"/>
                  </a:lnTo>
                  <a:close/>
                </a:path>
              </a:pathLst>
            </a:custGeom>
            <a:blipFill rotWithShape="1">
              <a:blip r:embed="rId41">
                <a:alphaModFix/>
              </a:blip>
              <a:stretch>
                <a:fillRect b="0" l="0" r="0" t="0"/>
              </a:stretch>
            </a:blipFill>
            <a:ln>
              <a:noFill/>
            </a:ln>
          </p:spPr>
        </p:sp>
        <p:sp>
          <p:nvSpPr>
            <p:cNvPr id="420" name="Google Shape;420;p18"/>
            <p:cNvSpPr/>
            <p:nvPr/>
          </p:nvSpPr>
          <p:spPr>
            <a:xfrm>
              <a:off x="2396556" y="4686264"/>
              <a:ext cx="711990" cy="824409"/>
            </a:xfrm>
            <a:custGeom>
              <a:rect b="b" l="l" r="r" t="t"/>
              <a:pathLst>
                <a:path extrusionOk="0" h="824409" w="711990">
                  <a:moveTo>
                    <a:pt x="0" y="0"/>
                  </a:moveTo>
                  <a:lnTo>
                    <a:pt x="711990" y="0"/>
                  </a:lnTo>
                  <a:lnTo>
                    <a:pt x="711990" y="824409"/>
                  </a:lnTo>
                  <a:lnTo>
                    <a:pt x="0" y="824409"/>
                  </a:lnTo>
                  <a:lnTo>
                    <a:pt x="0" y="0"/>
                  </a:lnTo>
                  <a:close/>
                </a:path>
              </a:pathLst>
            </a:custGeom>
            <a:blipFill rotWithShape="1">
              <a:blip r:embed="rId42">
                <a:alphaModFix/>
              </a:blip>
              <a:stretch>
                <a:fillRect b="0" l="0" r="0" t="0"/>
              </a:stretch>
            </a:blipFill>
            <a:ln>
              <a:noFill/>
            </a:ln>
          </p:spPr>
        </p:sp>
      </p:grpSp>
      <p:grpSp>
        <p:nvGrpSpPr>
          <p:cNvPr id="421" name="Google Shape;421;p18"/>
          <p:cNvGrpSpPr/>
          <p:nvPr/>
        </p:nvGrpSpPr>
        <p:grpSpPr>
          <a:xfrm>
            <a:off x="2505290" y="7744656"/>
            <a:ext cx="746225" cy="763715"/>
            <a:chOff x="0" y="-19050"/>
            <a:chExt cx="812800" cy="831850"/>
          </a:xfrm>
        </p:grpSpPr>
        <p:sp>
          <p:nvSpPr>
            <p:cNvPr id="422" name="Google Shape;422;p1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C5A4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24" name="Google Shape;424;p18"/>
          <p:cNvGrpSpPr/>
          <p:nvPr/>
        </p:nvGrpSpPr>
        <p:grpSpPr>
          <a:xfrm>
            <a:off x="3430575" y="7744656"/>
            <a:ext cx="746225" cy="763715"/>
            <a:chOff x="0" y="-19050"/>
            <a:chExt cx="812800" cy="831850"/>
          </a:xfrm>
        </p:grpSpPr>
        <p:sp>
          <p:nvSpPr>
            <p:cNvPr id="425" name="Google Shape;425;p1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27" name="Google Shape;427;p18"/>
          <p:cNvSpPr txBox="1"/>
          <p:nvPr/>
        </p:nvSpPr>
        <p:spPr>
          <a:xfrm>
            <a:off x="2505290" y="8668906"/>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#0C5A42</a:t>
            </a:r>
            <a:endParaRPr/>
          </a:p>
        </p:txBody>
      </p:sp>
      <p:sp>
        <p:nvSpPr>
          <p:cNvPr id="428" name="Google Shape;428;p18"/>
          <p:cNvSpPr txBox="1"/>
          <p:nvPr/>
        </p:nvSpPr>
        <p:spPr>
          <a:xfrm>
            <a:off x="3430575" y="8668906"/>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#F1BB2A</a:t>
            </a:r>
            <a:endParaRPr/>
          </a:p>
        </p:txBody>
      </p:sp>
      <p:grpSp>
        <p:nvGrpSpPr>
          <p:cNvPr id="429" name="Google Shape;429;p18"/>
          <p:cNvGrpSpPr/>
          <p:nvPr/>
        </p:nvGrpSpPr>
        <p:grpSpPr>
          <a:xfrm>
            <a:off x="4357775" y="7744656"/>
            <a:ext cx="746225" cy="763715"/>
            <a:chOff x="0" y="-19050"/>
            <a:chExt cx="812800" cy="831850"/>
          </a:xfrm>
        </p:grpSpPr>
        <p:sp>
          <p:nvSpPr>
            <p:cNvPr id="430" name="Google Shape;430;p18"/>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ED78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8"/>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2" name="Google Shape;432;p18"/>
          <p:cNvSpPr txBox="1"/>
          <p:nvPr/>
        </p:nvSpPr>
        <p:spPr>
          <a:xfrm>
            <a:off x="4357775" y="8668906"/>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#ED7843</a:t>
            </a:r>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436" name="Shape 436"/>
        <p:cNvGrpSpPr/>
        <p:nvPr/>
      </p:nvGrpSpPr>
      <p:grpSpPr>
        <a:xfrm>
          <a:off x="0" y="0"/>
          <a:ext cx="0" cy="0"/>
          <a:chOff x="0" y="0"/>
          <a:chExt cx="0" cy="0"/>
        </a:xfrm>
      </p:grpSpPr>
      <p:grpSp>
        <p:nvGrpSpPr>
          <p:cNvPr id="437" name="Google Shape;437;p19"/>
          <p:cNvGrpSpPr/>
          <p:nvPr/>
        </p:nvGrpSpPr>
        <p:grpSpPr>
          <a:xfrm>
            <a:off x="546533" y="363501"/>
            <a:ext cx="17194934" cy="9415336"/>
            <a:chOff x="0" y="-38100"/>
            <a:chExt cx="4528707" cy="2479759"/>
          </a:xfrm>
        </p:grpSpPr>
        <p:sp>
          <p:nvSpPr>
            <p:cNvPr id="438" name="Google Shape;438;p19"/>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439" name="Google Shape;439;p19"/>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0" name="Google Shape;440;p19"/>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441" name="Google Shape;441;p19"/>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442" name="Google Shape;442;p19"/>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443" name="Google Shape;443;p19"/>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444" name="Google Shape;444;p19"/>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445" name="Google Shape;445;p19"/>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446" name="Google Shape;446;p19"/>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447" name="Google Shape;447;p19"/>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448" name="Google Shape;448;p19"/>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449" name="Google Shape;449;p19"/>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450" name="Google Shape;450;p19"/>
          <p:cNvPicPr preferRelativeResize="0"/>
          <p:nvPr/>
        </p:nvPicPr>
        <p:blipFill>
          <a:blip r:embed="rId4">
            <a:alphaModFix/>
          </a:blip>
          <a:stretch>
            <a:fillRect/>
          </a:stretch>
        </p:blipFill>
        <p:spPr>
          <a:xfrm>
            <a:off x="6731800" y="3872845"/>
            <a:ext cx="4824400" cy="1206100"/>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39" name="Shape 39"/>
        <p:cNvGrpSpPr/>
        <p:nvPr/>
      </p:nvGrpSpPr>
      <p:grpSpPr>
        <a:xfrm>
          <a:off x="0" y="0"/>
          <a:ext cx="0" cy="0"/>
          <a:chOff x="0" y="0"/>
          <a:chExt cx="0" cy="0"/>
        </a:xfrm>
      </p:grpSpPr>
      <p:grpSp>
        <p:nvGrpSpPr>
          <p:cNvPr id="40" name="Google Shape;40;p6"/>
          <p:cNvGrpSpPr/>
          <p:nvPr/>
        </p:nvGrpSpPr>
        <p:grpSpPr>
          <a:xfrm>
            <a:off x="546533" y="363501"/>
            <a:ext cx="17194934" cy="9415336"/>
            <a:chOff x="0" y="-38100"/>
            <a:chExt cx="4528707" cy="2479759"/>
          </a:xfrm>
        </p:grpSpPr>
        <p:sp>
          <p:nvSpPr>
            <p:cNvPr id="41" name="Google Shape;41;p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42" name="Google Shape;42;p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 name="Google Shape;43;p6"/>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44" name="Google Shape;44;p6"/>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45" name="Google Shape;45;p6"/>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46" name="Google Shape;46;p6"/>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grpSp>
        <p:nvGrpSpPr>
          <p:cNvPr id="47" name="Google Shape;47;p6"/>
          <p:cNvGrpSpPr/>
          <p:nvPr/>
        </p:nvGrpSpPr>
        <p:grpSpPr>
          <a:xfrm>
            <a:off x="1920651" y="1662198"/>
            <a:ext cx="14446698" cy="2250773"/>
            <a:chOff x="0" y="-38100"/>
            <a:chExt cx="3804892" cy="592796"/>
          </a:xfrm>
        </p:grpSpPr>
        <p:sp>
          <p:nvSpPr>
            <p:cNvPr id="48" name="Google Shape;48;p6"/>
            <p:cNvSpPr/>
            <p:nvPr/>
          </p:nvSpPr>
          <p:spPr>
            <a:xfrm>
              <a:off x="0" y="0"/>
              <a:ext cx="3804892" cy="554696"/>
            </a:xfrm>
            <a:custGeom>
              <a:rect b="b" l="l" r="r" t="t"/>
              <a:pathLst>
                <a:path extrusionOk="0" h="554696" w="3804892">
                  <a:moveTo>
                    <a:pt x="53590" y="0"/>
                  </a:moveTo>
                  <a:lnTo>
                    <a:pt x="3751302" y="0"/>
                  </a:lnTo>
                  <a:cubicBezTo>
                    <a:pt x="3765515" y="0"/>
                    <a:pt x="3779146" y="5646"/>
                    <a:pt x="3789196" y="15696"/>
                  </a:cubicBezTo>
                  <a:cubicBezTo>
                    <a:pt x="3799246" y="25746"/>
                    <a:pt x="3804892" y="39377"/>
                    <a:pt x="3804892" y="53590"/>
                  </a:cubicBezTo>
                  <a:lnTo>
                    <a:pt x="3804892" y="501107"/>
                  </a:lnTo>
                  <a:cubicBezTo>
                    <a:pt x="3804892" y="515320"/>
                    <a:pt x="3799246" y="528950"/>
                    <a:pt x="3789196" y="539000"/>
                  </a:cubicBezTo>
                  <a:cubicBezTo>
                    <a:pt x="3779146" y="549050"/>
                    <a:pt x="3765515" y="554696"/>
                    <a:pt x="3751302" y="554696"/>
                  </a:cubicBezTo>
                  <a:lnTo>
                    <a:pt x="53590" y="554696"/>
                  </a:lnTo>
                  <a:cubicBezTo>
                    <a:pt x="23993" y="554696"/>
                    <a:pt x="0" y="530703"/>
                    <a:pt x="0" y="501107"/>
                  </a:cubicBezTo>
                  <a:lnTo>
                    <a:pt x="0" y="53590"/>
                  </a:lnTo>
                  <a:cubicBezTo>
                    <a:pt x="0" y="39377"/>
                    <a:pt x="5646" y="25746"/>
                    <a:pt x="15696" y="15696"/>
                  </a:cubicBezTo>
                  <a:cubicBezTo>
                    <a:pt x="25746" y="5646"/>
                    <a:pt x="39377" y="0"/>
                    <a:pt x="53590" y="0"/>
                  </a:cubicBezTo>
                  <a:close/>
                </a:path>
              </a:pathLst>
            </a:custGeom>
            <a:solidFill>
              <a:srgbClr val="F1BB2A"/>
            </a:solidFill>
            <a:ln cap="rnd" cmpd="sng" w="95250">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6"/>
            <p:cNvSpPr txBox="1"/>
            <p:nvPr/>
          </p:nvSpPr>
          <p:spPr>
            <a:xfrm>
              <a:off x="0" y="-38100"/>
              <a:ext cx="3804892" cy="592796"/>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 name="Google Shape;50;p6"/>
          <p:cNvSpPr txBox="1"/>
          <p:nvPr/>
        </p:nvSpPr>
        <p:spPr>
          <a:xfrm>
            <a:off x="1460753" y="2070930"/>
            <a:ext cx="15366494" cy="1568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000000"/>
                </a:solidFill>
                <a:latin typeface="Jua"/>
                <a:ea typeface="Jua"/>
                <a:cs typeface="Jua"/>
                <a:sym typeface="Jua"/>
              </a:rPr>
              <a:t>TABLE OF CONTENTS</a:t>
            </a:r>
            <a:endParaRPr/>
          </a:p>
        </p:txBody>
      </p:sp>
      <p:sp>
        <p:nvSpPr>
          <p:cNvPr id="51" name="Google Shape;51;p6"/>
          <p:cNvSpPr txBox="1"/>
          <p:nvPr/>
        </p:nvSpPr>
        <p:spPr>
          <a:xfrm>
            <a:off x="3779218" y="4862675"/>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52" name="Google Shape;52;p6"/>
          <p:cNvSpPr txBox="1"/>
          <p:nvPr/>
        </p:nvSpPr>
        <p:spPr>
          <a:xfrm>
            <a:off x="2635200" y="4905375"/>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01</a:t>
            </a:r>
            <a:endParaRPr/>
          </a:p>
        </p:txBody>
      </p:sp>
      <p:sp>
        <p:nvSpPr>
          <p:cNvPr id="53" name="Google Shape;53;p6"/>
          <p:cNvSpPr txBox="1"/>
          <p:nvPr/>
        </p:nvSpPr>
        <p:spPr>
          <a:xfrm>
            <a:off x="3779218" y="6067654"/>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54" name="Google Shape;54;p6"/>
          <p:cNvSpPr txBox="1"/>
          <p:nvPr/>
        </p:nvSpPr>
        <p:spPr>
          <a:xfrm>
            <a:off x="2635200" y="6110350"/>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02</a:t>
            </a:r>
            <a:endParaRPr/>
          </a:p>
        </p:txBody>
      </p:sp>
      <p:sp>
        <p:nvSpPr>
          <p:cNvPr id="55" name="Google Shape;55;p6"/>
          <p:cNvSpPr txBox="1"/>
          <p:nvPr/>
        </p:nvSpPr>
        <p:spPr>
          <a:xfrm>
            <a:off x="3779218" y="7277330"/>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56" name="Google Shape;56;p6"/>
          <p:cNvSpPr txBox="1"/>
          <p:nvPr/>
        </p:nvSpPr>
        <p:spPr>
          <a:xfrm>
            <a:off x="2635200" y="7320025"/>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03</a:t>
            </a:r>
            <a:endParaRPr/>
          </a:p>
        </p:txBody>
      </p:sp>
      <p:sp>
        <p:nvSpPr>
          <p:cNvPr id="57" name="Google Shape;57;p6"/>
          <p:cNvSpPr txBox="1"/>
          <p:nvPr/>
        </p:nvSpPr>
        <p:spPr>
          <a:xfrm>
            <a:off x="11357620" y="4862675"/>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58" name="Google Shape;58;p6"/>
          <p:cNvSpPr txBox="1"/>
          <p:nvPr/>
        </p:nvSpPr>
        <p:spPr>
          <a:xfrm>
            <a:off x="10191950" y="4905375"/>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04</a:t>
            </a:r>
            <a:endParaRPr/>
          </a:p>
        </p:txBody>
      </p:sp>
      <p:sp>
        <p:nvSpPr>
          <p:cNvPr id="59" name="Google Shape;59;p6"/>
          <p:cNvSpPr txBox="1"/>
          <p:nvPr/>
        </p:nvSpPr>
        <p:spPr>
          <a:xfrm>
            <a:off x="11357620" y="6067654"/>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60" name="Google Shape;60;p6"/>
          <p:cNvSpPr txBox="1"/>
          <p:nvPr/>
        </p:nvSpPr>
        <p:spPr>
          <a:xfrm>
            <a:off x="10191949" y="6110350"/>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05</a:t>
            </a:r>
            <a:endParaRPr/>
          </a:p>
        </p:txBody>
      </p:sp>
      <p:sp>
        <p:nvSpPr>
          <p:cNvPr id="61" name="Google Shape;61;p6"/>
          <p:cNvSpPr txBox="1"/>
          <p:nvPr/>
        </p:nvSpPr>
        <p:spPr>
          <a:xfrm>
            <a:off x="11357620" y="7277330"/>
            <a:ext cx="4295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3C8"/>
                </a:solidFill>
                <a:latin typeface="Architects Daughter"/>
                <a:ea typeface="Architects Daughter"/>
                <a:cs typeface="Architects Daughter"/>
                <a:sym typeface="Architects Daughter"/>
              </a:rPr>
              <a:t>Content here</a:t>
            </a:r>
            <a:endParaRPr/>
          </a:p>
        </p:txBody>
      </p:sp>
      <p:sp>
        <p:nvSpPr>
          <p:cNvPr id="62" name="Google Shape;62;p6"/>
          <p:cNvSpPr txBox="1"/>
          <p:nvPr/>
        </p:nvSpPr>
        <p:spPr>
          <a:xfrm>
            <a:off x="10191950" y="7320025"/>
            <a:ext cx="980100" cy="846300"/>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499" u="none" cap="none" strike="noStrike">
                <a:solidFill>
                  <a:srgbClr val="FFFFFF"/>
                </a:solidFill>
                <a:latin typeface="Jua"/>
                <a:ea typeface="Jua"/>
                <a:cs typeface="Jua"/>
                <a:sym typeface="Jua"/>
              </a:rPr>
              <a:t>06</a:t>
            </a:r>
            <a:endParaRPr/>
          </a:p>
        </p:txBody>
      </p:sp>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66" name="Shape 66"/>
        <p:cNvGrpSpPr/>
        <p:nvPr/>
      </p:nvGrpSpPr>
      <p:grpSpPr>
        <a:xfrm>
          <a:off x="0" y="0"/>
          <a:ext cx="0" cy="0"/>
          <a:chOff x="0" y="0"/>
          <a:chExt cx="0" cy="0"/>
        </a:xfrm>
      </p:grpSpPr>
      <p:grpSp>
        <p:nvGrpSpPr>
          <p:cNvPr id="67" name="Google Shape;67;p7"/>
          <p:cNvGrpSpPr/>
          <p:nvPr/>
        </p:nvGrpSpPr>
        <p:grpSpPr>
          <a:xfrm>
            <a:off x="546533" y="363501"/>
            <a:ext cx="17194934" cy="9415336"/>
            <a:chOff x="0" y="-38100"/>
            <a:chExt cx="4528707" cy="2479759"/>
          </a:xfrm>
        </p:grpSpPr>
        <p:sp>
          <p:nvSpPr>
            <p:cNvPr id="68" name="Google Shape;68;p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69" name="Google Shape;69;p7"/>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0" name="Google Shape;70;p7"/>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71" name="Google Shape;71;p7"/>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72" name="Google Shape;72;p7"/>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73" name="Google Shape;73;p7"/>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74" name="Google Shape;74;p7"/>
          <p:cNvSpPr txBox="1"/>
          <p:nvPr/>
        </p:nvSpPr>
        <p:spPr>
          <a:xfrm>
            <a:off x="1460753" y="1586859"/>
            <a:ext cx="15366494" cy="142875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9000" u="none" cap="none" strike="noStrike">
                <a:solidFill>
                  <a:srgbClr val="FFFFFF"/>
                </a:solidFill>
                <a:latin typeface="Jua"/>
                <a:ea typeface="Jua"/>
                <a:cs typeface="Jua"/>
                <a:sym typeface="Jua"/>
              </a:rPr>
              <a:t>INTRODUCTION</a:t>
            </a:r>
            <a:endParaRPr/>
          </a:p>
        </p:txBody>
      </p:sp>
      <p:sp>
        <p:nvSpPr>
          <p:cNvPr id="75" name="Google Shape;75;p7"/>
          <p:cNvSpPr txBox="1"/>
          <p:nvPr/>
        </p:nvSpPr>
        <p:spPr>
          <a:xfrm>
            <a:off x="8891018" y="3681163"/>
            <a:ext cx="7936200" cy="4874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 Ut enim ad minim veniam, quis nostrud exercitation ullamco laboris nisi ut aliquip ex ea commodo consequat. Lorem ipsum dolor sit amet, consectetur.</a:t>
            </a:r>
            <a:endParaRPr/>
          </a:p>
        </p:txBody>
      </p:sp>
      <p:sp>
        <p:nvSpPr>
          <p:cNvPr id="76" name="Google Shape;76;p7"/>
          <p:cNvSpPr/>
          <p:nvPr/>
        </p:nvSpPr>
        <p:spPr>
          <a:xfrm flipH="1" rot="-543719">
            <a:off x="-1233320" y="1723686"/>
            <a:ext cx="9986470" cy="8733622"/>
          </a:xfrm>
          <a:custGeom>
            <a:rect b="b" l="l" r="r" t="t"/>
            <a:pathLst>
              <a:path extrusionOk="0" h="8733786" w="9986657">
                <a:moveTo>
                  <a:pt x="9986657" y="0"/>
                </a:moveTo>
                <a:lnTo>
                  <a:pt x="0" y="0"/>
                </a:lnTo>
                <a:lnTo>
                  <a:pt x="0" y="8733786"/>
                </a:lnTo>
                <a:lnTo>
                  <a:pt x="9986657" y="8733786"/>
                </a:lnTo>
                <a:lnTo>
                  <a:pt x="9986657" y="0"/>
                </a:lnTo>
                <a:close/>
              </a:path>
            </a:pathLst>
          </a:custGeom>
          <a:blipFill rotWithShape="1">
            <a:blip r:embed="rId4">
              <a:alphaModFix/>
            </a:blip>
            <a:stretch>
              <a:fillRect b="0" l="0" r="0" t="0"/>
            </a:stretch>
          </a:blipFill>
          <a:ln>
            <a:noFill/>
          </a:ln>
        </p:spPr>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80" name="Shape 80"/>
        <p:cNvGrpSpPr/>
        <p:nvPr/>
      </p:nvGrpSpPr>
      <p:grpSpPr>
        <a:xfrm>
          <a:off x="0" y="0"/>
          <a:ext cx="0" cy="0"/>
          <a:chOff x="0" y="0"/>
          <a:chExt cx="0" cy="0"/>
        </a:xfrm>
      </p:grpSpPr>
      <p:grpSp>
        <p:nvGrpSpPr>
          <p:cNvPr id="81" name="Google Shape;81;p8"/>
          <p:cNvGrpSpPr/>
          <p:nvPr/>
        </p:nvGrpSpPr>
        <p:grpSpPr>
          <a:xfrm>
            <a:off x="546533" y="363501"/>
            <a:ext cx="17194934" cy="9415336"/>
            <a:chOff x="0" y="-38100"/>
            <a:chExt cx="4528707" cy="2479759"/>
          </a:xfrm>
        </p:grpSpPr>
        <p:sp>
          <p:nvSpPr>
            <p:cNvPr id="82" name="Google Shape;82;p8"/>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83" name="Google Shape;83;p8"/>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4" name="Google Shape;84;p8"/>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85" name="Google Shape;85;p8"/>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86" name="Google Shape;86;p8"/>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87" name="Google Shape;87;p8"/>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88" name="Google Shape;88;p8"/>
          <p:cNvSpPr/>
          <p:nvPr/>
        </p:nvSpPr>
        <p:spPr>
          <a:xfrm>
            <a:off x="10074383" y="1644009"/>
            <a:ext cx="6752864" cy="6881074"/>
          </a:xfrm>
          <a:custGeom>
            <a:rect b="b" l="l" r="r" t="t"/>
            <a:pathLst>
              <a:path extrusionOk="0" h="1066058" w="1046195">
                <a:moveTo>
                  <a:pt x="0" y="0"/>
                </a:moveTo>
                <a:lnTo>
                  <a:pt x="1046195" y="0"/>
                </a:lnTo>
                <a:lnTo>
                  <a:pt x="1046195" y="1066058"/>
                </a:lnTo>
                <a:lnTo>
                  <a:pt x="0" y="1066058"/>
                </a:lnTo>
                <a:close/>
              </a:path>
            </a:pathLst>
          </a:custGeom>
          <a:blipFill rotWithShape="1">
            <a:blip r:embed="rId4">
              <a:alphaModFix/>
            </a:blip>
            <a:stretch>
              <a:fillRect b="0" l="-37313" r="-43829" t="0"/>
            </a:stretch>
          </a:blipFill>
          <a:ln>
            <a:noFill/>
          </a:ln>
        </p:spPr>
      </p:sp>
      <p:sp>
        <p:nvSpPr>
          <p:cNvPr id="89" name="Google Shape;89;p8"/>
          <p:cNvSpPr txBox="1"/>
          <p:nvPr/>
        </p:nvSpPr>
        <p:spPr>
          <a:xfrm>
            <a:off x="1460753" y="1586859"/>
            <a:ext cx="15366494" cy="142875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9000" u="none" cap="none" strike="noStrike">
                <a:solidFill>
                  <a:srgbClr val="FFFFFF"/>
                </a:solidFill>
                <a:latin typeface="Jua"/>
                <a:ea typeface="Jua"/>
                <a:cs typeface="Jua"/>
                <a:sym typeface="Jua"/>
              </a:rPr>
              <a:t>MAIN LESSON</a:t>
            </a:r>
            <a:endParaRPr/>
          </a:p>
        </p:txBody>
      </p:sp>
      <p:sp>
        <p:nvSpPr>
          <p:cNvPr id="90" name="Google Shape;90;p8"/>
          <p:cNvSpPr txBox="1"/>
          <p:nvPr/>
        </p:nvSpPr>
        <p:spPr>
          <a:xfrm>
            <a:off x="1460753" y="3603832"/>
            <a:ext cx="7001400" cy="4874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 Ut enim ad minim veniam, quis nostrud exercitation ullamco laboris nisi ut aliquip ex ea commodo consequat. Lorem ipsum dolor sit.</a:t>
            </a:r>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94" name="Shape 94"/>
        <p:cNvGrpSpPr/>
        <p:nvPr/>
      </p:nvGrpSpPr>
      <p:grpSpPr>
        <a:xfrm>
          <a:off x="0" y="0"/>
          <a:ext cx="0" cy="0"/>
          <a:chOff x="0" y="0"/>
          <a:chExt cx="0" cy="0"/>
        </a:xfrm>
      </p:grpSpPr>
      <p:grpSp>
        <p:nvGrpSpPr>
          <p:cNvPr id="95" name="Google Shape;95;p9"/>
          <p:cNvGrpSpPr/>
          <p:nvPr/>
        </p:nvGrpSpPr>
        <p:grpSpPr>
          <a:xfrm>
            <a:off x="546533" y="363501"/>
            <a:ext cx="17194934" cy="9415336"/>
            <a:chOff x="0" y="-38100"/>
            <a:chExt cx="4528707" cy="2479759"/>
          </a:xfrm>
        </p:grpSpPr>
        <p:sp>
          <p:nvSpPr>
            <p:cNvPr id="96" name="Google Shape;96;p9"/>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97" name="Google Shape;97;p9"/>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8" name="Google Shape;98;p9"/>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99" name="Google Shape;99;p9"/>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00" name="Google Shape;100;p9"/>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01" name="Google Shape;101;p9"/>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02" name="Google Shape;102;p9"/>
          <p:cNvSpPr txBox="1"/>
          <p:nvPr/>
        </p:nvSpPr>
        <p:spPr>
          <a:xfrm>
            <a:off x="5416092" y="2539037"/>
            <a:ext cx="12325375" cy="410209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999" u="none" cap="none" strike="noStrike">
                <a:solidFill>
                  <a:srgbClr val="FFFFFF"/>
                </a:solidFill>
                <a:latin typeface="Jua"/>
                <a:ea typeface="Jua"/>
                <a:cs typeface="Jua"/>
                <a:sym typeface="Jua"/>
              </a:rPr>
              <a:t>“”THIS IS A QUOTE,</a:t>
            </a:r>
            <a:endParaRPr/>
          </a:p>
          <a:p>
            <a:pPr indent="0" lvl="0" marL="0" marR="0" rtl="0" algn="ctr">
              <a:lnSpc>
                <a:spcPct val="100000"/>
              </a:lnSpc>
              <a:spcBef>
                <a:spcPts val="0"/>
              </a:spcBef>
              <a:spcAft>
                <a:spcPts val="0"/>
              </a:spcAft>
              <a:buNone/>
            </a:pPr>
            <a:r>
              <a:rPr b="0" i="0" lang="en-US" sz="9999" u="none" cap="none" strike="noStrike">
                <a:solidFill>
                  <a:srgbClr val="FFFFFF"/>
                </a:solidFill>
                <a:latin typeface="Jua"/>
                <a:ea typeface="Jua"/>
                <a:cs typeface="Jua"/>
                <a:sym typeface="Jua"/>
              </a:rPr>
              <a:t>WORDS FULL</a:t>
            </a:r>
            <a:endParaRPr/>
          </a:p>
          <a:p>
            <a:pPr indent="0" lvl="0" marL="0" marR="0" rtl="0" algn="ctr">
              <a:lnSpc>
                <a:spcPct val="100000"/>
              </a:lnSpc>
              <a:spcBef>
                <a:spcPts val="0"/>
              </a:spcBef>
              <a:spcAft>
                <a:spcPts val="0"/>
              </a:spcAft>
              <a:buNone/>
            </a:pPr>
            <a:r>
              <a:rPr b="0" i="0" lang="en-US" sz="9999" u="none" cap="none" strike="noStrike">
                <a:solidFill>
                  <a:srgbClr val="FFFFFF"/>
                </a:solidFill>
                <a:latin typeface="Jua"/>
                <a:ea typeface="Jua"/>
                <a:cs typeface="Jua"/>
                <a:sym typeface="Jua"/>
              </a:rPr>
              <a:t>OF WISDOM.””</a:t>
            </a:r>
            <a:endParaRPr/>
          </a:p>
        </p:txBody>
      </p:sp>
      <p:sp>
        <p:nvSpPr>
          <p:cNvPr id="103" name="Google Shape;103;p9"/>
          <p:cNvSpPr/>
          <p:nvPr/>
        </p:nvSpPr>
        <p:spPr>
          <a:xfrm>
            <a:off x="-25643" y="1352067"/>
            <a:ext cx="7462388" cy="10578127"/>
          </a:xfrm>
          <a:custGeom>
            <a:rect b="b" l="l" r="r" t="t"/>
            <a:pathLst>
              <a:path extrusionOk="0" h="10578127" w="7462388">
                <a:moveTo>
                  <a:pt x="0" y="0"/>
                </a:moveTo>
                <a:lnTo>
                  <a:pt x="7462388" y="0"/>
                </a:lnTo>
                <a:lnTo>
                  <a:pt x="7462388" y="10578127"/>
                </a:lnTo>
                <a:lnTo>
                  <a:pt x="0" y="10578127"/>
                </a:lnTo>
                <a:lnTo>
                  <a:pt x="0" y="0"/>
                </a:lnTo>
                <a:close/>
              </a:path>
            </a:pathLst>
          </a:custGeom>
          <a:blipFill rotWithShape="1">
            <a:blip r:embed="rId4">
              <a:alphaModFix/>
            </a:blip>
            <a:stretch>
              <a:fillRect b="0" l="0" r="0" t="0"/>
            </a:stretch>
          </a:blipFill>
          <a:ln>
            <a:noFill/>
          </a:ln>
        </p:spPr>
      </p:sp>
      <p:sp>
        <p:nvSpPr>
          <p:cNvPr id="104" name="Google Shape;104;p9"/>
          <p:cNvSpPr txBox="1"/>
          <p:nvPr/>
        </p:nvSpPr>
        <p:spPr>
          <a:xfrm>
            <a:off x="8927541" y="7261438"/>
            <a:ext cx="5302500" cy="769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3C8"/>
                </a:solidFill>
                <a:latin typeface="Architects Daughter"/>
                <a:ea typeface="Architects Daughter"/>
                <a:cs typeface="Architects Daughter"/>
                <a:sym typeface="Architects Daughter"/>
              </a:rPr>
              <a:t>Someone Famous</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108" name="Shape 108"/>
        <p:cNvGrpSpPr/>
        <p:nvPr/>
      </p:nvGrpSpPr>
      <p:grpSpPr>
        <a:xfrm>
          <a:off x="0" y="0"/>
          <a:ext cx="0" cy="0"/>
          <a:chOff x="0" y="0"/>
          <a:chExt cx="0" cy="0"/>
        </a:xfrm>
      </p:grpSpPr>
      <p:grpSp>
        <p:nvGrpSpPr>
          <p:cNvPr id="109" name="Google Shape;109;p10"/>
          <p:cNvGrpSpPr/>
          <p:nvPr/>
        </p:nvGrpSpPr>
        <p:grpSpPr>
          <a:xfrm>
            <a:off x="546533" y="363501"/>
            <a:ext cx="17194934" cy="9415336"/>
            <a:chOff x="0" y="-38100"/>
            <a:chExt cx="4528707" cy="2479759"/>
          </a:xfrm>
        </p:grpSpPr>
        <p:sp>
          <p:nvSpPr>
            <p:cNvPr id="110" name="Google Shape;110;p10"/>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111" name="Google Shape;111;p10"/>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2" name="Google Shape;112;p10"/>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13" name="Google Shape;113;p10"/>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14" name="Google Shape;114;p10"/>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15" name="Google Shape;115;p10"/>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grpSp>
        <p:nvGrpSpPr>
          <p:cNvPr id="116" name="Google Shape;116;p10"/>
          <p:cNvGrpSpPr/>
          <p:nvPr/>
        </p:nvGrpSpPr>
        <p:grpSpPr>
          <a:xfrm>
            <a:off x="1028700" y="3710818"/>
            <a:ext cx="5160043" cy="4803531"/>
            <a:chOff x="0" y="0"/>
            <a:chExt cx="6880057" cy="6404707"/>
          </a:xfrm>
        </p:grpSpPr>
        <p:sp>
          <p:nvSpPr>
            <p:cNvPr id="117" name="Google Shape;117;p10"/>
            <p:cNvSpPr/>
            <p:nvPr/>
          </p:nvSpPr>
          <p:spPr>
            <a:xfrm>
              <a:off x="0" y="0"/>
              <a:ext cx="6880057" cy="6404707"/>
            </a:xfrm>
            <a:custGeom>
              <a:rect b="b" l="l" r="r" t="t"/>
              <a:pathLst>
                <a:path extrusionOk="0" h="6404707" w="6880057">
                  <a:moveTo>
                    <a:pt x="0" y="0"/>
                  </a:moveTo>
                  <a:lnTo>
                    <a:pt x="6880057" y="0"/>
                  </a:lnTo>
                  <a:lnTo>
                    <a:pt x="6880057" y="6404707"/>
                  </a:lnTo>
                  <a:lnTo>
                    <a:pt x="0" y="6404707"/>
                  </a:lnTo>
                  <a:lnTo>
                    <a:pt x="0" y="0"/>
                  </a:lnTo>
                  <a:close/>
                </a:path>
              </a:pathLst>
            </a:custGeom>
            <a:blipFill rotWithShape="1">
              <a:blip r:embed="rId4">
                <a:alphaModFix/>
              </a:blip>
              <a:stretch>
                <a:fillRect b="0" l="0" r="0" t="0"/>
              </a:stretch>
            </a:blipFill>
            <a:ln>
              <a:noFill/>
            </a:ln>
          </p:spPr>
        </p:sp>
        <p:grpSp>
          <p:nvGrpSpPr>
            <p:cNvPr id="118" name="Google Shape;118;p10"/>
            <p:cNvGrpSpPr/>
            <p:nvPr/>
          </p:nvGrpSpPr>
          <p:grpSpPr>
            <a:xfrm>
              <a:off x="544390" y="214342"/>
              <a:ext cx="5791277" cy="5791277"/>
              <a:chOff x="0" y="0"/>
              <a:chExt cx="812800" cy="812800"/>
            </a:xfrm>
          </p:grpSpPr>
          <p:sp>
            <p:nvSpPr>
              <p:cNvPr id="119" name="Google Shape;11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1" name="Google Shape;121;p10"/>
          <p:cNvGrpSpPr/>
          <p:nvPr/>
        </p:nvGrpSpPr>
        <p:grpSpPr>
          <a:xfrm>
            <a:off x="6563979" y="3710818"/>
            <a:ext cx="5160043" cy="4803531"/>
            <a:chOff x="0" y="0"/>
            <a:chExt cx="6880057" cy="6404707"/>
          </a:xfrm>
        </p:grpSpPr>
        <p:sp>
          <p:nvSpPr>
            <p:cNvPr id="122" name="Google Shape;122;p10"/>
            <p:cNvSpPr/>
            <p:nvPr/>
          </p:nvSpPr>
          <p:spPr>
            <a:xfrm>
              <a:off x="0" y="0"/>
              <a:ext cx="6880057" cy="6404707"/>
            </a:xfrm>
            <a:custGeom>
              <a:rect b="b" l="l" r="r" t="t"/>
              <a:pathLst>
                <a:path extrusionOk="0" h="6404707" w="6880057">
                  <a:moveTo>
                    <a:pt x="0" y="0"/>
                  </a:moveTo>
                  <a:lnTo>
                    <a:pt x="6880057" y="0"/>
                  </a:lnTo>
                  <a:lnTo>
                    <a:pt x="6880057" y="6404707"/>
                  </a:lnTo>
                  <a:lnTo>
                    <a:pt x="0" y="6404707"/>
                  </a:lnTo>
                  <a:lnTo>
                    <a:pt x="0" y="0"/>
                  </a:lnTo>
                  <a:close/>
                </a:path>
              </a:pathLst>
            </a:custGeom>
            <a:blipFill rotWithShape="1">
              <a:blip r:embed="rId4">
                <a:alphaModFix/>
              </a:blip>
              <a:stretch>
                <a:fillRect b="0" l="0" r="0" t="0"/>
              </a:stretch>
            </a:blipFill>
            <a:ln>
              <a:noFill/>
            </a:ln>
          </p:spPr>
        </p:sp>
        <p:grpSp>
          <p:nvGrpSpPr>
            <p:cNvPr id="123" name="Google Shape;123;p10"/>
            <p:cNvGrpSpPr/>
            <p:nvPr/>
          </p:nvGrpSpPr>
          <p:grpSpPr>
            <a:xfrm>
              <a:off x="544390" y="214342"/>
              <a:ext cx="5791277" cy="5791277"/>
              <a:chOff x="0" y="0"/>
              <a:chExt cx="812800" cy="812800"/>
            </a:xfrm>
          </p:grpSpPr>
          <p:sp>
            <p:nvSpPr>
              <p:cNvPr id="124" name="Google Shape;124;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26" name="Google Shape;126;p10"/>
          <p:cNvGrpSpPr/>
          <p:nvPr/>
        </p:nvGrpSpPr>
        <p:grpSpPr>
          <a:xfrm>
            <a:off x="12095496" y="3710818"/>
            <a:ext cx="5160043" cy="4803531"/>
            <a:chOff x="0" y="0"/>
            <a:chExt cx="6880057" cy="6404707"/>
          </a:xfrm>
        </p:grpSpPr>
        <p:sp>
          <p:nvSpPr>
            <p:cNvPr id="127" name="Google Shape;127;p10"/>
            <p:cNvSpPr/>
            <p:nvPr/>
          </p:nvSpPr>
          <p:spPr>
            <a:xfrm>
              <a:off x="0" y="0"/>
              <a:ext cx="6880057" cy="6404707"/>
            </a:xfrm>
            <a:custGeom>
              <a:rect b="b" l="l" r="r" t="t"/>
              <a:pathLst>
                <a:path extrusionOk="0" h="6404707" w="6880057">
                  <a:moveTo>
                    <a:pt x="0" y="0"/>
                  </a:moveTo>
                  <a:lnTo>
                    <a:pt x="6880057" y="0"/>
                  </a:lnTo>
                  <a:lnTo>
                    <a:pt x="6880057" y="6404707"/>
                  </a:lnTo>
                  <a:lnTo>
                    <a:pt x="0" y="6404707"/>
                  </a:lnTo>
                  <a:lnTo>
                    <a:pt x="0" y="0"/>
                  </a:lnTo>
                  <a:close/>
                </a:path>
              </a:pathLst>
            </a:custGeom>
            <a:blipFill rotWithShape="1">
              <a:blip r:embed="rId4">
                <a:alphaModFix/>
              </a:blip>
              <a:stretch>
                <a:fillRect b="0" l="0" r="0" t="0"/>
              </a:stretch>
            </a:blipFill>
            <a:ln>
              <a:noFill/>
            </a:ln>
          </p:spPr>
        </p:sp>
        <p:grpSp>
          <p:nvGrpSpPr>
            <p:cNvPr id="128" name="Google Shape;128;p10"/>
            <p:cNvGrpSpPr/>
            <p:nvPr/>
          </p:nvGrpSpPr>
          <p:grpSpPr>
            <a:xfrm>
              <a:off x="544390" y="214342"/>
              <a:ext cx="5791277" cy="5791277"/>
              <a:chOff x="0" y="0"/>
              <a:chExt cx="812800" cy="812800"/>
            </a:xfrm>
          </p:grpSpPr>
          <p:sp>
            <p:nvSpPr>
              <p:cNvPr id="129" name="Google Shape;129;p10"/>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77"/>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31" name="Google Shape;131;p10"/>
          <p:cNvSpPr/>
          <p:nvPr/>
        </p:nvSpPr>
        <p:spPr>
          <a:xfrm>
            <a:off x="5330967" y="3710818"/>
            <a:ext cx="1402430" cy="1070946"/>
          </a:xfrm>
          <a:custGeom>
            <a:rect b="b" l="l" r="r" t="t"/>
            <a:pathLst>
              <a:path extrusionOk="0" h="1070946" w="1402430">
                <a:moveTo>
                  <a:pt x="0" y="0"/>
                </a:moveTo>
                <a:lnTo>
                  <a:pt x="1402429" y="0"/>
                </a:lnTo>
                <a:lnTo>
                  <a:pt x="1402429" y="1070947"/>
                </a:lnTo>
                <a:lnTo>
                  <a:pt x="0" y="1070947"/>
                </a:lnTo>
                <a:lnTo>
                  <a:pt x="0" y="0"/>
                </a:lnTo>
                <a:close/>
              </a:path>
            </a:pathLst>
          </a:custGeom>
          <a:blipFill rotWithShape="1">
            <a:blip r:embed="rId5">
              <a:alphaModFix/>
            </a:blip>
            <a:stretch>
              <a:fillRect b="0" l="0" r="0" t="0"/>
            </a:stretch>
          </a:blipFill>
          <a:ln>
            <a:noFill/>
          </a:ln>
        </p:spPr>
      </p:sp>
      <p:sp>
        <p:nvSpPr>
          <p:cNvPr id="132" name="Google Shape;132;p10"/>
          <p:cNvSpPr txBox="1"/>
          <p:nvPr/>
        </p:nvSpPr>
        <p:spPr>
          <a:xfrm>
            <a:off x="1460753" y="1696420"/>
            <a:ext cx="15366494" cy="126047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FFFFFF"/>
                </a:solidFill>
                <a:latin typeface="Jua"/>
                <a:ea typeface="Jua"/>
                <a:cs typeface="Jua"/>
                <a:sym typeface="Jua"/>
              </a:rPr>
              <a:t>CYCLE DIAGRAM 1</a:t>
            </a:r>
            <a:endParaRPr/>
          </a:p>
        </p:txBody>
      </p:sp>
      <p:sp>
        <p:nvSpPr>
          <p:cNvPr id="133" name="Google Shape;133;p10"/>
          <p:cNvSpPr/>
          <p:nvPr/>
        </p:nvSpPr>
        <p:spPr>
          <a:xfrm flipH="1" rot="10800000">
            <a:off x="11022807" y="7443403"/>
            <a:ext cx="1402430" cy="1070946"/>
          </a:xfrm>
          <a:custGeom>
            <a:rect b="b" l="l" r="r" t="t"/>
            <a:pathLst>
              <a:path extrusionOk="0" h="1070946" w="1402430">
                <a:moveTo>
                  <a:pt x="0" y="1070946"/>
                </a:moveTo>
                <a:lnTo>
                  <a:pt x="1402429" y="1070946"/>
                </a:lnTo>
                <a:lnTo>
                  <a:pt x="1402429" y="0"/>
                </a:lnTo>
                <a:lnTo>
                  <a:pt x="0" y="0"/>
                </a:lnTo>
                <a:lnTo>
                  <a:pt x="0" y="1070946"/>
                </a:lnTo>
                <a:close/>
              </a:path>
            </a:pathLst>
          </a:custGeom>
          <a:blipFill rotWithShape="1">
            <a:blip r:embed="rId5">
              <a:alphaModFix/>
            </a:blip>
            <a:stretch>
              <a:fillRect b="0" l="0" r="0" t="0"/>
            </a:stretch>
          </a:blipFill>
          <a:ln>
            <a:noFill/>
          </a:ln>
        </p:spPr>
      </p:sp>
      <p:sp>
        <p:nvSpPr>
          <p:cNvPr id="134" name="Google Shape;134;p10"/>
          <p:cNvSpPr txBox="1"/>
          <p:nvPr/>
        </p:nvSpPr>
        <p:spPr>
          <a:xfrm>
            <a:off x="2779923" y="4739400"/>
            <a:ext cx="19581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1</a:t>
            </a:r>
            <a:endParaRPr/>
          </a:p>
        </p:txBody>
      </p:sp>
      <p:sp>
        <p:nvSpPr>
          <p:cNvPr id="135" name="Google Shape;135;p10"/>
          <p:cNvSpPr txBox="1"/>
          <p:nvPr/>
        </p:nvSpPr>
        <p:spPr>
          <a:xfrm>
            <a:off x="8043975" y="4739400"/>
            <a:ext cx="2196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2</a:t>
            </a:r>
            <a:endParaRPr/>
          </a:p>
        </p:txBody>
      </p:sp>
      <p:sp>
        <p:nvSpPr>
          <p:cNvPr id="136" name="Google Shape;136;p10"/>
          <p:cNvSpPr txBox="1"/>
          <p:nvPr/>
        </p:nvSpPr>
        <p:spPr>
          <a:xfrm>
            <a:off x="13696461" y="4763400"/>
            <a:ext cx="19581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3</a:t>
            </a:r>
            <a:endParaRPr/>
          </a:p>
        </p:txBody>
      </p:sp>
      <p:sp>
        <p:nvSpPr>
          <p:cNvPr id="137" name="Google Shape;137;p10"/>
          <p:cNvSpPr txBox="1"/>
          <p:nvPr/>
        </p:nvSpPr>
        <p:spPr>
          <a:xfrm>
            <a:off x="2285515" y="5624446"/>
            <a:ext cx="26463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Architects Daughter"/>
                <a:ea typeface="Architects Daughter"/>
                <a:cs typeface="Architects Daughter"/>
                <a:sym typeface="Architects Daughter"/>
              </a:rPr>
              <a:t>Lorem ipsum dolor sit amet, consectetur adipiscing elit, sed do eiusmod tempor incididunt ut.</a:t>
            </a:r>
            <a:endParaRPr/>
          </a:p>
        </p:txBody>
      </p:sp>
      <p:sp>
        <p:nvSpPr>
          <p:cNvPr id="138" name="Google Shape;138;p10"/>
          <p:cNvSpPr txBox="1"/>
          <p:nvPr/>
        </p:nvSpPr>
        <p:spPr>
          <a:xfrm>
            <a:off x="7820793" y="5624446"/>
            <a:ext cx="26463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Architects Daughter"/>
                <a:ea typeface="Architects Daughter"/>
                <a:cs typeface="Architects Daughter"/>
                <a:sym typeface="Architects Daughter"/>
              </a:rPr>
              <a:t>Lorem ipsum dolor sit amet, consectetur adipiscing elit, sed do eiusmod tempor incididunt ut.</a:t>
            </a:r>
            <a:endParaRPr/>
          </a:p>
        </p:txBody>
      </p:sp>
      <p:sp>
        <p:nvSpPr>
          <p:cNvPr id="139" name="Google Shape;139;p10"/>
          <p:cNvSpPr txBox="1"/>
          <p:nvPr/>
        </p:nvSpPr>
        <p:spPr>
          <a:xfrm>
            <a:off x="13352311" y="5624446"/>
            <a:ext cx="2646300" cy="1551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Architects Daughter"/>
                <a:ea typeface="Architects Daughter"/>
                <a:cs typeface="Architects Daughter"/>
                <a:sym typeface="Architects Daughter"/>
              </a:rPr>
              <a:t>Lorem ipsum dolor sit amet, consectetur adipiscing elit, sed do eiusmod tempor incididunt ut.</a:t>
            </a:r>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143" name="Shape 143"/>
        <p:cNvGrpSpPr/>
        <p:nvPr/>
      </p:nvGrpSpPr>
      <p:grpSpPr>
        <a:xfrm>
          <a:off x="0" y="0"/>
          <a:ext cx="0" cy="0"/>
          <a:chOff x="0" y="0"/>
          <a:chExt cx="0" cy="0"/>
        </a:xfrm>
      </p:grpSpPr>
      <p:grpSp>
        <p:nvGrpSpPr>
          <p:cNvPr id="144" name="Google Shape;144;p11"/>
          <p:cNvGrpSpPr/>
          <p:nvPr/>
        </p:nvGrpSpPr>
        <p:grpSpPr>
          <a:xfrm>
            <a:off x="546533" y="363501"/>
            <a:ext cx="17194934" cy="9415336"/>
            <a:chOff x="0" y="-38100"/>
            <a:chExt cx="4528707" cy="2479759"/>
          </a:xfrm>
        </p:grpSpPr>
        <p:sp>
          <p:nvSpPr>
            <p:cNvPr id="145" name="Google Shape;145;p11"/>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146" name="Google Shape;146;p11"/>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7" name="Google Shape;147;p11"/>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48" name="Google Shape;148;p11"/>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49" name="Google Shape;149;p11"/>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50" name="Google Shape;150;p11"/>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cxnSp>
        <p:nvCxnSpPr>
          <p:cNvPr id="151" name="Google Shape;151;p11"/>
          <p:cNvCxnSpPr/>
          <p:nvPr/>
        </p:nvCxnSpPr>
        <p:spPr>
          <a:xfrm>
            <a:off x="1460753" y="5105400"/>
            <a:ext cx="15366494" cy="0"/>
          </a:xfrm>
          <a:prstGeom prst="straightConnector1">
            <a:avLst/>
          </a:prstGeom>
          <a:noFill/>
          <a:ln cap="flat" cmpd="sng" w="76200">
            <a:solidFill>
              <a:srgbClr val="F1BB2A"/>
            </a:solidFill>
            <a:prstDash val="dash"/>
            <a:round/>
            <a:headEnd len="sm" w="sm" type="none"/>
            <a:tailEnd len="sm" w="sm" type="none"/>
          </a:ln>
        </p:spPr>
      </p:cxnSp>
      <p:cxnSp>
        <p:nvCxnSpPr>
          <p:cNvPr id="152" name="Google Shape;152;p11"/>
          <p:cNvCxnSpPr/>
          <p:nvPr/>
        </p:nvCxnSpPr>
        <p:spPr>
          <a:xfrm rot="10800000">
            <a:off x="9144000" y="1028700"/>
            <a:ext cx="0" cy="8229600"/>
          </a:xfrm>
          <a:prstGeom prst="straightConnector1">
            <a:avLst/>
          </a:prstGeom>
          <a:noFill/>
          <a:ln cap="flat" cmpd="sng" w="76200">
            <a:solidFill>
              <a:srgbClr val="F1BB2A"/>
            </a:solidFill>
            <a:prstDash val="dash"/>
            <a:round/>
            <a:headEnd len="sm" w="sm" type="none"/>
            <a:tailEnd len="sm" w="sm" type="none"/>
          </a:ln>
        </p:spPr>
      </p:cxnSp>
      <p:grpSp>
        <p:nvGrpSpPr>
          <p:cNvPr id="153" name="Google Shape;153;p11"/>
          <p:cNvGrpSpPr/>
          <p:nvPr/>
        </p:nvGrpSpPr>
        <p:grpSpPr>
          <a:xfrm>
            <a:off x="5532325" y="4386292"/>
            <a:ext cx="7223349" cy="1365887"/>
            <a:chOff x="0" y="-38100"/>
            <a:chExt cx="3804892" cy="719480"/>
          </a:xfrm>
        </p:grpSpPr>
        <p:sp>
          <p:nvSpPr>
            <p:cNvPr id="154" name="Google Shape;154;p11"/>
            <p:cNvSpPr/>
            <p:nvPr/>
          </p:nvSpPr>
          <p:spPr>
            <a:xfrm>
              <a:off x="0" y="0"/>
              <a:ext cx="3804892" cy="681380"/>
            </a:xfrm>
            <a:custGeom>
              <a:rect b="b" l="l" r="r" t="t"/>
              <a:pathLst>
                <a:path extrusionOk="0" h="681380" w="3804892">
                  <a:moveTo>
                    <a:pt x="107179" y="0"/>
                  </a:moveTo>
                  <a:lnTo>
                    <a:pt x="3697713" y="0"/>
                  </a:lnTo>
                  <a:cubicBezTo>
                    <a:pt x="3726138" y="0"/>
                    <a:pt x="3753400" y="11292"/>
                    <a:pt x="3773500" y="31392"/>
                  </a:cubicBezTo>
                  <a:cubicBezTo>
                    <a:pt x="3793600" y="51492"/>
                    <a:pt x="3804892" y="78753"/>
                    <a:pt x="3804892" y="107179"/>
                  </a:cubicBezTo>
                  <a:lnTo>
                    <a:pt x="3804892" y="574201"/>
                  </a:lnTo>
                  <a:cubicBezTo>
                    <a:pt x="3804892" y="602626"/>
                    <a:pt x="3793600" y="629888"/>
                    <a:pt x="3773500" y="649988"/>
                  </a:cubicBezTo>
                  <a:cubicBezTo>
                    <a:pt x="3753400" y="670088"/>
                    <a:pt x="3726138" y="681380"/>
                    <a:pt x="3697713" y="681380"/>
                  </a:cubicBezTo>
                  <a:lnTo>
                    <a:pt x="107179" y="681380"/>
                  </a:lnTo>
                  <a:cubicBezTo>
                    <a:pt x="78753" y="681380"/>
                    <a:pt x="51492" y="670088"/>
                    <a:pt x="31392" y="649988"/>
                  </a:cubicBezTo>
                  <a:cubicBezTo>
                    <a:pt x="11292" y="629888"/>
                    <a:pt x="0" y="602626"/>
                    <a:pt x="0" y="574201"/>
                  </a:cubicBezTo>
                  <a:lnTo>
                    <a:pt x="0" y="107179"/>
                  </a:lnTo>
                  <a:cubicBezTo>
                    <a:pt x="0" y="78753"/>
                    <a:pt x="11292" y="51492"/>
                    <a:pt x="31392" y="31392"/>
                  </a:cubicBezTo>
                  <a:cubicBezTo>
                    <a:pt x="51492" y="11292"/>
                    <a:pt x="78753" y="0"/>
                    <a:pt x="107179" y="0"/>
                  </a:cubicBezTo>
                  <a:close/>
                </a:path>
              </a:pathLst>
            </a:custGeom>
            <a:solidFill>
              <a:srgbClr val="F1BB2A"/>
            </a:solidFill>
            <a:ln cap="rnd" cmpd="sng" w="76200">
              <a:solidFill>
                <a:srgbClr val="F1BB2A"/>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
            <p:cNvSpPr txBox="1"/>
            <p:nvPr/>
          </p:nvSpPr>
          <p:spPr>
            <a:xfrm>
              <a:off x="0" y="-38100"/>
              <a:ext cx="3804892" cy="71948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6" name="Google Shape;156;p11"/>
          <p:cNvSpPr txBox="1"/>
          <p:nvPr/>
        </p:nvSpPr>
        <p:spPr>
          <a:xfrm>
            <a:off x="5302376" y="4734720"/>
            <a:ext cx="7683247" cy="78898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999" u="none" cap="none" strike="noStrike">
                <a:solidFill>
                  <a:srgbClr val="000000"/>
                </a:solidFill>
                <a:latin typeface="Jua"/>
                <a:ea typeface="Jua"/>
                <a:cs typeface="Jua"/>
                <a:sym typeface="Jua"/>
              </a:rPr>
              <a:t>CYCLE DIAGRAM 2</a:t>
            </a:r>
            <a:endParaRPr/>
          </a:p>
        </p:txBody>
      </p:sp>
      <p:sp>
        <p:nvSpPr>
          <p:cNvPr id="157" name="Google Shape;157;p11"/>
          <p:cNvSpPr txBox="1"/>
          <p:nvPr/>
        </p:nvSpPr>
        <p:spPr>
          <a:xfrm>
            <a:off x="3147446" y="1176154"/>
            <a:ext cx="2849307" cy="987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Jua"/>
                <a:ea typeface="Jua"/>
                <a:cs typeface="Jua"/>
                <a:sym typeface="Jua"/>
              </a:rPr>
              <a:t>Phase 1</a:t>
            </a:r>
            <a:endParaRPr/>
          </a:p>
        </p:txBody>
      </p:sp>
      <p:sp>
        <p:nvSpPr>
          <p:cNvPr id="158" name="Google Shape;158;p11"/>
          <p:cNvSpPr txBox="1"/>
          <p:nvPr/>
        </p:nvSpPr>
        <p:spPr>
          <a:xfrm>
            <a:off x="1028700" y="2321133"/>
            <a:ext cx="70869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a:t>
            </a:r>
            <a:endParaRPr/>
          </a:p>
        </p:txBody>
      </p:sp>
      <p:sp>
        <p:nvSpPr>
          <p:cNvPr id="159" name="Google Shape;159;p11"/>
          <p:cNvSpPr txBox="1"/>
          <p:nvPr/>
        </p:nvSpPr>
        <p:spPr>
          <a:xfrm>
            <a:off x="12291247" y="1176154"/>
            <a:ext cx="2849307" cy="987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Jua"/>
                <a:ea typeface="Jua"/>
                <a:cs typeface="Jua"/>
                <a:sym typeface="Jua"/>
              </a:rPr>
              <a:t>Phase 2</a:t>
            </a:r>
            <a:endParaRPr/>
          </a:p>
        </p:txBody>
      </p:sp>
      <p:sp>
        <p:nvSpPr>
          <p:cNvPr id="160" name="Google Shape;160;p11"/>
          <p:cNvSpPr txBox="1"/>
          <p:nvPr/>
        </p:nvSpPr>
        <p:spPr>
          <a:xfrm>
            <a:off x="10172501" y="2321133"/>
            <a:ext cx="70869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a:t>
            </a:r>
            <a:endParaRPr/>
          </a:p>
        </p:txBody>
      </p:sp>
      <p:sp>
        <p:nvSpPr>
          <p:cNvPr id="161" name="Google Shape;161;p11"/>
          <p:cNvSpPr txBox="1"/>
          <p:nvPr/>
        </p:nvSpPr>
        <p:spPr>
          <a:xfrm>
            <a:off x="3147446" y="6371303"/>
            <a:ext cx="2849307" cy="987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Jua"/>
                <a:ea typeface="Jua"/>
                <a:cs typeface="Jua"/>
                <a:sym typeface="Jua"/>
              </a:rPr>
              <a:t>Phase 4</a:t>
            </a:r>
            <a:endParaRPr/>
          </a:p>
        </p:txBody>
      </p:sp>
      <p:sp>
        <p:nvSpPr>
          <p:cNvPr id="162" name="Google Shape;162;p11"/>
          <p:cNvSpPr txBox="1"/>
          <p:nvPr/>
        </p:nvSpPr>
        <p:spPr>
          <a:xfrm>
            <a:off x="1028700" y="7516282"/>
            <a:ext cx="70869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a:t>
            </a:r>
            <a:endParaRPr/>
          </a:p>
        </p:txBody>
      </p:sp>
      <p:sp>
        <p:nvSpPr>
          <p:cNvPr id="163" name="Google Shape;163;p11"/>
          <p:cNvSpPr txBox="1"/>
          <p:nvPr/>
        </p:nvSpPr>
        <p:spPr>
          <a:xfrm>
            <a:off x="12291247" y="6371303"/>
            <a:ext cx="2849307" cy="98742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5000" u="none" cap="none" strike="noStrike">
                <a:solidFill>
                  <a:srgbClr val="FFFFFF"/>
                </a:solidFill>
                <a:latin typeface="Jua"/>
                <a:ea typeface="Jua"/>
                <a:cs typeface="Jua"/>
                <a:sym typeface="Jua"/>
              </a:rPr>
              <a:t>Phase 3</a:t>
            </a:r>
            <a:endParaRPr/>
          </a:p>
        </p:txBody>
      </p:sp>
      <p:sp>
        <p:nvSpPr>
          <p:cNvPr id="164" name="Google Shape;164;p11"/>
          <p:cNvSpPr txBox="1"/>
          <p:nvPr/>
        </p:nvSpPr>
        <p:spPr>
          <a:xfrm>
            <a:off x="10172501" y="7516282"/>
            <a:ext cx="7086900" cy="12693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99" u="none" cap="none" strike="noStrike">
                <a:solidFill>
                  <a:srgbClr val="FFF3C8"/>
                </a:solidFill>
                <a:latin typeface="Architects Daughter"/>
                <a:ea typeface="Architects Daughter"/>
                <a:cs typeface="Architects Daughter"/>
                <a:sym typeface="Architects Daughter"/>
              </a:rPr>
              <a:t>Lorem ipsum dolor sit amet, consectetur adipiscing elit, sed do eiusmod tempor incididunt ut labore et dolore magna aliqua.</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168" name="Shape 168"/>
        <p:cNvGrpSpPr/>
        <p:nvPr/>
      </p:nvGrpSpPr>
      <p:grpSpPr>
        <a:xfrm>
          <a:off x="0" y="0"/>
          <a:ext cx="0" cy="0"/>
          <a:chOff x="0" y="0"/>
          <a:chExt cx="0" cy="0"/>
        </a:xfrm>
      </p:grpSpPr>
      <p:grpSp>
        <p:nvGrpSpPr>
          <p:cNvPr id="169" name="Google Shape;169;p12"/>
          <p:cNvGrpSpPr/>
          <p:nvPr/>
        </p:nvGrpSpPr>
        <p:grpSpPr>
          <a:xfrm>
            <a:off x="546533" y="363501"/>
            <a:ext cx="17194934" cy="9415336"/>
            <a:chOff x="0" y="-38100"/>
            <a:chExt cx="4528707" cy="2479759"/>
          </a:xfrm>
        </p:grpSpPr>
        <p:sp>
          <p:nvSpPr>
            <p:cNvPr id="170" name="Google Shape;170;p12"/>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171" name="Google Shape;171;p12"/>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2" name="Google Shape;172;p12"/>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73" name="Google Shape;173;p12"/>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74" name="Google Shape;174;p12"/>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175" name="Google Shape;175;p12"/>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176" name="Google Shape;176;p12"/>
          <p:cNvSpPr/>
          <p:nvPr/>
        </p:nvSpPr>
        <p:spPr>
          <a:xfrm>
            <a:off x="6671107" y="3740688"/>
            <a:ext cx="4945787" cy="5517612"/>
          </a:xfrm>
          <a:custGeom>
            <a:rect b="b" l="l" r="r" t="t"/>
            <a:pathLst>
              <a:path extrusionOk="0" h="5517612" w="4945787">
                <a:moveTo>
                  <a:pt x="0" y="0"/>
                </a:moveTo>
                <a:lnTo>
                  <a:pt x="4945786" y="0"/>
                </a:lnTo>
                <a:lnTo>
                  <a:pt x="4945786" y="5517612"/>
                </a:lnTo>
                <a:lnTo>
                  <a:pt x="0" y="5517612"/>
                </a:lnTo>
                <a:lnTo>
                  <a:pt x="0" y="0"/>
                </a:lnTo>
                <a:close/>
              </a:path>
            </a:pathLst>
          </a:custGeom>
          <a:blipFill rotWithShape="1">
            <a:blip r:embed="rId4">
              <a:alphaModFix/>
            </a:blip>
            <a:stretch>
              <a:fillRect b="0" l="0" r="0" t="0"/>
            </a:stretch>
          </a:blipFill>
          <a:ln>
            <a:noFill/>
          </a:ln>
        </p:spPr>
      </p:sp>
      <p:grpSp>
        <p:nvGrpSpPr>
          <p:cNvPr id="177" name="Google Shape;177;p12"/>
          <p:cNvGrpSpPr/>
          <p:nvPr/>
        </p:nvGrpSpPr>
        <p:grpSpPr>
          <a:xfrm>
            <a:off x="2880388" y="1028700"/>
            <a:ext cx="3193486" cy="2972845"/>
            <a:chOff x="0" y="0"/>
            <a:chExt cx="4257981" cy="3963794"/>
          </a:xfrm>
        </p:grpSpPr>
        <p:sp>
          <p:nvSpPr>
            <p:cNvPr id="178" name="Google Shape;178;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179" name="Google Shape;179;p12"/>
            <p:cNvGrpSpPr/>
            <p:nvPr/>
          </p:nvGrpSpPr>
          <p:grpSpPr>
            <a:xfrm>
              <a:off x="336916" y="132654"/>
              <a:ext cx="3584149" cy="3584149"/>
              <a:chOff x="0" y="0"/>
              <a:chExt cx="812800" cy="812800"/>
            </a:xfrm>
          </p:grpSpPr>
          <p:sp>
            <p:nvSpPr>
              <p:cNvPr id="180" name="Google Shape;180;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182" name="Google Shape;182;p12"/>
          <p:cNvSpPr txBox="1"/>
          <p:nvPr/>
        </p:nvSpPr>
        <p:spPr>
          <a:xfrm>
            <a:off x="5634958" y="1149772"/>
            <a:ext cx="7018085" cy="19875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Jua"/>
                <a:ea typeface="Jua"/>
                <a:cs typeface="Jua"/>
                <a:sym typeface="Jua"/>
              </a:rPr>
              <a:t>CYCLE</a:t>
            </a:r>
            <a:endParaRPr/>
          </a:p>
          <a:p>
            <a:pPr indent="0" lvl="0" marL="0" marR="0" rtl="0" algn="ctr">
              <a:lnSpc>
                <a:spcPct val="100000"/>
              </a:lnSpc>
              <a:spcBef>
                <a:spcPts val="0"/>
              </a:spcBef>
              <a:spcAft>
                <a:spcPts val="0"/>
              </a:spcAft>
              <a:buNone/>
            </a:pPr>
            <a:r>
              <a:rPr b="0" i="0" lang="en-US" sz="6999" u="none" cap="none" strike="noStrike">
                <a:solidFill>
                  <a:srgbClr val="FFFFFF"/>
                </a:solidFill>
                <a:latin typeface="Jua"/>
                <a:ea typeface="Jua"/>
                <a:cs typeface="Jua"/>
                <a:sym typeface="Jua"/>
              </a:rPr>
              <a:t>DIAGRAM 3</a:t>
            </a:r>
            <a:endParaRPr/>
          </a:p>
        </p:txBody>
      </p:sp>
      <p:grpSp>
        <p:nvGrpSpPr>
          <p:cNvPr id="183" name="Google Shape;183;p12"/>
          <p:cNvGrpSpPr/>
          <p:nvPr/>
        </p:nvGrpSpPr>
        <p:grpSpPr>
          <a:xfrm>
            <a:off x="1028700" y="3657077"/>
            <a:ext cx="3193486" cy="2972845"/>
            <a:chOff x="0" y="0"/>
            <a:chExt cx="4257981" cy="3963794"/>
          </a:xfrm>
        </p:grpSpPr>
        <p:sp>
          <p:nvSpPr>
            <p:cNvPr id="184" name="Google Shape;184;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185" name="Google Shape;185;p12"/>
            <p:cNvGrpSpPr/>
            <p:nvPr/>
          </p:nvGrpSpPr>
          <p:grpSpPr>
            <a:xfrm>
              <a:off x="336916" y="132654"/>
              <a:ext cx="3584149" cy="3584149"/>
              <a:chOff x="0" y="0"/>
              <a:chExt cx="812800" cy="812800"/>
            </a:xfrm>
          </p:grpSpPr>
          <p:sp>
            <p:nvSpPr>
              <p:cNvPr id="186" name="Google Shape;18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88" name="Google Shape;188;p12"/>
          <p:cNvGrpSpPr/>
          <p:nvPr/>
        </p:nvGrpSpPr>
        <p:grpSpPr>
          <a:xfrm>
            <a:off x="2880388" y="6499494"/>
            <a:ext cx="3193486" cy="2972845"/>
            <a:chOff x="0" y="0"/>
            <a:chExt cx="4257981" cy="3963794"/>
          </a:xfrm>
        </p:grpSpPr>
        <p:sp>
          <p:nvSpPr>
            <p:cNvPr id="189" name="Google Shape;189;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190" name="Google Shape;190;p12"/>
            <p:cNvGrpSpPr/>
            <p:nvPr/>
          </p:nvGrpSpPr>
          <p:grpSpPr>
            <a:xfrm>
              <a:off x="336916" y="132654"/>
              <a:ext cx="3584149" cy="3584149"/>
              <a:chOff x="0" y="0"/>
              <a:chExt cx="812800" cy="812800"/>
            </a:xfrm>
          </p:grpSpPr>
          <p:sp>
            <p:nvSpPr>
              <p:cNvPr id="191" name="Google Shape;19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93" name="Google Shape;193;p12"/>
          <p:cNvGrpSpPr/>
          <p:nvPr/>
        </p:nvGrpSpPr>
        <p:grpSpPr>
          <a:xfrm>
            <a:off x="12216968" y="1028700"/>
            <a:ext cx="3193486" cy="2972845"/>
            <a:chOff x="0" y="0"/>
            <a:chExt cx="4257981" cy="3963794"/>
          </a:xfrm>
        </p:grpSpPr>
        <p:sp>
          <p:nvSpPr>
            <p:cNvPr id="194" name="Google Shape;194;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195" name="Google Shape;195;p12"/>
            <p:cNvGrpSpPr/>
            <p:nvPr/>
          </p:nvGrpSpPr>
          <p:grpSpPr>
            <a:xfrm>
              <a:off x="336916" y="132654"/>
              <a:ext cx="3584149" cy="3584149"/>
              <a:chOff x="0" y="0"/>
              <a:chExt cx="812800" cy="812800"/>
            </a:xfrm>
          </p:grpSpPr>
          <p:sp>
            <p:nvSpPr>
              <p:cNvPr id="196" name="Google Shape;19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198" name="Google Shape;198;p12"/>
          <p:cNvGrpSpPr/>
          <p:nvPr/>
        </p:nvGrpSpPr>
        <p:grpSpPr>
          <a:xfrm>
            <a:off x="14064818" y="3657077"/>
            <a:ext cx="3193486" cy="2972845"/>
            <a:chOff x="0" y="0"/>
            <a:chExt cx="4257981" cy="3963794"/>
          </a:xfrm>
        </p:grpSpPr>
        <p:sp>
          <p:nvSpPr>
            <p:cNvPr id="199" name="Google Shape;199;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200" name="Google Shape;200;p12"/>
            <p:cNvGrpSpPr/>
            <p:nvPr/>
          </p:nvGrpSpPr>
          <p:grpSpPr>
            <a:xfrm>
              <a:off x="336916" y="132654"/>
              <a:ext cx="3584149" cy="3584149"/>
              <a:chOff x="0" y="0"/>
              <a:chExt cx="812800" cy="812800"/>
            </a:xfrm>
          </p:grpSpPr>
          <p:sp>
            <p:nvSpPr>
              <p:cNvPr id="201" name="Google Shape;201;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203" name="Google Shape;203;p12"/>
          <p:cNvGrpSpPr/>
          <p:nvPr/>
        </p:nvGrpSpPr>
        <p:grpSpPr>
          <a:xfrm>
            <a:off x="12216968" y="6499494"/>
            <a:ext cx="3193486" cy="2972845"/>
            <a:chOff x="0" y="0"/>
            <a:chExt cx="4257981" cy="3963794"/>
          </a:xfrm>
        </p:grpSpPr>
        <p:sp>
          <p:nvSpPr>
            <p:cNvPr id="204" name="Google Shape;204;p12"/>
            <p:cNvSpPr/>
            <p:nvPr/>
          </p:nvSpPr>
          <p:spPr>
            <a:xfrm>
              <a:off x="0" y="0"/>
              <a:ext cx="4257981" cy="3963794"/>
            </a:xfrm>
            <a:custGeom>
              <a:rect b="b" l="l" r="r" t="t"/>
              <a:pathLst>
                <a:path extrusionOk="0" h="3963794" w="4257981">
                  <a:moveTo>
                    <a:pt x="0" y="0"/>
                  </a:moveTo>
                  <a:lnTo>
                    <a:pt x="4257981" y="0"/>
                  </a:lnTo>
                  <a:lnTo>
                    <a:pt x="4257981" y="3963794"/>
                  </a:lnTo>
                  <a:lnTo>
                    <a:pt x="0" y="3963794"/>
                  </a:lnTo>
                  <a:lnTo>
                    <a:pt x="0" y="0"/>
                  </a:lnTo>
                  <a:close/>
                </a:path>
              </a:pathLst>
            </a:custGeom>
            <a:blipFill rotWithShape="1">
              <a:blip r:embed="rId5">
                <a:alphaModFix/>
              </a:blip>
              <a:stretch>
                <a:fillRect b="0" l="0" r="0" t="0"/>
              </a:stretch>
            </a:blipFill>
            <a:ln>
              <a:noFill/>
            </a:ln>
          </p:spPr>
        </p:sp>
        <p:grpSp>
          <p:nvGrpSpPr>
            <p:cNvPr id="205" name="Google Shape;205;p12"/>
            <p:cNvGrpSpPr/>
            <p:nvPr/>
          </p:nvGrpSpPr>
          <p:grpSpPr>
            <a:xfrm>
              <a:off x="336916" y="132654"/>
              <a:ext cx="3584149" cy="3584149"/>
              <a:chOff x="0" y="0"/>
              <a:chExt cx="812800" cy="812800"/>
            </a:xfrm>
          </p:grpSpPr>
          <p:sp>
            <p:nvSpPr>
              <p:cNvPr id="206" name="Google Shape;206;p12"/>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2"/>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208" name="Google Shape;208;p12"/>
          <p:cNvSpPr txBox="1"/>
          <p:nvPr/>
        </p:nvSpPr>
        <p:spPr>
          <a:xfrm>
            <a:off x="3462989" y="2158550"/>
            <a:ext cx="20283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3999" u="none" cap="none" strike="noStrike">
                <a:solidFill>
                  <a:srgbClr val="000000"/>
                </a:solidFill>
                <a:latin typeface="Jua"/>
                <a:ea typeface="Jua"/>
                <a:cs typeface="Jua"/>
                <a:sym typeface="Jua"/>
              </a:rPr>
              <a:t>Phase 3</a:t>
            </a:r>
            <a:endParaRPr/>
          </a:p>
        </p:txBody>
      </p:sp>
      <p:sp>
        <p:nvSpPr>
          <p:cNvPr id="209" name="Google Shape;209;p12"/>
          <p:cNvSpPr txBox="1"/>
          <p:nvPr/>
        </p:nvSpPr>
        <p:spPr>
          <a:xfrm>
            <a:off x="1611287" y="4763400"/>
            <a:ext cx="2028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2</a:t>
            </a:r>
            <a:endParaRPr/>
          </a:p>
        </p:txBody>
      </p:sp>
      <p:sp>
        <p:nvSpPr>
          <p:cNvPr id="210" name="Google Shape;210;p12"/>
          <p:cNvSpPr txBox="1"/>
          <p:nvPr/>
        </p:nvSpPr>
        <p:spPr>
          <a:xfrm>
            <a:off x="3462989" y="7678125"/>
            <a:ext cx="2028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1</a:t>
            </a:r>
            <a:endParaRPr/>
          </a:p>
        </p:txBody>
      </p:sp>
      <p:sp>
        <p:nvSpPr>
          <p:cNvPr id="211" name="Google Shape;211;p12"/>
          <p:cNvSpPr txBox="1"/>
          <p:nvPr/>
        </p:nvSpPr>
        <p:spPr>
          <a:xfrm>
            <a:off x="12796700" y="2207325"/>
            <a:ext cx="2028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4</a:t>
            </a:r>
            <a:endParaRPr/>
          </a:p>
        </p:txBody>
      </p:sp>
      <p:sp>
        <p:nvSpPr>
          <p:cNvPr id="212" name="Google Shape;212;p12"/>
          <p:cNvSpPr txBox="1"/>
          <p:nvPr/>
        </p:nvSpPr>
        <p:spPr>
          <a:xfrm>
            <a:off x="14648423" y="4763388"/>
            <a:ext cx="2028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5</a:t>
            </a:r>
            <a:endParaRPr/>
          </a:p>
        </p:txBody>
      </p:sp>
      <p:sp>
        <p:nvSpPr>
          <p:cNvPr id="213" name="Google Shape;213;p12"/>
          <p:cNvSpPr txBox="1"/>
          <p:nvPr/>
        </p:nvSpPr>
        <p:spPr>
          <a:xfrm>
            <a:off x="12796700" y="7678125"/>
            <a:ext cx="20283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000000"/>
                </a:solidFill>
                <a:latin typeface="Jua"/>
                <a:ea typeface="Jua"/>
                <a:cs typeface="Jua"/>
                <a:sym typeface="Jua"/>
              </a:rPr>
              <a:t>Phase 6</a:t>
            </a:r>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843"/>
        </a:solidFill>
      </p:bgPr>
    </p:bg>
    <p:spTree>
      <p:nvGrpSpPr>
        <p:cNvPr id="217" name="Shape 217"/>
        <p:cNvGrpSpPr/>
        <p:nvPr/>
      </p:nvGrpSpPr>
      <p:grpSpPr>
        <a:xfrm>
          <a:off x="0" y="0"/>
          <a:ext cx="0" cy="0"/>
          <a:chOff x="0" y="0"/>
          <a:chExt cx="0" cy="0"/>
        </a:xfrm>
      </p:grpSpPr>
      <p:grpSp>
        <p:nvGrpSpPr>
          <p:cNvPr id="218" name="Google Shape;218;p13"/>
          <p:cNvGrpSpPr/>
          <p:nvPr/>
        </p:nvGrpSpPr>
        <p:grpSpPr>
          <a:xfrm>
            <a:off x="546533" y="363501"/>
            <a:ext cx="17194934" cy="9415336"/>
            <a:chOff x="0" y="-38100"/>
            <a:chExt cx="4528707" cy="2479759"/>
          </a:xfrm>
        </p:grpSpPr>
        <p:sp>
          <p:nvSpPr>
            <p:cNvPr id="219" name="Google Shape;219;p13"/>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C5A43"/>
            </a:solidFill>
            <a:ln>
              <a:noFill/>
            </a:ln>
          </p:spPr>
        </p:sp>
        <p:sp>
          <p:nvSpPr>
            <p:cNvPr id="220" name="Google Shape;220;p13"/>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13"/>
          <p:cNvSpPr/>
          <p:nvPr/>
        </p:nvSpPr>
        <p:spPr>
          <a:xfrm rot="2538147">
            <a:off x="-856338" y="-85251"/>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222" name="Google Shape;222;p13"/>
          <p:cNvSpPr/>
          <p:nvPr/>
        </p:nvSpPr>
        <p:spPr>
          <a:xfrm flipH="1" rot="-2539974">
            <a:off x="17482681" y="-85251"/>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sp>
        <p:nvSpPr>
          <p:cNvPr id="223" name="Google Shape;223;p13"/>
          <p:cNvSpPr/>
          <p:nvPr/>
        </p:nvSpPr>
        <p:spPr>
          <a:xfrm rot="-8261852">
            <a:off x="17476089" y="10201749"/>
            <a:ext cx="1674576" cy="170502"/>
          </a:xfrm>
          <a:custGeom>
            <a:rect b="b" l="l" r="r" t="t"/>
            <a:pathLst>
              <a:path extrusionOk="0" h="170502" w="1674576">
                <a:moveTo>
                  <a:pt x="0" y="0"/>
                </a:moveTo>
                <a:lnTo>
                  <a:pt x="1674576" y="0"/>
                </a:lnTo>
                <a:lnTo>
                  <a:pt x="1674576" y="170502"/>
                </a:lnTo>
                <a:lnTo>
                  <a:pt x="0" y="170502"/>
                </a:lnTo>
                <a:lnTo>
                  <a:pt x="0" y="0"/>
                </a:lnTo>
                <a:close/>
              </a:path>
            </a:pathLst>
          </a:custGeom>
          <a:blipFill rotWithShape="1">
            <a:blip r:embed="rId3">
              <a:alphaModFix/>
            </a:blip>
            <a:stretch>
              <a:fillRect b="0" l="0" r="0" t="0"/>
            </a:stretch>
          </a:blipFill>
          <a:ln>
            <a:noFill/>
          </a:ln>
        </p:spPr>
      </p:sp>
      <p:sp>
        <p:nvSpPr>
          <p:cNvPr id="224" name="Google Shape;224;p13"/>
          <p:cNvSpPr/>
          <p:nvPr/>
        </p:nvSpPr>
        <p:spPr>
          <a:xfrm flipH="1" rot="8260025">
            <a:off x="-862931" y="10201749"/>
            <a:ext cx="1674576" cy="170502"/>
          </a:xfrm>
          <a:custGeom>
            <a:rect b="b" l="l" r="r" t="t"/>
            <a:pathLst>
              <a:path extrusionOk="0" h="170502" w="1674576">
                <a:moveTo>
                  <a:pt x="1674576" y="0"/>
                </a:moveTo>
                <a:lnTo>
                  <a:pt x="0" y="0"/>
                </a:lnTo>
                <a:lnTo>
                  <a:pt x="0" y="170502"/>
                </a:lnTo>
                <a:lnTo>
                  <a:pt x="1674576" y="170502"/>
                </a:lnTo>
                <a:lnTo>
                  <a:pt x="1674576" y="0"/>
                </a:lnTo>
                <a:close/>
              </a:path>
            </a:pathLst>
          </a:custGeom>
          <a:blipFill rotWithShape="1">
            <a:blip r:embed="rId3">
              <a:alphaModFix/>
            </a:blip>
            <a:stretch>
              <a:fillRect b="0" l="0" r="0" t="0"/>
            </a:stretch>
          </a:blipFill>
          <a:ln>
            <a:noFill/>
          </a:ln>
        </p:spPr>
      </p:sp>
      <p:grpSp>
        <p:nvGrpSpPr>
          <p:cNvPr id="225" name="Google Shape;225;p13"/>
          <p:cNvGrpSpPr/>
          <p:nvPr/>
        </p:nvGrpSpPr>
        <p:grpSpPr>
          <a:xfrm>
            <a:off x="1767681" y="1360569"/>
            <a:ext cx="3665550" cy="2314681"/>
            <a:chOff x="0" y="-38100"/>
            <a:chExt cx="965412" cy="609628"/>
          </a:xfrm>
        </p:grpSpPr>
        <p:sp>
          <p:nvSpPr>
            <p:cNvPr id="226" name="Google Shape;226;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27" name="Google Shape;227;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8" name="Google Shape;228;p13"/>
          <p:cNvGrpSpPr/>
          <p:nvPr/>
        </p:nvGrpSpPr>
        <p:grpSpPr>
          <a:xfrm>
            <a:off x="7312793" y="1360569"/>
            <a:ext cx="3665550" cy="2314681"/>
            <a:chOff x="0" y="-38100"/>
            <a:chExt cx="965412" cy="609628"/>
          </a:xfrm>
        </p:grpSpPr>
        <p:sp>
          <p:nvSpPr>
            <p:cNvPr id="229" name="Google Shape;229;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30" name="Google Shape;230;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1" name="Google Shape;231;p13"/>
          <p:cNvGrpSpPr/>
          <p:nvPr/>
        </p:nvGrpSpPr>
        <p:grpSpPr>
          <a:xfrm>
            <a:off x="12854768" y="1360569"/>
            <a:ext cx="3665550" cy="2314681"/>
            <a:chOff x="0" y="-38100"/>
            <a:chExt cx="965412" cy="609628"/>
          </a:xfrm>
        </p:grpSpPr>
        <p:sp>
          <p:nvSpPr>
            <p:cNvPr id="232" name="Google Shape;232;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33" name="Google Shape;233;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4" name="Google Shape;234;p13"/>
          <p:cNvGrpSpPr/>
          <p:nvPr/>
        </p:nvGrpSpPr>
        <p:grpSpPr>
          <a:xfrm>
            <a:off x="12914298" y="6467089"/>
            <a:ext cx="3665550" cy="2314681"/>
            <a:chOff x="0" y="-38100"/>
            <a:chExt cx="965412" cy="609628"/>
          </a:xfrm>
        </p:grpSpPr>
        <p:sp>
          <p:nvSpPr>
            <p:cNvPr id="235" name="Google Shape;235;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36" name="Google Shape;236;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7" name="Google Shape;237;p13"/>
          <p:cNvGrpSpPr/>
          <p:nvPr/>
        </p:nvGrpSpPr>
        <p:grpSpPr>
          <a:xfrm>
            <a:off x="7314029" y="6467089"/>
            <a:ext cx="3665550" cy="2314681"/>
            <a:chOff x="0" y="-38100"/>
            <a:chExt cx="965412" cy="609628"/>
          </a:xfrm>
        </p:grpSpPr>
        <p:sp>
          <p:nvSpPr>
            <p:cNvPr id="238" name="Google Shape;238;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39" name="Google Shape;239;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0" name="Google Shape;240;p13"/>
          <p:cNvGrpSpPr/>
          <p:nvPr/>
        </p:nvGrpSpPr>
        <p:grpSpPr>
          <a:xfrm>
            <a:off x="1767681" y="6469216"/>
            <a:ext cx="3665550" cy="2314681"/>
            <a:chOff x="0" y="-38100"/>
            <a:chExt cx="965412" cy="609628"/>
          </a:xfrm>
        </p:grpSpPr>
        <p:sp>
          <p:nvSpPr>
            <p:cNvPr id="241" name="Google Shape;241;p13"/>
            <p:cNvSpPr/>
            <p:nvPr/>
          </p:nvSpPr>
          <p:spPr>
            <a:xfrm>
              <a:off x="0" y="0"/>
              <a:ext cx="965412" cy="571528"/>
            </a:xfrm>
            <a:custGeom>
              <a:rect b="b" l="l" r="r" t="t"/>
              <a:pathLst>
                <a:path extrusionOk="0" h="571528" w="965412">
                  <a:moveTo>
                    <a:pt x="0" y="0"/>
                  </a:moveTo>
                  <a:lnTo>
                    <a:pt x="965412" y="0"/>
                  </a:lnTo>
                  <a:lnTo>
                    <a:pt x="965412" y="571528"/>
                  </a:lnTo>
                  <a:lnTo>
                    <a:pt x="0" y="571528"/>
                  </a:lnTo>
                  <a:close/>
                </a:path>
              </a:pathLst>
            </a:custGeom>
            <a:solidFill>
              <a:srgbClr val="000000">
                <a:alpha val="0"/>
              </a:srgbClr>
            </a:solidFill>
            <a:ln cap="sq" cmpd="sng" w="76200">
              <a:solidFill>
                <a:srgbClr val="F1BB2A"/>
              </a:solidFill>
              <a:prstDash val="lgDash"/>
              <a:miter lim="8000"/>
              <a:headEnd len="sm" w="sm" type="none"/>
              <a:tailEnd len="sm" w="sm" type="none"/>
            </a:ln>
          </p:spPr>
        </p:sp>
        <p:sp>
          <p:nvSpPr>
            <p:cNvPr id="242" name="Google Shape;242;p13"/>
            <p:cNvSpPr txBox="1"/>
            <p:nvPr/>
          </p:nvSpPr>
          <p:spPr>
            <a:xfrm>
              <a:off x="0" y="-38100"/>
              <a:ext cx="965412" cy="60962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3" name="Google Shape;243;p13"/>
          <p:cNvSpPr/>
          <p:nvPr/>
        </p:nvSpPr>
        <p:spPr>
          <a:xfrm>
            <a:off x="5855135" y="2072363"/>
            <a:ext cx="1035754" cy="1035754"/>
          </a:xfrm>
          <a:custGeom>
            <a:rect b="b" l="l" r="r" t="t"/>
            <a:pathLst>
              <a:path extrusionOk="0" h="1035754" w="1035754">
                <a:moveTo>
                  <a:pt x="0" y="0"/>
                </a:moveTo>
                <a:lnTo>
                  <a:pt x="1035754" y="0"/>
                </a:lnTo>
                <a:lnTo>
                  <a:pt x="1035754" y="1035754"/>
                </a:lnTo>
                <a:lnTo>
                  <a:pt x="0" y="1035754"/>
                </a:lnTo>
                <a:lnTo>
                  <a:pt x="0" y="0"/>
                </a:lnTo>
                <a:close/>
              </a:path>
            </a:pathLst>
          </a:custGeom>
          <a:blipFill rotWithShape="1">
            <a:blip r:embed="rId4">
              <a:alphaModFix/>
            </a:blip>
            <a:stretch>
              <a:fillRect b="0" l="0" r="0" t="0"/>
            </a:stretch>
          </a:blipFill>
          <a:ln>
            <a:noFill/>
          </a:ln>
        </p:spPr>
      </p:sp>
      <p:sp>
        <p:nvSpPr>
          <p:cNvPr id="244" name="Google Shape;244;p13"/>
          <p:cNvSpPr txBox="1"/>
          <p:nvPr/>
        </p:nvSpPr>
        <p:spPr>
          <a:xfrm>
            <a:off x="5244889" y="4587523"/>
            <a:ext cx="7798223" cy="11017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Jua"/>
                <a:ea typeface="Jua"/>
                <a:cs typeface="Jua"/>
                <a:sym typeface="Jua"/>
              </a:rPr>
              <a:t>CYCLE DIAGRAM 4</a:t>
            </a:r>
            <a:endParaRPr/>
          </a:p>
        </p:txBody>
      </p:sp>
      <p:sp>
        <p:nvSpPr>
          <p:cNvPr id="245" name="Google Shape;245;p13"/>
          <p:cNvSpPr/>
          <p:nvPr/>
        </p:nvSpPr>
        <p:spPr>
          <a:xfrm>
            <a:off x="11398679" y="2072363"/>
            <a:ext cx="1035754" cy="1035754"/>
          </a:xfrm>
          <a:custGeom>
            <a:rect b="b" l="l" r="r" t="t"/>
            <a:pathLst>
              <a:path extrusionOk="0" h="1035754" w="1035754">
                <a:moveTo>
                  <a:pt x="0" y="0"/>
                </a:moveTo>
                <a:lnTo>
                  <a:pt x="1035754" y="0"/>
                </a:lnTo>
                <a:lnTo>
                  <a:pt x="1035754" y="1035754"/>
                </a:lnTo>
                <a:lnTo>
                  <a:pt x="0" y="1035754"/>
                </a:lnTo>
                <a:lnTo>
                  <a:pt x="0" y="0"/>
                </a:lnTo>
                <a:close/>
              </a:path>
            </a:pathLst>
          </a:custGeom>
          <a:blipFill rotWithShape="1">
            <a:blip r:embed="rId4">
              <a:alphaModFix/>
            </a:blip>
            <a:stretch>
              <a:fillRect b="0" l="0" r="0" t="0"/>
            </a:stretch>
          </a:blipFill>
          <a:ln>
            <a:noFill/>
          </a:ln>
        </p:spPr>
      </p:sp>
      <p:sp>
        <p:nvSpPr>
          <p:cNvPr id="246" name="Google Shape;246;p13"/>
          <p:cNvSpPr/>
          <p:nvPr/>
        </p:nvSpPr>
        <p:spPr>
          <a:xfrm rot="5400000">
            <a:off x="14229196" y="4559274"/>
            <a:ext cx="1035754" cy="1035754"/>
          </a:xfrm>
          <a:custGeom>
            <a:rect b="b" l="l" r="r" t="t"/>
            <a:pathLst>
              <a:path extrusionOk="0" h="1035754" w="1035754">
                <a:moveTo>
                  <a:pt x="0" y="0"/>
                </a:moveTo>
                <a:lnTo>
                  <a:pt x="1035754" y="0"/>
                </a:lnTo>
                <a:lnTo>
                  <a:pt x="1035754" y="1035753"/>
                </a:lnTo>
                <a:lnTo>
                  <a:pt x="0" y="1035753"/>
                </a:lnTo>
                <a:lnTo>
                  <a:pt x="0" y="0"/>
                </a:lnTo>
                <a:close/>
              </a:path>
            </a:pathLst>
          </a:custGeom>
          <a:blipFill rotWithShape="1">
            <a:blip r:embed="rId4">
              <a:alphaModFix/>
            </a:blip>
            <a:stretch>
              <a:fillRect b="0" l="0" r="0" t="0"/>
            </a:stretch>
          </a:blipFill>
          <a:ln>
            <a:noFill/>
          </a:ln>
        </p:spPr>
      </p:sp>
      <p:sp>
        <p:nvSpPr>
          <p:cNvPr id="247" name="Google Shape;247;p13"/>
          <p:cNvSpPr/>
          <p:nvPr/>
        </p:nvSpPr>
        <p:spPr>
          <a:xfrm flipH="1">
            <a:off x="11399297" y="7178883"/>
            <a:ext cx="1035754" cy="1035754"/>
          </a:xfrm>
          <a:custGeom>
            <a:rect b="b" l="l" r="r" t="t"/>
            <a:pathLst>
              <a:path extrusionOk="0" h="1035754" w="1035754">
                <a:moveTo>
                  <a:pt x="1035754" y="0"/>
                </a:moveTo>
                <a:lnTo>
                  <a:pt x="0" y="0"/>
                </a:lnTo>
                <a:lnTo>
                  <a:pt x="0" y="1035754"/>
                </a:lnTo>
                <a:lnTo>
                  <a:pt x="1035754" y="1035754"/>
                </a:lnTo>
                <a:lnTo>
                  <a:pt x="1035754" y="0"/>
                </a:lnTo>
                <a:close/>
              </a:path>
            </a:pathLst>
          </a:custGeom>
          <a:blipFill rotWithShape="1">
            <a:blip r:embed="rId4">
              <a:alphaModFix/>
            </a:blip>
            <a:stretch>
              <a:fillRect b="0" l="0" r="0" t="0"/>
            </a:stretch>
          </a:blipFill>
          <a:ln>
            <a:noFill/>
          </a:ln>
        </p:spPr>
      </p:sp>
      <p:sp>
        <p:nvSpPr>
          <p:cNvPr id="248" name="Google Shape;248;p13"/>
          <p:cNvSpPr/>
          <p:nvPr/>
        </p:nvSpPr>
        <p:spPr>
          <a:xfrm flipH="1">
            <a:off x="5855135" y="7178883"/>
            <a:ext cx="1035754" cy="1035754"/>
          </a:xfrm>
          <a:custGeom>
            <a:rect b="b" l="l" r="r" t="t"/>
            <a:pathLst>
              <a:path extrusionOk="0" h="1035754" w="1035754">
                <a:moveTo>
                  <a:pt x="1035754" y="0"/>
                </a:moveTo>
                <a:lnTo>
                  <a:pt x="0" y="0"/>
                </a:lnTo>
                <a:lnTo>
                  <a:pt x="0" y="1035754"/>
                </a:lnTo>
                <a:lnTo>
                  <a:pt x="1035754" y="1035754"/>
                </a:lnTo>
                <a:lnTo>
                  <a:pt x="1035754" y="0"/>
                </a:lnTo>
                <a:close/>
              </a:path>
            </a:pathLst>
          </a:custGeom>
          <a:blipFill rotWithShape="1">
            <a:blip r:embed="rId4">
              <a:alphaModFix/>
            </a:blip>
            <a:stretch>
              <a:fillRect b="0" l="0" r="0" t="0"/>
            </a:stretch>
          </a:blipFill>
          <a:ln>
            <a:noFill/>
          </a:ln>
        </p:spPr>
      </p:sp>
      <p:sp>
        <p:nvSpPr>
          <p:cNvPr id="249" name="Google Shape;249;p13"/>
          <p:cNvSpPr/>
          <p:nvPr/>
        </p:nvSpPr>
        <p:spPr>
          <a:xfrm rot="-5400000">
            <a:off x="3082579" y="4625623"/>
            <a:ext cx="1035754" cy="1035754"/>
          </a:xfrm>
          <a:custGeom>
            <a:rect b="b" l="l" r="r" t="t"/>
            <a:pathLst>
              <a:path extrusionOk="0" h="1035754" w="1035754">
                <a:moveTo>
                  <a:pt x="1035754" y="1035754"/>
                </a:moveTo>
                <a:lnTo>
                  <a:pt x="0" y="1035754"/>
                </a:lnTo>
                <a:lnTo>
                  <a:pt x="0" y="0"/>
                </a:lnTo>
                <a:lnTo>
                  <a:pt x="1035754" y="0"/>
                </a:lnTo>
                <a:lnTo>
                  <a:pt x="1035754" y="1035754"/>
                </a:lnTo>
                <a:close/>
              </a:path>
            </a:pathLst>
          </a:custGeom>
          <a:blipFill rotWithShape="1">
            <a:blip r:embed="rId4">
              <a:alphaModFix/>
            </a:blip>
            <a:stretch>
              <a:fillRect b="0" l="0" r="0" t="0"/>
            </a:stretch>
          </a:blipFill>
          <a:ln>
            <a:noFill/>
          </a:ln>
        </p:spPr>
      </p:sp>
      <p:sp>
        <p:nvSpPr>
          <p:cNvPr id="250" name="Google Shape;250;p13"/>
          <p:cNvSpPr txBox="1"/>
          <p:nvPr/>
        </p:nvSpPr>
        <p:spPr>
          <a:xfrm>
            <a:off x="2491652" y="2282450"/>
            <a:ext cx="22176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1</a:t>
            </a:r>
            <a:endParaRPr/>
          </a:p>
        </p:txBody>
      </p:sp>
      <p:sp>
        <p:nvSpPr>
          <p:cNvPr id="251" name="Google Shape;251;p13"/>
          <p:cNvSpPr txBox="1"/>
          <p:nvPr/>
        </p:nvSpPr>
        <p:spPr>
          <a:xfrm>
            <a:off x="8159736" y="2282450"/>
            <a:ext cx="19701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2</a:t>
            </a:r>
            <a:endParaRPr/>
          </a:p>
        </p:txBody>
      </p:sp>
      <p:sp>
        <p:nvSpPr>
          <p:cNvPr id="252" name="Google Shape;252;p13"/>
          <p:cNvSpPr txBox="1"/>
          <p:nvPr/>
        </p:nvSpPr>
        <p:spPr>
          <a:xfrm>
            <a:off x="13581928" y="2315025"/>
            <a:ext cx="22176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3</a:t>
            </a:r>
            <a:endParaRPr/>
          </a:p>
        </p:txBody>
      </p:sp>
      <p:sp>
        <p:nvSpPr>
          <p:cNvPr id="253" name="Google Shape;253;p13"/>
          <p:cNvSpPr txBox="1"/>
          <p:nvPr/>
        </p:nvSpPr>
        <p:spPr>
          <a:xfrm>
            <a:off x="2540575" y="7388950"/>
            <a:ext cx="22176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6</a:t>
            </a:r>
            <a:endParaRPr/>
          </a:p>
        </p:txBody>
      </p:sp>
      <p:sp>
        <p:nvSpPr>
          <p:cNvPr id="254" name="Google Shape;254;p13"/>
          <p:cNvSpPr txBox="1"/>
          <p:nvPr/>
        </p:nvSpPr>
        <p:spPr>
          <a:xfrm>
            <a:off x="8160049" y="7378725"/>
            <a:ext cx="1970100" cy="615600"/>
          </a:xfrm>
          <a:prstGeom prst="rect">
            <a:avLst/>
          </a:prstGeom>
          <a:noFill/>
          <a:ln>
            <a:noFill/>
          </a:ln>
        </p:spPr>
        <p:txBody>
          <a:bodyPr anchorCtr="0" anchor="t" bIns="0" lIns="0" spcFirstLastPara="1" rIns="0" wrap="square" tIns="0">
            <a:spAutoFit/>
          </a:bodyPr>
          <a:lstStyle/>
          <a:p>
            <a:pPr indent="0" lvl="0" marL="0" marR="0" rtl="0" algn="l">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5</a:t>
            </a:r>
            <a:endParaRPr/>
          </a:p>
        </p:txBody>
      </p:sp>
      <p:sp>
        <p:nvSpPr>
          <p:cNvPr id="255" name="Google Shape;255;p13"/>
          <p:cNvSpPr txBox="1"/>
          <p:nvPr/>
        </p:nvSpPr>
        <p:spPr>
          <a:xfrm>
            <a:off x="13704198" y="7388950"/>
            <a:ext cx="2217600" cy="615600"/>
          </a:xfrm>
          <a:prstGeom prst="rect">
            <a:avLst/>
          </a:prstGeom>
          <a:noFill/>
          <a:ln>
            <a:noFill/>
          </a:ln>
        </p:spPr>
        <p:txBody>
          <a:bodyPr anchorCtr="0" anchor="t" bIns="0" lIns="0" spcFirstLastPara="1" rIns="0" wrap="square" tIns="0">
            <a:spAutoFit/>
          </a:bodyPr>
          <a:lstStyle/>
          <a:p>
            <a:pPr indent="0" lvl="0" marL="0" marR="0" rtl="0" algn="ctr">
              <a:lnSpc>
                <a:spcPct val="140010"/>
              </a:lnSpc>
              <a:spcBef>
                <a:spcPts val="0"/>
              </a:spcBef>
              <a:spcAft>
                <a:spcPts val="0"/>
              </a:spcAft>
              <a:buNone/>
            </a:pPr>
            <a:r>
              <a:rPr b="0" i="0" lang="en-US" sz="3999" u="none" cap="none" strike="noStrike">
                <a:solidFill>
                  <a:srgbClr val="FFFFFF"/>
                </a:solidFill>
                <a:latin typeface="Jua"/>
                <a:ea typeface="Jua"/>
                <a:cs typeface="Jua"/>
                <a:sym typeface="Jua"/>
              </a:rPr>
              <a:t>Phase 4</a:t>
            </a:r>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