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10287000" cx="18288000"/>
  <p:notesSz cx="6858000" cy="9144000"/>
  <p:embeddedFontLst>
    <p:embeddedFont>
      <p:font typeface="Arimo"/>
      <p:regular r:id="rId25"/>
      <p:bold r:id="rId26"/>
      <p:italic r:id="rId27"/>
      <p:boldItalic r:id="rId28"/>
    </p:embeddedFont>
    <p:embeddedFont>
      <p:font typeface="Noto Sans"/>
      <p:regular r:id="rId29"/>
      <p:bold r:id="rId30"/>
      <p:italic r:id="rId31"/>
      <p:boldItalic r:id="rId32"/>
    </p:embeddedFont>
    <p:embeddedFont>
      <p:font typeface="Sawarabi Mincho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2EC600-3D4A-4C11-BB3E-E7535D02887E}">
  <a:tblStyle styleId="{262EC600-3D4A-4C11-BB3E-E7535D02887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imo-bold.fntdata"/><Relationship Id="rId25" Type="http://schemas.openxmlformats.org/officeDocument/2006/relationships/font" Target="fonts/Arimo-regular.fntdata"/><Relationship Id="rId28" Type="http://schemas.openxmlformats.org/officeDocument/2006/relationships/font" Target="fonts/Arimo-boldItalic.fntdata"/><Relationship Id="rId27" Type="http://schemas.openxmlformats.org/officeDocument/2006/relationships/font" Target="fonts/Arim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otoSan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otoSans-italic.fntdata"/><Relationship Id="rId30" Type="http://schemas.openxmlformats.org/officeDocument/2006/relationships/font" Target="fonts/NotoSans-bold.fntdata"/><Relationship Id="rId11" Type="http://schemas.openxmlformats.org/officeDocument/2006/relationships/slide" Target="slides/slide5.xml"/><Relationship Id="rId33" Type="http://schemas.openxmlformats.org/officeDocument/2006/relationships/font" Target="fonts/SawarabiMincho-regular.fntdata"/><Relationship Id="rId10" Type="http://schemas.openxmlformats.org/officeDocument/2006/relationships/slide" Target="slides/slide4.xml"/><Relationship Id="rId32" Type="http://schemas.openxmlformats.org/officeDocument/2006/relationships/font" Target="fonts/Noto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44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2.jp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image" Target="../media/image18.png"/><Relationship Id="rId7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70.png"/><Relationship Id="rId5" Type="http://schemas.openxmlformats.org/officeDocument/2006/relationships/image" Target="../media/image10.png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6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53.png"/><Relationship Id="rId13" Type="http://schemas.openxmlformats.org/officeDocument/2006/relationships/image" Target="../media/image75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Relationship Id="rId15" Type="http://schemas.openxmlformats.org/officeDocument/2006/relationships/image" Target="../media/image65.png"/><Relationship Id="rId14" Type="http://schemas.openxmlformats.org/officeDocument/2006/relationships/image" Target="../media/image64.png"/><Relationship Id="rId5" Type="http://schemas.openxmlformats.org/officeDocument/2006/relationships/image" Target="../media/image58.png"/><Relationship Id="rId6" Type="http://schemas.openxmlformats.org/officeDocument/2006/relationships/image" Target="../media/image54.png"/><Relationship Id="rId7" Type="http://schemas.openxmlformats.org/officeDocument/2006/relationships/image" Target="../media/image56.png"/><Relationship Id="rId8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82.png"/><Relationship Id="rId22" Type="http://schemas.openxmlformats.org/officeDocument/2006/relationships/image" Target="../media/image96.png"/><Relationship Id="rId21" Type="http://schemas.openxmlformats.org/officeDocument/2006/relationships/image" Target="../media/image84.png"/><Relationship Id="rId24" Type="http://schemas.openxmlformats.org/officeDocument/2006/relationships/image" Target="../media/image98.png"/><Relationship Id="rId23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81.png"/><Relationship Id="rId26" Type="http://schemas.openxmlformats.org/officeDocument/2006/relationships/image" Target="../media/image14.png"/><Relationship Id="rId25" Type="http://schemas.openxmlformats.org/officeDocument/2006/relationships/image" Target="../media/image88.png"/><Relationship Id="rId28" Type="http://schemas.openxmlformats.org/officeDocument/2006/relationships/image" Target="../media/image19.png"/><Relationship Id="rId27" Type="http://schemas.openxmlformats.org/officeDocument/2006/relationships/image" Target="../media/image89.png"/><Relationship Id="rId5" Type="http://schemas.openxmlformats.org/officeDocument/2006/relationships/image" Target="../media/image18.png"/><Relationship Id="rId6" Type="http://schemas.openxmlformats.org/officeDocument/2006/relationships/image" Target="../media/image57.png"/><Relationship Id="rId29" Type="http://schemas.openxmlformats.org/officeDocument/2006/relationships/image" Target="../media/image104.png"/><Relationship Id="rId7" Type="http://schemas.openxmlformats.org/officeDocument/2006/relationships/image" Target="../media/image77.png"/><Relationship Id="rId8" Type="http://schemas.openxmlformats.org/officeDocument/2006/relationships/image" Target="../media/image76.png"/><Relationship Id="rId31" Type="http://schemas.openxmlformats.org/officeDocument/2006/relationships/image" Target="../media/image100.png"/><Relationship Id="rId30" Type="http://schemas.openxmlformats.org/officeDocument/2006/relationships/image" Target="../media/image99.png"/><Relationship Id="rId11" Type="http://schemas.openxmlformats.org/officeDocument/2006/relationships/image" Target="../media/image71.png"/><Relationship Id="rId33" Type="http://schemas.openxmlformats.org/officeDocument/2006/relationships/image" Target="../media/image40.png"/><Relationship Id="rId10" Type="http://schemas.openxmlformats.org/officeDocument/2006/relationships/image" Target="../media/image73.png"/><Relationship Id="rId32" Type="http://schemas.openxmlformats.org/officeDocument/2006/relationships/image" Target="../media/image103.png"/><Relationship Id="rId13" Type="http://schemas.openxmlformats.org/officeDocument/2006/relationships/image" Target="../media/image72.png"/><Relationship Id="rId35" Type="http://schemas.openxmlformats.org/officeDocument/2006/relationships/image" Target="../media/image94.png"/><Relationship Id="rId12" Type="http://schemas.openxmlformats.org/officeDocument/2006/relationships/image" Target="../media/image78.png"/><Relationship Id="rId34" Type="http://schemas.openxmlformats.org/officeDocument/2006/relationships/image" Target="../media/image91.png"/><Relationship Id="rId15" Type="http://schemas.openxmlformats.org/officeDocument/2006/relationships/image" Target="../media/image87.png"/><Relationship Id="rId37" Type="http://schemas.openxmlformats.org/officeDocument/2006/relationships/image" Target="../media/image93.png"/><Relationship Id="rId14" Type="http://schemas.openxmlformats.org/officeDocument/2006/relationships/image" Target="../media/image80.png"/><Relationship Id="rId36" Type="http://schemas.openxmlformats.org/officeDocument/2006/relationships/image" Target="../media/image92.png"/><Relationship Id="rId17" Type="http://schemas.openxmlformats.org/officeDocument/2006/relationships/image" Target="../media/image32.png"/><Relationship Id="rId16" Type="http://schemas.openxmlformats.org/officeDocument/2006/relationships/image" Target="../media/image8.png"/><Relationship Id="rId38" Type="http://schemas.openxmlformats.org/officeDocument/2006/relationships/image" Target="../media/image97.png"/><Relationship Id="rId19" Type="http://schemas.openxmlformats.org/officeDocument/2006/relationships/image" Target="../media/image90.png"/><Relationship Id="rId18" Type="http://schemas.openxmlformats.org/officeDocument/2006/relationships/image" Target="../media/image8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1.jpg"/><Relationship Id="rId4" Type="http://schemas.openxmlformats.org/officeDocument/2006/relationships/image" Target="../media/image9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7.jp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jp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Relationship Id="rId4" Type="http://schemas.openxmlformats.org/officeDocument/2006/relationships/image" Target="../media/image29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34.jpg"/><Relationship Id="rId11" Type="http://schemas.openxmlformats.org/officeDocument/2006/relationships/image" Target="../media/image36.png"/><Relationship Id="rId10" Type="http://schemas.openxmlformats.org/officeDocument/2006/relationships/image" Target="../media/image41.png"/><Relationship Id="rId9" Type="http://schemas.openxmlformats.org/officeDocument/2006/relationships/image" Target="../media/image37.jpg"/><Relationship Id="rId5" Type="http://schemas.openxmlformats.org/officeDocument/2006/relationships/image" Target="../media/image25.jpg"/><Relationship Id="rId6" Type="http://schemas.openxmlformats.org/officeDocument/2006/relationships/image" Target="../media/image35.jpg"/><Relationship Id="rId7" Type="http://schemas.openxmlformats.org/officeDocument/2006/relationships/image" Target="../media/image38.jpg"/><Relationship Id="rId8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C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486161">
            <a:off x="404128" y="2357029"/>
            <a:ext cx="6208000" cy="6174138"/>
          </a:xfrm>
          <a:custGeom>
            <a:rect b="b" l="l" r="r" t="t"/>
            <a:pathLst>
              <a:path extrusionOk="0" h="6174138" w="6208000">
                <a:moveTo>
                  <a:pt x="0" y="0"/>
                </a:moveTo>
                <a:lnTo>
                  <a:pt x="6208001" y="0"/>
                </a:lnTo>
                <a:lnTo>
                  <a:pt x="6208001" y="6174138"/>
                </a:lnTo>
                <a:lnTo>
                  <a:pt x="0" y="6174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611505" y="2175269"/>
            <a:ext cx="5793248" cy="5857144"/>
          </a:xfrm>
          <a:custGeom>
            <a:rect b="b" l="l" r="r" t="t"/>
            <a:pathLst>
              <a:path extrusionOk="0" h="5857144" w="5793248">
                <a:moveTo>
                  <a:pt x="0" y="0"/>
                </a:moveTo>
                <a:lnTo>
                  <a:pt x="5793248" y="0"/>
                </a:lnTo>
                <a:lnTo>
                  <a:pt x="5793248" y="5857144"/>
                </a:lnTo>
                <a:lnTo>
                  <a:pt x="0" y="5857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 rot="-6434832">
            <a:off x="4117451" y="1113289"/>
            <a:ext cx="1339415" cy="1339415"/>
          </a:xfrm>
          <a:custGeom>
            <a:rect b="b" l="l" r="r" t="t"/>
            <a:pathLst>
              <a:path extrusionOk="0" h="1339415" w="1339415">
                <a:moveTo>
                  <a:pt x="0" y="0"/>
                </a:moveTo>
                <a:lnTo>
                  <a:pt x="1339415" y="0"/>
                </a:lnTo>
                <a:lnTo>
                  <a:pt x="1339415" y="1339416"/>
                </a:lnTo>
                <a:lnTo>
                  <a:pt x="0" y="1339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 flipH="1" rot="1014216">
            <a:off x="4201976" y="1146566"/>
            <a:ext cx="1115368" cy="1339415"/>
          </a:xfrm>
          <a:custGeom>
            <a:rect b="b" l="l" r="r" t="t"/>
            <a:pathLst>
              <a:path extrusionOk="0" h="1339415" w="1115368">
                <a:moveTo>
                  <a:pt x="1115368" y="0"/>
                </a:moveTo>
                <a:lnTo>
                  <a:pt x="0" y="0"/>
                </a:lnTo>
                <a:lnTo>
                  <a:pt x="0" y="1339415"/>
                </a:lnTo>
                <a:lnTo>
                  <a:pt x="1115368" y="1339415"/>
                </a:lnTo>
                <a:lnTo>
                  <a:pt x="111536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 txBox="1"/>
          <p:nvPr/>
        </p:nvSpPr>
        <p:spPr>
          <a:xfrm>
            <a:off x="7484675" y="2969425"/>
            <a:ext cx="101316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Change Management Communication Plan</a:t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 rot="3067630">
            <a:off x="13614469" y="4045532"/>
            <a:ext cx="1245697" cy="602464"/>
          </a:xfrm>
          <a:custGeom>
            <a:rect b="b" l="l" r="r" t="t"/>
            <a:pathLst>
              <a:path extrusionOk="0" h="602464" w="1245697">
                <a:moveTo>
                  <a:pt x="0" y="0"/>
                </a:moveTo>
                <a:lnTo>
                  <a:pt x="1245697" y="0"/>
                </a:lnTo>
                <a:lnTo>
                  <a:pt x="1245697" y="602464"/>
                </a:lnTo>
                <a:lnTo>
                  <a:pt x="0" y="60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>
            <a:off x="7394598" y="8464853"/>
            <a:ext cx="1802966" cy="81953"/>
          </a:xfrm>
          <a:custGeom>
            <a:rect b="b" l="l" r="r" t="t"/>
            <a:pathLst>
              <a:path extrusionOk="0" h="81953" w="1802966">
                <a:moveTo>
                  <a:pt x="0" y="0"/>
                </a:moveTo>
                <a:lnTo>
                  <a:pt x="1802967" y="0"/>
                </a:lnTo>
                <a:lnTo>
                  <a:pt x="1802967" y="81953"/>
                </a:lnTo>
                <a:lnTo>
                  <a:pt x="0" y="81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 rot="1014216">
            <a:off x="463333" y="7877098"/>
            <a:ext cx="1339415" cy="1339415"/>
          </a:xfrm>
          <a:custGeom>
            <a:rect b="b" l="l" r="r" t="t"/>
            <a:pathLst>
              <a:path extrusionOk="0" h="1339415" w="1339415">
                <a:moveTo>
                  <a:pt x="0" y="0"/>
                </a:moveTo>
                <a:lnTo>
                  <a:pt x="1339415" y="0"/>
                </a:lnTo>
                <a:lnTo>
                  <a:pt x="1339415" y="1339416"/>
                </a:lnTo>
                <a:lnTo>
                  <a:pt x="0" y="1339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 rot="-915757">
            <a:off x="637739" y="7979975"/>
            <a:ext cx="990604" cy="1411483"/>
          </a:xfrm>
          <a:custGeom>
            <a:rect b="b" l="l" r="r" t="t"/>
            <a:pathLst>
              <a:path extrusionOk="0" h="1411483" w="990604">
                <a:moveTo>
                  <a:pt x="0" y="0"/>
                </a:moveTo>
                <a:lnTo>
                  <a:pt x="990604" y="0"/>
                </a:lnTo>
                <a:lnTo>
                  <a:pt x="990604" y="1411482"/>
                </a:lnTo>
                <a:lnTo>
                  <a:pt x="0" y="1411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7484680" y="7260455"/>
            <a:ext cx="9416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Ensuring a smooth transition through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effective communication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7484680" y="1764299"/>
            <a:ext cx="47130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Your name or organization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14575065" y="1764299"/>
            <a:ext cx="2684235" cy="353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Date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68C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/>
          <p:nvPr/>
        </p:nvSpPr>
        <p:spPr>
          <a:xfrm rot="-1004041">
            <a:off x="665318" y="1209563"/>
            <a:ext cx="6079721" cy="7867874"/>
          </a:xfrm>
          <a:custGeom>
            <a:rect b="b" l="l" r="r" t="t"/>
            <a:pathLst>
              <a:path extrusionOk="0" h="7867874" w="6079721">
                <a:moveTo>
                  <a:pt x="0" y="0"/>
                </a:moveTo>
                <a:lnTo>
                  <a:pt x="6079721" y="0"/>
                </a:lnTo>
                <a:lnTo>
                  <a:pt x="6079721" y="7867874"/>
                </a:lnTo>
                <a:lnTo>
                  <a:pt x="0" y="7867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2"/>
          <p:cNvSpPr/>
          <p:nvPr/>
        </p:nvSpPr>
        <p:spPr>
          <a:xfrm>
            <a:off x="1028700" y="2996838"/>
            <a:ext cx="5319790" cy="5039292"/>
          </a:xfrm>
          <a:custGeom>
            <a:rect b="b" l="l" r="r" t="t"/>
            <a:pathLst>
              <a:path extrusionOk="0" h="5039292" w="5319790">
                <a:moveTo>
                  <a:pt x="0" y="0"/>
                </a:moveTo>
                <a:lnTo>
                  <a:pt x="5319790" y="0"/>
                </a:lnTo>
                <a:lnTo>
                  <a:pt x="5319790" y="5039292"/>
                </a:lnTo>
                <a:lnTo>
                  <a:pt x="0" y="5039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2"/>
          <p:cNvSpPr txBox="1"/>
          <p:nvPr/>
        </p:nvSpPr>
        <p:spPr>
          <a:xfrm>
            <a:off x="8984515" y="4531094"/>
            <a:ext cx="8274785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Drafting a high-level plan</a:t>
            </a:r>
            <a:endParaRPr/>
          </a:p>
        </p:txBody>
      </p:sp>
      <p:sp>
        <p:nvSpPr>
          <p:cNvPr id="210" name="Google Shape;210;p22"/>
          <p:cNvSpPr/>
          <p:nvPr/>
        </p:nvSpPr>
        <p:spPr>
          <a:xfrm>
            <a:off x="8984515" y="2590744"/>
            <a:ext cx="1461416" cy="1664138"/>
          </a:xfrm>
          <a:custGeom>
            <a:rect b="b" l="l" r="r" t="t"/>
            <a:pathLst>
              <a:path extrusionOk="0" h="1664138" w="1461416">
                <a:moveTo>
                  <a:pt x="0" y="0"/>
                </a:moveTo>
                <a:lnTo>
                  <a:pt x="1461415" y="0"/>
                </a:lnTo>
                <a:lnTo>
                  <a:pt x="1461415" y="1664137"/>
                </a:lnTo>
                <a:lnTo>
                  <a:pt x="0" y="166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CC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/>
          <p:nvPr/>
        </p:nvSpPr>
        <p:spPr>
          <a:xfrm>
            <a:off x="10505306" y="5633250"/>
            <a:ext cx="8033356" cy="5604863"/>
          </a:xfrm>
          <a:custGeom>
            <a:rect b="b" l="l" r="r" t="t"/>
            <a:pathLst>
              <a:path extrusionOk="0" h="5604863" w="8033356">
                <a:moveTo>
                  <a:pt x="0" y="0"/>
                </a:moveTo>
                <a:lnTo>
                  <a:pt x="8033356" y="0"/>
                </a:lnTo>
                <a:lnTo>
                  <a:pt x="8033356" y="5604862"/>
                </a:lnTo>
                <a:lnTo>
                  <a:pt x="0" y="5604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3"/>
          <p:cNvSpPr/>
          <p:nvPr/>
        </p:nvSpPr>
        <p:spPr>
          <a:xfrm flipH="1">
            <a:off x="11829077" y="4786114"/>
            <a:ext cx="6088340" cy="6451998"/>
          </a:xfrm>
          <a:custGeom>
            <a:rect b="b" l="l" r="r" t="t"/>
            <a:pathLst>
              <a:path extrusionOk="0" h="6451998" w="6088340">
                <a:moveTo>
                  <a:pt x="6088340" y="0"/>
                </a:moveTo>
                <a:lnTo>
                  <a:pt x="0" y="0"/>
                </a:lnTo>
                <a:lnTo>
                  <a:pt x="0" y="6451998"/>
                </a:lnTo>
                <a:lnTo>
                  <a:pt x="6088340" y="6451998"/>
                </a:lnTo>
                <a:lnTo>
                  <a:pt x="608834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23"/>
          <p:cNvSpPr/>
          <p:nvPr/>
        </p:nvSpPr>
        <p:spPr>
          <a:xfrm>
            <a:off x="1647377" y="4596749"/>
            <a:ext cx="514088" cy="503806"/>
          </a:xfrm>
          <a:custGeom>
            <a:rect b="b" l="l" r="r" t="t"/>
            <a:pathLst>
              <a:path extrusionOk="0" h="503806" w="514088">
                <a:moveTo>
                  <a:pt x="0" y="0"/>
                </a:moveTo>
                <a:lnTo>
                  <a:pt x="514088" y="0"/>
                </a:lnTo>
                <a:lnTo>
                  <a:pt x="514088" y="503806"/>
                </a:lnTo>
                <a:lnTo>
                  <a:pt x="0" y="503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23"/>
          <p:cNvSpPr txBox="1"/>
          <p:nvPr/>
        </p:nvSpPr>
        <p:spPr>
          <a:xfrm>
            <a:off x="1028700" y="1388023"/>
            <a:ext cx="12439689" cy="11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Communication plan</a:t>
            </a:r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1028700" y="2854443"/>
            <a:ext cx="14691671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Consider the following details when drafting the plan and communications brief:</a:t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2491549" y="4521083"/>
            <a:ext cx="6652451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Audience</a:t>
            </a:r>
            <a:endParaRPr/>
          </a:p>
        </p:txBody>
      </p:sp>
      <p:sp>
        <p:nvSpPr>
          <p:cNvPr id="221" name="Google Shape;221;p23"/>
          <p:cNvSpPr txBox="1"/>
          <p:nvPr/>
        </p:nvSpPr>
        <p:spPr>
          <a:xfrm>
            <a:off x="2491549" y="5248150"/>
            <a:ext cx="6652451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Message</a:t>
            </a:r>
            <a:endParaRPr/>
          </a:p>
        </p:txBody>
      </p:sp>
      <p:sp>
        <p:nvSpPr>
          <p:cNvPr id="222" name="Google Shape;222;p23"/>
          <p:cNvSpPr txBox="1"/>
          <p:nvPr/>
        </p:nvSpPr>
        <p:spPr>
          <a:xfrm>
            <a:off x="2491549" y="5975218"/>
            <a:ext cx="6652451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Messenger</a:t>
            </a:r>
            <a:endParaRPr/>
          </a:p>
        </p:txBody>
      </p:sp>
      <p:sp>
        <p:nvSpPr>
          <p:cNvPr id="223" name="Google Shape;223;p23"/>
          <p:cNvSpPr txBox="1"/>
          <p:nvPr/>
        </p:nvSpPr>
        <p:spPr>
          <a:xfrm>
            <a:off x="2491549" y="6702285"/>
            <a:ext cx="6652451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Method of communication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2491549" y="7429352"/>
            <a:ext cx="6652451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Communication date or timeline</a:t>
            </a:r>
            <a:endParaRPr/>
          </a:p>
        </p:txBody>
      </p:sp>
      <p:sp>
        <p:nvSpPr>
          <p:cNvPr id="225" name="Google Shape;225;p23"/>
          <p:cNvSpPr/>
          <p:nvPr/>
        </p:nvSpPr>
        <p:spPr>
          <a:xfrm>
            <a:off x="1647377" y="5323816"/>
            <a:ext cx="514088" cy="503806"/>
          </a:xfrm>
          <a:custGeom>
            <a:rect b="b" l="l" r="r" t="t"/>
            <a:pathLst>
              <a:path extrusionOk="0" h="503806" w="514088">
                <a:moveTo>
                  <a:pt x="0" y="0"/>
                </a:moveTo>
                <a:lnTo>
                  <a:pt x="514088" y="0"/>
                </a:lnTo>
                <a:lnTo>
                  <a:pt x="514088" y="503807"/>
                </a:lnTo>
                <a:lnTo>
                  <a:pt x="0" y="503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3"/>
          <p:cNvSpPr/>
          <p:nvPr/>
        </p:nvSpPr>
        <p:spPr>
          <a:xfrm>
            <a:off x="1736399" y="4513074"/>
            <a:ext cx="476859" cy="516284"/>
          </a:xfrm>
          <a:custGeom>
            <a:rect b="b" l="l" r="r" t="t"/>
            <a:pathLst>
              <a:path extrusionOk="0" h="516284" w="476859">
                <a:moveTo>
                  <a:pt x="0" y="0"/>
                </a:moveTo>
                <a:lnTo>
                  <a:pt x="476859" y="0"/>
                </a:lnTo>
                <a:lnTo>
                  <a:pt x="476859" y="516284"/>
                </a:lnTo>
                <a:lnTo>
                  <a:pt x="0" y="51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3"/>
          <p:cNvSpPr/>
          <p:nvPr/>
        </p:nvSpPr>
        <p:spPr>
          <a:xfrm>
            <a:off x="1736399" y="5240141"/>
            <a:ext cx="476859" cy="516284"/>
          </a:xfrm>
          <a:custGeom>
            <a:rect b="b" l="l" r="r" t="t"/>
            <a:pathLst>
              <a:path extrusionOk="0" h="516284" w="476859">
                <a:moveTo>
                  <a:pt x="0" y="0"/>
                </a:moveTo>
                <a:lnTo>
                  <a:pt x="476859" y="0"/>
                </a:lnTo>
                <a:lnTo>
                  <a:pt x="476859" y="516285"/>
                </a:lnTo>
                <a:lnTo>
                  <a:pt x="0" y="516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3"/>
          <p:cNvSpPr/>
          <p:nvPr/>
        </p:nvSpPr>
        <p:spPr>
          <a:xfrm>
            <a:off x="1647377" y="6050883"/>
            <a:ext cx="514088" cy="503806"/>
          </a:xfrm>
          <a:custGeom>
            <a:rect b="b" l="l" r="r" t="t"/>
            <a:pathLst>
              <a:path extrusionOk="0" h="503806" w="514088">
                <a:moveTo>
                  <a:pt x="0" y="0"/>
                </a:moveTo>
                <a:lnTo>
                  <a:pt x="514088" y="0"/>
                </a:lnTo>
                <a:lnTo>
                  <a:pt x="514088" y="503807"/>
                </a:lnTo>
                <a:lnTo>
                  <a:pt x="0" y="503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23"/>
          <p:cNvSpPr/>
          <p:nvPr/>
        </p:nvSpPr>
        <p:spPr>
          <a:xfrm>
            <a:off x="1647377" y="6781240"/>
            <a:ext cx="514088" cy="503806"/>
          </a:xfrm>
          <a:custGeom>
            <a:rect b="b" l="l" r="r" t="t"/>
            <a:pathLst>
              <a:path extrusionOk="0" h="503806" w="514088">
                <a:moveTo>
                  <a:pt x="0" y="0"/>
                </a:moveTo>
                <a:lnTo>
                  <a:pt x="514088" y="0"/>
                </a:lnTo>
                <a:lnTo>
                  <a:pt x="514088" y="503806"/>
                </a:lnTo>
                <a:lnTo>
                  <a:pt x="0" y="503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23"/>
          <p:cNvSpPr/>
          <p:nvPr/>
        </p:nvSpPr>
        <p:spPr>
          <a:xfrm>
            <a:off x="1647377" y="7508307"/>
            <a:ext cx="514088" cy="503806"/>
          </a:xfrm>
          <a:custGeom>
            <a:rect b="b" l="l" r="r" t="t"/>
            <a:pathLst>
              <a:path extrusionOk="0" h="503806" w="514088">
                <a:moveTo>
                  <a:pt x="0" y="0"/>
                </a:moveTo>
                <a:lnTo>
                  <a:pt x="514088" y="0"/>
                </a:lnTo>
                <a:lnTo>
                  <a:pt x="514088" y="503806"/>
                </a:lnTo>
                <a:lnTo>
                  <a:pt x="0" y="503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3"/>
          <p:cNvSpPr/>
          <p:nvPr/>
        </p:nvSpPr>
        <p:spPr>
          <a:xfrm>
            <a:off x="1736399" y="5967209"/>
            <a:ext cx="476859" cy="516284"/>
          </a:xfrm>
          <a:custGeom>
            <a:rect b="b" l="l" r="r" t="t"/>
            <a:pathLst>
              <a:path extrusionOk="0" h="516284" w="476859">
                <a:moveTo>
                  <a:pt x="0" y="0"/>
                </a:moveTo>
                <a:lnTo>
                  <a:pt x="476859" y="0"/>
                </a:lnTo>
                <a:lnTo>
                  <a:pt x="476859" y="516284"/>
                </a:lnTo>
                <a:lnTo>
                  <a:pt x="0" y="51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23"/>
          <p:cNvSpPr/>
          <p:nvPr/>
        </p:nvSpPr>
        <p:spPr>
          <a:xfrm>
            <a:off x="1736399" y="6697565"/>
            <a:ext cx="476859" cy="516284"/>
          </a:xfrm>
          <a:custGeom>
            <a:rect b="b" l="l" r="r" t="t"/>
            <a:pathLst>
              <a:path extrusionOk="0" h="516284" w="476859">
                <a:moveTo>
                  <a:pt x="0" y="0"/>
                </a:moveTo>
                <a:lnTo>
                  <a:pt x="476859" y="0"/>
                </a:lnTo>
                <a:lnTo>
                  <a:pt x="476859" y="516284"/>
                </a:lnTo>
                <a:lnTo>
                  <a:pt x="0" y="51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23"/>
          <p:cNvSpPr/>
          <p:nvPr/>
        </p:nvSpPr>
        <p:spPr>
          <a:xfrm>
            <a:off x="1736399" y="7424632"/>
            <a:ext cx="476859" cy="516284"/>
          </a:xfrm>
          <a:custGeom>
            <a:rect b="b" l="l" r="r" t="t"/>
            <a:pathLst>
              <a:path extrusionOk="0" h="516284" w="476859">
                <a:moveTo>
                  <a:pt x="0" y="0"/>
                </a:moveTo>
                <a:lnTo>
                  <a:pt x="476859" y="0"/>
                </a:lnTo>
                <a:lnTo>
                  <a:pt x="476859" y="516285"/>
                </a:lnTo>
                <a:lnTo>
                  <a:pt x="0" y="516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8DA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Google Shape;238;p24"/>
          <p:cNvGraphicFramePr/>
          <p:nvPr/>
        </p:nvGraphicFramePr>
        <p:xfrm>
          <a:off x="6067062" y="38596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{262EC600-3D4A-4C11-BB3E-E7535D02887E}</a:tableStyleId>
              </a:tblPr>
              <a:tblGrid>
                <a:gridCol w="3431275"/>
                <a:gridCol w="7760950"/>
              </a:tblGrid>
              <a:tr h="7374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Project title: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8C"/>
                    </a:solidFill>
                  </a:tcPr>
                </a:tc>
                <a:tc hMerge="1"/>
              </a:tr>
              <a:tr h="73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Method of communication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details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73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Audience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details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73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Main message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details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73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Required message details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details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73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Call to action (if applicable)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details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73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Additional considerations (if any)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details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</a:tbl>
          </a:graphicData>
        </a:graphic>
      </p:graphicFrame>
      <p:sp>
        <p:nvSpPr>
          <p:cNvPr id="239" name="Google Shape;239;p24"/>
          <p:cNvSpPr/>
          <p:nvPr/>
        </p:nvSpPr>
        <p:spPr>
          <a:xfrm>
            <a:off x="0" y="0"/>
            <a:ext cx="5160568" cy="10287000"/>
          </a:xfrm>
          <a:custGeom>
            <a:rect b="b" l="l" r="r" t="t"/>
            <a:pathLst>
              <a:path extrusionOk="0" h="10287000" w="5160568">
                <a:moveTo>
                  <a:pt x="0" y="0"/>
                </a:moveTo>
                <a:lnTo>
                  <a:pt x="5160568" y="0"/>
                </a:lnTo>
                <a:lnTo>
                  <a:pt x="51605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9524" r="-13279" t="0"/>
            </a:stretch>
          </a:blipFill>
          <a:ln>
            <a:noFill/>
          </a:ln>
        </p:spPr>
      </p:sp>
      <p:sp>
        <p:nvSpPr>
          <p:cNvPr id="240" name="Google Shape;240;p24"/>
          <p:cNvSpPr txBox="1"/>
          <p:nvPr/>
        </p:nvSpPr>
        <p:spPr>
          <a:xfrm>
            <a:off x="6067062" y="971550"/>
            <a:ext cx="11192238" cy="11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Communication brief</a:t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6067062" y="2214100"/>
            <a:ext cx="11192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 the template to gather all the information from the previous sections to craft clear, effective messaging.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68C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25"/>
          <p:cNvCxnSpPr/>
          <p:nvPr/>
        </p:nvCxnSpPr>
        <p:spPr>
          <a:xfrm flipH="1" rot="10800000">
            <a:off x="1576977" y="5901222"/>
            <a:ext cx="3681458" cy="73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p25"/>
          <p:cNvCxnSpPr/>
          <p:nvPr/>
        </p:nvCxnSpPr>
        <p:spPr>
          <a:xfrm>
            <a:off x="5874233" y="5901222"/>
            <a:ext cx="367276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8" name="Google Shape;248;p25"/>
          <p:cNvCxnSpPr/>
          <p:nvPr/>
        </p:nvCxnSpPr>
        <p:spPr>
          <a:xfrm>
            <a:off x="10174890" y="5901222"/>
            <a:ext cx="365864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p25"/>
          <p:cNvCxnSpPr/>
          <p:nvPr/>
        </p:nvCxnSpPr>
        <p:spPr>
          <a:xfrm>
            <a:off x="14417878" y="5901222"/>
            <a:ext cx="284142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p25"/>
          <p:cNvSpPr txBox="1"/>
          <p:nvPr/>
        </p:nvSpPr>
        <p:spPr>
          <a:xfrm>
            <a:off x="972185" y="3399144"/>
            <a:ext cx="16230600" cy="11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4 tips for communicating change</a:t>
            </a: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969876" y="6480810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Share a vision</a:t>
            </a:r>
            <a:endParaRPr/>
          </a:p>
        </p:txBody>
      </p:sp>
      <p:sp>
        <p:nvSpPr>
          <p:cNvPr id="252" name="Google Shape;252;p25"/>
          <p:cNvSpPr txBox="1"/>
          <p:nvPr/>
        </p:nvSpPr>
        <p:spPr>
          <a:xfrm>
            <a:off x="969876" y="7604760"/>
            <a:ext cx="336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Highlight how the change will benefit the organization.</a:t>
            </a:r>
            <a:endParaRPr/>
          </a:p>
        </p:txBody>
      </p:sp>
      <p:sp>
        <p:nvSpPr>
          <p:cNvPr id="253" name="Google Shape;253;p25"/>
          <p:cNvSpPr txBox="1"/>
          <p:nvPr/>
        </p:nvSpPr>
        <p:spPr>
          <a:xfrm>
            <a:off x="5258435" y="6480810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Tell a story</a:t>
            </a:r>
            <a:endParaRPr/>
          </a:p>
        </p:txBody>
      </p:sp>
      <p:sp>
        <p:nvSpPr>
          <p:cNvPr id="254" name="Google Shape;254;p25"/>
          <p:cNvSpPr txBox="1"/>
          <p:nvPr/>
        </p:nvSpPr>
        <p:spPr>
          <a:xfrm>
            <a:off x="5256126" y="7604760"/>
            <a:ext cx="3364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Craft a compelling story of where the organization is and where it’s headed.</a:t>
            </a: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13835552" y="6480810"/>
            <a:ext cx="336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Outline a clear roadmap</a:t>
            </a:r>
            <a:endParaRPr/>
          </a:p>
        </p:txBody>
      </p:sp>
      <p:sp>
        <p:nvSpPr>
          <p:cNvPr id="256" name="Google Shape;256;p25"/>
          <p:cNvSpPr txBox="1"/>
          <p:nvPr/>
        </p:nvSpPr>
        <p:spPr>
          <a:xfrm>
            <a:off x="13833534" y="7604760"/>
            <a:ext cx="3092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Emphasize the availability of tools to ease the transition.</a:t>
            </a:r>
            <a:endParaRPr/>
          </a:p>
        </p:txBody>
      </p:sp>
      <p:sp>
        <p:nvSpPr>
          <p:cNvPr id="257" name="Google Shape;257;p25"/>
          <p:cNvSpPr txBox="1"/>
          <p:nvPr/>
        </p:nvSpPr>
        <p:spPr>
          <a:xfrm>
            <a:off x="9546993" y="6480810"/>
            <a:ext cx="336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Empower your team</a:t>
            </a:r>
            <a:endParaRPr/>
          </a:p>
        </p:txBody>
      </p:sp>
      <p:sp>
        <p:nvSpPr>
          <p:cNvPr id="258" name="Google Shape;258;p25"/>
          <p:cNvSpPr txBox="1"/>
          <p:nvPr/>
        </p:nvSpPr>
        <p:spPr>
          <a:xfrm>
            <a:off x="9544685" y="7604760"/>
            <a:ext cx="3364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Rally all team members to become active players in the change initiative.</a:t>
            </a:r>
            <a:endParaRPr/>
          </a:p>
        </p:txBody>
      </p:sp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/>
          </a:blip>
          <a:srcRect b="30897" l="0" r="0" t="45743"/>
          <a:stretch/>
        </p:blipFill>
        <p:spPr>
          <a:xfrm>
            <a:off x="0" y="0"/>
            <a:ext cx="18538692" cy="28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/>
          <p:nvPr/>
        </p:nvSpPr>
        <p:spPr>
          <a:xfrm>
            <a:off x="969876" y="5568522"/>
            <a:ext cx="607101" cy="680052"/>
          </a:xfrm>
          <a:custGeom>
            <a:rect b="b" l="l" r="r" t="t"/>
            <a:pathLst>
              <a:path extrusionOk="0" h="680052" w="607101">
                <a:moveTo>
                  <a:pt x="0" y="0"/>
                </a:moveTo>
                <a:lnTo>
                  <a:pt x="607101" y="0"/>
                </a:lnTo>
                <a:lnTo>
                  <a:pt x="607101" y="680051"/>
                </a:lnTo>
                <a:lnTo>
                  <a:pt x="0" y="680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5"/>
          <p:cNvSpPr/>
          <p:nvPr/>
        </p:nvSpPr>
        <p:spPr>
          <a:xfrm>
            <a:off x="5258435" y="5568522"/>
            <a:ext cx="615798" cy="665401"/>
          </a:xfrm>
          <a:custGeom>
            <a:rect b="b" l="l" r="r" t="t"/>
            <a:pathLst>
              <a:path extrusionOk="0" h="665401" w="615798">
                <a:moveTo>
                  <a:pt x="0" y="0"/>
                </a:moveTo>
                <a:lnTo>
                  <a:pt x="615798" y="0"/>
                </a:lnTo>
                <a:lnTo>
                  <a:pt x="615798" y="665401"/>
                </a:lnTo>
                <a:lnTo>
                  <a:pt x="0" y="665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5"/>
          <p:cNvSpPr/>
          <p:nvPr/>
        </p:nvSpPr>
        <p:spPr>
          <a:xfrm>
            <a:off x="9546993" y="5568522"/>
            <a:ext cx="627897" cy="665401"/>
          </a:xfrm>
          <a:custGeom>
            <a:rect b="b" l="l" r="r" t="t"/>
            <a:pathLst>
              <a:path extrusionOk="0" h="665401" w="627897">
                <a:moveTo>
                  <a:pt x="0" y="0"/>
                </a:moveTo>
                <a:lnTo>
                  <a:pt x="627897" y="0"/>
                </a:lnTo>
                <a:lnTo>
                  <a:pt x="627897" y="665401"/>
                </a:lnTo>
                <a:lnTo>
                  <a:pt x="0" y="665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5"/>
          <p:cNvSpPr/>
          <p:nvPr/>
        </p:nvSpPr>
        <p:spPr>
          <a:xfrm>
            <a:off x="13833534" y="5568522"/>
            <a:ext cx="584343" cy="665401"/>
          </a:xfrm>
          <a:custGeom>
            <a:rect b="b" l="l" r="r" t="t"/>
            <a:pathLst>
              <a:path extrusionOk="0" h="665401" w="584343">
                <a:moveTo>
                  <a:pt x="0" y="0"/>
                </a:moveTo>
                <a:lnTo>
                  <a:pt x="584344" y="0"/>
                </a:lnTo>
                <a:lnTo>
                  <a:pt x="584344" y="665401"/>
                </a:lnTo>
                <a:lnTo>
                  <a:pt x="0" y="665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CC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/>
          <p:nvPr/>
        </p:nvSpPr>
        <p:spPr>
          <a:xfrm>
            <a:off x="3514626" y="2462378"/>
            <a:ext cx="11258749" cy="3301686"/>
          </a:xfrm>
          <a:custGeom>
            <a:rect b="b" l="l" r="r" t="t"/>
            <a:pathLst>
              <a:path extrusionOk="0" h="3301686" w="11258749">
                <a:moveTo>
                  <a:pt x="0" y="0"/>
                </a:moveTo>
                <a:lnTo>
                  <a:pt x="11258748" y="0"/>
                </a:lnTo>
                <a:lnTo>
                  <a:pt x="11258748" y="3301685"/>
                </a:lnTo>
                <a:lnTo>
                  <a:pt x="0" y="3301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6"/>
          <p:cNvSpPr/>
          <p:nvPr/>
        </p:nvSpPr>
        <p:spPr>
          <a:xfrm>
            <a:off x="5486400" y="2213040"/>
            <a:ext cx="7315200" cy="3617699"/>
          </a:xfrm>
          <a:custGeom>
            <a:rect b="b" l="l" r="r" t="t"/>
            <a:pathLst>
              <a:path extrusionOk="0" h="3617699" w="7315200">
                <a:moveTo>
                  <a:pt x="0" y="0"/>
                </a:moveTo>
                <a:lnTo>
                  <a:pt x="7315200" y="0"/>
                </a:lnTo>
                <a:lnTo>
                  <a:pt x="7315200" y="3617698"/>
                </a:lnTo>
                <a:lnTo>
                  <a:pt x="0" y="361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6"/>
          <p:cNvSpPr txBox="1"/>
          <p:nvPr/>
        </p:nvSpPr>
        <p:spPr>
          <a:xfrm>
            <a:off x="1028700" y="6836451"/>
            <a:ext cx="16230600" cy="19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Be prepared to communicate again and again throughout the change process.</a:t>
            </a:r>
            <a:endParaRPr/>
          </a:p>
        </p:txBody>
      </p:sp>
      <p:sp>
        <p:nvSpPr>
          <p:cNvPr id="271" name="Google Shape;271;p26"/>
          <p:cNvSpPr/>
          <p:nvPr/>
        </p:nvSpPr>
        <p:spPr>
          <a:xfrm>
            <a:off x="4387139" y="8782001"/>
            <a:ext cx="4006649" cy="182120"/>
          </a:xfrm>
          <a:custGeom>
            <a:rect b="b" l="l" r="r" t="t"/>
            <a:pathLst>
              <a:path extrusionOk="0" h="182120" w="4006649">
                <a:moveTo>
                  <a:pt x="0" y="0"/>
                </a:moveTo>
                <a:lnTo>
                  <a:pt x="4006649" y="0"/>
                </a:lnTo>
                <a:lnTo>
                  <a:pt x="4006649" y="182121"/>
                </a:lnTo>
                <a:lnTo>
                  <a:pt x="0" y="182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6"/>
          <p:cNvSpPr/>
          <p:nvPr/>
        </p:nvSpPr>
        <p:spPr>
          <a:xfrm rot="1908047">
            <a:off x="14228403" y="6555246"/>
            <a:ext cx="970501" cy="469370"/>
          </a:xfrm>
          <a:custGeom>
            <a:rect b="b" l="l" r="r" t="t"/>
            <a:pathLst>
              <a:path extrusionOk="0" h="469370" w="970501">
                <a:moveTo>
                  <a:pt x="0" y="0"/>
                </a:moveTo>
                <a:lnTo>
                  <a:pt x="970501" y="0"/>
                </a:lnTo>
                <a:lnTo>
                  <a:pt x="970501" y="469369"/>
                </a:lnTo>
                <a:lnTo>
                  <a:pt x="0" y="469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8DA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"/>
          <p:cNvSpPr/>
          <p:nvPr/>
        </p:nvSpPr>
        <p:spPr>
          <a:xfrm rot="920876">
            <a:off x="11794619" y="2222213"/>
            <a:ext cx="5352957" cy="6927356"/>
          </a:xfrm>
          <a:custGeom>
            <a:rect b="b" l="l" r="r" t="t"/>
            <a:pathLst>
              <a:path extrusionOk="0" h="6927356" w="5352957">
                <a:moveTo>
                  <a:pt x="0" y="0"/>
                </a:moveTo>
                <a:lnTo>
                  <a:pt x="5352957" y="0"/>
                </a:lnTo>
                <a:lnTo>
                  <a:pt x="5352957" y="6927355"/>
                </a:lnTo>
                <a:lnTo>
                  <a:pt x="0" y="6927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7"/>
          <p:cNvSpPr txBox="1"/>
          <p:nvPr/>
        </p:nvSpPr>
        <p:spPr>
          <a:xfrm>
            <a:off x="1028700" y="838200"/>
            <a:ext cx="8732322" cy="1250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Thank you!</a:t>
            </a:r>
            <a:endParaRPr/>
          </a:p>
        </p:txBody>
      </p:sp>
      <p:grpSp>
        <p:nvGrpSpPr>
          <p:cNvPr id="279" name="Google Shape;279;p27"/>
          <p:cNvGrpSpPr/>
          <p:nvPr/>
        </p:nvGrpSpPr>
        <p:grpSpPr>
          <a:xfrm>
            <a:off x="1028700" y="2997757"/>
            <a:ext cx="8115300" cy="1055562"/>
            <a:chOff x="0" y="-85725"/>
            <a:chExt cx="10820400" cy="1407416"/>
          </a:xfrm>
        </p:grpSpPr>
        <p:sp>
          <p:nvSpPr>
            <p:cNvPr id="280" name="Google Shape;280;p27"/>
            <p:cNvSpPr txBox="1"/>
            <p:nvPr/>
          </p:nvSpPr>
          <p:spPr>
            <a:xfrm>
              <a:off x="0" y="-85725"/>
              <a:ext cx="10820400" cy="573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Email </a:t>
              </a:r>
              <a:endParaRPr/>
            </a:p>
          </p:txBody>
        </p:sp>
        <p:sp>
          <p:nvSpPr>
            <p:cNvPr id="281" name="Google Shape;281;p27"/>
            <p:cNvSpPr txBox="1"/>
            <p:nvPr/>
          </p:nvSpPr>
          <p:spPr>
            <a:xfrm>
              <a:off x="0" y="548049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hello@reallygreatsite.com</a:t>
              </a:r>
              <a:endParaRPr/>
            </a:p>
          </p:txBody>
        </p:sp>
      </p:grpSp>
      <p:grpSp>
        <p:nvGrpSpPr>
          <p:cNvPr id="282" name="Google Shape;282;p27"/>
          <p:cNvGrpSpPr/>
          <p:nvPr/>
        </p:nvGrpSpPr>
        <p:grpSpPr>
          <a:xfrm>
            <a:off x="1028700" y="4644668"/>
            <a:ext cx="8115300" cy="1041222"/>
            <a:chOff x="0" y="-66675"/>
            <a:chExt cx="10820400" cy="1388297"/>
          </a:xfrm>
        </p:grpSpPr>
        <p:sp>
          <p:nvSpPr>
            <p:cNvPr id="283" name="Google Shape;283;p27"/>
            <p:cNvSpPr txBox="1"/>
            <p:nvPr/>
          </p:nvSpPr>
          <p:spPr>
            <a:xfrm>
              <a:off x="0" y="-66675"/>
              <a:ext cx="10820400" cy="554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Social media </a:t>
              </a:r>
              <a:endParaRPr/>
            </a:p>
          </p:txBody>
        </p:sp>
        <p:sp>
          <p:nvSpPr>
            <p:cNvPr id="284" name="Google Shape;284;p27"/>
            <p:cNvSpPr txBox="1"/>
            <p:nvPr/>
          </p:nvSpPr>
          <p:spPr>
            <a:xfrm>
              <a:off x="0" y="547980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@reallygreatsite</a:t>
              </a:r>
              <a:endParaRPr/>
            </a:p>
          </p:txBody>
        </p:sp>
      </p:grpSp>
      <p:grpSp>
        <p:nvGrpSpPr>
          <p:cNvPr id="285" name="Google Shape;285;p27"/>
          <p:cNvGrpSpPr/>
          <p:nvPr/>
        </p:nvGrpSpPr>
        <p:grpSpPr>
          <a:xfrm>
            <a:off x="1028700" y="6304752"/>
            <a:ext cx="8115300" cy="1041222"/>
            <a:chOff x="0" y="-66675"/>
            <a:chExt cx="10820400" cy="1388297"/>
          </a:xfrm>
        </p:grpSpPr>
        <p:sp>
          <p:nvSpPr>
            <p:cNvPr id="286" name="Google Shape;286;p27"/>
            <p:cNvSpPr txBox="1"/>
            <p:nvPr/>
          </p:nvSpPr>
          <p:spPr>
            <a:xfrm>
              <a:off x="0" y="-66675"/>
              <a:ext cx="10820400" cy="554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Phone</a:t>
              </a:r>
              <a:endParaRPr/>
            </a:p>
          </p:txBody>
        </p:sp>
        <p:sp>
          <p:nvSpPr>
            <p:cNvPr id="287" name="Google Shape;287;p27"/>
            <p:cNvSpPr txBox="1"/>
            <p:nvPr/>
          </p:nvSpPr>
          <p:spPr>
            <a:xfrm>
              <a:off x="0" y="547980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123-456-7890</a:t>
              </a:r>
              <a:endParaRPr/>
            </a:p>
          </p:txBody>
        </p:sp>
      </p:grpSp>
      <p:sp>
        <p:nvSpPr>
          <p:cNvPr id="288" name="Google Shape;288;p27"/>
          <p:cNvSpPr/>
          <p:nvPr/>
        </p:nvSpPr>
        <p:spPr>
          <a:xfrm>
            <a:off x="10684089" y="1921646"/>
            <a:ext cx="6575211" cy="6443707"/>
          </a:xfrm>
          <a:custGeom>
            <a:rect b="b" l="l" r="r" t="t"/>
            <a:pathLst>
              <a:path extrusionOk="0" h="6443707" w="6575211">
                <a:moveTo>
                  <a:pt x="0" y="0"/>
                </a:moveTo>
                <a:lnTo>
                  <a:pt x="6575211" y="0"/>
                </a:lnTo>
                <a:lnTo>
                  <a:pt x="6575211" y="6443708"/>
                </a:lnTo>
                <a:lnTo>
                  <a:pt x="0" y="6443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9" name="Google Shape;289;p27"/>
          <p:cNvGrpSpPr/>
          <p:nvPr/>
        </p:nvGrpSpPr>
        <p:grpSpPr>
          <a:xfrm>
            <a:off x="1028700" y="7934162"/>
            <a:ext cx="8115300" cy="1041222"/>
            <a:chOff x="0" y="-66675"/>
            <a:chExt cx="10820400" cy="1388297"/>
          </a:xfrm>
        </p:grpSpPr>
        <p:sp>
          <p:nvSpPr>
            <p:cNvPr id="290" name="Google Shape;290;p27"/>
            <p:cNvSpPr txBox="1"/>
            <p:nvPr/>
          </p:nvSpPr>
          <p:spPr>
            <a:xfrm>
              <a:off x="0" y="-66675"/>
              <a:ext cx="10820400" cy="554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Address</a:t>
              </a:r>
              <a:endParaRPr/>
            </a:p>
          </p:txBody>
        </p:sp>
        <p:sp>
          <p:nvSpPr>
            <p:cNvPr id="291" name="Google Shape;291;p27"/>
            <p:cNvSpPr txBox="1"/>
            <p:nvPr/>
          </p:nvSpPr>
          <p:spPr>
            <a:xfrm>
              <a:off x="0" y="547980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123 Anywhere St., Any City, ST 12345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68C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8"/>
          <p:cNvGrpSpPr/>
          <p:nvPr/>
        </p:nvGrpSpPr>
        <p:grpSpPr>
          <a:xfrm>
            <a:off x="774218" y="2213566"/>
            <a:ext cx="5097641" cy="7472652"/>
            <a:chOff x="0" y="-19050"/>
            <a:chExt cx="1342589" cy="1968106"/>
          </a:xfrm>
        </p:grpSpPr>
        <p:sp>
          <p:nvSpPr>
            <p:cNvPr id="297" name="Google Shape;297;p28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8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8"/>
          <p:cNvGrpSpPr/>
          <p:nvPr/>
        </p:nvGrpSpPr>
        <p:grpSpPr>
          <a:xfrm>
            <a:off x="6119509" y="2213566"/>
            <a:ext cx="11512980" cy="7472652"/>
            <a:chOff x="0" y="-19050"/>
            <a:chExt cx="3032225" cy="1968106"/>
          </a:xfrm>
        </p:grpSpPr>
        <p:sp>
          <p:nvSpPr>
            <p:cNvPr id="300" name="Google Shape;300;p28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8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28"/>
          <p:cNvGrpSpPr/>
          <p:nvPr/>
        </p:nvGrpSpPr>
        <p:grpSpPr>
          <a:xfrm>
            <a:off x="1139005" y="2470007"/>
            <a:ext cx="4368067" cy="719567"/>
            <a:chOff x="0" y="-19050"/>
            <a:chExt cx="1150437" cy="189516"/>
          </a:xfrm>
        </p:grpSpPr>
        <p:sp>
          <p:nvSpPr>
            <p:cNvPr id="303" name="Google Shape;303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9682440" y="2470007"/>
            <a:ext cx="4368067" cy="719567"/>
            <a:chOff x="0" y="-19050"/>
            <a:chExt cx="1150437" cy="189516"/>
          </a:xfrm>
        </p:grpSpPr>
        <p:sp>
          <p:nvSpPr>
            <p:cNvPr id="306" name="Google Shape;306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8"/>
          <p:cNvGrpSpPr/>
          <p:nvPr/>
        </p:nvGrpSpPr>
        <p:grpSpPr>
          <a:xfrm>
            <a:off x="1139005" y="7128683"/>
            <a:ext cx="4368067" cy="719567"/>
            <a:chOff x="0" y="-19050"/>
            <a:chExt cx="1150437" cy="189516"/>
          </a:xfrm>
        </p:grpSpPr>
        <p:sp>
          <p:nvSpPr>
            <p:cNvPr id="309" name="Google Shape;309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8"/>
          <p:cNvGrpSpPr/>
          <p:nvPr/>
        </p:nvGrpSpPr>
        <p:grpSpPr>
          <a:xfrm>
            <a:off x="1068743" y="8097273"/>
            <a:ext cx="754204" cy="771881"/>
            <a:chOff x="0" y="-19050"/>
            <a:chExt cx="812800" cy="831850"/>
          </a:xfrm>
        </p:grpSpPr>
        <p:sp>
          <p:nvSpPr>
            <p:cNvPr id="312" name="Google Shape;31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AF4EA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8"/>
          <p:cNvGrpSpPr/>
          <p:nvPr/>
        </p:nvGrpSpPr>
        <p:grpSpPr>
          <a:xfrm>
            <a:off x="2002306" y="8097273"/>
            <a:ext cx="754204" cy="771881"/>
            <a:chOff x="0" y="-19050"/>
            <a:chExt cx="812800" cy="831850"/>
          </a:xfrm>
        </p:grpSpPr>
        <p:sp>
          <p:nvSpPr>
            <p:cNvPr id="315" name="Google Shape;31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AEF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8"/>
          <p:cNvGrpSpPr/>
          <p:nvPr/>
        </p:nvGrpSpPr>
        <p:grpSpPr>
          <a:xfrm>
            <a:off x="2935869" y="8097273"/>
            <a:ext cx="754204" cy="771881"/>
            <a:chOff x="0" y="-19050"/>
            <a:chExt cx="812800" cy="831850"/>
          </a:xfrm>
        </p:grpSpPr>
        <p:sp>
          <p:nvSpPr>
            <p:cNvPr id="318" name="Google Shape;31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EE68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8"/>
          <p:cNvGrpSpPr/>
          <p:nvPr/>
        </p:nvGrpSpPr>
        <p:grpSpPr>
          <a:xfrm>
            <a:off x="3869431" y="8097273"/>
            <a:ext cx="754204" cy="771881"/>
            <a:chOff x="0" y="-19050"/>
            <a:chExt cx="812800" cy="831850"/>
          </a:xfrm>
        </p:grpSpPr>
        <p:sp>
          <p:nvSpPr>
            <p:cNvPr id="321" name="Google Shape;32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1D8DA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8"/>
          <p:cNvGrpSpPr/>
          <p:nvPr/>
        </p:nvGrpSpPr>
        <p:grpSpPr>
          <a:xfrm>
            <a:off x="4802994" y="8097273"/>
            <a:ext cx="754204" cy="771881"/>
            <a:chOff x="0" y="-19050"/>
            <a:chExt cx="812800" cy="831850"/>
          </a:xfrm>
        </p:grpSpPr>
        <p:sp>
          <p:nvSpPr>
            <p:cNvPr id="324" name="Google Shape;32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81A3A3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8"/>
          <p:cNvSpPr/>
          <p:nvPr/>
        </p:nvSpPr>
        <p:spPr>
          <a:xfrm>
            <a:off x="6619272" y="7429474"/>
            <a:ext cx="1798541" cy="1792001"/>
          </a:xfrm>
          <a:custGeom>
            <a:rect b="b" l="l" r="r" t="t"/>
            <a:pathLst>
              <a:path extrusionOk="0" h="1792001" w="1798541">
                <a:moveTo>
                  <a:pt x="0" y="0"/>
                </a:moveTo>
                <a:lnTo>
                  <a:pt x="1798541" y="0"/>
                </a:lnTo>
                <a:lnTo>
                  <a:pt x="1798541" y="1792002"/>
                </a:lnTo>
                <a:lnTo>
                  <a:pt x="0" y="17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8"/>
          <p:cNvSpPr/>
          <p:nvPr/>
        </p:nvSpPr>
        <p:spPr>
          <a:xfrm>
            <a:off x="8890012" y="5439628"/>
            <a:ext cx="2199237" cy="1695412"/>
          </a:xfrm>
          <a:custGeom>
            <a:rect b="b" l="l" r="r" t="t"/>
            <a:pathLst>
              <a:path extrusionOk="0" h="1695412" w="2199237">
                <a:moveTo>
                  <a:pt x="0" y="0"/>
                </a:moveTo>
                <a:lnTo>
                  <a:pt x="2199238" y="0"/>
                </a:lnTo>
                <a:lnTo>
                  <a:pt x="2199238" y="1695412"/>
                </a:lnTo>
                <a:lnTo>
                  <a:pt x="0" y="1695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8"/>
          <p:cNvSpPr/>
          <p:nvPr/>
        </p:nvSpPr>
        <p:spPr>
          <a:xfrm>
            <a:off x="6675551" y="5192534"/>
            <a:ext cx="1798541" cy="1895015"/>
          </a:xfrm>
          <a:custGeom>
            <a:rect b="b" l="l" r="r" t="t"/>
            <a:pathLst>
              <a:path extrusionOk="0" h="1895015" w="1798541">
                <a:moveTo>
                  <a:pt x="0" y="0"/>
                </a:moveTo>
                <a:lnTo>
                  <a:pt x="1798541" y="0"/>
                </a:lnTo>
                <a:lnTo>
                  <a:pt x="1798541" y="1895014"/>
                </a:lnTo>
                <a:lnTo>
                  <a:pt x="0" y="1895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8"/>
          <p:cNvSpPr/>
          <p:nvPr/>
        </p:nvSpPr>
        <p:spPr>
          <a:xfrm>
            <a:off x="13825587" y="3341974"/>
            <a:ext cx="1826981" cy="1740615"/>
          </a:xfrm>
          <a:custGeom>
            <a:rect b="b" l="l" r="r" t="t"/>
            <a:pathLst>
              <a:path extrusionOk="0" h="1740615" w="1826981">
                <a:moveTo>
                  <a:pt x="0" y="0"/>
                </a:moveTo>
                <a:lnTo>
                  <a:pt x="1826982" y="0"/>
                </a:lnTo>
                <a:lnTo>
                  <a:pt x="1826982" y="1740615"/>
                </a:lnTo>
                <a:lnTo>
                  <a:pt x="0" y="1740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8"/>
          <p:cNvSpPr/>
          <p:nvPr/>
        </p:nvSpPr>
        <p:spPr>
          <a:xfrm>
            <a:off x="14079916" y="5258806"/>
            <a:ext cx="3145304" cy="1829995"/>
          </a:xfrm>
          <a:custGeom>
            <a:rect b="b" l="l" r="r" t="t"/>
            <a:pathLst>
              <a:path extrusionOk="0" h="1829995" w="3145304">
                <a:moveTo>
                  <a:pt x="0" y="0"/>
                </a:moveTo>
                <a:lnTo>
                  <a:pt x="3145305" y="0"/>
                </a:lnTo>
                <a:lnTo>
                  <a:pt x="3145305" y="1829995"/>
                </a:lnTo>
                <a:lnTo>
                  <a:pt x="0" y="1829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8"/>
          <p:cNvSpPr/>
          <p:nvPr/>
        </p:nvSpPr>
        <p:spPr>
          <a:xfrm>
            <a:off x="15652569" y="3341974"/>
            <a:ext cx="1736460" cy="1771898"/>
          </a:xfrm>
          <a:custGeom>
            <a:rect b="b" l="l" r="r" t="t"/>
            <a:pathLst>
              <a:path extrusionOk="0" h="1771898" w="1736460">
                <a:moveTo>
                  <a:pt x="0" y="0"/>
                </a:moveTo>
                <a:lnTo>
                  <a:pt x="1736459" y="0"/>
                </a:lnTo>
                <a:lnTo>
                  <a:pt x="1736459" y="1771898"/>
                </a:lnTo>
                <a:lnTo>
                  <a:pt x="0" y="1771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8"/>
          <p:cNvSpPr/>
          <p:nvPr/>
        </p:nvSpPr>
        <p:spPr>
          <a:xfrm>
            <a:off x="9065513" y="7670362"/>
            <a:ext cx="2810485" cy="1599422"/>
          </a:xfrm>
          <a:custGeom>
            <a:rect b="b" l="l" r="r" t="t"/>
            <a:pathLst>
              <a:path extrusionOk="0" h="1599422" w="2810485">
                <a:moveTo>
                  <a:pt x="0" y="0"/>
                </a:moveTo>
                <a:lnTo>
                  <a:pt x="2810485" y="0"/>
                </a:lnTo>
                <a:lnTo>
                  <a:pt x="2810485" y="1599421"/>
                </a:lnTo>
                <a:lnTo>
                  <a:pt x="0" y="1599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8"/>
          <p:cNvSpPr/>
          <p:nvPr/>
        </p:nvSpPr>
        <p:spPr>
          <a:xfrm>
            <a:off x="12365632" y="7484291"/>
            <a:ext cx="2227071" cy="1850493"/>
          </a:xfrm>
          <a:custGeom>
            <a:rect b="b" l="l" r="r" t="t"/>
            <a:pathLst>
              <a:path extrusionOk="0" h="1850493" w="2227071">
                <a:moveTo>
                  <a:pt x="0" y="0"/>
                </a:moveTo>
                <a:lnTo>
                  <a:pt x="2227070" y="0"/>
                </a:lnTo>
                <a:lnTo>
                  <a:pt x="2227070" y="1850493"/>
                </a:lnTo>
                <a:lnTo>
                  <a:pt x="0" y="1850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8"/>
          <p:cNvSpPr/>
          <p:nvPr/>
        </p:nvSpPr>
        <p:spPr>
          <a:xfrm>
            <a:off x="15082336" y="7392664"/>
            <a:ext cx="2011560" cy="2033746"/>
          </a:xfrm>
          <a:custGeom>
            <a:rect b="b" l="l" r="r" t="t"/>
            <a:pathLst>
              <a:path extrusionOk="0" h="2033746" w="2011560">
                <a:moveTo>
                  <a:pt x="0" y="0"/>
                </a:moveTo>
                <a:lnTo>
                  <a:pt x="2011559" y="0"/>
                </a:lnTo>
                <a:lnTo>
                  <a:pt x="2011559" y="2033746"/>
                </a:lnTo>
                <a:lnTo>
                  <a:pt x="0" y="2033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8"/>
          <p:cNvSpPr/>
          <p:nvPr/>
        </p:nvSpPr>
        <p:spPr>
          <a:xfrm>
            <a:off x="9249772" y="3442451"/>
            <a:ext cx="1806482" cy="1691524"/>
          </a:xfrm>
          <a:custGeom>
            <a:rect b="b" l="l" r="r" t="t"/>
            <a:pathLst>
              <a:path extrusionOk="0" h="1691524" w="1806482">
                <a:moveTo>
                  <a:pt x="0" y="0"/>
                </a:moveTo>
                <a:lnTo>
                  <a:pt x="1806482" y="0"/>
                </a:lnTo>
                <a:lnTo>
                  <a:pt x="1806482" y="1691524"/>
                </a:lnTo>
                <a:lnTo>
                  <a:pt x="0" y="1691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8"/>
          <p:cNvSpPr/>
          <p:nvPr/>
        </p:nvSpPr>
        <p:spPr>
          <a:xfrm>
            <a:off x="11598478" y="5411464"/>
            <a:ext cx="1843264" cy="1809750"/>
          </a:xfrm>
          <a:custGeom>
            <a:rect b="b" l="l" r="r" t="t"/>
            <a:pathLst>
              <a:path extrusionOk="0" h="1809750" w="1843264">
                <a:moveTo>
                  <a:pt x="0" y="0"/>
                </a:moveTo>
                <a:lnTo>
                  <a:pt x="1843263" y="0"/>
                </a:lnTo>
                <a:lnTo>
                  <a:pt x="1843263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8"/>
          <p:cNvSpPr/>
          <p:nvPr/>
        </p:nvSpPr>
        <p:spPr>
          <a:xfrm>
            <a:off x="11593476" y="3496939"/>
            <a:ext cx="1694890" cy="1676400"/>
          </a:xfrm>
          <a:custGeom>
            <a:rect b="b" l="l" r="r" t="t"/>
            <a:pathLst>
              <a:path extrusionOk="0" h="1676400" w="1694890">
                <a:moveTo>
                  <a:pt x="0" y="0"/>
                </a:moveTo>
                <a:lnTo>
                  <a:pt x="1694889" y="0"/>
                </a:lnTo>
                <a:lnTo>
                  <a:pt x="1694889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8"/>
          <p:cNvSpPr/>
          <p:nvPr/>
        </p:nvSpPr>
        <p:spPr>
          <a:xfrm>
            <a:off x="6651534" y="2753134"/>
            <a:ext cx="2064838" cy="2380841"/>
          </a:xfrm>
          <a:custGeom>
            <a:rect b="b" l="l" r="r" t="t"/>
            <a:pathLst>
              <a:path extrusionOk="0" h="2380841" w="2064838">
                <a:moveTo>
                  <a:pt x="0" y="0"/>
                </a:moveTo>
                <a:lnTo>
                  <a:pt x="2064838" y="0"/>
                </a:lnTo>
                <a:lnTo>
                  <a:pt x="2064838" y="2380841"/>
                </a:lnTo>
                <a:lnTo>
                  <a:pt x="0" y="2380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8"/>
          <p:cNvSpPr txBox="1"/>
          <p:nvPr/>
        </p:nvSpPr>
        <p:spPr>
          <a:xfrm>
            <a:off x="1232396" y="3455259"/>
            <a:ext cx="4181285" cy="510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uses the following free fonts:</a:t>
            </a: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1175455" y="6548088"/>
            <a:ext cx="4368067" cy="252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You can find these fonts online too.</a:t>
            </a:r>
            <a:endParaRPr/>
          </a:p>
        </p:txBody>
      </p:sp>
      <p:sp>
        <p:nvSpPr>
          <p:cNvPr id="341" name="Google Shape;341;p28"/>
          <p:cNvSpPr txBox="1"/>
          <p:nvPr/>
        </p:nvSpPr>
        <p:spPr>
          <a:xfrm>
            <a:off x="1747770" y="4307263"/>
            <a:ext cx="3150536" cy="19248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SAWARABI MINCHO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SAWARABI MINCHO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NOTO SANS</a:t>
            </a:r>
            <a:endParaRPr/>
          </a:p>
        </p:txBody>
      </p:sp>
      <p:sp>
        <p:nvSpPr>
          <p:cNvPr id="342" name="Google Shape;342;p28"/>
          <p:cNvSpPr txBox="1"/>
          <p:nvPr/>
        </p:nvSpPr>
        <p:spPr>
          <a:xfrm>
            <a:off x="835159" y="9040891"/>
            <a:ext cx="1221374" cy="180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#FAF4EA</a:t>
            </a:r>
            <a:endParaRPr/>
          </a:p>
        </p:txBody>
      </p:sp>
      <p:sp>
        <p:nvSpPr>
          <p:cNvPr id="343" name="Google Shape;343;p28"/>
          <p:cNvSpPr txBox="1"/>
          <p:nvPr/>
        </p:nvSpPr>
        <p:spPr>
          <a:xfrm>
            <a:off x="1768721" y="9036129"/>
            <a:ext cx="1221374" cy="180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#FAEFCC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2702284" y="9036129"/>
            <a:ext cx="1221374" cy="180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#FEE68C</a:t>
            </a:r>
            <a:endParaRPr/>
          </a:p>
        </p:txBody>
      </p:sp>
      <p:sp>
        <p:nvSpPr>
          <p:cNvPr id="345" name="Google Shape;345;p28"/>
          <p:cNvSpPr txBox="1"/>
          <p:nvPr/>
        </p:nvSpPr>
        <p:spPr>
          <a:xfrm>
            <a:off x="3635847" y="9036129"/>
            <a:ext cx="1221374" cy="180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#C1D8DA</a:t>
            </a:r>
            <a:endParaRPr/>
          </a:p>
        </p:txBody>
      </p:sp>
      <p:sp>
        <p:nvSpPr>
          <p:cNvPr id="346" name="Google Shape;346;p28"/>
          <p:cNvSpPr txBox="1"/>
          <p:nvPr/>
        </p:nvSpPr>
        <p:spPr>
          <a:xfrm>
            <a:off x="4569410" y="9036129"/>
            <a:ext cx="1221374" cy="180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#81A3A3</a:t>
            </a:r>
            <a:endParaRPr/>
          </a:p>
        </p:txBody>
      </p:sp>
      <p:sp>
        <p:nvSpPr>
          <p:cNvPr id="347" name="Google Shape;347;p28"/>
          <p:cNvSpPr txBox="1"/>
          <p:nvPr/>
        </p:nvSpPr>
        <p:spPr>
          <a:xfrm>
            <a:off x="3364374" y="1558059"/>
            <a:ext cx="11559252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48" name="Google Shape;348;p28"/>
          <p:cNvSpPr txBox="1"/>
          <p:nvPr/>
        </p:nvSpPr>
        <p:spPr>
          <a:xfrm>
            <a:off x="4552910" y="599228"/>
            <a:ext cx="9182180" cy="7778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Resource Page</a:t>
            </a:r>
            <a:endParaRPr/>
          </a:p>
        </p:txBody>
      </p:sp>
      <p:sp>
        <p:nvSpPr>
          <p:cNvPr id="349" name="Google Shape;349;p28"/>
          <p:cNvSpPr txBox="1"/>
          <p:nvPr/>
        </p:nvSpPr>
        <p:spPr>
          <a:xfrm>
            <a:off x="1747770" y="2725493"/>
            <a:ext cx="3150536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Fonts</a:t>
            </a:r>
            <a:endParaRPr/>
          </a:p>
        </p:txBody>
      </p:sp>
      <p:sp>
        <p:nvSpPr>
          <p:cNvPr id="350" name="Google Shape;350;p28"/>
          <p:cNvSpPr txBox="1"/>
          <p:nvPr/>
        </p:nvSpPr>
        <p:spPr>
          <a:xfrm>
            <a:off x="10291206" y="2725493"/>
            <a:ext cx="3150536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Design Elements</a:t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1747770" y="7352910"/>
            <a:ext cx="3150536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Colors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CC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9"/>
          <p:cNvGrpSpPr/>
          <p:nvPr/>
        </p:nvGrpSpPr>
        <p:grpSpPr>
          <a:xfrm>
            <a:off x="694047" y="2213566"/>
            <a:ext cx="16899905" cy="7472652"/>
            <a:chOff x="0" y="-19050"/>
            <a:chExt cx="4451004" cy="1968106"/>
          </a:xfrm>
        </p:grpSpPr>
        <p:sp>
          <p:nvSpPr>
            <p:cNvPr id="357" name="Google Shape;357;p29"/>
            <p:cNvSpPr/>
            <p:nvPr/>
          </p:nvSpPr>
          <p:spPr>
            <a:xfrm>
              <a:off x="0" y="0"/>
              <a:ext cx="4451004" cy="1949056"/>
            </a:xfrm>
            <a:custGeom>
              <a:rect b="b" l="l" r="r" t="t"/>
              <a:pathLst>
                <a:path extrusionOk="0" h="1949056" w="4451004">
                  <a:moveTo>
                    <a:pt x="10995" y="0"/>
                  </a:moveTo>
                  <a:lnTo>
                    <a:pt x="4440009" y="0"/>
                  </a:lnTo>
                  <a:cubicBezTo>
                    <a:pt x="4446081" y="0"/>
                    <a:pt x="4451004" y="4922"/>
                    <a:pt x="4451004" y="10995"/>
                  </a:cubicBezTo>
                  <a:lnTo>
                    <a:pt x="4451004" y="1938062"/>
                  </a:lnTo>
                  <a:cubicBezTo>
                    <a:pt x="4451004" y="1944134"/>
                    <a:pt x="4446081" y="1949056"/>
                    <a:pt x="4440009" y="1949056"/>
                  </a:cubicBezTo>
                  <a:lnTo>
                    <a:pt x="10995" y="1949056"/>
                  </a:lnTo>
                  <a:cubicBezTo>
                    <a:pt x="4922" y="1949056"/>
                    <a:pt x="0" y="1944134"/>
                    <a:pt x="0" y="1938062"/>
                  </a:cubicBezTo>
                  <a:lnTo>
                    <a:pt x="0" y="10995"/>
                  </a:lnTo>
                  <a:cubicBezTo>
                    <a:pt x="0" y="4922"/>
                    <a:pt x="4922" y="0"/>
                    <a:pt x="109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9"/>
            <p:cNvSpPr txBox="1"/>
            <p:nvPr/>
          </p:nvSpPr>
          <p:spPr>
            <a:xfrm>
              <a:off x="0" y="-19050"/>
              <a:ext cx="4451004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9"/>
          <p:cNvGrpSpPr/>
          <p:nvPr/>
        </p:nvGrpSpPr>
        <p:grpSpPr>
          <a:xfrm>
            <a:off x="6334617" y="2393556"/>
            <a:ext cx="5618770" cy="672705"/>
            <a:chOff x="0" y="-96441"/>
            <a:chExt cx="7491692" cy="896939"/>
          </a:xfrm>
        </p:grpSpPr>
        <p:grpSp>
          <p:nvGrpSpPr>
            <p:cNvPr id="360" name="Google Shape;360;p29"/>
            <p:cNvGrpSpPr/>
            <p:nvPr/>
          </p:nvGrpSpPr>
          <p:grpSpPr>
            <a:xfrm>
              <a:off x="0" y="-96441"/>
              <a:ext cx="7491692" cy="896939"/>
              <a:chOff x="0" y="-19050"/>
              <a:chExt cx="1479840" cy="177173"/>
            </a:xfrm>
          </p:grpSpPr>
          <p:sp>
            <p:nvSpPr>
              <p:cNvPr id="361" name="Google Shape;361;p29"/>
              <p:cNvSpPr/>
              <p:nvPr/>
            </p:nvSpPr>
            <p:spPr>
              <a:xfrm>
                <a:off x="0" y="0"/>
                <a:ext cx="1479840" cy="158123"/>
              </a:xfrm>
              <a:custGeom>
                <a:rect b="b" l="l" r="r" t="t"/>
                <a:pathLst>
                  <a:path extrusionOk="0" h="158123" w="1479840">
                    <a:moveTo>
                      <a:pt x="24802" y="0"/>
                    </a:moveTo>
                    <a:lnTo>
                      <a:pt x="1455038" y="0"/>
                    </a:lnTo>
                    <a:cubicBezTo>
                      <a:pt x="1468735" y="0"/>
                      <a:pt x="1479840" y="11104"/>
                      <a:pt x="1479840" y="24802"/>
                    </a:cubicBezTo>
                    <a:lnTo>
                      <a:pt x="1479840" y="133322"/>
                    </a:lnTo>
                    <a:cubicBezTo>
                      <a:pt x="1479840" y="139899"/>
                      <a:pt x="1477226" y="146208"/>
                      <a:pt x="1472575" y="150859"/>
                    </a:cubicBezTo>
                    <a:cubicBezTo>
                      <a:pt x="1467924" y="155510"/>
                      <a:pt x="1461616" y="158123"/>
                      <a:pt x="1455038" y="158123"/>
                    </a:cubicBezTo>
                    <a:lnTo>
                      <a:pt x="24802" y="158123"/>
                    </a:lnTo>
                    <a:cubicBezTo>
                      <a:pt x="11104" y="158123"/>
                      <a:pt x="0" y="147019"/>
                      <a:pt x="0" y="133322"/>
                    </a:cubicBezTo>
                    <a:lnTo>
                      <a:pt x="0" y="24802"/>
                    </a:lnTo>
                    <a:cubicBezTo>
                      <a:pt x="0" y="11104"/>
                      <a:pt x="11104" y="0"/>
                      <a:pt x="248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29"/>
              <p:cNvSpPr txBox="1"/>
              <p:nvPr/>
            </p:nvSpPr>
            <p:spPr>
              <a:xfrm>
                <a:off x="0" y="-19050"/>
                <a:ext cx="1479839" cy="177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29"/>
            <p:cNvSpPr txBox="1"/>
            <p:nvPr/>
          </p:nvSpPr>
          <p:spPr>
            <a:xfrm>
              <a:off x="1044096" y="181725"/>
              <a:ext cx="5403496" cy="4370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Design Elements / Icons</a:t>
              </a:r>
              <a:endParaRPr/>
            </a:p>
          </p:txBody>
        </p:sp>
      </p:grpSp>
      <p:sp>
        <p:nvSpPr>
          <p:cNvPr id="364" name="Google Shape;364;p29"/>
          <p:cNvSpPr/>
          <p:nvPr/>
        </p:nvSpPr>
        <p:spPr>
          <a:xfrm>
            <a:off x="1028700" y="3596122"/>
            <a:ext cx="1015550" cy="1137581"/>
          </a:xfrm>
          <a:custGeom>
            <a:rect b="b" l="l" r="r" t="t"/>
            <a:pathLst>
              <a:path extrusionOk="0" h="1137581" w="1015550">
                <a:moveTo>
                  <a:pt x="0" y="0"/>
                </a:moveTo>
                <a:lnTo>
                  <a:pt x="1015550" y="0"/>
                </a:lnTo>
                <a:lnTo>
                  <a:pt x="1015550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9"/>
          <p:cNvSpPr/>
          <p:nvPr/>
        </p:nvSpPr>
        <p:spPr>
          <a:xfrm>
            <a:off x="2301027" y="3596122"/>
            <a:ext cx="1052780" cy="1137581"/>
          </a:xfrm>
          <a:custGeom>
            <a:rect b="b" l="l" r="r" t="t"/>
            <a:pathLst>
              <a:path extrusionOk="0" h="1137581" w="1052780">
                <a:moveTo>
                  <a:pt x="0" y="0"/>
                </a:moveTo>
                <a:lnTo>
                  <a:pt x="1052780" y="0"/>
                </a:lnTo>
                <a:lnTo>
                  <a:pt x="1052780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9"/>
          <p:cNvSpPr/>
          <p:nvPr/>
        </p:nvSpPr>
        <p:spPr>
          <a:xfrm>
            <a:off x="3551638" y="3596122"/>
            <a:ext cx="1073463" cy="1137581"/>
          </a:xfrm>
          <a:custGeom>
            <a:rect b="b" l="l" r="r" t="t"/>
            <a:pathLst>
              <a:path extrusionOk="0" h="1137581" w="1073463">
                <a:moveTo>
                  <a:pt x="0" y="0"/>
                </a:moveTo>
                <a:lnTo>
                  <a:pt x="1073462" y="0"/>
                </a:lnTo>
                <a:lnTo>
                  <a:pt x="1073462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9"/>
          <p:cNvSpPr/>
          <p:nvPr/>
        </p:nvSpPr>
        <p:spPr>
          <a:xfrm>
            <a:off x="4882275" y="3596122"/>
            <a:ext cx="999003" cy="1137581"/>
          </a:xfrm>
          <a:custGeom>
            <a:rect b="b" l="l" r="r" t="t"/>
            <a:pathLst>
              <a:path extrusionOk="0" h="1137581" w="999003">
                <a:moveTo>
                  <a:pt x="0" y="0"/>
                </a:moveTo>
                <a:lnTo>
                  <a:pt x="999004" y="0"/>
                </a:lnTo>
                <a:lnTo>
                  <a:pt x="999004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9"/>
          <p:cNvSpPr/>
          <p:nvPr/>
        </p:nvSpPr>
        <p:spPr>
          <a:xfrm>
            <a:off x="6138454" y="3596122"/>
            <a:ext cx="1023823" cy="1137581"/>
          </a:xfrm>
          <a:custGeom>
            <a:rect b="b" l="l" r="r" t="t"/>
            <a:pathLst>
              <a:path extrusionOk="0" h="1137581" w="1023823">
                <a:moveTo>
                  <a:pt x="0" y="0"/>
                </a:moveTo>
                <a:lnTo>
                  <a:pt x="1023823" y="0"/>
                </a:lnTo>
                <a:lnTo>
                  <a:pt x="1023823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9"/>
          <p:cNvSpPr/>
          <p:nvPr/>
        </p:nvSpPr>
        <p:spPr>
          <a:xfrm>
            <a:off x="1028700" y="4973401"/>
            <a:ext cx="1001071" cy="1137581"/>
          </a:xfrm>
          <a:custGeom>
            <a:rect b="b" l="l" r="r" t="t"/>
            <a:pathLst>
              <a:path extrusionOk="0" h="1137581" w="1001071">
                <a:moveTo>
                  <a:pt x="0" y="0"/>
                </a:moveTo>
                <a:lnTo>
                  <a:pt x="1001071" y="0"/>
                </a:lnTo>
                <a:lnTo>
                  <a:pt x="1001071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9"/>
          <p:cNvSpPr/>
          <p:nvPr/>
        </p:nvSpPr>
        <p:spPr>
          <a:xfrm>
            <a:off x="2279827" y="4973401"/>
            <a:ext cx="1025891" cy="1137581"/>
          </a:xfrm>
          <a:custGeom>
            <a:rect b="b" l="l" r="r" t="t"/>
            <a:pathLst>
              <a:path extrusionOk="0" h="1137581" w="1025891">
                <a:moveTo>
                  <a:pt x="0" y="0"/>
                </a:moveTo>
                <a:lnTo>
                  <a:pt x="1025891" y="0"/>
                </a:lnTo>
                <a:lnTo>
                  <a:pt x="1025891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9"/>
          <p:cNvSpPr/>
          <p:nvPr/>
        </p:nvSpPr>
        <p:spPr>
          <a:xfrm>
            <a:off x="4875156" y="4973401"/>
            <a:ext cx="1071395" cy="1137581"/>
          </a:xfrm>
          <a:custGeom>
            <a:rect b="b" l="l" r="r" t="t"/>
            <a:pathLst>
              <a:path extrusionOk="0" h="1137581" w="1071395">
                <a:moveTo>
                  <a:pt x="0" y="0"/>
                </a:moveTo>
                <a:lnTo>
                  <a:pt x="1071395" y="0"/>
                </a:lnTo>
                <a:lnTo>
                  <a:pt x="1071395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9"/>
          <p:cNvSpPr/>
          <p:nvPr/>
        </p:nvSpPr>
        <p:spPr>
          <a:xfrm>
            <a:off x="3555774" y="4973401"/>
            <a:ext cx="1069326" cy="1137581"/>
          </a:xfrm>
          <a:custGeom>
            <a:rect b="b" l="l" r="r" t="t"/>
            <a:pathLst>
              <a:path extrusionOk="0" h="1137581" w="1069326">
                <a:moveTo>
                  <a:pt x="0" y="0"/>
                </a:moveTo>
                <a:lnTo>
                  <a:pt x="1069326" y="0"/>
                </a:lnTo>
                <a:lnTo>
                  <a:pt x="1069326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9"/>
          <p:cNvSpPr/>
          <p:nvPr/>
        </p:nvSpPr>
        <p:spPr>
          <a:xfrm>
            <a:off x="6196606" y="4973401"/>
            <a:ext cx="1025891" cy="1137581"/>
          </a:xfrm>
          <a:custGeom>
            <a:rect b="b" l="l" r="r" t="t"/>
            <a:pathLst>
              <a:path extrusionOk="0" h="1137581" w="1025891">
                <a:moveTo>
                  <a:pt x="0" y="0"/>
                </a:moveTo>
                <a:lnTo>
                  <a:pt x="1025892" y="0"/>
                </a:lnTo>
                <a:lnTo>
                  <a:pt x="1025892" y="1137581"/>
                </a:lnTo>
                <a:lnTo>
                  <a:pt x="0" y="113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9"/>
          <p:cNvSpPr/>
          <p:nvPr/>
        </p:nvSpPr>
        <p:spPr>
          <a:xfrm>
            <a:off x="1028700" y="6669465"/>
            <a:ext cx="2133903" cy="1342077"/>
          </a:xfrm>
          <a:custGeom>
            <a:rect b="b" l="l" r="r" t="t"/>
            <a:pathLst>
              <a:path extrusionOk="0" h="1342077" w="2133903">
                <a:moveTo>
                  <a:pt x="0" y="0"/>
                </a:moveTo>
                <a:lnTo>
                  <a:pt x="2133903" y="0"/>
                </a:lnTo>
                <a:lnTo>
                  <a:pt x="2133903" y="1342078"/>
                </a:lnTo>
                <a:lnTo>
                  <a:pt x="0" y="1342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9"/>
          <p:cNvSpPr/>
          <p:nvPr/>
        </p:nvSpPr>
        <p:spPr>
          <a:xfrm>
            <a:off x="4147316" y="6905049"/>
            <a:ext cx="2688779" cy="1106493"/>
          </a:xfrm>
          <a:custGeom>
            <a:rect b="b" l="l" r="r" t="t"/>
            <a:pathLst>
              <a:path extrusionOk="0" h="1106493" w="2688779">
                <a:moveTo>
                  <a:pt x="0" y="0"/>
                </a:moveTo>
                <a:lnTo>
                  <a:pt x="2688780" y="0"/>
                </a:lnTo>
                <a:lnTo>
                  <a:pt x="2688780" y="1106494"/>
                </a:lnTo>
                <a:lnTo>
                  <a:pt x="0" y="1106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9"/>
          <p:cNvSpPr/>
          <p:nvPr/>
        </p:nvSpPr>
        <p:spPr>
          <a:xfrm>
            <a:off x="1028700" y="8250210"/>
            <a:ext cx="5906638" cy="998549"/>
          </a:xfrm>
          <a:custGeom>
            <a:rect b="b" l="l" r="r" t="t"/>
            <a:pathLst>
              <a:path extrusionOk="0" h="998549" w="5906638">
                <a:moveTo>
                  <a:pt x="0" y="0"/>
                </a:moveTo>
                <a:lnTo>
                  <a:pt x="5906638" y="0"/>
                </a:lnTo>
                <a:lnTo>
                  <a:pt x="5906638" y="998549"/>
                </a:lnTo>
                <a:lnTo>
                  <a:pt x="0" y="998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9"/>
          <p:cNvSpPr/>
          <p:nvPr/>
        </p:nvSpPr>
        <p:spPr>
          <a:xfrm>
            <a:off x="2961740" y="6349107"/>
            <a:ext cx="1236536" cy="1236536"/>
          </a:xfrm>
          <a:custGeom>
            <a:rect b="b" l="l" r="r" t="t"/>
            <a:pathLst>
              <a:path extrusionOk="0" h="1236536" w="1236536">
                <a:moveTo>
                  <a:pt x="0" y="0"/>
                </a:moveTo>
                <a:lnTo>
                  <a:pt x="1236535" y="0"/>
                </a:lnTo>
                <a:lnTo>
                  <a:pt x="1236535" y="1236536"/>
                </a:lnTo>
                <a:lnTo>
                  <a:pt x="0" y="1236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9"/>
          <p:cNvSpPr/>
          <p:nvPr/>
        </p:nvSpPr>
        <p:spPr>
          <a:xfrm rot="3772408">
            <a:off x="8535819" y="6467670"/>
            <a:ext cx="1275238" cy="1650309"/>
          </a:xfrm>
          <a:custGeom>
            <a:rect b="b" l="l" r="r" t="t"/>
            <a:pathLst>
              <a:path extrusionOk="0" h="1650309" w="1275238">
                <a:moveTo>
                  <a:pt x="0" y="0"/>
                </a:moveTo>
                <a:lnTo>
                  <a:pt x="1275239" y="0"/>
                </a:lnTo>
                <a:lnTo>
                  <a:pt x="1275239" y="1650309"/>
                </a:lnTo>
                <a:lnTo>
                  <a:pt x="0" y="1650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9"/>
          <p:cNvSpPr/>
          <p:nvPr/>
        </p:nvSpPr>
        <p:spPr>
          <a:xfrm>
            <a:off x="6708518" y="6237070"/>
            <a:ext cx="1343286" cy="1335959"/>
          </a:xfrm>
          <a:custGeom>
            <a:rect b="b" l="l" r="r" t="t"/>
            <a:pathLst>
              <a:path extrusionOk="0" h="1335959" w="1343286">
                <a:moveTo>
                  <a:pt x="0" y="0"/>
                </a:moveTo>
                <a:lnTo>
                  <a:pt x="1343286" y="0"/>
                </a:lnTo>
                <a:lnTo>
                  <a:pt x="1343286" y="1335959"/>
                </a:lnTo>
                <a:lnTo>
                  <a:pt x="0" y="1335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9"/>
          <p:cNvSpPr/>
          <p:nvPr/>
        </p:nvSpPr>
        <p:spPr>
          <a:xfrm>
            <a:off x="7213467" y="8011543"/>
            <a:ext cx="2628097" cy="1246757"/>
          </a:xfrm>
          <a:custGeom>
            <a:rect b="b" l="l" r="r" t="t"/>
            <a:pathLst>
              <a:path extrusionOk="0" h="1246757" w="2628097">
                <a:moveTo>
                  <a:pt x="0" y="0"/>
                </a:moveTo>
                <a:lnTo>
                  <a:pt x="2628097" y="0"/>
                </a:lnTo>
                <a:lnTo>
                  <a:pt x="2628097" y="1246757"/>
                </a:lnTo>
                <a:lnTo>
                  <a:pt x="0" y="1246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9"/>
          <p:cNvSpPr/>
          <p:nvPr/>
        </p:nvSpPr>
        <p:spPr>
          <a:xfrm>
            <a:off x="10473359" y="6460244"/>
            <a:ext cx="1868392" cy="1236536"/>
          </a:xfrm>
          <a:custGeom>
            <a:rect b="b" l="l" r="r" t="t"/>
            <a:pathLst>
              <a:path extrusionOk="0" h="1236536" w="1868392">
                <a:moveTo>
                  <a:pt x="0" y="0"/>
                </a:moveTo>
                <a:lnTo>
                  <a:pt x="1868392" y="0"/>
                </a:lnTo>
                <a:lnTo>
                  <a:pt x="1868392" y="1236535"/>
                </a:lnTo>
                <a:lnTo>
                  <a:pt x="0" y="1236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29"/>
          <p:cNvSpPr/>
          <p:nvPr/>
        </p:nvSpPr>
        <p:spPr>
          <a:xfrm>
            <a:off x="15423487" y="7974979"/>
            <a:ext cx="1882411" cy="1416942"/>
          </a:xfrm>
          <a:custGeom>
            <a:rect b="b" l="l" r="r" t="t"/>
            <a:pathLst>
              <a:path extrusionOk="0" h="1416942" w="1882411">
                <a:moveTo>
                  <a:pt x="0" y="0"/>
                </a:moveTo>
                <a:lnTo>
                  <a:pt x="1882412" y="0"/>
                </a:lnTo>
                <a:lnTo>
                  <a:pt x="1882412" y="1416942"/>
                </a:lnTo>
                <a:lnTo>
                  <a:pt x="0" y="1416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29"/>
          <p:cNvSpPr/>
          <p:nvPr/>
        </p:nvSpPr>
        <p:spPr>
          <a:xfrm>
            <a:off x="10182704" y="7973656"/>
            <a:ext cx="1332220" cy="1322531"/>
          </a:xfrm>
          <a:custGeom>
            <a:rect b="b" l="l" r="r" t="t"/>
            <a:pathLst>
              <a:path extrusionOk="0" h="1322531" w="1332220">
                <a:moveTo>
                  <a:pt x="0" y="0"/>
                </a:moveTo>
                <a:lnTo>
                  <a:pt x="1332220" y="0"/>
                </a:lnTo>
                <a:lnTo>
                  <a:pt x="1332220" y="1322531"/>
                </a:lnTo>
                <a:lnTo>
                  <a:pt x="0" y="1322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29"/>
          <p:cNvSpPr/>
          <p:nvPr/>
        </p:nvSpPr>
        <p:spPr>
          <a:xfrm>
            <a:off x="15413496" y="6395634"/>
            <a:ext cx="1845804" cy="1379319"/>
          </a:xfrm>
          <a:custGeom>
            <a:rect b="b" l="l" r="r" t="t"/>
            <a:pathLst>
              <a:path extrusionOk="0" h="1379319" w="1845804">
                <a:moveTo>
                  <a:pt x="0" y="0"/>
                </a:moveTo>
                <a:lnTo>
                  <a:pt x="1845804" y="0"/>
                </a:lnTo>
                <a:lnTo>
                  <a:pt x="1845804" y="1379320"/>
                </a:lnTo>
                <a:lnTo>
                  <a:pt x="0" y="1379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29"/>
          <p:cNvSpPr/>
          <p:nvPr/>
        </p:nvSpPr>
        <p:spPr>
          <a:xfrm>
            <a:off x="11800674" y="7973656"/>
            <a:ext cx="1534151" cy="1366789"/>
          </a:xfrm>
          <a:custGeom>
            <a:rect b="b" l="l" r="r" t="t"/>
            <a:pathLst>
              <a:path extrusionOk="0" h="1366789" w="1534151">
                <a:moveTo>
                  <a:pt x="0" y="0"/>
                </a:moveTo>
                <a:lnTo>
                  <a:pt x="1534151" y="0"/>
                </a:lnTo>
                <a:lnTo>
                  <a:pt x="1534151" y="1366788"/>
                </a:lnTo>
                <a:lnTo>
                  <a:pt x="0" y="1366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9"/>
          <p:cNvSpPr/>
          <p:nvPr/>
        </p:nvSpPr>
        <p:spPr>
          <a:xfrm>
            <a:off x="7710846" y="3623963"/>
            <a:ext cx="2648783" cy="746475"/>
          </a:xfrm>
          <a:custGeom>
            <a:rect b="b" l="l" r="r" t="t"/>
            <a:pathLst>
              <a:path extrusionOk="0" h="746475" w="2648783">
                <a:moveTo>
                  <a:pt x="0" y="0"/>
                </a:moveTo>
                <a:lnTo>
                  <a:pt x="2648783" y="0"/>
                </a:lnTo>
                <a:lnTo>
                  <a:pt x="2648783" y="746476"/>
                </a:lnTo>
                <a:lnTo>
                  <a:pt x="0" y="746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9"/>
          <p:cNvSpPr/>
          <p:nvPr/>
        </p:nvSpPr>
        <p:spPr>
          <a:xfrm>
            <a:off x="13260064" y="3380586"/>
            <a:ext cx="2553867" cy="1207282"/>
          </a:xfrm>
          <a:custGeom>
            <a:rect b="b" l="l" r="r" t="t"/>
            <a:pathLst>
              <a:path extrusionOk="0" h="1207282" w="2553867">
                <a:moveTo>
                  <a:pt x="0" y="0"/>
                </a:moveTo>
                <a:lnTo>
                  <a:pt x="2553866" y="0"/>
                </a:lnTo>
                <a:lnTo>
                  <a:pt x="2553866" y="1207282"/>
                </a:lnTo>
                <a:lnTo>
                  <a:pt x="0" y="1207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9"/>
          <p:cNvSpPr/>
          <p:nvPr/>
        </p:nvSpPr>
        <p:spPr>
          <a:xfrm>
            <a:off x="10580728" y="3425475"/>
            <a:ext cx="821088" cy="1204262"/>
          </a:xfrm>
          <a:custGeom>
            <a:rect b="b" l="l" r="r" t="t"/>
            <a:pathLst>
              <a:path extrusionOk="0" h="1204262" w="821088">
                <a:moveTo>
                  <a:pt x="0" y="0"/>
                </a:moveTo>
                <a:lnTo>
                  <a:pt x="821088" y="0"/>
                </a:lnTo>
                <a:lnTo>
                  <a:pt x="821088" y="1204262"/>
                </a:lnTo>
                <a:lnTo>
                  <a:pt x="0" y="1204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29"/>
          <p:cNvSpPr/>
          <p:nvPr/>
        </p:nvSpPr>
        <p:spPr>
          <a:xfrm>
            <a:off x="7649798" y="4728528"/>
            <a:ext cx="1755435" cy="1257530"/>
          </a:xfrm>
          <a:custGeom>
            <a:rect b="b" l="l" r="r" t="t"/>
            <a:pathLst>
              <a:path extrusionOk="0" h="1257530" w="1755435">
                <a:moveTo>
                  <a:pt x="0" y="0"/>
                </a:moveTo>
                <a:lnTo>
                  <a:pt x="1755435" y="0"/>
                </a:lnTo>
                <a:lnTo>
                  <a:pt x="1755435" y="1257529"/>
                </a:lnTo>
                <a:lnTo>
                  <a:pt x="0" y="1257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9"/>
          <p:cNvSpPr/>
          <p:nvPr/>
        </p:nvSpPr>
        <p:spPr>
          <a:xfrm>
            <a:off x="11719785" y="3380586"/>
            <a:ext cx="1409778" cy="1207282"/>
          </a:xfrm>
          <a:custGeom>
            <a:rect b="b" l="l" r="r" t="t"/>
            <a:pathLst>
              <a:path extrusionOk="0" h="1207282" w="1409778">
                <a:moveTo>
                  <a:pt x="0" y="0"/>
                </a:moveTo>
                <a:lnTo>
                  <a:pt x="1409778" y="0"/>
                </a:lnTo>
                <a:lnTo>
                  <a:pt x="1409778" y="1207282"/>
                </a:lnTo>
                <a:lnTo>
                  <a:pt x="0" y="1207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29"/>
          <p:cNvSpPr/>
          <p:nvPr/>
        </p:nvSpPr>
        <p:spPr>
          <a:xfrm>
            <a:off x="12781321" y="6460244"/>
            <a:ext cx="2048415" cy="1314710"/>
          </a:xfrm>
          <a:custGeom>
            <a:rect b="b" l="l" r="r" t="t"/>
            <a:pathLst>
              <a:path extrusionOk="0" h="1314710" w="2048415">
                <a:moveTo>
                  <a:pt x="0" y="0"/>
                </a:moveTo>
                <a:lnTo>
                  <a:pt x="2048415" y="0"/>
                </a:lnTo>
                <a:lnTo>
                  <a:pt x="2048415" y="1314710"/>
                </a:lnTo>
                <a:lnTo>
                  <a:pt x="0" y="1314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29"/>
          <p:cNvSpPr/>
          <p:nvPr/>
        </p:nvSpPr>
        <p:spPr>
          <a:xfrm>
            <a:off x="15938356" y="3262195"/>
            <a:ext cx="1367542" cy="1367542"/>
          </a:xfrm>
          <a:custGeom>
            <a:rect b="b" l="l" r="r" t="t"/>
            <a:pathLst>
              <a:path extrusionOk="0" h="1367542" w="1367542">
                <a:moveTo>
                  <a:pt x="0" y="0"/>
                </a:moveTo>
                <a:lnTo>
                  <a:pt x="1367543" y="0"/>
                </a:lnTo>
                <a:lnTo>
                  <a:pt x="1367543" y="1367542"/>
                </a:lnTo>
                <a:lnTo>
                  <a:pt x="0" y="136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9"/>
          <p:cNvSpPr/>
          <p:nvPr/>
        </p:nvSpPr>
        <p:spPr>
          <a:xfrm>
            <a:off x="9686552" y="4884005"/>
            <a:ext cx="988252" cy="1069958"/>
          </a:xfrm>
          <a:custGeom>
            <a:rect b="b" l="l" r="r" t="t"/>
            <a:pathLst>
              <a:path extrusionOk="0" h="1069958" w="988252">
                <a:moveTo>
                  <a:pt x="0" y="0"/>
                </a:moveTo>
                <a:lnTo>
                  <a:pt x="988252" y="0"/>
                </a:lnTo>
                <a:lnTo>
                  <a:pt x="988252" y="1069958"/>
                </a:lnTo>
                <a:lnTo>
                  <a:pt x="0" y="1069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9"/>
          <p:cNvSpPr/>
          <p:nvPr/>
        </p:nvSpPr>
        <p:spPr>
          <a:xfrm>
            <a:off x="12221647" y="4913956"/>
            <a:ext cx="1038416" cy="1017648"/>
          </a:xfrm>
          <a:custGeom>
            <a:rect b="b" l="l" r="r" t="t"/>
            <a:pathLst>
              <a:path extrusionOk="0" h="1017648" w="1038416">
                <a:moveTo>
                  <a:pt x="0" y="0"/>
                </a:moveTo>
                <a:lnTo>
                  <a:pt x="1038417" y="0"/>
                </a:lnTo>
                <a:lnTo>
                  <a:pt x="1038417" y="1017648"/>
                </a:lnTo>
                <a:lnTo>
                  <a:pt x="0" y="1017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29"/>
          <p:cNvSpPr/>
          <p:nvPr/>
        </p:nvSpPr>
        <p:spPr>
          <a:xfrm>
            <a:off x="13640644" y="4891597"/>
            <a:ext cx="581404" cy="1062366"/>
          </a:xfrm>
          <a:custGeom>
            <a:rect b="b" l="l" r="r" t="t"/>
            <a:pathLst>
              <a:path extrusionOk="0" h="1062366" w="581404">
                <a:moveTo>
                  <a:pt x="0" y="0"/>
                </a:moveTo>
                <a:lnTo>
                  <a:pt x="581404" y="0"/>
                </a:lnTo>
                <a:lnTo>
                  <a:pt x="581404" y="1062366"/>
                </a:lnTo>
                <a:lnTo>
                  <a:pt x="0" y="1062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9"/>
          <p:cNvSpPr/>
          <p:nvPr/>
        </p:nvSpPr>
        <p:spPr>
          <a:xfrm>
            <a:off x="14271969" y="4913956"/>
            <a:ext cx="1498151" cy="1024191"/>
          </a:xfrm>
          <a:custGeom>
            <a:rect b="b" l="l" r="r" t="t"/>
            <a:pathLst>
              <a:path extrusionOk="0" h="1024191" w="1498151">
                <a:moveTo>
                  <a:pt x="0" y="0"/>
                </a:moveTo>
                <a:lnTo>
                  <a:pt x="1498151" y="0"/>
                </a:lnTo>
                <a:lnTo>
                  <a:pt x="1498151" y="1024190"/>
                </a:lnTo>
                <a:lnTo>
                  <a:pt x="0" y="1024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9"/>
          <p:cNvSpPr/>
          <p:nvPr/>
        </p:nvSpPr>
        <p:spPr>
          <a:xfrm>
            <a:off x="10835171" y="4847196"/>
            <a:ext cx="1144769" cy="1084408"/>
          </a:xfrm>
          <a:custGeom>
            <a:rect b="b" l="l" r="r" t="t"/>
            <a:pathLst>
              <a:path extrusionOk="0" h="1084408" w="1144769">
                <a:moveTo>
                  <a:pt x="0" y="0"/>
                </a:moveTo>
                <a:lnTo>
                  <a:pt x="1144769" y="0"/>
                </a:lnTo>
                <a:lnTo>
                  <a:pt x="1144769" y="1084408"/>
                </a:lnTo>
                <a:lnTo>
                  <a:pt x="0" y="1084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29"/>
          <p:cNvSpPr/>
          <p:nvPr/>
        </p:nvSpPr>
        <p:spPr>
          <a:xfrm flipH="1" rot="10800000">
            <a:off x="15907409" y="4668915"/>
            <a:ext cx="1351891" cy="1440970"/>
          </a:xfrm>
          <a:custGeom>
            <a:rect b="b" l="l" r="r" t="t"/>
            <a:pathLst>
              <a:path extrusionOk="0" h="1440970" w="1351891">
                <a:moveTo>
                  <a:pt x="1351891" y="0"/>
                </a:moveTo>
                <a:lnTo>
                  <a:pt x="0" y="0"/>
                </a:lnTo>
                <a:lnTo>
                  <a:pt x="0" y="1440969"/>
                </a:lnTo>
                <a:lnTo>
                  <a:pt x="1351891" y="1440969"/>
                </a:lnTo>
                <a:lnTo>
                  <a:pt x="1351891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9"/>
          <p:cNvSpPr/>
          <p:nvPr/>
        </p:nvSpPr>
        <p:spPr>
          <a:xfrm>
            <a:off x="13482124" y="7998444"/>
            <a:ext cx="1794063" cy="1370012"/>
          </a:xfrm>
          <a:custGeom>
            <a:rect b="b" l="l" r="r" t="t"/>
            <a:pathLst>
              <a:path extrusionOk="0" h="1370012" w="1794063">
                <a:moveTo>
                  <a:pt x="0" y="0"/>
                </a:moveTo>
                <a:lnTo>
                  <a:pt x="1794063" y="0"/>
                </a:lnTo>
                <a:lnTo>
                  <a:pt x="1794063" y="1370012"/>
                </a:lnTo>
                <a:lnTo>
                  <a:pt x="0" y="1370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29"/>
          <p:cNvSpPr txBox="1"/>
          <p:nvPr/>
        </p:nvSpPr>
        <p:spPr>
          <a:xfrm>
            <a:off x="3364374" y="1558059"/>
            <a:ext cx="11559252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401" name="Google Shape;401;p29"/>
          <p:cNvSpPr txBox="1"/>
          <p:nvPr/>
        </p:nvSpPr>
        <p:spPr>
          <a:xfrm>
            <a:off x="4552910" y="599228"/>
            <a:ext cx="9182180" cy="7778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8DA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0"/>
          <p:cNvSpPr/>
          <p:nvPr/>
        </p:nvSpPr>
        <p:spPr>
          <a:xfrm>
            <a:off x="11776248" y="0"/>
            <a:ext cx="6511752" cy="10287000"/>
          </a:xfrm>
          <a:custGeom>
            <a:rect b="b" l="l" r="r" t="t"/>
            <a:pathLst>
              <a:path extrusionOk="0" h="10287000" w="6511752">
                <a:moveTo>
                  <a:pt x="0" y="0"/>
                </a:moveTo>
                <a:lnTo>
                  <a:pt x="6511752" y="0"/>
                </a:lnTo>
                <a:lnTo>
                  <a:pt x="65117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0117" r="-70117" t="-1319"/>
            </a:stretch>
          </a:blipFill>
          <a:ln>
            <a:noFill/>
          </a:ln>
        </p:spPr>
      </p:sp>
      <p:sp>
        <p:nvSpPr>
          <p:cNvPr id="407" name="Google Shape;407;p30"/>
          <p:cNvSpPr txBox="1"/>
          <p:nvPr/>
        </p:nvSpPr>
        <p:spPr>
          <a:xfrm>
            <a:off x="1028700" y="2500174"/>
            <a:ext cx="7801787" cy="10476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408" name="Google Shape;408;p30"/>
          <p:cNvSpPr txBox="1"/>
          <p:nvPr/>
        </p:nvSpPr>
        <p:spPr>
          <a:xfrm>
            <a:off x="1028700" y="8705252"/>
            <a:ext cx="4723447" cy="553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Happy designing!</a:t>
            </a:r>
            <a:endParaRPr/>
          </a:p>
        </p:txBody>
      </p:sp>
      <p:sp>
        <p:nvSpPr>
          <p:cNvPr id="409" name="Google Shape;409;p30"/>
          <p:cNvSpPr txBox="1"/>
          <p:nvPr/>
        </p:nvSpPr>
        <p:spPr>
          <a:xfrm>
            <a:off x="1028700" y="5921142"/>
            <a:ext cx="4118408" cy="309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for the presentation template</a:t>
            </a:r>
            <a:endParaRPr/>
          </a:p>
        </p:txBody>
      </p:sp>
      <p:sp>
        <p:nvSpPr>
          <p:cNvPr id="410" name="Google Shape;410;p30"/>
          <p:cNvSpPr txBox="1"/>
          <p:nvPr/>
        </p:nvSpPr>
        <p:spPr>
          <a:xfrm>
            <a:off x="6122951" y="4975599"/>
            <a:ext cx="4975016" cy="624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Pexels, Pixabay</a:t>
            </a:r>
            <a:endParaRPr/>
          </a:p>
        </p:txBody>
      </p:sp>
      <p:sp>
        <p:nvSpPr>
          <p:cNvPr id="411" name="Google Shape;411;p30"/>
          <p:cNvSpPr/>
          <p:nvPr/>
        </p:nvSpPr>
        <p:spPr>
          <a:xfrm>
            <a:off x="1028700" y="4741025"/>
            <a:ext cx="4027697" cy="1006924"/>
          </a:xfrm>
          <a:custGeom>
            <a:rect b="b" l="l" r="r" t="t"/>
            <a:pathLst>
              <a:path extrusionOk="0" h="1006924" w="4027697">
                <a:moveTo>
                  <a:pt x="0" y="0"/>
                </a:moveTo>
                <a:lnTo>
                  <a:pt x="4027697" y="0"/>
                </a:lnTo>
                <a:lnTo>
                  <a:pt x="4027697" y="1006925"/>
                </a:lnTo>
                <a:lnTo>
                  <a:pt x="0" y="1006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30"/>
          <p:cNvSpPr txBox="1"/>
          <p:nvPr/>
        </p:nvSpPr>
        <p:spPr>
          <a:xfrm>
            <a:off x="6122951" y="5921142"/>
            <a:ext cx="4671253" cy="309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for the photos</a:t>
            </a:r>
            <a:endParaRPr/>
          </a:p>
        </p:txBody>
      </p:sp>
      <p:sp>
        <p:nvSpPr>
          <p:cNvPr id="413" name="Google Shape;413;p30"/>
          <p:cNvSpPr txBox="1"/>
          <p:nvPr/>
        </p:nvSpPr>
        <p:spPr>
          <a:xfrm>
            <a:off x="1028700" y="1213424"/>
            <a:ext cx="10188501" cy="11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Credits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8DA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2032522" y="4928837"/>
            <a:ext cx="1298430" cy="1454453"/>
          </a:xfrm>
          <a:custGeom>
            <a:rect b="b" l="l" r="r" t="t"/>
            <a:pathLst>
              <a:path extrusionOk="0" h="1454453" w="1298430">
                <a:moveTo>
                  <a:pt x="0" y="0"/>
                </a:moveTo>
                <a:lnTo>
                  <a:pt x="1298430" y="0"/>
                </a:lnTo>
                <a:lnTo>
                  <a:pt x="1298430" y="1454453"/>
                </a:lnTo>
                <a:lnTo>
                  <a:pt x="0" y="1454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4"/>
          <p:cNvSpPr/>
          <p:nvPr/>
        </p:nvSpPr>
        <p:spPr>
          <a:xfrm>
            <a:off x="6206149" y="4928837"/>
            <a:ext cx="1346031" cy="1454453"/>
          </a:xfrm>
          <a:custGeom>
            <a:rect b="b" l="l" r="r" t="t"/>
            <a:pathLst>
              <a:path extrusionOk="0" h="1454453" w="1346031">
                <a:moveTo>
                  <a:pt x="0" y="0"/>
                </a:moveTo>
                <a:lnTo>
                  <a:pt x="1346030" y="0"/>
                </a:lnTo>
                <a:lnTo>
                  <a:pt x="1346030" y="1454453"/>
                </a:lnTo>
                <a:lnTo>
                  <a:pt x="0" y="1454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>
            <a:off x="10543029" y="4928837"/>
            <a:ext cx="1372475" cy="1454453"/>
          </a:xfrm>
          <a:custGeom>
            <a:rect b="b" l="l" r="r" t="t"/>
            <a:pathLst>
              <a:path extrusionOk="0" h="1454453" w="1372475">
                <a:moveTo>
                  <a:pt x="0" y="0"/>
                </a:moveTo>
                <a:lnTo>
                  <a:pt x="1372475" y="0"/>
                </a:lnTo>
                <a:lnTo>
                  <a:pt x="1372475" y="1454453"/>
                </a:lnTo>
                <a:lnTo>
                  <a:pt x="0" y="1454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4"/>
          <p:cNvSpPr/>
          <p:nvPr/>
        </p:nvSpPr>
        <p:spPr>
          <a:xfrm>
            <a:off x="14905917" y="4928837"/>
            <a:ext cx="1277275" cy="1454453"/>
          </a:xfrm>
          <a:custGeom>
            <a:rect b="b" l="l" r="r" t="t"/>
            <a:pathLst>
              <a:path extrusionOk="0" h="1454453" w="1277275">
                <a:moveTo>
                  <a:pt x="0" y="0"/>
                </a:moveTo>
                <a:lnTo>
                  <a:pt x="1277275" y="0"/>
                </a:lnTo>
                <a:lnTo>
                  <a:pt x="1277275" y="1454453"/>
                </a:lnTo>
                <a:lnTo>
                  <a:pt x="0" y="1454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4"/>
          <p:cNvSpPr/>
          <p:nvPr/>
        </p:nvSpPr>
        <p:spPr>
          <a:xfrm rot="1014216">
            <a:off x="15471836" y="1065112"/>
            <a:ext cx="1798949" cy="1798949"/>
          </a:xfrm>
          <a:custGeom>
            <a:rect b="b" l="l" r="r" t="t"/>
            <a:pathLst>
              <a:path extrusionOk="0" h="1798949" w="1798949">
                <a:moveTo>
                  <a:pt x="0" y="0"/>
                </a:moveTo>
                <a:lnTo>
                  <a:pt x="1798950" y="0"/>
                </a:lnTo>
                <a:lnTo>
                  <a:pt x="1798950" y="1798949"/>
                </a:lnTo>
                <a:lnTo>
                  <a:pt x="0" y="179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4"/>
          <p:cNvSpPr/>
          <p:nvPr/>
        </p:nvSpPr>
        <p:spPr>
          <a:xfrm>
            <a:off x="15737549" y="1028700"/>
            <a:ext cx="1316108" cy="1805136"/>
          </a:xfrm>
          <a:custGeom>
            <a:rect b="b" l="l" r="r" t="t"/>
            <a:pathLst>
              <a:path extrusionOk="0" h="1805136" w="1316108">
                <a:moveTo>
                  <a:pt x="0" y="0"/>
                </a:moveTo>
                <a:lnTo>
                  <a:pt x="1316108" y="0"/>
                </a:lnTo>
                <a:lnTo>
                  <a:pt x="1316108" y="1805136"/>
                </a:lnTo>
                <a:lnTo>
                  <a:pt x="0" y="1805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4"/>
          <p:cNvSpPr/>
          <p:nvPr/>
        </p:nvSpPr>
        <p:spPr>
          <a:xfrm rot="-5931268">
            <a:off x="1133047" y="1065112"/>
            <a:ext cx="1798949" cy="1798949"/>
          </a:xfrm>
          <a:custGeom>
            <a:rect b="b" l="l" r="r" t="t"/>
            <a:pathLst>
              <a:path extrusionOk="0" h="1798949" w="1798949">
                <a:moveTo>
                  <a:pt x="0" y="0"/>
                </a:moveTo>
                <a:lnTo>
                  <a:pt x="1798949" y="0"/>
                </a:lnTo>
                <a:lnTo>
                  <a:pt x="1798949" y="1798949"/>
                </a:lnTo>
                <a:lnTo>
                  <a:pt x="0" y="179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14"/>
          <p:cNvSpPr/>
          <p:nvPr/>
        </p:nvSpPr>
        <p:spPr>
          <a:xfrm rot="-455422">
            <a:off x="978982" y="1068468"/>
            <a:ext cx="2107079" cy="1842737"/>
          </a:xfrm>
          <a:custGeom>
            <a:rect b="b" l="l" r="r" t="t"/>
            <a:pathLst>
              <a:path extrusionOk="0" h="1842737" w="2107079">
                <a:moveTo>
                  <a:pt x="0" y="0"/>
                </a:moveTo>
                <a:lnTo>
                  <a:pt x="2107079" y="0"/>
                </a:lnTo>
                <a:lnTo>
                  <a:pt x="2107079" y="1842736"/>
                </a:lnTo>
                <a:lnTo>
                  <a:pt x="0" y="1842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4"/>
          <p:cNvSpPr txBox="1"/>
          <p:nvPr/>
        </p:nvSpPr>
        <p:spPr>
          <a:xfrm>
            <a:off x="5180364" y="6784427"/>
            <a:ext cx="33060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Determining key stakeholders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1028700" y="6784427"/>
            <a:ext cx="330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Introduction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9332028" y="6784427"/>
            <a:ext cx="37944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Identifying communication channels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3278063" y="1364502"/>
            <a:ext cx="11731874" cy="1133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Table of Contents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13829810" y="6784422"/>
            <a:ext cx="34296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Drafting a high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level plan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 b="23586" l="0" r="9323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/>
          <p:nvPr/>
        </p:nvSpPr>
        <p:spPr>
          <a:xfrm rot="10800000">
            <a:off x="6684185" y="3619421"/>
            <a:ext cx="4279498" cy="1206040"/>
          </a:xfrm>
          <a:custGeom>
            <a:rect b="b" l="l" r="r" t="t"/>
            <a:pathLst>
              <a:path extrusionOk="0" h="1206040" w="4279498">
                <a:moveTo>
                  <a:pt x="0" y="0"/>
                </a:moveTo>
                <a:lnTo>
                  <a:pt x="4279497" y="0"/>
                </a:lnTo>
                <a:lnTo>
                  <a:pt x="4279497" y="1206041"/>
                </a:lnTo>
                <a:lnTo>
                  <a:pt x="0" y="1206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5"/>
          <p:cNvSpPr/>
          <p:nvPr/>
        </p:nvSpPr>
        <p:spPr>
          <a:xfrm>
            <a:off x="12670393" y="4533974"/>
            <a:ext cx="4475925" cy="203451"/>
          </a:xfrm>
          <a:custGeom>
            <a:rect b="b" l="l" r="r" t="t"/>
            <a:pathLst>
              <a:path extrusionOk="0" h="203451" w="4475925">
                <a:moveTo>
                  <a:pt x="0" y="0"/>
                </a:moveTo>
                <a:lnTo>
                  <a:pt x="4475925" y="0"/>
                </a:lnTo>
                <a:lnTo>
                  <a:pt x="4475925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5"/>
          <p:cNvSpPr txBox="1"/>
          <p:nvPr/>
        </p:nvSpPr>
        <p:spPr>
          <a:xfrm>
            <a:off x="6538081" y="971550"/>
            <a:ext cx="10721100" cy="3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51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Effective communication is the bridge that turns understanding into action and connection into collaboration.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7841379" y="8644871"/>
            <a:ext cx="9417921" cy="613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— Founder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68C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/>
          <p:nvPr/>
        </p:nvSpPr>
        <p:spPr>
          <a:xfrm>
            <a:off x="8404137" y="3239210"/>
            <a:ext cx="1479726" cy="1657534"/>
          </a:xfrm>
          <a:custGeom>
            <a:rect b="b" l="l" r="r" t="t"/>
            <a:pathLst>
              <a:path extrusionOk="0" h="1657534" w="1479726">
                <a:moveTo>
                  <a:pt x="0" y="0"/>
                </a:moveTo>
                <a:lnTo>
                  <a:pt x="1479726" y="0"/>
                </a:lnTo>
                <a:lnTo>
                  <a:pt x="1479726" y="1657534"/>
                </a:lnTo>
                <a:lnTo>
                  <a:pt x="0" y="1657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6"/>
          <p:cNvSpPr/>
          <p:nvPr/>
        </p:nvSpPr>
        <p:spPr>
          <a:xfrm rot="-2340094">
            <a:off x="-2177957" y="-576214"/>
            <a:ext cx="5888954" cy="2783869"/>
          </a:xfrm>
          <a:custGeom>
            <a:rect b="b" l="l" r="r" t="t"/>
            <a:pathLst>
              <a:path extrusionOk="0" h="2783869" w="5888954">
                <a:moveTo>
                  <a:pt x="0" y="0"/>
                </a:moveTo>
                <a:lnTo>
                  <a:pt x="5888954" y="0"/>
                </a:lnTo>
                <a:lnTo>
                  <a:pt x="5888954" y="2783870"/>
                </a:lnTo>
                <a:lnTo>
                  <a:pt x="0" y="278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 rot="-9592900">
            <a:off x="13429668" y="7889050"/>
            <a:ext cx="4862952" cy="3483642"/>
          </a:xfrm>
          <a:custGeom>
            <a:rect b="b" l="l" r="r" t="t"/>
            <a:pathLst>
              <a:path extrusionOk="0" h="3483642" w="4862952">
                <a:moveTo>
                  <a:pt x="0" y="0"/>
                </a:moveTo>
                <a:lnTo>
                  <a:pt x="4862953" y="0"/>
                </a:lnTo>
                <a:lnTo>
                  <a:pt x="4862953" y="3483642"/>
                </a:lnTo>
                <a:lnTo>
                  <a:pt x="0" y="3483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6"/>
          <p:cNvSpPr txBox="1"/>
          <p:nvPr/>
        </p:nvSpPr>
        <p:spPr>
          <a:xfrm>
            <a:off x="1028700" y="5076825"/>
            <a:ext cx="16230600" cy="1400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CC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 b="0" l="22765" r="26727" t="0"/>
          <a:stretch/>
        </p:blipFill>
        <p:spPr>
          <a:xfrm flipH="1">
            <a:off x="10489812" y="0"/>
            <a:ext cx="779818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/>
          <p:nvPr/>
        </p:nvSpPr>
        <p:spPr>
          <a:xfrm flipH="1" rot="-5400000">
            <a:off x="-1039639" y="7052973"/>
            <a:ext cx="3089102" cy="3378953"/>
          </a:xfrm>
          <a:custGeom>
            <a:rect b="b" l="l" r="r" t="t"/>
            <a:pathLst>
              <a:path extrusionOk="0" h="3378953" w="3089102">
                <a:moveTo>
                  <a:pt x="3089101" y="0"/>
                </a:moveTo>
                <a:lnTo>
                  <a:pt x="0" y="0"/>
                </a:lnTo>
                <a:lnTo>
                  <a:pt x="0" y="3378953"/>
                </a:lnTo>
                <a:lnTo>
                  <a:pt x="3089101" y="3378953"/>
                </a:lnTo>
                <a:lnTo>
                  <a:pt x="308910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2690" t="0"/>
            </a:stretch>
          </a:blipFill>
          <a:ln>
            <a:noFill/>
          </a:ln>
        </p:spPr>
      </p:sp>
      <p:sp>
        <p:nvSpPr>
          <p:cNvPr id="136" name="Google Shape;136;p17"/>
          <p:cNvSpPr/>
          <p:nvPr/>
        </p:nvSpPr>
        <p:spPr>
          <a:xfrm rot="8655305">
            <a:off x="448124" y="9384839"/>
            <a:ext cx="4139625" cy="2965477"/>
          </a:xfrm>
          <a:custGeom>
            <a:rect b="b" l="l" r="r" t="t"/>
            <a:pathLst>
              <a:path extrusionOk="0" h="2965477" w="4139625">
                <a:moveTo>
                  <a:pt x="0" y="0"/>
                </a:moveTo>
                <a:lnTo>
                  <a:pt x="4139625" y="0"/>
                </a:lnTo>
                <a:lnTo>
                  <a:pt x="4139625" y="2965477"/>
                </a:lnTo>
                <a:lnTo>
                  <a:pt x="0" y="2965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7"/>
          <p:cNvSpPr txBox="1"/>
          <p:nvPr/>
        </p:nvSpPr>
        <p:spPr>
          <a:xfrm>
            <a:off x="1028700" y="971550"/>
            <a:ext cx="9247200" cy="3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Change Communications Plan</a:t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1028700" y="4662189"/>
            <a:ext cx="8496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It helps leaders figure out what to say and who to say it to during the transition.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8DA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/>
          <p:nvPr/>
        </p:nvSpPr>
        <p:spPr>
          <a:xfrm>
            <a:off x="1028700" y="2170832"/>
            <a:ext cx="1540084" cy="1664138"/>
          </a:xfrm>
          <a:custGeom>
            <a:rect b="b" l="l" r="r" t="t"/>
            <a:pathLst>
              <a:path extrusionOk="0" h="1664138" w="1540084">
                <a:moveTo>
                  <a:pt x="0" y="0"/>
                </a:moveTo>
                <a:lnTo>
                  <a:pt x="1540084" y="0"/>
                </a:lnTo>
                <a:lnTo>
                  <a:pt x="1540084" y="1664138"/>
                </a:lnTo>
                <a:lnTo>
                  <a:pt x="0" y="1664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8"/>
          <p:cNvSpPr/>
          <p:nvPr/>
        </p:nvSpPr>
        <p:spPr>
          <a:xfrm rot="-865449">
            <a:off x="11880754" y="1876562"/>
            <a:ext cx="5352957" cy="6927356"/>
          </a:xfrm>
          <a:custGeom>
            <a:rect b="b" l="l" r="r" t="t"/>
            <a:pathLst>
              <a:path extrusionOk="0" h="6927356" w="5352957">
                <a:moveTo>
                  <a:pt x="0" y="0"/>
                </a:moveTo>
                <a:lnTo>
                  <a:pt x="5352956" y="0"/>
                </a:lnTo>
                <a:lnTo>
                  <a:pt x="5352956" y="6927356"/>
                </a:lnTo>
                <a:lnTo>
                  <a:pt x="0" y="6927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8"/>
          <p:cNvSpPr/>
          <p:nvPr/>
        </p:nvSpPr>
        <p:spPr>
          <a:xfrm>
            <a:off x="11855164" y="2835217"/>
            <a:ext cx="5404136" cy="5296053"/>
          </a:xfrm>
          <a:custGeom>
            <a:rect b="b" l="l" r="r" t="t"/>
            <a:pathLst>
              <a:path extrusionOk="0" h="5296053" w="5404136">
                <a:moveTo>
                  <a:pt x="0" y="0"/>
                </a:moveTo>
                <a:lnTo>
                  <a:pt x="5404136" y="0"/>
                </a:lnTo>
                <a:lnTo>
                  <a:pt x="5404136" y="5296053"/>
                </a:lnTo>
                <a:lnTo>
                  <a:pt x="0" y="5296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8"/>
          <p:cNvSpPr txBox="1"/>
          <p:nvPr/>
        </p:nvSpPr>
        <p:spPr>
          <a:xfrm>
            <a:off x="1028700" y="4083069"/>
            <a:ext cx="92715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Determining key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stakeholders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68C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Google Shape;151;p19"/>
          <p:cNvCxnSpPr/>
          <p:nvPr/>
        </p:nvCxnSpPr>
        <p:spPr>
          <a:xfrm>
            <a:off x="13145054" y="2772772"/>
            <a:ext cx="0" cy="98364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19"/>
          <p:cNvCxnSpPr/>
          <p:nvPr/>
        </p:nvCxnSpPr>
        <p:spPr>
          <a:xfrm>
            <a:off x="10131822" y="2946034"/>
            <a:ext cx="602646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19"/>
          <p:cNvCxnSpPr/>
          <p:nvPr/>
        </p:nvCxnSpPr>
        <p:spPr>
          <a:xfrm>
            <a:off x="16158287" y="2946034"/>
            <a:ext cx="0" cy="81038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" name="Google Shape;154;p19"/>
          <p:cNvCxnSpPr/>
          <p:nvPr/>
        </p:nvCxnSpPr>
        <p:spPr>
          <a:xfrm>
            <a:off x="10131822" y="2946034"/>
            <a:ext cx="0" cy="81038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19"/>
          <p:cNvCxnSpPr/>
          <p:nvPr/>
        </p:nvCxnSpPr>
        <p:spPr>
          <a:xfrm>
            <a:off x="10131822" y="5589365"/>
            <a:ext cx="0" cy="362131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p19"/>
          <p:cNvCxnSpPr/>
          <p:nvPr/>
        </p:nvCxnSpPr>
        <p:spPr>
          <a:xfrm>
            <a:off x="13145054" y="5589365"/>
            <a:ext cx="0" cy="15109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19"/>
          <p:cNvCxnSpPr/>
          <p:nvPr/>
        </p:nvCxnSpPr>
        <p:spPr>
          <a:xfrm>
            <a:off x="10131822" y="7100326"/>
            <a:ext cx="55166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" name="Google Shape;158;p19"/>
          <p:cNvCxnSpPr/>
          <p:nvPr/>
        </p:nvCxnSpPr>
        <p:spPr>
          <a:xfrm>
            <a:off x="13145054" y="7100326"/>
            <a:ext cx="74659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9" name="Google Shape;159;p19"/>
          <p:cNvCxnSpPr/>
          <p:nvPr/>
        </p:nvCxnSpPr>
        <p:spPr>
          <a:xfrm flipH="1" rot="10800000">
            <a:off x="10131822" y="9199947"/>
            <a:ext cx="599138" cy="1072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19"/>
          <p:cNvSpPr/>
          <p:nvPr/>
        </p:nvSpPr>
        <p:spPr>
          <a:xfrm>
            <a:off x="9197286" y="4758468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9613661" y="3751868"/>
            <a:ext cx="1050179" cy="986832"/>
          </a:xfrm>
          <a:custGeom>
            <a:rect b="b" l="l" r="r" t="t"/>
            <a:pathLst>
              <a:path extrusionOk="0" h="2532380" w="2694940">
                <a:moveTo>
                  <a:pt x="2463800" y="756920"/>
                </a:moveTo>
                <a:cubicBezTo>
                  <a:pt x="2354580" y="509270"/>
                  <a:pt x="2200910" y="260350"/>
                  <a:pt x="1951990" y="132080"/>
                </a:cubicBezTo>
                <a:cubicBezTo>
                  <a:pt x="1929130" y="120650"/>
                  <a:pt x="1905000" y="109220"/>
                  <a:pt x="1880870" y="100330"/>
                </a:cubicBezTo>
                <a:cubicBezTo>
                  <a:pt x="1762760" y="48260"/>
                  <a:pt x="1638300" y="20320"/>
                  <a:pt x="1510030" y="15240"/>
                </a:cubicBezTo>
                <a:cubicBezTo>
                  <a:pt x="1492250" y="12700"/>
                  <a:pt x="1473200" y="10160"/>
                  <a:pt x="1454150" y="8890"/>
                </a:cubicBezTo>
                <a:cubicBezTo>
                  <a:pt x="1332230" y="0"/>
                  <a:pt x="1221740" y="25400"/>
                  <a:pt x="1120140" y="72390"/>
                </a:cubicBezTo>
                <a:cubicBezTo>
                  <a:pt x="934720" y="129540"/>
                  <a:pt x="754380" y="220980"/>
                  <a:pt x="601980" y="334010"/>
                </a:cubicBezTo>
                <a:cubicBezTo>
                  <a:pt x="402590" y="483870"/>
                  <a:pt x="237490" y="676910"/>
                  <a:pt x="138430" y="908050"/>
                </a:cubicBezTo>
                <a:cubicBezTo>
                  <a:pt x="80010" y="1043940"/>
                  <a:pt x="46990" y="1186180"/>
                  <a:pt x="29210" y="1333500"/>
                </a:cubicBezTo>
                <a:cubicBezTo>
                  <a:pt x="10160" y="1485900"/>
                  <a:pt x="0" y="1645920"/>
                  <a:pt x="33020" y="1795780"/>
                </a:cubicBezTo>
                <a:cubicBezTo>
                  <a:pt x="91440" y="2057400"/>
                  <a:pt x="307340" y="2265680"/>
                  <a:pt x="542290" y="2378710"/>
                </a:cubicBezTo>
                <a:cubicBezTo>
                  <a:pt x="788670" y="2496820"/>
                  <a:pt x="1064260" y="2532380"/>
                  <a:pt x="1333500" y="2496820"/>
                </a:cubicBezTo>
                <a:cubicBezTo>
                  <a:pt x="1619250" y="2458720"/>
                  <a:pt x="1891030" y="2345690"/>
                  <a:pt x="2134870" y="2193290"/>
                </a:cubicBezTo>
                <a:cubicBezTo>
                  <a:pt x="2354580" y="2056130"/>
                  <a:pt x="2566670" y="1870710"/>
                  <a:pt x="2627630" y="1607820"/>
                </a:cubicBezTo>
                <a:cubicBezTo>
                  <a:pt x="2694940" y="1314450"/>
                  <a:pt x="2579370" y="1021080"/>
                  <a:pt x="2463800" y="7569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6629" l="0" r="0" t="-1447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12210519" y="1941875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12602717" y="929137"/>
            <a:ext cx="1050179" cy="986832"/>
          </a:xfrm>
          <a:custGeom>
            <a:rect b="b" l="l" r="r" t="t"/>
            <a:pathLst>
              <a:path extrusionOk="0" h="2532380" w="2694940">
                <a:moveTo>
                  <a:pt x="2463800" y="756920"/>
                </a:moveTo>
                <a:cubicBezTo>
                  <a:pt x="2354580" y="509270"/>
                  <a:pt x="2200910" y="260350"/>
                  <a:pt x="1951990" y="132080"/>
                </a:cubicBezTo>
                <a:cubicBezTo>
                  <a:pt x="1929130" y="120650"/>
                  <a:pt x="1905000" y="109220"/>
                  <a:pt x="1880870" y="100330"/>
                </a:cubicBezTo>
                <a:cubicBezTo>
                  <a:pt x="1762760" y="48260"/>
                  <a:pt x="1638300" y="20320"/>
                  <a:pt x="1510030" y="15240"/>
                </a:cubicBezTo>
                <a:cubicBezTo>
                  <a:pt x="1492250" y="12700"/>
                  <a:pt x="1473200" y="10160"/>
                  <a:pt x="1454150" y="8890"/>
                </a:cubicBezTo>
                <a:cubicBezTo>
                  <a:pt x="1332230" y="0"/>
                  <a:pt x="1221740" y="25400"/>
                  <a:pt x="1120140" y="72390"/>
                </a:cubicBezTo>
                <a:cubicBezTo>
                  <a:pt x="934720" y="129540"/>
                  <a:pt x="754380" y="220980"/>
                  <a:pt x="601980" y="334010"/>
                </a:cubicBezTo>
                <a:cubicBezTo>
                  <a:pt x="402590" y="483870"/>
                  <a:pt x="237490" y="676910"/>
                  <a:pt x="138430" y="908050"/>
                </a:cubicBezTo>
                <a:cubicBezTo>
                  <a:pt x="80010" y="1043940"/>
                  <a:pt x="46990" y="1186180"/>
                  <a:pt x="29210" y="1333500"/>
                </a:cubicBezTo>
                <a:cubicBezTo>
                  <a:pt x="10160" y="1485900"/>
                  <a:pt x="0" y="1645920"/>
                  <a:pt x="33020" y="1795780"/>
                </a:cubicBezTo>
                <a:cubicBezTo>
                  <a:pt x="91440" y="2057400"/>
                  <a:pt x="307340" y="2265680"/>
                  <a:pt x="542290" y="2378710"/>
                </a:cubicBezTo>
                <a:cubicBezTo>
                  <a:pt x="788670" y="2496820"/>
                  <a:pt x="1064260" y="2532380"/>
                  <a:pt x="1333500" y="2496820"/>
                </a:cubicBezTo>
                <a:cubicBezTo>
                  <a:pt x="1619250" y="2458720"/>
                  <a:pt x="1891030" y="2345690"/>
                  <a:pt x="2134870" y="2193290"/>
                </a:cubicBezTo>
                <a:cubicBezTo>
                  <a:pt x="2354580" y="2056130"/>
                  <a:pt x="2566670" y="1870710"/>
                  <a:pt x="2627630" y="1607820"/>
                </a:cubicBezTo>
                <a:cubicBezTo>
                  <a:pt x="2694940" y="1314450"/>
                  <a:pt x="2579370" y="1021080"/>
                  <a:pt x="2463800" y="75692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1894" l="-96323" r="-62395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/>
          <p:nvPr/>
        </p:nvSpPr>
        <p:spPr>
          <a:xfrm>
            <a:off x="12626893" y="3751868"/>
            <a:ext cx="1050179" cy="986832"/>
          </a:xfrm>
          <a:custGeom>
            <a:rect b="b" l="l" r="r" t="t"/>
            <a:pathLst>
              <a:path extrusionOk="0" h="2532380" w="2694940">
                <a:moveTo>
                  <a:pt x="2463800" y="756920"/>
                </a:moveTo>
                <a:cubicBezTo>
                  <a:pt x="2354580" y="509270"/>
                  <a:pt x="2200910" y="260350"/>
                  <a:pt x="1951990" y="132080"/>
                </a:cubicBezTo>
                <a:cubicBezTo>
                  <a:pt x="1929130" y="120650"/>
                  <a:pt x="1905000" y="109220"/>
                  <a:pt x="1880870" y="100330"/>
                </a:cubicBezTo>
                <a:cubicBezTo>
                  <a:pt x="1762760" y="48260"/>
                  <a:pt x="1638300" y="20320"/>
                  <a:pt x="1510030" y="15240"/>
                </a:cubicBezTo>
                <a:cubicBezTo>
                  <a:pt x="1492250" y="12700"/>
                  <a:pt x="1473200" y="10160"/>
                  <a:pt x="1454150" y="8890"/>
                </a:cubicBezTo>
                <a:cubicBezTo>
                  <a:pt x="1332230" y="0"/>
                  <a:pt x="1221740" y="25400"/>
                  <a:pt x="1120140" y="72390"/>
                </a:cubicBezTo>
                <a:cubicBezTo>
                  <a:pt x="934720" y="129540"/>
                  <a:pt x="754380" y="220980"/>
                  <a:pt x="601980" y="334010"/>
                </a:cubicBezTo>
                <a:cubicBezTo>
                  <a:pt x="402590" y="483870"/>
                  <a:pt x="237490" y="676910"/>
                  <a:pt x="138430" y="908050"/>
                </a:cubicBezTo>
                <a:cubicBezTo>
                  <a:pt x="80010" y="1043940"/>
                  <a:pt x="46990" y="1186180"/>
                  <a:pt x="29210" y="1333500"/>
                </a:cubicBezTo>
                <a:cubicBezTo>
                  <a:pt x="10160" y="1485900"/>
                  <a:pt x="0" y="1645920"/>
                  <a:pt x="33020" y="1795780"/>
                </a:cubicBezTo>
                <a:cubicBezTo>
                  <a:pt x="91440" y="2057400"/>
                  <a:pt x="307340" y="2265680"/>
                  <a:pt x="542290" y="2378710"/>
                </a:cubicBezTo>
                <a:cubicBezTo>
                  <a:pt x="788670" y="2496820"/>
                  <a:pt x="1064260" y="2532380"/>
                  <a:pt x="1333500" y="2496820"/>
                </a:cubicBezTo>
                <a:cubicBezTo>
                  <a:pt x="1619250" y="2458720"/>
                  <a:pt x="1891030" y="2345690"/>
                  <a:pt x="2134870" y="2193290"/>
                </a:cubicBezTo>
                <a:cubicBezTo>
                  <a:pt x="2354580" y="2056130"/>
                  <a:pt x="2566670" y="1870710"/>
                  <a:pt x="2627630" y="1607820"/>
                </a:cubicBezTo>
                <a:cubicBezTo>
                  <a:pt x="2694940" y="1314450"/>
                  <a:pt x="2579370" y="1021080"/>
                  <a:pt x="2463800" y="75692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32280" l="-50567" r="-23916" t="-4352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12210519" y="4758468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15640126" y="3751868"/>
            <a:ext cx="1050179" cy="986832"/>
          </a:xfrm>
          <a:custGeom>
            <a:rect b="b" l="l" r="r" t="t"/>
            <a:pathLst>
              <a:path extrusionOk="0" h="2532380" w="2694940">
                <a:moveTo>
                  <a:pt x="2463800" y="756920"/>
                </a:moveTo>
                <a:cubicBezTo>
                  <a:pt x="2354580" y="509270"/>
                  <a:pt x="2200910" y="260350"/>
                  <a:pt x="1951990" y="132080"/>
                </a:cubicBezTo>
                <a:cubicBezTo>
                  <a:pt x="1929130" y="120650"/>
                  <a:pt x="1905000" y="109220"/>
                  <a:pt x="1880870" y="100330"/>
                </a:cubicBezTo>
                <a:cubicBezTo>
                  <a:pt x="1762760" y="48260"/>
                  <a:pt x="1638300" y="20320"/>
                  <a:pt x="1510030" y="15240"/>
                </a:cubicBezTo>
                <a:cubicBezTo>
                  <a:pt x="1492250" y="12700"/>
                  <a:pt x="1473200" y="10160"/>
                  <a:pt x="1454150" y="8890"/>
                </a:cubicBezTo>
                <a:cubicBezTo>
                  <a:pt x="1332230" y="0"/>
                  <a:pt x="1221740" y="25400"/>
                  <a:pt x="1120140" y="72390"/>
                </a:cubicBezTo>
                <a:cubicBezTo>
                  <a:pt x="934720" y="129540"/>
                  <a:pt x="754380" y="220980"/>
                  <a:pt x="601980" y="334010"/>
                </a:cubicBezTo>
                <a:cubicBezTo>
                  <a:pt x="402590" y="483870"/>
                  <a:pt x="237490" y="676910"/>
                  <a:pt x="138430" y="908050"/>
                </a:cubicBezTo>
                <a:cubicBezTo>
                  <a:pt x="80010" y="1043940"/>
                  <a:pt x="46990" y="1186180"/>
                  <a:pt x="29210" y="1333500"/>
                </a:cubicBezTo>
                <a:cubicBezTo>
                  <a:pt x="10160" y="1485900"/>
                  <a:pt x="0" y="1645920"/>
                  <a:pt x="33020" y="1795780"/>
                </a:cubicBezTo>
                <a:cubicBezTo>
                  <a:pt x="91440" y="2057400"/>
                  <a:pt x="307340" y="2265680"/>
                  <a:pt x="542290" y="2378710"/>
                </a:cubicBezTo>
                <a:cubicBezTo>
                  <a:pt x="788670" y="2496820"/>
                  <a:pt x="1064260" y="2532380"/>
                  <a:pt x="1333500" y="2496820"/>
                </a:cubicBezTo>
                <a:cubicBezTo>
                  <a:pt x="1619250" y="2458720"/>
                  <a:pt x="1891030" y="2345690"/>
                  <a:pt x="2134870" y="2193290"/>
                </a:cubicBezTo>
                <a:cubicBezTo>
                  <a:pt x="2354580" y="2056130"/>
                  <a:pt x="2566670" y="1870710"/>
                  <a:pt x="2627630" y="1607820"/>
                </a:cubicBezTo>
                <a:cubicBezTo>
                  <a:pt x="2694940" y="1314450"/>
                  <a:pt x="2579370" y="1021080"/>
                  <a:pt x="2463800" y="75692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7979" l="-29374" r="-8110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15223751" y="4758468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10669443" y="6675881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11133295" y="5677305"/>
            <a:ext cx="1050179" cy="986832"/>
          </a:xfrm>
          <a:custGeom>
            <a:rect b="b" l="l" r="r" t="t"/>
            <a:pathLst>
              <a:path extrusionOk="0" h="2532380" w="2694940">
                <a:moveTo>
                  <a:pt x="2463800" y="756920"/>
                </a:moveTo>
                <a:cubicBezTo>
                  <a:pt x="2354580" y="509270"/>
                  <a:pt x="2200910" y="260350"/>
                  <a:pt x="1951990" y="132080"/>
                </a:cubicBezTo>
                <a:cubicBezTo>
                  <a:pt x="1929130" y="120650"/>
                  <a:pt x="1905000" y="109220"/>
                  <a:pt x="1880870" y="100330"/>
                </a:cubicBezTo>
                <a:cubicBezTo>
                  <a:pt x="1762760" y="48260"/>
                  <a:pt x="1638300" y="20320"/>
                  <a:pt x="1510030" y="15240"/>
                </a:cubicBezTo>
                <a:cubicBezTo>
                  <a:pt x="1492250" y="12700"/>
                  <a:pt x="1473200" y="10160"/>
                  <a:pt x="1454150" y="8890"/>
                </a:cubicBezTo>
                <a:cubicBezTo>
                  <a:pt x="1332230" y="0"/>
                  <a:pt x="1221740" y="25400"/>
                  <a:pt x="1120140" y="72390"/>
                </a:cubicBezTo>
                <a:cubicBezTo>
                  <a:pt x="934720" y="129540"/>
                  <a:pt x="754380" y="220980"/>
                  <a:pt x="601980" y="334010"/>
                </a:cubicBezTo>
                <a:cubicBezTo>
                  <a:pt x="402590" y="483870"/>
                  <a:pt x="237490" y="676910"/>
                  <a:pt x="138430" y="908050"/>
                </a:cubicBezTo>
                <a:cubicBezTo>
                  <a:pt x="80010" y="1043940"/>
                  <a:pt x="46990" y="1186180"/>
                  <a:pt x="29210" y="1333500"/>
                </a:cubicBezTo>
                <a:cubicBezTo>
                  <a:pt x="10160" y="1485900"/>
                  <a:pt x="0" y="1645920"/>
                  <a:pt x="33020" y="1795780"/>
                </a:cubicBezTo>
                <a:cubicBezTo>
                  <a:pt x="91440" y="2057400"/>
                  <a:pt x="307340" y="2265680"/>
                  <a:pt x="542290" y="2378710"/>
                </a:cubicBezTo>
                <a:cubicBezTo>
                  <a:pt x="788670" y="2496820"/>
                  <a:pt x="1064260" y="2532380"/>
                  <a:pt x="1333500" y="2496820"/>
                </a:cubicBezTo>
                <a:cubicBezTo>
                  <a:pt x="1619250" y="2458720"/>
                  <a:pt x="1891030" y="2345690"/>
                  <a:pt x="2134870" y="2193290"/>
                </a:cubicBezTo>
                <a:cubicBezTo>
                  <a:pt x="2354580" y="2056130"/>
                  <a:pt x="2566670" y="1870710"/>
                  <a:pt x="2627630" y="1607820"/>
                </a:cubicBezTo>
                <a:cubicBezTo>
                  <a:pt x="2694940" y="1314450"/>
                  <a:pt x="2579370" y="1021080"/>
                  <a:pt x="2463800" y="75692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6205" l="-6879" r="-17453" t="-20342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10716920" y="8775502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11133295" y="7756643"/>
            <a:ext cx="1050179" cy="986832"/>
          </a:xfrm>
          <a:custGeom>
            <a:rect b="b" l="l" r="r" t="t"/>
            <a:pathLst>
              <a:path extrusionOk="0" h="2532380" w="2694940">
                <a:moveTo>
                  <a:pt x="2463800" y="756920"/>
                </a:moveTo>
                <a:cubicBezTo>
                  <a:pt x="2354580" y="509270"/>
                  <a:pt x="2200910" y="260350"/>
                  <a:pt x="1951990" y="132080"/>
                </a:cubicBezTo>
                <a:cubicBezTo>
                  <a:pt x="1929130" y="120650"/>
                  <a:pt x="1905000" y="109220"/>
                  <a:pt x="1880870" y="100330"/>
                </a:cubicBezTo>
                <a:cubicBezTo>
                  <a:pt x="1762760" y="48260"/>
                  <a:pt x="1638300" y="20320"/>
                  <a:pt x="1510030" y="15240"/>
                </a:cubicBezTo>
                <a:cubicBezTo>
                  <a:pt x="1492250" y="12700"/>
                  <a:pt x="1473200" y="10160"/>
                  <a:pt x="1454150" y="8890"/>
                </a:cubicBezTo>
                <a:cubicBezTo>
                  <a:pt x="1332230" y="0"/>
                  <a:pt x="1221740" y="25400"/>
                  <a:pt x="1120140" y="72390"/>
                </a:cubicBezTo>
                <a:cubicBezTo>
                  <a:pt x="934720" y="129540"/>
                  <a:pt x="754380" y="220980"/>
                  <a:pt x="601980" y="334010"/>
                </a:cubicBezTo>
                <a:cubicBezTo>
                  <a:pt x="402590" y="483870"/>
                  <a:pt x="237490" y="676910"/>
                  <a:pt x="138430" y="908050"/>
                </a:cubicBezTo>
                <a:cubicBezTo>
                  <a:pt x="80010" y="1043940"/>
                  <a:pt x="46990" y="1186180"/>
                  <a:pt x="29210" y="1333500"/>
                </a:cubicBezTo>
                <a:cubicBezTo>
                  <a:pt x="10160" y="1485900"/>
                  <a:pt x="0" y="1645920"/>
                  <a:pt x="33020" y="1795780"/>
                </a:cubicBezTo>
                <a:cubicBezTo>
                  <a:pt x="91440" y="2057400"/>
                  <a:pt x="307340" y="2265680"/>
                  <a:pt x="542290" y="2378710"/>
                </a:cubicBezTo>
                <a:cubicBezTo>
                  <a:pt x="788670" y="2496820"/>
                  <a:pt x="1064260" y="2532380"/>
                  <a:pt x="1333500" y="2496820"/>
                </a:cubicBezTo>
                <a:cubicBezTo>
                  <a:pt x="1619250" y="2458720"/>
                  <a:pt x="1891030" y="2345690"/>
                  <a:pt x="2134870" y="2193290"/>
                </a:cubicBezTo>
                <a:cubicBezTo>
                  <a:pt x="2354580" y="2056130"/>
                  <a:pt x="2566670" y="1870710"/>
                  <a:pt x="2627630" y="1607820"/>
                </a:cubicBezTo>
                <a:cubicBezTo>
                  <a:pt x="2694940" y="1314450"/>
                  <a:pt x="2579370" y="1021080"/>
                  <a:pt x="2463800" y="75692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0084" l="-46343" r="-43169" t="-2897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"/>
          <p:cNvSpPr/>
          <p:nvPr/>
        </p:nvSpPr>
        <p:spPr>
          <a:xfrm rot="685101">
            <a:off x="14255020" y="5625788"/>
            <a:ext cx="1021341" cy="1011501"/>
          </a:xfrm>
          <a:custGeom>
            <a:rect b="b" l="l" r="r" t="t"/>
            <a:pathLst>
              <a:path extrusionOk="0" h="2595687" w="2620935">
                <a:moveTo>
                  <a:pt x="2283995" y="558596"/>
                </a:moveTo>
                <a:cubicBezTo>
                  <a:pt x="2127909" y="337470"/>
                  <a:pt x="1928001" y="123899"/>
                  <a:pt x="1658614" y="47446"/>
                </a:cubicBezTo>
                <a:cubicBezTo>
                  <a:pt x="1633944" y="40768"/>
                  <a:pt x="1608028" y="34341"/>
                  <a:pt x="1582616" y="30404"/>
                </a:cubicBezTo>
                <a:cubicBezTo>
                  <a:pt x="1456535" y="2747"/>
                  <a:pt x="1329007" y="0"/>
                  <a:pt x="1202270" y="20414"/>
                </a:cubicBezTo>
                <a:cubicBezTo>
                  <a:pt x="1184339" y="21445"/>
                  <a:pt x="1165164" y="22726"/>
                  <a:pt x="1146239" y="25253"/>
                </a:cubicBezTo>
                <a:cubicBezTo>
                  <a:pt x="1024972" y="40675"/>
                  <a:pt x="921698" y="87446"/>
                  <a:pt x="831411" y="153620"/>
                </a:cubicBezTo>
                <a:cubicBezTo>
                  <a:pt x="660975" y="246347"/>
                  <a:pt x="502307" y="371679"/>
                  <a:pt x="375300" y="512643"/>
                </a:cubicBezTo>
                <a:cubicBezTo>
                  <a:pt x="209524" y="699010"/>
                  <a:pt x="85908" y="920915"/>
                  <a:pt x="34568" y="1167091"/>
                </a:cubicBezTo>
                <a:cubicBezTo>
                  <a:pt x="4207" y="1311857"/>
                  <a:pt x="0" y="1457819"/>
                  <a:pt x="11737" y="1605743"/>
                </a:cubicBezTo>
                <a:cubicBezTo>
                  <a:pt x="23235" y="1758898"/>
                  <a:pt x="44955" y="1917762"/>
                  <a:pt x="106990" y="2058119"/>
                </a:cubicBezTo>
                <a:cubicBezTo>
                  <a:pt x="216047" y="2302996"/>
                  <a:pt x="468907" y="2464411"/>
                  <a:pt x="721583" y="2528691"/>
                </a:cubicBezTo>
                <a:cubicBezTo>
                  <a:pt x="986469" y="2595687"/>
                  <a:pt x="1263645" y="2575984"/>
                  <a:pt x="1520516" y="2487826"/>
                </a:cubicBezTo>
                <a:cubicBezTo>
                  <a:pt x="1793068" y="2393910"/>
                  <a:pt x="2037092" y="2229313"/>
                  <a:pt x="2245935" y="2031656"/>
                </a:cubicBezTo>
                <a:cubicBezTo>
                  <a:pt x="2434143" y="1853714"/>
                  <a:pt x="2605327" y="1629976"/>
                  <a:pt x="2613036" y="1360221"/>
                </a:cubicBezTo>
                <a:cubicBezTo>
                  <a:pt x="2620935" y="1059332"/>
                  <a:pt x="2449573" y="794648"/>
                  <a:pt x="2283994" y="558596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28528" l="-44298" r="-4484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13864293" y="6658175"/>
            <a:ext cx="1875021" cy="867559"/>
          </a:xfrm>
          <a:custGeom>
            <a:rect b="b" l="l" r="r" t="t"/>
            <a:pathLst>
              <a:path extrusionOk="0" h="5370830" w="11607758">
                <a:moveTo>
                  <a:pt x="11515048" y="4866640"/>
                </a:moveTo>
                <a:cubicBezTo>
                  <a:pt x="11497269" y="4969510"/>
                  <a:pt x="11570928" y="5337810"/>
                  <a:pt x="11438848" y="5337810"/>
                </a:cubicBezTo>
                <a:cubicBezTo>
                  <a:pt x="11141669" y="5370830"/>
                  <a:pt x="10840678" y="5314950"/>
                  <a:pt x="10543498" y="5295900"/>
                </a:cubicBezTo>
                <a:cubicBezTo>
                  <a:pt x="9869128" y="5213350"/>
                  <a:pt x="9190948" y="5185410"/>
                  <a:pt x="7093276" y="5156200"/>
                </a:cubicBezTo>
                <a:cubicBezTo>
                  <a:pt x="2242820" y="5110480"/>
                  <a:pt x="1605280" y="5102860"/>
                  <a:pt x="969010" y="5134610"/>
                </a:cubicBezTo>
                <a:cubicBezTo>
                  <a:pt x="833120" y="5139690"/>
                  <a:pt x="697230" y="5147310"/>
                  <a:pt x="561340" y="5147310"/>
                </a:cubicBezTo>
                <a:cubicBezTo>
                  <a:pt x="421640" y="5132070"/>
                  <a:pt x="66040" y="5212080"/>
                  <a:pt x="48260" y="5020310"/>
                </a:cubicBezTo>
                <a:cubicBezTo>
                  <a:pt x="43180" y="4300220"/>
                  <a:pt x="78740" y="3580130"/>
                  <a:pt x="96520" y="2979420"/>
                </a:cubicBezTo>
                <a:cubicBezTo>
                  <a:pt x="101600" y="2602230"/>
                  <a:pt x="33020" y="2034540"/>
                  <a:pt x="34290" y="1466850"/>
                </a:cubicBezTo>
                <a:cubicBezTo>
                  <a:pt x="40640" y="1287780"/>
                  <a:pt x="0" y="163830"/>
                  <a:pt x="199390" y="186690"/>
                </a:cubicBezTo>
                <a:cubicBezTo>
                  <a:pt x="629920" y="95250"/>
                  <a:pt x="1070610" y="73660"/>
                  <a:pt x="1508760" y="50800"/>
                </a:cubicBezTo>
                <a:cubicBezTo>
                  <a:pt x="2442210" y="0"/>
                  <a:pt x="9008069" y="113030"/>
                  <a:pt x="9940248" y="106680"/>
                </a:cubicBezTo>
                <a:cubicBezTo>
                  <a:pt x="10212028" y="104140"/>
                  <a:pt x="10482538" y="95250"/>
                  <a:pt x="10754319" y="91440"/>
                </a:cubicBezTo>
                <a:cubicBezTo>
                  <a:pt x="10920688" y="107950"/>
                  <a:pt x="11577278" y="30480"/>
                  <a:pt x="11555688" y="264160"/>
                </a:cubicBezTo>
                <a:cubicBezTo>
                  <a:pt x="11607758" y="1056640"/>
                  <a:pt x="11513778" y="1849120"/>
                  <a:pt x="11501078" y="2640330"/>
                </a:cubicBezTo>
                <a:cubicBezTo>
                  <a:pt x="11478219" y="3175000"/>
                  <a:pt x="11506158" y="4019550"/>
                  <a:pt x="11504888" y="4865370"/>
                </a:cubicBezTo>
                <a:cubicBezTo>
                  <a:pt x="11508698" y="4866640"/>
                  <a:pt x="11511238" y="4866640"/>
                  <a:pt x="11515048" y="4866640"/>
                </a:cubicBezTo>
                <a:close/>
                <a:moveTo>
                  <a:pt x="11386778" y="5266690"/>
                </a:moveTo>
                <a:cubicBezTo>
                  <a:pt x="11380428" y="4258310"/>
                  <a:pt x="11361378" y="3249930"/>
                  <a:pt x="11381699" y="2551430"/>
                </a:cubicBezTo>
                <a:cubicBezTo>
                  <a:pt x="11409638" y="1765300"/>
                  <a:pt x="11441388" y="981710"/>
                  <a:pt x="11482028" y="198120"/>
                </a:cubicBezTo>
                <a:cubicBezTo>
                  <a:pt x="10864809" y="170180"/>
                  <a:pt x="10246319" y="229870"/>
                  <a:pt x="9627828" y="212090"/>
                </a:cubicBezTo>
                <a:cubicBezTo>
                  <a:pt x="9032199" y="196850"/>
                  <a:pt x="5749412" y="140970"/>
                  <a:pt x="2207260" y="129540"/>
                </a:cubicBezTo>
                <a:cubicBezTo>
                  <a:pt x="1527810" y="116840"/>
                  <a:pt x="850900" y="162560"/>
                  <a:pt x="175260" y="226060"/>
                </a:cubicBezTo>
                <a:cubicBezTo>
                  <a:pt x="160020" y="684530"/>
                  <a:pt x="115570" y="1146810"/>
                  <a:pt x="127000" y="1606550"/>
                </a:cubicBezTo>
                <a:cubicBezTo>
                  <a:pt x="133350" y="2205990"/>
                  <a:pt x="184150" y="2804160"/>
                  <a:pt x="179070" y="3093720"/>
                </a:cubicBezTo>
                <a:cubicBezTo>
                  <a:pt x="170180" y="3590290"/>
                  <a:pt x="173990" y="4088130"/>
                  <a:pt x="170180" y="4584700"/>
                </a:cubicBezTo>
                <a:cubicBezTo>
                  <a:pt x="167640" y="4725670"/>
                  <a:pt x="153670" y="4866640"/>
                  <a:pt x="149860" y="5008880"/>
                </a:cubicBezTo>
                <a:cubicBezTo>
                  <a:pt x="162560" y="5059680"/>
                  <a:pt x="236220" y="5049520"/>
                  <a:pt x="276860" y="5057140"/>
                </a:cubicBezTo>
                <a:cubicBezTo>
                  <a:pt x="746760" y="5059680"/>
                  <a:pt x="1215390" y="5015230"/>
                  <a:pt x="1686560" y="5020310"/>
                </a:cubicBezTo>
                <a:cubicBezTo>
                  <a:pt x="2132330" y="5017770"/>
                  <a:pt x="2576830" y="5067300"/>
                  <a:pt x="8657549" y="5091430"/>
                </a:cubicBezTo>
                <a:cubicBezTo>
                  <a:pt x="9135069" y="5114290"/>
                  <a:pt x="9611319" y="5132070"/>
                  <a:pt x="10087569" y="5171440"/>
                </a:cubicBezTo>
                <a:cubicBezTo>
                  <a:pt x="10520638" y="5217160"/>
                  <a:pt x="10953709" y="5269230"/>
                  <a:pt x="11386778" y="52666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-2650927" y="7131348"/>
            <a:ext cx="11258749" cy="3301686"/>
          </a:xfrm>
          <a:custGeom>
            <a:rect b="b" l="l" r="r" t="t"/>
            <a:pathLst>
              <a:path extrusionOk="0" h="3301686" w="11258749">
                <a:moveTo>
                  <a:pt x="0" y="0"/>
                </a:moveTo>
                <a:lnTo>
                  <a:pt x="11258749" y="0"/>
                </a:lnTo>
                <a:lnTo>
                  <a:pt x="11258749" y="3301686"/>
                </a:lnTo>
                <a:lnTo>
                  <a:pt x="0" y="3301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9"/>
          <p:cNvSpPr/>
          <p:nvPr/>
        </p:nvSpPr>
        <p:spPr>
          <a:xfrm>
            <a:off x="635958" y="6318234"/>
            <a:ext cx="5878286" cy="4114800"/>
          </a:xfrm>
          <a:custGeom>
            <a:rect b="b" l="l" r="r" t="t"/>
            <a:pathLst>
              <a:path extrusionOk="0" h="4114800" w="5878286">
                <a:moveTo>
                  <a:pt x="0" y="0"/>
                </a:moveTo>
                <a:lnTo>
                  <a:pt x="5878285" y="0"/>
                </a:lnTo>
                <a:lnTo>
                  <a:pt x="5878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9"/>
          <p:cNvSpPr txBox="1"/>
          <p:nvPr/>
        </p:nvSpPr>
        <p:spPr>
          <a:xfrm>
            <a:off x="1028700" y="1123856"/>
            <a:ext cx="7579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Key stakeholders</a:t>
            </a:r>
            <a:endParaRPr/>
          </a:p>
        </p:txBody>
      </p:sp>
      <p:sp>
        <p:nvSpPr>
          <p:cNvPr id="177" name="Google Shape;177;p19"/>
          <p:cNvSpPr txBox="1"/>
          <p:nvPr/>
        </p:nvSpPr>
        <p:spPr>
          <a:xfrm>
            <a:off x="1026698" y="2649955"/>
            <a:ext cx="70608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Identify the key people who needs to stay informed during the change.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 an organizational chart to map out their roles and connections.</a:t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9355262" y="4898396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12338530" y="2079913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12368495" y="4898396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5381727" y="4898396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10827419" y="6798103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10874896" y="8897724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14022269" y="6780398"/>
            <a:ext cx="1553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Name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and position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CC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/>
          <p:nvPr/>
        </p:nvSpPr>
        <p:spPr>
          <a:xfrm>
            <a:off x="8402770" y="2527666"/>
            <a:ext cx="1482460" cy="1571008"/>
          </a:xfrm>
          <a:custGeom>
            <a:rect b="b" l="l" r="r" t="t"/>
            <a:pathLst>
              <a:path extrusionOk="0" h="1571008" w="1482460">
                <a:moveTo>
                  <a:pt x="0" y="0"/>
                </a:moveTo>
                <a:lnTo>
                  <a:pt x="1482460" y="0"/>
                </a:lnTo>
                <a:lnTo>
                  <a:pt x="1482460" y="1571008"/>
                </a:lnTo>
                <a:lnTo>
                  <a:pt x="0" y="15710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20"/>
          <p:cNvSpPr txBox="1"/>
          <p:nvPr/>
        </p:nvSpPr>
        <p:spPr>
          <a:xfrm>
            <a:off x="1028700" y="4205166"/>
            <a:ext cx="162306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Identifying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communication channels</a:t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11099810" y="6938841"/>
            <a:ext cx="4475925" cy="203451"/>
          </a:xfrm>
          <a:custGeom>
            <a:rect b="b" l="l" r="r" t="t"/>
            <a:pathLst>
              <a:path extrusionOk="0" h="203451" w="4475925">
                <a:moveTo>
                  <a:pt x="0" y="0"/>
                </a:moveTo>
                <a:lnTo>
                  <a:pt x="4475925" y="0"/>
                </a:lnTo>
                <a:lnTo>
                  <a:pt x="4475925" y="203451"/>
                </a:lnTo>
                <a:lnTo>
                  <a:pt x="0" y="203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20"/>
          <p:cNvSpPr/>
          <p:nvPr/>
        </p:nvSpPr>
        <p:spPr>
          <a:xfrm flipH="1" rot="-5400000">
            <a:off x="14047035" y="896890"/>
            <a:ext cx="2809542" cy="3073162"/>
          </a:xfrm>
          <a:custGeom>
            <a:rect b="b" l="l" r="r" t="t"/>
            <a:pathLst>
              <a:path extrusionOk="0" h="3073162" w="2809542">
                <a:moveTo>
                  <a:pt x="2809542" y="0"/>
                </a:moveTo>
                <a:lnTo>
                  <a:pt x="0" y="0"/>
                </a:lnTo>
                <a:lnTo>
                  <a:pt x="0" y="3073162"/>
                </a:lnTo>
                <a:lnTo>
                  <a:pt x="2809542" y="3073162"/>
                </a:lnTo>
                <a:lnTo>
                  <a:pt x="280954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52690" t="0"/>
            </a:stretch>
          </a:blipFill>
          <a:ln>
            <a:noFill/>
          </a:ln>
        </p:spPr>
      </p:sp>
      <p:sp>
        <p:nvSpPr>
          <p:cNvPr id="193" name="Google Shape;193;p20"/>
          <p:cNvSpPr/>
          <p:nvPr/>
        </p:nvSpPr>
        <p:spPr>
          <a:xfrm rot="464767">
            <a:off x="1107" y="7357314"/>
            <a:ext cx="3345447" cy="2287069"/>
          </a:xfrm>
          <a:custGeom>
            <a:rect b="b" l="l" r="r" t="t"/>
            <a:pathLst>
              <a:path extrusionOk="0" h="2287069" w="3345447">
                <a:moveTo>
                  <a:pt x="0" y="0"/>
                </a:moveTo>
                <a:lnTo>
                  <a:pt x="3345447" y="0"/>
                </a:lnTo>
                <a:lnTo>
                  <a:pt x="3345447" y="2287069"/>
                </a:lnTo>
                <a:lnTo>
                  <a:pt x="0" y="2287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8DA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/>
        </p:nvSpPr>
        <p:spPr>
          <a:xfrm>
            <a:off x="1028700" y="1177700"/>
            <a:ext cx="12761614" cy="11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Channels of communication</a:t>
            </a:r>
            <a:endParaRPr/>
          </a:p>
        </p:txBody>
      </p:sp>
      <p:graphicFrame>
        <p:nvGraphicFramePr>
          <p:cNvPr id="199" name="Google Shape;199;p21"/>
          <p:cNvGraphicFramePr/>
          <p:nvPr/>
        </p:nvGraphicFramePr>
        <p:xfrm>
          <a:off x="1047750" y="46926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{262EC600-3D4A-4C11-BB3E-E7535D02887E}</a:tableStyleId>
              </a:tblPr>
              <a:tblGrid>
                <a:gridCol w="3242300"/>
                <a:gridCol w="3242300"/>
                <a:gridCol w="3242300"/>
                <a:gridCol w="3242300"/>
                <a:gridCol w="3242300"/>
              </a:tblGrid>
              <a:tr h="93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Stakeholder group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8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Objective and message content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8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Frequency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8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Communication channels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8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Responsible party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8C"/>
                    </a:solidFill>
                  </a:tcPr>
                </a:tc>
              </a:tr>
              <a:tr h="120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Executive leadership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-161925" lvl="1" marL="32385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Provide high-level updates</a:t>
                      </a:r>
                      <a:endParaRPr sz="1100" u="none" cap="none" strike="noStrike"/>
                    </a:p>
                    <a:p>
                      <a:pPr indent="-161925" lvl="1" marL="32385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Discuss vision, benefits, and progress</a:t>
                      </a:r>
                      <a:endParaRPr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Bi-weekly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Emails, executive meetings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Change manager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950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Managers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-161925" lvl="1" marL="32385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Align with change strategy</a:t>
                      </a:r>
                      <a:endParaRPr sz="1100" u="none" cap="none" strike="noStrike"/>
                    </a:p>
                    <a:p>
                      <a:pPr indent="-161925" lvl="1" marL="32385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Discuss goals and timelines</a:t>
                      </a:r>
                      <a:endParaRPr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Weekly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Emails, team meetings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Project lead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  <a:tr h="1473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Employees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-161925" lvl="1" marL="32385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Ensure understanding of the change</a:t>
                      </a:r>
                      <a:endParaRPr sz="1100" u="none" cap="none" strike="noStrike"/>
                    </a:p>
                    <a:p>
                      <a:pPr indent="-161925" lvl="1" marL="32385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Discuss benefits and impacts</a:t>
                      </a:r>
                      <a:endParaRPr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Weekly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Town halls, newsletters, FAQs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HR and team leads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81A3A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4EA"/>
                    </a:solidFill>
                  </a:tcPr>
                </a:tc>
              </a:tr>
            </a:tbl>
          </a:graphicData>
        </a:graphic>
      </p:graphicFrame>
      <p:sp>
        <p:nvSpPr>
          <p:cNvPr id="200" name="Google Shape;200;p21"/>
          <p:cNvSpPr/>
          <p:nvPr/>
        </p:nvSpPr>
        <p:spPr>
          <a:xfrm rot="1014216">
            <a:off x="15059660" y="1080163"/>
            <a:ext cx="2057929" cy="2057929"/>
          </a:xfrm>
          <a:custGeom>
            <a:rect b="b" l="l" r="r" t="t"/>
            <a:pathLst>
              <a:path extrusionOk="0" h="2057929" w="2057929">
                <a:moveTo>
                  <a:pt x="0" y="0"/>
                </a:moveTo>
                <a:lnTo>
                  <a:pt x="2057928" y="0"/>
                </a:lnTo>
                <a:lnTo>
                  <a:pt x="2057928" y="2057928"/>
                </a:lnTo>
                <a:lnTo>
                  <a:pt x="0" y="2057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21"/>
          <p:cNvSpPr/>
          <p:nvPr/>
        </p:nvSpPr>
        <p:spPr>
          <a:xfrm flipH="1">
            <a:off x="14490505" y="869617"/>
            <a:ext cx="2580512" cy="2453832"/>
          </a:xfrm>
          <a:custGeom>
            <a:rect b="b" l="l" r="r" t="t"/>
            <a:pathLst>
              <a:path extrusionOk="0" h="2453832" w="2580512">
                <a:moveTo>
                  <a:pt x="2580511" y="0"/>
                </a:moveTo>
                <a:lnTo>
                  <a:pt x="0" y="0"/>
                </a:lnTo>
                <a:lnTo>
                  <a:pt x="0" y="2453832"/>
                </a:lnTo>
                <a:lnTo>
                  <a:pt x="2580511" y="2453832"/>
                </a:lnTo>
                <a:lnTo>
                  <a:pt x="258051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21"/>
          <p:cNvSpPr txBox="1"/>
          <p:nvPr/>
        </p:nvSpPr>
        <p:spPr>
          <a:xfrm>
            <a:off x="1047750" y="2554002"/>
            <a:ext cx="12742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Communicate through various channels and manage it using a communication matrix.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