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10287000" cx="18288000"/>
  <p:notesSz cx="6858000" cy="9144000"/>
  <p:embeddedFontLst>
    <p:embeddedFont>
      <p:font typeface="Barlow SemiBold"/>
      <p:regular r:id="rId13"/>
      <p:bold r:id="rId14"/>
      <p:italic r:id="rId15"/>
      <p:boldItalic r:id="rId16"/>
    </p:embeddedFont>
    <p:embeddedFont>
      <p:font typeface="Barlow"/>
      <p:bold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BarlowSemiBold-regular.fntdata"/><Relationship Id="rId12" Type="http://schemas.openxmlformats.org/officeDocument/2006/relationships/slide" Target="slides/slide7.xml"/><Relationship Id="rId15" Type="http://schemas.openxmlformats.org/officeDocument/2006/relationships/font" Target="fonts/BarlowSemiBold-italic.fntdata"/><Relationship Id="rId14" Type="http://schemas.openxmlformats.org/officeDocument/2006/relationships/font" Target="fonts/BarlowSemiBold-bold.fntdata"/><Relationship Id="rId17" Type="http://schemas.openxmlformats.org/officeDocument/2006/relationships/font" Target="fonts/Barlow-bold.fntdata"/><Relationship Id="rId16" Type="http://schemas.openxmlformats.org/officeDocument/2006/relationships/font" Target="fonts/BarlowSemiBold-boldItalic.fntdata"/><Relationship Id="rId18" Type="http://schemas.openxmlformats.org/officeDocument/2006/relationships/font" Target="fonts/Barlow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Relationship Id="rId4" Type="http://schemas.openxmlformats.org/officeDocument/2006/relationships/image" Target="../media/image17.png"/><Relationship Id="rId5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40" Type="http://schemas.openxmlformats.org/officeDocument/2006/relationships/image" Target="../media/image42.png"/><Relationship Id="rId20" Type="http://schemas.openxmlformats.org/officeDocument/2006/relationships/image" Target="../media/image19.png"/><Relationship Id="rId41" Type="http://schemas.openxmlformats.org/officeDocument/2006/relationships/image" Target="../media/image44.png"/><Relationship Id="rId22" Type="http://schemas.openxmlformats.org/officeDocument/2006/relationships/image" Target="../media/image20.png"/><Relationship Id="rId21" Type="http://schemas.openxmlformats.org/officeDocument/2006/relationships/image" Target="../media/image22.png"/><Relationship Id="rId24" Type="http://schemas.openxmlformats.org/officeDocument/2006/relationships/image" Target="../media/image28.png"/><Relationship Id="rId23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10.png"/><Relationship Id="rId9" Type="http://schemas.openxmlformats.org/officeDocument/2006/relationships/image" Target="../media/image12.png"/><Relationship Id="rId26" Type="http://schemas.openxmlformats.org/officeDocument/2006/relationships/image" Target="../media/image32.png"/><Relationship Id="rId25" Type="http://schemas.openxmlformats.org/officeDocument/2006/relationships/image" Target="../media/image37.png"/><Relationship Id="rId28" Type="http://schemas.openxmlformats.org/officeDocument/2006/relationships/image" Target="../media/image27.png"/><Relationship Id="rId27" Type="http://schemas.openxmlformats.org/officeDocument/2006/relationships/image" Target="../media/image40.png"/><Relationship Id="rId5" Type="http://schemas.openxmlformats.org/officeDocument/2006/relationships/image" Target="../media/image16.png"/><Relationship Id="rId6" Type="http://schemas.openxmlformats.org/officeDocument/2006/relationships/image" Target="../media/image13.png"/><Relationship Id="rId29" Type="http://schemas.openxmlformats.org/officeDocument/2006/relationships/image" Target="../media/image39.png"/><Relationship Id="rId7" Type="http://schemas.openxmlformats.org/officeDocument/2006/relationships/image" Target="../media/image6.png"/><Relationship Id="rId8" Type="http://schemas.openxmlformats.org/officeDocument/2006/relationships/image" Target="../media/image11.png"/><Relationship Id="rId31" Type="http://schemas.openxmlformats.org/officeDocument/2006/relationships/image" Target="../media/image38.png"/><Relationship Id="rId30" Type="http://schemas.openxmlformats.org/officeDocument/2006/relationships/image" Target="../media/image30.png"/><Relationship Id="rId11" Type="http://schemas.openxmlformats.org/officeDocument/2006/relationships/image" Target="../media/image8.png"/><Relationship Id="rId33" Type="http://schemas.openxmlformats.org/officeDocument/2006/relationships/image" Target="../media/image33.png"/><Relationship Id="rId10" Type="http://schemas.openxmlformats.org/officeDocument/2006/relationships/image" Target="../media/image34.png"/><Relationship Id="rId32" Type="http://schemas.openxmlformats.org/officeDocument/2006/relationships/image" Target="../media/image31.png"/><Relationship Id="rId13" Type="http://schemas.openxmlformats.org/officeDocument/2006/relationships/image" Target="../media/image7.png"/><Relationship Id="rId35" Type="http://schemas.openxmlformats.org/officeDocument/2006/relationships/image" Target="../media/image29.png"/><Relationship Id="rId12" Type="http://schemas.openxmlformats.org/officeDocument/2006/relationships/image" Target="../media/image9.png"/><Relationship Id="rId34" Type="http://schemas.openxmlformats.org/officeDocument/2006/relationships/image" Target="../media/image35.png"/><Relationship Id="rId15" Type="http://schemas.openxmlformats.org/officeDocument/2006/relationships/image" Target="../media/image21.png"/><Relationship Id="rId37" Type="http://schemas.openxmlformats.org/officeDocument/2006/relationships/image" Target="../media/image45.png"/><Relationship Id="rId14" Type="http://schemas.openxmlformats.org/officeDocument/2006/relationships/image" Target="../media/image5.png"/><Relationship Id="rId36" Type="http://schemas.openxmlformats.org/officeDocument/2006/relationships/image" Target="../media/image46.png"/><Relationship Id="rId17" Type="http://schemas.openxmlformats.org/officeDocument/2006/relationships/image" Target="../media/image47.png"/><Relationship Id="rId39" Type="http://schemas.openxmlformats.org/officeDocument/2006/relationships/image" Target="../media/image36.png"/><Relationship Id="rId16" Type="http://schemas.openxmlformats.org/officeDocument/2006/relationships/image" Target="../media/image26.png"/><Relationship Id="rId38" Type="http://schemas.openxmlformats.org/officeDocument/2006/relationships/image" Target="../media/image43.png"/><Relationship Id="rId19" Type="http://schemas.openxmlformats.org/officeDocument/2006/relationships/image" Target="../media/image23.png"/><Relationship Id="rId18" Type="http://schemas.openxmlformats.org/officeDocument/2006/relationships/image" Target="../media/image2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EFFED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3"/>
          <p:cNvGrpSpPr/>
          <p:nvPr/>
        </p:nvGrpSpPr>
        <p:grpSpPr>
          <a:xfrm>
            <a:off x="1028700" y="1577942"/>
            <a:ext cx="3286814" cy="838451"/>
            <a:chOff x="0" y="57150"/>
            <a:chExt cx="4382419" cy="1117935"/>
          </a:xfrm>
        </p:grpSpPr>
        <p:sp>
          <p:nvSpPr>
            <p:cNvPr id="85" name="Google Shape;85;p13"/>
            <p:cNvSpPr txBox="1"/>
            <p:nvPr/>
          </p:nvSpPr>
          <p:spPr>
            <a:xfrm>
              <a:off x="1511247" y="57150"/>
              <a:ext cx="2871172" cy="11179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200" u="none" cap="none" strike="noStrike">
                  <a:solidFill>
                    <a:srgbClr val="00463F"/>
                  </a:solidFill>
                  <a:latin typeface="Barlow SemiBold"/>
                  <a:ea typeface="Barlow SemiBold"/>
                  <a:cs typeface="Barlow SemiBold"/>
                  <a:sym typeface="Barlow SemiBold"/>
                </a:rPr>
                <a:t>SEAGREEN SHACK</a:t>
              </a:r>
              <a:endParaRPr/>
            </a:p>
          </p:txBody>
        </p:sp>
        <p:sp>
          <p:nvSpPr>
            <p:cNvPr id="86" name="Google Shape;86;p13"/>
            <p:cNvSpPr/>
            <p:nvPr/>
          </p:nvSpPr>
          <p:spPr>
            <a:xfrm>
              <a:off x="0" y="133332"/>
              <a:ext cx="1294383" cy="908421"/>
            </a:xfrm>
            <a:custGeom>
              <a:rect b="b" l="l" r="r" t="t"/>
              <a:pathLst>
                <a:path extrusionOk="0" h="908421" w="1294383">
                  <a:moveTo>
                    <a:pt x="0" y="0"/>
                  </a:moveTo>
                  <a:lnTo>
                    <a:pt x="1294383" y="0"/>
                  </a:lnTo>
                  <a:lnTo>
                    <a:pt x="1294383" y="908421"/>
                  </a:lnTo>
                  <a:lnTo>
                    <a:pt x="0" y="90842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sp>
        <p:nvSpPr>
          <p:cNvPr id="87" name="Google Shape;87;p13"/>
          <p:cNvSpPr/>
          <p:nvPr/>
        </p:nvSpPr>
        <p:spPr>
          <a:xfrm rot="3608404">
            <a:off x="10145195" y="1717394"/>
            <a:ext cx="9622160" cy="6245657"/>
          </a:xfrm>
          <a:custGeom>
            <a:rect b="b" l="l" r="r" t="t"/>
            <a:pathLst>
              <a:path extrusionOk="0" h="6245657" w="9622160">
                <a:moveTo>
                  <a:pt x="0" y="0"/>
                </a:moveTo>
                <a:lnTo>
                  <a:pt x="9622160" y="0"/>
                </a:lnTo>
                <a:lnTo>
                  <a:pt x="9622160" y="6245657"/>
                </a:lnTo>
                <a:lnTo>
                  <a:pt x="0" y="62456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8" name="Google Shape;88;p13"/>
          <p:cNvSpPr/>
          <p:nvPr/>
        </p:nvSpPr>
        <p:spPr>
          <a:xfrm>
            <a:off x="11684164" y="1028700"/>
            <a:ext cx="5575136" cy="8229600"/>
          </a:xfrm>
          <a:custGeom>
            <a:rect b="b" l="l" r="r" t="t"/>
            <a:pathLst>
              <a:path extrusionOk="0" h="8229600" w="5575136">
                <a:moveTo>
                  <a:pt x="0" y="0"/>
                </a:moveTo>
                <a:lnTo>
                  <a:pt x="5575136" y="0"/>
                </a:lnTo>
                <a:lnTo>
                  <a:pt x="557513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9" name="Google Shape;89;p13"/>
          <p:cNvSpPr txBox="1"/>
          <p:nvPr/>
        </p:nvSpPr>
        <p:spPr>
          <a:xfrm>
            <a:off x="1028700" y="4188223"/>
            <a:ext cx="9446400" cy="25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400" u="none" cap="none" strike="noStrike">
                <a:solidFill>
                  <a:srgbClr val="00463F"/>
                </a:solidFill>
                <a:latin typeface="Barlow"/>
                <a:ea typeface="Barlow"/>
                <a:cs typeface="Barlow"/>
                <a:sym typeface="Barlow"/>
              </a:rPr>
              <a:t>PROCESS FLOW DIAGRAMS</a:t>
            </a:r>
            <a:endParaRPr/>
          </a:p>
        </p:txBody>
      </p:sp>
      <p:sp>
        <p:nvSpPr>
          <p:cNvPr id="90" name="Google Shape;90;p13"/>
          <p:cNvSpPr txBox="1"/>
          <p:nvPr/>
        </p:nvSpPr>
        <p:spPr>
          <a:xfrm>
            <a:off x="1028700" y="3018340"/>
            <a:ext cx="5445369" cy="7715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99" u="none" cap="none" strike="noStrike">
                <a:solidFill>
                  <a:srgbClr val="00463F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Change Management</a:t>
            </a:r>
            <a:endParaRPr/>
          </a:p>
        </p:txBody>
      </p:sp>
      <p:sp>
        <p:nvSpPr>
          <p:cNvPr id="91" name="Google Shape;91;p13"/>
          <p:cNvSpPr txBox="1"/>
          <p:nvPr/>
        </p:nvSpPr>
        <p:spPr>
          <a:xfrm>
            <a:off x="1028700" y="7361171"/>
            <a:ext cx="9446341" cy="13907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00463F"/>
                </a:solidFill>
                <a:latin typeface="Barlow"/>
                <a:ea typeface="Barlow"/>
                <a:cs typeface="Barlow"/>
                <a:sym typeface="Barlow"/>
              </a:rPr>
              <a:t>Use this section to provide a brief overview of your presentation topic. Remember to try and keep your explanation clear and concise.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EFFED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14"/>
          <p:cNvGrpSpPr/>
          <p:nvPr/>
        </p:nvGrpSpPr>
        <p:grpSpPr>
          <a:xfrm>
            <a:off x="6659714" y="4473307"/>
            <a:ext cx="4968572" cy="1668270"/>
            <a:chOff x="0" y="-9525"/>
            <a:chExt cx="1308595" cy="439380"/>
          </a:xfrm>
        </p:grpSpPr>
        <p:sp>
          <p:nvSpPr>
            <p:cNvPr id="97" name="Google Shape;97;p14"/>
            <p:cNvSpPr/>
            <p:nvPr/>
          </p:nvSpPr>
          <p:spPr>
            <a:xfrm>
              <a:off x="0" y="0"/>
              <a:ext cx="1308595" cy="429855"/>
            </a:xfrm>
            <a:custGeom>
              <a:rect b="b" l="l" r="r" t="t"/>
              <a:pathLst>
                <a:path extrusionOk="0" h="429855" w="1308595">
                  <a:moveTo>
                    <a:pt x="23373" y="0"/>
                  </a:moveTo>
                  <a:lnTo>
                    <a:pt x="1285223" y="0"/>
                  </a:lnTo>
                  <a:cubicBezTo>
                    <a:pt x="1291421" y="0"/>
                    <a:pt x="1297366" y="2462"/>
                    <a:pt x="1301750" y="6846"/>
                  </a:cubicBezTo>
                  <a:cubicBezTo>
                    <a:pt x="1306133" y="11229"/>
                    <a:pt x="1308595" y="17174"/>
                    <a:pt x="1308595" y="23373"/>
                  </a:cubicBezTo>
                  <a:lnTo>
                    <a:pt x="1308595" y="406482"/>
                  </a:lnTo>
                  <a:cubicBezTo>
                    <a:pt x="1308595" y="419391"/>
                    <a:pt x="1298131" y="429855"/>
                    <a:pt x="1285223" y="429855"/>
                  </a:cubicBezTo>
                  <a:lnTo>
                    <a:pt x="23373" y="429855"/>
                  </a:lnTo>
                  <a:cubicBezTo>
                    <a:pt x="10464" y="429855"/>
                    <a:pt x="0" y="419391"/>
                    <a:pt x="0" y="406482"/>
                  </a:cubicBezTo>
                  <a:lnTo>
                    <a:pt x="0" y="23373"/>
                  </a:lnTo>
                  <a:cubicBezTo>
                    <a:pt x="0" y="10464"/>
                    <a:pt x="10464" y="0"/>
                    <a:pt x="23373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38100">
              <a:solidFill>
                <a:srgbClr val="00463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4"/>
            <p:cNvSpPr txBox="1"/>
            <p:nvPr/>
          </p:nvSpPr>
          <p:spPr>
            <a:xfrm>
              <a:off x="0" y="-9525"/>
              <a:ext cx="1308595" cy="4393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99" u="none" cap="none" strike="noStrike">
                  <a:solidFill>
                    <a:srgbClr val="00463F"/>
                  </a:solidFill>
                  <a:latin typeface="Barlow SemiBold"/>
                  <a:ea typeface="Barlow SemiBold"/>
                  <a:cs typeface="Barlow SemiBold"/>
                  <a:sym typeface="Barlow SemiBold"/>
                </a:rPr>
                <a:t>Add your process title or desired outcome here.</a:t>
              </a:r>
              <a:endParaRPr/>
            </a:p>
          </p:txBody>
        </p:sp>
      </p:grpSp>
      <p:grpSp>
        <p:nvGrpSpPr>
          <p:cNvPr id="99" name="Google Shape;99;p14"/>
          <p:cNvGrpSpPr/>
          <p:nvPr/>
        </p:nvGrpSpPr>
        <p:grpSpPr>
          <a:xfrm>
            <a:off x="1028700" y="6680524"/>
            <a:ext cx="2633443" cy="1068663"/>
            <a:chOff x="0" y="-9525"/>
            <a:chExt cx="693582" cy="281458"/>
          </a:xfrm>
        </p:grpSpPr>
        <p:sp>
          <p:nvSpPr>
            <p:cNvPr id="100" name="Google Shape;100;p14"/>
            <p:cNvSpPr/>
            <p:nvPr/>
          </p:nvSpPr>
          <p:spPr>
            <a:xfrm>
              <a:off x="0" y="0"/>
              <a:ext cx="693582" cy="271933"/>
            </a:xfrm>
            <a:custGeom>
              <a:rect b="b" l="l" r="r" t="t"/>
              <a:pathLst>
                <a:path extrusionOk="0" h="271933" w="693582">
                  <a:moveTo>
                    <a:pt x="44098" y="0"/>
                  </a:moveTo>
                  <a:lnTo>
                    <a:pt x="649484" y="0"/>
                  </a:lnTo>
                  <a:cubicBezTo>
                    <a:pt x="673838" y="0"/>
                    <a:pt x="693582" y="19743"/>
                    <a:pt x="693582" y="44098"/>
                  </a:cubicBezTo>
                  <a:lnTo>
                    <a:pt x="693582" y="227835"/>
                  </a:lnTo>
                  <a:cubicBezTo>
                    <a:pt x="693582" y="239530"/>
                    <a:pt x="688936" y="250747"/>
                    <a:pt x="680666" y="259017"/>
                  </a:cubicBezTo>
                  <a:cubicBezTo>
                    <a:pt x="672396" y="267287"/>
                    <a:pt x="661179" y="271933"/>
                    <a:pt x="649484" y="271933"/>
                  </a:cubicBezTo>
                  <a:lnTo>
                    <a:pt x="44098" y="271933"/>
                  </a:lnTo>
                  <a:cubicBezTo>
                    <a:pt x="32402" y="271933"/>
                    <a:pt x="21186" y="267287"/>
                    <a:pt x="12916" y="259017"/>
                  </a:cubicBezTo>
                  <a:cubicBezTo>
                    <a:pt x="4646" y="250747"/>
                    <a:pt x="0" y="239530"/>
                    <a:pt x="0" y="227835"/>
                  </a:cubicBezTo>
                  <a:lnTo>
                    <a:pt x="0" y="44098"/>
                  </a:lnTo>
                  <a:cubicBezTo>
                    <a:pt x="0" y="32402"/>
                    <a:pt x="4646" y="21186"/>
                    <a:pt x="12916" y="12916"/>
                  </a:cubicBezTo>
                  <a:cubicBezTo>
                    <a:pt x="21186" y="4646"/>
                    <a:pt x="32402" y="0"/>
                    <a:pt x="44098" y="0"/>
                  </a:cubicBezTo>
                  <a:close/>
                </a:path>
              </a:pathLst>
            </a:custGeom>
            <a:solidFill>
              <a:srgbClr val="FFDEDE"/>
            </a:solidFill>
            <a:ln cap="sq" cmpd="sng" w="38100">
              <a:solidFill>
                <a:srgbClr val="00463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4"/>
            <p:cNvSpPr txBox="1"/>
            <p:nvPr/>
          </p:nvSpPr>
          <p:spPr>
            <a:xfrm>
              <a:off x="0" y="-9525"/>
              <a:ext cx="693582" cy="2814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099" u="none" cap="none" strike="noStrike">
                  <a:solidFill>
                    <a:srgbClr val="00463F"/>
                  </a:solidFill>
                  <a:latin typeface="Barlow SemiBold"/>
                  <a:ea typeface="Barlow SemiBold"/>
                  <a:cs typeface="Barlow SemiBold"/>
                  <a:sym typeface="Barlow SemiBold"/>
                </a:rPr>
                <a:t>Add step 1 here.</a:t>
              </a:r>
              <a:endParaRPr/>
            </a:p>
          </p:txBody>
        </p:sp>
      </p:grpSp>
      <p:cxnSp>
        <p:nvCxnSpPr>
          <p:cNvPr id="102" name="Google Shape;102;p14"/>
          <p:cNvCxnSpPr/>
          <p:nvPr/>
        </p:nvCxnSpPr>
        <p:spPr>
          <a:xfrm>
            <a:off x="3662143" y="7232936"/>
            <a:ext cx="10963714" cy="0"/>
          </a:xfrm>
          <a:prstGeom prst="straightConnector1">
            <a:avLst/>
          </a:prstGeom>
          <a:noFill/>
          <a:ln cap="flat" cmpd="sng" w="38100">
            <a:solidFill>
              <a:srgbClr val="00463F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03" name="Google Shape;103;p14"/>
          <p:cNvGrpSpPr/>
          <p:nvPr/>
        </p:nvGrpSpPr>
        <p:grpSpPr>
          <a:xfrm>
            <a:off x="4427989" y="6680524"/>
            <a:ext cx="2633443" cy="1068663"/>
            <a:chOff x="0" y="-9525"/>
            <a:chExt cx="693582" cy="281458"/>
          </a:xfrm>
        </p:grpSpPr>
        <p:sp>
          <p:nvSpPr>
            <p:cNvPr id="104" name="Google Shape;104;p14"/>
            <p:cNvSpPr/>
            <p:nvPr/>
          </p:nvSpPr>
          <p:spPr>
            <a:xfrm>
              <a:off x="0" y="0"/>
              <a:ext cx="693582" cy="271933"/>
            </a:xfrm>
            <a:custGeom>
              <a:rect b="b" l="l" r="r" t="t"/>
              <a:pathLst>
                <a:path extrusionOk="0" h="271933" w="693582">
                  <a:moveTo>
                    <a:pt x="44098" y="0"/>
                  </a:moveTo>
                  <a:lnTo>
                    <a:pt x="649484" y="0"/>
                  </a:lnTo>
                  <a:cubicBezTo>
                    <a:pt x="673838" y="0"/>
                    <a:pt x="693582" y="19743"/>
                    <a:pt x="693582" y="44098"/>
                  </a:cubicBezTo>
                  <a:lnTo>
                    <a:pt x="693582" y="227835"/>
                  </a:lnTo>
                  <a:cubicBezTo>
                    <a:pt x="693582" y="239530"/>
                    <a:pt x="688936" y="250747"/>
                    <a:pt x="680666" y="259017"/>
                  </a:cubicBezTo>
                  <a:cubicBezTo>
                    <a:pt x="672396" y="267287"/>
                    <a:pt x="661179" y="271933"/>
                    <a:pt x="649484" y="271933"/>
                  </a:cubicBezTo>
                  <a:lnTo>
                    <a:pt x="44098" y="271933"/>
                  </a:lnTo>
                  <a:cubicBezTo>
                    <a:pt x="32402" y="271933"/>
                    <a:pt x="21186" y="267287"/>
                    <a:pt x="12916" y="259017"/>
                  </a:cubicBezTo>
                  <a:cubicBezTo>
                    <a:pt x="4646" y="250747"/>
                    <a:pt x="0" y="239530"/>
                    <a:pt x="0" y="227835"/>
                  </a:cubicBezTo>
                  <a:lnTo>
                    <a:pt x="0" y="44098"/>
                  </a:lnTo>
                  <a:cubicBezTo>
                    <a:pt x="0" y="32402"/>
                    <a:pt x="4646" y="21186"/>
                    <a:pt x="12916" y="12916"/>
                  </a:cubicBezTo>
                  <a:cubicBezTo>
                    <a:pt x="21186" y="4646"/>
                    <a:pt x="32402" y="0"/>
                    <a:pt x="44098" y="0"/>
                  </a:cubicBezTo>
                  <a:close/>
                </a:path>
              </a:pathLst>
            </a:custGeom>
            <a:solidFill>
              <a:srgbClr val="FFEFDE"/>
            </a:solidFill>
            <a:ln cap="sq" cmpd="sng" w="38100">
              <a:solidFill>
                <a:srgbClr val="00463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4"/>
            <p:cNvSpPr txBox="1"/>
            <p:nvPr/>
          </p:nvSpPr>
          <p:spPr>
            <a:xfrm>
              <a:off x="0" y="-9525"/>
              <a:ext cx="693582" cy="2814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099" u="none" cap="none" strike="noStrike">
                  <a:solidFill>
                    <a:srgbClr val="00463F"/>
                  </a:solidFill>
                  <a:latin typeface="Barlow SemiBold"/>
                  <a:ea typeface="Barlow SemiBold"/>
                  <a:cs typeface="Barlow SemiBold"/>
                  <a:sym typeface="Barlow SemiBold"/>
                </a:rPr>
                <a:t>Add step 2 here.</a:t>
              </a:r>
              <a:endParaRPr/>
            </a:p>
          </p:txBody>
        </p:sp>
      </p:grpSp>
      <p:grpSp>
        <p:nvGrpSpPr>
          <p:cNvPr id="106" name="Google Shape;106;p14"/>
          <p:cNvGrpSpPr/>
          <p:nvPr/>
        </p:nvGrpSpPr>
        <p:grpSpPr>
          <a:xfrm>
            <a:off x="7827278" y="6680524"/>
            <a:ext cx="2633443" cy="1068663"/>
            <a:chOff x="0" y="-9525"/>
            <a:chExt cx="693582" cy="281458"/>
          </a:xfrm>
        </p:grpSpPr>
        <p:sp>
          <p:nvSpPr>
            <p:cNvPr id="107" name="Google Shape;107;p14"/>
            <p:cNvSpPr/>
            <p:nvPr/>
          </p:nvSpPr>
          <p:spPr>
            <a:xfrm>
              <a:off x="0" y="0"/>
              <a:ext cx="693582" cy="271933"/>
            </a:xfrm>
            <a:custGeom>
              <a:rect b="b" l="l" r="r" t="t"/>
              <a:pathLst>
                <a:path extrusionOk="0" h="271933" w="693582">
                  <a:moveTo>
                    <a:pt x="44098" y="0"/>
                  </a:moveTo>
                  <a:lnTo>
                    <a:pt x="649484" y="0"/>
                  </a:lnTo>
                  <a:cubicBezTo>
                    <a:pt x="673838" y="0"/>
                    <a:pt x="693582" y="19743"/>
                    <a:pt x="693582" y="44098"/>
                  </a:cubicBezTo>
                  <a:lnTo>
                    <a:pt x="693582" y="227835"/>
                  </a:lnTo>
                  <a:cubicBezTo>
                    <a:pt x="693582" y="239530"/>
                    <a:pt x="688936" y="250747"/>
                    <a:pt x="680666" y="259017"/>
                  </a:cubicBezTo>
                  <a:cubicBezTo>
                    <a:pt x="672396" y="267287"/>
                    <a:pt x="661179" y="271933"/>
                    <a:pt x="649484" y="271933"/>
                  </a:cubicBezTo>
                  <a:lnTo>
                    <a:pt x="44098" y="271933"/>
                  </a:lnTo>
                  <a:cubicBezTo>
                    <a:pt x="32402" y="271933"/>
                    <a:pt x="21186" y="267287"/>
                    <a:pt x="12916" y="259017"/>
                  </a:cubicBezTo>
                  <a:cubicBezTo>
                    <a:pt x="4646" y="250747"/>
                    <a:pt x="0" y="239530"/>
                    <a:pt x="0" y="227835"/>
                  </a:cubicBezTo>
                  <a:lnTo>
                    <a:pt x="0" y="44098"/>
                  </a:lnTo>
                  <a:cubicBezTo>
                    <a:pt x="0" y="32402"/>
                    <a:pt x="4646" y="21186"/>
                    <a:pt x="12916" y="12916"/>
                  </a:cubicBezTo>
                  <a:cubicBezTo>
                    <a:pt x="21186" y="4646"/>
                    <a:pt x="32402" y="0"/>
                    <a:pt x="44098" y="0"/>
                  </a:cubicBezTo>
                  <a:close/>
                </a:path>
              </a:pathLst>
            </a:custGeom>
            <a:solidFill>
              <a:srgbClr val="F9FFDE"/>
            </a:solidFill>
            <a:ln cap="sq" cmpd="sng" w="38100">
              <a:solidFill>
                <a:srgbClr val="00463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4"/>
            <p:cNvSpPr txBox="1"/>
            <p:nvPr/>
          </p:nvSpPr>
          <p:spPr>
            <a:xfrm>
              <a:off x="0" y="-9525"/>
              <a:ext cx="693582" cy="2814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099" u="none" cap="none" strike="noStrike">
                  <a:solidFill>
                    <a:srgbClr val="00463F"/>
                  </a:solidFill>
                  <a:latin typeface="Barlow SemiBold"/>
                  <a:ea typeface="Barlow SemiBold"/>
                  <a:cs typeface="Barlow SemiBold"/>
                  <a:sym typeface="Barlow SemiBold"/>
                </a:rPr>
                <a:t>Add step 3 here.</a:t>
              </a:r>
              <a:endParaRPr/>
            </a:p>
          </p:txBody>
        </p:sp>
      </p:grpSp>
      <p:grpSp>
        <p:nvGrpSpPr>
          <p:cNvPr id="109" name="Google Shape;109;p14"/>
          <p:cNvGrpSpPr/>
          <p:nvPr/>
        </p:nvGrpSpPr>
        <p:grpSpPr>
          <a:xfrm>
            <a:off x="11226568" y="6680524"/>
            <a:ext cx="2633443" cy="1068663"/>
            <a:chOff x="0" y="-9525"/>
            <a:chExt cx="693582" cy="281458"/>
          </a:xfrm>
        </p:grpSpPr>
        <p:sp>
          <p:nvSpPr>
            <p:cNvPr id="110" name="Google Shape;110;p14"/>
            <p:cNvSpPr/>
            <p:nvPr/>
          </p:nvSpPr>
          <p:spPr>
            <a:xfrm>
              <a:off x="0" y="0"/>
              <a:ext cx="693582" cy="271933"/>
            </a:xfrm>
            <a:custGeom>
              <a:rect b="b" l="l" r="r" t="t"/>
              <a:pathLst>
                <a:path extrusionOk="0" h="271933" w="693582">
                  <a:moveTo>
                    <a:pt x="44098" y="0"/>
                  </a:moveTo>
                  <a:lnTo>
                    <a:pt x="649484" y="0"/>
                  </a:lnTo>
                  <a:cubicBezTo>
                    <a:pt x="673838" y="0"/>
                    <a:pt x="693582" y="19743"/>
                    <a:pt x="693582" y="44098"/>
                  </a:cubicBezTo>
                  <a:lnTo>
                    <a:pt x="693582" y="227835"/>
                  </a:lnTo>
                  <a:cubicBezTo>
                    <a:pt x="693582" y="239530"/>
                    <a:pt x="688936" y="250747"/>
                    <a:pt x="680666" y="259017"/>
                  </a:cubicBezTo>
                  <a:cubicBezTo>
                    <a:pt x="672396" y="267287"/>
                    <a:pt x="661179" y="271933"/>
                    <a:pt x="649484" y="271933"/>
                  </a:cubicBezTo>
                  <a:lnTo>
                    <a:pt x="44098" y="271933"/>
                  </a:lnTo>
                  <a:cubicBezTo>
                    <a:pt x="32402" y="271933"/>
                    <a:pt x="21186" y="267287"/>
                    <a:pt x="12916" y="259017"/>
                  </a:cubicBezTo>
                  <a:cubicBezTo>
                    <a:pt x="4646" y="250747"/>
                    <a:pt x="0" y="239530"/>
                    <a:pt x="0" y="227835"/>
                  </a:cubicBezTo>
                  <a:lnTo>
                    <a:pt x="0" y="44098"/>
                  </a:lnTo>
                  <a:cubicBezTo>
                    <a:pt x="0" y="32402"/>
                    <a:pt x="4646" y="21186"/>
                    <a:pt x="12916" y="12916"/>
                  </a:cubicBezTo>
                  <a:cubicBezTo>
                    <a:pt x="21186" y="4646"/>
                    <a:pt x="32402" y="0"/>
                    <a:pt x="44098" y="0"/>
                  </a:cubicBezTo>
                  <a:close/>
                </a:path>
              </a:pathLst>
            </a:custGeom>
            <a:solidFill>
              <a:srgbClr val="DEEDFF"/>
            </a:solidFill>
            <a:ln cap="sq" cmpd="sng" w="38100">
              <a:solidFill>
                <a:srgbClr val="00463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4"/>
            <p:cNvSpPr txBox="1"/>
            <p:nvPr/>
          </p:nvSpPr>
          <p:spPr>
            <a:xfrm>
              <a:off x="0" y="-9525"/>
              <a:ext cx="693582" cy="2814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099" u="none" cap="none" strike="noStrike">
                  <a:solidFill>
                    <a:srgbClr val="00463F"/>
                  </a:solidFill>
                  <a:latin typeface="Barlow SemiBold"/>
                  <a:ea typeface="Barlow SemiBold"/>
                  <a:cs typeface="Barlow SemiBold"/>
                  <a:sym typeface="Barlow SemiBold"/>
                </a:rPr>
                <a:t>Add step 4 here.</a:t>
              </a:r>
              <a:endParaRPr/>
            </a:p>
          </p:txBody>
        </p:sp>
      </p:grpSp>
      <p:grpSp>
        <p:nvGrpSpPr>
          <p:cNvPr id="112" name="Google Shape;112;p14"/>
          <p:cNvGrpSpPr/>
          <p:nvPr/>
        </p:nvGrpSpPr>
        <p:grpSpPr>
          <a:xfrm>
            <a:off x="14625857" y="6680524"/>
            <a:ext cx="2633443" cy="1068663"/>
            <a:chOff x="0" y="-9525"/>
            <a:chExt cx="693582" cy="281458"/>
          </a:xfrm>
        </p:grpSpPr>
        <p:sp>
          <p:nvSpPr>
            <p:cNvPr id="113" name="Google Shape;113;p14"/>
            <p:cNvSpPr/>
            <p:nvPr/>
          </p:nvSpPr>
          <p:spPr>
            <a:xfrm>
              <a:off x="0" y="0"/>
              <a:ext cx="693582" cy="271933"/>
            </a:xfrm>
            <a:custGeom>
              <a:rect b="b" l="l" r="r" t="t"/>
              <a:pathLst>
                <a:path extrusionOk="0" h="271933" w="693582">
                  <a:moveTo>
                    <a:pt x="44098" y="0"/>
                  </a:moveTo>
                  <a:lnTo>
                    <a:pt x="649484" y="0"/>
                  </a:lnTo>
                  <a:cubicBezTo>
                    <a:pt x="673838" y="0"/>
                    <a:pt x="693582" y="19743"/>
                    <a:pt x="693582" y="44098"/>
                  </a:cubicBezTo>
                  <a:lnTo>
                    <a:pt x="693582" y="227835"/>
                  </a:lnTo>
                  <a:cubicBezTo>
                    <a:pt x="693582" y="239530"/>
                    <a:pt x="688936" y="250747"/>
                    <a:pt x="680666" y="259017"/>
                  </a:cubicBezTo>
                  <a:cubicBezTo>
                    <a:pt x="672396" y="267287"/>
                    <a:pt x="661179" y="271933"/>
                    <a:pt x="649484" y="271933"/>
                  </a:cubicBezTo>
                  <a:lnTo>
                    <a:pt x="44098" y="271933"/>
                  </a:lnTo>
                  <a:cubicBezTo>
                    <a:pt x="32402" y="271933"/>
                    <a:pt x="21186" y="267287"/>
                    <a:pt x="12916" y="259017"/>
                  </a:cubicBezTo>
                  <a:cubicBezTo>
                    <a:pt x="4646" y="250747"/>
                    <a:pt x="0" y="239530"/>
                    <a:pt x="0" y="227835"/>
                  </a:cubicBezTo>
                  <a:lnTo>
                    <a:pt x="0" y="44098"/>
                  </a:lnTo>
                  <a:cubicBezTo>
                    <a:pt x="0" y="32402"/>
                    <a:pt x="4646" y="21186"/>
                    <a:pt x="12916" y="12916"/>
                  </a:cubicBezTo>
                  <a:cubicBezTo>
                    <a:pt x="21186" y="4646"/>
                    <a:pt x="32402" y="0"/>
                    <a:pt x="44098" y="0"/>
                  </a:cubicBezTo>
                  <a:close/>
                </a:path>
              </a:pathLst>
            </a:custGeom>
            <a:solidFill>
              <a:srgbClr val="FADEFF"/>
            </a:solidFill>
            <a:ln cap="sq" cmpd="sng" w="38100">
              <a:solidFill>
                <a:srgbClr val="00463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4"/>
            <p:cNvSpPr txBox="1"/>
            <p:nvPr/>
          </p:nvSpPr>
          <p:spPr>
            <a:xfrm>
              <a:off x="0" y="-9525"/>
              <a:ext cx="693582" cy="2814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099" u="none" cap="none" strike="noStrike">
                  <a:solidFill>
                    <a:srgbClr val="00463F"/>
                  </a:solidFill>
                  <a:latin typeface="Barlow SemiBold"/>
                  <a:ea typeface="Barlow SemiBold"/>
                  <a:cs typeface="Barlow SemiBold"/>
                  <a:sym typeface="Barlow SemiBold"/>
                </a:rPr>
                <a:t>Add step 5 here.</a:t>
              </a:r>
              <a:endParaRPr/>
            </a:p>
          </p:txBody>
        </p:sp>
      </p:grpSp>
      <p:sp>
        <p:nvSpPr>
          <p:cNvPr id="115" name="Google Shape;115;p14"/>
          <p:cNvSpPr txBox="1"/>
          <p:nvPr/>
        </p:nvSpPr>
        <p:spPr>
          <a:xfrm>
            <a:off x="1273107" y="7957975"/>
            <a:ext cx="2144630" cy="6382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99" u="none" cap="none" strike="noStrike">
                <a:solidFill>
                  <a:srgbClr val="00463F"/>
                </a:solidFill>
                <a:latin typeface="Barlow"/>
                <a:ea typeface="Barlow"/>
                <a:cs typeface="Barlow"/>
                <a:sym typeface="Barlow"/>
              </a:rPr>
              <a:t>Write the details of the step here.</a:t>
            </a:r>
            <a:endParaRPr/>
          </a:p>
        </p:txBody>
      </p:sp>
      <p:sp>
        <p:nvSpPr>
          <p:cNvPr id="116" name="Google Shape;116;p14"/>
          <p:cNvSpPr txBox="1"/>
          <p:nvPr/>
        </p:nvSpPr>
        <p:spPr>
          <a:xfrm>
            <a:off x="4672396" y="7957975"/>
            <a:ext cx="2144630" cy="6382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99" u="none" cap="none" strike="noStrike">
                <a:solidFill>
                  <a:srgbClr val="00463F"/>
                </a:solidFill>
                <a:latin typeface="Barlow"/>
                <a:ea typeface="Barlow"/>
                <a:cs typeface="Barlow"/>
                <a:sym typeface="Barlow"/>
              </a:rPr>
              <a:t>Write the details of the step here.</a:t>
            </a:r>
            <a:endParaRPr/>
          </a:p>
        </p:txBody>
      </p:sp>
      <p:sp>
        <p:nvSpPr>
          <p:cNvPr id="117" name="Google Shape;117;p14"/>
          <p:cNvSpPr txBox="1"/>
          <p:nvPr/>
        </p:nvSpPr>
        <p:spPr>
          <a:xfrm>
            <a:off x="8071685" y="7957975"/>
            <a:ext cx="2144630" cy="6382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99" u="none" cap="none" strike="noStrike">
                <a:solidFill>
                  <a:srgbClr val="00463F"/>
                </a:solidFill>
                <a:latin typeface="Barlow"/>
                <a:ea typeface="Barlow"/>
                <a:cs typeface="Barlow"/>
                <a:sym typeface="Barlow"/>
              </a:rPr>
              <a:t>Write the details of the step here.</a:t>
            </a:r>
            <a:endParaRPr/>
          </a:p>
        </p:txBody>
      </p:sp>
      <p:sp>
        <p:nvSpPr>
          <p:cNvPr id="118" name="Google Shape;118;p14"/>
          <p:cNvSpPr txBox="1"/>
          <p:nvPr/>
        </p:nvSpPr>
        <p:spPr>
          <a:xfrm>
            <a:off x="11470974" y="7957975"/>
            <a:ext cx="2144630" cy="6382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99" u="none" cap="none" strike="noStrike">
                <a:solidFill>
                  <a:srgbClr val="00463F"/>
                </a:solidFill>
                <a:latin typeface="Barlow"/>
                <a:ea typeface="Barlow"/>
                <a:cs typeface="Barlow"/>
                <a:sym typeface="Barlow"/>
              </a:rPr>
              <a:t>Write the details of the step here.</a:t>
            </a:r>
            <a:endParaRPr/>
          </a:p>
        </p:txBody>
      </p:sp>
      <p:sp>
        <p:nvSpPr>
          <p:cNvPr id="119" name="Google Shape;119;p14"/>
          <p:cNvSpPr txBox="1"/>
          <p:nvPr/>
        </p:nvSpPr>
        <p:spPr>
          <a:xfrm>
            <a:off x="14870264" y="7957975"/>
            <a:ext cx="2144630" cy="6382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99" u="none" cap="none" strike="noStrike">
                <a:solidFill>
                  <a:srgbClr val="00463F"/>
                </a:solidFill>
                <a:latin typeface="Barlow"/>
                <a:ea typeface="Barlow"/>
                <a:cs typeface="Barlow"/>
                <a:sym typeface="Barlow"/>
              </a:rPr>
              <a:t>Write the details of the step here.</a:t>
            </a:r>
            <a:endParaRPr/>
          </a:p>
        </p:txBody>
      </p:sp>
      <p:sp>
        <p:nvSpPr>
          <p:cNvPr id="120" name="Google Shape;120;p14"/>
          <p:cNvSpPr txBox="1"/>
          <p:nvPr/>
        </p:nvSpPr>
        <p:spPr>
          <a:xfrm>
            <a:off x="856325" y="1162050"/>
            <a:ext cx="165753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200" u="none" cap="none" strike="noStrike">
                <a:solidFill>
                  <a:srgbClr val="00463F"/>
                </a:solidFill>
                <a:latin typeface="Barlow"/>
                <a:ea typeface="Barlow"/>
                <a:cs typeface="Barlow"/>
                <a:sym typeface="Barlow"/>
              </a:rPr>
              <a:t>Add Your Process or Topic Here.</a:t>
            </a:r>
            <a:endParaRPr/>
          </a:p>
        </p:txBody>
      </p:sp>
      <p:sp>
        <p:nvSpPr>
          <p:cNvPr id="121" name="Google Shape;121;p14"/>
          <p:cNvSpPr txBox="1"/>
          <p:nvPr/>
        </p:nvSpPr>
        <p:spPr>
          <a:xfrm>
            <a:off x="2840160" y="2411796"/>
            <a:ext cx="12607679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00" u="none" cap="none" strike="noStrike">
                <a:solidFill>
                  <a:srgbClr val="00463F"/>
                </a:solidFill>
                <a:latin typeface="Barlow"/>
                <a:ea typeface="Barlow"/>
                <a:cs typeface="Barlow"/>
                <a:sym typeface="Barlow"/>
              </a:rPr>
              <a:t>Use this section to briefly explain your Change Management process and desired outcome. Try to keep it clear and concise, and let your diagram do most of the talking.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EFFED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oogle Shape;126;p15"/>
          <p:cNvGrpSpPr/>
          <p:nvPr/>
        </p:nvGrpSpPr>
        <p:grpSpPr>
          <a:xfrm>
            <a:off x="9057904" y="3400626"/>
            <a:ext cx="3485747" cy="3485747"/>
            <a:chOff x="0" y="0"/>
            <a:chExt cx="812800" cy="812800"/>
          </a:xfrm>
        </p:grpSpPr>
        <p:sp>
          <p:nvSpPr>
            <p:cNvPr id="127" name="Google Shape;127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FFFFFF"/>
            </a:solidFill>
            <a:ln cap="sq" cmpd="sng" w="38100">
              <a:solidFill>
                <a:srgbClr val="00463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5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99" u="none" cap="none" strike="noStrike">
                  <a:solidFill>
                    <a:srgbClr val="00463F"/>
                  </a:solidFill>
                  <a:latin typeface="Barlow SemiBold"/>
                  <a:ea typeface="Barlow SemiBold"/>
                  <a:cs typeface="Barlow SemiBold"/>
                  <a:sym typeface="Barlow SemiBold"/>
                </a:rPr>
                <a:t>Add your process title or desired outcome here.</a:t>
              </a:r>
              <a:endParaRPr/>
            </a:p>
          </p:txBody>
        </p:sp>
      </p:grpSp>
      <p:grpSp>
        <p:nvGrpSpPr>
          <p:cNvPr id="129" name="Google Shape;129;p15"/>
          <p:cNvGrpSpPr/>
          <p:nvPr/>
        </p:nvGrpSpPr>
        <p:grpSpPr>
          <a:xfrm>
            <a:off x="11516164" y="1143323"/>
            <a:ext cx="2633443" cy="1068663"/>
            <a:chOff x="0" y="-9525"/>
            <a:chExt cx="693582" cy="281458"/>
          </a:xfrm>
        </p:grpSpPr>
        <p:sp>
          <p:nvSpPr>
            <p:cNvPr id="130" name="Google Shape;130;p15"/>
            <p:cNvSpPr/>
            <p:nvPr/>
          </p:nvSpPr>
          <p:spPr>
            <a:xfrm>
              <a:off x="0" y="0"/>
              <a:ext cx="693582" cy="271933"/>
            </a:xfrm>
            <a:custGeom>
              <a:rect b="b" l="l" r="r" t="t"/>
              <a:pathLst>
                <a:path extrusionOk="0" h="271933" w="693582">
                  <a:moveTo>
                    <a:pt x="44098" y="0"/>
                  </a:moveTo>
                  <a:lnTo>
                    <a:pt x="649484" y="0"/>
                  </a:lnTo>
                  <a:cubicBezTo>
                    <a:pt x="673838" y="0"/>
                    <a:pt x="693582" y="19743"/>
                    <a:pt x="693582" y="44098"/>
                  </a:cubicBezTo>
                  <a:lnTo>
                    <a:pt x="693582" y="227835"/>
                  </a:lnTo>
                  <a:cubicBezTo>
                    <a:pt x="693582" y="239530"/>
                    <a:pt x="688936" y="250747"/>
                    <a:pt x="680666" y="259017"/>
                  </a:cubicBezTo>
                  <a:cubicBezTo>
                    <a:pt x="672396" y="267287"/>
                    <a:pt x="661179" y="271933"/>
                    <a:pt x="649484" y="271933"/>
                  </a:cubicBezTo>
                  <a:lnTo>
                    <a:pt x="44098" y="271933"/>
                  </a:lnTo>
                  <a:cubicBezTo>
                    <a:pt x="32402" y="271933"/>
                    <a:pt x="21186" y="267287"/>
                    <a:pt x="12916" y="259017"/>
                  </a:cubicBezTo>
                  <a:cubicBezTo>
                    <a:pt x="4646" y="250747"/>
                    <a:pt x="0" y="239530"/>
                    <a:pt x="0" y="227835"/>
                  </a:cubicBezTo>
                  <a:lnTo>
                    <a:pt x="0" y="44098"/>
                  </a:lnTo>
                  <a:cubicBezTo>
                    <a:pt x="0" y="32402"/>
                    <a:pt x="4646" y="21186"/>
                    <a:pt x="12916" y="12916"/>
                  </a:cubicBezTo>
                  <a:cubicBezTo>
                    <a:pt x="21186" y="4646"/>
                    <a:pt x="32402" y="0"/>
                    <a:pt x="44098" y="0"/>
                  </a:cubicBezTo>
                  <a:close/>
                </a:path>
              </a:pathLst>
            </a:custGeom>
            <a:solidFill>
              <a:srgbClr val="FFDEDE"/>
            </a:solidFill>
            <a:ln cap="sq" cmpd="sng" w="38100">
              <a:solidFill>
                <a:srgbClr val="00463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15"/>
            <p:cNvSpPr txBox="1"/>
            <p:nvPr/>
          </p:nvSpPr>
          <p:spPr>
            <a:xfrm>
              <a:off x="0" y="-9525"/>
              <a:ext cx="693582" cy="2814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099" u="none" cap="none" strike="noStrike">
                  <a:solidFill>
                    <a:srgbClr val="00463F"/>
                  </a:solidFill>
                  <a:latin typeface="Barlow SemiBold"/>
                  <a:ea typeface="Barlow SemiBold"/>
                  <a:cs typeface="Barlow SemiBold"/>
                  <a:sym typeface="Barlow SemiBold"/>
                </a:rPr>
                <a:t>Add step 1 here.</a:t>
              </a:r>
              <a:endParaRPr/>
            </a:p>
          </p:txBody>
        </p:sp>
      </p:grpSp>
      <p:grpSp>
        <p:nvGrpSpPr>
          <p:cNvPr id="132" name="Google Shape;132;p15"/>
          <p:cNvGrpSpPr/>
          <p:nvPr/>
        </p:nvGrpSpPr>
        <p:grpSpPr>
          <a:xfrm>
            <a:off x="12832885" y="2867205"/>
            <a:ext cx="2633443" cy="1068663"/>
            <a:chOff x="0" y="-9525"/>
            <a:chExt cx="693582" cy="281458"/>
          </a:xfrm>
        </p:grpSpPr>
        <p:sp>
          <p:nvSpPr>
            <p:cNvPr id="133" name="Google Shape;133;p15"/>
            <p:cNvSpPr/>
            <p:nvPr/>
          </p:nvSpPr>
          <p:spPr>
            <a:xfrm>
              <a:off x="0" y="0"/>
              <a:ext cx="693582" cy="271933"/>
            </a:xfrm>
            <a:custGeom>
              <a:rect b="b" l="l" r="r" t="t"/>
              <a:pathLst>
                <a:path extrusionOk="0" h="271933" w="693582">
                  <a:moveTo>
                    <a:pt x="44098" y="0"/>
                  </a:moveTo>
                  <a:lnTo>
                    <a:pt x="649484" y="0"/>
                  </a:lnTo>
                  <a:cubicBezTo>
                    <a:pt x="673838" y="0"/>
                    <a:pt x="693582" y="19743"/>
                    <a:pt x="693582" y="44098"/>
                  </a:cubicBezTo>
                  <a:lnTo>
                    <a:pt x="693582" y="227835"/>
                  </a:lnTo>
                  <a:cubicBezTo>
                    <a:pt x="693582" y="239530"/>
                    <a:pt x="688936" y="250747"/>
                    <a:pt x="680666" y="259017"/>
                  </a:cubicBezTo>
                  <a:cubicBezTo>
                    <a:pt x="672396" y="267287"/>
                    <a:pt x="661179" y="271933"/>
                    <a:pt x="649484" y="271933"/>
                  </a:cubicBezTo>
                  <a:lnTo>
                    <a:pt x="44098" y="271933"/>
                  </a:lnTo>
                  <a:cubicBezTo>
                    <a:pt x="32402" y="271933"/>
                    <a:pt x="21186" y="267287"/>
                    <a:pt x="12916" y="259017"/>
                  </a:cubicBezTo>
                  <a:cubicBezTo>
                    <a:pt x="4646" y="250747"/>
                    <a:pt x="0" y="239530"/>
                    <a:pt x="0" y="227835"/>
                  </a:cubicBezTo>
                  <a:lnTo>
                    <a:pt x="0" y="44098"/>
                  </a:lnTo>
                  <a:cubicBezTo>
                    <a:pt x="0" y="32402"/>
                    <a:pt x="4646" y="21186"/>
                    <a:pt x="12916" y="12916"/>
                  </a:cubicBezTo>
                  <a:cubicBezTo>
                    <a:pt x="21186" y="4646"/>
                    <a:pt x="32402" y="0"/>
                    <a:pt x="44098" y="0"/>
                  </a:cubicBezTo>
                  <a:close/>
                </a:path>
              </a:pathLst>
            </a:custGeom>
            <a:solidFill>
              <a:srgbClr val="FFEFDE"/>
            </a:solidFill>
            <a:ln cap="sq" cmpd="sng" w="38100">
              <a:solidFill>
                <a:srgbClr val="00463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15"/>
            <p:cNvSpPr txBox="1"/>
            <p:nvPr/>
          </p:nvSpPr>
          <p:spPr>
            <a:xfrm>
              <a:off x="0" y="-9525"/>
              <a:ext cx="693582" cy="2814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099" u="none" cap="none" strike="noStrike">
                  <a:solidFill>
                    <a:srgbClr val="00463F"/>
                  </a:solidFill>
                  <a:latin typeface="Barlow SemiBold"/>
                  <a:ea typeface="Barlow SemiBold"/>
                  <a:cs typeface="Barlow SemiBold"/>
                  <a:sym typeface="Barlow SemiBold"/>
                </a:rPr>
                <a:t>Add step 2 here.</a:t>
              </a:r>
              <a:endParaRPr/>
            </a:p>
          </p:txBody>
        </p:sp>
      </p:grpSp>
      <p:grpSp>
        <p:nvGrpSpPr>
          <p:cNvPr id="135" name="Google Shape;135;p15"/>
          <p:cNvGrpSpPr/>
          <p:nvPr/>
        </p:nvGrpSpPr>
        <p:grpSpPr>
          <a:xfrm>
            <a:off x="14149607" y="4591088"/>
            <a:ext cx="2633443" cy="1068663"/>
            <a:chOff x="0" y="-9525"/>
            <a:chExt cx="693582" cy="281458"/>
          </a:xfrm>
        </p:grpSpPr>
        <p:sp>
          <p:nvSpPr>
            <p:cNvPr id="136" name="Google Shape;136;p15"/>
            <p:cNvSpPr/>
            <p:nvPr/>
          </p:nvSpPr>
          <p:spPr>
            <a:xfrm>
              <a:off x="0" y="0"/>
              <a:ext cx="693582" cy="271933"/>
            </a:xfrm>
            <a:custGeom>
              <a:rect b="b" l="l" r="r" t="t"/>
              <a:pathLst>
                <a:path extrusionOk="0" h="271933" w="693582">
                  <a:moveTo>
                    <a:pt x="44098" y="0"/>
                  </a:moveTo>
                  <a:lnTo>
                    <a:pt x="649484" y="0"/>
                  </a:lnTo>
                  <a:cubicBezTo>
                    <a:pt x="673838" y="0"/>
                    <a:pt x="693582" y="19743"/>
                    <a:pt x="693582" y="44098"/>
                  </a:cubicBezTo>
                  <a:lnTo>
                    <a:pt x="693582" y="227835"/>
                  </a:lnTo>
                  <a:cubicBezTo>
                    <a:pt x="693582" y="239530"/>
                    <a:pt x="688936" y="250747"/>
                    <a:pt x="680666" y="259017"/>
                  </a:cubicBezTo>
                  <a:cubicBezTo>
                    <a:pt x="672396" y="267287"/>
                    <a:pt x="661179" y="271933"/>
                    <a:pt x="649484" y="271933"/>
                  </a:cubicBezTo>
                  <a:lnTo>
                    <a:pt x="44098" y="271933"/>
                  </a:lnTo>
                  <a:cubicBezTo>
                    <a:pt x="32402" y="271933"/>
                    <a:pt x="21186" y="267287"/>
                    <a:pt x="12916" y="259017"/>
                  </a:cubicBezTo>
                  <a:cubicBezTo>
                    <a:pt x="4646" y="250747"/>
                    <a:pt x="0" y="239530"/>
                    <a:pt x="0" y="227835"/>
                  </a:cubicBezTo>
                  <a:lnTo>
                    <a:pt x="0" y="44098"/>
                  </a:lnTo>
                  <a:cubicBezTo>
                    <a:pt x="0" y="32402"/>
                    <a:pt x="4646" y="21186"/>
                    <a:pt x="12916" y="12916"/>
                  </a:cubicBezTo>
                  <a:cubicBezTo>
                    <a:pt x="21186" y="4646"/>
                    <a:pt x="32402" y="0"/>
                    <a:pt x="44098" y="0"/>
                  </a:cubicBezTo>
                  <a:close/>
                </a:path>
              </a:pathLst>
            </a:custGeom>
            <a:solidFill>
              <a:srgbClr val="F9FFDE"/>
            </a:solidFill>
            <a:ln cap="sq" cmpd="sng" w="38100">
              <a:solidFill>
                <a:srgbClr val="00463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15"/>
            <p:cNvSpPr txBox="1"/>
            <p:nvPr/>
          </p:nvSpPr>
          <p:spPr>
            <a:xfrm>
              <a:off x="0" y="-9525"/>
              <a:ext cx="693582" cy="2814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099" u="none" cap="none" strike="noStrike">
                  <a:solidFill>
                    <a:srgbClr val="00463F"/>
                  </a:solidFill>
                  <a:latin typeface="Barlow SemiBold"/>
                  <a:ea typeface="Barlow SemiBold"/>
                  <a:cs typeface="Barlow SemiBold"/>
                  <a:sym typeface="Barlow SemiBold"/>
                </a:rPr>
                <a:t>Add step 3 here.</a:t>
              </a:r>
              <a:endParaRPr/>
            </a:p>
          </p:txBody>
        </p:sp>
      </p:grpSp>
      <p:grpSp>
        <p:nvGrpSpPr>
          <p:cNvPr id="138" name="Google Shape;138;p15"/>
          <p:cNvGrpSpPr/>
          <p:nvPr/>
        </p:nvGrpSpPr>
        <p:grpSpPr>
          <a:xfrm>
            <a:off x="12832885" y="6314971"/>
            <a:ext cx="2633443" cy="1068663"/>
            <a:chOff x="0" y="-9525"/>
            <a:chExt cx="693582" cy="281458"/>
          </a:xfrm>
        </p:grpSpPr>
        <p:sp>
          <p:nvSpPr>
            <p:cNvPr id="139" name="Google Shape;139;p15"/>
            <p:cNvSpPr/>
            <p:nvPr/>
          </p:nvSpPr>
          <p:spPr>
            <a:xfrm>
              <a:off x="0" y="0"/>
              <a:ext cx="693582" cy="271933"/>
            </a:xfrm>
            <a:custGeom>
              <a:rect b="b" l="l" r="r" t="t"/>
              <a:pathLst>
                <a:path extrusionOk="0" h="271933" w="693582">
                  <a:moveTo>
                    <a:pt x="44098" y="0"/>
                  </a:moveTo>
                  <a:lnTo>
                    <a:pt x="649484" y="0"/>
                  </a:lnTo>
                  <a:cubicBezTo>
                    <a:pt x="673838" y="0"/>
                    <a:pt x="693582" y="19743"/>
                    <a:pt x="693582" y="44098"/>
                  </a:cubicBezTo>
                  <a:lnTo>
                    <a:pt x="693582" y="227835"/>
                  </a:lnTo>
                  <a:cubicBezTo>
                    <a:pt x="693582" y="239530"/>
                    <a:pt x="688936" y="250747"/>
                    <a:pt x="680666" y="259017"/>
                  </a:cubicBezTo>
                  <a:cubicBezTo>
                    <a:pt x="672396" y="267287"/>
                    <a:pt x="661179" y="271933"/>
                    <a:pt x="649484" y="271933"/>
                  </a:cubicBezTo>
                  <a:lnTo>
                    <a:pt x="44098" y="271933"/>
                  </a:lnTo>
                  <a:cubicBezTo>
                    <a:pt x="32402" y="271933"/>
                    <a:pt x="21186" y="267287"/>
                    <a:pt x="12916" y="259017"/>
                  </a:cubicBezTo>
                  <a:cubicBezTo>
                    <a:pt x="4646" y="250747"/>
                    <a:pt x="0" y="239530"/>
                    <a:pt x="0" y="227835"/>
                  </a:cubicBezTo>
                  <a:lnTo>
                    <a:pt x="0" y="44098"/>
                  </a:lnTo>
                  <a:cubicBezTo>
                    <a:pt x="0" y="32402"/>
                    <a:pt x="4646" y="21186"/>
                    <a:pt x="12916" y="12916"/>
                  </a:cubicBezTo>
                  <a:cubicBezTo>
                    <a:pt x="21186" y="4646"/>
                    <a:pt x="32402" y="0"/>
                    <a:pt x="44098" y="0"/>
                  </a:cubicBezTo>
                  <a:close/>
                </a:path>
              </a:pathLst>
            </a:custGeom>
            <a:solidFill>
              <a:srgbClr val="DEEDFF"/>
            </a:solidFill>
            <a:ln cap="sq" cmpd="sng" w="38100">
              <a:solidFill>
                <a:srgbClr val="00463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15"/>
            <p:cNvSpPr txBox="1"/>
            <p:nvPr/>
          </p:nvSpPr>
          <p:spPr>
            <a:xfrm>
              <a:off x="0" y="-9525"/>
              <a:ext cx="693582" cy="2814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099" u="none" cap="none" strike="noStrike">
                  <a:solidFill>
                    <a:srgbClr val="00463F"/>
                  </a:solidFill>
                  <a:latin typeface="Barlow SemiBold"/>
                  <a:ea typeface="Barlow SemiBold"/>
                  <a:cs typeface="Barlow SemiBold"/>
                  <a:sym typeface="Barlow SemiBold"/>
                </a:rPr>
                <a:t>Add step 4 here.</a:t>
              </a:r>
              <a:endParaRPr/>
            </a:p>
          </p:txBody>
        </p:sp>
      </p:grpSp>
      <p:grpSp>
        <p:nvGrpSpPr>
          <p:cNvPr id="141" name="Google Shape;141;p15"/>
          <p:cNvGrpSpPr/>
          <p:nvPr/>
        </p:nvGrpSpPr>
        <p:grpSpPr>
          <a:xfrm>
            <a:off x="11516164" y="8038854"/>
            <a:ext cx="2633443" cy="1068663"/>
            <a:chOff x="0" y="-9525"/>
            <a:chExt cx="693582" cy="281458"/>
          </a:xfrm>
        </p:grpSpPr>
        <p:sp>
          <p:nvSpPr>
            <p:cNvPr id="142" name="Google Shape;142;p15"/>
            <p:cNvSpPr/>
            <p:nvPr/>
          </p:nvSpPr>
          <p:spPr>
            <a:xfrm>
              <a:off x="0" y="0"/>
              <a:ext cx="693582" cy="271933"/>
            </a:xfrm>
            <a:custGeom>
              <a:rect b="b" l="l" r="r" t="t"/>
              <a:pathLst>
                <a:path extrusionOk="0" h="271933" w="693582">
                  <a:moveTo>
                    <a:pt x="44098" y="0"/>
                  </a:moveTo>
                  <a:lnTo>
                    <a:pt x="649484" y="0"/>
                  </a:lnTo>
                  <a:cubicBezTo>
                    <a:pt x="673838" y="0"/>
                    <a:pt x="693582" y="19743"/>
                    <a:pt x="693582" y="44098"/>
                  </a:cubicBezTo>
                  <a:lnTo>
                    <a:pt x="693582" y="227835"/>
                  </a:lnTo>
                  <a:cubicBezTo>
                    <a:pt x="693582" y="239530"/>
                    <a:pt x="688936" y="250747"/>
                    <a:pt x="680666" y="259017"/>
                  </a:cubicBezTo>
                  <a:cubicBezTo>
                    <a:pt x="672396" y="267287"/>
                    <a:pt x="661179" y="271933"/>
                    <a:pt x="649484" y="271933"/>
                  </a:cubicBezTo>
                  <a:lnTo>
                    <a:pt x="44098" y="271933"/>
                  </a:lnTo>
                  <a:cubicBezTo>
                    <a:pt x="32402" y="271933"/>
                    <a:pt x="21186" y="267287"/>
                    <a:pt x="12916" y="259017"/>
                  </a:cubicBezTo>
                  <a:cubicBezTo>
                    <a:pt x="4646" y="250747"/>
                    <a:pt x="0" y="239530"/>
                    <a:pt x="0" y="227835"/>
                  </a:cubicBezTo>
                  <a:lnTo>
                    <a:pt x="0" y="44098"/>
                  </a:lnTo>
                  <a:cubicBezTo>
                    <a:pt x="0" y="32402"/>
                    <a:pt x="4646" y="21186"/>
                    <a:pt x="12916" y="12916"/>
                  </a:cubicBezTo>
                  <a:cubicBezTo>
                    <a:pt x="21186" y="4646"/>
                    <a:pt x="32402" y="0"/>
                    <a:pt x="44098" y="0"/>
                  </a:cubicBezTo>
                  <a:close/>
                </a:path>
              </a:pathLst>
            </a:custGeom>
            <a:solidFill>
              <a:srgbClr val="FADEFF"/>
            </a:solidFill>
            <a:ln cap="sq" cmpd="sng" w="38100">
              <a:solidFill>
                <a:srgbClr val="00463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15"/>
            <p:cNvSpPr txBox="1"/>
            <p:nvPr/>
          </p:nvSpPr>
          <p:spPr>
            <a:xfrm>
              <a:off x="0" y="-9525"/>
              <a:ext cx="693582" cy="2814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099" u="none" cap="none" strike="noStrike">
                  <a:solidFill>
                    <a:srgbClr val="00463F"/>
                  </a:solidFill>
                  <a:latin typeface="Barlow SemiBold"/>
                  <a:ea typeface="Barlow SemiBold"/>
                  <a:cs typeface="Barlow SemiBold"/>
                  <a:sym typeface="Barlow SemiBold"/>
                </a:rPr>
                <a:t>Add step 5 here.</a:t>
              </a:r>
              <a:endParaRPr/>
            </a:p>
          </p:txBody>
        </p:sp>
      </p:grpSp>
      <p:cxnSp>
        <p:nvCxnSpPr>
          <p:cNvPr id="144" name="Google Shape;144;p15"/>
          <p:cNvCxnSpPr/>
          <p:nvPr/>
        </p:nvCxnSpPr>
        <p:spPr>
          <a:xfrm flipH="1">
            <a:off x="10800777" y="2211981"/>
            <a:ext cx="2032108" cy="1188645"/>
          </a:xfrm>
          <a:prstGeom prst="straightConnector1">
            <a:avLst/>
          </a:prstGeom>
          <a:noFill/>
          <a:ln cap="flat" cmpd="sng" w="38100">
            <a:solidFill>
              <a:srgbClr val="00463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5" name="Google Shape;145;p15"/>
          <p:cNvCxnSpPr/>
          <p:nvPr/>
        </p:nvCxnSpPr>
        <p:spPr>
          <a:xfrm flipH="1">
            <a:off x="12543651" y="3935864"/>
            <a:ext cx="1605956" cy="1207636"/>
          </a:xfrm>
          <a:prstGeom prst="straightConnector1">
            <a:avLst/>
          </a:prstGeom>
          <a:noFill/>
          <a:ln cap="flat" cmpd="sng" w="38100">
            <a:solidFill>
              <a:srgbClr val="00463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6" name="Google Shape;146;p15"/>
          <p:cNvCxnSpPr/>
          <p:nvPr/>
        </p:nvCxnSpPr>
        <p:spPr>
          <a:xfrm rot="10800000">
            <a:off x="12543651" y="5143500"/>
            <a:ext cx="1605956" cy="0"/>
          </a:xfrm>
          <a:prstGeom prst="straightConnector1">
            <a:avLst/>
          </a:prstGeom>
          <a:noFill/>
          <a:ln cap="flat" cmpd="sng" w="38100">
            <a:solidFill>
              <a:srgbClr val="00463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7" name="Google Shape;147;p15"/>
          <p:cNvCxnSpPr/>
          <p:nvPr/>
        </p:nvCxnSpPr>
        <p:spPr>
          <a:xfrm rot="10800000">
            <a:off x="12543651" y="5143500"/>
            <a:ext cx="1605956" cy="1207636"/>
          </a:xfrm>
          <a:prstGeom prst="straightConnector1">
            <a:avLst/>
          </a:prstGeom>
          <a:noFill/>
          <a:ln cap="flat" cmpd="sng" w="38100">
            <a:solidFill>
              <a:srgbClr val="00463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8" name="Google Shape;148;p15"/>
          <p:cNvCxnSpPr/>
          <p:nvPr/>
        </p:nvCxnSpPr>
        <p:spPr>
          <a:xfrm rot="10800000">
            <a:off x="10800777" y="6886374"/>
            <a:ext cx="2032108" cy="1188645"/>
          </a:xfrm>
          <a:prstGeom prst="straightConnector1">
            <a:avLst/>
          </a:prstGeom>
          <a:noFill/>
          <a:ln cap="flat" cmpd="sng" w="38100">
            <a:solidFill>
              <a:srgbClr val="00463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9" name="Google Shape;149;p15"/>
          <p:cNvSpPr/>
          <p:nvPr/>
        </p:nvSpPr>
        <p:spPr>
          <a:xfrm rot="-4100645">
            <a:off x="1682270" y="4860985"/>
            <a:ext cx="4109690" cy="5268833"/>
          </a:xfrm>
          <a:custGeom>
            <a:rect b="b" l="l" r="r" t="t"/>
            <a:pathLst>
              <a:path extrusionOk="0" h="5268833" w="4109690">
                <a:moveTo>
                  <a:pt x="0" y="0"/>
                </a:moveTo>
                <a:lnTo>
                  <a:pt x="4109690" y="0"/>
                </a:lnTo>
                <a:lnTo>
                  <a:pt x="4109690" y="5268834"/>
                </a:lnTo>
                <a:lnTo>
                  <a:pt x="0" y="52688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0" name="Google Shape;150;p15"/>
          <p:cNvSpPr/>
          <p:nvPr/>
        </p:nvSpPr>
        <p:spPr>
          <a:xfrm>
            <a:off x="1965877" y="5240476"/>
            <a:ext cx="5199131" cy="4286307"/>
          </a:xfrm>
          <a:custGeom>
            <a:rect b="b" l="l" r="r" t="t"/>
            <a:pathLst>
              <a:path extrusionOk="0" h="4286307" w="5199131">
                <a:moveTo>
                  <a:pt x="0" y="0"/>
                </a:moveTo>
                <a:lnTo>
                  <a:pt x="5199131" y="0"/>
                </a:lnTo>
                <a:lnTo>
                  <a:pt x="5199131" y="4286307"/>
                </a:lnTo>
                <a:lnTo>
                  <a:pt x="0" y="42863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1" name="Google Shape;151;p15"/>
          <p:cNvSpPr txBox="1"/>
          <p:nvPr/>
        </p:nvSpPr>
        <p:spPr>
          <a:xfrm>
            <a:off x="1409700" y="1143000"/>
            <a:ext cx="6520200" cy="15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416" u="none" cap="none" strike="noStrike">
                <a:solidFill>
                  <a:srgbClr val="00463F"/>
                </a:solidFill>
                <a:latin typeface="Barlow"/>
                <a:ea typeface="Barlow"/>
                <a:cs typeface="Barlow"/>
                <a:sym typeface="Barlow"/>
              </a:rPr>
              <a:t>Add Your Process or Topic Here.</a:t>
            </a:r>
            <a:endParaRPr/>
          </a:p>
        </p:txBody>
      </p:sp>
      <p:sp>
        <p:nvSpPr>
          <p:cNvPr id="152" name="Google Shape;152;p15"/>
          <p:cNvSpPr txBox="1"/>
          <p:nvPr/>
        </p:nvSpPr>
        <p:spPr>
          <a:xfrm>
            <a:off x="1409700" y="3260782"/>
            <a:ext cx="6311400" cy="15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00" u="none" cap="none" strike="noStrike">
                <a:solidFill>
                  <a:srgbClr val="00463F"/>
                </a:solidFill>
                <a:latin typeface="Barlow"/>
                <a:ea typeface="Barlow"/>
                <a:cs typeface="Barlow"/>
                <a:sym typeface="Barlow"/>
              </a:rPr>
              <a:t>Use this section to briefly explain your Change Management process and desired outcome. Try to keep it clear and concise, and let your diagram do most of the talking.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EFFED"/>
        </a:soli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Google Shape;157;p16"/>
          <p:cNvGrpSpPr/>
          <p:nvPr/>
        </p:nvGrpSpPr>
        <p:grpSpPr>
          <a:xfrm>
            <a:off x="14410274" y="3760596"/>
            <a:ext cx="2372776" cy="2761048"/>
            <a:chOff x="0" y="0"/>
            <a:chExt cx="698500" cy="812800"/>
          </a:xfrm>
        </p:grpSpPr>
        <p:sp>
          <p:nvSpPr>
            <p:cNvPr id="158" name="Google Shape;158;p16"/>
            <p:cNvSpPr/>
            <p:nvPr/>
          </p:nvSpPr>
          <p:spPr>
            <a:xfrm>
              <a:off x="0" y="0"/>
              <a:ext cx="698500" cy="812800"/>
            </a:xfrm>
            <a:custGeom>
              <a:rect b="b" l="l" r="r" t="t"/>
              <a:pathLst>
                <a:path extrusionOk="0" h="812800" w="6985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FFFFFF"/>
            </a:solidFill>
            <a:ln cap="sq" cmpd="sng" w="38100">
              <a:solidFill>
                <a:srgbClr val="00463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59" name="Google Shape;159;p16"/>
            <p:cNvSpPr txBox="1"/>
            <p:nvPr/>
          </p:nvSpPr>
          <p:spPr>
            <a:xfrm>
              <a:off x="0" y="130175"/>
              <a:ext cx="698500" cy="542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5900" lIns="215900" spcFirstLastPara="1" rIns="215900" wrap="square" tIns="2159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800" u="none" cap="none" strike="noStrike">
                  <a:solidFill>
                    <a:srgbClr val="00463F"/>
                  </a:solidFill>
                  <a:latin typeface="Barlow SemiBold"/>
                  <a:ea typeface="Barlow SemiBold"/>
                  <a:cs typeface="Barlow SemiBold"/>
                  <a:sym typeface="Barlow SemiBold"/>
                </a:rPr>
                <a:t>Add your process title or desired outcome here.</a:t>
              </a:r>
              <a:endParaRPr/>
            </a:p>
          </p:txBody>
        </p:sp>
      </p:grpSp>
      <p:grpSp>
        <p:nvGrpSpPr>
          <p:cNvPr id="160" name="Google Shape;160;p16"/>
          <p:cNvGrpSpPr/>
          <p:nvPr/>
        </p:nvGrpSpPr>
        <p:grpSpPr>
          <a:xfrm>
            <a:off x="8939331" y="3760596"/>
            <a:ext cx="2372776" cy="2761048"/>
            <a:chOff x="0" y="0"/>
            <a:chExt cx="698500" cy="812800"/>
          </a:xfrm>
        </p:grpSpPr>
        <p:sp>
          <p:nvSpPr>
            <p:cNvPr id="161" name="Google Shape;161;p16"/>
            <p:cNvSpPr/>
            <p:nvPr/>
          </p:nvSpPr>
          <p:spPr>
            <a:xfrm>
              <a:off x="0" y="0"/>
              <a:ext cx="698500" cy="812800"/>
            </a:xfrm>
            <a:custGeom>
              <a:rect b="b" l="l" r="r" t="t"/>
              <a:pathLst>
                <a:path extrusionOk="0" h="812800" w="6985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FFDEDE"/>
            </a:solidFill>
            <a:ln cap="sq" cmpd="sng" w="38100">
              <a:solidFill>
                <a:srgbClr val="00463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62" name="Google Shape;162;p16"/>
            <p:cNvSpPr txBox="1"/>
            <p:nvPr/>
          </p:nvSpPr>
          <p:spPr>
            <a:xfrm>
              <a:off x="0" y="130175"/>
              <a:ext cx="698500" cy="542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5900" lIns="215900" spcFirstLastPara="1" rIns="215900" wrap="square" tIns="2159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800" u="none" cap="none" strike="noStrike">
                  <a:solidFill>
                    <a:srgbClr val="00463F"/>
                  </a:solidFill>
                  <a:latin typeface="Barlow SemiBold"/>
                  <a:ea typeface="Barlow SemiBold"/>
                  <a:cs typeface="Barlow SemiBold"/>
                  <a:sym typeface="Barlow SemiBold"/>
                </a:rPr>
                <a:t>Add your process title or desired outcome here.</a:t>
              </a:r>
              <a:endParaRPr/>
            </a:p>
          </p:txBody>
        </p:sp>
      </p:grpSp>
      <p:grpSp>
        <p:nvGrpSpPr>
          <p:cNvPr id="163" name="Google Shape;163;p16"/>
          <p:cNvGrpSpPr/>
          <p:nvPr/>
        </p:nvGrpSpPr>
        <p:grpSpPr>
          <a:xfrm>
            <a:off x="10316219" y="1429830"/>
            <a:ext cx="2372776" cy="2761048"/>
            <a:chOff x="0" y="0"/>
            <a:chExt cx="698500" cy="812800"/>
          </a:xfrm>
        </p:grpSpPr>
        <p:sp>
          <p:nvSpPr>
            <p:cNvPr id="164" name="Google Shape;164;p16"/>
            <p:cNvSpPr/>
            <p:nvPr/>
          </p:nvSpPr>
          <p:spPr>
            <a:xfrm>
              <a:off x="0" y="0"/>
              <a:ext cx="698500" cy="812800"/>
            </a:xfrm>
            <a:custGeom>
              <a:rect b="b" l="l" r="r" t="t"/>
              <a:pathLst>
                <a:path extrusionOk="0" h="812800" w="6985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FFEFDE"/>
            </a:solidFill>
            <a:ln cap="sq" cmpd="sng" w="38100">
              <a:solidFill>
                <a:srgbClr val="00463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65" name="Google Shape;165;p16"/>
            <p:cNvSpPr txBox="1"/>
            <p:nvPr/>
          </p:nvSpPr>
          <p:spPr>
            <a:xfrm>
              <a:off x="0" y="130175"/>
              <a:ext cx="698500" cy="542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5900" lIns="215900" spcFirstLastPara="1" rIns="215900" wrap="square" tIns="2159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800" u="none" cap="none" strike="noStrike">
                  <a:solidFill>
                    <a:srgbClr val="00463F"/>
                  </a:solidFill>
                  <a:latin typeface="Barlow SemiBold"/>
                  <a:ea typeface="Barlow SemiBold"/>
                  <a:cs typeface="Barlow SemiBold"/>
                  <a:sym typeface="Barlow SemiBold"/>
                </a:rPr>
                <a:t>Add your process title or desired outcome here.</a:t>
              </a:r>
              <a:endParaRPr/>
            </a:p>
          </p:txBody>
        </p:sp>
      </p:grpSp>
      <p:grpSp>
        <p:nvGrpSpPr>
          <p:cNvPr id="166" name="Google Shape;166;p16"/>
          <p:cNvGrpSpPr/>
          <p:nvPr/>
        </p:nvGrpSpPr>
        <p:grpSpPr>
          <a:xfrm>
            <a:off x="10316219" y="6096122"/>
            <a:ext cx="2372776" cy="2761048"/>
            <a:chOff x="0" y="0"/>
            <a:chExt cx="698500" cy="812800"/>
          </a:xfrm>
        </p:grpSpPr>
        <p:sp>
          <p:nvSpPr>
            <p:cNvPr id="167" name="Google Shape;167;p16"/>
            <p:cNvSpPr/>
            <p:nvPr/>
          </p:nvSpPr>
          <p:spPr>
            <a:xfrm>
              <a:off x="0" y="0"/>
              <a:ext cx="698500" cy="812800"/>
            </a:xfrm>
            <a:custGeom>
              <a:rect b="b" l="l" r="r" t="t"/>
              <a:pathLst>
                <a:path extrusionOk="0" h="812800" w="6985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FADEFF"/>
            </a:solidFill>
            <a:ln cap="sq" cmpd="sng" w="38100">
              <a:solidFill>
                <a:srgbClr val="00463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68" name="Google Shape;168;p16"/>
            <p:cNvSpPr txBox="1"/>
            <p:nvPr/>
          </p:nvSpPr>
          <p:spPr>
            <a:xfrm>
              <a:off x="0" y="130175"/>
              <a:ext cx="698500" cy="542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5900" lIns="215900" spcFirstLastPara="1" rIns="215900" wrap="square" tIns="2159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800" u="none" cap="none" strike="noStrike">
                  <a:solidFill>
                    <a:srgbClr val="00463F"/>
                  </a:solidFill>
                  <a:latin typeface="Barlow SemiBold"/>
                  <a:ea typeface="Barlow SemiBold"/>
                  <a:cs typeface="Barlow SemiBold"/>
                  <a:sym typeface="Barlow SemiBold"/>
                </a:rPr>
                <a:t>Add your process title or desired outcome here.</a:t>
              </a:r>
              <a:endParaRPr/>
            </a:p>
          </p:txBody>
        </p:sp>
      </p:grpSp>
      <p:grpSp>
        <p:nvGrpSpPr>
          <p:cNvPr id="169" name="Google Shape;169;p16"/>
          <p:cNvGrpSpPr/>
          <p:nvPr/>
        </p:nvGrpSpPr>
        <p:grpSpPr>
          <a:xfrm>
            <a:off x="13034878" y="1429830"/>
            <a:ext cx="2372776" cy="2761048"/>
            <a:chOff x="0" y="0"/>
            <a:chExt cx="698500" cy="812800"/>
          </a:xfrm>
        </p:grpSpPr>
        <p:sp>
          <p:nvSpPr>
            <p:cNvPr id="170" name="Google Shape;170;p16"/>
            <p:cNvSpPr/>
            <p:nvPr/>
          </p:nvSpPr>
          <p:spPr>
            <a:xfrm>
              <a:off x="0" y="0"/>
              <a:ext cx="698500" cy="812800"/>
            </a:xfrm>
            <a:custGeom>
              <a:rect b="b" l="l" r="r" t="t"/>
              <a:pathLst>
                <a:path extrusionOk="0" h="812800" w="6985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F9FFDE"/>
            </a:solidFill>
            <a:ln cap="sq" cmpd="sng" w="38100">
              <a:solidFill>
                <a:srgbClr val="00463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71" name="Google Shape;171;p16"/>
            <p:cNvSpPr txBox="1"/>
            <p:nvPr/>
          </p:nvSpPr>
          <p:spPr>
            <a:xfrm>
              <a:off x="0" y="130175"/>
              <a:ext cx="698500" cy="542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5900" lIns="215900" spcFirstLastPara="1" rIns="215900" wrap="square" tIns="2159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800" u="none" cap="none" strike="noStrike">
                  <a:solidFill>
                    <a:srgbClr val="00463F"/>
                  </a:solidFill>
                  <a:latin typeface="Barlow SemiBold"/>
                  <a:ea typeface="Barlow SemiBold"/>
                  <a:cs typeface="Barlow SemiBold"/>
                  <a:sym typeface="Barlow SemiBold"/>
                </a:rPr>
                <a:t>Add your process title or desired outcome here.</a:t>
              </a:r>
              <a:endParaRPr/>
            </a:p>
          </p:txBody>
        </p:sp>
      </p:grpSp>
      <p:grpSp>
        <p:nvGrpSpPr>
          <p:cNvPr id="172" name="Google Shape;172;p16"/>
          <p:cNvGrpSpPr/>
          <p:nvPr/>
        </p:nvGrpSpPr>
        <p:grpSpPr>
          <a:xfrm>
            <a:off x="13034878" y="6096122"/>
            <a:ext cx="2372776" cy="2761048"/>
            <a:chOff x="0" y="0"/>
            <a:chExt cx="698500" cy="812800"/>
          </a:xfrm>
        </p:grpSpPr>
        <p:sp>
          <p:nvSpPr>
            <p:cNvPr id="173" name="Google Shape;173;p16"/>
            <p:cNvSpPr/>
            <p:nvPr/>
          </p:nvSpPr>
          <p:spPr>
            <a:xfrm>
              <a:off x="0" y="0"/>
              <a:ext cx="698500" cy="812800"/>
            </a:xfrm>
            <a:custGeom>
              <a:rect b="b" l="l" r="r" t="t"/>
              <a:pathLst>
                <a:path extrusionOk="0" h="812800" w="6985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DEEDFF"/>
            </a:solidFill>
            <a:ln cap="sq" cmpd="sng" w="38100">
              <a:solidFill>
                <a:srgbClr val="00463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74" name="Google Shape;174;p16"/>
            <p:cNvSpPr txBox="1"/>
            <p:nvPr/>
          </p:nvSpPr>
          <p:spPr>
            <a:xfrm>
              <a:off x="0" y="130175"/>
              <a:ext cx="698500" cy="542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5900" lIns="215900" spcFirstLastPara="1" rIns="215900" wrap="square" tIns="2159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800" u="none" cap="none" strike="noStrike">
                  <a:solidFill>
                    <a:srgbClr val="00463F"/>
                  </a:solidFill>
                  <a:latin typeface="Barlow SemiBold"/>
                  <a:ea typeface="Barlow SemiBold"/>
                  <a:cs typeface="Barlow SemiBold"/>
                  <a:sym typeface="Barlow SemiBold"/>
                </a:rPr>
                <a:t>Add your process title or desired outcome here.</a:t>
              </a:r>
              <a:endParaRPr/>
            </a:p>
          </p:txBody>
        </p:sp>
      </p:grpSp>
      <p:sp>
        <p:nvSpPr>
          <p:cNvPr id="175" name="Google Shape;175;p16"/>
          <p:cNvSpPr/>
          <p:nvPr/>
        </p:nvSpPr>
        <p:spPr>
          <a:xfrm rot="4390249">
            <a:off x="1854054" y="4531903"/>
            <a:ext cx="4339773" cy="5355654"/>
          </a:xfrm>
          <a:custGeom>
            <a:rect b="b" l="l" r="r" t="t"/>
            <a:pathLst>
              <a:path extrusionOk="0" h="5355654" w="4339773">
                <a:moveTo>
                  <a:pt x="0" y="0"/>
                </a:moveTo>
                <a:lnTo>
                  <a:pt x="4339773" y="0"/>
                </a:lnTo>
                <a:lnTo>
                  <a:pt x="4339773" y="5355655"/>
                </a:lnTo>
                <a:lnTo>
                  <a:pt x="0" y="53556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6" name="Google Shape;176;p16"/>
          <p:cNvSpPr/>
          <p:nvPr/>
        </p:nvSpPr>
        <p:spPr>
          <a:xfrm>
            <a:off x="2236272" y="5241982"/>
            <a:ext cx="4181839" cy="4284801"/>
          </a:xfrm>
          <a:custGeom>
            <a:rect b="b" l="l" r="r" t="t"/>
            <a:pathLst>
              <a:path extrusionOk="0" h="4284801" w="4181839">
                <a:moveTo>
                  <a:pt x="0" y="0"/>
                </a:moveTo>
                <a:lnTo>
                  <a:pt x="4181839" y="0"/>
                </a:lnTo>
                <a:lnTo>
                  <a:pt x="4181839" y="4284801"/>
                </a:lnTo>
                <a:lnTo>
                  <a:pt x="0" y="42848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7" name="Google Shape;177;p16"/>
          <p:cNvSpPr txBox="1"/>
          <p:nvPr/>
        </p:nvSpPr>
        <p:spPr>
          <a:xfrm>
            <a:off x="11619080" y="4682065"/>
            <a:ext cx="2349766" cy="9466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463F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Add your process title or desired outcome here.</a:t>
            </a:r>
            <a:endParaRPr/>
          </a:p>
        </p:txBody>
      </p:sp>
      <p:sp>
        <p:nvSpPr>
          <p:cNvPr id="178" name="Google Shape;178;p16"/>
          <p:cNvSpPr txBox="1"/>
          <p:nvPr/>
        </p:nvSpPr>
        <p:spPr>
          <a:xfrm>
            <a:off x="1409700" y="1143000"/>
            <a:ext cx="6520200" cy="15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416" u="none" cap="none" strike="noStrike">
                <a:solidFill>
                  <a:srgbClr val="00463F"/>
                </a:solidFill>
                <a:latin typeface="Barlow"/>
                <a:ea typeface="Barlow"/>
                <a:cs typeface="Barlow"/>
                <a:sym typeface="Barlow"/>
              </a:rPr>
              <a:t>Add Your Process or Topic Here.</a:t>
            </a:r>
            <a:endParaRPr/>
          </a:p>
        </p:txBody>
      </p:sp>
      <p:sp>
        <p:nvSpPr>
          <p:cNvPr id="179" name="Google Shape;179;p16"/>
          <p:cNvSpPr txBox="1"/>
          <p:nvPr/>
        </p:nvSpPr>
        <p:spPr>
          <a:xfrm>
            <a:off x="1409700" y="3260782"/>
            <a:ext cx="6311400" cy="15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00" u="none" cap="none" strike="noStrike">
                <a:solidFill>
                  <a:srgbClr val="00463F"/>
                </a:solidFill>
                <a:latin typeface="Barlow"/>
                <a:ea typeface="Barlow"/>
                <a:cs typeface="Barlow"/>
                <a:sym typeface="Barlow"/>
              </a:rPr>
              <a:t>Use this section to briefly explain your Change Management process and desired outcome. Try to keep it clear and concise, and let your diagram do most of the talking.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EFFED"/>
        </a:solid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17"/>
          <p:cNvGrpSpPr/>
          <p:nvPr/>
        </p:nvGrpSpPr>
        <p:grpSpPr>
          <a:xfrm>
            <a:off x="3507534" y="3997118"/>
            <a:ext cx="2633443" cy="1532724"/>
            <a:chOff x="0" y="-9525"/>
            <a:chExt cx="693582" cy="403680"/>
          </a:xfrm>
        </p:grpSpPr>
        <p:sp>
          <p:nvSpPr>
            <p:cNvPr id="185" name="Google Shape;185;p17"/>
            <p:cNvSpPr/>
            <p:nvPr/>
          </p:nvSpPr>
          <p:spPr>
            <a:xfrm>
              <a:off x="0" y="0"/>
              <a:ext cx="693582" cy="394155"/>
            </a:xfrm>
            <a:custGeom>
              <a:rect b="b" l="l" r="r" t="t"/>
              <a:pathLst>
                <a:path extrusionOk="0" h="394155" w="693582">
                  <a:moveTo>
                    <a:pt x="44098" y="0"/>
                  </a:moveTo>
                  <a:lnTo>
                    <a:pt x="649484" y="0"/>
                  </a:lnTo>
                  <a:cubicBezTo>
                    <a:pt x="673838" y="0"/>
                    <a:pt x="693582" y="19743"/>
                    <a:pt x="693582" y="44098"/>
                  </a:cubicBezTo>
                  <a:lnTo>
                    <a:pt x="693582" y="350058"/>
                  </a:lnTo>
                  <a:cubicBezTo>
                    <a:pt x="693582" y="361753"/>
                    <a:pt x="688936" y="372970"/>
                    <a:pt x="680666" y="381239"/>
                  </a:cubicBezTo>
                  <a:cubicBezTo>
                    <a:pt x="672396" y="389509"/>
                    <a:pt x="661179" y="394155"/>
                    <a:pt x="649484" y="394155"/>
                  </a:cubicBezTo>
                  <a:lnTo>
                    <a:pt x="44098" y="394155"/>
                  </a:lnTo>
                  <a:cubicBezTo>
                    <a:pt x="32402" y="394155"/>
                    <a:pt x="21186" y="389509"/>
                    <a:pt x="12916" y="381239"/>
                  </a:cubicBezTo>
                  <a:cubicBezTo>
                    <a:pt x="4646" y="372970"/>
                    <a:pt x="0" y="361753"/>
                    <a:pt x="0" y="350058"/>
                  </a:cubicBezTo>
                  <a:lnTo>
                    <a:pt x="0" y="44098"/>
                  </a:lnTo>
                  <a:cubicBezTo>
                    <a:pt x="0" y="32402"/>
                    <a:pt x="4646" y="21186"/>
                    <a:pt x="12916" y="12916"/>
                  </a:cubicBezTo>
                  <a:cubicBezTo>
                    <a:pt x="21186" y="4646"/>
                    <a:pt x="32402" y="0"/>
                    <a:pt x="44098" y="0"/>
                  </a:cubicBezTo>
                  <a:close/>
                </a:path>
              </a:pathLst>
            </a:custGeom>
            <a:solidFill>
              <a:srgbClr val="FFDEDE"/>
            </a:solidFill>
            <a:ln cap="sq" cmpd="sng" w="38100">
              <a:solidFill>
                <a:srgbClr val="00463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17"/>
            <p:cNvSpPr txBox="1"/>
            <p:nvPr/>
          </p:nvSpPr>
          <p:spPr>
            <a:xfrm>
              <a:off x="0" y="-9525"/>
              <a:ext cx="693582" cy="4036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099" u="none" cap="none" strike="noStrike">
                  <a:solidFill>
                    <a:srgbClr val="00463F"/>
                  </a:solidFill>
                  <a:latin typeface="Barlow SemiBold"/>
                  <a:ea typeface="Barlow SemiBold"/>
                  <a:cs typeface="Barlow SemiBold"/>
                  <a:sym typeface="Barlow SemiBold"/>
                </a:rPr>
                <a:t>Add step 1 here.</a:t>
              </a:r>
              <a:endParaRPr/>
            </a:p>
          </p:txBody>
        </p:sp>
      </p:grpSp>
      <p:grpSp>
        <p:nvGrpSpPr>
          <p:cNvPr id="187" name="Google Shape;187;p17"/>
          <p:cNvGrpSpPr/>
          <p:nvPr/>
        </p:nvGrpSpPr>
        <p:grpSpPr>
          <a:xfrm>
            <a:off x="7827655" y="3997118"/>
            <a:ext cx="2633443" cy="1532724"/>
            <a:chOff x="0" y="-9525"/>
            <a:chExt cx="693582" cy="403680"/>
          </a:xfrm>
        </p:grpSpPr>
        <p:sp>
          <p:nvSpPr>
            <p:cNvPr id="188" name="Google Shape;188;p17"/>
            <p:cNvSpPr/>
            <p:nvPr/>
          </p:nvSpPr>
          <p:spPr>
            <a:xfrm>
              <a:off x="0" y="0"/>
              <a:ext cx="693582" cy="394155"/>
            </a:xfrm>
            <a:custGeom>
              <a:rect b="b" l="l" r="r" t="t"/>
              <a:pathLst>
                <a:path extrusionOk="0" h="394155" w="693582">
                  <a:moveTo>
                    <a:pt x="44098" y="0"/>
                  </a:moveTo>
                  <a:lnTo>
                    <a:pt x="649484" y="0"/>
                  </a:lnTo>
                  <a:cubicBezTo>
                    <a:pt x="673838" y="0"/>
                    <a:pt x="693582" y="19743"/>
                    <a:pt x="693582" y="44098"/>
                  </a:cubicBezTo>
                  <a:lnTo>
                    <a:pt x="693582" y="350058"/>
                  </a:lnTo>
                  <a:cubicBezTo>
                    <a:pt x="693582" y="361753"/>
                    <a:pt x="688936" y="372970"/>
                    <a:pt x="680666" y="381239"/>
                  </a:cubicBezTo>
                  <a:cubicBezTo>
                    <a:pt x="672396" y="389509"/>
                    <a:pt x="661179" y="394155"/>
                    <a:pt x="649484" y="394155"/>
                  </a:cubicBezTo>
                  <a:lnTo>
                    <a:pt x="44098" y="394155"/>
                  </a:lnTo>
                  <a:cubicBezTo>
                    <a:pt x="32402" y="394155"/>
                    <a:pt x="21186" y="389509"/>
                    <a:pt x="12916" y="381239"/>
                  </a:cubicBezTo>
                  <a:cubicBezTo>
                    <a:pt x="4646" y="372970"/>
                    <a:pt x="0" y="361753"/>
                    <a:pt x="0" y="350058"/>
                  </a:cubicBezTo>
                  <a:lnTo>
                    <a:pt x="0" y="44098"/>
                  </a:lnTo>
                  <a:cubicBezTo>
                    <a:pt x="0" y="32402"/>
                    <a:pt x="4646" y="21186"/>
                    <a:pt x="12916" y="12916"/>
                  </a:cubicBezTo>
                  <a:cubicBezTo>
                    <a:pt x="21186" y="4646"/>
                    <a:pt x="32402" y="0"/>
                    <a:pt x="44098" y="0"/>
                  </a:cubicBezTo>
                  <a:close/>
                </a:path>
              </a:pathLst>
            </a:custGeom>
            <a:solidFill>
              <a:srgbClr val="FFEFDE"/>
            </a:solidFill>
            <a:ln cap="sq" cmpd="sng" w="38100">
              <a:solidFill>
                <a:srgbClr val="00463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17"/>
            <p:cNvSpPr txBox="1"/>
            <p:nvPr/>
          </p:nvSpPr>
          <p:spPr>
            <a:xfrm>
              <a:off x="0" y="-9525"/>
              <a:ext cx="693582" cy="4036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099" u="none" cap="none" strike="noStrike">
                  <a:solidFill>
                    <a:srgbClr val="00463F"/>
                  </a:solidFill>
                  <a:latin typeface="Barlow SemiBold"/>
                  <a:ea typeface="Barlow SemiBold"/>
                  <a:cs typeface="Barlow SemiBold"/>
                  <a:sym typeface="Barlow SemiBold"/>
                </a:rPr>
                <a:t>Add step 2 here.</a:t>
              </a:r>
              <a:endParaRPr/>
            </a:p>
          </p:txBody>
        </p:sp>
      </p:grpSp>
      <p:grpSp>
        <p:nvGrpSpPr>
          <p:cNvPr id="190" name="Google Shape;190;p17"/>
          <p:cNvGrpSpPr/>
          <p:nvPr/>
        </p:nvGrpSpPr>
        <p:grpSpPr>
          <a:xfrm>
            <a:off x="12147023" y="3997118"/>
            <a:ext cx="2633443" cy="1532724"/>
            <a:chOff x="0" y="-9525"/>
            <a:chExt cx="693582" cy="403680"/>
          </a:xfrm>
        </p:grpSpPr>
        <p:sp>
          <p:nvSpPr>
            <p:cNvPr id="191" name="Google Shape;191;p17"/>
            <p:cNvSpPr/>
            <p:nvPr/>
          </p:nvSpPr>
          <p:spPr>
            <a:xfrm>
              <a:off x="0" y="0"/>
              <a:ext cx="693582" cy="394155"/>
            </a:xfrm>
            <a:custGeom>
              <a:rect b="b" l="l" r="r" t="t"/>
              <a:pathLst>
                <a:path extrusionOk="0" h="394155" w="693582">
                  <a:moveTo>
                    <a:pt x="44098" y="0"/>
                  </a:moveTo>
                  <a:lnTo>
                    <a:pt x="649484" y="0"/>
                  </a:lnTo>
                  <a:cubicBezTo>
                    <a:pt x="673838" y="0"/>
                    <a:pt x="693582" y="19743"/>
                    <a:pt x="693582" y="44098"/>
                  </a:cubicBezTo>
                  <a:lnTo>
                    <a:pt x="693582" y="350058"/>
                  </a:lnTo>
                  <a:cubicBezTo>
                    <a:pt x="693582" y="361753"/>
                    <a:pt x="688936" y="372970"/>
                    <a:pt x="680666" y="381239"/>
                  </a:cubicBezTo>
                  <a:cubicBezTo>
                    <a:pt x="672396" y="389509"/>
                    <a:pt x="661179" y="394155"/>
                    <a:pt x="649484" y="394155"/>
                  </a:cubicBezTo>
                  <a:lnTo>
                    <a:pt x="44098" y="394155"/>
                  </a:lnTo>
                  <a:cubicBezTo>
                    <a:pt x="32402" y="394155"/>
                    <a:pt x="21186" y="389509"/>
                    <a:pt x="12916" y="381239"/>
                  </a:cubicBezTo>
                  <a:cubicBezTo>
                    <a:pt x="4646" y="372970"/>
                    <a:pt x="0" y="361753"/>
                    <a:pt x="0" y="350058"/>
                  </a:cubicBezTo>
                  <a:lnTo>
                    <a:pt x="0" y="44098"/>
                  </a:lnTo>
                  <a:cubicBezTo>
                    <a:pt x="0" y="32402"/>
                    <a:pt x="4646" y="21186"/>
                    <a:pt x="12916" y="12916"/>
                  </a:cubicBezTo>
                  <a:cubicBezTo>
                    <a:pt x="21186" y="4646"/>
                    <a:pt x="32402" y="0"/>
                    <a:pt x="44098" y="0"/>
                  </a:cubicBezTo>
                  <a:close/>
                </a:path>
              </a:pathLst>
            </a:custGeom>
            <a:solidFill>
              <a:srgbClr val="F9FFDE"/>
            </a:solidFill>
            <a:ln cap="sq" cmpd="sng" w="38100">
              <a:solidFill>
                <a:srgbClr val="00463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17"/>
            <p:cNvSpPr txBox="1"/>
            <p:nvPr/>
          </p:nvSpPr>
          <p:spPr>
            <a:xfrm>
              <a:off x="0" y="-9525"/>
              <a:ext cx="693582" cy="4036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099" u="none" cap="none" strike="noStrike">
                  <a:solidFill>
                    <a:srgbClr val="00463F"/>
                  </a:solidFill>
                  <a:latin typeface="Barlow SemiBold"/>
                  <a:ea typeface="Barlow SemiBold"/>
                  <a:cs typeface="Barlow SemiBold"/>
                  <a:sym typeface="Barlow SemiBold"/>
                </a:rPr>
                <a:t>Add step 3 here.</a:t>
              </a:r>
              <a:endParaRPr/>
            </a:p>
          </p:txBody>
        </p:sp>
      </p:grpSp>
      <p:grpSp>
        <p:nvGrpSpPr>
          <p:cNvPr id="193" name="Google Shape;193;p17"/>
          <p:cNvGrpSpPr/>
          <p:nvPr/>
        </p:nvGrpSpPr>
        <p:grpSpPr>
          <a:xfrm>
            <a:off x="3507534" y="6896835"/>
            <a:ext cx="2633443" cy="1532724"/>
            <a:chOff x="0" y="-9525"/>
            <a:chExt cx="693582" cy="403680"/>
          </a:xfrm>
        </p:grpSpPr>
        <p:sp>
          <p:nvSpPr>
            <p:cNvPr id="194" name="Google Shape;194;p17"/>
            <p:cNvSpPr/>
            <p:nvPr/>
          </p:nvSpPr>
          <p:spPr>
            <a:xfrm>
              <a:off x="0" y="0"/>
              <a:ext cx="693582" cy="394155"/>
            </a:xfrm>
            <a:custGeom>
              <a:rect b="b" l="l" r="r" t="t"/>
              <a:pathLst>
                <a:path extrusionOk="0" h="394155" w="693582">
                  <a:moveTo>
                    <a:pt x="44098" y="0"/>
                  </a:moveTo>
                  <a:lnTo>
                    <a:pt x="649484" y="0"/>
                  </a:lnTo>
                  <a:cubicBezTo>
                    <a:pt x="673838" y="0"/>
                    <a:pt x="693582" y="19743"/>
                    <a:pt x="693582" y="44098"/>
                  </a:cubicBezTo>
                  <a:lnTo>
                    <a:pt x="693582" y="350058"/>
                  </a:lnTo>
                  <a:cubicBezTo>
                    <a:pt x="693582" y="361753"/>
                    <a:pt x="688936" y="372970"/>
                    <a:pt x="680666" y="381239"/>
                  </a:cubicBezTo>
                  <a:cubicBezTo>
                    <a:pt x="672396" y="389509"/>
                    <a:pt x="661179" y="394155"/>
                    <a:pt x="649484" y="394155"/>
                  </a:cubicBezTo>
                  <a:lnTo>
                    <a:pt x="44098" y="394155"/>
                  </a:lnTo>
                  <a:cubicBezTo>
                    <a:pt x="32402" y="394155"/>
                    <a:pt x="21186" y="389509"/>
                    <a:pt x="12916" y="381239"/>
                  </a:cubicBezTo>
                  <a:cubicBezTo>
                    <a:pt x="4646" y="372970"/>
                    <a:pt x="0" y="361753"/>
                    <a:pt x="0" y="350058"/>
                  </a:cubicBezTo>
                  <a:lnTo>
                    <a:pt x="0" y="44098"/>
                  </a:lnTo>
                  <a:cubicBezTo>
                    <a:pt x="0" y="32402"/>
                    <a:pt x="4646" y="21186"/>
                    <a:pt x="12916" y="12916"/>
                  </a:cubicBezTo>
                  <a:cubicBezTo>
                    <a:pt x="21186" y="4646"/>
                    <a:pt x="32402" y="0"/>
                    <a:pt x="44098" y="0"/>
                  </a:cubicBezTo>
                  <a:close/>
                </a:path>
              </a:pathLst>
            </a:custGeom>
            <a:solidFill>
              <a:srgbClr val="DEEDFF"/>
            </a:solidFill>
            <a:ln cap="sq" cmpd="sng" w="38100">
              <a:solidFill>
                <a:srgbClr val="00463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17"/>
            <p:cNvSpPr txBox="1"/>
            <p:nvPr/>
          </p:nvSpPr>
          <p:spPr>
            <a:xfrm>
              <a:off x="0" y="-9525"/>
              <a:ext cx="693582" cy="4036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099" u="none" cap="none" strike="noStrike">
                  <a:solidFill>
                    <a:srgbClr val="00463F"/>
                  </a:solidFill>
                  <a:latin typeface="Barlow SemiBold"/>
                  <a:ea typeface="Barlow SemiBold"/>
                  <a:cs typeface="Barlow SemiBold"/>
                  <a:sym typeface="Barlow SemiBold"/>
                </a:rPr>
                <a:t>Add step 4 here.</a:t>
              </a:r>
              <a:endParaRPr/>
            </a:p>
          </p:txBody>
        </p:sp>
      </p:grpSp>
      <p:grpSp>
        <p:nvGrpSpPr>
          <p:cNvPr id="196" name="Google Shape;196;p17"/>
          <p:cNvGrpSpPr/>
          <p:nvPr/>
        </p:nvGrpSpPr>
        <p:grpSpPr>
          <a:xfrm>
            <a:off x="7827655" y="6896835"/>
            <a:ext cx="2633443" cy="1532724"/>
            <a:chOff x="0" y="-9525"/>
            <a:chExt cx="693582" cy="403680"/>
          </a:xfrm>
        </p:grpSpPr>
        <p:sp>
          <p:nvSpPr>
            <p:cNvPr id="197" name="Google Shape;197;p17"/>
            <p:cNvSpPr/>
            <p:nvPr/>
          </p:nvSpPr>
          <p:spPr>
            <a:xfrm>
              <a:off x="0" y="0"/>
              <a:ext cx="693582" cy="394155"/>
            </a:xfrm>
            <a:custGeom>
              <a:rect b="b" l="l" r="r" t="t"/>
              <a:pathLst>
                <a:path extrusionOk="0" h="394155" w="693582">
                  <a:moveTo>
                    <a:pt x="44098" y="0"/>
                  </a:moveTo>
                  <a:lnTo>
                    <a:pt x="649484" y="0"/>
                  </a:lnTo>
                  <a:cubicBezTo>
                    <a:pt x="673838" y="0"/>
                    <a:pt x="693582" y="19743"/>
                    <a:pt x="693582" y="44098"/>
                  </a:cubicBezTo>
                  <a:lnTo>
                    <a:pt x="693582" y="350058"/>
                  </a:lnTo>
                  <a:cubicBezTo>
                    <a:pt x="693582" y="361753"/>
                    <a:pt x="688936" y="372970"/>
                    <a:pt x="680666" y="381239"/>
                  </a:cubicBezTo>
                  <a:cubicBezTo>
                    <a:pt x="672396" y="389509"/>
                    <a:pt x="661179" y="394155"/>
                    <a:pt x="649484" y="394155"/>
                  </a:cubicBezTo>
                  <a:lnTo>
                    <a:pt x="44098" y="394155"/>
                  </a:lnTo>
                  <a:cubicBezTo>
                    <a:pt x="32402" y="394155"/>
                    <a:pt x="21186" y="389509"/>
                    <a:pt x="12916" y="381239"/>
                  </a:cubicBezTo>
                  <a:cubicBezTo>
                    <a:pt x="4646" y="372970"/>
                    <a:pt x="0" y="361753"/>
                    <a:pt x="0" y="350058"/>
                  </a:cubicBezTo>
                  <a:lnTo>
                    <a:pt x="0" y="44098"/>
                  </a:lnTo>
                  <a:cubicBezTo>
                    <a:pt x="0" y="32402"/>
                    <a:pt x="4646" y="21186"/>
                    <a:pt x="12916" y="12916"/>
                  </a:cubicBezTo>
                  <a:cubicBezTo>
                    <a:pt x="21186" y="4646"/>
                    <a:pt x="32402" y="0"/>
                    <a:pt x="44098" y="0"/>
                  </a:cubicBezTo>
                  <a:close/>
                </a:path>
              </a:pathLst>
            </a:custGeom>
            <a:solidFill>
              <a:srgbClr val="FADEFF"/>
            </a:solidFill>
            <a:ln cap="sq" cmpd="sng" w="38100">
              <a:solidFill>
                <a:srgbClr val="00463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17"/>
            <p:cNvSpPr txBox="1"/>
            <p:nvPr/>
          </p:nvSpPr>
          <p:spPr>
            <a:xfrm>
              <a:off x="0" y="-9525"/>
              <a:ext cx="693582" cy="4036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099" u="none" cap="none" strike="noStrike">
                  <a:solidFill>
                    <a:srgbClr val="00463F"/>
                  </a:solidFill>
                  <a:latin typeface="Barlow SemiBold"/>
                  <a:ea typeface="Barlow SemiBold"/>
                  <a:cs typeface="Barlow SemiBold"/>
                  <a:sym typeface="Barlow SemiBold"/>
                </a:rPr>
                <a:t>Add step 5 here.</a:t>
              </a:r>
              <a:endParaRPr/>
            </a:p>
          </p:txBody>
        </p:sp>
      </p:grpSp>
      <p:grpSp>
        <p:nvGrpSpPr>
          <p:cNvPr id="199" name="Google Shape;199;p17"/>
          <p:cNvGrpSpPr/>
          <p:nvPr/>
        </p:nvGrpSpPr>
        <p:grpSpPr>
          <a:xfrm>
            <a:off x="12147023" y="6896835"/>
            <a:ext cx="2633443" cy="1532724"/>
            <a:chOff x="0" y="-9525"/>
            <a:chExt cx="693582" cy="403680"/>
          </a:xfrm>
        </p:grpSpPr>
        <p:sp>
          <p:nvSpPr>
            <p:cNvPr id="200" name="Google Shape;200;p17"/>
            <p:cNvSpPr/>
            <p:nvPr/>
          </p:nvSpPr>
          <p:spPr>
            <a:xfrm>
              <a:off x="0" y="0"/>
              <a:ext cx="693582" cy="394155"/>
            </a:xfrm>
            <a:custGeom>
              <a:rect b="b" l="l" r="r" t="t"/>
              <a:pathLst>
                <a:path extrusionOk="0" h="394155" w="693582">
                  <a:moveTo>
                    <a:pt x="44098" y="0"/>
                  </a:moveTo>
                  <a:lnTo>
                    <a:pt x="649484" y="0"/>
                  </a:lnTo>
                  <a:cubicBezTo>
                    <a:pt x="673838" y="0"/>
                    <a:pt x="693582" y="19743"/>
                    <a:pt x="693582" y="44098"/>
                  </a:cubicBezTo>
                  <a:lnTo>
                    <a:pt x="693582" y="350058"/>
                  </a:lnTo>
                  <a:cubicBezTo>
                    <a:pt x="693582" y="361753"/>
                    <a:pt x="688936" y="372970"/>
                    <a:pt x="680666" y="381239"/>
                  </a:cubicBezTo>
                  <a:cubicBezTo>
                    <a:pt x="672396" y="389509"/>
                    <a:pt x="661179" y="394155"/>
                    <a:pt x="649484" y="394155"/>
                  </a:cubicBezTo>
                  <a:lnTo>
                    <a:pt x="44098" y="394155"/>
                  </a:lnTo>
                  <a:cubicBezTo>
                    <a:pt x="32402" y="394155"/>
                    <a:pt x="21186" y="389509"/>
                    <a:pt x="12916" y="381239"/>
                  </a:cubicBezTo>
                  <a:cubicBezTo>
                    <a:pt x="4646" y="372970"/>
                    <a:pt x="0" y="361753"/>
                    <a:pt x="0" y="350058"/>
                  </a:cubicBezTo>
                  <a:lnTo>
                    <a:pt x="0" y="44098"/>
                  </a:lnTo>
                  <a:cubicBezTo>
                    <a:pt x="0" y="32402"/>
                    <a:pt x="4646" y="21186"/>
                    <a:pt x="12916" y="12916"/>
                  </a:cubicBezTo>
                  <a:cubicBezTo>
                    <a:pt x="21186" y="4646"/>
                    <a:pt x="32402" y="0"/>
                    <a:pt x="44098" y="0"/>
                  </a:cubicBezTo>
                  <a:close/>
                </a:path>
              </a:pathLst>
            </a:custGeom>
            <a:solidFill>
              <a:srgbClr val="FFECF8"/>
            </a:solidFill>
            <a:ln cap="sq" cmpd="sng" w="38100">
              <a:solidFill>
                <a:srgbClr val="00463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17"/>
            <p:cNvSpPr txBox="1"/>
            <p:nvPr/>
          </p:nvSpPr>
          <p:spPr>
            <a:xfrm>
              <a:off x="0" y="-9525"/>
              <a:ext cx="693582" cy="4036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099" u="none" cap="none" strike="noStrike">
                  <a:solidFill>
                    <a:srgbClr val="00463F"/>
                  </a:solidFill>
                  <a:latin typeface="Barlow SemiBold"/>
                  <a:ea typeface="Barlow SemiBold"/>
                  <a:cs typeface="Barlow SemiBold"/>
                  <a:sym typeface="Barlow SemiBold"/>
                </a:rPr>
                <a:t>Add step 6 here.</a:t>
              </a:r>
              <a:endParaRPr/>
            </a:p>
          </p:txBody>
        </p:sp>
      </p:grpSp>
      <p:grpSp>
        <p:nvGrpSpPr>
          <p:cNvPr id="202" name="Google Shape;202;p17"/>
          <p:cNvGrpSpPr/>
          <p:nvPr/>
        </p:nvGrpSpPr>
        <p:grpSpPr>
          <a:xfrm>
            <a:off x="6584275" y="4488595"/>
            <a:ext cx="800082" cy="585935"/>
            <a:chOff x="0" y="0"/>
            <a:chExt cx="1109862" cy="812800"/>
          </a:xfrm>
        </p:grpSpPr>
        <p:sp>
          <p:nvSpPr>
            <p:cNvPr id="203" name="Google Shape;203;p17"/>
            <p:cNvSpPr/>
            <p:nvPr/>
          </p:nvSpPr>
          <p:spPr>
            <a:xfrm>
              <a:off x="0" y="0"/>
              <a:ext cx="1109862" cy="812800"/>
            </a:xfrm>
            <a:custGeom>
              <a:rect b="b" l="l" r="r" t="t"/>
              <a:pathLst>
                <a:path extrusionOk="0" h="812800" w="1109862">
                  <a:moveTo>
                    <a:pt x="1109862" y="406400"/>
                  </a:moveTo>
                  <a:lnTo>
                    <a:pt x="703462" y="0"/>
                  </a:lnTo>
                  <a:lnTo>
                    <a:pt x="703462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703462" y="609600"/>
                  </a:lnTo>
                  <a:lnTo>
                    <a:pt x="703462" y="812800"/>
                  </a:lnTo>
                  <a:lnTo>
                    <a:pt x="1109862" y="406400"/>
                  </a:lnTo>
                  <a:close/>
                </a:path>
              </a:pathLst>
            </a:custGeom>
            <a:solidFill>
              <a:srgbClr val="00463F"/>
            </a:solidFill>
            <a:ln>
              <a:noFill/>
            </a:ln>
          </p:spPr>
        </p:sp>
        <p:sp>
          <p:nvSpPr>
            <p:cNvPr id="204" name="Google Shape;204;p17"/>
            <p:cNvSpPr txBox="1"/>
            <p:nvPr/>
          </p:nvSpPr>
          <p:spPr>
            <a:xfrm>
              <a:off x="0" y="193675"/>
              <a:ext cx="1008262" cy="415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5" name="Google Shape;205;p17"/>
          <p:cNvGrpSpPr/>
          <p:nvPr/>
        </p:nvGrpSpPr>
        <p:grpSpPr>
          <a:xfrm>
            <a:off x="10908773" y="4488595"/>
            <a:ext cx="800082" cy="585935"/>
            <a:chOff x="0" y="0"/>
            <a:chExt cx="1109862" cy="812800"/>
          </a:xfrm>
        </p:grpSpPr>
        <p:sp>
          <p:nvSpPr>
            <p:cNvPr id="206" name="Google Shape;206;p17"/>
            <p:cNvSpPr/>
            <p:nvPr/>
          </p:nvSpPr>
          <p:spPr>
            <a:xfrm>
              <a:off x="0" y="0"/>
              <a:ext cx="1109862" cy="812800"/>
            </a:xfrm>
            <a:custGeom>
              <a:rect b="b" l="l" r="r" t="t"/>
              <a:pathLst>
                <a:path extrusionOk="0" h="812800" w="1109862">
                  <a:moveTo>
                    <a:pt x="1109862" y="406400"/>
                  </a:moveTo>
                  <a:lnTo>
                    <a:pt x="703462" y="0"/>
                  </a:lnTo>
                  <a:lnTo>
                    <a:pt x="703462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703462" y="609600"/>
                  </a:lnTo>
                  <a:lnTo>
                    <a:pt x="703462" y="812800"/>
                  </a:lnTo>
                  <a:lnTo>
                    <a:pt x="1109862" y="406400"/>
                  </a:lnTo>
                  <a:close/>
                </a:path>
              </a:pathLst>
            </a:custGeom>
            <a:solidFill>
              <a:srgbClr val="00463F"/>
            </a:solidFill>
            <a:ln>
              <a:noFill/>
            </a:ln>
          </p:spPr>
        </p:sp>
        <p:sp>
          <p:nvSpPr>
            <p:cNvPr id="207" name="Google Shape;207;p17"/>
            <p:cNvSpPr txBox="1"/>
            <p:nvPr/>
          </p:nvSpPr>
          <p:spPr>
            <a:xfrm>
              <a:off x="0" y="193675"/>
              <a:ext cx="1008262" cy="415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8" name="Google Shape;208;p17"/>
          <p:cNvGrpSpPr/>
          <p:nvPr/>
        </p:nvGrpSpPr>
        <p:grpSpPr>
          <a:xfrm>
            <a:off x="6584275" y="7388312"/>
            <a:ext cx="800082" cy="585935"/>
            <a:chOff x="0" y="0"/>
            <a:chExt cx="1109862" cy="812800"/>
          </a:xfrm>
        </p:grpSpPr>
        <p:sp>
          <p:nvSpPr>
            <p:cNvPr id="209" name="Google Shape;209;p17"/>
            <p:cNvSpPr/>
            <p:nvPr/>
          </p:nvSpPr>
          <p:spPr>
            <a:xfrm>
              <a:off x="0" y="0"/>
              <a:ext cx="1109862" cy="812800"/>
            </a:xfrm>
            <a:custGeom>
              <a:rect b="b" l="l" r="r" t="t"/>
              <a:pathLst>
                <a:path extrusionOk="0" h="812800" w="1109862">
                  <a:moveTo>
                    <a:pt x="1109862" y="406400"/>
                  </a:moveTo>
                  <a:lnTo>
                    <a:pt x="703462" y="0"/>
                  </a:lnTo>
                  <a:lnTo>
                    <a:pt x="703462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703462" y="609600"/>
                  </a:lnTo>
                  <a:lnTo>
                    <a:pt x="703462" y="812800"/>
                  </a:lnTo>
                  <a:lnTo>
                    <a:pt x="1109862" y="406400"/>
                  </a:lnTo>
                  <a:close/>
                </a:path>
              </a:pathLst>
            </a:custGeom>
            <a:solidFill>
              <a:srgbClr val="00463F"/>
            </a:solidFill>
            <a:ln>
              <a:noFill/>
            </a:ln>
          </p:spPr>
        </p:sp>
        <p:sp>
          <p:nvSpPr>
            <p:cNvPr id="210" name="Google Shape;210;p17"/>
            <p:cNvSpPr txBox="1"/>
            <p:nvPr/>
          </p:nvSpPr>
          <p:spPr>
            <a:xfrm>
              <a:off x="0" y="193675"/>
              <a:ext cx="1008262" cy="415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1" name="Google Shape;211;p17"/>
          <p:cNvGrpSpPr/>
          <p:nvPr/>
        </p:nvGrpSpPr>
        <p:grpSpPr>
          <a:xfrm>
            <a:off x="10908773" y="7388312"/>
            <a:ext cx="800082" cy="585935"/>
            <a:chOff x="0" y="0"/>
            <a:chExt cx="1109862" cy="812800"/>
          </a:xfrm>
        </p:grpSpPr>
        <p:sp>
          <p:nvSpPr>
            <p:cNvPr id="212" name="Google Shape;212;p17"/>
            <p:cNvSpPr/>
            <p:nvPr/>
          </p:nvSpPr>
          <p:spPr>
            <a:xfrm>
              <a:off x="0" y="0"/>
              <a:ext cx="1109862" cy="812800"/>
            </a:xfrm>
            <a:custGeom>
              <a:rect b="b" l="l" r="r" t="t"/>
              <a:pathLst>
                <a:path extrusionOk="0" h="812800" w="1109862">
                  <a:moveTo>
                    <a:pt x="1109862" y="406400"/>
                  </a:moveTo>
                  <a:lnTo>
                    <a:pt x="703462" y="0"/>
                  </a:lnTo>
                  <a:lnTo>
                    <a:pt x="703462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703462" y="609600"/>
                  </a:lnTo>
                  <a:lnTo>
                    <a:pt x="703462" y="812800"/>
                  </a:lnTo>
                  <a:lnTo>
                    <a:pt x="1109862" y="406400"/>
                  </a:lnTo>
                  <a:close/>
                </a:path>
              </a:pathLst>
            </a:custGeom>
            <a:solidFill>
              <a:srgbClr val="00463F"/>
            </a:solidFill>
            <a:ln>
              <a:noFill/>
            </a:ln>
          </p:spPr>
        </p:sp>
        <p:sp>
          <p:nvSpPr>
            <p:cNvPr id="213" name="Google Shape;213;p17"/>
            <p:cNvSpPr txBox="1"/>
            <p:nvPr/>
          </p:nvSpPr>
          <p:spPr>
            <a:xfrm>
              <a:off x="0" y="193675"/>
              <a:ext cx="1008262" cy="415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4" name="Google Shape;214;p17"/>
          <p:cNvSpPr txBox="1"/>
          <p:nvPr/>
        </p:nvSpPr>
        <p:spPr>
          <a:xfrm>
            <a:off x="763950" y="1162050"/>
            <a:ext cx="167601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200" u="none" cap="none" strike="noStrike">
                <a:solidFill>
                  <a:srgbClr val="00463F"/>
                </a:solidFill>
                <a:latin typeface="Barlow"/>
                <a:ea typeface="Barlow"/>
                <a:cs typeface="Barlow"/>
                <a:sym typeface="Barlow"/>
              </a:rPr>
              <a:t>Add Your Process or Topic Here.</a:t>
            </a:r>
            <a:endParaRPr/>
          </a:p>
        </p:txBody>
      </p:sp>
      <p:sp>
        <p:nvSpPr>
          <p:cNvPr id="215" name="Google Shape;215;p17"/>
          <p:cNvSpPr txBox="1"/>
          <p:nvPr/>
        </p:nvSpPr>
        <p:spPr>
          <a:xfrm>
            <a:off x="2840160" y="2411796"/>
            <a:ext cx="12607679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00" u="none" cap="none" strike="noStrike">
                <a:solidFill>
                  <a:srgbClr val="00463F"/>
                </a:solidFill>
                <a:latin typeface="Barlow"/>
                <a:ea typeface="Barlow"/>
                <a:cs typeface="Barlow"/>
                <a:sym typeface="Barlow"/>
              </a:rPr>
              <a:t>Use this section to briefly explain your Change Management process and desired outcome. Try to keep it clear and concise, and let your diagram do most of the talking.</a:t>
            </a:r>
            <a:endParaRPr/>
          </a:p>
        </p:txBody>
      </p:sp>
      <p:sp>
        <p:nvSpPr>
          <p:cNvPr id="216" name="Google Shape;216;p17"/>
          <p:cNvSpPr txBox="1"/>
          <p:nvPr/>
        </p:nvSpPr>
        <p:spPr>
          <a:xfrm>
            <a:off x="3507534" y="5724277"/>
            <a:ext cx="2633443" cy="6382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99" u="none" cap="none" strike="noStrike">
                <a:solidFill>
                  <a:srgbClr val="00463F"/>
                </a:solidFill>
                <a:latin typeface="Barlow"/>
                <a:ea typeface="Barlow"/>
                <a:cs typeface="Barlow"/>
                <a:sym typeface="Barlow"/>
              </a:rPr>
              <a:t>Write the details of the step here.</a:t>
            </a:r>
            <a:endParaRPr/>
          </a:p>
        </p:txBody>
      </p:sp>
      <p:sp>
        <p:nvSpPr>
          <p:cNvPr id="217" name="Google Shape;217;p17"/>
          <p:cNvSpPr txBox="1"/>
          <p:nvPr/>
        </p:nvSpPr>
        <p:spPr>
          <a:xfrm>
            <a:off x="7827655" y="5724277"/>
            <a:ext cx="2633443" cy="6382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99" u="none" cap="none" strike="noStrike">
                <a:solidFill>
                  <a:srgbClr val="00463F"/>
                </a:solidFill>
                <a:latin typeface="Barlow"/>
                <a:ea typeface="Barlow"/>
                <a:cs typeface="Barlow"/>
                <a:sym typeface="Barlow"/>
              </a:rPr>
              <a:t>Write the details of the step here.</a:t>
            </a:r>
            <a:endParaRPr/>
          </a:p>
        </p:txBody>
      </p:sp>
      <p:sp>
        <p:nvSpPr>
          <p:cNvPr id="218" name="Google Shape;218;p17"/>
          <p:cNvSpPr txBox="1"/>
          <p:nvPr/>
        </p:nvSpPr>
        <p:spPr>
          <a:xfrm>
            <a:off x="12147023" y="5724277"/>
            <a:ext cx="2633443" cy="6382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99" u="none" cap="none" strike="noStrike">
                <a:solidFill>
                  <a:srgbClr val="00463F"/>
                </a:solidFill>
                <a:latin typeface="Barlow"/>
                <a:ea typeface="Barlow"/>
                <a:cs typeface="Barlow"/>
                <a:sym typeface="Barlow"/>
              </a:rPr>
              <a:t>Write the details of the step here.</a:t>
            </a:r>
            <a:endParaRPr/>
          </a:p>
        </p:txBody>
      </p:sp>
      <p:sp>
        <p:nvSpPr>
          <p:cNvPr id="219" name="Google Shape;219;p17"/>
          <p:cNvSpPr txBox="1"/>
          <p:nvPr/>
        </p:nvSpPr>
        <p:spPr>
          <a:xfrm>
            <a:off x="12147023" y="8620059"/>
            <a:ext cx="2633443" cy="6382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99" u="none" cap="none" strike="noStrike">
                <a:solidFill>
                  <a:srgbClr val="00463F"/>
                </a:solidFill>
                <a:latin typeface="Barlow"/>
                <a:ea typeface="Barlow"/>
                <a:cs typeface="Barlow"/>
                <a:sym typeface="Barlow"/>
              </a:rPr>
              <a:t>Write the details of the step here.</a:t>
            </a:r>
            <a:endParaRPr/>
          </a:p>
        </p:txBody>
      </p:sp>
      <p:sp>
        <p:nvSpPr>
          <p:cNvPr id="220" name="Google Shape;220;p17"/>
          <p:cNvSpPr txBox="1"/>
          <p:nvPr/>
        </p:nvSpPr>
        <p:spPr>
          <a:xfrm>
            <a:off x="7827278" y="8620059"/>
            <a:ext cx="2633443" cy="6382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99" u="none" cap="none" strike="noStrike">
                <a:solidFill>
                  <a:srgbClr val="00463F"/>
                </a:solidFill>
                <a:latin typeface="Barlow"/>
                <a:ea typeface="Barlow"/>
                <a:cs typeface="Barlow"/>
                <a:sym typeface="Barlow"/>
              </a:rPr>
              <a:t>Write the details of the step here.</a:t>
            </a:r>
            <a:endParaRPr/>
          </a:p>
        </p:txBody>
      </p:sp>
      <p:sp>
        <p:nvSpPr>
          <p:cNvPr id="221" name="Google Shape;221;p17"/>
          <p:cNvSpPr txBox="1"/>
          <p:nvPr/>
        </p:nvSpPr>
        <p:spPr>
          <a:xfrm>
            <a:off x="3507534" y="8620059"/>
            <a:ext cx="2633443" cy="6382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99" u="none" cap="none" strike="noStrike">
                <a:solidFill>
                  <a:srgbClr val="00463F"/>
                </a:solidFill>
                <a:latin typeface="Barlow"/>
                <a:ea typeface="Barlow"/>
                <a:cs typeface="Barlow"/>
                <a:sym typeface="Barlow"/>
              </a:rPr>
              <a:t>Write the details of the step here.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EFFED"/>
        </a:solidFill>
      </p:bgPr>
    </p:bg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" name="Google Shape;226;p18"/>
          <p:cNvGrpSpPr/>
          <p:nvPr/>
        </p:nvGrpSpPr>
        <p:grpSpPr>
          <a:xfrm>
            <a:off x="714865" y="2155876"/>
            <a:ext cx="5097641" cy="7544983"/>
            <a:chOff x="0" y="-38100"/>
            <a:chExt cx="1342589" cy="1987156"/>
          </a:xfrm>
        </p:grpSpPr>
        <p:sp>
          <p:nvSpPr>
            <p:cNvPr id="227" name="Google Shape;227;p18"/>
            <p:cNvSpPr/>
            <p:nvPr/>
          </p:nvSpPr>
          <p:spPr>
            <a:xfrm>
              <a:off x="0" y="0"/>
              <a:ext cx="1342589" cy="1949056"/>
            </a:xfrm>
            <a:custGeom>
              <a:rect b="b" l="l" r="r" t="t"/>
              <a:pathLst>
                <a:path extrusionOk="0" h="1949056" w="1342589">
                  <a:moveTo>
                    <a:pt x="30375" y="0"/>
                  </a:moveTo>
                  <a:lnTo>
                    <a:pt x="1312214" y="0"/>
                  </a:lnTo>
                  <a:cubicBezTo>
                    <a:pt x="1320270" y="0"/>
                    <a:pt x="1327996" y="3200"/>
                    <a:pt x="1333692" y="8896"/>
                  </a:cubicBezTo>
                  <a:cubicBezTo>
                    <a:pt x="1339388" y="14593"/>
                    <a:pt x="1342589" y="22319"/>
                    <a:pt x="1342589" y="30375"/>
                  </a:cubicBezTo>
                  <a:lnTo>
                    <a:pt x="1342589" y="1918682"/>
                  </a:lnTo>
                  <a:cubicBezTo>
                    <a:pt x="1342589" y="1935457"/>
                    <a:pt x="1328989" y="1949056"/>
                    <a:pt x="1312214" y="1949056"/>
                  </a:cubicBezTo>
                  <a:lnTo>
                    <a:pt x="30375" y="1949056"/>
                  </a:lnTo>
                  <a:cubicBezTo>
                    <a:pt x="22319" y="1949056"/>
                    <a:pt x="14593" y="1945856"/>
                    <a:pt x="8896" y="1940159"/>
                  </a:cubicBezTo>
                  <a:cubicBezTo>
                    <a:pt x="3200" y="1934463"/>
                    <a:pt x="0" y="1926737"/>
                    <a:pt x="0" y="1918682"/>
                  </a:cubicBezTo>
                  <a:lnTo>
                    <a:pt x="0" y="30375"/>
                  </a:lnTo>
                  <a:cubicBezTo>
                    <a:pt x="0" y="13599"/>
                    <a:pt x="13599" y="0"/>
                    <a:pt x="30375" y="0"/>
                  </a:cubicBezTo>
                  <a:close/>
                </a:path>
              </a:pathLst>
            </a:custGeom>
            <a:solidFill>
              <a:srgbClr val="DEFFED"/>
            </a:solidFill>
            <a:ln cap="sq" cmpd="sng" w="28575">
              <a:solidFill>
                <a:srgbClr val="00463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18"/>
            <p:cNvSpPr txBox="1"/>
            <p:nvPr/>
          </p:nvSpPr>
          <p:spPr>
            <a:xfrm>
              <a:off x="0" y="-38100"/>
              <a:ext cx="1342589" cy="19871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9" name="Google Shape;229;p18"/>
          <p:cNvGrpSpPr/>
          <p:nvPr/>
        </p:nvGrpSpPr>
        <p:grpSpPr>
          <a:xfrm>
            <a:off x="6060156" y="2155876"/>
            <a:ext cx="11512980" cy="7544983"/>
            <a:chOff x="0" y="-38100"/>
            <a:chExt cx="3032225" cy="1987156"/>
          </a:xfrm>
        </p:grpSpPr>
        <p:sp>
          <p:nvSpPr>
            <p:cNvPr id="230" name="Google Shape;230;p18"/>
            <p:cNvSpPr/>
            <p:nvPr/>
          </p:nvSpPr>
          <p:spPr>
            <a:xfrm>
              <a:off x="0" y="0"/>
              <a:ext cx="3032225" cy="1949056"/>
            </a:xfrm>
            <a:custGeom>
              <a:rect b="b" l="l" r="r" t="t"/>
              <a:pathLst>
                <a:path extrusionOk="0" h="1949056" w="3032225">
                  <a:moveTo>
                    <a:pt x="13449" y="0"/>
                  </a:moveTo>
                  <a:lnTo>
                    <a:pt x="3018776" y="0"/>
                  </a:lnTo>
                  <a:cubicBezTo>
                    <a:pt x="3022343" y="0"/>
                    <a:pt x="3025764" y="1417"/>
                    <a:pt x="3028286" y="3939"/>
                  </a:cubicBezTo>
                  <a:cubicBezTo>
                    <a:pt x="3030808" y="6461"/>
                    <a:pt x="3032225" y="9882"/>
                    <a:pt x="3032225" y="13449"/>
                  </a:cubicBezTo>
                  <a:lnTo>
                    <a:pt x="3032225" y="1935607"/>
                  </a:lnTo>
                  <a:cubicBezTo>
                    <a:pt x="3032225" y="1939174"/>
                    <a:pt x="3030808" y="1942595"/>
                    <a:pt x="3028286" y="1945117"/>
                  </a:cubicBezTo>
                  <a:cubicBezTo>
                    <a:pt x="3025764" y="1947639"/>
                    <a:pt x="3022343" y="1949056"/>
                    <a:pt x="3018776" y="1949056"/>
                  </a:cubicBezTo>
                  <a:lnTo>
                    <a:pt x="13449" y="1949056"/>
                  </a:lnTo>
                  <a:cubicBezTo>
                    <a:pt x="9882" y="1949056"/>
                    <a:pt x="6461" y="1947639"/>
                    <a:pt x="3939" y="1945117"/>
                  </a:cubicBezTo>
                  <a:cubicBezTo>
                    <a:pt x="1417" y="1942595"/>
                    <a:pt x="0" y="1939174"/>
                    <a:pt x="0" y="1935607"/>
                  </a:cubicBezTo>
                  <a:lnTo>
                    <a:pt x="0" y="13449"/>
                  </a:lnTo>
                  <a:cubicBezTo>
                    <a:pt x="0" y="9882"/>
                    <a:pt x="1417" y="6461"/>
                    <a:pt x="3939" y="3939"/>
                  </a:cubicBezTo>
                  <a:cubicBezTo>
                    <a:pt x="6461" y="1417"/>
                    <a:pt x="9882" y="0"/>
                    <a:pt x="13449" y="0"/>
                  </a:cubicBezTo>
                  <a:close/>
                </a:path>
              </a:pathLst>
            </a:custGeom>
            <a:solidFill>
              <a:srgbClr val="DEFFED"/>
            </a:solidFill>
            <a:ln cap="sq" cmpd="sng" w="28575">
              <a:solidFill>
                <a:srgbClr val="00463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18"/>
            <p:cNvSpPr txBox="1"/>
            <p:nvPr/>
          </p:nvSpPr>
          <p:spPr>
            <a:xfrm>
              <a:off x="0" y="-38100"/>
              <a:ext cx="3032225" cy="19871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2" name="Google Shape;232;p18"/>
          <p:cNvGrpSpPr/>
          <p:nvPr/>
        </p:nvGrpSpPr>
        <p:grpSpPr>
          <a:xfrm>
            <a:off x="1104558" y="2676579"/>
            <a:ext cx="4318255" cy="683402"/>
            <a:chOff x="0" y="-9525"/>
            <a:chExt cx="1137318" cy="179991"/>
          </a:xfrm>
        </p:grpSpPr>
        <p:sp>
          <p:nvSpPr>
            <p:cNvPr id="233" name="Google Shape;233;p18"/>
            <p:cNvSpPr/>
            <p:nvPr/>
          </p:nvSpPr>
          <p:spPr>
            <a:xfrm>
              <a:off x="0" y="0"/>
              <a:ext cx="1137318" cy="170466"/>
            </a:xfrm>
            <a:custGeom>
              <a:rect b="b" l="l" r="r" t="t"/>
              <a:pathLst>
                <a:path extrusionOk="0" h="170466" w="1137318">
                  <a:moveTo>
                    <a:pt x="35857" y="0"/>
                  </a:moveTo>
                  <a:lnTo>
                    <a:pt x="1101462" y="0"/>
                  </a:lnTo>
                  <a:cubicBezTo>
                    <a:pt x="1121265" y="0"/>
                    <a:pt x="1137318" y="16054"/>
                    <a:pt x="1137318" y="35857"/>
                  </a:cubicBezTo>
                  <a:lnTo>
                    <a:pt x="1137318" y="134609"/>
                  </a:lnTo>
                  <a:cubicBezTo>
                    <a:pt x="1137318" y="144119"/>
                    <a:pt x="1133540" y="153239"/>
                    <a:pt x="1126816" y="159964"/>
                  </a:cubicBezTo>
                  <a:cubicBezTo>
                    <a:pt x="1120092" y="166688"/>
                    <a:pt x="1110971" y="170466"/>
                    <a:pt x="1101462" y="170466"/>
                  </a:cubicBezTo>
                  <a:lnTo>
                    <a:pt x="35857" y="170466"/>
                  </a:lnTo>
                  <a:cubicBezTo>
                    <a:pt x="26347" y="170466"/>
                    <a:pt x="17227" y="166688"/>
                    <a:pt x="10502" y="159964"/>
                  </a:cubicBezTo>
                  <a:cubicBezTo>
                    <a:pt x="3778" y="153239"/>
                    <a:pt x="0" y="144119"/>
                    <a:pt x="0" y="134609"/>
                  </a:cubicBezTo>
                  <a:lnTo>
                    <a:pt x="0" y="35857"/>
                  </a:lnTo>
                  <a:cubicBezTo>
                    <a:pt x="0" y="26347"/>
                    <a:pt x="3778" y="17227"/>
                    <a:pt x="10502" y="10502"/>
                  </a:cubicBezTo>
                  <a:cubicBezTo>
                    <a:pt x="17227" y="3778"/>
                    <a:pt x="26347" y="0"/>
                    <a:pt x="35857" y="0"/>
                  </a:cubicBezTo>
                  <a:close/>
                </a:path>
              </a:pathLst>
            </a:custGeom>
            <a:solidFill>
              <a:srgbClr val="0046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18"/>
            <p:cNvSpPr txBox="1"/>
            <p:nvPr/>
          </p:nvSpPr>
          <p:spPr>
            <a:xfrm>
              <a:off x="0" y="-9525"/>
              <a:ext cx="1137318" cy="179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99" u="none" cap="none" strike="noStrike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Fonts</a:t>
              </a:r>
              <a:endParaRPr/>
            </a:p>
          </p:txBody>
        </p:sp>
      </p:grpSp>
      <p:grpSp>
        <p:nvGrpSpPr>
          <p:cNvPr id="235" name="Google Shape;235;p18"/>
          <p:cNvGrpSpPr/>
          <p:nvPr/>
        </p:nvGrpSpPr>
        <p:grpSpPr>
          <a:xfrm>
            <a:off x="9623087" y="2676579"/>
            <a:ext cx="4368067" cy="683402"/>
            <a:chOff x="0" y="-9525"/>
            <a:chExt cx="1150437" cy="179991"/>
          </a:xfrm>
        </p:grpSpPr>
        <p:sp>
          <p:nvSpPr>
            <p:cNvPr id="236" name="Google Shape;236;p18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5448" y="0"/>
                  </a:moveTo>
                  <a:lnTo>
                    <a:pt x="1114989" y="0"/>
                  </a:lnTo>
                  <a:cubicBezTo>
                    <a:pt x="1124391" y="0"/>
                    <a:pt x="1133407" y="3735"/>
                    <a:pt x="1140055" y="10382"/>
                  </a:cubicBezTo>
                  <a:cubicBezTo>
                    <a:pt x="1146703" y="17030"/>
                    <a:pt x="1150437" y="26046"/>
                    <a:pt x="1150437" y="35448"/>
                  </a:cubicBezTo>
                  <a:lnTo>
                    <a:pt x="1150437" y="135018"/>
                  </a:lnTo>
                  <a:cubicBezTo>
                    <a:pt x="1150437" y="144419"/>
                    <a:pt x="1146703" y="153436"/>
                    <a:pt x="1140055" y="160083"/>
                  </a:cubicBezTo>
                  <a:cubicBezTo>
                    <a:pt x="1133407" y="166731"/>
                    <a:pt x="1124391" y="170466"/>
                    <a:pt x="1114989" y="170466"/>
                  </a:cubicBezTo>
                  <a:lnTo>
                    <a:pt x="35448" y="170466"/>
                  </a:lnTo>
                  <a:cubicBezTo>
                    <a:pt x="26046" y="170466"/>
                    <a:pt x="17030" y="166731"/>
                    <a:pt x="10382" y="160083"/>
                  </a:cubicBezTo>
                  <a:cubicBezTo>
                    <a:pt x="3735" y="153436"/>
                    <a:pt x="0" y="144419"/>
                    <a:pt x="0" y="135018"/>
                  </a:cubicBezTo>
                  <a:lnTo>
                    <a:pt x="0" y="35448"/>
                  </a:lnTo>
                  <a:cubicBezTo>
                    <a:pt x="0" y="26046"/>
                    <a:pt x="3735" y="17030"/>
                    <a:pt x="10382" y="10382"/>
                  </a:cubicBezTo>
                  <a:cubicBezTo>
                    <a:pt x="17030" y="3735"/>
                    <a:pt x="26046" y="0"/>
                    <a:pt x="35448" y="0"/>
                  </a:cubicBezTo>
                  <a:close/>
                </a:path>
              </a:pathLst>
            </a:custGeom>
            <a:solidFill>
              <a:srgbClr val="0046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18"/>
            <p:cNvSpPr txBox="1"/>
            <p:nvPr/>
          </p:nvSpPr>
          <p:spPr>
            <a:xfrm>
              <a:off x="0" y="-9525"/>
              <a:ext cx="1150437" cy="179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99" u="none" cap="none" strike="noStrike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Design Elements / Icons</a:t>
              </a:r>
              <a:endParaRPr/>
            </a:p>
          </p:txBody>
        </p:sp>
      </p:grpSp>
      <p:grpSp>
        <p:nvGrpSpPr>
          <p:cNvPr id="238" name="Google Shape;238;p18"/>
          <p:cNvGrpSpPr/>
          <p:nvPr/>
        </p:nvGrpSpPr>
        <p:grpSpPr>
          <a:xfrm>
            <a:off x="1104558" y="7310978"/>
            <a:ext cx="4318255" cy="683402"/>
            <a:chOff x="0" y="-9525"/>
            <a:chExt cx="1137318" cy="179991"/>
          </a:xfrm>
        </p:grpSpPr>
        <p:sp>
          <p:nvSpPr>
            <p:cNvPr id="239" name="Google Shape;239;p18"/>
            <p:cNvSpPr/>
            <p:nvPr/>
          </p:nvSpPr>
          <p:spPr>
            <a:xfrm>
              <a:off x="0" y="0"/>
              <a:ext cx="1137318" cy="170466"/>
            </a:xfrm>
            <a:custGeom>
              <a:rect b="b" l="l" r="r" t="t"/>
              <a:pathLst>
                <a:path extrusionOk="0" h="170466" w="1137318">
                  <a:moveTo>
                    <a:pt x="35857" y="0"/>
                  </a:moveTo>
                  <a:lnTo>
                    <a:pt x="1101462" y="0"/>
                  </a:lnTo>
                  <a:cubicBezTo>
                    <a:pt x="1121265" y="0"/>
                    <a:pt x="1137318" y="16054"/>
                    <a:pt x="1137318" y="35857"/>
                  </a:cubicBezTo>
                  <a:lnTo>
                    <a:pt x="1137318" y="134609"/>
                  </a:lnTo>
                  <a:cubicBezTo>
                    <a:pt x="1137318" y="144119"/>
                    <a:pt x="1133540" y="153239"/>
                    <a:pt x="1126816" y="159964"/>
                  </a:cubicBezTo>
                  <a:cubicBezTo>
                    <a:pt x="1120092" y="166688"/>
                    <a:pt x="1110971" y="170466"/>
                    <a:pt x="1101462" y="170466"/>
                  </a:cubicBezTo>
                  <a:lnTo>
                    <a:pt x="35857" y="170466"/>
                  </a:lnTo>
                  <a:cubicBezTo>
                    <a:pt x="26347" y="170466"/>
                    <a:pt x="17227" y="166688"/>
                    <a:pt x="10502" y="159964"/>
                  </a:cubicBezTo>
                  <a:cubicBezTo>
                    <a:pt x="3778" y="153239"/>
                    <a:pt x="0" y="144119"/>
                    <a:pt x="0" y="134609"/>
                  </a:cubicBezTo>
                  <a:lnTo>
                    <a:pt x="0" y="35857"/>
                  </a:lnTo>
                  <a:cubicBezTo>
                    <a:pt x="0" y="26347"/>
                    <a:pt x="3778" y="17227"/>
                    <a:pt x="10502" y="10502"/>
                  </a:cubicBezTo>
                  <a:cubicBezTo>
                    <a:pt x="17227" y="3778"/>
                    <a:pt x="26347" y="0"/>
                    <a:pt x="35857" y="0"/>
                  </a:cubicBezTo>
                  <a:close/>
                </a:path>
              </a:pathLst>
            </a:custGeom>
            <a:solidFill>
              <a:srgbClr val="0046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18"/>
            <p:cNvSpPr txBox="1"/>
            <p:nvPr/>
          </p:nvSpPr>
          <p:spPr>
            <a:xfrm>
              <a:off x="0" y="-9525"/>
              <a:ext cx="1137318" cy="179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99" u="none" cap="none" strike="noStrike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Colors</a:t>
              </a:r>
              <a:endParaRPr/>
            </a:p>
          </p:txBody>
        </p:sp>
      </p:grpSp>
      <p:grpSp>
        <p:nvGrpSpPr>
          <p:cNvPr id="241" name="Google Shape;241;p18"/>
          <p:cNvGrpSpPr/>
          <p:nvPr/>
        </p:nvGrpSpPr>
        <p:grpSpPr>
          <a:xfrm>
            <a:off x="1249355" y="8261080"/>
            <a:ext cx="725897" cy="725897"/>
            <a:chOff x="0" y="0"/>
            <a:chExt cx="812800" cy="812800"/>
          </a:xfrm>
        </p:grpSpPr>
        <p:sp>
          <p:nvSpPr>
            <p:cNvPr id="242" name="Google Shape;242;p1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EFDE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4" name="Google Shape;244;p18"/>
          <p:cNvGrpSpPr/>
          <p:nvPr/>
        </p:nvGrpSpPr>
        <p:grpSpPr>
          <a:xfrm>
            <a:off x="2064714" y="8261080"/>
            <a:ext cx="725897" cy="725897"/>
            <a:chOff x="0" y="0"/>
            <a:chExt cx="812800" cy="812800"/>
          </a:xfrm>
        </p:grpSpPr>
        <p:sp>
          <p:nvSpPr>
            <p:cNvPr id="245" name="Google Shape;245;p1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EDE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7" name="Google Shape;247;p18"/>
          <p:cNvGrpSpPr/>
          <p:nvPr/>
        </p:nvGrpSpPr>
        <p:grpSpPr>
          <a:xfrm>
            <a:off x="2943011" y="8261080"/>
            <a:ext cx="725897" cy="725897"/>
            <a:chOff x="0" y="0"/>
            <a:chExt cx="812800" cy="812800"/>
          </a:xfrm>
        </p:grpSpPr>
        <p:sp>
          <p:nvSpPr>
            <p:cNvPr id="248" name="Google Shape;248;p1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ECF8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0" name="Google Shape;250;p18"/>
          <p:cNvGrpSpPr/>
          <p:nvPr/>
        </p:nvGrpSpPr>
        <p:grpSpPr>
          <a:xfrm>
            <a:off x="3819515" y="8261080"/>
            <a:ext cx="725897" cy="725897"/>
            <a:chOff x="0" y="0"/>
            <a:chExt cx="812800" cy="812800"/>
          </a:xfrm>
        </p:grpSpPr>
        <p:sp>
          <p:nvSpPr>
            <p:cNvPr id="251" name="Google Shape;251;p1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ADEFF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3" name="Google Shape;253;p18"/>
          <p:cNvGrpSpPr/>
          <p:nvPr/>
        </p:nvGrpSpPr>
        <p:grpSpPr>
          <a:xfrm>
            <a:off x="4696916" y="8261080"/>
            <a:ext cx="725897" cy="725897"/>
            <a:chOff x="0" y="0"/>
            <a:chExt cx="812800" cy="812800"/>
          </a:xfrm>
        </p:grpSpPr>
        <p:sp>
          <p:nvSpPr>
            <p:cNvPr id="254" name="Google Shape;254;p1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EEDFF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6" name="Google Shape;256;p18"/>
          <p:cNvSpPr txBox="1"/>
          <p:nvPr/>
        </p:nvSpPr>
        <p:spPr>
          <a:xfrm>
            <a:off x="1173043" y="3668094"/>
            <a:ext cx="4181285" cy="5194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463F"/>
                </a:solidFill>
                <a:latin typeface="Barlow"/>
                <a:ea typeface="Barlow"/>
                <a:cs typeface="Barlow"/>
                <a:sym typeface="Barlow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463F"/>
                </a:solidFill>
                <a:latin typeface="Barlow"/>
                <a:ea typeface="Barlow"/>
                <a:cs typeface="Barlow"/>
                <a:sym typeface="Barlow"/>
              </a:rPr>
              <a:t>uses the following free fonts:</a:t>
            </a:r>
            <a:endParaRPr/>
          </a:p>
        </p:txBody>
      </p:sp>
      <p:sp>
        <p:nvSpPr>
          <p:cNvPr id="257" name="Google Shape;257;p18"/>
          <p:cNvSpPr txBox="1"/>
          <p:nvPr/>
        </p:nvSpPr>
        <p:spPr>
          <a:xfrm>
            <a:off x="1116102" y="6760872"/>
            <a:ext cx="4368067" cy="2623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463F"/>
                </a:solidFill>
                <a:latin typeface="Barlow"/>
                <a:ea typeface="Barlow"/>
                <a:cs typeface="Barlow"/>
                <a:sym typeface="Barlow"/>
              </a:rPr>
              <a:t>You can find these fonts online too.</a:t>
            </a:r>
            <a:endParaRPr/>
          </a:p>
        </p:txBody>
      </p:sp>
      <p:sp>
        <p:nvSpPr>
          <p:cNvPr id="258" name="Google Shape;258;p18"/>
          <p:cNvSpPr txBox="1"/>
          <p:nvPr/>
        </p:nvSpPr>
        <p:spPr>
          <a:xfrm>
            <a:off x="1688417" y="5005735"/>
            <a:ext cx="3150536" cy="3725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97" u="none" cap="none" strike="noStrike">
                <a:solidFill>
                  <a:srgbClr val="00463F"/>
                </a:solidFill>
                <a:latin typeface="Barlow"/>
                <a:ea typeface="Barlow"/>
                <a:cs typeface="Barlow"/>
                <a:sym typeface="Barlow"/>
              </a:rPr>
              <a:t>Barlow Bold, Black</a:t>
            </a:r>
            <a:endParaRPr/>
          </a:p>
        </p:txBody>
      </p:sp>
      <p:sp>
        <p:nvSpPr>
          <p:cNvPr id="259" name="Google Shape;259;p18"/>
          <p:cNvSpPr txBox="1"/>
          <p:nvPr/>
        </p:nvSpPr>
        <p:spPr>
          <a:xfrm>
            <a:off x="1341946" y="5994577"/>
            <a:ext cx="3843479" cy="2834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97" u="none" cap="none" strike="noStrike">
                <a:solidFill>
                  <a:srgbClr val="00463F"/>
                </a:solidFill>
                <a:latin typeface="Barlow"/>
                <a:ea typeface="Barlow"/>
                <a:cs typeface="Barlow"/>
                <a:sym typeface="Barlow"/>
              </a:rPr>
              <a:t>Barlow Regular, Semi-condensed</a:t>
            </a:r>
            <a:endParaRPr/>
          </a:p>
        </p:txBody>
      </p:sp>
      <p:sp>
        <p:nvSpPr>
          <p:cNvPr id="260" name="Google Shape;260;p18"/>
          <p:cNvSpPr txBox="1"/>
          <p:nvPr/>
        </p:nvSpPr>
        <p:spPr>
          <a:xfrm>
            <a:off x="2319155" y="4702150"/>
            <a:ext cx="1889061" cy="2155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7" u="none" cap="none" strike="noStrike">
                <a:solidFill>
                  <a:srgbClr val="00463F"/>
                </a:solidFill>
                <a:latin typeface="Barlow"/>
                <a:ea typeface="Barlow"/>
                <a:cs typeface="Barlow"/>
                <a:sym typeface="Barlow"/>
              </a:rPr>
              <a:t>TITLES:</a:t>
            </a:r>
            <a:endParaRPr/>
          </a:p>
        </p:txBody>
      </p:sp>
      <p:sp>
        <p:nvSpPr>
          <p:cNvPr id="261" name="Google Shape;261;p18"/>
          <p:cNvSpPr txBox="1"/>
          <p:nvPr/>
        </p:nvSpPr>
        <p:spPr>
          <a:xfrm>
            <a:off x="2319155" y="5702842"/>
            <a:ext cx="1889061" cy="2155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7" u="none" cap="none" strike="noStrike">
                <a:solidFill>
                  <a:srgbClr val="00463F"/>
                </a:solidFill>
                <a:latin typeface="Barlow"/>
                <a:ea typeface="Barlow"/>
                <a:cs typeface="Barlow"/>
                <a:sym typeface="Barlow"/>
              </a:rPr>
              <a:t>BODY TEXT:</a:t>
            </a:r>
            <a:endParaRPr/>
          </a:p>
        </p:txBody>
      </p:sp>
      <p:sp>
        <p:nvSpPr>
          <p:cNvPr id="262" name="Google Shape;262;p18"/>
          <p:cNvSpPr txBox="1"/>
          <p:nvPr/>
        </p:nvSpPr>
        <p:spPr>
          <a:xfrm>
            <a:off x="1249355" y="9102184"/>
            <a:ext cx="725897" cy="1809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463F"/>
                </a:solidFill>
                <a:latin typeface="Barlow"/>
                <a:ea typeface="Barlow"/>
                <a:cs typeface="Barlow"/>
                <a:sym typeface="Barlow"/>
              </a:rPr>
              <a:t>#ED7843</a:t>
            </a:r>
            <a:endParaRPr/>
          </a:p>
        </p:txBody>
      </p:sp>
      <p:sp>
        <p:nvSpPr>
          <p:cNvPr id="263" name="Google Shape;263;p18"/>
          <p:cNvSpPr txBox="1"/>
          <p:nvPr/>
        </p:nvSpPr>
        <p:spPr>
          <a:xfrm>
            <a:off x="2064714" y="9102184"/>
            <a:ext cx="725897" cy="1809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463F"/>
                </a:solidFill>
                <a:latin typeface="Barlow"/>
                <a:ea typeface="Barlow"/>
                <a:cs typeface="Barlow"/>
                <a:sym typeface="Barlow"/>
              </a:rPr>
              <a:t>#ED7843</a:t>
            </a:r>
            <a:endParaRPr/>
          </a:p>
        </p:txBody>
      </p:sp>
      <p:sp>
        <p:nvSpPr>
          <p:cNvPr id="264" name="Google Shape;264;p18"/>
          <p:cNvSpPr txBox="1"/>
          <p:nvPr/>
        </p:nvSpPr>
        <p:spPr>
          <a:xfrm>
            <a:off x="2943011" y="9102184"/>
            <a:ext cx="725897" cy="1809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463F"/>
                </a:solidFill>
                <a:latin typeface="Barlow"/>
                <a:ea typeface="Barlow"/>
                <a:cs typeface="Barlow"/>
                <a:sym typeface="Barlow"/>
              </a:rPr>
              <a:t>#ED7843</a:t>
            </a:r>
            <a:endParaRPr/>
          </a:p>
        </p:txBody>
      </p:sp>
      <p:sp>
        <p:nvSpPr>
          <p:cNvPr id="265" name="Google Shape;265;p18"/>
          <p:cNvSpPr txBox="1"/>
          <p:nvPr/>
        </p:nvSpPr>
        <p:spPr>
          <a:xfrm>
            <a:off x="3819515" y="9102184"/>
            <a:ext cx="725897" cy="1809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463F"/>
                </a:solidFill>
                <a:latin typeface="Barlow"/>
                <a:ea typeface="Barlow"/>
                <a:cs typeface="Barlow"/>
                <a:sym typeface="Barlow"/>
              </a:rPr>
              <a:t>#ED7843</a:t>
            </a:r>
            <a:endParaRPr/>
          </a:p>
        </p:txBody>
      </p:sp>
      <p:sp>
        <p:nvSpPr>
          <p:cNvPr id="266" name="Google Shape;266;p18"/>
          <p:cNvSpPr txBox="1"/>
          <p:nvPr/>
        </p:nvSpPr>
        <p:spPr>
          <a:xfrm>
            <a:off x="4696916" y="9102184"/>
            <a:ext cx="725897" cy="1809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463F"/>
                </a:solidFill>
                <a:latin typeface="Barlow"/>
                <a:ea typeface="Barlow"/>
                <a:cs typeface="Barlow"/>
                <a:sym typeface="Barlow"/>
              </a:rPr>
              <a:t>#ED7843</a:t>
            </a:r>
            <a:endParaRPr/>
          </a:p>
        </p:txBody>
      </p:sp>
      <p:sp>
        <p:nvSpPr>
          <p:cNvPr id="267" name="Google Shape;267;p18"/>
          <p:cNvSpPr txBox="1"/>
          <p:nvPr/>
        </p:nvSpPr>
        <p:spPr>
          <a:xfrm>
            <a:off x="3800933" y="1709954"/>
            <a:ext cx="10686133" cy="3238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Use these in your presentation. Delete or hide this page before presenting. </a:t>
            </a:r>
            <a:endParaRPr/>
          </a:p>
        </p:txBody>
      </p:sp>
      <p:sp>
        <p:nvSpPr>
          <p:cNvPr id="268" name="Google Shape;268;p18"/>
          <p:cNvSpPr txBox="1"/>
          <p:nvPr/>
        </p:nvSpPr>
        <p:spPr>
          <a:xfrm>
            <a:off x="5469973" y="700441"/>
            <a:ext cx="7348055" cy="8578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399" u="none" cap="none" strike="noStrike">
                <a:solidFill>
                  <a:srgbClr val="00463F"/>
                </a:solidFill>
                <a:latin typeface="Barlow"/>
                <a:ea typeface="Barlow"/>
                <a:cs typeface="Barlow"/>
                <a:sym typeface="Barlow"/>
              </a:rPr>
              <a:t>Resource Page</a:t>
            </a:r>
            <a:endParaRPr/>
          </a:p>
        </p:txBody>
      </p:sp>
      <p:sp>
        <p:nvSpPr>
          <p:cNvPr id="269" name="Google Shape;269;p18"/>
          <p:cNvSpPr/>
          <p:nvPr/>
        </p:nvSpPr>
        <p:spPr>
          <a:xfrm>
            <a:off x="6776678" y="8060278"/>
            <a:ext cx="412781" cy="766992"/>
          </a:xfrm>
          <a:custGeom>
            <a:rect b="b" l="l" r="r" t="t"/>
            <a:pathLst>
              <a:path extrusionOk="0" h="766992" w="412781">
                <a:moveTo>
                  <a:pt x="0" y="0"/>
                </a:moveTo>
                <a:lnTo>
                  <a:pt x="412782" y="0"/>
                </a:lnTo>
                <a:lnTo>
                  <a:pt x="412782" y="766993"/>
                </a:lnTo>
                <a:lnTo>
                  <a:pt x="0" y="7669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0" name="Google Shape;270;p18"/>
          <p:cNvSpPr/>
          <p:nvPr/>
        </p:nvSpPr>
        <p:spPr>
          <a:xfrm>
            <a:off x="15014085" y="5418549"/>
            <a:ext cx="724812" cy="623339"/>
          </a:xfrm>
          <a:custGeom>
            <a:rect b="b" l="l" r="r" t="t"/>
            <a:pathLst>
              <a:path extrusionOk="0" h="623339" w="724812">
                <a:moveTo>
                  <a:pt x="0" y="0"/>
                </a:moveTo>
                <a:lnTo>
                  <a:pt x="724812" y="0"/>
                </a:lnTo>
                <a:lnTo>
                  <a:pt x="724812" y="623339"/>
                </a:lnTo>
                <a:lnTo>
                  <a:pt x="0" y="6233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1" name="Google Shape;271;p18"/>
          <p:cNvSpPr/>
          <p:nvPr/>
        </p:nvSpPr>
        <p:spPr>
          <a:xfrm>
            <a:off x="16396329" y="6705292"/>
            <a:ext cx="515154" cy="711896"/>
          </a:xfrm>
          <a:custGeom>
            <a:rect b="b" l="l" r="r" t="t"/>
            <a:pathLst>
              <a:path extrusionOk="0" h="711896" w="515154">
                <a:moveTo>
                  <a:pt x="0" y="0"/>
                </a:moveTo>
                <a:lnTo>
                  <a:pt x="515154" y="0"/>
                </a:lnTo>
                <a:lnTo>
                  <a:pt x="515154" y="711895"/>
                </a:lnTo>
                <a:lnTo>
                  <a:pt x="0" y="7118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2" name="Google Shape;272;p18"/>
          <p:cNvSpPr/>
          <p:nvPr/>
        </p:nvSpPr>
        <p:spPr>
          <a:xfrm>
            <a:off x="15520057" y="6743214"/>
            <a:ext cx="424419" cy="636051"/>
          </a:xfrm>
          <a:custGeom>
            <a:rect b="b" l="l" r="r" t="t"/>
            <a:pathLst>
              <a:path extrusionOk="0" h="636051" w="424419">
                <a:moveTo>
                  <a:pt x="0" y="0"/>
                </a:moveTo>
                <a:lnTo>
                  <a:pt x="424419" y="0"/>
                </a:lnTo>
                <a:lnTo>
                  <a:pt x="424419" y="636051"/>
                </a:lnTo>
                <a:lnTo>
                  <a:pt x="0" y="6360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3" name="Google Shape;273;p18"/>
          <p:cNvSpPr/>
          <p:nvPr/>
        </p:nvSpPr>
        <p:spPr>
          <a:xfrm>
            <a:off x="16264368" y="8125749"/>
            <a:ext cx="703879" cy="636051"/>
          </a:xfrm>
          <a:custGeom>
            <a:rect b="b" l="l" r="r" t="t"/>
            <a:pathLst>
              <a:path extrusionOk="0" h="636051" w="703879">
                <a:moveTo>
                  <a:pt x="0" y="0"/>
                </a:moveTo>
                <a:lnTo>
                  <a:pt x="703879" y="0"/>
                </a:lnTo>
                <a:lnTo>
                  <a:pt x="703879" y="636051"/>
                </a:lnTo>
                <a:lnTo>
                  <a:pt x="0" y="6360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4" name="Google Shape;274;p18"/>
          <p:cNvSpPr/>
          <p:nvPr/>
        </p:nvSpPr>
        <p:spPr>
          <a:xfrm>
            <a:off x="16264368" y="4077675"/>
            <a:ext cx="636051" cy="636051"/>
          </a:xfrm>
          <a:custGeom>
            <a:rect b="b" l="l" r="r" t="t"/>
            <a:pathLst>
              <a:path extrusionOk="0" h="636051" w="636051">
                <a:moveTo>
                  <a:pt x="0" y="0"/>
                </a:moveTo>
                <a:lnTo>
                  <a:pt x="636051" y="0"/>
                </a:lnTo>
                <a:lnTo>
                  <a:pt x="636051" y="636051"/>
                </a:lnTo>
                <a:lnTo>
                  <a:pt x="0" y="6360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5" name="Google Shape;275;p18"/>
          <p:cNvSpPr/>
          <p:nvPr/>
        </p:nvSpPr>
        <p:spPr>
          <a:xfrm>
            <a:off x="15023624" y="4128310"/>
            <a:ext cx="870206" cy="534781"/>
          </a:xfrm>
          <a:custGeom>
            <a:rect b="b" l="l" r="r" t="t"/>
            <a:pathLst>
              <a:path extrusionOk="0" h="534781" w="870206">
                <a:moveTo>
                  <a:pt x="0" y="0"/>
                </a:moveTo>
                <a:lnTo>
                  <a:pt x="870206" y="0"/>
                </a:lnTo>
                <a:lnTo>
                  <a:pt x="870206" y="534781"/>
                </a:lnTo>
                <a:lnTo>
                  <a:pt x="0" y="5347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6" name="Google Shape;276;p18"/>
          <p:cNvSpPr/>
          <p:nvPr/>
        </p:nvSpPr>
        <p:spPr>
          <a:xfrm>
            <a:off x="16199587" y="5374271"/>
            <a:ext cx="711896" cy="711896"/>
          </a:xfrm>
          <a:custGeom>
            <a:rect b="b" l="l" r="r" t="t"/>
            <a:pathLst>
              <a:path extrusionOk="0" h="711896" w="711896">
                <a:moveTo>
                  <a:pt x="0" y="0"/>
                </a:moveTo>
                <a:lnTo>
                  <a:pt x="711896" y="0"/>
                </a:lnTo>
                <a:lnTo>
                  <a:pt x="711896" y="711896"/>
                </a:lnTo>
                <a:lnTo>
                  <a:pt x="0" y="7118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7" name="Google Shape;277;p18"/>
          <p:cNvSpPr/>
          <p:nvPr/>
        </p:nvSpPr>
        <p:spPr>
          <a:xfrm>
            <a:off x="15268076" y="8087827"/>
            <a:ext cx="495738" cy="711896"/>
          </a:xfrm>
          <a:custGeom>
            <a:rect b="b" l="l" r="r" t="t"/>
            <a:pathLst>
              <a:path extrusionOk="0" h="711896" w="495738">
                <a:moveTo>
                  <a:pt x="0" y="0"/>
                </a:moveTo>
                <a:lnTo>
                  <a:pt x="495739" y="0"/>
                </a:lnTo>
                <a:lnTo>
                  <a:pt x="495739" y="711895"/>
                </a:lnTo>
                <a:lnTo>
                  <a:pt x="0" y="7118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8" name="Google Shape;278;p18"/>
          <p:cNvSpPr/>
          <p:nvPr/>
        </p:nvSpPr>
        <p:spPr>
          <a:xfrm>
            <a:off x="11791902" y="4039753"/>
            <a:ext cx="625174" cy="711896"/>
          </a:xfrm>
          <a:custGeom>
            <a:rect b="b" l="l" r="r" t="t"/>
            <a:pathLst>
              <a:path extrusionOk="0" h="711896" w="625174">
                <a:moveTo>
                  <a:pt x="0" y="0"/>
                </a:moveTo>
                <a:lnTo>
                  <a:pt x="625174" y="0"/>
                </a:lnTo>
                <a:lnTo>
                  <a:pt x="625174" y="711896"/>
                </a:lnTo>
                <a:lnTo>
                  <a:pt x="0" y="7118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9" name="Google Shape;279;p18"/>
          <p:cNvSpPr/>
          <p:nvPr/>
        </p:nvSpPr>
        <p:spPr>
          <a:xfrm>
            <a:off x="13827692" y="4150333"/>
            <a:ext cx="825395" cy="490735"/>
          </a:xfrm>
          <a:custGeom>
            <a:rect b="b" l="l" r="r" t="t"/>
            <a:pathLst>
              <a:path extrusionOk="0" h="490735" w="825395">
                <a:moveTo>
                  <a:pt x="0" y="0"/>
                </a:moveTo>
                <a:lnTo>
                  <a:pt x="825394" y="0"/>
                </a:lnTo>
                <a:lnTo>
                  <a:pt x="825394" y="490735"/>
                </a:lnTo>
                <a:lnTo>
                  <a:pt x="0" y="4907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0" name="Google Shape;280;p18"/>
          <p:cNvSpPr/>
          <p:nvPr/>
        </p:nvSpPr>
        <p:spPr>
          <a:xfrm>
            <a:off x="7671632" y="4077675"/>
            <a:ext cx="636051" cy="636051"/>
          </a:xfrm>
          <a:custGeom>
            <a:rect b="b" l="l" r="r" t="t"/>
            <a:pathLst>
              <a:path extrusionOk="0" h="636051" w="636051">
                <a:moveTo>
                  <a:pt x="0" y="0"/>
                </a:moveTo>
                <a:lnTo>
                  <a:pt x="636051" y="0"/>
                </a:lnTo>
                <a:lnTo>
                  <a:pt x="636051" y="636051"/>
                </a:lnTo>
                <a:lnTo>
                  <a:pt x="0" y="6360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1" name="Google Shape;281;p18"/>
          <p:cNvSpPr/>
          <p:nvPr/>
        </p:nvSpPr>
        <p:spPr>
          <a:xfrm>
            <a:off x="6665044" y="4077675"/>
            <a:ext cx="636051" cy="636051"/>
          </a:xfrm>
          <a:custGeom>
            <a:rect b="b" l="l" r="r" t="t"/>
            <a:pathLst>
              <a:path extrusionOk="0" h="636051" w="636051">
                <a:moveTo>
                  <a:pt x="0" y="0"/>
                </a:moveTo>
                <a:lnTo>
                  <a:pt x="636050" y="0"/>
                </a:lnTo>
                <a:lnTo>
                  <a:pt x="636050" y="636051"/>
                </a:lnTo>
                <a:lnTo>
                  <a:pt x="0" y="6360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2" name="Google Shape;282;p18"/>
          <p:cNvSpPr/>
          <p:nvPr/>
        </p:nvSpPr>
        <p:spPr>
          <a:xfrm>
            <a:off x="10715505" y="4058813"/>
            <a:ext cx="705859" cy="673775"/>
          </a:xfrm>
          <a:custGeom>
            <a:rect b="b" l="l" r="r" t="t"/>
            <a:pathLst>
              <a:path extrusionOk="0" h="673775" w="705859">
                <a:moveTo>
                  <a:pt x="0" y="0"/>
                </a:moveTo>
                <a:lnTo>
                  <a:pt x="705859" y="0"/>
                </a:lnTo>
                <a:lnTo>
                  <a:pt x="705859" y="673775"/>
                </a:lnTo>
                <a:lnTo>
                  <a:pt x="0" y="6737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3" name="Google Shape;283;p18"/>
          <p:cNvSpPr/>
          <p:nvPr/>
        </p:nvSpPr>
        <p:spPr>
          <a:xfrm>
            <a:off x="8678221" y="4039753"/>
            <a:ext cx="706718" cy="711896"/>
          </a:xfrm>
          <a:custGeom>
            <a:rect b="b" l="l" r="r" t="t"/>
            <a:pathLst>
              <a:path extrusionOk="0" h="711896" w="706718">
                <a:moveTo>
                  <a:pt x="0" y="0"/>
                </a:moveTo>
                <a:lnTo>
                  <a:pt x="706718" y="0"/>
                </a:lnTo>
                <a:lnTo>
                  <a:pt x="706718" y="711896"/>
                </a:lnTo>
                <a:lnTo>
                  <a:pt x="0" y="7118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4" name="Google Shape;284;p18"/>
          <p:cNvSpPr/>
          <p:nvPr/>
        </p:nvSpPr>
        <p:spPr>
          <a:xfrm>
            <a:off x="9755477" y="4036256"/>
            <a:ext cx="589490" cy="718890"/>
          </a:xfrm>
          <a:custGeom>
            <a:rect b="b" l="l" r="r" t="t"/>
            <a:pathLst>
              <a:path extrusionOk="0" h="718890" w="589490">
                <a:moveTo>
                  <a:pt x="0" y="0"/>
                </a:moveTo>
                <a:lnTo>
                  <a:pt x="589490" y="0"/>
                </a:lnTo>
                <a:lnTo>
                  <a:pt x="589490" y="718890"/>
                </a:lnTo>
                <a:lnTo>
                  <a:pt x="0" y="7188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5" name="Google Shape;285;p18"/>
          <p:cNvSpPr/>
          <p:nvPr/>
        </p:nvSpPr>
        <p:spPr>
          <a:xfrm>
            <a:off x="12787614" y="4059095"/>
            <a:ext cx="669540" cy="673212"/>
          </a:xfrm>
          <a:custGeom>
            <a:rect b="b" l="l" r="r" t="t"/>
            <a:pathLst>
              <a:path extrusionOk="0" h="673212" w="669540">
                <a:moveTo>
                  <a:pt x="0" y="0"/>
                </a:moveTo>
                <a:lnTo>
                  <a:pt x="669540" y="0"/>
                </a:lnTo>
                <a:lnTo>
                  <a:pt x="669540" y="673212"/>
                </a:lnTo>
                <a:lnTo>
                  <a:pt x="0" y="6732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6" name="Google Shape;286;p18"/>
          <p:cNvSpPr/>
          <p:nvPr/>
        </p:nvSpPr>
        <p:spPr>
          <a:xfrm>
            <a:off x="12704470" y="5374271"/>
            <a:ext cx="574694" cy="711896"/>
          </a:xfrm>
          <a:custGeom>
            <a:rect b="b" l="l" r="r" t="t"/>
            <a:pathLst>
              <a:path extrusionOk="0" h="711896" w="574694">
                <a:moveTo>
                  <a:pt x="0" y="0"/>
                </a:moveTo>
                <a:lnTo>
                  <a:pt x="574694" y="0"/>
                </a:lnTo>
                <a:lnTo>
                  <a:pt x="574694" y="711896"/>
                </a:lnTo>
                <a:lnTo>
                  <a:pt x="0" y="7118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7" name="Google Shape;287;p18"/>
          <p:cNvSpPr/>
          <p:nvPr/>
        </p:nvSpPr>
        <p:spPr>
          <a:xfrm>
            <a:off x="11469981" y="5374271"/>
            <a:ext cx="773800" cy="711896"/>
          </a:xfrm>
          <a:custGeom>
            <a:rect b="b" l="l" r="r" t="t"/>
            <a:pathLst>
              <a:path extrusionOk="0" h="711896" w="773800">
                <a:moveTo>
                  <a:pt x="0" y="0"/>
                </a:moveTo>
                <a:lnTo>
                  <a:pt x="773800" y="0"/>
                </a:lnTo>
                <a:lnTo>
                  <a:pt x="773800" y="711896"/>
                </a:lnTo>
                <a:lnTo>
                  <a:pt x="0" y="7118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8" name="Google Shape;288;p18"/>
          <p:cNvSpPr/>
          <p:nvPr/>
        </p:nvSpPr>
        <p:spPr>
          <a:xfrm>
            <a:off x="13739854" y="5496510"/>
            <a:ext cx="813542" cy="467417"/>
          </a:xfrm>
          <a:custGeom>
            <a:rect b="b" l="l" r="r" t="t"/>
            <a:pathLst>
              <a:path extrusionOk="0" h="467417" w="813542">
                <a:moveTo>
                  <a:pt x="0" y="0"/>
                </a:moveTo>
                <a:lnTo>
                  <a:pt x="813542" y="0"/>
                </a:lnTo>
                <a:lnTo>
                  <a:pt x="813542" y="467417"/>
                </a:lnTo>
                <a:lnTo>
                  <a:pt x="0" y="4674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9" name="Google Shape;289;p18"/>
          <p:cNvSpPr/>
          <p:nvPr/>
        </p:nvSpPr>
        <p:spPr>
          <a:xfrm>
            <a:off x="9126105" y="5374271"/>
            <a:ext cx="711896" cy="711896"/>
          </a:xfrm>
          <a:custGeom>
            <a:rect b="b" l="l" r="r" t="t"/>
            <a:pathLst>
              <a:path extrusionOk="0" h="711896" w="711896">
                <a:moveTo>
                  <a:pt x="0" y="0"/>
                </a:moveTo>
                <a:lnTo>
                  <a:pt x="711895" y="0"/>
                </a:lnTo>
                <a:lnTo>
                  <a:pt x="711895" y="711896"/>
                </a:lnTo>
                <a:lnTo>
                  <a:pt x="0" y="7118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0" name="Google Shape;290;p18"/>
          <p:cNvSpPr/>
          <p:nvPr/>
        </p:nvSpPr>
        <p:spPr>
          <a:xfrm>
            <a:off x="6665044" y="5374271"/>
            <a:ext cx="827786" cy="711896"/>
          </a:xfrm>
          <a:custGeom>
            <a:rect b="b" l="l" r="r" t="t"/>
            <a:pathLst>
              <a:path extrusionOk="0" h="711896" w="827786">
                <a:moveTo>
                  <a:pt x="0" y="0"/>
                </a:moveTo>
                <a:lnTo>
                  <a:pt x="827786" y="0"/>
                </a:lnTo>
                <a:lnTo>
                  <a:pt x="827786" y="711896"/>
                </a:lnTo>
                <a:lnTo>
                  <a:pt x="0" y="7118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1" name="Google Shape;291;p18"/>
          <p:cNvSpPr/>
          <p:nvPr/>
        </p:nvSpPr>
        <p:spPr>
          <a:xfrm>
            <a:off x="10298690" y="5374271"/>
            <a:ext cx="710601" cy="711896"/>
          </a:xfrm>
          <a:custGeom>
            <a:rect b="b" l="l" r="r" t="t"/>
            <a:pathLst>
              <a:path extrusionOk="0" h="711896" w="710601">
                <a:moveTo>
                  <a:pt x="0" y="0"/>
                </a:moveTo>
                <a:lnTo>
                  <a:pt x="710601" y="0"/>
                </a:lnTo>
                <a:lnTo>
                  <a:pt x="710601" y="711896"/>
                </a:lnTo>
                <a:lnTo>
                  <a:pt x="0" y="7118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2" name="Google Shape;292;p18"/>
          <p:cNvSpPr/>
          <p:nvPr/>
        </p:nvSpPr>
        <p:spPr>
          <a:xfrm>
            <a:off x="7953519" y="5374271"/>
            <a:ext cx="711896" cy="711896"/>
          </a:xfrm>
          <a:custGeom>
            <a:rect b="b" l="l" r="r" t="t"/>
            <a:pathLst>
              <a:path extrusionOk="0" h="711896" w="711896">
                <a:moveTo>
                  <a:pt x="0" y="0"/>
                </a:moveTo>
                <a:lnTo>
                  <a:pt x="711896" y="0"/>
                </a:lnTo>
                <a:lnTo>
                  <a:pt x="711896" y="711896"/>
                </a:lnTo>
                <a:lnTo>
                  <a:pt x="0" y="7118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3" name="Google Shape;293;p18"/>
          <p:cNvSpPr/>
          <p:nvPr/>
        </p:nvSpPr>
        <p:spPr>
          <a:xfrm>
            <a:off x="12152999" y="6753415"/>
            <a:ext cx="780201" cy="615650"/>
          </a:xfrm>
          <a:custGeom>
            <a:rect b="b" l="l" r="r" t="t"/>
            <a:pathLst>
              <a:path extrusionOk="0" h="615650" w="780201">
                <a:moveTo>
                  <a:pt x="0" y="0"/>
                </a:moveTo>
                <a:lnTo>
                  <a:pt x="780201" y="0"/>
                </a:lnTo>
                <a:lnTo>
                  <a:pt x="780201" y="615649"/>
                </a:lnTo>
                <a:lnTo>
                  <a:pt x="0" y="6156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4" name="Google Shape;294;p18"/>
          <p:cNvSpPr/>
          <p:nvPr/>
        </p:nvSpPr>
        <p:spPr>
          <a:xfrm>
            <a:off x="10896513" y="6819118"/>
            <a:ext cx="804633" cy="484243"/>
          </a:xfrm>
          <a:custGeom>
            <a:rect b="b" l="l" r="r" t="t"/>
            <a:pathLst>
              <a:path extrusionOk="0" h="484243" w="804633">
                <a:moveTo>
                  <a:pt x="0" y="0"/>
                </a:moveTo>
                <a:lnTo>
                  <a:pt x="804633" y="0"/>
                </a:lnTo>
                <a:lnTo>
                  <a:pt x="804633" y="484243"/>
                </a:lnTo>
                <a:lnTo>
                  <a:pt x="0" y="4842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5" name="Google Shape;295;p18"/>
          <p:cNvSpPr/>
          <p:nvPr/>
        </p:nvSpPr>
        <p:spPr>
          <a:xfrm>
            <a:off x="8880726" y="6708377"/>
            <a:ext cx="662098" cy="705725"/>
          </a:xfrm>
          <a:custGeom>
            <a:rect b="b" l="l" r="r" t="t"/>
            <a:pathLst>
              <a:path extrusionOk="0" h="705725" w="662098">
                <a:moveTo>
                  <a:pt x="0" y="0"/>
                </a:moveTo>
                <a:lnTo>
                  <a:pt x="662098" y="0"/>
                </a:lnTo>
                <a:lnTo>
                  <a:pt x="662098" y="705725"/>
                </a:lnTo>
                <a:lnTo>
                  <a:pt x="0" y="7057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6" name="Google Shape;296;p18"/>
          <p:cNvSpPr/>
          <p:nvPr/>
        </p:nvSpPr>
        <p:spPr>
          <a:xfrm>
            <a:off x="9994676" y="6753415"/>
            <a:ext cx="449984" cy="615650"/>
          </a:xfrm>
          <a:custGeom>
            <a:rect b="b" l="l" r="r" t="t"/>
            <a:pathLst>
              <a:path extrusionOk="0" h="615650" w="449984">
                <a:moveTo>
                  <a:pt x="0" y="0"/>
                </a:moveTo>
                <a:lnTo>
                  <a:pt x="449984" y="0"/>
                </a:lnTo>
                <a:lnTo>
                  <a:pt x="449984" y="615649"/>
                </a:lnTo>
                <a:lnTo>
                  <a:pt x="0" y="6156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7" name="Google Shape;297;p18"/>
          <p:cNvSpPr/>
          <p:nvPr/>
        </p:nvSpPr>
        <p:spPr>
          <a:xfrm>
            <a:off x="7914336" y="6708377"/>
            <a:ext cx="514537" cy="705725"/>
          </a:xfrm>
          <a:custGeom>
            <a:rect b="b" l="l" r="r" t="t"/>
            <a:pathLst>
              <a:path extrusionOk="0" h="705725" w="514537">
                <a:moveTo>
                  <a:pt x="0" y="0"/>
                </a:moveTo>
                <a:lnTo>
                  <a:pt x="514537" y="0"/>
                </a:lnTo>
                <a:lnTo>
                  <a:pt x="514537" y="705725"/>
                </a:lnTo>
                <a:lnTo>
                  <a:pt x="0" y="7057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8" name="Google Shape;298;p18"/>
          <p:cNvSpPr/>
          <p:nvPr/>
        </p:nvSpPr>
        <p:spPr>
          <a:xfrm>
            <a:off x="14452555" y="6753415"/>
            <a:ext cx="615650" cy="615650"/>
          </a:xfrm>
          <a:custGeom>
            <a:rect b="b" l="l" r="r" t="t"/>
            <a:pathLst>
              <a:path extrusionOk="0" h="615650" w="615650">
                <a:moveTo>
                  <a:pt x="0" y="0"/>
                </a:moveTo>
                <a:lnTo>
                  <a:pt x="615650" y="0"/>
                </a:lnTo>
                <a:lnTo>
                  <a:pt x="615650" y="615649"/>
                </a:lnTo>
                <a:lnTo>
                  <a:pt x="0" y="6156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9" name="Google Shape;299;p18"/>
          <p:cNvSpPr/>
          <p:nvPr/>
        </p:nvSpPr>
        <p:spPr>
          <a:xfrm>
            <a:off x="13385053" y="6753415"/>
            <a:ext cx="615650" cy="615650"/>
          </a:xfrm>
          <a:custGeom>
            <a:rect b="b" l="l" r="r" t="t"/>
            <a:pathLst>
              <a:path extrusionOk="0" h="615650" w="615650">
                <a:moveTo>
                  <a:pt x="0" y="0"/>
                </a:moveTo>
                <a:lnTo>
                  <a:pt x="615649" y="0"/>
                </a:lnTo>
                <a:lnTo>
                  <a:pt x="615649" y="615649"/>
                </a:lnTo>
                <a:lnTo>
                  <a:pt x="0" y="6156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0" name="Google Shape;300;p18"/>
          <p:cNvSpPr/>
          <p:nvPr/>
        </p:nvSpPr>
        <p:spPr>
          <a:xfrm>
            <a:off x="6665044" y="6705292"/>
            <a:ext cx="797439" cy="711896"/>
          </a:xfrm>
          <a:custGeom>
            <a:rect b="b" l="l" r="r" t="t"/>
            <a:pathLst>
              <a:path extrusionOk="0" h="711896" w="797439">
                <a:moveTo>
                  <a:pt x="0" y="0"/>
                </a:moveTo>
                <a:lnTo>
                  <a:pt x="797439" y="0"/>
                </a:lnTo>
                <a:lnTo>
                  <a:pt x="797439" y="711895"/>
                </a:lnTo>
                <a:lnTo>
                  <a:pt x="0" y="7118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1" name="Google Shape;301;p18"/>
          <p:cNvSpPr/>
          <p:nvPr/>
        </p:nvSpPr>
        <p:spPr>
          <a:xfrm>
            <a:off x="14158058" y="8095328"/>
            <a:ext cx="609464" cy="696893"/>
          </a:xfrm>
          <a:custGeom>
            <a:rect b="b" l="l" r="r" t="t"/>
            <a:pathLst>
              <a:path extrusionOk="0" h="696893" w="609464">
                <a:moveTo>
                  <a:pt x="0" y="0"/>
                </a:moveTo>
                <a:lnTo>
                  <a:pt x="609465" y="0"/>
                </a:lnTo>
                <a:lnTo>
                  <a:pt x="609465" y="696893"/>
                </a:lnTo>
                <a:lnTo>
                  <a:pt x="0" y="6968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2" name="Google Shape;302;p18"/>
          <p:cNvSpPr/>
          <p:nvPr/>
        </p:nvSpPr>
        <p:spPr>
          <a:xfrm>
            <a:off x="12923756" y="8186963"/>
            <a:ext cx="733749" cy="513624"/>
          </a:xfrm>
          <a:custGeom>
            <a:rect b="b" l="l" r="r" t="t"/>
            <a:pathLst>
              <a:path extrusionOk="0" h="513624" w="733749">
                <a:moveTo>
                  <a:pt x="0" y="0"/>
                </a:moveTo>
                <a:lnTo>
                  <a:pt x="733749" y="0"/>
                </a:lnTo>
                <a:lnTo>
                  <a:pt x="733749" y="513624"/>
                </a:lnTo>
                <a:lnTo>
                  <a:pt x="0" y="5136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3" name="Google Shape;303;p18"/>
          <p:cNvSpPr/>
          <p:nvPr/>
        </p:nvSpPr>
        <p:spPr>
          <a:xfrm>
            <a:off x="11795440" y="8186963"/>
            <a:ext cx="627763" cy="513624"/>
          </a:xfrm>
          <a:custGeom>
            <a:rect b="b" l="l" r="r" t="t"/>
            <a:pathLst>
              <a:path extrusionOk="0" h="513624" w="627763">
                <a:moveTo>
                  <a:pt x="0" y="0"/>
                </a:moveTo>
                <a:lnTo>
                  <a:pt x="627762" y="0"/>
                </a:lnTo>
                <a:lnTo>
                  <a:pt x="627762" y="513624"/>
                </a:lnTo>
                <a:lnTo>
                  <a:pt x="0" y="5136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4" name="Google Shape;304;p18"/>
          <p:cNvSpPr/>
          <p:nvPr/>
        </p:nvSpPr>
        <p:spPr>
          <a:xfrm>
            <a:off x="9929728" y="8095328"/>
            <a:ext cx="350981" cy="696893"/>
          </a:xfrm>
          <a:custGeom>
            <a:rect b="b" l="l" r="r" t="t"/>
            <a:pathLst>
              <a:path extrusionOk="0" h="696893" w="350981">
                <a:moveTo>
                  <a:pt x="0" y="0"/>
                </a:moveTo>
                <a:lnTo>
                  <a:pt x="350980" y="0"/>
                </a:lnTo>
                <a:lnTo>
                  <a:pt x="350980" y="696893"/>
                </a:lnTo>
                <a:lnTo>
                  <a:pt x="0" y="6968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5" name="Google Shape;305;p18"/>
          <p:cNvSpPr/>
          <p:nvPr/>
        </p:nvSpPr>
        <p:spPr>
          <a:xfrm>
            <a:off x="10781262" y="8186963"/>
            <a:ext cx="513624" cy="513624"/>
          </a:xfrm>
          <a:custGeom>
            <a:rect b="b" l="l" r="r" t="t"/>
            <a:pathLst>
              <a:path extrusionOk="0" h="513624" w="513624">
                <a:moveTo>
                  <a:pt x="0" y="0"/>
                </a:moveTo>
                <a:lnTo>
                  <a:pt x="513624" y="0"/>
                </a:lnTo>
                <a:lnTo>
                  <a:pt x="513624" y="513624"/>
                </a:lnTo>
                <a:lnTo>
                  <a:pt x="0" y="5136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6" name="Google Shape;306;p18"/>
          <p:cNvSpPr/>
          <p:nvPr/>
        </p:nvSpPr>
        <p:spPr>
          <a:xfrm>
            <a:off x="7690013" y="8032730"/>
            <a:ext cx="636745" cy="822089"/>
          </a:xfrm>
          <a:custGeom>
            <a:rect b="b" l="l" r="r" t="t"/>
            <a:pathLst>
              <a:path extrusionOk="0" h="822089" w="636745">
                <a:moveTo>
                  <a:pt x="0" y="0"/>
                </a:moveTo>
                <a:lnTo>
                  <a:pt x="636746" y="0"/>
                </a:lnTo>
                <a:lnTo>
                  <a:pt x="636746" y="822089"/>
                </a:lnTo>
                <a:lnTo>
                  <a:pt x="0" y="8220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7" name="Google Shape;307;p18"/>
          <p:cNvSpPr/>
          <p:nvPr/>
        </p:nvSpPr>
        <p:spPr>
          <a:xfrm>
            <a:off x="8827312" y="8095328"/>
            <a:ext cx="601862" cy="696893"/>
          </a:xfrm>
          <a:custGeom>
            <a:rect b="b" l="l" r="r" t="t"/>
            <a:pathLst>
              <a:path extrusionOk="0" h="696893" w="601862">
                <a:moveTo>
                  <a:pt x="0" y="0"/>
                </a:moveTo>
                <a:lnTo>
                  <a:pt x="601862" y="0"/>
                </a:lnTo>
                <a:lnTo>
                  <a:pt x="601862" y="696893"/>
                </a:lnTo>
                <a:lnTo>
                  <a:pt x="0" y="6968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1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EFFED"/>
        </a:solidFill>
      </p:bgPr>
    </p:bg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2" name="Google Shape;312;p19"/>
          <p:cNvGrpSpPr/>
          <p:nvPr/>
        </p:nvGrpSpPr>
        <p:grpSpPr>
          <a:xfrm>
            <a:off x="714865" y="449038"/>
            <a:ext cx="16858270" cy="9244263"/>
            <a:chOff x="0" y="-38100"/>
            <a:chExt cx="4440038" cy="2434703"/>
          </a:xfrm>
        </p:grpSpPr>
        <p:sp>
          <p:nvSpPr>
            <p:cNvPr id="313" name="Google Shape;313;p19"/>
            <p:cNvSpPr/>
            <p:nvPr/>
          </p:nvSpPr>
          <p:spPr>
            <a:xfrm>
              <a:off x="0" y="0"/>
              <a:ext cx="4440038" cy="2396603"/>
            </a:xfrm>
            <a:custGeom>
              <a:rect b="b" l="l" r="r" t="t"/>
              <a:pathLst>
                <a:path extrusionOk="0" h="2396603" w="4440038">
                  <a:moveTo>
                    <a:pt x="9185" y="0"/>
                  </a:moveTo>
                  <a:lnTo>
                    <a:pt x="4430854" y="0"/>
                  </a:lnTo>
                  <a:cubicBezTo>
                    <a:pt x="4435926" y="0"/>
                    <a:pt x="4440038" y="4112"/>
                    <a:pt x="4440038" y="9185"/>
                  </a:cubicBezTo>
                  <a:lnTo>
                    <a:pt x="4440038" y="2387418"/>
                  </a:lnTo>
                  <a:cubicBezTo>
                    <a:pt x="4440038" y="2389854"/>
                    <a:pt x="4439071" y="2392190"/>
                    <a:pt x="4437348" y="2393913"/>
                  </a:cubicBezTo>
                  <a:cubicBezTo>
                    <a:pt x="4435626" y="2395635"/>
                    <a:pt x="4433289" y="2396603"/>
                    <a:pt x="4430854" y="2396603"/>
                  </a:cubicBezTo>
                  <a:lnTo>
                    <a:pt x="9185" y="2396603"/>
                  </a:lnTo>
                  <a:cubicBezTo>
                    <a:pt x="6749" y="2396603"/>
                    <a:pt x="4413" y="2395635"/>
                    <a:pt x="2690" y="2393913"/>
                  </a:cubicBezTo>
                  <a:cubicBezTo>
                    <a:pt x="968" y="2392190"/>
                    <a:pt x="0" y="2389854"/>
                    <a:pt x="0" y="2387418"/>
                  </a:cubicBezTo>
                  <a:lnTo>
                    <a:pt x="0" y="9185"/>
                  </a:lnTo>
                  <a:cubicBezTo>
                    <a:pt x="0" y="6749"/>
                    <a:pt x="968" y="4413"/>
                    <a:pt x="2690" y="2690"/>
                  </a:cubicBezTo>
                  <a:cubicBezTo>
                    <a:pt x="4413" y="968"/>
                    <a:pt x="6749" y="0"/>
                    <a:pt x="9185" y="0"/>
                  </a:cubicBezTo>
                  <a:close/>
                </a:path>
              </a:pathLst>
            </a:custGeom>
            <a:solidFill>
              <a:srgbClr val="DEFFED"/>
            </a:solidFill>
            <a:ln cap="sq" cmpd="sng" w="28575">
              <a:solidFill>
                <a:srgbClr val="00463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19"/>
            <p:cNvSpPr txBox="1"/>
            <p:nvPr/>
          </p:nvSpPr>
          <p:spPr>
            <a:xfrm>
              <a:off x="0" y="-38100"/>
              <a:ext cx="4440038" cy="24347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5" name="Google Shape;315;p19"/>
          <p:cNvSpPr txBox="1"/>
          <p:nvPr/>
        </p:nvSpPr>
        <p:spPr>
          <a:xfrm>
            <a:off x="3377480" y="2454724"/>
            <a:ext cx="11533039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00463F"/>
                </a:solidFill>
                <a:latin typeface="Barlow"/>
                <a:ea typeface="Barlow"/>
                <a:cs typeface="Barlow"/>
                <a:sym typeface="Barlow"/>
              </a:rPr>
              <a:t>This presentation template is free for everyone to use, thanks to the following:</a:t>
            </a:r>
            <a:endParaRPr/>
          </a:p>
        </p:txBody>
      </p:sp>
      <p:sp>
        <p:nvSpPr>
          <p:cNvPr id="316" name="Google Shape;316;p19"/>
          <p:cNvSpPr txBox="1"/>
          <p:nvPr/>
        </p:nvSpPr>
        <p:spPr>
          <a:xfrm>
            <a:off x="3377480" y="5232205"/>
            <a:ext cx="11533039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00463F"/>
                </a:solidFill>
                <a:latin typeface="Barlow"/>
                <a:ea typeface="Barlow"/>
                <a:cs typeface="Barlow"/>
                <a:sym typeface="Barlow"/>
              </a:rPr>
              <a:t>for this presentation template</a:t>
            </a:r>
            <a:endParaRPr/>
          </a:p>
        </p:txBody>
      </p:sp>
      <p:sp>
        <p:nvSpPr>
          <p:cNvPr id="317" name="Google Shape;317;p19"/>
          <p:cNvSpPr txBox="1"/>
          <p:nvPr/>
        </p:nvSpPr>
        <p:spPr>
          <a:xfrm>
            <a:off x="3377480" y="7289572"/>
            <a:ext cx="11533039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00463F"/>
                </a:solidFill>
                <a:latin typeface="Barlow"/>
                <a:ea typeface="Barlow"/>
                <a:cs typeface="Barlow"/>
                <a:sym typeface="Barlow"/>
              </a:rPr>
              <a:t>for the photos, graphics, and elements</a:t>
            </a:r>
            <a:endParaRPr/>
          </a:p>
        </p:txBody>
      </p:sp>
      <p:sp>
        <p:nvSpPr>
          <p:cNvPr id="318" name="Google Shape;318;p19"/>
          <p:cNvSpPr txBox="1"/>
          <p:nvPr/>
        </p:nvSpPr>
        <p:spPr>
          <a:xfrm>
            <a:off x="7108732" y="8451622"/>
            <a:ext cx="4070535" cy="5528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599" u="none" cap="none" strike="noStrike">
                <a:solidFill>
                  <a:srgbClr val="ED7843"/>
                </a:solidFill>
                <a:latin typeface="Barlow"/>
                <a:ea typeface="Barlow"/>
                <a:cs typeface="Barlow"/>
                <a:sym typeface="Barlow"/>
              </a:rPr>
              <a:t>Happy Designing!</a:t>
            </a:r>
            <a:endParaRPr/>
          </a:p>
        </p:txBody>
      </p:sp>
      <p:sp>
        <p:nvSpPr>
          <p:cNvPr id="319" name="Google Shape;319;p19"/>
          <p:cNvSpPr txBox="1"/>
          <p:nvPr/>
        </p:nvSpPr>
        <p:spPr>
          <a:xfrm>
            <a:off x="5469973" y="1396814"/>
            <a:ext cx="7348055" cy="8578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399" u="none" cap="none" strike="noStrike">
                <a:solidFill>
                  <a:srgbClr val="ED7843"/>
                </a:solidFill>
                <a:latin typeface="Barlow"/>
                <a:ea typeface="Barlow"/>
                <a:cs typeface="Barlow"/>
                <a:sym typeface="Barlow"/>
              </a:rPr>
              <a:t>Credits</a:t>
            </a:r>
            <a:endParaRPr/>
          </a:p>
        </p:txBody>
      </p:sp>
      <p:sp>
        <p:nvSpPr>
          <p:cNvPr id="320" name="Google Shape;320;p19"/>
          <p:cNvSpPr txBox="1"/>
          <p:nvPr/>
        </p:nvSpPr>
        <p:spPr>
          <a:xfrm>
            <a:off x="5004582" y="6489472"/>
            <a:ext cx="8278835" cy="600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500" u="none" cap="none" strike="noStrike">
                <a:solidFill>
                  <a:srgbClr val="00463F"/>
                </a:solidFill>
                <a:latin typeface="Barlow"/>
                <a:ea typeface="Barlow"/>
                <a:cs typeface="Barlow"/>
                <a:sym typeface="Barlow"/>
              </a:rPr>
              <a:t>Pexels, Pixabay, Sketchify</a:t>
            </a:r>
            <a:endParaRPr/>
          </a:p>
        </p:txBody>
      </p:sp>
      <p:pic>
        <p:nvPicPr>
          <p:cNvPr id="321" name="Google Shape;32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00800" y="3310063"/>
            <a:ext cx="5486400" cy="140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