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10693400" cx="7556500"/>
  <p:notesSz cx="6858000" cy="9144000"/>
  <p:embeddedFontLst>
    <p:embeddedFont>
      <p:font typeface="Archivo Black"/>
      <p:regular r:id="rId9"/>
    </p:embeddedFont>
    <p:embeddedFont>
      <p:font typeface="DM Sans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DMSans-bold.fntdata"/><Relationship Id="rId10" Type="http://schemas.openxmlformats.org/officeDocument/2006/relationships/font" Target="fonts/DMSans-regular.fntdata"/><Relationship Id="rId13" Type="http://schemas.openxmlformats.org/officeDocument/2006/relationships/font" Target="fonts/DMSans-boldItalic.fntdata"/><Relationship Id="rId12" Type="http://schemas.openxmlformats.org/officeDocument/2006/relationships/font" Target="fonts/DMSans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ArchivoBlack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" name="Google Shape;211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0.png"/><Relationship Id="rId4" Type="http://schemas.openxmlformats.org/officeDocument/2006/relationships/image" Target="../media/image1.png"/><Relationship Id="rId5" Type="http://schemas.openxmlformats.org/officeDocument/2006/relationships/image" Target="../media/image7.png"/><Relationship Id="rId6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2.png"/><Relationship Id="rId4" Type="http://schemas.openxmlformats.org/officeDocument/2006/relationships/image" Target="../media/image9.png"/><Relationship Id="rId10" Type="http://schemas.openxmlformats.org/officeDocument/2006/relationships/image" Target="../media/image6.png"/><Relationship Id="rId9" Type="http://schemas.openxmlformats.org/officeDocument/2006/relationships/image" Target="../media/image11.png"/><Relationship Id="rId5" Type="http://schemas.openxmlformats.org/officeDocument/2006/relationships/image" Target="../media/image5.png"/><Relationship Id="rId6" Type="http://schemas.openxmlformats.org/officeDocument/2006/relationships/image" Target="../media/image8.png"/><Relationship Id="rId7" Type="http://schemas.openxmlformats.org/officeDocument/2006/relationships/image" Target="../media/image2.png"/><Relationship Id="rId8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A2D8FF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oogle Shape;84;p13"/>
          <p:cNvGrpSpPr/>
          <p:nvPr/>
        </p:nvGrpSpPr>
        <p:grpSpPr>
          <a:xfrm>
            <a:off x="4740159" y="438108"/>
            <a:ext cx="2268000" cy="2268000"/>
            <a:chOff x="0" y="0"/>
            <a:chExt cx="812800" cy="812800"/>
          </a:xfrm>
        </p:grpSpPr>
        <p:sp>
          <p:nvSpPr>
            <p:cNvPr id="85" name="Google Shape;85;p13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" name="Google Shape;86;p13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44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87" name="Google Shape;87;p13"/>
          <p:cNvSpPr/>
          <p:nvPr/>
        </p:nvSpPr>
        <p:spPr>
          <a:xfrm>
            <a:off x="4762879" y="403458"/>
            <a:ext cx="2222559" cy="2337299"/>
          </a:xfrm>
          <a:custGeom>
            <a:rect b="b" l="l" r="r" t="t"/>
            <a:pathLst>
              <a:path extrusionOk="0" h="2337299" w="2222559">
                <a:moveTo>
                  <a:pt x="0" y="0"/>
                </a:moveTo>
                <a:lnTo>
                  <a:pt x="2222559" y="0"/>
                </a:lnTo>
                <a:lnTo>
                  <a:pt x="2222559" y="2337299"/>
                </a:lnTo>
                <a:lnTo>
                  <a:pt x="0" y="233729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88" name="Google Shape;88;p13"/>
          <p:cNvGrpSpPr/>
          <p:nvPr/>
        </p:nvGrpSpPr>
        <p:grpSpPr>
          <a:xfrm>
            <a:off x="551841" y="2919007"/>
            <a:ext cx="2061418" cy="750540"/>
            <a:chOff x="0" y="-38100"/>
            <a:chExt cx="738766" cy="268976"/>
          </a:xfrm>
        </p:grpSpPr>
        <p:sp>
          <p:nvSpPr>
            <p:cNvPr id="89" name="Google Shape;89;p13"/>
            <p:cNvSpPr/>
            <p:nvPr/>
          </p:nvSpPr>
          <p:spPr>
            <a:xfrm>
              <a:off x="0" y="0"/>
              <a:ext cx="738766" cy="230876"/>
            </a:xfrm>
            <a:custGeom>
              <a:rect b="b" l="l" r="r" t="t"/>
              <a:pathLst>
                <a:path extrusionOk="0" h="230876" w="738766">
                  <a:moveTo>
                    <a:pt x="56334" y="0"/>
                  </a:moveTo>
                  <a:lnTo>
                    <a:pt x="682431" y="0"/>
                  </a:lnTo>
                  <a:cubicBezTo>
                    <a:pt x="697372" y="0"/>
                    <a:pt x="711701" y="5935"/>
                    <a:pt x="722266" y="16500"/>
                  </a:cubicBezTo>
                  <a:cubicBezTo>
                    <a:pt x="732831" y="27065"/>
                    <a:pt x="738766" y="41394"/>
                    <a:pt x="738766" y="56334"/>
                  </a:cubicBezTo>
                  <a:lnTo>
                    <a:pt x="738766" y="174542"/>
                  </a:lnTo>
                  <a:cubicBezTo>
                    <a:pt x="738766" y="189483"/>
                    <a:pt x="732831" y="203812"/>
                    <a:pt x="722266" y="214377"/>
                  </a:cubicBezTo>
                  <a:cubicBezTo>
                    <a:pt x="711701" y="224941"/>
                    <a:pt x="697372" y="230876"/>
                    <a:pt x="682431" y="230876"/>
                  </a:cubicBezTo>
                  <a:lnTo>
                    <a:pt x="56334" y="230876"/>
                  </a:lnTo>
                  <a:cubicBezTo>
                    <a:pt x="41394" y="230876"/>
                    <a:pt x="27065" y="224941"/>
                    <a:pt x="16500" y="214377"/>
                  </a:cubicBezTo>
                  <a:cubicBezTo>
                    <a:pt x="5935" y="203812"/>
                    <a:pt x="0" y="189483"/>
                    <a:pt x="0" y="174542"/>
                  </a:cubicBezTo>
                  <a:lnTo>
                    <a:pt x="0" y="56334"/>
                  </a:lnTo>
                  <a:cubicBezTo>
                    <a:pt x="0" y="41394"/>
                    <a:pt x="5935" y="27065"/>
                    <a:pt x="16500" y="16500"/>
                  </a:cubicBezTo>
                  <a:cubicBezTo>
                    <a:pt x="27065" y="5935"/>
                    <a:pt x="41394" y="0"/>
                    <a:pt x="56334" y="0"/>
                  </a:cubicBezTo>
                  <a:close/>
                </a:path>
              </a:pathLst>
            </a:custGeom>
            <a:solidFill>
              <a:srgbClr val="FC7C2C"/>
            </a:solidFill>
            <a:ln cap="sq" cmpd="sng" w="190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" name="Google Shape;90;p13"/>
            <p:cNvSpPr txBox="1"/>
            <p:nvPr/>
          </p:nvSpPr>
          <p:spPr>
            <a:xfrm>
              <a:off x="0" y="-38100"/>
              <a:ext cx="738766" cy="26897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44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1" name="Google Shape;91;p13"/>
          <p:cNvGrpSpPr/>
          <p:nvPr/>
        </p:nvGrpSpPr>
        <p:grpSpPr>
          <a:xfrm>
            <a:off x="551841" y="6401798"/>
            <a:ext cx="2061418" cy="750540"/>
            <a:chOff x="0" y="-38100"/>
            <a:chExt cx="738766" cy="268976"/>
          </a:xfrm>
        </p:grpSpPr>
        <p:sp>
          <p:nvSpPr>
            <p:cNvPr id="92" name="Google Shape;92;p13"/>
            <p:cNvSpPr/>
            <p:nvPr/>
          </p:nvSpPr>
          <p:spPr>
            <a:xfrm>
              <a:off x="0" y="0"/>
              <a:ext cx="738766" cy="230876"/>
            </a:xfrm>
            <a:custGeom>
              <a:rect b="b" l="l" r="r" t="t"/>
              <a:pathLst>
                <a:path extrusionOk="0" h="230876" w="738766">
                  <a:moveTo>
                    <a:pt x="56334" y="0"/>
                  </a:moveTo>
                  <a:lnTo>
                    <a:pt x="682431" y="0"/>
                  </a:lnTo>
                  <a:cubicBezTo>
                    <a:pt x="697372" y="0"/>
                    <a:pt x="711701" y="5935"/>
                    <a:pt x="722266" y="16500"/>
                  </a:cubicBezTo>
                  <a:cubicBezTo>
                    <a:pt x="732831" y="27065"/>
                    <a:pt x="738766" y="41394"/>
                    <a:pt x="738766" y="56334"/>
                  </a:cubicBezTo>
                  <a:lnTo>
                    <a:pt x="738766" y="174542"/>
                  </a:lnTo>
                  <a:cubicBezTo>
                    <a:pt x="738766" y="189483"/>
                    <a:pt x="732831" y="203812"/>
                    <a:pt x="722266" y="214377"/>
                  </a:cubicBezTo>
                  <a:cubicBezTo>
                    <a:pt x="711701" y="224941"/>
                    <a:pt x="697372" y="230876"/>
                    <a:pt x="682431" y="230876"/>
                  </a:cubicBezTo>
                  <a:lnTo>
                    <a:pt x="56334" y="230876"/>
                  </a:lnTo>
                  <a:cubicBezTo>
                    <a:pt x="41394" y="230876"/>
                    <a:pt x="27065" y="224941"/>
                    <a:pt x="16500" y="214377"/>
                  </a:cubicBezTo>
                  <a:cubicBezTo>
                    <a:pt x="5935" y="203812"/>
                    <a:pt x="0" y="189483"/>
                    <a:pt x="0" y="174542"/>
                  </a:cubicBezTo>
                  <a:lnTo>
                    <a:pt x="0" y="56334"/>
                  </a:lnTo>
                  <a:cubicBezTo>
                    <a:pt x="0" y="41394"/>
                    <a:pt x="5935" y="27065"/>
                    <a:pt x="16500" y="16500"/>
                  </a:cubicBezTo>
                  <a:cubicBezTo>
                    <a:pt x="27065" y="5935"/>
                    <a:pt x="41394" y="0"/>
                    <a:pt x="56334" y="0"/>
                  </a:cubicBezTo>
                  <a:close/>
                </a:path>
              </a:pathLst>
            </a:custGeom>
            <a:solidFill>
              <a:srgbClr val="FC7C2C"/>
            </a:solidFill>
            <a:ln cap="sq" cmpd="sng" w="190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" name="Google Shape;93;p13"/>
            <p:cNvSpPr txBox="1"/>
            <p:nvPr/>
          </p:nvSpPr>
          <p:spPr>
            <a:xfrm>
              <a:off x="0" y="-38100"/>
              <a:ext cx="738766" cy="26897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44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4" name="Google Shape;94;p13"/>
          <p:cNvGrpSpPr/>
          <p:nvPr/>
        </p:nvGrpSpPr>
        <p:grpSpPr>
          <a:xfrm>
            <a:off x="2749787" y="6401798"/>
            <a:ext cx="2061418" cy="750540"/>
            <a:chOff x="0" y="-38100"/>
            <a:chExt cx="738766" cy="268976"/>
          </a:xfrm>
        </p:grpSpPr>
        <p:sp>
          <p:nvSpPr>
            <p:cNvPr id="95" name="Google Shape;95;p13"/>
            <p:cNvSpPr/>
            <p:nvPr/>
          </p:nvSpPr>
          <p:spPr>
            <a:xfrm>
              <a:off x="0" y="0"/>
              <a:ext cx="738766" cy="230876"/>
            </a:xfrm>
            <a:custGeom>
              <a:rect b="b" l="l" r="r" t="t"/>
              <a:pathLst>
                <a:path extrusionOk="0" h="230876" w="738766">
                  <a:moveTo>
                    <a:pt x="56334" y="0"/>
                  </a:moveTo>
                  <a:lnTo>
                    <a:pt x="682431" y="0"/>
                  </a:lnTo>
                  <a:cubicBezTo>
                    <a:pt x="697372" y="0"/>
                    <a:pt x="711701" y="5935"/>
                    <a:pt x="722266" y="16500"/>
                  </a:cubicBezTo>
                  <a:cubicBezTo>
                    <a:pt x="732831" y="27065"/>
                    <a:pt x="738766" y="41394"/>
                    <a:pt x="738766" y="56334"/>
                  </a:cubicBezTo>
                  <a:lnTo>
                    <a:pt x="738766" y="174542"/>
                  </a:lnTo>
                  <a:cubicBezTo>
                    <a:pt x="738766" y="189483"/>
                    <a:pt x="732831" y="203812"/>
                    <a:pt x="722266" y="214377"/>
                  </a:cubicBezTo>
                  <a:cubicBezTo>
                    <a:pt x="711701" y="224941"/>
                    <a:pt x="697372" y="230876"/>
                    <a:pt x="682431" y="230876"/>
                  </a:cubicBezTo>
                  <a:lnTo>
                    <a:pt x="56334" y="230876"/>
                  </a:lnTo>
                  <a:cubicBezTo>
                    <a:pt x="41394" y="230876"/>
                    <a:pt x="27065" y="224941"/>
                    <a:pt x="16500" y="214377"/>
                  </a:cubicBezTo>
                  <a:cubicBezTo>
                    <a:pt x="5935" y="203812"/>
                    <a:pt x="0" y="189483"/>
                    <a:pt x="0" y="174542"/>
                  </a:cubicBezTo>
                  <a:lnTo>
                    <a:pt x="0" y="56334"/>
                  </a:lnTo>
                  <a:cubicBezTo>
                    <a:pt x="0" y="41394"/>
                    <a:pt x="5935" y="27065"/>
                    <a:pt x="16500" y="16500"/>
                  </a:cubicBezTo>
                  <a:cubicBezTo>
                    <a:pt x="27065" y="5935"/>
                    <a:pt x="41394" y="0"/>
                    <a:pt x="56334" y="0"/>
                  </a:cubicBezTo>
                  <a:close/>
                </a:path>
              </a:pathLst>
            </a:custGeom>
            <a:solidFill>
              <a:srgbClr val="1CBC7C"/>
            </a:solidFill>
            <a:ln cap="sq" cmpd="sng" w="190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" name="Google Shape;96;p13"/>
            <p:cNvSpPr txBox="1"/>
            <p:nvPr/>
          </p:nvSpPr>
          <p:spPr>
            <a:xfrm>
              <a:off x="0" y="-38100"/>
              <a:ext cx="738766" cy="26897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44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7" name="Google Shape;97;p13"/>
          <p:cNvGrpSpPr/>
          <p:nvPr/>
        </p:nvGrpSpPr>
        <p:grpSpPr>
          <a:xfrm>
            <a:off x="4946740" y="6401798"/>
            <a:ext cx="2061418" cy="750540"/>
            <a:chOff x="0" y="-38100"/>
            <a:chExt cx="738766" cy="268976"/>
          </a:xfrm>
        </p:grpSpPr>
        <p:sp>
          <p:nvSpPr>
            <p:cNvPr id="98" name="Google Shape;98;p13"/>
            <p:cNvSpPr/>
            <p:nvPr/>
          </p:nvSpPr>
          <p:spPr>
            <a:xfrm>
              <a:off x="0" y="0"/>
              <a:ext cx="738766" cy="230876"/>
            </a:xfrm>
            <a:custGeom>
              <a:rect b="b" l="l" r="r" t="t"/>
              <a:pathLst>
                <a:path extrusionOk="0" h="230876" w="738766">
                  <a:moveTo>
                    <a:pt x="56334" y="0"/>
                  </a:moveTo>
                  <a:lnTo>
                    <a:pt x="682431" y="0"/>
                  </a:lnTo>
                  <a:cubicBezTo>
                    <a:pt x="697372" y="0"/>
                    <a:pt x="711701" y="5935"/>
                    <a:pt x="722266" y="16500"/>
                  </a:cubicBezTo>
                  <a:cubicBezTo>
                    <a:pt x="732831" y="27065"/>
                    <a:pt x="738766" y="41394"/>
                    <a:pt x="738766" y="56334"/>
                  </a:cubicBezTo>
                  <a:lnTo>
                    <a:pt x="738766" y="174542"/>
                  </a:lnTo>
                  <a:cubicBezTo>
                    <a:pt x="738766" y="189483"/>
                    <a:pt x="732831" y="203812"/>
                    <a:pt x="722266" y="214377"/>
                  </a:cubicBezTo>
                  <a:cubicBezTo>
                    <a:pt x="711701" y="224941"/>
                    <a:pt x="697372" y="230876"/>
                    <a:pt x="682431" y="230876"/>
                  </a:cubicBezTo>
                  <a:lnTo>
                    <a:pt x="56334" y="230876"/>
                  </a:lnTo>
                  <a:cubicBezTo>
                    <a:pt x="41394" y="230876"/>
                    <a:pt x="27065" y="224941"/>
                    <a:pt x="16500" y="214377"/>
                  </a:cubicBezTo>
                  <a:cubicBezTo>
                    <a:pt x="5935" y="203812"/>
                    <a:pt x="0" y="189483"/>
                    <a:pt x="0" y="174542"/>
                  </a:cubicBezTo>
                  <a:lnTo>
                    <a:pt x="0" y="56334"/>
                  </a:lnTo>
                  <a:cubicBezTo>
                    <a:pt x="0" y="41394"/>
                    <a:pt x="5935" y="27065"/>
                    <a:pt x="16500" y="16500"/>
                  </a:cubicBezTo>
                  <a:cubicBezTo>
                    <a:pt x="27065" y="5935"/>
                    <a:pt x="41394" y="0"/>
                    <a:pt x="56334" y="0"/>
                  </a:cubicBezTo>
                  <a:close/>
                </a:path>
              </a:pathLst>
            </a:custGeom>
            <a:solidFill>
              <a:srgbClr val="D755B3"/>
            </a:solidFill>
            <a:ln cap="sq" cmpd="sng" w="190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" name="Google Shape;99;p13"/>
            <p:cNvSpPr txBox="1"/>
            <p:nvPr/>
          </p:nvSpPr>
          <p:spPr>
            <a:xfrm>
              <a:off x="0" y="-38100"/>
              <a:ext cx="738766" cy="26897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44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0" name="Google Shape;100;p13"/>
          <p:cNvGrpSpPr/>
          <p:nvPr/>
        </p:nvGrpSpPr>
        <p:grpSpPr>
          <a:xfrm>
            <a:off x="2749787" y="2919007"/>
            <a:ext cx="2061418" cy="750540"/>
            <a:chOff x="0" y="-38100"/>
            <a:chExt cx="738766" cy="268976"/>
          </a:xfrm>
        </p:grpSpPr>
        <p:sp>
          <p:nvSpPr>
            <p:cNvPr id="101" name="Google Shape;101;p13"/>
            <p:cNvSpPr/>
            <p:nvPr/>
          </p:nvSpPr>
          <p:spPr>
            <a:xfrm>
              <a:off x="0" y="0"/>
              <a:ext cx="738766" cy="230876"/>
            </a:xfrm>
            <a:custGeom>
              <a:rect b="b" l="l" r="r" t="t"/>
              <a:pathLst>
                <a:path extrusionOk="0" h="230876" w="738766">
                  <a:moveTo>
                    <a:pt x="56334" y="0"/>
                  </a:moveTo>
                  <a:lnTo>
                    <a:pt x="682431" y="0"/>
                  </a:lnTo>
                  <a:cubicBezTo>
                    <a:pt x="697372" y="0"/>
                    <a:pt x="711701" y="5935"/>
                    <a:pt x="722266" y="16500"/>
                  </a:cubicBezTo>
                  <a:cubicBezTo>
                    <a:pt x="732831" y="27065"/>
                    <a:pt x="738766" y="41394"/>
                    <a:pt x="738766" y="56334"/>
                  </a:cubicBezTo>
                  <a:lnTo>
                    <a:pt x="738766" y="174542"/>
                  </a:lnTo>
                  <a:cubicBezTo>
                    <a:pt x="738766" y="189483"/>
                    <a:pt x="732831" y="203812"/>
                    <a:pt x="722266" y="214377"/>
                  </a:cubicBezTo>
                  <a:cubicBezTo>
                    <a:pt x="711701" y="224941"/>
                    <a:pt x="697372" y="230876"/>
                    <a:pt x="682431" y="230876"/>
                  </a:cubicBezTo>
                  <a:lnTo>
                    <a:pt x="56334" y="230876"/>
                  </a:lnTo>
                  <a:cubicBezTo>
                    <a:pt x="41394" y="230876"/>
                    <a:pt x="27065" y="224941"/>
                    <a:pt x="16500" y="214377"/>
                  </a:cubicBezTo>
                  <a:cubicBezTo>
                    <a:pt x="5935" y="203812"/>
                    <a:pt x="0" y="189483"/>
                    <a:pt x="0" y="174542"/>
                  </a:cubicBezTo>
                  <a:lnTo>
                    <a:pt x="0" y="56334"/>
                  </a:lnTo>
                  <a:cubicBezTo>
                    <a:pt x="0" y="41394"/>
                    <a:pt x="5935" y="27065"/>
                    <a:pt x="16500" y="16500"/>
                  </a:cubicBezTo>
                  <a:cubicBezTo>
                    <a:pt x="27065" y="5935"/>
                    <a:pt x="41394" y="0"/>
                    <a:pt x="56334" y="0"/>
                  </a:cubicBezTo>
                  <a:close/>
                </a:path>
              </a:pathLst>
            </a:custGeom>
            <a:solidFill>
              <a:srgbClr val="1CBC7C"/>
            </a:solidFill>
            <a:ln cap="sq" cmpd="sng" w="190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13"/>
            <p:cNvSpPr txBox="1"/>
            <p:nvPr/>
          </p:nvSpPr>
          <p:spPr>
            <a:xfrm>
              <a:off x="0" y="-38100"/>
              <a:ext cx="738766" cy="26897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44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3" name="Google Shape;103;p13"/>
          <p:cNvGrpSpPr/>
          <p:nvPr/>
        </p:nvGrpSpPr>
        <p:grpSpPr>
          <a:xfrm>
            <a:off x="4946740" y="2919007"/>
            <a:ext cx="2061418" cy="750540"/>
            <a:chOff x="0" y="-38100"/>
            <a:chExt cx="738766" cy="268976"/>
          </a:xfrm>
        </p:grpSpPr>
        <p:sp>
          <p:nvSpPr>
            <p:cNvPr id="104" name="Google Shape;104;p13"/>
            <p:cNvSpPr/>
            <p:nvPr/>
          </p:nvSpPr>
          <p:spPr>
            <a:xfrm>
              <a:off x="0" y="0"/>
              <a:ext cx="738766" cy="230876"/>
            </a:xfrm>
            <a:custGeom>
              <a:rect b="b" l="l" r="r" t="t"/>
              <a:pathLst>
                <a:path extrusionOk="0" h="230876" w="738766">
                  <a:moveTo>
                    <a:pt x="56334" y="0"/>
                  </a:moveTo>
                  <a:lnTo>
                    <a:pt x="682431" y="0"/>
                  </a:lnTo>
                  <a:cubicBezTo>
                    <a:pt x="697372" y="0"/>
                    <a:pt x="711701" y="5935"/>
                    <a:pt x="722266" y="16500"/>
                  </a:cubicBezTo>
                  <a:cubicBezTo>
                    <a:pt x="732831" y="27065"/>
                    <a:pt x="738766" y="41394"/>
                    <a:pt x="738766" y="56334"/>
                  </a:cubicBezTo>
                  <a:lnTo>
                    <a:pt x="738766" y="174542"/>
                  </a:lnTo>
                  <a:cubicBezTo>
                    <a:pt x="738766" y="189483"/>
                    <a:pt x="732831" y="203812"/>
                    <a:pt x="722266" y="214377"/>
                  </a:cubicBezTo>
                  <a:cubicBezTo>
                    <a:pt x="711701" y="224941"/>
                    <a:pt x="697372" y="230876"/>
                    <a:pt x="682431" y="230876"/>
                  </a:cubicBezTo>
                  <a:lnTo>
                    <a:pt x="56334" y="230876"/>
                  </a:lnTo>
                  <a:cubicBezTo>
                    <a:pt x="41394" y="230876"/>
                    <a:pt x="27065" y="224941"/>
                    <a:pt x="16500" y="214377"/>
                  </a:cubicBezTo>
                  <a:cubicBezTo>
                    <a:pt x="5935" y="203812"/>
                    <a:pt x="0" y="189483"/>
                    <a:pt x="0" y="174542"/>
                  </a:cubicBezTo>
                  <a:lnTo>
                    <a:pt x="0" y="56334"/>
                  </a:lnTo>
                  <a:cubicBezTo>
                    <a:pt x="0" y="41394"/>
                    <a:pt x="5935" y="27065"/>
                    <a:pt x="16500" y="16500"/>
                  </a:cubicBezTo>
                  <a:cubicBezTo>
                    <a:pt x="27065" y="5935"/>
                    <a:pt x="41394" y="0"/>
                    <a:pt x="56334" y="0"/>
                  </a:cubicBezTo>
                  <a:close/>
                </a:path>
              </a:pathLst>
            </a:custGeom>
            <a:solidFill>
              <a:srgbClr val="D755B3"/>
            </a:solidFill>
            <a:ln cap="sq" cmpd="sng" w="190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5" name="Google Shape;105;p13"/>
            <p:cNvSpPr txBox="1"/>
            <p:nvPr/>
          </p:nvSpPr>
          <p:spPr>
            <a:xfrm>
              <a:off x="0" y="-38100"/>
              <a:ext cx="738766" cy="26897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44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6" name="Google Shape;106;p13"/>
          <p:cNvGrpSpPr/>
          <p:nvPr/>
        </p:nvGrpSpPr>
        <p:grpSpPr>
          <a:xfrm>
            <a:off x="551841" y="3696585"/>
            <a:ext cx="2061418" cy="2678176"/>
            <a:chOff x="0" y="-38100"/>
            <a:chExt cx="738766" cy="959798"/>
          </a:xfrm>
        </p:grpSpPr>
        <p:sp>
          <p:nvSpPr>
            <p:cNvPr id="107" name="Google Shape;107;p13"/>
            <p:cNvSpPr/>
            <p:nvPr/>
          </p:nvSpPr>
          <p:spPr>
            <a:xfrm>
              <a:off x="0" y="0"/>
              <a:ext cx="738766" cy="921698"/>
            </a:xfrm>
            <a:custGeom>
              <a:rect b="b" l="l" r="r" t="t"/>
              <a:pathLst>
                <a:path extrusionOk="0" h="921698" w="738766">
                  <a:moveTo>
                    <a:pt x="56334" y="0"/>
                  </a:moveTo>
                  <a:lnTo>
                    <a:pt x="682431" y="0"/>
                  </a:lnTo>
                  <a:cubicBezTo>
                    <a:pt x="697372" y="0"/>
                    <a:pt x="711701" y="5935"/>
                    <a:pt x="722266" y="16500"/>
                  </a:cubicBezTo>
                  <a:cubicBezTo>
                    <a:pt x="732831" y="27065"/>
                    <a:pt x="738766" y="41394"/>
                    <a:pt x="738766" y="56334"/>
                  </a:cubicBezTo>
                  <a:lnTo>
                    <a:pt x="738766" y="865364"/>
                  </a:lnTo>
                  <a:cubicBezTo>
                    <a:pt x="738766" y="880304"/>
                    <a:pt x="732831" y="894633"/>
                    <a:pt x="722266" y="905198"/>
                  </a:cubicBezTo>
                  <a:cubicBezTo>
                    <a:pt x="711701" y="915763"/>
                    <a:pt x="697372" y="921698"/>
                    <a:pt x="682431" y="921698"/>
                  </a:cubicBezTo>
                  <a:lnTo>
                    <a:pt x="56334" y="921698"/>
                  </a:lnTo>
                  <a:cubicBezTo>
                    <a:pt x="41394" y="921698"/>
                    <a:pt x="27065" y="915763"/>
                    <a:pt x="16500" y="905198"/>
                  </a:cubicBezTo>
                  <a:cubicBezTo>
                    <a:pt x="5935" y="894633"/>
                    <a:pt x="0" y="880304"/>
                    <a:pt x="0" y="865364"/>
                  </a:cubicBezTo>
                  <a:lnTo>
                    <a:pt x="0" y="56334"/>
                  </a:lnTo>
                  <a:cubicBezTo>
                    <a:pt x="0" y="41394"/>
                    <a:pt x="5935" y="27065"/>
                    <a:pt x="16500" y="16500"/>
                  </a:cubicBezTo>
                  <a:cubicBezTo>
                    <a:pt x="27065" y="5935"/>
                    <a:pt x="41394" y="0"/>
                    <a:pt x="56334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190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13"/>
            <p:cNvSpPr txBox="1"/>
            <p:nvPr/>
          </p:nvSpPr>
          <p:spPr>
            <a:xfrm>
              <a:off x="0" y="-38100"/>
              <a:ext cx="738766" cy="95979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44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9" name="Google Shape;109;p13"/>
          <p:cNvGrpSpPr/>
          <p:nvPr/>
        </p:nvGrpSpPr>
        <p:grpSpPr>
          <a:xfrm>
            <a:off x="2749291" y="3696585"/>
            <a:ext cx="2061418" cy="2678176"/>
            <a:chOff x="0" y="-38100"/>
            <a:chExt cx="738766" cy="959798"/>
          </a:xfrm>
        </p:grpSpPr>
        <p:sp>
          <p:nvSpPr>
            <p:cNvPr id="110" name="Google Shape;110;p13"/>
            <p:cNvSpPr/>
            <p:nvPr/>
          </p:nvSpPr>
          <p:spPr>
            <a:xfrm>
              <a:off x="0" y="0"/>
              <a:ext cx="738766" cy="921698"/>
            </a:xfrm>
            <a:custGeom>
              <a:rect b="b" l="l" r="r" t="t"/>
              <a:pathLst>
                <a:path extrusionOk="0" h="921698" w="738766">
                  <a:moveTo>
                    <a:pt x="56334" y="0"/>
                  </a:moveTo>
                  <a:lnTo>
                    <a:pt x="682431" y="0"/>
                  </a:lnTo>
                  <a:cubicBezTo>
                    <a:pt x="697372" y="0"/>
                    <a:pt x="711701" y="5935"/>
                    <a:pt x="722266" y="16500"/>
                  </a:cubicBezTo>
                  <a:cubicBezTo>
                    <a:pt x="732831" y="27065"/>
                    <a:pt x="738766" y="41394"/>
                    <a:pt x="738766" y="56334"/>
                  </a:cubicBezTo>
                  <a:lnTo>
                    <a:pt x="738766" y="865364"/>
                  </a:lnTo>
                  <a:cubicBezTo>
                    <a:pt x="738766" y="880304"/>
                    <a:pt x="732831" y="894633"/>
                    <a:pt x="722266" y="905198"/>
                  </a:cubicBezTo>
                  <a:cubicBezTo>
                    <a:pt x="711701" y="915763"/>
                    <a:pt x="697372" y="921698"/>
                    <a:pt x="682431" y="921698"/>
                  </a:cubicBezTo>
                  <a:lnTo>
                    <a:pt x="56334" y="921698"/>
                  </a:lnTo>
                  <a:cubicBezTo>
                    <a:pt x="41394" y="921698"/>
                    <a:pt x="27065" y="915763"/>
                    <a:pt x="16500" y="905198"/>
                  </a:cubicBezTo>
                  <a:cubicBezTo>
                    <a:pt x="5935" y="894633"/>
                    <a:pt x="0" y="880304"/>
                    <a:pt x="0" y="865364"/>
                  </a:cubicBezTo>
                  <a:lnTo>
                    <a:pt x="0" y="56334"/>
                  </a:lnTo>
                  <a:cubicBezTo>
                    <a:pt x="0" y="41394"/>
                    <a:pt x="5935" y="27065"/>
                    <a:pt x="16500" y="16500"/>
                  </a:cubicBezTo>
                  <a:cubicBezTo>
                    <a:pt x="27065" y="5935"/>
                    <a:pt x="41394" y="0"/>
                    <a:pt x="56334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190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" name="Google Shape;111;p13"/>
            <p:cNvSpPr txBox="1"/>
            <p:nvPr/>
          </p:nvSpPr>
          <p:spPr>
            <a:xfrm>
              <a:off x="0" y="-38100"/>
              <a:ext cx="738766" cy="95979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44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2" name="Google Shape;112;p13"/>
          <p:cNvGrpSpPr/>
          <p:nvPr/>
        </p:nvGrpSpPr>
        <p:grpSpPr>
          <a:xfrm>
            <a:off x="4946740" y="3696585"/>
            <a:ext cx="2061418" cy="2678176"/>
            <a:chOff x="0" y="-38100"/>
            <a:chExt cx="738766" cy="959798"/>
          </a:xfrm>
        </p:grpSpPr>
        <p:sp>
          <p:nvSpPr>
            <p:cNvPr id="113" name="Google Shape;113;p13"/>
            <p:cNvSpPr/>
            <p:nvPr/>
          </p:nvSpPr>
          <p:spPr>
            <a:xfrm>
              <a:off x="0" y="0"/>
              <a:ext cx="738766" cy="921698"/>
            </a:xfrm>
            <a:custGeom>
              <a:rect b="b" l="l" r="r" t="t"/>
              <a:pathLst>
                <a:path extrusionOk="0" h="921698" w="738766">
                  <a:moveTo>
                    <a:pt x="56334" y="0"/>
                  </a:moveTo>
                  <a:lnTo>
                    <a:pt x="682431" y="0"/>
                  </a:lnTo>
                  <a:cubicBezTo>
                    <a:pt x="697372" y="0"/>
                    <a:pt x="711701" y="5935"/>
                    <a:pt x="722266" y="16500"/>
                  </a:cubicBezTo>
                  <a:cubicBezTo>
                    <a:pt x="732831" y="27065"/>
                    <a:pt x="738766" y="41394"/>
                    <a:pt x="738766" y="56334"/>
                  </a:cubicBezTo>
                  <a:lnTo>
                    <a:pt x="738766" y="865364"/>
                  </a:lnTo>
                  <a:cubicBezTo>
                    <a:pt x="738766" y="880304"/>
                    <a:pt x="732831" y="894633"/>
                    <a:pt x="722266" y="905198"/>
                  </a:cubicBezTo>
                  <a:cubicBezTo>
                    <a:pt x="711701" y="915763"/>
                    <a:pt x="697372" y="921698"/>
                    <a:pt x="682431" y="921698"/>
                  </a:cubicBezTo>
                  <a:lnTo>
                    <a:pt x="56334" y="921698"/>
                  </a:lnTo>
                  <a:cubicBezTo>
                    <a:pt x="41394" y="921698"/>
                    <a:pt x="27065" y="915763"/>
                    <a:pt x="16500" y="905198"/>
                  </a:cubicBezTo>
                  <a:cubicBezTo>
                    <a:pt x="5935" y="894633"/>
                    <a:pt x="0" y="880304"/>
                    <a:pt x="0" y="865364"/>
                  </a:cubicBezTo>
                  <a:lnTo>
                    <a:pt x="0" y="56334"/>
                  </a:lnTo>
                  <a:cubicBezTo>
                    <a:pt x="0" y="41394"/>
                    <a:pt x="5935" y="27065"/>
                    <a:pt x="16500" y="16500"/>
                  </a:cubicBezTo>
                  <a:cubicBezTo>
                    <a:pt x="27065" y="5935"/>
                    <a:pt x="41394" y="0"/>
                    <a:pt x="56334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190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3"/>
            <p:cNvSpPr txBox="1"/>
            <p:nvPr/>
          </p:nvSpPr>
          <p:spPr>
            <a:xfrm>
              <a:off x="0" y="-38100"/>
              <a:ext cx="738766" cy="95979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44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5" name="Google Shape;115;p13"/>
          <p:cNvSpPr/>
          <p:nvPr/>
        </p:nvSpPr>
        <p:spPr>
          <a:xfrm>
            <a:off x="723068" y="4859075"/>
            <a:ext cx="1694176" cy="1275253"/>
          </a:xfrm>
          <a:custGeom>
            <a:rect b="b" l="l" r="r" t="t"/>
            <a:pathLst>
              <a:path extrusionOk="0" h="1275253" w="1694176">
                <a:moveTo>
                  <a:pt x="0" y="0"/>
                </a:moveTo>
                <a:lnTo>
                  <a:pt x="1694176" y="0"/>
                </a:lnTo>
                <a:lnTo>
                  <a:pt x="1694176" y="1275253"/>
                </a:lnTo>
                <a:lnTo>
                  <a:pt x="0" y="127525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6" name="Google Shape;116;p13"/>
          <p:cNvSpPr/>
          <p:nvPr/>
        </p:nvSpPr>
        <p:spPr>
          <a:xfrm>
            <a:off x="5363159" y="4840119"/>
            <a:ext cx="1325539" cy="1294208"/>
          </a:xfrm>
          <a:custGeom>
            <a:rect b="b" l="l" r="r" t="t"/>
            <a:pathLst>
              <a:path extrusionOk="0" h="1294208" w="1325539">
                <a:moveTo>
                  <a:pt x="0" y="0"/>
                </a:moveTo>
                <a:lnTo>
                  <a:pt x="1325539" y="0"/>
                </a:lnTo>
                <a:lnTo>
                  <a:pt x="1325539" y="1294209"/>
                </a:lnTo>
                <a:lnTo>
                  <a:pt x="0" y="12942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7" name="Google Shape;117;p13"/>
          <p:cNvSpPr/>
          <p:nvPr/>
        </p:nvSpPr>
        <p:spPr>
          <a:xfrm>
            <a:off x="3161442" y="4776872"/>
            <a:ext cx="1238107" cy="1439659"/>
          </a:xfrm>
          <a:custGeom>
            <a:rect b="b" l="l" r="r" t="t"/>
            <a:pathLst>
              <a:path extrusionOk="0" h="1439659" w="1238107">
                <a:moveTo>
                  <a:pt x="0" y="0"/>
                </a:moveTo>
                <a:lnTo>
                  <a:pt x="1238107" y="0"/>
                </a:lnTo>
                <a:lnTo>
                  <a:pt x="1238107" y="1439659"/>
                </a:lnTo>
                <a:lnTo>
                  <a:pt x="0" y="143965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118" name="Google Shape;118;p13"/>
          <p:cNvGrpSpPr/>
          <p:nvPr/>
        </p:nvGrpSpPr>
        <p:grpSpPr>
          <a:xfrm>
            <a:off x="551841" y="7179375"/>
            <a:ext cx="2061418" cy="1918517"/>
            <a:chOff x="0" y="-38100"/>
            <a:chExt cx="738766" cy="687553"/>
          </a:xfrm>
        </p:grpSpPr>
        <p:sp>
          <p:nvSpPr>
            <p:cNvPr id="119" name="Google Shape;119;p13"/>
            <p:cNvSpPr/>
            <p:nvPr/>
          </p:nvSpPr>
          <p:spPr>
            <a:xfrm>
              <a:off x="0" y="0"/>
              <a:ext cx="738766" cy="649453"/>
            </a:xfrm>
            <a:custGeom>
              <a:rect b="b" l="l" r="r" t="t"/>
              <a:pathLst>
                <a:path extrusionOk="0" h="649453" w="738766">
                  <a:moveTo>
                    <a:pt x="56334" y="0"/>
                  </a:moveTo>
                  <a:lnTo>
                    <a:pt x="682431" y="0"/>
                  </a:lnTo>
                  <a:cubicBezTo>
                    <a:pt x="697372" y="0"/>
                    <a:pt x="711701" y="5935"/>
                    <a:pt x="722266" y="16500"/>
                  </a:cubicBezTo>
                  <a:cubicBezTo>
                    <a:pt x="732831" y="27065"/>
                    <a:pt x="738766" y="41394"/>
                    <a:pt x="738766" y="56334"/>
                  </a:cubicBezTo>
                  <a:lnTo>
                    <a:pt x="738766" y="593119"/>
                  </a:lnTo>
                  <a:cubicBezTo>
                    <a:pt x="738766" y="608059"/>
                    <a:pt x="732831" y="622388"/>
                    <a:pt x="722266" y="632953"/>
                  </a:cubicBezTo>
                  <a:cubicBezTo>
                    <a:pt x="711701" y="643518"/>
                    <a:pt x="697372" y="649453"/>
                    <a:pt x="682431" y="649453"/>
                  </a:cubicBezTo>
                  <a:lnTo>
                    <a:pt x="56334" y="649453"/>
                  </a:lnTo>
                  <a:cubicBezTo>
                    <a:pt x="41394" y="649453"/>
                    <a:pt x="27065" y="643518"/>
                    <a:pt x="16500" y="632953"/>
                  </a:cubicBezTo>
                  <a:cubicBezTo>
                    <a:pt x="5935" y="622388"/>
                    <a:pt x="0" y="608059"/>
                    <a:pt x="0" y="593119"/>
                  </a:cubicBezTo>
                  <a:lnTo>
                    <a:pt x="0" y="56334"/>
                  </a:lnTo>
                  <a:cubicBezTo>
                    <a:pt x="0" y="41394"/>
                    <a:pt x="5935" y="27065"/>
                    <a:pt x="16500" y="16500"/>
                  </a:cubicBezTo>
                  <a:cubicBezTo>
                    <a:pt x="27065" y="5935"/>
                    <a:pt x="41394" y="0"/>
                    <a:pt x="56334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190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" name="Google Shape;120;p13"/>
            <p:cNvSpPr txBox="1"/>
            <p:nvPr/>
          </p:nvSpPr>
          <p:spPr>
            <a:xfrm>
              <a:off x="0" y="-38100"/>
              <a:ext cx="738766" cy="68755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44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1" name="Google Shape;121;p13"/>
          <p:cNvGrpSpPr/>
          <p:nvPr/>
        </p:nvGrpSpPr>
        <p:grpSpPr>
          <a:xfrm>
            <a:off x="2749291" y="7179375"/>
            <a:ext cx="2061418" cy="1918517"/>
            <a:chOff x="0" y="-38100"/>
            <a:chExt cx="738766" cy="687553"/>
          </a:xfrm>
        </p:grpSpPr>
        <p:sp>
          <p:nvSpPr>
            <p:cNvPr id="122" name="Google Shape;122;p13"/>
            <p:cNvSpPr/>
            <p:nvPr/>
          </p:nvSpPr>
          <p:spPr>
            <a:xfrm>
              <a:off x="0" y="0"/>
              <a:ext cx="738766" cy="649453"/>
            </a:xfrm>
            <a:custGeom>
              <a:rect b="b" l="l" r="r" t="t"/>
              <a:pathLst>
                <a:path extrusionOk="0" h="649453" w="738766">
                  <a:moveTo>
                    <a:pt x="56334" y="0"/>
                  </a:moveTo>
                  <a:lnTo>
                    <a:pt x="682431" y="0"/>
                  </a:lnTo>
                  <a:cubicBezTo>
                    <a:pt x="697372" y="0"/>
                    <a:pt x="711701" y="5935"/>
                    <a:pt x="722266" y="16500"/>
                  </a:cubicBezTo>
                  <a:cubicBezTo>
                    <a:pt x="732831" y="27065"/>
                    <a:pt x="738766" y="41394"/>
                    <a:pt x="738766" y="56334"/>
                  </a:cubicBezTo>
                  <a:lnTo>
                    <a:pt x="738766" y="593119"/>
                  </a:lnTo>
                  <a:cubicBezTo>
                    <a:pt x="738766" y="608059"/>
                    <a:pt x="732831" y="622388"/>
                    <a:pt x="722266" y="632953"/>
                  </a:cubicBezTo>
                  <a:cubicBezTo>
                    <a:pt x="711701" y="643518"/>
                    <a:pt x="697372" y="649453"/>
                    <a:pt x="682431" y="649453"/>
                  </a:cubicBezTo>
                  <a:lnTo>
                    <a:pt x="56334" y="649453"/>
                  </a:lnTo>
                  <a:cubicBezTo>
                    <a:pt x="41394" y="649453"/>
                    <a:pt x="27065" y="643518"/>
                    <a:pt x="16500" y="632953"/>
                  </a:cubicBezTo>
                  <a:cubicBezTo>
                    <a:pt x="5935" y="622388"/>
                    <a:pt x="0" y="608059"/>
                    <a:pt x="0" y="593119"/>
                  </a:cubicBezTo>
                  <a:lnTo>
                    <a:pt x="0" y="56334"/>
                  </a:lnTo>
                  <a:cubicBezTo>
                    <a:pt x="0" y="41394"/>
                    <a:pt x="5935" y="27065"/>
                    <a:pt x="16500" y="16500"/>
                  </a:cubicBezTo>
                  <a:cubicBezTo>
                    <a:pt x="27065" y="5935"/>
                    <a:pt x="41394" y="0"/>
                    <a:pt x="56334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190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" name="Google Shape;123;p13"/>
            <p:cNvSpPr txBox="1"/>
            <p:nvPr/>
          </p:nvSpPr>
          <p:spPr>
            <a:xfrm>
              <a:off x="0" y="-38100"/>
              <a:ext cx="738766" cy="68755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44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4" name="Google Shape;124;p13"/>
          <p:cNvGrpSpPr/>
          <p:nvPr/>
        </p:nvGrpSpPr>
        <p:grpSpPr>
          <a:xfrm>
            <a:off x="4946740" y="7179375"/>
            <a:ext cx="2061418" cy="1918517"/>
            <a:chOff x="0" y="-38100"/>
            <a:chExt cx="738766" cy="687553"/>
          </a:xfrm>
        </p:grpSpPr>
        <p:sp>
          <p:nvSpPr>
            <p:cNvPr id="125" name="Google Shape;125;p13"/>
            <p:cNvSpPr/>
            <p:nvPr/>
          </p:nvSpPr>
          <p:spPr>
            <a:xfrm>
              <a:off x="0" y="0"/>
              <a:ext cx="738766" cy="649453"/>
            </a:xfrm>
            <a:custGeom>
              <a:rect b="b" l="l" r="r" t="t"/>
              <a:pathLst>
                <a:path extrusionOk="0" h="649453" w="738766">
                  <a:moveTo>
                    <a:pt x="56334" y="0"/>
                  </a:moveTo>
                  <a:lnTo>
                    <a:pt x="682431" y="0"/>
                  </a:lnTo>
                  <a:cubicBezTo>
                    <a:pt x="697372" y="0"/>
                    <a:pt x="711701" y="5935"/>
                    <a:pt x="722266" y="16500"/>
                  </a:cubicBezTo>
                  <a:cubicBezTo>
                    <a:pt x="732831" y="27065"/>
                    <a:pt x="738766" y="41394"/>
                    <a:pt x="738766" y="56334"/>
                  </a:cubicBezTo>
                  <a:lnTo>
                    <a:pt x="738766" y="593119"/>
                  </a:lnTo>
                  <a:cubicBezTo>
                    <a:pt x="738766" y="608059"/>
                    <a:pt x="732831" y="622388"/>
                    <a:pt x="722266" y="632953"/>
                  </a:cubicBezTo>
                  <a:cubicBezTo>
                    <a:pt x="711701" y="643518"/>
                    <a:pt x="697372" y="649453"/>
                    <a:pt x="682431" y="649453"/>
                  </a:cubicBezTo>
                  <a:lnTo>
                    <a:pt x="56334" y="649453"/>
                  </a:lnTo>
                  <a:cubicBezTo>
                    <a:pt x="41394" y="649453"/>
                    <a:pt x="27065" y="643518"/>
                    <a:pt x="16500" y="632953"/>
                  </a:cubicBezTo>
                  <a:cubicBezTo>
                    <a:pt x="5935" y="622388"/>
                    <a:pt x="0" y="608059"/>
                    <a:pt x="0" y="593119"/>
                  </a:cubicBezTo>
                  <a:lnTo>
                    <a:pt x="0" y="56334"/>
                  </a:lnTo>
                  <a:cubicBezTo>
                    <a:pt x="0" y="41394"/>
                    <a:pt x="5935" y="27065"/>
                    <a:pt x="16500" y="16500"/>
                  </a:cubicBezTo>
                  <a:cubicBezTo>
                    <a:pt x="27065" y="5935"/>
                    <a:pt x="41394" y="0"/>
                    <a:pt x="56334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190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6" name="Google Shape;126;p13"/>
            <p:cNvSpPr txBox="1"/>
            <p:nvPr/>
          </p:nvSpPr>
          <p:spPr>
            <a:xfrm>
              <a:off x="0" y="-38100"/>
              <a:ext cx="738766" cy="68755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44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7" name="Google Shape;127;p13"/>
          <p:cNvGrpSpPr/>
          <p:nvPr/>
        </p:nvGrpSpPr>
        <p:grpSpPr>
          <a:xfrm>
            <a:off x="551841" y="9124930"/>
            <a:ext cx="6456317" cy="1190612"/>
            <a:chOff x="0" y="-38100"/>
            <a:chExt cx="2313798" cy="426689"/>
          </a:xfrm>
        </p:grpSpPr>
        <p:sp>
          <p:nvSpPr>
            <p:cNvPr id="128" name="Google Shape;128;p13"/>
            <p:cNvSpPr/>
            <p:nvPr/>
          </p:nvSpPr>
          <p:spPr>
            <a:xfrm>
              <a:off x="0" y="0"/>
              <a:ext cx="2313798" cy="388588"/>
            </a:xfrm>
            <a:custGeom>
              <a:rect b="b" l="l" r="r" t="t"/>
              <a:pathLst>
                <a:path extrusionOk="0" h="388588" w="2313798">
                  <a:moveTo>
                    <a:pt x="17987" y="0"/>
                  </a:moveTo>
                  <a:lnTo>
                    <a:pt x="2295811" y="0"/>
                  </a:lnTo>
                  <a:cubicBezTo>
                    <a:pt x="2305745" y="0"/>
                    <a:pt x="2313798" y="8053"/>
                    <a:pt x="2313798" y="17987"/>
                  </a:cubicBezTo>
                  <a:lnTo>
                    <a:pt x="2313798" y="370602"/>
                  </a:lnTo>
                  <a:cubicBezTo>
                    <a:pt x="2313798" y="380535"/>
                    <a:pt x="2305745" y="388588"/>
                    <a:pt x="2295811" y="388588"/>
                  </a:cubicBezTo>
                  <a:lnTo>
                    <a:pt x="17987" y="388588"/>
                  </a:lnTo>
                  <a:cubicBezTo>
                    <a:pt x="8053" y="388588"/>
                    <a:pt x="0" y="380535"/>
                    <a:pt x="0" y="370602"/>
                  </a:cubicBezTo>
                  <a:lnTo>
                    <a:pt x="0" y="17987"/>
                  </a:lnTo>
                  <a:cubicBezTo>
                    <a:pt x="0" y="8053"/>
                    <a:pt x="8053" y="0"/>
                    <a:pt x="17987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190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9" name="Google Shape;129;p13"/>
            <p:cNvSpPr txBox="1"/>
            <p:nvPr/>
          </p:nvSpPr>
          <p:spPr>
            <a:xfrm>
              <a:off x="0" y="-38100"/>
              <a:ext cx="2313798" cy="42668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44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30" name="Google Shape;130;p13"/>
          <p:cNvSpPr txBox="1"/>
          <p:nvPr/>
        </p:nvSpPr>
        <p:spPr>
          <a:xfrm>
            <a:off x="551841" y="424083"/>
            <a:ext cx="3557700" cy="125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400" u="none" cap="none" strike="noStrike">
                <a:solidFill>
                  <a:srgbClr val="000000"/>
                </a:solidFill>
                <a:latin typeface="Archivo Black"/>
                <a:ea typeface="Archivo Black"/>
                <a:cs typeface="Archivo Black"/>
                <a:sym typeface="Archivo Black"/>
              </a:rPr>
              <a:t>TYPES OF CHANGE MANAGEMENT</a:t>
            </a:r>
            <a:endParaRPr/>
          </a:p>
        </p:txBody>
      </p:sp>
      <p:sp>
        <p:nvSpPr>
          <p:cNvPr id="131" name="Google Shape;131;p13"/>
          <p:cNvSpPr txBox="1"/>
          <p:nvPr/>
        </p:nvSpPr>
        <p:spPr>
          <a:xfrm>
            <a:off x="551841" y="1858067"/>
            <a:ext cx="3557700" cy="800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3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Change is inevitable, but not all changes are the same. Understanding different kinds of change can help ensure smooth and efficient transformation within an organization.</a:t>
            </a:r>
            <a:endParaRPr/>
          </a:p>
        </p:txBody>
      </p:sp>
      <p:sp>
        <p:nvSpPr>
          <p:cNvPr id="132" name="Google Shape;132;p13"/>
          <p:cNvSpPr txBox="1"/>
          <p:nvPr/>
        </p:nvSpPr>
        <p:spPr>
          <a:xfrm>
            <a:off x="2782526" y="3157990"/>
            <a:ext cx="19950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FFFFFF"/>
                </a:solidFill>
                <a:latin typeface="Archivo Black"/>
                <a:ea typeface="Archivo Black"/>
                <a:cs typeface="Archivo Black"/>
                <a:sym typeface="Archivo Black"/>
              </a:rPr>
              <a:t>INFOGRAPHIC TOPIC GOES HERE.</a:t>
            </a:r>
            <a:endParaRPr/>
          </a:p>
        </p:txBody>
      </p:sp>
      <p:sp>
        <p:nvSpPr>
          <p:cNvPr id="133" name="Google Shape;133;p13"/>
          <p:cNvSpPr txBox="1"/>
          <p:nvPr/>
        </p:nvSpPr>
        <p:spPr>
          <a:xfrm>
            <a:off x="747857" y="3983404"/>
            <a:ext cx="16695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Gradual changes without organization-wide impact</a:t>
            </a:r>
            <a:endParaRPr/>
          </a:p>
        </p:txBody>
      </p:sp>
      <p:sp>
        <p:nvSpPr>
          <p:cNvPr id="134" name="Google Shape;134;p13"/>
          <p:cNvSpPr txBox="1"/>
          <p:nvPr/>
        </p:nvSpPr>
        <p:spPr>
          <a:xfrm>
            <a:off x="702227" y="7485713"/>
            <a:ext cx="17358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129541" lvl="1" marL="25908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•"/>
            </a:pPr>
            <a:r>
              <a:rPr b="0" i="0" lang="en-US" sz="12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Updating a company webpage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DM Sans"/>
              <a:ea typeface="DM Sans"/>
              <a:cs typeface="DM Sans"/>
              <a:sym typeface="DM Sans"/>
            </a:endParaRPr>
          </a:p>
          <a:p>
            <a:pPr indent="-129541" lvl="1" marL="25908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•"/>
            </a:pPr>
            <a:r>
              <a:rPr b="0" i="0" lang="en-US" sz="12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Addressing a minor customer complaint</a:t>
            </a:r>
            <a:endParaRPr/>
          </a:p>
        </p:txBody>
      </p:sp>
      <p:sp>
        <p:nvSpPr>
          <p:cNvPr id="135" name="Google Shape;135;p13"/>
          <p:cNvSpPr txBox="1"/>
          <p:nvPr/>
        </p:nvSpPr>
        <p:spPr>
          <a:xfrm>
            <a:off x="2912071" y="7485713"/>
            <a:ext cx="17358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129541" lvl="1" marL="25908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•"/>
            </a:pPr>
            <a:r>
              <a:rPr b="0" i="0" lang="en-US" sz="12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Use this section to provide examples.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DM Sans"/>
              <a:ea typeface="DM Sans"/>
              <a:cs typeface="DM Sans"/>
              <a:sym typeface="DM Sans"/>
            </a:endParaRPr>
          </a:p>
          <a:p>
            <a:pPr indent="-129541" lvl="1" marL="25908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•"/>
            </a:pPr>
            <a:r>
              <a:rPr b="0" i="0" lang="en-US" sz="12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Use this section to provide examples.</a:t>
            </a:r>
            <a:endParaRPr/>
          </a:p>
        </p:txBody>
      </p:sp>
      <p:sp>
        <p:nvSpPr>
          <p:cNvPr id="136" name="Google Shape;136;p13"/>
          <p:cNvSpPr txBox="1"/>
          <p:nvPr/>
        </p:nvSpPr>
        <p:spPr>
          <a:xfrm>
            <a:off x="1534567" y="9760513"/>
            <a:ext cx="44919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Use this space to share resource links relevant to the topic.</a:t>
            </a:r>
            <a:endParaRPr/>
          </a:p>
        </p:txBody>
      </p:sp>
      <p:sp>
        <p:nvSpPr>
          <p:cNvPr id="137" name="Google Shape;137;p13"/>
          <p:cNvSpPr txBox="1"/>
          <p:nvPr/>
        </p:nvSpPr>
        <p:spPr>
          <a:xfrm>
            <a:off x="5109521" y="7485713"/>
            <a:ext cx="17358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129541" lvl="1" marL="25908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•"/>
            </a:pPr>
            <a:r>
              <a:rPr b="0" i="0" lang="en-US" sz="12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Use this section to provide examples.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DM Sans"/>
              <a:ea typeface="DM Sans"/>
              <a:cs typeface="DM Sans"/>
              <a:sym typeface="DM Sans"/>
            </a:endParaRPr>
          </a:p>
          <a:p>
            <a:pPr indent="-129541" lvl="1" marL="25908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•"/>
            </a:pPr>
            <a:r>
              <a:rPr b="0" i="0" lang="en-US" sz="12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Use this section to provide examples.</a:t>
            </a:r>
            <a:endParaRPr/>
          </a:p>
        </p:txBody>
      </p:sp>
      <p:sp>
        <p:nvSpPr>
          <p:cNvPr id="138" name="Google Shape;138;p13"/>
          <p:cNvSpPr txBox="1"/>
          <p:nvPr/>
        </p:nvSpPr>
        <p:spPr>
          <a:xfrm>
            <a:off x="5266201" y="3983404"/>
            <a:ext cx="14226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Use this section to briefly summarize the topic.</a:t>
            </a:r>
            <a:endParaRPr/>
          </a:p>
        </p:txBody>
      </p:sp>
      <p:sp>
        <p:nvSpPr>
          <p:cNvPr id="139" name="Google Shape;139;p13"/>
          <p:cNvSpPr txBox="1"/>
          <p:nvPr/>
        </p:nvSpPr>
        <p:spPr>
          <a:xfrm>
            <a:off x="3069247" y="3983404"/>
            <a:ext cx="14226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Use this section to briefly summarize the topic.</a:t>
            </a:r>
            <a:endParaRPr/>
          </a:p>
        </p:txBody>
      </p:sp>
      <p:sp>
        <p:nvSpPr>
          <p:cNvPr id="140" name="Google Shape;140;p13"/>
          <p:cNvSpPr txBox="1"/>
          <p:nvPr/>
        </p:nvSpPr>
        <p:spPr>
          <a:xfrm>
            <a:off x="618516" y="3234223"/>
            <a:ext cx="19281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FFFFFF"/>
                </a:solidFill>
                <a:latin typeface="Archivo Black"/>
                <a:ea typeface="Archivo Black"/>
                <a:cs typeface="Archivo Black"/>
                <a:sym typeface="Archivo Black"/>
              </a:rPr>
              <a:t>ADAPTIVE CHANGE</a:t>
            </a:r>
            <a:endParaRPr/>
          </a:p>
        </p:txBody>
      </p:sp>
      <p:sp>
        <p:nvSpPr>
          <p:cNvPr id="141" name="Google Shape;141;p13"/>
          <p:cNvSpPr txBox="1"/>
          <p:nvPr/>
        </p:nvSpPr>
        <p:spPr>
          <a:xfrm>
            <a:off x="2815966" y="9536226"/>
            <a:ext cx="1928068" cy="17342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Archivo Black"/>
                <a:ea typeface="Archivo Black"/>
                <a:cs typeface="Archivo Black"/>
                <a:sym typeface="Archivo Black"/>
              </a:rPr>
              <a:t>REFERENCES</a:t>
            </a:r>
            <a:endParaRPr/>
          </a:p>
        </p:txBody>
      </p:sp>
      <p:sp>
        <p:nvSpPr>
          <p:cNvPr id="142" name="Google Shape;142;p13"/>
          <p:cNvSpPr txBox="1"/>
          <p:nvPr/>
        </p:nvSpPr>
        <p:spPr>
          <a:xfrm>
            <a:off x="618516" y="6748276"/>
            <a:ext cx="1928068" cy="17342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FFFFFF"/>
                </a:solidFill>
                <a:latin typeface="Archivo Black"/>
                <a:ea typeface="Archivo Black"/>
                <a:cs typeface="Archivo Black"/>
                <a:sym typeface="Archivo Black"/>
              </a:rPr>
              <a:t>EXAMPLES</a:t>
            </a:r>
            <a:endParaRPr/>
          </a:p>
        </p:txBody>
      </p:sp>
      <p:sp>
        <p:nvSpPr>
          <p:cNvPr id="143" name="Google Shape;143;p13"/>
          <p:cNvSpPr txBox="1"/>
          <p:nvPr/>
        </p:nvSpPr>
        <p:spPr>
          <a:xfrm>
            <a:off x="2816462" y="6748276"/>
            <a:ext cx="1928068" cy="17342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FFFFFF"/>
                </a:solidFill>
                <a:latin typeface="Archivo Black"/>
                <a:ea typeface="Archivo Black"/>
                <a:cs typeface="Archivo Black"/>
                <a:sym typeface="Archivo Black"/>
              </a:rPr>
              <a:t>EXAMPLES</a:t>
            </a:r>
            <a:endParaRPr/>
          </a:p>
        </p:txBody>
      </p:sp>
      <p:sp>
        <p:nvSpPr>
          <p:cNvPr id="144" name="Google Shape;144;p13"/>
          <p:cNvSpPr txBox="1"/>
          <p:nvPr/>
        </p:nvSpPr>
        <p:spPr>
          <a:xfrm>
            <a:off x="5013415" y="6748276"/>
            <a:ext cx="1928068" cy="17342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FFFFFF"/>
                </a:solidFill>
                <a:latin typeface="Archivo Black"/>
                <a:ea typeface="Archivo Black"/>
                <a:cs typeface="Archivo Black"/>
                <a:sym typeface="Archivo Black"/>
              </a:rPr>
              <a:t>EXAMPLES</a:t>
            </a:r>
            <a:endParaRPr/>
          </a:p>
        </p:txBody>
      </p:sp>
      <p:sp>
        <p:nvSpPr>
          <p:cNvPr id="145" name="Google Shape;145;p13"/>
          <p:cNvSpPr txBox="1"/>
          <p:nvPr/>
        </p:nvSpPr>
        <p:spPr>
          <a:xfrm>
            <a:off x="4979975" y="3157990"/>
            <a:ext cx="19950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FFFFFF"/>
                </a:solidFill>
                <a:latin typeface="Archivo Black"/>
                <a:ea typeface="Archivo Black"/>
                <a:cs typeface="Archivo Black"/>
                <a:sym typeface="Archivo Black"/>
              </a:rPr>
              <a:t>INFOGRAPHIC TOPIC GOES HERE.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A2D8FF"/>
        </a:solidFill>
      </p:bgPr>
    </p:bg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0" name="Google Shape;150;p14"/>
          <p:cNvGrpSpPr/>
          <p:nvPr/>
        </p:nvGrpSpPr>
        <p:grpSpPr>
          <a:xfrm>
            <a:off x="333439" y="1154394"/>
            <a:ext cx="3349931" cy="750540"/>
            <a:chOff x="0" y="-38100"/>
            <a:chExt cx="1200540" cy="268976"/>
          </a:xfrm>
        </p:grpSpPr>
        <p:sp>
          <p:nvSpPr>
            <p:cNvPr id="151" name="Google Shape;151;p14"/>
            <p:cNvSpPr/>
            <p:nvPr/>
          </p:nvSpPr>
          <p:spPr>
            <a:xfrm>
              <a:off x="0" y="0"/>
              <a:ext cx="1200540" cy="230876"/>
            </a:xfrm>
            <a:custGeom>
              <a:rect b="b" l="l" r="r" t="t"/>
              <a:pathLst>
                <a:path extrusionOk="0" h="230876" w="1200540">
                  <a:moveTo>
                    <a:pt x="34666" y="0"/>
                  </a:moveTo>
                  <a:lnTo>
                    <a:pt x="1165874" y="0"/>
                  </a:lnTo>
                  <a:cubicBezTo>
                    <a:pt x="1175068" y="0"/>
                    <a:pt x="1183885" y="3652"/>
                    <a:pt x="1190386" y="10153"/>
                  </a:cubicBezTo>
                  <a:cubicBezTo>
                    <a:pt x="1196887" y="16655"/>
                    <a:pt x="1200540" y="25472"/>
                    <a:pt x="1200540" y="34666"/>
                  </a:cubicBezTo>
                  <a:lnTo>
                    <a:pt x="1200540" y="196210"/>
                  </a:lnTo>
                  <a:cubicBezTo>
                    <a:pt x="1200540" y="215356"/>
                    <a:pt x="1185019" y="230876"/>
                    <a:pt x="1165874" y="230876"/>
                  </a:cubicBezTo>
                  <a:lnTo>
                    <a:pt x="34666" y="230876"/>
                  </a:lnTo>
                  <a:cubicBezTo>
                    <a:pt x="15521" y="230876"/>
                    <a:pt x="0" y="215356"/>
                    <a:pt x="0" y="196210"/>
                  </a:cubicBezTo>
                  <a:lnTo>
                    <a:pt x="0" y="34666"/>
                  </a:lnTo>
                  <a:cubicBezTo>
                    <a:pt x="0" y="15521"/>
                    <a:pt x="15521" y="0"/>
                    <a:pt x="34666" y="0"/>
                  </a:cubicBezTo>
                  <a:close/>
                </a:path>
              </a:pathLst>
            </a:custGeom>
            <a:solidFill>
              <a:srgbClr val="FC7C2C"/>
            </a:solidFill>
            <a:ln cap="sq" cmpd="sng" w="190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2" name="Google Shape;152;p14"/>
            <p:cNvSpPr txBox="1"/>
            <p:nvPr/>
          </p:nvSpPr>
          <p:spPr>
            <a:xfrm>
              <a:off x="0" y="-38100"/>
              <a:ext cx="1200540" cy="26897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44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3" name="Google Shape;153;p14"/>
          <p:cNvGrpSpPr/>
          <p:nvPr/>
        </p:nvGrpSpPr>
        <p:grpSpPr>
          <a:xfrm>
            <a:off x="3876630" y="1154394"/>
            <a:ext cx="3349931" cy="750540"/>
            <a:chOff x="0" y="-38100"/>
            <a:chExt cx="1200540" cy="268976"/>
          </a:xfrm>
        </p:grpSpPr>
        <p:sp>
          <p:nvSpPr>
            <p:cNvPr id="154" name="Google Shape;154;p14"/>
            <p:cNvSpPr/>
            <p:nvPr/>
          </p:nvSpPr>
          <p:spPr>
            <a:xfrm>
              <a:off x="0" y="0"/>
              <a:ext cx="1200540" cy="230876"/>
            </a:xfrm>
            <a:custGeom>
              <a:rect b="b" l="l" r="r" t="t"/>
              <a:pathLst>
                <a:path extrusionOk="0" h="230876" w="1200540">
                  <a:moveTo>
                    <a:pt x="34666" y="0"/>
                  </a:moveTo>
                  <a:lnTo>
                    <a:pt x="1165874" y="0"/>
                  </a:lnTo>
                  <a:cubicBezTo>
                    <a:pt x="1175068" y="0"/>
                    <a:pt x="1183885" y="3652"/>
                    <a:pt x="1190386" y="10153"/>
                  </a:cubicBezTo>
                  <a:cubicBezTo>
                    <a:pt x="1196887" y="16655"/>
                    <a:pt x="1200540" y="25472"/>
                    <a:pt x="1200540" y="34666"/>
                  </a:cubicBezTo>
                  <a:lnTo>
                    <a:pt x="1200540" y="196210"/>
                  </a:lnTo>
                  <a:cubicBezTo>
                    <a:pt x="1200540" y="215356"/>
                    <a:pt x="1185019" y="230876"/>
                    <a:pt x="1165874" y="230876"/>
                  </a:cubicBezTo>
                  <a:lnTo>
                    <a:pt x="34666" y="230876"/>
                  </a:lnTo>
                  <a:cubicBezTo>
                    <a:pt x="15521" y="230876"/>
                    <a:pt x="0" y="215356"/>
                    <a:pt x="0" y="196210"/>
                  </a:cubicBezTo>
                  <a:lnTo>
                    <a:pt x="0" y="34666"/>
                  </a:lnTo>
                  <a:cubicBezTo>
                    <a:pt x="0" y="15521"/>
                    <a:pt x="15521" y="0"/>
                    <a:pt x="34666" y="0"/>
                  </a:cubicBezTo>
                  <a:close/>
                </a:path>
              </a:pathLst>
            </a:custGeom>
            <a:solidFill>
              <a:srgbClr val="1CBC7C"/>
            </a:solidFill>
            <a:ln cap="sq" cmpd="sng" w="190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5" name="Google Shape;155;p14"/>
            <p:cNvSpPr txBox="1"/>
            <p:nvPr/>
          </p:nvSpPr>
          <p:spPr>
            <a:xfrm>
              <a:off x="0" y="-38100"/>
              <a:ext cx="1200540" cy="26897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44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6" name="Google Shape;156;p14"/>
          <p:cNvGrpSpPr/>
          <p:nvPr/>
        </p:nvGrpSpPr>
        <p:grpSpPr>
          <a:xfrm>
            <a:off x="333439" y="5047998"/>
            <a:ext cx="6893122" cy="750540"/>
            <a:chOff x="0" y="-38100"/>
            <a:chExt cx="2470339" cy="268976"/>
          </a:xfrm>
        </p:grpSpPr>
        <p:sp>
          <p:nvSpPr>
            <p:cNvPr id="157" name="Google Shape;157;p14"/>
            <p:cNvSpPr/>
            <p:nvPr/>
          </p:nvSpPr>
          <p:spPr>
            <a:xfrm>
              <a:off x="0" y="0"/>
              <a:ext cx="2470339" cy="230876"/>
            </a:xfrm>
            <a:custGeom>
              <a:rect b="b" l="l" r="r" t="t"/>
              <a:pathLst>
                <a:path extrusionOk="0" h="230876" w="2470339">
                  <a:moveTo>
                    <a:pt x="16847" y="0"/>
                  </a:moveTo>
                  <a:lnTo>
                    <a:pt x="2453492" y="0"/>
                  </a:lnTo>
                  <a:cubicBezTo>
                    <a:pt x="2462796" y="0"/>
                    <a:pt x="2470339" y="7543"/>
                    <a:pt x="2470339" y="16847"/>
                  </a:cubicBezTo>
                  <a:lnTo>
                    <a:pt x="2470339" y="214029"/>
                  </a:lnTo>
                  <a:cubicBezTo>
                    <a:pt x="2470339" y="223334"/>
                    <a:pt x="2462796" y="230876"/>
                    <a:pt x="2453492" y="230876"/>
                  </a:cubicBezTo>
                  <a:lnTo>
                    <a:pt x="16847" y="230876"/>
                  </a:lnTo>
                  <a:cubicBezTo>
                    <a:pt x="7543" y="230876"/>
                    <a:pt x="0" y="223334"/>
                    <a:pt x="0" y="214029"/>
                  </a:cubicBezTo>
                  <a:lnTo>
                    <a:pt x="0" y="16847"/>
                  </a:lnTo>
                  <a:cubicBezTo>
                    <a:pt x="0" y="7543"/>
                    <a:pt x="7543" y="0"/>
                    <a:pt x="16847" y="0"/>
                  </a:cubicBezTo>
                  <a:close/>
                </a:path>
              </a:pathLst>
            </a:custGeom>
            <a:solidFill>
              <a:srgbClr val="D755B3"/>
            </a:solidFill>
            <a:ln cap="sq" cmpd="sng" w="190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8" name="Google Shape;158;p14"/>
            <p:cNvSpPr txBox="1"/>
            <p:nvPr/>
          </p:nvSpPr>
          <p:spPr>
            <a:xfrm>
              <a:off x="0" y="-38100"/>
              <a:ext cx="2470339" cy="26897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44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9" name="Google Shape;159;p14"/>
          <p:cNvGrpSpPr/>
          <p:nvPr/>
        </p:nvGrpSpPr>
        <p:grpSpPr>
          <a:xfrm>
            <a:off x="333439" y="1912310"/>
            <a:ext cx="3349931" cy="3127702"/>
            <a:chOff x="0" y="-38100"/>
            <a:chExt cx="1200540" cy="1120897"/>
          </a:xfrm>
        </p:grpSpPr>
        <p:sp>
          <p:nvSpPr>
            <p:cNvPr id="160" name="Google Shape;160;p14"/>
            <p:cNvSpPr/>
            <p:nvPr/>
          </p:nvSpPr>
          <p:spPr>
            <a:xfrm>
              <a:off x="0" y="0"/>
              <a:ext cx="1200540" cy="1082797"/>
            </a:xfrm>
            <a:custGeom>
              <a:rect b="b" l="l" r="r" t="t"/>
              <a:pathLst>
                <a:path extrusionOk="0" h="1082797" w="1200540">
                  <a:moveTo>
                    <a:pt x="34666" y="0"/>
                  </a:moveTo>
                  <a:lnTo>
                    <a:pt x="1165874" y="0"/>
                  </a:lnTo>
                  <a:cubicBezTo>
                    <a:pt x="1175068" y="0"/>
                    <a:pt x="1183885" y="3652"/>
                    <a:pt x="1190386" y="10153"/>
                  </a:cubicBezTo>
                  <a:cubicBezTo>
                    <a:pt x="1196887" y="16655"/>
                    <a:pt x="1200540" y="25472"/>
                    <a:pt x="1200540" y="34666"/>
                  </a:cubicBezTo>
                  <a:lnTo>
                    <a:pt x="1200540" y="1048131"/>
                  </a:lnTo>
                  <a:cubicBezTo>
                    <a:pt x="1200540" y="1067277"/>
                    <a:pt x="1185019" y="1082797"/>
                    <a:pt x="1165874" y="1082797"/>
                  </a:cubicBezTo>
                  <a:lnTo>
                    <a:pt x="34666" y="1082797"/>
                  </a:lnTo>
                  <a:cubicBezTo>
                    <a:pt x="15521" y="1082797"/>
                    <a:pt x="0" y="1067277"/>
                    <a:pt x="0" y="1048131"/>
                  </a:cubicBezTo>
                  <a:lnTo>
                    <a:pt x="0" y="34666"/>
                  </a:lnTo>
                  <a:cubicBezTo>
                    <a:pt x="0" y="15521"/>
                    <a:pt x="15521" y="0"/>
                    <a:pt x="34666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190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1" name="Google Shape;161;p14"/>
            <p:cNvSpPr txBox="1"/>
            <p:nvPr/>
          </p:nvSpPr>
          <p:spPr>
            <a:xfrm>
              <a:off x="0" y="-38100"/>
              <a:ext cx="1200540" cy="112089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44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62" name="Google Shape;162;p14"/>
          <p:cNvGrpSpPr/>
          <p:nvPr/>
        </p:nvGrpSpPr>
        <p:grpSpPr>
          <a:xfrm>
            <a:off x="3876630" y="1912310"/>
            <a:ext cx="3349931" cy="3127702"/>
            <a:chOff x="0" y="-38100"/>
            <a:chExt cx="1200540" cy="1120897"/>
          </a:xfrm>
        </p:grpSpPr>
        <p:sp>
          <p:nvSpPr>
            <p:cNvPr id="163" name="Google Shape;163;p14"/>
            <p:cNvSpPr/>
            <p:nvPr/>
          </p:nvSpPr>
          <p:spPr>
            <a:xfrm>
              <a:off x="0" y="0"/>
              <a:ext cx="1200540" cy="1082797"/>
            </a:xfrm>
            <a:custGeom>
              <a:rect b="b" l="l" r="r" t="t"/>
              <a:pathLst>
                <a:path extrusionOk="0" h="1082797" w="1200540">
                  <a:moveTo>
                    <a:pt x="34666" y="0"/>
                  </a:moveTo>
                  <a:lnTo>
                    <a:pt x="1165874" y="0"/>
                  </a:lnTo>
                  <a:cubicBezTo>
                    <a:pt x="1175068" y="0"/>
                    <a:pt x="1183885" y="3652"/>
                    <a:pt x="1190386" y="10153"/>
                  </a:cubicBezTo>
                  <a:cubicBezTo>
                    <a:pt x="1196887" y="16655"/>
                    <a:pt x="1200540" y="25472"/>
                    <a:pt x="1200540" y="34666"/>
                  </a:cubicBezTo>
                  <a:lnTo>
                    <a:pt x="1200540" y="1048131"/>
                  </a:lnTo>
                  <a:cubicBezTo>
                    <a:pt x="1200540" y="1067277"/>
                    <a:pt x="1185019" y="1082797"/>
                    <a:pt x="1165874" y="1082797"/>
                  </a:cubicBezTo>
                  <a:lnTo>
                    <a:pt x="34666" y="1082797"/>
                  </a:lnTo>
                  <a:cubicBezTo>
                    <a:pt x="15521" y="1082797"/>
                    <a:pt x="0" y="1067277"/>
                    <a:pt x="0" y="1048131"/>
                  </a:cubicBezTo>
                  <a:lnTo>
                    <a:pt x="0" y="34666"/>
                  </a:lnTo>
                  <a:cubicBezTo>
                    <a:pt x="0" y="15521"/>
                    <a:pt x="15521" y="0"/>
                    <a:pt x="34666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190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4" name="Google Shape;164;p14"/>
            <p:cNvSpPr txBox="1"/>
            <p:nvPr/>
          </p:nvSpPr>
          <p:spPr>
            <a:xfrm>
              <a:off x="0" y="-38100"/>
              <a:ext cx="1200540" cy="112089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44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65" name="Google Shape;165;p14"/>
          <p:cNvGrpSpPr/>
          <p:nvPr/>
        </p:nvGrpSpPr>
        <p:grpSpPr>
          <a:xfrm>
            <a:off x="333439" y="5806526"/>
            <a:ext cx="6893122" cy="4568364"/>
            <a:chOff x="0" y="-38100"/>
            <a:chExt cx="2470339" cy="1637199"/>
          </a:xfrm>
        </p:grpSpPr>
        <p:sp>
          <p:nvSpPr>
            <p:cNvPr id="166" name="Google Shape;166;p14"/>
            <p:cNvSpPr/>
            <p:nvPr/>
          </p:nvSpPr>
          <p:spPr>
            <a:xfrm>
              <a:off x="0" y="0"/>
              <a:ext cx="2470339" cy="1599099"/>
            </a:xfrm>
            <a:custGeom>
              <a:rect b="b" l="l" r="r" t="t"/>
              <a:pathLst>
                <a:path extrusionOk="0" h="1599099" w="2470339">
                  <a:moveTo>
                    <a:pt x="16847" y="0"/>
                  </a:moveTo>
                  <a:lnTo>
                    <a:pt x="2453492" y="0"/>
                  </a:lnTo>
                  <a:cubicBezTo>
                    <a:pt x="2462796" y="0"/>
                    <a:pt x="2470339" y="7543"/>
                    <a:pt x="2470339" y="16847"/>
                  </a:cubicBezTo>
                  <a:lnTo>
                    <a:pt x="2470339" y="1582252"/>
                  </a:lnTo>
                  <a:cubicBezTo>
                    <a:pt x="2470339" y="1591556"/>
                    <a:pt x="2462796" y="1599099"/>
                    <a:pt x="2453492" y="1599099"/>
                  </a:cubicBezTo>
                  <a:lnTo>
                    <a:pt x="16847" y="1599099"/>
                  </a:lnTo>
                  <a:cubicBezTo>
                    <a:pt x="7543" y="1599099"/>
                    <a:pt x="0" y="1591556"/>
                    <a:pt x="0" y="1582252"/>
                  </a:cubicBezTo>
                  <a:lnTo>
                    <a:pt x="0" y="16847"/>
                  </a:lnTo>
                  <a:cubicBezTo>
                    <a:pt x="0" y="7543"/>
                    <a:pt x="7543" y="0"/>
                    <a:pt x="16847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190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7" name="Google Shape;167;p14"/>
            <p:cNvSpPr txBox="1"/>
            <p:nvPr/>
          </p:nvSpPr>
          <p:spPr>
            <a:xfrm>
              <a:off x="0" y="-38100"/>
              <a:ext cx="2470339" cy="16371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44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68" name="Google Shape;168;p14"/>
          <p:cNvGrpSpPr/>
          <p:nvPr/>
        </p:nvGrpSpPr>
        <p:grpSpPr>
          <a:xfrm>
            <a:off x="4445846" y="2539364"/>
            <a:ext cx="561580" cy="561580"/>
            <a:chOff x="0" y="0"/>
            <a:chExt cx="812800" cy="812800"/>
          </a:xfrm>
        </p:grpSpPr>
        <p:sp>
          <p:nvSpPr>
            <p:cNvPr id="169" name="Google Shape;169;p1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A2D8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0" name="Google Shape;170;p14"/>
            <p:cNvSpPr txBox="1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44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71" name="Google Shape;171;p14"/>
          <p:cNvGrpSpPr/>
          <p:nvPr/>
        </p:nvGrpSpPr>
        <p:grpSpPr>
          <a:xfrm>
            <a:off x="4445846" y="3667429"/>
            <a:ext cx="561580" cy="561580"/>
            <a:chOff x="0" y="0"/>
            <a:chExt cx="812800" cy="812800"/>
          </a:xfrm>
        </p:grpSpPr>
        <p:sp>
          <p:nvSpPr>
            <p:cNvPr id="172" name="Google Shape;172;p1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EBF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3" name="Google Shape;173;p14"/>
            <p:cNvSpPr txBox="1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44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74" name="Google Shape;174;p14"/>
          <p:cNvGrpSpPr/>
          <p:nvPr/>
        </p:nvGrpSpPr>
        <p:grpSpPr>
          <a:xfrm>
            <a:off x="5275755" y="2539364"/>
            <a:ext cx="561580" cy="561580"/>
            <a:chOff x="0" y="0"/>
            <a:chExt cx="812800" cy="812800"/>
          </a:xfrm>
        </p:grpSpPr>
        <p:sp>
          <p:nvSpPr>
            <p:cNvPr id="175" name="Google Shape;175;p1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D755B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6" name="Google Shape;176;p14"/>
            <p:cNvSpPr txBox="1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44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77" name="Google Shape;177;p14"/>
          <p:cNvGrpSpPr/>
          <p:nvPr/>
        </p:nvGrpSpPr>
        <p:grpSpPr>
          <a:xfrm>
            <a:off x="5275755" y="3667429"/>
            <a:ext cx="561580" cy="561580"/>
            <a:chOff x="0" y="0"/>
            <a:chExt cx="812800" cy="812800"/>
          </a:xfrm>
        </p:grpSpPr>
        <p:sp>
          <p:nvSpPr>
            <p:cNvPr id="178" name="Google Shape;178;p1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C7C2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9" name="Google Shape;179;p14"/>
            <p:cNvSpPr txBox="1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44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80" name="Google Shape;180;p14"/>
          <p:cNvGrpSpPr/>
          <p:nvPr/>
        </p:nvGrpSpPr>
        <p:grpSpPr>
          <a:xfrm>
            <a:off x="6106679" y="2539364"/>
            <a:ext cx="561580" cy="561580"/>
            <a:chOff x="0" y="0"/>
            <a:chExt cx="812800" cy="812800"/>
          </a:xfrm>
        </p:grpSpPr>
        <p:sp>
          <p:nvSpPr>
            <p:cNvPr id="181" name="Google Shape;181;p1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1CBC7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2" name="Google Shape;182;p14"/>
            <p:cNvSpPr txBox="1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44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83" name="Google Shape;183;p14"/>
          <p:cNvGrpSpPr/>
          <p:nvPr/>
        </p:nvGrpSpPr>
        <p:grpSpPr>
          <a:xfrm>
            <a:off x="6106679" y="3667429"/>
            <a:ext cx="561580" cy="561580"/>
            <a:chOff x="0" y="0"/>
            <a:chExt cx="812800" cy="812800"/>
          </a:xfrm>
        </p:grpSpPr>
        <p:sp>
          <p:nvSpPr>
            <p:cNvPr id="184" name="Google Shape;184;p1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5" name="Google Shape;185;p14"/>
            <p:cNvSpPr txBox="1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44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86" name="Google Shape;186;p14"/>
          <p:cNvSpPr/>
          <p:nvPr/>
        </p:nvSpPr>
        <p:spPr>
          <a:xfrm>
            <a:off x="764724" y="8265915"/>
            <a:ext cx="1229465" cy="1200405"/>
          </a:xfrm>
          <a:custGeom>
            <a:rect b="b" l="l" r="r" t="t"/>
            <a:pathLst>
              <a:path extrusionOk="0" h="1200405" w="1229465">
                <a:moveTo>
                  <a:pt x="0" y="0"/>
                </a:moveTo>
                <a:lnTo>
                  <a:pt x="1229465" y="0"/>
                </a:lnTo>
                <a:lnTo>
                  <a:pt x="1229465" y="1200404"/>
                </a:lnTo>
                <a:lnTo>
                  <a:pt x="0" y="120040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87" name="Google Shape;187;p14"/>
          <p:cNvSpPr/>
          <p:nvPr/>
        </p:nvSpPr>
        <p:spPr>
          <a:xfrm>
            <a:off x="647546" y="6742602"/>
            <a:ext cx="1605432" cy="1287265"/>
          </a:xfrm>
          <a:custGeom>
            <a:rect b="b" l="l" r="r" t="t"/>
            <a:pathLst>
              <a:path extrusionOk="0" h="1287265" w="1605432">
                <a:moveTo>
                  <a:pt x="0" y="0"/>
                </a:moveTo>
                <a:lnTo>
                  <a:pt x="1605432" y="0"/>
                </a:lnTo>
                <a:lnTo>
                  <a:pt x="1605432" y="1287265"/>
                </a:lnTo>
                <a:lnTo>
                  <a:pt x="0" y="128726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88" name="Google Shape;188;p14"/>
          <p:cNvSpPr/>
          <p:nvPr/>
        </p:nvSpPr>
        <p:spPr>
          <a:xfrm>
            <a:off x="2520483" y="6769257"/>
            <a:ext cx="1216008" cy="1233956"/>
          </a:xfrm>
          <a:custGeom>
            <a:rect b="b" l="l" r="r" t="t"/>
            <a:pathLst>
              <a:path extrusionOk="0" h="1233956" w="1216008">
                <a:moveTo>
                  <a:pt x="0" y="0"/>
                </a:moveTo>
                <a:lnTo>
                  <a:pt x="1216008" y="0"/>
                </a:lnTo>
                <a:lnTo>
                  <a:pt x="1216008" y="1233956"/>
                </a:lnTo>
                <a:lnTo>
                  <a:pt x="0" y="123395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89" name="Google Shape;189;p14"/>
          <p:cNvSpPr/>
          <p:nvPr/>
        </p:nvSpPr>
        <p:spPr>
          <a:xfrm>
            <a:off x="2243966" y="8126318"/>
            <a:ext cx="1292277" cy="1424353"/>
          </a:xfrm>
          <a:custGeom>
            <a:rect b="b" l="l" r="r" t="t"/>
            <a:pathLst>
              <a:path extrusionOk="0" h="1424353" w="1292277">
                <a:moveTo>
                  <a:pt x="0" y="0"/>
                </a:moveTo>
                <a:lnTo>
                  <a:pt x="1292277" y="0"/>
                </a:lnTo>
                <a:lnTo>
                  <a:pt x="1292277" y="1424353"/>
                </a:lnTo>
                <a:lnTo>
                  <a:pt x="0" y="142435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90" name="Google Shape;190;p14"/>
          <p:cNvSpPr/>
          <p:nvPr/>
        </p:nvSpPr>
        <p:spPr>
          <a:xfrm>
            <a:off x="4003996" y="6725508"/>
            <a:ext cx="1136450" cy="1321454"/>
          </a:xfrm>
          <a:custGeom>
            <a:rect b="b" l="l" r="r" t="t"/>
            <a:pathLst>
              <a:path extrusionOk="0" h="1321454" w="1136450">
                <a:moveTo>
                  <a:pt x="0" y="0"/>
                </a:moveTo>
                <a:lnTo>
                  <a:pt x="1136450" y="0"/>
                </a:lnTo>
                <a:lnTo>
                  <a:pt x="1136450" y="1321453"/>
                </a:lnTo>
                <a:lnTo>
                  <a:pt x="0" y="132145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91" name="Google Shape;191;p14"/>
          <p:cNvSpPr/>
          <p:nvPr/>
        </p:nvSpPr>
        <p:spPr>
          <a:xfrm>
            <a:off x="3784609" y="8210670"/>
            <a:ext cx="1194009" cy="1255650"/>
          </a:xfrm>
          <a:custGeom>
            <a:rect b="b" l="l" r="r" t="t"/>
            <a:pathLst>
              <a:path extrusionOk="0" h="1255650" w="1194009">
                <a:moveTo>
                  <a:pt x="0" y="0"/>
                </a:moveTo>
                <a:lnTo>
                  <a:pt x="1194008" y="0"/>
                </a:lnTo>
                <a:lnTo>
                  <a:pt x="1194008" y="1255649"/>
                </a:lnTo>
                <a:lnTo>
                  <a:pt x="0" y="125564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92" name="Google Shape;192;p14"/>
          <p:cNvSpPr/>
          <p:nvPr/>
        </p:nvSpPr>
        <p:spPr>
          <a:xfrm>
            <a:off x="5228395" y="8265915"/>
            <a:ext cx="1684059" cy="1145160"/>
          </a:xfrm>
          <a:custGeom>
            <a:rect b="b" l="l" r="r" t="t"/>
            <a:pathLst>
              <a:path extrusionOk="0" h="1145160" w="1684059">
                <a:moveTo>
                  <a:pt x="0" y="0"/>
                </a:moveTo>
                <a:lnTo>
                  <a:pt x="1684059" y="0"/>
                </a:lnTo>
                <a:lnTo>
                  <a:pt x="1684059" y="1145160"/>
                </a:lnTo>
                <a:lnTo>
                  <a:pt x="0" y="114516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9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93" name="Google Shape;193;p14"/>
          <p:cNvSpPr/>
          <p:nvPr/>
        </p:nvSpPr>
        <p:spPr>
          <a:xfrm>
            <a:off x="5411039" y="6693888"/>
            <a:ext cx="1456178" cy="1384693"/>
          </a:xfrm>
          <a:custGeom>
            <a:rect b="b" l="l" r="r" t="t"/>
            <a:pathLst>
              <a:path extrusionOk="0" h="1384693" w="1456178">
                <a:moveTo>
                  <a:pt x="0" y="0"/>
                </a:moveTo>
                <a:lnTo>
                  <a:pt x="1456178" y="0"/>
                </a:lnTo>
                <a:lnTo>
                  <a:pt x="1456178" y="1384693"/>
                </a:lnTo>
                <a:lnTo>
                  <a:pt x="0" y="138469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0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94" name="Google Shape;194;p14"/>
          <p:cNvSpPr txBox="1"/>
          <p:nvPr/>
        </p:nvSpPr>
        <p:spPr>
          <a:xfrm>
            <a:off x="881035" y="464579"/>
            <a:ext cx="5797930" cy="38542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rgbClr val="000000"/>
                </a:solidFill>
                <a:latin typeface="Archivo Black"/>
                <a:ea typeface="Archivo Black"/>
                <a:cs typeface="Archivo Black"/>
                <a:sym typeface="Archivo Black"/>
              </a:rPr>
              <a:t>RESOURCE PAGE</a:t>
            </a:r>
            <a:endParaRPr/>
          </a:p>
        </p:txBody>
      </p:sp>
      <p:sp>
        <p:nvSpPr>
          <p:cNvPr id="195" name="Google Shape;195;p14"/>
          <p:cNvSpPr txBox="1"/>
          <p:nvPr/>
        </p:nvSpPr>
        <p:spPr>
          <a:xfrm>
            <a:off x="695229" y="1451359"/>
            <a:ext cx="2626350" cy="2914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00" u="none" cap="none" strike="noStrike">
                <a:solidFill>
                  <a:srgbClr val="FFFFFF"/>
                </a:solidFill>
                <a:latin typeface="Archivo Black"/>
                <a:ea typeface="Archivo Black"/>
                <a:cs typeface="Archivo Black"/>
                <a:sym typeface="Archivo Black"/>
              </a:rPr>
              <a:t>FONTS</a:t>
            </a:r>
            <a:endParaRPr/>
          </a:p>
        </p:txBody>
      </p:sp>
      <p:sp>
        <p:nvSpPr>
          <p:cNvPr id="196" name="Google Shape;196;p14"/>
          <p:cNvSpPr txBox="1"/>
          <p:nvPr/>
        </p:nvSpPr>
        <p:spPr>
          <a:xfrm>
            <a:off x="4238420" y="1451359"/>
            <a:ext cx="2626350" cy="2914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00" u="none" cap="none" strike="noStrike">
                <a:solidFill>
                  <a:srgbClr val="FFFFFF"/>
                </a:solidFill>
                <a:latin typeface="Archivo Black"/>
                <a:ea typeface="Archivo Black"/>
                <a:cs typeface="Archivo Black"/>
                <a:sym typeface="Archivo Black"/>
              </a:rPr>
              <a:t>COLORS</a:t>
            </a:r>
            <a:endParaRPr/>
          </a:p>
        </p:txBody>
      </p:sp>
      <p:sp>
        <p:nvSpPr>
          <p:cNvPr id="197" name="Google Shape;197;p14"/>
          <p:cNvSpPr txBox="1"/>
          <p:nvPr/>
        </p:nvSpPr>
        <p:spPr>
          <a:xfrm>
            <a:off x="1726156" y="5344963"/>
            <a:ext cx="4107687" cy="2914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00" u="none" cap="none" strike="noStrike">
                <a:solidFill>
                  <a:srgbClr val="FFFFFF"/>
                </a:solidFill>
                <a:latin typeface="Archivo Black"/>
                <a:ea typeface="Archivo Black"/>
                <a:cs typeface="Archivo Black"/>
                <a:sym typeface="Archivo Black"/>
              </a:rPr>
              <a:t>DESIGN ELEMENTS</a:t>
            </a:r>
            <a:endParaRPr/>
          </a:p>
        </p:txBody>
      </p:sp>
      <p:sp>
        <p:nvSpPr>
          <p:cNvPr id="198" name="Google Shape;198;p14"/>
          <p:cNvSpPr txBox="1"/>
          <p:nvPr/>
        </p:nvSpPr>
        <p:spPr>
          <a:xfrm>
            <a:off x="1173813" y="811902"/>
            <a:ext cx="5212374" cy="27361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2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99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Use these resources in your design.</a:t>
            </a:r>
            <a:endParaRPr/>
          </a:p>
        </p:txBody>
      </p:sp>
      <p:sp>
        <p:nvSpPr>
          <p:cNvPr id="199" name="Google Shape;199;p14"/>
          <p:cNvSpPr txBox="1"/>
          <p:nvPr/>
        </p:nvSpPr>
        <p:spPr>
          <a:xfrm>
            <a:off x="993314" y="3005101"/>
            <a:ext cx="2030181" cy="36569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00" u="none" cap="none" strike="noStrike">
                <a:solidFill>
                  <a:srgbClr val="000000"/>
                </a:solidFill>
                <a:latin typeface="Archivo Black"/>
                <a:ea typeface="Archivo Black"/>
                <a:cs typeface="Archivo Black"/>
                <a:sym typeface="Archivo Black"/>
              </a:rPr>
              <a:t>Archivo Black</a:t>
            </a:r>
            <a:endParaRPr/>
          </a:p>
        </p:txBody>
      </p:sp>
      <p:sp>
        <p:nvSpPr>
          <p:cNvPr id="200" name="Google Shape;200;p14"/>
          <p:cNvSpPr txBox="1"/>
          <p:nvPr/>
        </p:nvSpPr>
        <p:spPr>
          <a:xfrm>
            <a:off x="984798" y="3951802"/>
            <a:ext cx="2047214" cy="36569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DM Sans Regular</a:t>
            </a:r>
            <a:endParaRPr/>
          </a:p>
        </p:txBody>
      </p:sp>
      <p:sp>
        <p:nvSpPr>
          <p:cNvPr id="201" name="Google Shape;201;p14"/>
          <p:cNvSpPr txBox="1"/>
          <p:nvPr/>
        </p:nvSpPr>
        <p:spPr>
          <a:xfrm>
            <a:off x="1477419" y="3649608"/>
            <a:ext cx="1061971" cy="27361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Body Copy</a:t>
            </a:r>
            <a:endParaRPr/>
          </a:p>
        </p:txBody>
      </p:sp>
      <p:sp>
        <p:nvSpPr>
          <p:cNvPr id="202" name="Google Shape;202;p14"/>
          <p:cNvSpPr txBox="1"/>
          <p:nvPr/>
        </p:nvSpPr>
        <p:spPr>
          <a:xfrm>
            <a:off x="1744069" y="2703038"/>
            <a:ext cx="528671" cy="27361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Titles</a:t>
            </a:r>
            <a:endParaRPr/>
          </a:p>
        </p:txBody>
      </p:sp>
      <p:sp>
        <p:nvSpPr>
          <p:cNvPr id="203" name="Google Shape;203;p14"/>
          <p:cNvSpPr txBox="1"/>
          <p:nvPr/>
        </p:nvSpPr>
        <p:spPr>
          <a:xfrm>
            <a:off x="4383422" y="3183593"/>
            <a:ext cx="686428" cy="2076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#A2D8FF</a:t>
            </a:r>
            <a:endParaRPr/>
          </a:p>
        </p:txBody>
      </p:sp>
      <p:sp>
        <p:nvSpPr>
          <p:cNvPr id="204" name="Google Shape;204;p14"/>
          <p:cNvSpPr txBox="1"/>
          <p:nvPr/>
        </p:nvSpPr>
        <p:spPr>
          <a:xfrm>
            <a:off x="4382099" y="4311658"/>
            <a:ext cx="689074" cy="2076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#FEBF00</a:t>
            </a:r>
            <a:endParaRPr/>
          </a:p>
        </p:txBody>
      </p:sp>
      <p:sp>
        <p:nvSpPr>
          <p:cNvPr id="205" name="Google Shape;205;p14"/>
          <p:cNvSpPr txBox="1"/>
          <p:nvPr/>
        </p:nvSpPr>
        <p:spPr>
          <a:xfrm>
            <a:off x="5213413" y="3183593"/>
            <a:ext cx="686263" cy="2076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#D755B3</a:t>
            </a:r>
            <a:endParaRPr/>
          </a:p>
        </p:txBody>
      </p:sp>
      <p:sp>
        <p:nvSpPr>
          <p:cNvPr id="206" name="Google Shape;206;p14"/>
          <p:cNvSpPr txBox="1"/>
          <p:nvPr/>
        </p:nvSpPr>
        <p:spPr>
          <a:xfrm>
            <a:off x="5201672" y="4311658"/>
            <a:ext cx="709745" cy="2076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#FC7C2C</a:t>
            </a:r>
            <a:endParaRPr/>
          </a:p>
        </p:txBody>
      </p:sp>
      <p:sp>
        <p:nvSpPr>
          <p:cNvPr id="207" name="Google Shape;207;p14"/>
          <p:cNvSpPr txBox="1"/>
          <p:nvPr/>
        </p:nvSpPr>
        <p:spPr>
          <a:xfrm>
            <a:off x="6043676" y="3183593"/>
            <a:ext cx="687586" cy="2076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#1CBC7C</a:t>
            </a:r>
            <a:endParaRPr/>
          </a:p>
        </p:txBody>
      </p:sp>
      <p:sp>
        <p:nvSpPr>
          <p:cNvPr id="208" name="Google Shape;208;p14"/>
          <p:cNvSpPr txBox="1"/>
          <p:nvPr/>
        </p:nvSpPr>
        <p:spPr>
          <a:xfrm>
            <a:off x="6002583" y="4311658"/>
            <a:ext cx="769772" cy="2076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#000000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A2D8FF"/>
        </a:solidFill>
      </p:bgPr>
    </p:bg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3" name="Google Shape;213;p15"/>
          <p:cNvGrpSpPr/>
          <p:nvPr/>
        </p:nvGrpSpPr>
        <p:grpSpPr>
          <a:xfrm>
            <a:off x="333439" y="210798"/>
            <a:ext cx="6893122" cy="10164093"/>
            <a:chOff x="0" y="-38100"/>
            <a:chExt cx="2470339" cy="3642582"/>
          </a:xfrm>
        </p:grpSpPr>
        <p:sp>
          <p:nvSpPr>
            <p:cNvPr id="214" name="Google Shape;214;p15"/>
            <p:cNvSpPr/>
            <p:nvPr/>
          </p:nvSpPr>
          <p:spPr>
            <a:xfrm>
              <a:off x="0" y="0"/>
              <a:ext cx="2470339" cy="3604482"/>
            </a:xfrm>
            <a:custGeom>
              <a:rect b="b" l="l" r="r" t="t"/>
              <a:pathLst>
                <a:path extrusionOk="0" h="3604482" w="2470339">
                  <a:moveTo>
                    <a:pt x="16847" y="0"/>
                  </a:moveTo>
                  <a:lnTo>
                    <a:pt x="2453492" y="0"/>
                  </a:lnTo>
                  <a:cubicBezTo>
                    <a:pt x="2462796" y="0"/>
                    <a:pt x="2470339" y="7543"/>
                    <a:pt x="2470339" y="16847"/>
                  </a:cubicBezTo>
                  <a:lnTo>
                    <a:pt x="2470339" y="3587635"/>
                  </a:lnTo>
                  <a:cubicBezTo>
                    <a:pt x="2470339" y="3596939"/>
                    <a:pt x="2462796" y="3604482"/>
                    <a:pt x="2453492" y="3604482"/>
                  </a:cubicBezTo>
                  <a:lnTo>
                    <a:pt x="16847" y="3604482"/>
                  </a:lnTo>
                  <a:cubicBezTo>
                    <a:pt x="7543" y="3604482"/>
                    <a:pt x="0" y="3596939"/>
                    <a:pt x="0" y="3587635"/>
                  </a:cubicBezTo>
                  <a:lnTo>
                    <a:pt x="0" y="16847"/>
                  </a:lnTo>
                  <a:cubicBezTo>
                    <a:pt x="0" y="7543"/>
                    <a:pt x="7543" y="0"/>
                    <a:pt x="16847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190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5" name="Google Shape;215;p15"/>
            <p:cNvSpPr txBox="1"/>
            <p:nvPr/>
          </p:nvSpPr>
          <p:spPr>
            <a:xfrm>
              <a:off x="0" y="-38100"/>
              <a:ext cx="2470339" cy="364258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44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16" name="Google Shape;216;p15"/>
          <p:cNvSpPr txBox="1"/>
          <p:nvPr/>
        </p:nvSpPr>
        <p:spPr>
          <a:xfrm>
            <a:off x="881035" y="2064417"/>
            <a:ext cx="5797930" cy="46737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400" u="none" cap="none" strike="noStrike">
                <a:solidFill>
                  <a:srgbClr val="000000"/>
                </a:solidFill>
                <a:latin typeface="Archivo Black"/>
                <a:ea typeface="Archivo Black"/>
                <a:cs typeface="Archivo Black"/>
                <a:sym typeface="Archivo Black"/>
              </a:rPr>
              <a:t>CREDITS</a:t>
            </a:r>
            <a:endParaRPr/>
          </a:p>
        </p:txBody>
      </p:sp>
      <p:sp>
        <p:nvSpPr>
          <p:cNvPr id="217" name="Google Shape;217;p15"/>
          <p:cNvSpPr txBox="1"/>
          <p:nvPr/>
        </p:nvSpPr>
        <p:spPr>
          <a:xfrm>
            <a:off x="1931965" y="2769739"/>
            <a:ext cx="36960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This template is free for everyone to use, thanks to the following:</a:t>
            </a:r>
            <a:endParaRPr/>
          </a:p>
        </p:txBody>
      </p:sp>
      <p:sp>
        <p:nvSpPr>
          <p:cNvPr id="218" name="Google Shape;218;p15"/>
          <p:cNvSpPr txBox="1"/>
          <p:nvPr/>
        </p:nvSpPr>
        <p:spPr>
          <a:xfrm>
            <a:off x="2220754" y="7775490"/>
            <a:ext cx="3118492" cy="89971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400" u="none" cap="none" strike="noStrike">
                <a:solidFill>
                  <a:srgbClr val="000000"/>
                </a:solidFill>
                <a:latin typeface="Archivo Black"/>
                <a:ea typeface="Archivo Black"/>
                <a:cs typeface="Archivo Black"/>
                <a:sym typeface="Archivo Black"/>
              </a:rPr>
              <a:t>Happy designing!</a:t>
            </a:r>
            <a:endParaRPr/>
          </a:p>
        </p:txBody>
      </p:sp>
      <p:sp>
        <p:nvSpPr>
          <p:cNvPr id="219" name="Google Shape;219;p15"/>
          <p:cNvSpPr txBox="1"/>
          <p:nvPr/>
        </p:nvSpPr>
        <p:spPr>
          <a:xfrm>
            <a:off x="2687296" y="4948559"/>
            <a:ext cx="2185407" cy="2747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for the template</a:t>
            </a:r>
            <a:endParaRPr/>
          </a:p>
        </p:txBody>
      </p:sp>
      <p:sp>
        <p:nvSpPr>
          <p:cNvPr id="220" name="Google Shape;220;p15"/>
          <p:cNvSpPr txBox="1"/>
          <p:nvPr/>
        </p:nvSpPr>
        <p:spPr>
          <a:xfrm>
            <a:off x="712965" y="6086586"/>
            <a:ext cx="6134069" cy="38542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rgbClr val="000000"/>
                </a:solidFill>
                <a:latin typeface="Archivo Black"/>
                <a:ea typeface="Archivo Black"/>
                <a:cs typeface="Archivo Black"/>
                <a:sym typeface="Archivo Black"/>
              </a:rPr>
              <a:t>Pexels, Pixabay, &amp; Sketchify</a:t>
            </a:r>
            <a:endParaRPr/>
          </a:p>
        </p:txBody>
      </p:sp>
      <p:sp>
        <p:nvSpPr>
          <p:cNvPr id="221" name="Google Shape;221;p15"/>
          <p:cNvSpPr txBox="1"/>
          <p:nvPr/>
        </p:nvSpPr>
        <p:spPr>
          <a:xfrm>
            <a:off x="2744271" y="6624410"/>
            <a:ext cx="2071458" cy="2747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for the photos</a:t>
            </a:r>
            <a:endParaRPr/>
          </a:p>
        </p:txBody>
      </p:sp>
      <p:pic>
        <p:nvPicPr>
          <p:cNvPr id="222" name="Google Shape;222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19000" y="3857609"/>
            <a:ext cx="3118500" cy="80128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