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Fredoka"/>
      <p:regular r:id="rId28"/>
      <p:bold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Fredok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redok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1"/>
          <p:cNvSpPr/>
          <p:nvPr>
            <p:ph idx="2" type="pic"/>
          </p:nvPr>
        </p:nvSpPr>
        <p:spPr>
          <a:xfrm>
            <a:off x="1792288" y="612775"/>
            <a:ext cx="5486400" cy="4114800"/>
          </a:xfrm>
          <a:prstGeom prst="rect">
            <a:avLst/>
          </a:prstGeom>
          <a:noFill/>
          <a:ln>
            <a:noFill/>
          </a:ln>
        </p:spPr>
      </p:sp>
      <p:sp>
        <p:nvSpPr>
          <p:cNvPr id="66" name="Google Shape;66;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7" name="Google Shape;6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gradFill>
          <a:gsLst>
            <a:gs pos="0">
              <a:srgbClr val="FFFACD"/>
            </a:gs>
            <a:gs pos="100000">
              <a:srgbClr val="FFB6DF"/>
            </a:gs>
          </a:gsLst>
          <a:path path="circle">
            <a:fillToRect b="50%" l="50%" r="50%" t="50%"/>
          </a:path>
          <a:tileRect/>
        </a:gradFill>
      </p:bgPr>
    </p:bg>
    <p:spTree>
      <p:nvGrpSpPr>
        <p:cNvPr id="16"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 name="Google Shape;2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2" name="Google Shape;3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9" name="Google Shape;59;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0" name="Google Shape;6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38.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27.jpg"/><Relationship Id="rId5" Type="http://schemas.openxmlformats.org/officeDocument/2006/relationships/image" Target="../media/image30.jpg"/><Relationship Id="rId6"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32.jp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38.png"/><Relationship Id="rId7" Type="http://schemas.openxmlformats.org/officeDocument/2006/relationships/image" Target="../media/image4.png"/></Relationships>
</file>

<file path=ppt/slides/_rels/slide2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4.png"/><Relationship Id="rId13" Type="http://schemas.openxmlformats.org/officeDocument/2006/relationships/image" Target="../media/image1.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0.png"/><Relationship Id="rId15" Type="http://schemas.openxmlformats.org/officeDocument/2006/relationships/image" Target="../media/image34.png"/><Relationship Id="rId1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0.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9.jpg"/><Relationship Id="rId5" Type="http://schemas.openxmlformats.org/officeDocument/2006/relationships/image" Target="../media/image22.jpg"/><Relationship Id="rId6" Type="http://schemas.openxmlformats.org/officeDocument/2006/relationships/image" Target="../media/image4.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ACD"/>
            </a:gs>
            <a:gs pos="100000">
              <a:srgbClr val="FFB6DF"/>
            </a:gs>
          </a:gsLst>
          <a:path path="circle">
            <a:fillToRect b="50%" l="50%" r="50%" t="50%"/>
          </a:path>
          <a:tileRect/>
        </a:gradFill>
      </p:bgPr>
    </p:bg>
    <p:spTree>
      <p:nvGrpSpPr>
        <p:cNvPr id="85" name="Shape 85"/>
        <p:cNvGrpSpPr/>
        <p:nvPr/>
      </p:nvGrpSpPr>
      <p:grpSpPr>
        <a:xfrm>
          <a:off x="0" y="0"/>
          <a:ext cx="0" cy="0"/>
          <a:chOff x="0" y="0"/>
          <a:chExt cx="0" cy="0"/>
        </a:xfrm>
      </p:grpSpPr>
      <p:grpSp>
        <p:nvGrpSpPr>
          <p:cNvPr id="86" name="Google Shape;86;p14"/>
          <p:cNvGrpSpPr/>
          <p:nvPr/>
        </p:nvGrpSpPr>
        <p:grpSpPr>
          <a:xfrm>
            <a:off x="7363010" y="1904451"/>
            <a:ext cx="3931493" cy="1431102"/>
            <a:chOff x="0" y="-127339"/>
            <a:chExt cx="5241991" cy="1908135"/>
          </a:xfrm>
        </p:grpSpPr>
        <p:grpSp>
          <p:nvGrpSpPr>
            <p:cNvPr id="87" name="Google Shape;87;p14"/>
            <p:cNvGrpSpPr/>
            <p:nvPr/>
          </p:nvGrpSpPr>
          <p:grpSpPr>
            <a:xfrm>
              <a:off x="123805" y="87493"/>
              <a:ext cx="5118186" cy="1693303"/>
              <a:chOff x="0" y="-47625"/>
              <a:chExt cx="1914205" cy="633297"/>
            </a:xfrm>
          </p:grpSpPr>
          <p:sp>
            <p:nvSpPr>
              <p:cNvPr id="88" name="Google Shape;88;p14"/>
              <p:cNvSpPr/>
              <p:nvPr/>
            </p:nvSpPr>
            <p:spPr>
              <a:xfrm>
                <a:off x="0" y="0"/>
                <a:ext cx="1914205" cy="585672"/>
              </a:xfrm>
              <a:custGeom>
                <a:rect b="b" l="l" r="r" t="t"/>
                <a:pathLst>
                  <a:path extrusionOk="0" h="585672" w="1914205">
                    <a:moveTo>
                      <a:pt x="50421" y="0"/>
                    </a:moveTo>
                    <a:lnTo>
                      <a:pt x="1863784" y="0"/>
                    </a:lnTo>
                    <a:cubicBezTo>
                      <a:pt x="1877157" y="0"/>
                      <a:pt x="1889981" y="5312"/>
                      <a:pt x="1899437" y="14768"/>
                    </a:cubicBezTo>
                    <a:cubicBezTo>
                      <a:pt x="1908893" y="24224"/>
                      <a:pt x="1914205" y="37049"/>
                      <a:pt x="1914205" y="50421"/>
                    </a:cubicBezTo>
                    <a:lnTo>
                      <a:pt x="1914205" y="535251"/>
                    </a:lnTo>
                    <a:cubicBezTo>
                      <a:pt x="1914205" y="563098"/>
                      <a:pt x="1891631" y="585672"/>
                      <a:pt x="1863784" y="585672"/>
                    </a:cubicBezTo>
                    <a:lnTo>
                      <a:pt x="50421" y="585672"/>
                    </a:lnTo>
                    <a:cubicBezTo>
                      <a:pt x="37049" y="585672"/>
                      <a:pt x="24224" y="580360"/>
                      <a:pt x="14768" y="570904"/>
                    </a:cubicBezTo>
                    <a:cubicBezTo>
                      <a:pt x="5312" y="561448"/>
                      <a:pt x="0" y="548623"/>
                      <a:pt x="0" y="535251"/>
                    </a:cubicBezTo>
                    <a:lnTo>
                      <a:pt x="0" y="50421"/>
                    </a:lnTo>
                    <a:cubicBezTo>
                      <a:pt x="0" y="37049"/>
                      <a:pt x="5312" y="24224"/>
                      <a:pt x="14768" y="14768"/>
                    </a:cubicBezTo>
                    <a:cubicBezTo>
                      <a:pt x="24224" y="5312"/>
                      <a:pt x="37049" y="0"/>
                      <a:pt x="50421"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txBox="1"/>
              <p:nvPr/>
            </p:nvSpPr>
            <p:spPr>
              <a:xfrm>
                <a:off x="0" y="-47625"/>
                <a:ext cx="1914205" cy="633297"/>
              </a:xfrm>
              <a:prstGeom prst="rect">
                <a:avLst/>
              </a:prstGeom>
              <a:noFill/>
              <a:ln>
                <a:noFill/>
              </a:ln>
            </p:spPr>
            <p:txBody>
              <a:bodyPr anchorCtr="0" anchor="ctr" bIns="30375" lIns="30375" spcFirstLastPara="1" rIns="30375" wrap="square" tIns="30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4"/>
            <p:cNvGrpSpPr/>
            <p:nvPr/>
          </p:nvGrpSpPr>
          <p:grpSpPr>
            <a:xfrm>
              <a:off x="0" y="-127339"/>
              <a:ext cx="5118186" cy="1780415"/>
              <a:chOff x="0" y="-47625"/>
              <a:chExt cx="1914205" cy="665877"/>
            </a:xfrm>
          </p:grpSpPr>
          <p:sp>
            <p:nvSpPr>
              <p:cNvPr id="91" name="Google Shape;91;p14"/>
              <p:cNvSpPr/>
              <p:nvPr/>
            </p:nvSpPr>
            <p:spPr>
              <a:xfrm>
                <a:off x="0" y="0"/>
                <a:ext cx="1914205" cy="618252"/>
              </a:xfrm>
              <a:custGeom>
                <a:rect b="b" l="l" r="r" t="t"/>
                <a:pathLst>
                  <a:path extrusionOk="0" h="618252" w="1914205">
                    <a:moveTo>
                      <a:pt x="56472" y="0"/>
                    </a:moveTo>
                    <a:lnTo>
                      <a:pt x="1857734" y="0"/>
                    </a:lnTo>
                    <a:cubicBezTo>
                      <a:pt x="1872711" y="0"/>
                      <a:pt x="1887075" y="5950"/>
                      <a:pt x="1897665" y="16540"/>
                    </a:cubicBezTo>
                    <a:cubicBezTo>
                      <a:pt x="1908255" y="27131"/>
                      <a:pt x="1914205" y="41494"/>
                      <a:pt x="1914205" y="56472"/>
                    </a:cubicBezTo>
                    <a:lnTo>
                      <a:pt x="1914205" y="561780"/>
                    </a:lnTo>
                    <a:cubicBezTo>
                      <a:pt x="1914205" y="576757"/>
                      <a:pt x="1908255" y="591121"/>
                      <a:pt x="1897665" y="601711"/>
                    </a:cubicBezTo>
                    <a:cubicBezTo>
                      <a:pt x="1887075" y="612302"/>
                      <a:pt x="1872711" y="618252"/>
                      <a:pt x="1857734" y="618252"/>
                    </a:cubicBezTo>
                    <a:lnTo>
                      <a:pt x="56472" y="618252"/>
                    </a:lnTo>
                    <a:cubicBezTo>
                      <a:pt x="25283" y="618252"/>
                      <a:pt x="0" y="592968"/>
                      <a:pt x="0" y="561780"/>
                    </a:cubicBezTo>
                    <a:lnTo>
                      <a:pt x="0" y="56472"/>
                    </a:lnTo>
                    <a:cubicBezTo>
                      <a:pt x="0" y="41494"/>
                      <a:pt x="5950" y="27131"/>
                      <a:pt x="16540" y="16540"/>
                    </a:cubicBezTo>
                    <a:cubicBezTo>
                      <a:pt x="27131" y="5950"/>
                      <a:pt x="41494" y="0"/>
                      <a:pt x="56472" y="0"/>
                    </a:cubicBezTo>
                    <a:close/>
                  </a:path>
                </a:pathLst>
              </a:custGeom>
              <a:solidFill>
                <a:srgbClr val="FEF8F4"/>
              </a:solidFill>
              <a:ln cap="rnd" cmpd="sng" w="47625">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txBox="1"/>
              <p:nvPr/>
            </p:nvSpPr>
            <p:spPr>
              <a:xfrm>
                <a:off x="0" y="-47625"/>
                <a:ext cx="1914205" cy="665877"/>
              </a:xfrm>
              <a:prstGeom prst="rect">
                <a:avLst/>
              </a:prstGeom>
              <a:noFill/>
              <a:ln>
                <a:noFill/>
              </a:ln>
            </p:spPr>
            <p:txBody>
              <a:bodyPr anchorCtr="0" anchor="ctr" bIns="30375" lIns="30375" spcFirstLastPara="1" rIns="30375" wrap="square" tIns="30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4"/>
            <p:cNvSpPr txBox="1"/>
            <p:nvPr/>
          </p:nvSpPr>
          <p:spPr>
            <a:xfrm rot="-17083">
              <a:off x="144164" y="285406"/>
              <a:ext cx="4829760" cy="1093213"/>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1" i="0" lang="en-US" sz="5327" u="none" cap="none" strike="noStrike">
                  <a:solidFill>
                    <a:srgbClr val="F5BE77"/>
                  </a:solidFill>
                  <a:latin typeface="Fredoka"/>
                  <a:ea typeface="Fredoka"/>
                  <a:cs typeface="Fredoka"/>
                  <a:sym typeface="Fredoka"/>
                </a:rPr>
                <a:t>All About </a:t>
              </a:r>
              <a:endParaRPr b="1">
                <a:latin typeface="Fredoka"/>
                <a:ea typeface="Fredoka"/>
                <a:cs typeface="Fredoka"/>
                <a:sym typeface="Fredoka"/>
              </a:endParaRPr>
            </a:p>
          </p:txBody>
        </p:sp>
      </p:grpSp>
      <p:grpSp>
        <p:nvGrpSpPr>
          <p:cNvPr id="94" name="Google Shape;94;p14"/>
          <p:cNvGrpSpPr/>
          <p:nvPr/>
        </p:nvGrpSpPr>
        <p:grpSpPr>
          <a:xfrm>
            <a:off x="2334638" y="3316652"/>
            <a:ext cx="13463325" cy="2404548"/>
            <a:chOff x="1" y="-241101"/>
            <a:chExt cx="17951100" cy="3206064"/>
          </a:xfrm>
        </p:grpSpPr>
        <p:grpSp>
          <p:nvGrpSpPr>
            <p:cNvPr id="95" name="Google Shape;95;p14"/>
            <p:cNvGrpSpPr/>
            <p:nvPr/>
          </p:nvGrpSpPr>
          <p:grpSpPr>
            <a:xfrm>
              <a:off x="2016292" y="-38085"/>
              <a:ext cx="14645241" cy="3003048"/>
              <a:chOff x="0" y="-47625"/>
              <a:chExt cx="2892887" cy="593195"/>
            </a:xfrm>
          </p:grpSpPr>
          <p:sp>
            <p:nvSpPr>
              <p:cNvPr id="96" name="Google Shape;96;p14"/>
              <p:cNvSpPr/>
              <p:nvPr/>
            </p:nvSpPr>
            <p:spPr>
              <a:xfrm>
                <a:off x="0" y="0"/>
                <a:ext cx="2892887" cy="545570"/>
              </a:xfrm>
              <a:custGeom>
                <a:rect b="b" l="l" r="r" t="t"/>
                <a:pathLst>
                  <a:path extrusionOk="0" h="545570" w="2892887">
                    <a:moveTo>
                      <a:pt x="35947" y="0"/>
                    </a:moveTo>
                    <a:lnTo>
                      <a:pt x="2856940" y="0"/>
                    </a:lnTo>
                    <a:cubicBezTo>
                      <a:pt x="2876793" y="0"/>
                      <a:pt x="2892887" y="16094"/>
                      <a:pt x="2892887" y="35947"/>
                    </a:cubicBezTo>
                    <a:lnTo>
                      <a:pt x="2892887" y="509623"/>
                    </a:lnTo>
                    <a:cubicBezTo>
                      <a:pt x="2892887" y="529476"/>
                      <a:pt x="2876793" y="545570"/>
                      <a:pt x="2856940" y="545570"/>
                    </a:cubicBezTo>
                    <a:lnTo>
                      <a:pt x="35947" y="545570"/>
                    </a:lnTo>
                    <a:cubicBezTo>
                      <a:pt x="16094" y="545570"/>
                      <a:pt x="0" y="529476"/>
                      <a:pt x="0" y="509623"/>
                    </a:cubicBezTo>
                    <a:lnTo>
                      <a:pt x="0" y="35947"/>
                    </a:lnTo>
                    <a:cubicBezTo>
                      <a:pt x="0" y="16094"/>
                      <a:pt x="16094" y="0"/>
                      <a:pt x="35947" y="0"/>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txBox="1"/>
              <p:nvPr/>
            </p:nvSpPr>
            <p:spPr>
              <a:xfrm>
                <a:off x="0" y="-47625"/>
                <a:ext cx="2892887" cy="5931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4"/>
            <p:cNvGrpSpPr/>
            <p:nvPr/>
          </p:nvGrpSpPr>
          <p:grpSpPr>
            <a:xfrm>
              <a:off x="1596991" y="-241101"/>
              <a:ext cx="14844889" cy="2934136"/>
              <a:chOff x="0" y="-47625"/>
              <a:chExt cx="2932324" cy="579583"/>
            </a:xfrm>
          </p:grpSpPr>
          <p:sp>
            <p:nvSpPr>
              <p:cNvPr id="99" name="Google Shape;99;p14"/>
              <p:cNvSpPr/>
              <p:nvPr/>
            </p:nvSpPr>
            <p:spPr>
              <a:xfrm>
                <a:off x="0" y="0"/>
                <a:ext cx="2932324" cy="531958"/>
              </a:xfrm>
              <a:custGeom>
                <a:rect b="b" l="l" r="r" t="t"/>
                <a:pathLst>
                  <a:path extrusionOk="0" h="531958" w="2932324">
                    <a:moveTo>
                      <a:pt x="35463" y="0"/>
                    </a:moveTo>
                    <a:lnTo>
                      <a:pt x="2896860" y="0"/>
                    </a:lnTo>
                    <a:cubicBezTo>
                      <a:pt x="2916446" y="0"/>
                      <a:pt x="2932324" y="15878"/>
                      <a:pt x="2932324" y="35463"/>
                    </a:cubicBezTo>
                    <a:lnTo>
                      <a:pt x="2932324" y="496494"/>
                    </a:lnTo>
                    <a:cubicBezTo>
                      <a:pt x="2932324" y="516080"/>
                      <a:pt x="2916446" y="531958"/>
                      <a:pt x="2896860" y="531958"/>
                    </a:cubicBezTo>
                    <a:lnTo>
                      <a:pt x="35463" y="531958"/>
                    </a:lnTo>
                    <a:cubicBezTo>
                      <a:pt x="15878" y="531958"/>
                      <a:pt x="0" y="516080"/>
                      <a:pt x="0" y="496494"/>
                    </a:cubicBezTo>
                    <a:lnTo>
                      <a:pt x="0" y="35463"/>
                    </a:lnTo>
                    <a:cubicBezTo>
                      <a:pt x="0" y="15878"/>
                      <a:pt x="15878" y="0"/>
                      <a:pt x="35463" y="0"/>
                    </a:cubicBezTo>
                    <a:close/>
                  </a:path>
                </a:pathLst>
              </a:custGeom>
              <a:solidFill>
                <a:srgbClr val="B2E4BF"/>
              </a:solidFill>
              <a:ln cap="rnd" cmpd="sng" w="38100">
                <a:solidFill>
                  <a:srgbClr val="FEF8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txBox="1"/>
              <p:nvPr/>
            </p:nvSpPr>
            <p:spPr>
              <a:xfrm>
                <a:off x="0" y="-47625"/>
                <a:ext cx="2932324" cy="5795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4"/>
            <p:cNvSpPr txBox="1"/>
            <p:nvPr/>
          </p:nvSpPr>
          <p:spPr>
            <a:xfrm rot="-17189">
              <a:off x="5738" y="185667"/>
              <a:ext cx="17939624" cy="23541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1470" u="none" cap="none" strike="noStrike">
                  <a:solidFill>
                    <a:srgbClr val="FEF8F4"/>
                  </a:solidFill>
                  <a:latin typeface="Fredoka"/>
                  <a:ea typeface="Fredoka"/>
                  <a:cs typeface="Fredoka"/>
                  <a:sym typeface="Fredoka"/>
                </a:rPr>
                <a:t>Christmas Eve</a:t>
              </a:r>
              <a:endParaRPr b="1">
                <a:latin typeface="Fredoka"/>
                <a:ea typeface="Fredoka"/>
                <a:cs typeface="Fredoka"/>
                <a:sym typeface="Fredoka"/>
              </a:endParaRPr>
            </a:p>
          </p:txBody>
        </p:sp>
      </p:grpSp>
      <p:grpSp>
        <p:nvGrpSpPr>
          <p:cNvPr id="102" name="Google Shape;102;p14"/>
          <p:cNvGrpSpPr/>
          <p:nvPr/>
        </p:nvGrpSpPr>
        <p:grpSpPr>
          <a:xfrm>
            <a:off x="5525737" y="5706439"/>
            <a:ext cx="7345672" cy="2404548"/>
            <a:chOff x="0" y="-241101"/>
            <a:chExt cx="9794230" cy="3206064"/>
          </a:xfrm>
        </p:grpSpPr>
        <p:grpSp>
          <p:nvGrpSpPr>
            <p:cNvPr id="103" name="Google Shape;103;p14"/>
            <p:cNvGrpSpPr/>
            <p:nvPr/>
          </p:nvGrpSpPr>
          <p:grpSpPr>
            <a:xfrm>
              <a:off x="373997" y="-38085"/>
              <a:ext cx="9420233" cy="3003048"/>
              <a:chOff x="0" y="-47625"/>
              <a:chExt cx="1860787" cy="593195"/>
            </a:xfrm>
          </p:grpSpPr>
          <p:sp>
            <p:nvSpPr>
              <p:cNvPr id="104" name="Google Shape;104;p14"/>
              <p:cNvSpPr/>
              <p:nvPr/>
            </p:nvSpPr>
            <p:spPr>
              <a:xfrm>
                <a:off x="0" y="0"/>
                <a:ext cx="1860787" cy="545570"/>
              </a:xfrm>
              <a:custGeom>
                <a:rect b="b" l="l" r="r" t="t"/>
                <a:pathLst>
                  <a:path extrusionOk="0" h="545570" w="1860787">
                    <a:moveTo>
                      <a:pt x="55885" y="0"/>
                    </a:moveTo>
                    <a:lnTo>
                      <a:pt x="1804902" y="0"/>
                    </a:lnTo>
                    <a:cubicBezTo>
                      <a:pt x="1835766" y="0"/>
                      <a:pt x="1860787" y="25021"/>
                      <a:pt x="1860787" y="55885"/>
                    </a:cubicBezTo>
                    <a:lnTo>
                      <a:pt x="1860787" y="489685"/>
                    </a:lnTo>
                    <a:cubicBezTo>
                      <a:pt x="1860787" y="520549"/>
                      <a:pt x="1835766" y="545570"/>
                      <a:pt x="1804902" y="545570"/>
                    </a:cubicBezTo>
                    <a:lnTo>
                      <a:pt x="55885" y="545570"/>
                    </a:lnTo>
                    <a:cubicBezTo>
                      <a:pt x="41063" y="545570"/>
                      <a:pt x="26849" y="539682"/>
                      <a:pt x="16368" y="529201"/>
                    </a:cubicBezTo>
                    <a:cubicBezTo>
                      <a:pt x="5888" y="518721"/>
                      <a:pt x="0" y="504506"/>
                      <a:pt x="0" y="489685"/>
                    </a:cubicBezTo>
                    <a:lnTo>
                      <a:pt x="0" y="55885"/>
                    </a:lnTo>
                    <a:cubicBezTo>
                      <a:pt x="0" y="25021"/>
                      <a:pt x="25021" y="0"/>
                      <a:pt x="55885" y="0"/>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txBox="1"/>
              <p:nvPr/>
            </p:nvSpPr>
            <p:spPr>
              <a:xfrm>
                <a:off x="0" y="-47625"/>
                <a:ext cx="1860787" cy="5931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4"/>
            <p:cNvGrpSpPr/>
            <p:nvPr/>
          </p:nvGrpSpPr>
          <p:grpSpPr>
            <a:xfrm>
              <a:off x="0" y="-241101"/>
              <a:ext cx="9529274" cy="2934136"/>
              <a:chOff x="0" y="-47625"/>
              <a:chExt cx="1882326" cy="579583"/>
            </a:xfrm>
          </p:grpSpPr>
          <p:sp>
            <p:nvSpPr>
              <p:cNvPr id="107" name="Google Shape;107;p14"/>
              <p:cNvSpPr/>
              <p:nvPr/>
            </p:nvSpPr>
            <p:spPr>
              <a:xfrm>
                <a:off x="0" y="0"/>
                <a:ext cx="1882326" cy="531958"/>
              </a:xfrm>
              <a:custGeom>
                <a:rect b="b" l="l" r="r" t="t"/>
                <a:pathLst>
                  <a:path extrusionOk="0" h="531958" w="1882326">
                    <a:moveTo>
                      <a:pt x="55246" y="0"/>
                    </a:moveTo>
                    <a:lnTo>
                      <a:pt x="1827080" y="0"/>
                    </a:lnTo>
                    <a:cubicBezTo>
                      <a:pt x="1841732" y="0"/>
                      <a:pt x="1855784" y="5821"/>
                      <a:pt x="1866145" y="16181"/>
                    </a:cubicBezTo>
                    <a:cubicBezTo>
                      <a:pt x="1876505" y="26542"/>
                      <a:pt x="1882326" y="40594"/>
                      <a:pt x="1882326" y="55246"/>
                    </a:cubicBezTo>
                    <a:lnTo>
                      <a:pt x="1882326" y="476712"/>
                    </a:lnTo>
                    <a:cubicBezTo>
                      <a:pt x="1882326" y="491364"/>
                      <a:pt x="1876505" y="505416"/>
                      <a:pt x="1866145" y="515777"/>
                    </a:cubicBezTo>
                    <a:cubicBezTo>
                      <a:pt x="1855784" y="526137"/>
                      <a:pt x="1841732" y="531958"/>
                      <a:pt x="1827080" y="531958"/>
                    </a:cubicBezTo>
                    <a:lnTo>
                      <a:pt x="55246" y="531958"/>
                    </a:lnTo>
                    <a:cubicBezTo>
                      <a:pt x="40594" y="531958"/>
                      <a:pt x="26542" y="526137"/>
                      <a:pt x="16181" y="515777"/>
                    </a:cubicBezTo>
                    <a:cubicBezTo>
                      <a:pt x="5821" y="505416"/>
                      <a:pt x="0" y="491364"/>
                      <a:pt x="0" y="476712"/>
                    </a:cubicBezTo>
                    <a:lnTo>
                      <a:pt x="0" y="55246"/>
                    </a:lnTo>
                    <a:cubicBezTo>
                      <a:pt x="0" y="40594"/>
                      <a:pt x="5821" y="26542"/>
                      <a:pt x="16181" y="16181"/>
                    </a:cubicBezTo>
                    <a:cubicBezTo>
                      <a:pt x="26542" y="5821"/>
                      <a:pt x="40594" y="0"/>
                      <a:pt x="55246" y="0"/>
                    </a:cubicBezTo>
                    <a:close/>
                  </a:path>
                </a:pathLst>
              </a:custGeom>
              <a:solidFill>
                <a:srgbClr val="B2E4BF"/>
              </a:solidFill>
              <a:ln cap="rnd" cmpd="sng" w="38100">
                <a:solidFill>
                  <a:srgbClr val="FEF8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0" y="-47625"/>
                <a:ext cx="1882326" cy="5795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4"/>
            <p:cNvSpPr txBox="1"/>
            <p:nvPr/>
          </p:nvSpPr>
          <p:spPr>
            <a:xfrm rot="-17128">
              <a:off x="265042" y="193348"/>
              <a:ext cx="8911611" cy="23541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1470" u="none" cap="none" strike="noStrike">
                  <a:solidFill>
                    <a:srgbClr val="FEF8F4"/>
                  </a:solidFill>
                  <a:latin typeface="Fredoka"/>
                  <a:ea typeface="Fredoka"/>
                  <a:cs typeface="Fredoka"/>
                  <a:sym typeface="Fredoka"/>
                </a:rPr>
                <a:t>For Kids</a:t>
              </a:r>
              <a:endParaRPr b="1">
                <a:latin typeface="Fredoka"/>
                <a:ea typeface="Fredoka"/>
                <a:cs typeface="Fredoka"/>
                <a:sym typeface="Fredoka"/>
              </a:endParaRPr>
            </a:p>
          </p:txBody>
        </p:sp>
      </p:grpSp>
      <p:sp>
        <p:nvSpPr>
          <p:cNvPr id="110" name="Google Shape;110;p14"/>
          <p:cNvSpPr/>
          <p:nvPr/>
        </p:nvSpPr>
        <p:spPr>
          <a:xfrm rot="-391584">
            <a:off x="-262469" y="1862481"/>
            <a:ext cx="4914021" cy="9639041"/>
          </a:xfrm>
          <a:custGeom>
            <a:rect b="b" l="l" r="r" t="t"/>
            <a:pathLst>
              <a:path extrusionOk="0" h="9639041" w="4914021">
                <a:moveTo>
                  <a:pt x="0" y="0"/>
                </a:moveTo>
                <a:lnTo>
                  <a:pt x="4914021" y="0"/>
                </a:lnTo>
                <a:lnTo>
                  <a:pt x="4914021" y="9639041"/>
                </a:lnTo>
                <a:lnTo>
                  <a:pt x="0" y="9639041"/>
                </a:lnTo>
                <a:lnTo>
                  <a:pt x="0" y="0"/>
                </a:lnTo>
                <a:close/>
              </a:path>
            </a:pathLst>
          </a:custGeom>
          <a:blipFill rotWithShape="1">
            <a:blip r:embed="rId3">
              <a:alphaModFix/>
            </a:blip>
            <a:stretch>
              <a:fillRect b="0" l="0" r="0" t="0"/>
            </a:stretch>
          </a:blipFill>
          <a:ln>
            <a:noFill/>
          </a:ln>
        </p:spPr>
      </p:sp>
      <p:sp>
        <p:nvSpPr>
          <p:cNvPr id="111" name="Google Shape;111;p14"/>
          <p:cNvSpPr/>
          <p:nvPr/>
        </p:nvSpPr>
        <p:spPr>
          <a:xfrm rot="1639834">
            <a:off x="7966176" y="-1046167"/>
            <a:ext cx="3251772" cy="3185824"/>
          </a:xfrm>
          <a:custGeom>
            <a:rect b="b" l="l" r="r" t="t"/>
            <a:pathLst>
              <a:path extrusionOk="0" h="3185824" w="3251772">
                <a:moveTo>
                  <a:pt x="0" y="0"/>
                </a:moveTo>
                <a:lnTo>
                  <a:pt x="3251772" y="0"/>
                </a:lnTo>
                <a:lnTo>
                  <a:pt x="3251772" y="3185823"/>
                </a:lnTo>
                <a:lnTo>
                  <a:pt x="0" y="3185823"/>
                </a:lnTo>
                <a:lnTo>
                  <a:pt x="0" y="0"/>
                </a:lnTo>
                <a:close/>
              </a:path>
            </a:pathLst>
          </a:custGeom>
          <a:blipFill rotWithShape="1">
            <a:blip r:embed="rId4">
              <a:alphaModFix/>
            </a:blip>
            <a:stretch>
              <a:fillRect b="0" l="0" r="0" t="0"/>
            </a:stretch>
          </a:blipFill>
          <a:ln>
            <a:noFill/>
          </a:ln>
        </p:spPr>
      </p:sp>
      <p:sp>
        <p:nvSpPr>
          <p:cNvPr id="112" name="Google Shape;112;p14"/>
          <p:cNvSpPr/>
          <p:nvPr/>
        </p:nvSpPr>
        <p:spPr>
          <a:xfrm>
            <a:off x="12985710" y="546744"/>
            <a:ext cx="6582344" cy="9982961"/>
          </a:xfrm>
          <a:custGeom>
            <a:rect b="b" l="l" r="r" t="t"/>
            <a:pathLst>
              <a:path extrusionOk="0" h="9982961" w="6582344">
                <a:moveTo>
                  <a:pt x="0" y="0"/>
                </a:moveTo>
                <a:lnTo>
                  <a:pt x="6582344" y="0"/>
                </a:lnTo>
                <a:lnTo>
                  <a:pt x="6582344" y="9982962"/>
                </a:lnTo>
                <a:lnTo>
                  <a:pt x="0" y="9982962"/>
                </a:lnTo>
                <a:lnTo>
                  <a:pt x="0" y="0"/>
                </a:lnTo>
                <a:close/>
              </a:path>
            </a:pathLst>
          </a:custGeom>
          <a:blipFill rotWithShape="1">
            <a:blip r:embed="rId5">
              <a:alphaModFix/>
            </a:blip>
            <a:stretch>
              <a:fillRect b="0" l="0" r="0" t="0"/>
            </a:stretch>
          </a:blipFill>
          <a:ln>
            <a:noFill/>
          </a:ln>
        </p:spPr>
      </p:sp>
      <p:sp>
        <p:nvSpPr>
          <p:cNvPr id="113" name="Google Shape;113;p14"/>
          <p:cNvSpPr/>
          <p:nvPr/>
        </p:nvSpPr>
        <p:spPr>
          <a:xfrm>
            <a:off x="12025910" y="8383507"/>
            <a:ext cx="3120696" cy="3263473"/>
          </a:xfrm>
          <a:custGeom>
            <a:rect b="b" l="l" r="r" t="t"/>
            <a:pathLst>
              <a:path extrusionOk="0" h="3263473" w="3120696">
                <a:moveTo>
                  <a:pt x="0" y="0"/>
                </a:moveTo>
                <a:lnTo>
                  <a:pt x="3120697" y="0"/>
                </a:lnTo>
                <a:lnTo>
                  <a:pt x="3120697" y="3263473"/>
                </a:lnTo>
                <a:lnTo>
                  <a:pt x="0" y="3263473"/>
                </a:lnTo>
                <a:lnTo>
                  <a:pt x="0" y="0"/>
                </a:lnTo>
                <a:close/>
              </a:path>
            </a:pathLst>
          </a:custGeom>
          <a:blipFill rotWithShape="1">
            <a:blip r:embed="rId6">
              <a:alphaModFix/>
            </a:blip>
            <a:stretch>
              <a:fillRect b="0" l="0" r="0" t="0"/>
            </a:stretch>
          </a:blipFill>
          <a:ln>
            <a:noFill/>
          </a:ln>
        </p:spPr>
      </p:sp>
      <p:sp>
        <p:nvSpPr>
          <p:cNvPr id="114" name="Google Shape;114;p14"/>
          <p:cNvSpPr/>
          <p:nvPr/>
        </p:nvSpPr>
        <p:spPr>
          <a:xfrm>
            <a:off x="16276882" y="1931571"/>
            <a:ext cx="8724251" cy="9318760"/>
          </a:xfrm>
          <a:custGeom>
            <a:rect b="b" l="l" r="r" t="t"/>
            <a:pathLst>
              <a:path extrusionOk="0" h="9318760" w="8724251">
                <a:moveTo>
                  <a:pt x="0" y="0"/>
                </a:moveTo>
                <a:lnTo>
                  <a:pt x="8724251" y="0"/>
                </a:lnTo>
                <a:lnTo>
                  <a:pt x="8724251" y="9318761"/>
                </a:lnTo>
                <a:lnTo>
                  <a:pt x="0" y="9318761"/>
                </a:lnTo>
                <a:lnTo>
                  <a:pt x="0" y="0"/>
                </a:lnTo>
                <a:close/>
              </a:path>
            </a:pathLst>
          </a:custGeom>
          <a:blipFill rotWithShape="1">
            <a:blip r:embed="rId7">
              <a:alphaModFix/>
            </a:blip>
            <a:stretch>
              <a:fillRect b="0" l="0" r="0" t="0"/>
            </a:stretch>
          </a:blipFill>
          <a:ln>
            <a:noFill/>
          </a:ln>
        </p:spPr>
      </p:sp>
      <p:sp>
        <p:nvSpPr>
          <p:cNvPr id="115" name="Google Shape;115;p14"/>
          <p:cNvSpPr/>
          <p:nvPr/>
        </p:nvSpPr>
        <p:spPr>
          <a:xfrm>
            <a:off x="3243210" y="785954"/>
            <a:ext cx="2129276" cy="2032821"/>
          </a:xfrm>
          <a:custGeom>
            <a:rect b="b" l="l" r="r" t="t"/>
            <a:pathLst>
              <a:path extrusionOk="0" h="2032821" w="2129276">
                <a:moveTo>
                  <a:pt x="0" y="0"/>
                </a:moveTo>
                <a:lnTo>
                  <a:pt x="2129275" y="0"/>
                </a:lnTo>
                <a:lnTo>
                  <a:pt x="2129275" y="2032821"/>
                </a:lnTo>
                <a:lnTo>
                  <a:pt x="0" y="2032821"/>
                </a:lnTo>
                <a:lnTo>
                  <a:pt x="0" y="0"/>
                </a:lnTo>
                <a:close/>
              </a:path>
            </a:pathLst>
          </a:custGeom>
          <a:blipFill rotWithShape="1">
            <a:blip r:embed="rId8">
              <a:alphaModFix/>
            </a:blip>
            <a:stretch>
              <a:fillRect b="0" l="0" r="0" t="0"/>
            </a:stretch>
          </a:blipFill>
          <a:ln>
            <a:noFill/>
          </a:ln>
        </p:spPr>
      </p:sp>
      <p:sp>
        <p:nvSpPr>
          <p:cNvPr id="116" name="Google Shape;116;p14"/>
          <p:cNvSpPr txBox="1"/>
          <p:nvPr/>
        </p:nvSpPr>
        <p:spPr>
          <a:xfrm rot="-17203">
            <a:off x="6910868" y="8663652"/>
            <a:ext cx="4855861" cy="43080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37674"/>
                </a:solidFill>
                <a:latin typeface="Fredoka"/>
                <a:ea typeface="Fredoka"/>
                <a:cs typeface="Fredoka"/>
                <a:sym typeface="Fredoka"/>
              </a:rPr>
              <a:t>Multi-purpose Presentation</a:t>
            </a:r>
            <a:endParaRPr b="1">
              <a:latin typeface="Fredoka"/>
              <a:ea typeface="Fredoka"/>
              <a:cs typeface="Fredoka"/>
              <a:sym typeface="Fredok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308" name="Shape 308"/>
        <p:cNvGrpSpPr/>
        <p:nvPr/>
      </p:nvGrpSpPr>
      <p:grpSpPr>
        <a:xfrm>
          <a:off x="0" y="0"/>
          <a:ext cx="0" cy="0"/>
          <a:chOff x="0" y="0"/>
          <a:chExt cx="0" cy="0"/>
        </a:xfrm>
      </p:grpSpPr>
      <p:grpSp>
        <p:nvGrpSpPr>
          <p:cNvPr id="309" name="Google Shape;309;p23"/>
          <p:cNvGrpSpPr/>
          <p:nvPr/>
        </p:nvGrpSpPr>
        <p:grpSpPr>
          <a:xfrm>
            <a:off x="6765896" y="6112363"/>
            <a:ext cx="2435923" cy="7294366"/>
            <a:chOff x="0" y="-38100"/>
            <a:chExt cx="641560" cy="1921150"/>
          </a:xfrm>
        </p:grpSpPr>
        <p:sp>
          <p:nvSpPr>
            <p:cNvPr id="310" name="Google Shape;310;p23"/>
            <p:cNvSpPr/>
            <p:nvPr/>
          </p:nvSpPr>
          <p:spPr>
            <a:xfrm>
              <a:off x="0" y="0"/>
              <a:ext cx="641560" cy="1883050"/>
            </a:xfrm>
            <a:custGeom>
              <a:rect b="b" l="l" r="r" t="t"/>
              <a:pathLst>
                <a:path extrusionOk="0" h="1883050" w="641560">
                  <a:moveTo>
                    <a:pt x="317823" y="0"/>
                  </a:moveTo>
                  <a:lnTo>
                    <a:pt x="323737" y="0"/>
                  </a:lnTo>
                  <a:cubicBezTo>
                    <a:pt x="499266" y="0"/>
                    <a:pt x="641560" y="142294"/>
                    <a:pt x="641560" y="317823"/>
                  </a:cubicBezTo>
                  <a:lnTo>
                    <a:pt x="641560" y="1565227"/>
                  </a:lnTo>
                  <a:cubicBezTo>
                    <a:pt x="641560" y="1649519"/>
                    <a:pt x="608075" y="1730358"/>
                    <a:pt x="548472" y="1789962"/>
                  </a:cubicBezTo>
                  <a:cubicBezTo>
                    <a:pt x="488869" y="1849565"/>
                    <a:pt x="408029" y="1883050"/>
                    <a:pt x="323737" y="1883050"/>
                  </a:cubicBezTo>
                  <a:lnTo>
                    <a:pt x="317823" y="1883050"/>
                  </a:lnTo>
                  <a:cubicBezTo>
                    <a:pt x="233531" y="1883050"/>
                    <a:pt x="152691" y="1849565"/>
                    <a:pt x="93088" y="1789962"/>
                  </a:cubicBezTo>
                  <a:cubicBezTo>
                    <a:pt x="33485" y="1730358"/>
                    <a:pt x="0" y="1649519"/>
                    <a:pt x="0" y="1565227"/>
                  </a:cubicBezTo>
                  <a:lnTo>
                    <a:pt x="0" y="317823"/>
                  </a:lnTo>
                  <a:cubicBezTo>
                    <a:pt x="0" y="233531"/>
                    <a:pt x="33485" y="152691"/>
                    <a:pt x="93088" y="93088"/>
                  </a:cubicBezTo>
                  <a:cubicBezTo>
                    <a:pt x="152691" y="33485"/>
                    <a:pt x="233531" y="0"/>
                    <a:pt x="317823"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txBox="1"/>
            <p:nvPr/>
          </p:nvSpPr>
          <p:spPr>
            <a:xfrm>
              <a:off x="0" y="-38100"/>
              <a:ext cx="641560" cy="1921150"/>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3"/>
          <p:cNvGrpSpPr/>
          <p:nvPr/>
        </p:nvGrpSpPr>
        <p:grpSpPr>
          <a:xfrm>
            <a:off x="1228901" y="740645"/>
            <a:ext cx="6460229" cy="1807744"/>
            <a:chOff x="0" y="-47625"/>
            <a:chExt cx="1914205" cy="535645"/>
          </a:xfrm>
        </p:grpSpPr>
        <p:sp>
          <p:nvSpPr>
            <p:cNvPr id="313" name="Google Shape;313;p23"/>
            <p:cNvSpPr/>
            <p:nvPr/>
          </p:nvSpPr>
          <p:spPr>
            <a:xfrm>
              <a:off x="0" y="0"/>
              <a:ext cx="1914205" cy="488020"/>
            </a:xfrm>
            <a:custGeom>
              <a:rect b="b" l="l" r="r" t="t"/>
              <a:pathLst>
                <a:path extrusionOk="0" h="488020" w="1914205">
                  <a:moveTo>
                    <a:pt x="61118" y="0"/>
                  </a:moveTo>
                  <a:lnTo>
                    <a:pt x="1853087" y="0"/>
                  </a:lnTo>
                  <a:cubicBezTo>
                    <a:pt x="1869296" y="0"/>
                    <a:pt x="1884842" y="6439"/>
                    <a:pt x="1896304" y="17901"/>
                  </a:cubicBezTo>
                  <a:cubicBezTo>
                    <a:pt x="1907766" y="29363"/>
                    <a:pt x="1914205" y="44909"/>
                    <a:pt x="1914205" y="61118"/>
                  </a:cubicBezTo>
                  <a:lnTo>
                    <a:pt x="1914205" y="426902"/>
                  </a:lnTo>
                  <a:cubicBezTo>
                    <a:pt x="1914205" y="460657"/>
                    <a:pt x="1886841" y="488020"/>
                    <a:pt x="1853087" y="488020"/>
                  </a:cubicBezTo>
                  <a:lnTo>
                    <a:pt x="61118" y="488020"/>
                  </a:lnTo>
                  <a:cubicBezTo>
                    <a:pt x="44909" y="488020"/>
                    <a:pt x="29363" y="481581"/>
                    <a:pt x="17901" y="470119"/>
                  </a:cubicBezTo>
                  <a:cubicBezTo>
                    <a:pt x="6439" y="458657"/>
                    <a:pt x="0" y="443112"/>
                    <a:pt x="0" y="426902"/>
                  </a:cubicBezTo>
                  <a:lnTo>
                    <a:pt x="0" y="61118"/>
                  </a:lnTo>
                  <a:cubicBezTo>
                    <a:pt x="0" y="44909"/>
                    <a:pt x="6439" y="29363"/>
                    <a:pt x="17901" y="17901"/>
                  </a:cubicBezTo>
                  <a:cubicBezTo>
                    <a:pt x="29363" y="6439"/>
                    <a:pt x="44909" y="0"/>
                    <a:pt x="61118"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23"/>
          <p:cNvGrpSpPr/>
          <p:nvPr/>
        </p:nvGrpSpPr>
        <p:grpSpPr>
          <a:xfrm>
            <a:off x="1028700" y="562727"/>
            <a:ext cx="6460229" cy="1797856"/>
            <a:chOff x="0" y="-47625"/>
            <a:chExt cx="1914205" cy="532716"/>
          </a:xfrm>
        </p:grpSpPr>
        <p:sp>
          <p:nvSpPr>
            <p:cNvPr id="316" name="Google Shape;316;p23"/>
            <p:cNvSpPr/>
            <p:nvPr/>
          </p:nvSpPr>
          <p:spPr>
            <a:xfrm>
              <a:off x="0" y="0"/>
              <a:ext cx="1914205" cy="485091"/>
            </a:xfrm>
            <a:custGeom>
              <a:rect b="b" l="l" r="r" t="t"/>
              <a:pathLst>
                <a:path extrusionOk="0" h="485091" w="1914205">
                  <a:moveTo>
                    <a:pt x="61118" y="0"/>
                  </a:moveTo>
                  <a:lnTo>
                    <a:pt x="1853087" y="0"/>
                  </a:lnTo>
                  <a:cubicBezTo>
                    <a:pt x="1869296" y="0"/>
                    <a:pt x="1884842" y="6439"/>
                    <a:pt x="1896304" y="17901"/>
                  </a:cubicBezTo>
                  <a:cubicBezTo>
                    <a:pt x="1907766" y="29363"/>
                    <a:pt x="1914205" y="44909"/>
                    <a:pt x="1914205" y="61118"/>
                  </a:cubicBezTo>
                  <a:lnTo>
                    <a:pt x="1914205" y="423972"/>
                  </a:lnTo>
                  <a:cubicBezTo>
                    <a:pt x="1914205" y="440182"/>
                    <a:pt x="1907766" y="455728"/>
                    <a:pt x="1896304" y="467190"/>
                  </a:cubicBezTo>
                  <a:cubicBezTo>
                    <a:pt x="1884842" y="478651"/>
                    <a:pt x="1869296" y="485091"/>
                    <a:pt x="1853087" y="485091"/>
                  </a:cubicBezTo>
                  <a:lnTo>
                    <a:pt x="61118" y="485091"/>
                  </a:lnTo>
                  <a:cubicBezTo>
                    <a:pt x="44909" y="485091"/>
                    <a:pt x="29363" y="478651"/>
                    <a:pt x="17901" y="467190"/>
                  </a:cubicBezTo>
                  <a:cubicBezTo>
                    <a:pt x="6439" y="455728"/>
                    <a:pt x="0" y="440182"/>
                    <a:pt x="0" y="423972"/>
                  </a:cubicBezTo>
                  <a:lnTo>
                    <a:pt x="0" y="61118"/>
                  </a:lnTo>
                  <a:cubicBezTo>
                    <a:pt x="0" y="44909"/>
                    <a:pt x="6439" y="29363"/>
                    <a:pt x="17901" y="17901"/>
                  </a:cubicBezTo>
                  <a:cubicBezTo>
                    <a:pt x="29363" y="6439"/>
                    <a:pt x="44909" y="0"/>
                    <a:pt x="61118"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23"/>
          <p:cNvSpPr txBox="1"/>
          <p:nvPr/>
        </p:nvSpPr>
        <p:spPr>
          <a:xfrm>
            <a:off x="346987" y="1118157"/>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Statistics Here</a:t>
            </a:r>
            <a:endParaRPr b="1">
              <a:latin typeface="Fredoka"/>
              <a:ea typeface="Fredoka"/>
              <a:cs typeface="Fredoka"/>
              <a:sym typeface="Fredoka"/>
            </a:endParaRPr>
          </a:p>
        </p:txBody>
      </p:sp>
      <p:grpSp>
        <p:nvGrpSpPr>
          <p:cNvPr id="319" name="Google Shape;319;p23"/>
          <p:cNvGrpSpPr/>
          <p:nvPr/>
        </p:nvGrpSpPr>
        <p:grpSpPr>
          <a:xfrm>
            <a:off x="9699998" y="4079675"/>
            <a:ext cx="2435923" cy="6870503"/>
            <a:chOff x="0" y="-38100"/>
            <a:chExt cx="641560" cy="1809515"/>
          </a:xfrm>
        </p:grpSpPr>
        <p:sp>
          <p:nvSpPr>
            <p:cNvPr id="320" name="Google Shape;320;p23"/>
            <p:cNvSpPr/>
            <p:nvPr/>
          </p:nvSpPr>
          <p:spPr>
            <a:xfrm>
              <a:off x="0" y="0"/>
              <a:ext cx="641560" cy="1771415"/>
            </a:xfrm>
            <a:custGeom>
              <a:rect b="b" l="l" r="r" t="t"/>
              <a:pathLst>
                <a:path extrusionOk="0" h="1771415" w="641560">
                  <a:moveTo>
                    <a:pt x="317823" y="0"/>
                  </a:moveTo>
                  <a:lnTo>
                    <a:pt x="323737" y="0"/>
                  </a:lnTo>
                  <a:cubicBezTo>
                    <a:pt x="499266" y="0"/>
                    <a:pt x="641560" y="142294"/>
                    <a:pt x="641560" y="317823"/>
                  </a:cubicBezTo>
                  <a:lnTo>
                    <a:pt x="641560" y="1453592"/>
                  </a:lnTo>
                  <a:cubicBezTo>
                    <a:pt x="641560" y="1537884"/>
                    <a:pt x="608075" y="1618724"/>
                    <a:pt x="548472" y="1678327"/>
                  </a:cubicBezTo>
                  <a:cubicBezTo>
                    <a:pt x="488869" y="1737931"/>
                    <a:pt x="408029" y="1771415"/>
                    <a:pt x="323737" y="1771415"/>
                  </a:cubicBezTo>
                  <a:lnTo>
                    <a:pt x="317823" y="1771415"/>
                  </a:lnTo>
                  <a:cubicBezTo>
                    <a:pt x="142294" y="1771415"/>
                    <a:pt x="0" y="1629121"/>
                    <a:pt x="0" y="1453592"/>
                  </a:cubicBezTo>
                  <a:lnTo>
                    <a:pt x="0" y="317823"/>
                  </a:lnTo>
                  <a:cubicBezTo>
                    <a:pt x="0" y="233531"/>
                    <a:pt x="33485" y="152691"/>
                    <a:pt x="93088" y="93088"/>
                  </a:cubicBezTo>
                  <a:cubicBezTo>
                    <a:pt x="152691" y="33485"/>
                    <a:pt x="233531" y="0"/>
                    <a:pt x="317823"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txBox="1"/>
            <p:nvPr/>
          </p:nvSpPr>
          <p:spPr>
            <a:xfrm>
              <a:off x="0" y="-38100"/>
              <a:ext cx="641560" cy="1809515"/>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3"/>
          <p:cNvGrpSpPr/>
          <p:nvPr/>
        </p:nvGrpSpPr>
        <p:grpSpPr>
          <a:xfrm>
            <a:off x="12634099" y="5538787"/>
            <a:ext cx="2435923" cy="7294366"/>
            <a:chOff x="0" y="-38100"/>
            <a:chExt cx="641560" cy="1921150"/>
          </a:xfrm>
        </p:grpSpPr>
        <p:sp>
          <p:nvSpPr>
            <p:cNvPr id="323" name="Google Shape;323;p23"/>
            <p:cNvSpPr/>
            <p:nvPr/>
          </p:nvSpPr>
          <p:spPr>
            <a:xfrm>
              <a:off x="0" y="0"/>
              <a:ext cx="641560" cy="1883050"/>
            </a:xfrm>
            <a:custGeom>
              <a:rect b="b" l="l" r="r" t="t"/>
              <a:pathLst>
                <a:path extrusionOk="0" h="1883050" w="641560">
                  <a:moveTo>
                    <a:pt x="317823" y="0"/>
                  </a:moveTo>
                  <a:lnTo>
                    <a:pt x="323737" y="0"/>
                  </a:lnTo>
                  <a:cubicBezTo>
                    <a:pt x="499266" y="0"/>
                    <a:pt x="641560" y="142294"/>
                    <a:pt x="641560" y="317823"/>
                  </a:cubicBezTo>
                  <a:lnTo>
                    <a:pt x="641560" y="1565227"/>
                  </a:lnTo>
                  <a:cubicBezTo>
                    <a:pt x="641560" y="1649519"/>
                    <a:pt x="608075" y="1730358"/>
                    <a:pt x="548472" y="1789962"/>
                  </a:cubicBezTo>
                  <a:cubicBezTo>
                    <a:pt x="488869" y="1849565"/>
                    <a:pt x="408029" y="1883050"/>
                    <a:pt x="323737" y="1883050"/>
                  </a:cubicBezTo>
                  <a:lnTo>
                    <a:pt x="317823" y="1883050"/>
                  </a:lnTo>
                  <a:cubicBezTo>
                    <a:pt x="233531" y="1883050"/>
                    <a:pt x="152691" y="1849565"/>
                    <a:pt x="93088" y="1789962"/>
                  </a:cubicBezTo>
                  <a:cubicBezTo>
                    <a:pt x="33485" y="1730358"/>
                    <a:pt x="0" y="1649519"/>
                    <a:pt x="0" y="1565227"/>
                  </a:cubicBezTo>
                  <a:lnTo>
                    <a:pt x="0" y="317823"/>
                  </a:lnTo>
                  <a:cubicBezTo>
                    <a:pt x="0" y="233531"/>
                    <a:pt x="33485" y="152691"/>
                    <a:pt x="93088" y="93088"/>
                  </a:cubicBezTo>
                  <a:cubicBezTo>
                    <a:pt x="152691" y="33485"/>
                    <a:pt x="233531" y="0"/>
                    <a:pt x="317823"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txBox="1"/>
            <p:nvPr/>
          </p:nvSpPr>
          <p:spPr>
            <a:xfrm>
              <a:off x="0" y="-38100"/>
              <a:ext cx="641560" cy="1921150"/>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23"/>
          <p:cNvGrpSpPr/>
          <p:nvPr/>
        </p:nvGrpSpPr>
        <p:grpSpPr>
          <a:xfrm>
            <a:off x="15568201" y="3233197"/>
            <a:ext cx="2435923" cy="7977052"/>
            <a:chOff x="0" y="-38100"/>
            <a:chExt cx="641560" cy="2100952"/>
          </a:xfrm>
        </p:grpSpPr>
        <p:sp>
          <p:nvSpPr>
            <p:cNvPr id="326" name="Google Shape;326;p23"/>
            <p:cNvSpPr/>
            <p:nvPr/>
          </p:nvSpPr>
          <p:spPr>
            <a:xfrm>
              <a:off x="0" y="0"/>
              <a:ext cx="641560" cy="2062852"/>
            </a:xfrm>
            <a:custGeom>
              <a:rect b="b" l="l" r="r" t="t"/>
              <a:pathLst>
                <a:path extrusionOk="0" h="2062852" w="641560">
                  <a:moveTo>
                    <a:pt x="317823" y="0"/>
                  </a:moveTo>
                  <a:lnTo>
                    <a:pt x="323737" y="0"/>
                  </a:lnTo>
                  <a:cubicBezTo>
                    <a:pt x="499266" y="0"/>
                    <a:pt x="641560" y="142294"/>
                    <a:pt x="641560" y="317823"/>
                  </a:cubicBezTo>
                  <a:lnTo>
                    <a:pt x="641560" y="1745029"/>
                  </a:lnTo>
                  <a:cubicBezTo>
                    <a:pt x="641560" y="1829321"/>
                    <a:pt x="608075" y="1910160"/>
                    <a:pt x="548472" y="1969764"/>
                  </a:cubicBezTo>
                  <a:cubicBezTo>
                    <a:pt x="488869" y="2029367"/>
                    <a:pt x="408029" y="2062852"/>
                    <a:pt x="323737" y="2062852"/>
                  </a:cubicBezTo>
                  <a:lnTo>
                    <a:pt x="317823" y="2062852"/>
                  </a:lnTo>
                  <a:cubicBezTo>
                    <a:pt x="233531" y="2062852"/>
                    <a:pt x="152691" y="2029367"/>
                    <a:pt x="93088" y="1969764"/>
                  </a:cubicBezTo>
                  <a:cubicBezTo>
                    <a:pt x="33485" y="1910160"/>
                    <a:pt x="0" y="1829321"/>
                    <a:pt x="0" y="1745029"/>
                  </a:cubicBezTo>
                  <a:lnTo>
                    <a:pt x="0" y="317823"/>
                  </a:lnTo>
                  <a:cubicBezTo>
                    <a:pt x="0" y="233531"/>
                    <a:pt x="33485" y="152691"/>
                    <a:pt x="93088" y="93088"/>
                  </a:cubicBezTo>
                  <a:cubicBezTo>
                    <a:pt x="152691" y="33485"/>
                    <a:pt x="233531" y="0"/>
                    <a:pt x="317823"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3"/>
            <p:cNvSpPr txBox="1"/>
            <p:nvPr/>
          </p:nvSpPr>
          <p:spPr>
            <a:xfrm>
              <a:off x="0" y="-38100"/>
              <a:ext cx="641560" cy="2100952"/>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3"/>
          <p:cNvGrpSpPr/>
          <p:nvPr/>
        </p:nvGrpSpPr>
        <p:grpSpPr>
          <a:xfrm>
            <a:off x="897692" y="4998839"/>
            <a:ext cx="2435923" cy="7294366"/>
            <a:chOff x="0" y="-38100"/>
            <a:chExt cx="641560" cy="1921150"/>
          </a:xfrm>
        </p:grpSpPr>
        <p:sp>
          <p:nvSpPr>
            <p:cNvPr id="329" name="Google Shape;329;p23"/>
            <p:cNvSpPr/>
            <p:nvPr/>
          </p:nvSpPr>
          <p:spPr>
            <a:xfrm>
              <a:off x="0" y="0"/>
              <a:ext cx="641560" cy="1883050"/>
            </a:xfrm>
            <a:custGeom>
              <a:rect b="b" l="l" r="r" t="t"/>
              <a:pathLst>
                <a:path extrusionOk="0" h="1883050" w="641560">
                  <a:moveTo>
                    <a:pt x="317823" y="0"/>
                  </a:moveTo>
                  <a:lnTo>
                    <a:pt x="323737" y="0"/>
                  </a:lnTo>
                  <a:cubicBezTo>
                    <a:pt x="499266" y="0"/>
                    <a:pt x="641560" y="142294"/>
                    <a:pt x="641560" y="317823"/>
                  </a:cubicBezTo>
                  <a:lnTo>
                    <a:pt x="641560" y="1565227"/>
                  </a:lnTo>
                  <a:cubicBezTo>
                    <a:pt x="641560" y="1649519"/>
                    <a:pt x="608075" y="1730358"/>
                    <a:pt x="548472" y="1789962"/>
                  </a:cubicBezTo>
                  <a:cubicBezTo>
                    <a:pt x="488869" y="1849565"/>
                    <a:pt x="408029" y="1883050"/>
                    <a:pt x="323737" y="1883050"/>
                  </a:cubicBezTo>
                  <a:lnTo>
                    <a:pt x="317823" y="1883050"/>
                  </a:lnTo>
                  <a:cubicBezTo>
                    <a:pt x="233531" y="1883050"/>
                    <a:pt x="152691" y="1849565"/>
                    <a:pt x="93088" y="1789962"/>
                  </a:cubicBezTo>
                  <a:cubicBezTo>
                    <a:pt x="33485" y="1730358"/>
                    <a:pt x="0" y="1649519"/>
                    <a:pt x="0" y="1565227"/>
                  </a:cubicBezTo>
                  <a:lnTo>
                    <a:pt x="0" y="317823"/>
                  </a:lnTo>
                  <a:cubicBezTo>
                    <a:pt x="0" y="233531"/>
                    <a:pt x="33485" y="152691"/>
                    <a:pt x="93088" y="93088"/>
                  </a:cubicBezTo>
                  <a:cubicBezTo>
                    <a:pt x="152691" y="33485"/>
                    <a:pt x="233531" y="0"/>
                    <a:pt x="317823"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txBox="1"/>
            <p:nvPr/>
          </p:nvSpPr>
          <p:spPr>
            <a:xfrm>
              <a:off x="0" y="-38100"/>
              <a:ext cx="641560" cy="1921150"/>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3"/>
          <p:cNvGrpSpPr/>
          <p:nvPr/>
        </p:nvGrpSpPr>
        <p:grpSpPr>
          <a:xfrm>
            <a:off x="3831794" y="7490735"/>
            <a:ext cx="2435923" cy="7294366"/>
            <a:chOff x="0" y="-38100"/>
            <a:chExt cx="641560" cy="1921150"/>
          </a:xfrm>
        </p:grpSpPr>
        <p:sp>
          <p:nvSpPr>
            <p:cNvPr id="332" name="Google Shape;332;p23"/>
            <p:cNvSpPr/>
            <p:nvPr/>
          </p:nvSpPr>
          <p:spPr>
            <a:xfrm>
              <a:off x="0" y="0"/>
              <a:ext cx="641560" cy="1883050"/>
            </a:xfrm>
            <a:custGeom>
              <a:rect b="b" l="l" r="r" t="t"/>
              <a:pathLst>
                <a:path extrusionOk="0" h="1883050" w="641560">
                  <a:moveTo>
                    <a:pt x="317823" y="0"/>
                  </a:moveTo>
                  <a:lnTo>
                    <a:pt x="323737" y="0"/>
                  </a:lnTo>
                  <a:cubicBezTo>
                    <a:pt x="499266" y="0"/>
                    <a:pt x="641560" y="142294"/>
                    <a:pt x="641560" y="317823"/>
                  </a:cubicBezTo>
                  <a:lnTo>
                    <a:pt x="641560" y="1565227"/>
                  </a:lnTo>
                  <a:cubicBezTo>
                    <a:pt x="641560" y="1649519"/>
                    <a:pt x="608075" y="1730358"/>
                    <a:pt x="548472" y="1789962"/>
                  </a:cubicBezTo>
                  <a:cubicBezTo>
                    <a:pt x="488869" y="1849565"/>
                    <a:pt x="408029" y="1883050"/>
                    <a:pt x="323737" y="1883050"/>
                  </a:cubicBezTo>
                  <a:lnTo>
                    <a:pt x="317823" y="1883050"/>
                  </a:lnTo>
                  <a:cubicBezTo>
                    <a:pt x="233531" y="1883050"/>
                    <a:pt x="152691" y="1849565"/>
                    <a:pt x="93088" y="1789962"/>
                  </a:cubicBezTo>
                  <a:cubicBezTo>
                    <a:pt x="33485" y="1730358"/>
                    <a:pt x="0" y="1649519"/>
                    <a:pt x="0" y="1565227"/>
                  </a:cubicBezTo>
                  <a:lnTo>
                    <a:pt x="0" y="317823"/>
                  </a:lnTo>
                  <a:cubicBezTo>
                    <a:pt x="0" y="233531"/>
                    <a:pt x="33485" y="152691"/>
                    <a:pt x="93088" y="93088"/>
                  </a:cubicBezTo>
                  <a:cubicBezTo>
                    <a:pt x="152691" y="33485"/>
                    <a:pt x="233531" y="0"/>
                    <a:pt x="317823"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txBox="1"/>
            <p:nvPr/>
          </p:nvSpPr>
          <p:spPr>
            <a:xfrm>
              <a:off x="0" y="-38100"/>
              <a:ext cx="641560" cy="1921150"/>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3"/>
          <p:cNvSpPr txBox="1"/>
          <p:nvPr/>
        </p:nvSpPr>
        <p:spPr>
          <a:xfrm>
            <a:off x="664137" y="3640929"/>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466AA"/>
                </a:solidFill>
                <a:latin typeface="Fredoka"/>
                <a:ea typeface="Fredoka"/>
                <a:cs typeface="Fredoka"/>
                <a:sym typeface="Fredoka"/>
              </a:rPr>
              <a:t>51%</a:t>
            </a:r>
            <a:endParaRPr b="1">
              <a:latin typeface="Fredoka"/>
              <a:ea typeface="Fredoka"/>
              <a:cs typeface="Fredoka"/>
              <a:sym typeface="Fredoka"/>
            </a:endParaRPr>
          </a:p>
        </p:txBody>
      </p:sp>
      <p:sp>
        <p:nvSpPr>
          <p:cNvPr id="335" name="Google Shape;335;p23"/>
          <p:cNvSpPr txBox="1"/>
          <p:nvPr/>
        </p:nvSpPr>
        <p:spPr>
          <a:xfrm>
            <a:off x="664137" y="4369592"/>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36" name="Google Shape;336;p23"/>
          <p:cNvSpPr txBox="1"/>
          <p:nvPr/>
        </p:nvSpPr>
        <p:spPr>
          <a:xfrm>
            <a:off x="3598239" y="6247499"/>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5BE77"/>
                </a:solidFill>
                <a:latin typeface="Fredoka"/>
                <a:ea typeface="Fredoka"/>
                <a:cs typeface="Fredoka"/>
                <a:sym typeface="Fredoka"/>
              </a:rPr>
              <a:t>23%</a:t>
            </a:r>
            <a:endParaRPr b="1">
              <a:latin typeface="Fredoka"/>
              <a:ea typeface="Fredoka"/>
              <a:cs typeface="Fredoka"/>
              <a:sym typeface="Fredoka"/>
            </a:endParaRPr>
          </a:p>
        </p:txBody>
      </p:sp>
      <p:sp>
        <p:nvSpPr>
          <p:cNvPr id="337" name="Google Shape;337;p23"/>
          <p:cNvSpPr txBox="1"/>
          <p:nvPr/>
        </p:nvSpPr>
        <p:spPr>
          <a:xfrm>
            <a:off x="3598239" y="6976162"/>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38" name="Google Shape;338;p23"/>
          <p:cNvSpPr txBox="1"/>
          <p:nvPr/>
        </p:nvSpPr>
        <p:spPr>
          <a:xfrm>
            <a:off x="6544794" y="4788692"/>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466AA"/>
                </a:solidFill>
                <a:latin typeface="Fredoka"/>
                <a:ea typeface="Fredoka"/>
                <a:cs typeface="Fredoka"/>
                <a:sym typeface="Fredoka"/>
              </a:rPr>
              <a:t>40%</a:t>
            </a:r>
            <a:endParaRPr b="1">
              <a:latin typeface="Fredoka"/>
              <a:ea typeface="Fredoka"/>
              <a:cs typeface="Fredoka"/>
              <a:sym typeface="Fredoka"/>
            </a:endParaRPr>
          </a:p>
        </p:txBody>
      </p:sp>
      <p:sp>
        <p:nvSpPr>
          <p:cNvPr id="339" name="Google Shape;339;p23"/>
          <p:cNvSpPr txBox="1"/>
          <p:nvPr/>
        </p:nvSpPr>
        <p:spPr>
          <a:xfrm>
            <a:off x="6544794" y="5517356"/>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40" name="Google Shape;340;p23"/>
          <p:cNvSpPr txBox="1"/>
          <p:nvPr/>
        </p:nvSpPr>
        <p:spPr>
          <a:xfrm>
            <a:off x="9466443" y="2703736"/>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5BE77"/>
                </a:solidFill>
                <a:latin typeface="Fredoka"/>
                <a:ea typeface="Fredoka"/>
                <a:cs typeface="Fredoka"/>
                <a:sym typeface="Fredoka"/>
              </a:rPr>
              <a:t>67%</a:t>
            </a:r>
            <a:endParaRPr b="1">
              <a:latin typeface="Fredoka"/>
              <a:ea typeface="Fredoka"/>
              <a:cs typeface="Fredoka"/>
              <a:sym typeface="Fredoka"/>
            </a:endParaRPr>
          </a:p>
        </p:txBody>
      </p:sp>
      <p:sp>
        <p:nvSpPr>
          <p:cNvPr id="341" name="Google Shape;341;p23"/>
          <p:cNvSpPr txBox="1"/>
          <p:nvPr/>
        </p:nvSpPr>
        <p:spPr>
          <a:xfrm>
            <a:off x="9466443" y="3432399"/>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42" name="Google Shape;342;p23"/>
          <p:cNvSpPr txBox="1"/>
          <p:nvPr/>
        </p:nvSpPr>
        <p:spPr>
          <a:xfrm>
            <a:off x="12369476" y="4279104"/>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466AA"/>
                </a:solidFill>
                <a:latin typeface="Fredoka"/>
                <a:ea typeface="Fredoka"/>
                <a:cs typeface="Fredoka"/>
                <a:sym typeface="Fredoka"/>
              </a:rPr>
              <a:t>45%</a:t>
            </a:r>
            <a:endParaRPr b="1">
              <a:latin typeface="Fredoka"/>
              <a:ea typeface="Fredoka"/>
              <a:cs typeface="Fredoka"/>
              <a:sym typeface="Fredoka"/>
            </a:endParaRPr>
          </a:p>
        </p:txBody>
      </p:sp>
      <p:sp>
        <p:nvSpPr>
          <p:cNvPr id="343" name="Google Shape;343;p23"/>
          <p:cNvSpPr txBox="1"/>
          <p:nvPr/>
        </p:nvSpPr>
        <p:spPr>
          <a:xfrm>
            <a:off x="12369476" y="5007767"/>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44" name="Google Shape;344;p23"/>
          <p:cNvSpPr txBox="1"/>
          <p:nvPr/>
        </p:nvSpPr>
        <p:spPr>
          <a:xfrm>
            <a:off x="15272509" y="1875060"/>
            <a:ext cx="29031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5BE77"/>
                </a:solidFill>
                <a:latin typeface="Fredoka"/>
                <a:ea typeface="Fredoka"/>
                <a:cs typeface="Fredoka"/>
                <a:sym typeface="Fredoka"/>
              </a:rPr>
              <a:t>70%</a:t>
            </a:r>
            <a:endParaRPr b="1">
              <a:latin typeface="Fredoka"/>
              <a:ea typeface="Fredoka"/>
              <a:cs typeface="Fredoka"/>
              <a:sym typeface="Fredoka"/>
            </a:endParaRPr>
          </a:p>
        </p:txBody>
      </p:sp>
      <p:sp>
        <p:nvSpPr>
          <p:cNvPr id="345" name="Google Shape;345;p23"/>
          <p:cNvSpPr txBox="1"/>
          <p:nvPr/>
        </p:nvSpPr>
        <p:spPr>
          <a:xfrm>
            <a:off x="15272509" y="2603723"/>
            <a:ext cx="2903033"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000000"/>
                </a:solidFill>
                <a:latin typeface="Lato"/>
                <a:ea typeface="Lato"/>
                <a:cs typeface="Lato"/>
                <a:sym typeface="Lato"/>
              </a:rPr>
              <a:t>Statistic Here</a:t>
            </a:r>
            <a:endParaRPr/>
          </a:p>
        </p:txBody>
      </p:sp>
      <p:sp>
        <p:nvSpPr>
          <p:cNvPr id="346" name="Google Shape;346;p23"/>
          <p:cNvSpPr txBox="1"/>
          <p:nvPr/>
        </p:nvSpPr>
        <p:spPr>
          <a:xfrm>
            <a:off x="8729750" y="1249207"/>
            <a:ext cx="6340273" cy="38671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350" name="Shape 350"/>
        <p:cNvGrpSpPr/>
        <p:nvPr/>
      </p:nvGrpSpPr>
      <p:grpSpPr>
        <a:xfrm>
          <a:off x="0" y="0"/>
          <a:ext cx="0" cy="0"/>
          <a:chOff x="0" y="0"/>
          <a:chExt cx="0" cy="0"/>
        </a:xfrm>
      </p:grpSpPr>
      <p:grpSp>
        <p:nvGrpSpPr>
          <p:cNvPr id="351" name="Google Shape;351;p24"/>
          <p:cNvGrpSpPr/>
          <p:nvPr/>
        </p:nvGrpSpPr>
        <p:grpSpPr>
          <a:xfrm>
            <a:off x="9664276" y="941748"/>
            <a:ext cx="2155060" cy="2151505"/>
            <a:chOff x="-67619" y="-2194"/>
            <a:chExt cx="2873413" cy="2868674"/>
          </a:xfrm>
        </p:grpSpPr>
        <p:sp>
          <p:nvSpPr>
            <p:cNvPr id="352" name="Google Shape;352;p24"/>
            <p:cNvSpPr txBox="1"/>
            <p:nvPr/>
          </p:nvSpPr>
          <p:spPr>
            <a:xfrm>
              <a:off x="874141" y="1018735"/>
              <a:ext cx="990000" cy="6123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2984" u="none" cap="none" strike="noStrike">
                  <a:solidFill>
                    <a:srgbClr val="F466AA"/>
                  </a:solidFill>
                  <a:latin typeface="Fredoka"/>
                  <a:ea typeface="Fredoka"/>
                  <a:cs typeface="Fredoka"/>
                  <a:sym typeface="Fredoka"/>
                </a:rPr>
                <a:t>67%</a:t>
              </a:r>
              <a:endParaRPr b="1">
                <a:latin typeface="Fredoka"/>
                <a:ea typeface="Fredoka"/>
                <a:cs typeface="Fredoka"/>
                <a:sym typeface="Fredoka"/>
              </a:endParaRPr>
            </a:p>
          </p:txBody>
        </p:sp>
        <p:grpSp>
          <p:nvGrpSpPr>
            <p:cNvPr id="353" name="Google Shape;353;p24"/>
            <p:cNvGrpSpPr/>
            <p:nvPr/>
          </p:nvGrpSpPr>
          <p:grpSpPr>
            <a:xfrm>
              <a:off x="-67619" y="-2194"/>
              <a:ext cx="2873413" cy="2868674"/>
              <a:chOff x="-62725" y="-2035"/>
              <a:chExt cx="2665449" cy="2661053"/>
            </a:xfrm>
          </p:grpSpPr>
          <p:sp>
            <p:nvSpPr>
              <p:cNvPr id="354" name="Google Shape;354;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sp>
            <p:nvSpPr>
              <p:cNvPr id="355" name="Google Shape;355;p24"/>
              <p:cNvSpPr/>
              <p:nvPr/>
            </p:nvSpPr>
            <p:spPr>
              <a:xfrm>
                <a:off x="227796" y="7585"/>
                <a:ext cx="2365721" cy="2651433"/>
              </a:xfrm>
              <a:custGeom>
                <a:rect b="b" l="l" r="r" t="t"/>
                <a:pathLst>
                  <a:path extrusionOk="0" h="2651433" w="2365721">
                    <a:moveTo>
                      <a:pt x="1266322" y="12346"/>
                    </a:moveTo>
                    <a:cubicBezTo>
                      <a:pt x="1820971" y="111786"/>
                      <a:pt x="2243774" y="564809"/>
                      <a:pt x="2304747" y="1124993"/>
                    </a:cubicBezTo>
                    <a:cubicBezTo>
                      <a:pt x="2365721" y="1685177"/>
                      <a:pt x="2050282" y="2218554"/>
                      <a:pt x="1530015" y="2434993"/>
                    </a:cubicBezTo>
                    <a:cubicBezTo>
                      <a:pt x="1009748" y="2651433"/>
                      <a:pt x="409074" y="2499173"/>
                      <a:pt x="54730" y="2061036"/>
                    </a:cubicBezTo>
                    <a:cubicBezTo>
                      <a:pt x="11567" y="2008151"/>
                      <a:pt x="0" y="1936215"/>
                      <a:pt x="24408" y="1872465"/>
                    </a:cubicBezTo>
                    <a:cubicBezTo>
                      <a:pt x="48815" y="1808715"/>
                      <a:pt x="105468" y="1762897"/>
                      <a:pt x="172912" y="1752361"/>
                    </a:cubicBezTo>
                    <a:cubicBezTo>
                      <a:pt x="240357" y="1741825"/>
                      <a:pt x="308284" y="1768181"/>
                      <a:pt x="350972" y="1821450"/>
                    </a:cubicBezTo>
                    <a:cubicBezTo>
                      <a:pt x="599013" y="2128146"/>
                      <a:pt x="1019485" y="2234728"/>
                      <a:pt x="1383672" y="2083220"/>
                    </a:cubicBezTo>
                    <a:cubicBezTo>
                      <a:pt x="1747859" y="1931712"/>
                      <a:pt x="1968665" y="1558349"/>
                      <a:pt x="1925984" y="1166220"/>
                    </a:cubicBezTo>
                    <a:cubicBezTo>
                      <a:pt x="1883303" y="774091"/>
                      <a:pt x="1587341" y="456975"/>
                      <a:pt x="1199086" y="387367"/>
                    </a:cubicBezTo>
                    <a:cubicBezTo>
                      <a:pt x="1131842" y="375621"/>
                      <a:pt x="1076022" y="328794"/>
                      <a:pt x="1052763" y="264616"/>
                    </a:cubicBezTo>
                    <a:cubicBezTo>
                      <a:pt x="1029504" y="200438"/>
                      <a:pt x="1042362" y="128720"/>
                      <a:pt x="1086467" y="76619"/>
                    </a:cubicBezTo>
                    <a:cubicBezTo>
                      <a:pt x="1130573" y="24519"/>
                      <a:pt x="1199185" y="0"/>
                      <a:pt x="1266322" y="12346"/>
                    </a:cubicBezTo>
                    <a:close/>
                  </a:path>
                </a:pathLst>
              </a:custGeom>
              <a:solidFill>
                <a:srgbClr val="F46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grpSp>
      </p:grpSp>
      <p:sp>
        <p:nvSpPr>
          <p:cNvPr id="356" name="Google Shape;356;p24"/>
          <p:cNvSpPr txBox="1"/>
          <p:nvPr/>
        </p:nvSpPr>
        <p:spPr>
          <a:xfrm>
            <a:off x="9144000" y="3512684"/>
            <a:ext cx="3195675"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p>
        </p:txBody>
      </p:sp>
      <p:sp>
        <p:nvSpPr>
          <p:cNvPr id="357" name="Google Shape;357;p24"/>
          <p:cNvSpPr txBox="1"/>
          <p:nvPr/>
        </p:nvSpPr>
        <p:spPr>
          <a:xfrm>
            <a:off x="9247249" y="4237738"/>
            <a:ext cx="2989125" cy="6950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358" name="Google Shape;358;p24"/>
          <p:cNvSpPr txBox="1"/>
          <p:nvPr/>
        </p:nvSpPr>
        <p:spPr>
          <a:xfrm>
            <a:off x="1694461" y="8002121"/>
            <a:ext cx="59541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Enim neque volutpat ac tincidunt vitae semper quis lectus.</a:t>
            </a:r>
            <a:endParaRPr/>
          </a:p>
        </p:txBody>
      </p:sp>
      <p:grpSp>
        <p:nvGrpSpPr>
          <p:cNvPr id="359" name="Google Shape;359;p24"/>
          <p:cNvGrpSpPr/>
          <p:nvPr/>
        </p:nvGrpSpPr>
        <p:grpSpPr>
          <a:xfrm>
            <a:off x="14355314" y="963160"/>
            <a:ext cx="2155060" cy="2057004"/>
            <a:chOff x="-67619" y="-2194"/>
            <a:chExt cx="2873413" cy="2742672"/>
          </a:xfrm>
        </p:grpSpPr>
        <p:sp>
          <p:nvSpPr>
            <p:cNvPr id="360" name="Google Shape;360;p24"/>
            <p:cNvSpPr txBox="1"/>
            <p:nvPr/>
          </p:nvSpPr>
          <p:spPr>
            <a:xfrm>
              <a:off x="869598" y="1018735"/>
              <a:ext cx="999000" cy="6123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2984" u="none" cap="none" strike="noStrike">
                  <a:solidFill>
                    <a:srgbClr val="F466AA"/>
                  </a:solidFill>
                  <a:latin typeface="Fredoka"/>
                  <a:ea typeface="Fredoka"/>
                  <a:cs typeface="Fredoka"/>
                  <a:sym typeface="Fredoka"/>
                </a:rPr>
                <a:t>52%</a:t>
              </a:r>
              <a:endParaRPr b="1">
                <a:latin typeface="Fredoka"/>
                <a:ea typeface="Fredoka"/>
                <a:cs typeface="Fredoka"/>
                <a:sym typeface="Fredoka"/>
              </a:endParaRPr>
            </a:p>
          </p:txBody>
        </p:sp>
        <p:grpSp>
          <p:nvGrpSpPr>
            <p:cNvPr id="361" name="Google Shape;361;p24"/>
            <p:cNvGrpSpPr/>
            <p:nvPr/>
          </p:nvGrpSpPr>
          <p:grpSpPr>
            <a:xfrm>
              <a:off x="-67619" y="-2194"/>
              <a:ext cx="2873413" cy="2742672"/>
              <a:chOff x="-62725" y="-2035"/>
              <a:chExt cx="2665449" cy="2544171"/>
            </a:xfrm>
          </p:grpSpPr>
          <p:sp>
            <p:nvSpPr>
              <p:cNvPr id="362" name="Google Shape;36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sp>
            <p:nvSpPr>
              <p:cNvPr id="363" name="Google Shape;363;p24"/>
              <p:cNvSpPr/>
              <p:nvPr/>
            </p:nvSpPr>
            <p:spPr>
              <a:xfrm>
                <a:off x="1124299" y="7585"/>
                <a:ext cx="1453709" cy="2534551"/>
              </a:xfrm>
              <a:custGeom>
                <a:rect b="b" l="l" r="r" t="t"/>
                <a:pathLst>
                  <a:path extrusionOk="0" h="2534551" w="1453709">
                    <a:moveTo>
                      <a:pt x="369819" y="12346"/>
                    </a:moveTo>
                    <a:cubicBezTo>
                      <a:pt x="1004923" y="126211"/>
                      <a:pt x="1453709" y="698201"/>
                      <a:pt x="1413195" y="1342159"/>
                    </a:cubicBezTo>
                    <a:cubicBezTo>
                      <a:pt x="1372680" y="1986117"/>
                      <a:pt x="855744" y="2497349"/>
                      <a:pt x="211376" y="2530716"/>
                    </a:cubicBezTo>
                    <a:cubicBezTo>
                      <a:pt x="143221" y="2534551"/>
                      <a:pt x="78224" y="2501626"/>
                      <a:pt x="40996" y="2444408"/>
                    </a:cubicBezTo>
                    <a:cubicBezTo>
                      <a:pt x="3768" y="2387190"/>
                      <a:pt x="0" y="2314427"/>
                      <a:pt x="31119" y="2253670"/>
                    </a:cubicBezTo>
                    <a:cubicBezTo>
                      <a:pt x="62238" y="2192913"/>
                      <a:pt x="123487" y="2153451"/>
                      <a:pt x="191674" y="2150226"/>
                    </a:cubicBezTo>
                    <a:cubicBezTo>
                      <a:pt x="642731" y="2126869"/>
                      <a:pt x="1004587" y="1769006"/>
                      <a:pt x="1032947" y="1318236"/>
                    </a:cubicBezTo>
                    <a:cubicBezTo>
                      <a:pt x="1061307" y="867465"/>
                      <a:pt x="747157" y="467072"/>
                      <a:pt x="302583" y="387367"/>
                    </a:cubicBezTo>
                    <a:cubicBezTo>
                      <a:pt x="235339" y="375621"/>
                      <a:pt x="179519" y="328794"/>
                      <a:pt x="156260" y="264616"/>
                    </a:cubicBezTo>
                    <a:cubicBezTo>
                      <a:pt x="133001" y="200438"/>
                      <a:pt x="145859" y="128720"/>
                      <a:pt x="189964" y="76619"/>
                    </a:cubicBezTo>
                    <a:cubicBezTo>
                      <a:pt x="234070" y="24519"/>
                      <a:pt x="302682" y="0"/>
                      <a:pt x="369819" y="12346"/>
                    </a:cubicBezTo>
                    <a:close/>
                  </a:path>
                </a:pathLst>
              </a:custGeom>
              <a:solidFill>
                <a:srgbClr val="F46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grpSp>
      </p:grpSp>
      <p:sp>
        <p:nvSpPr>
          <p:cNvPr id="364" name="Google Shape;364;p24"/>
          <p:cNvSpPr txBox="1"/>
          <p:nvPr/>
        </p:nvSpPr>
        <p:spPr>
          <a:xfrm>
            <a:off x="13835038" y="3512684"/>
            <a:ext cx="3195675"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p>
        </p:txBody>
      </p:sp>
      <p:sp>
        <p:nvSpPr>
          <p:cNvPr id="365" name="Google Shape;365;p24"/>
          <p:cNvSpPr txBox="1"/>
          <p:nvPr/>
        </p:nvSpPr>
        <p:spPr>
          <a:xfrm>
            <a:off x="13938287" y="4237738"/>
            <a:ext cx="2989125" cy="6950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grpSp>
        <p:nvGrpSpPr>
          <p:cNvPr id="366" name="Google Shape;366;p24"/>
          <p:cNvGrpSpPr/>
          <p:nvPr/>
        </p:nvGrpSpPr>
        <p:grpSpPr>
          <a:xfrm>
            <a:off x="9607482" y="5522901"/>
            <a:ext cx="2211854" cy="2143116"/>
            <a:chOff x="-143345" y="-2194"/>
            <a:chExt cx="2949138" cy="2857488"/>
          </a:xfrm>
        </p:grpSpPr>
        <p:sp>
          <p:nvSpPr>
            <p:cNvPr id="367" name="Google Shape;367;p24"/>
            <p:cNvSpPr txBox="1"/>
            <p:nvPr/>
          </p:nvSpPr>
          <p:spPr>
            <a:xfrm>
              <a:off x="862018" y="1018735"/>
              <a:ext cx="1014000" cy="6123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2984" u="none" cap="none" strike="noStrike">
                  <a:solidFill>
                    <a:srgbClr val="F466AA"/>
                  </a:solidFill>
                  <a:latin typeface="Fredoka"/>
                  <a:ea typeface="Fredoka"/>
                  <a:cs typeface="Fredoka"/>
                  <a:sym typeface="Fredoka"/>
                </a:rPr>
                <a:t>92%</a:t>
              </a:r>
              <a:endParaRPr b="1">
                <a:latin typeface="Fredoka"/>
                <a:ea typeface="Fredoka"/>
                <a:cs typeface="Fredoka"/>
                <a:sym typeface="Fredoka"/>
              </a:endParaRPr>
            </a:p>
          </p:txBody>
        </p:sp>
        <p:grpSp>
          <p:nvGrpSpPr>
            <p:cNvPr id="368" name="Google Shape;368;p24"/>
            <p:cNvGrpSpPr/>
            <p:nvPr/>
          </p:nvGrpSpPr>
          <p:grpSpPr>
            <a:xfrm>
              <a:off x="-143345" y="-2194"/>
              <a:ext cx="2949138" cy="2857488"/>
              <a:chOff x="-132970" y="-2035"/>
              <a:chExt cx="2735694" cy="2650677"/>
            </a:xfrm>
          </p:grpSpPr>
          <p:sp>
            <p:nvSpPr>
              <p:cNvPr id="369" name="Google Shape;369;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sp>
            <p:nvSpPr>
              <p:cNvPr id="370" name="Google Shape;370;p24"/>
              <p:cNvSpPr/>
              <p:nvPr/>
            </p:nvSpPr>
            <p:spPr>
              <a:xfrm>
                <a:off x="-132970" y="7585"/>
                <a:ext cx="2694175" cy="2641057"/>
              </a:xfrm>
              <a:custGeom>
                <a:rect b="b" l="l" r="r" t="t"/>
                <a:pathLst>
                  <a:path extrusionOk="0" h="2641057" w="2694175">
                    <a:moveTo>
                      <a:pt x="1627088" y="12346"/>
                    </a:moveTo>
                    <a:cubicBezTo>
                      <a:pt x="2215010" y="117752"/>
                      <a:pt x="2650029" y="618594"/>
                      <a:pt x="2672102" y="1215482"/>
                    </a:cubicBezTo>
                    <a:cubicBezTo>
                      <a:pt x="2694176" y="1812369"/>
                      <a:pt x="2297337" y="2343974"/>
                      <a:pt x="1718806" y="2492516"/>
                    </a:cubicBezTo>
                    <a:cubicBezTo>
                      <a:pt x="1140275" y="2641057"/>
                      <a:pt x="536420" y="2366387"/>
                      <a:pt x="268210" y="1832696"/>
                    </a:cubicBezTo>
                    <a:cubicBezTo>
                      <a:pt x="0" y="1299005"/>
                      <a:pt x="139929" y="650542"/>
                      <a:pt x="604349" y="274941"/>
                    </a:cubicBezTo>
                    <a:cubicBezTo>
                      <a:pt x="657234" y="231778"/>
                      <a:pt x="729170" y="220211"/>
                      <a:pt x="792920" y="244619"/>
                    </a:cubicBezTo>
                    <a:cubicBezTo>
                      <a:pt x="856670" y="269026"/>
                      <a:pt x="902488" y="325679"/>
                      <a:pt x="913024" y="393123"/>
                    </a:cubicBezTo>
                    <a:cubicBezTo>
                      <a:pt x="923560" y="460568"/>
                      <a:pt x="897204" y="528495"/>
                      <a:pt x="843935" y="571183"/>
                    </a:cubicBezTo>
                    <a:cubicBezTo>
                      <a:pt x="518841" y="834104"/>
                      <a:pt x="420891" y="1288028"/>
                      <a:pt x="608638" y="1661612"/>
                    </a:cubicBezTo>
                    <a:cubicBezTo>
                      <a:pt x="796385" y="2035195"/>
                      <a:pt x="1219084" y="2227464"/>
                      <a:pt x="1624055" y="2123486"/>
                    </a:cubicBezTo>
                    <a:cubicBezTo>
                      <a:pt x="2029027" y="2019506"/>
                      <a:pt x="2306814" y="1647383"/>
                      <a:pt x="2291363" y="1229562"/>
                    </a:cubicBezTo>
                    <a:cubicBezTo>
                      <a:pt x="2275911" y="811740"/>
                      <a:pt x="1971398" y="461151"/>
                      <a:pt x="1559852" y="387367"/>
                    </a:cubicBezTo>
                    <a:cubicBezTo>
                      <a:pt x="1492608" y="375621"/>
                      <a:pt x="1436788" y="328794"/>
                      <a:pt x="1413529" y="264616"/>
                    </a:cubicBezTo>
                    <a:cubicBezTo>
                      <a:pt x="1390270" y="200438"/>
                      <a:pt x="1403128" y="128720"/>
                      <a:pt x="1447233" y="76619"/>
                    </a:cubicBezTo>
                    <a:cubicBezTo>
                      <a:pt x="1491339" y="24519"/>
                      <a:pt x="1559951" y="0"/>
                      <a:pt x="1627088" y="12346"/>
                    </a:cubicBezTo>
                    <a:close/>
                  </a:path>
                </a:pathLst>
              </a:custGeom>
              <a:solidFill>
                <a:srgbClr val="F46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grpSp>
      </p:grpSp>
      <p:sp>
        <p:nvSpPr>
          <p:cNvPr id="371" name="Google Shape;371;p24"/>
          <p:cNvSpPr txBox="1"/>
          <p:nvPr/>
        </p:nvSpPr>
        <p:spPr>
          <a:xfrm>
            <a:off x="9144000" y="8093836"/>
            <a:ext cx="3195675"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p>
        </p:txBody>
      </p:sp>
      <p:sp>
        <p:nvSpPr>
          <p:cNvPr id="372" name="Google Shape;372;p24"/>
          <p:cNvSpPr txBox="1"/>
          <p:nvPr/>
        </p:nvSpPr>
        <p:spPr>
          <a:xfrm>
            <a:off x="9247249" y="8818890"/>
            <a:ext cx="2989125" cy="6950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grpSp>
        <p:nvGrpSpPr>
          <p:cNvPr id="373" name="Google Shape;373;p24"/>
          <p:cNvGrpSpPr/>
          <p:nvPr/>
        </p:nvGrpSpPr>
        <p:grpSpPr>
          <a:xfrm>
            <a:off x="14355314" y="5544312"/>
            <a:ext cx="2169860" cy="2056923"/>
            <a:chOff x="-67619" y="-2194"/>
            <a:chExt cx="2893147" cy="2742564"/>
          </a:xfrm>
        </p:grpSpPr>
        <p:sp>
          <p:nvSpPr>
            <p:cNvPr id="374" name="Google Shape;374;p24"/>
            <p:cNvSpPr txBox="1"/>
            <p:nvPr/>
          </p:nvSpPr>
          <p:spPr>
            <a:xfrm>
              <a:off x="850147" y="1018735"/>
              <a:ext cx="1038000" cy="6123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2984" u="none" cap="none" strike="noStrike">
                  <a:solidFill>
                    <a:srgbClr val="F466AA"/>
                  </a:solidFill>
                  <a:latin typeface="Fredoka"/>
                  <a:ea typeface="Fredoka"/>
                  <a:cs typeface="Fredoka"/>
                  <a:sym typeface="Fredoka"/>
                </a:rPr>
                <a:t>30%</a:t>
              </a:r>
              <a:endParaRPr b="1">
                <a:latin typeface="Fredoka"/>
                <a:ea typeface="Fredoka"/>
                <a:cs typeface="Fredoka"/>
                <a:sym typeface="Fredoka"/>
              </a:endParaRPr>
            </a:p>
          </p:txBody>
        </p:sp>
        <p:grpSp>
          <p:nvGrpSpPr>
            <p:cNvPr id="375" name="Google Shape;375;p24"/>
            <p:cNvGrpSpPr/>
            <p:nvPr/>
          </p:nvGrpSpPr>
          <p:grpSpPr>
            <a:xfrm>
              <a:off x="-67619" y="-2194"/>
              <a:ext cx="2893147" cy="2742564"/>
              <a:chOff x="-62725" y="-2035"/>
              <a:chExt cx="2683755" cy="2544070"/>
            </a:xfrm>
          </p:grpSpPr>
          <p:sp>
            <p:nvSpPr>
              <p:cNvPr id="376" name="Google Shape;376;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FEF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sp>
            <p:nvSpPr>
              <p:cNvPr id="377" name="Google Shape;377;p24"/>
              <p:cNvSpPr/>
              <p:nvPr/>
            </p:nvSpPr>
            <p:spPr>
              <a:xfrm>
                <a:off x="1257300" y="7585"/>
                <a:ext cx="1363730" cy="1612596"/>
              </a:xfrm>
              <a:custGeom>
                <a:rect b="b" l="l" r="r" t="t"/>
                <a:pathLst>
                  <a:path extrusionOk="0" h="1612596" w="1363730">
                    <a:moveTo>
                      <a:pt x="236818" y="12346"/>
                    </a:moveTo>
                    <a:cubicBezTo>
                      <a:pt x="907454" y="132581"/>
                      <a:pt x="1363730" y="760591"/>
                      <a:pt x="1270842" y="1435559"/>
                    </a:cubicBezTo>
                    <a:cubicBezTo>
                      <a:pt x="1261838" y="1503225"/>
                      <a:pt x="1217317" y="1560902"/>
                      <a:pt x="1154137" y="1586749"/>
                    </a:cubicBezTo>
                    <a:cubicBezTo>
                      <a:pt x="1090957" y="1612596"/>
                      <a:pt x="1018776" y="1602663"/>
                      <a:pt x="964927" y="1560710"/>
                    </a:cubicBezTo>
                    <a:cubicBezTo>
                      <a:pt x="911077" y="1518757"/>
                      <a:pt x="883790" y="1451199"/>
                      <a:pt x="893399" y="1383616"/>
                    </a:cubicBezTo>
                    <a:cubicBezTo>
                      <a:pt x="958421" y="911138"/>
                      <a:pt x="639028" y="471531"/>
                      <a:pt x="169582" y="387367"/>
                    </a:cubicBezTo>
                    <a:cubicBezTo>
                      <a:pt x="102338" y="375621"/>
                      <a:pt x="46518" y="328794"/>
                      <a:pt x="23259" y="264616"/>
                    </a:cubicBezTo>
                    <a:cubicBezTo>
                      <a:pt x="0" y="200438"/>
                      <a:pt x="12858" y="128720"/>
                      <a:pt x="56963" y="76619"/>
                    </a:cubicBezTo>
                    <a:cubicBezTo>
                      <a:pt x="101069" y="24519"/>
                      <a:pt x="169681" y="0"/>
                      <a:pt x="236818" y="12346"/>
                    </a:cubicBezTo>
                    <a:close/>
                  </a:path>
                </a:pathLst>
              </a:custGeom>
              <a:solidFill>
                <a:srgbClr val="F46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Fredoka"/>
                  <a:ea typeface="Fredoka"/>
                  <a:cs typeface="Fredoka"/>
                  <a:sym typeface="Fredoka"/>
                </a:endParaRPr>
              </a:p>
            </p:txBody>
          </p:sp>
        </p:grpSp>
      </p:grpSp>
      <p:sp>
        <p:nvSpPr>
          <p:cNvPr id="378" name="Google Shape;378;p24"/>
          <p:cNvSpPr txBox="1"/>
          <p:nvPr/>
        </p:nvSpPr>
        <p:spPr>
          <a:xfrm>
            <a:off x="13835038" y="8093836"/>
            <a:ext cx="3195675"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04</a:t>
            </a:r>
            <a:endParaRPr b="1"/>
          </a:p>
        </p:txBody>
      </p:sp>
      <p:sp>
        <p:nvSpPr>
          <p:cNvPr id="379" name="Google Shape;379;p24"/>
          <p:cNvSpPr txBox="1"/>
          <p:nvPr/>
        </p:nvSpPr>
        <p:spPr>
          <a:xfrm>
            <a:off x="13938287" y="8818890"/>
            <a:ext cx="2989125" cy="6950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380" name="Google Shape;380;p24"/>
          <p:cNvSpPr/>
          <p:nvPr/>
        </p:nvSpPr>
        <p:spPr>
          <a:xfrm>
            <a:off x="1694461" y="1055704"/>
            <a:ext cx="2001218" cy="3925466"/>
          </a:xfrm>
          <a:custGeom>
            <a:rect b="b" l="l" r="r" t="t"/>
            <a:pathLst>
              <a:path extrusionOk="0" h="3925466" w="2001218">
                <a:moveTo>
                  <a:pt x="0" y="0"/>
                </a:moveTo>
                <a:lnTo>
                  <a:pt x="2001218" y="0"/>
                </a:lnTo>
                <a:lnTo>
                  <a:pt x="2001218" y="3925466"/>
                </a:lnTo>
                <a:lnTo>
                  <a:pt x="0" y="3925466"/>
                </a:lnTo>
                <a:lnTo>
                  <a:pt x="0" y="0"/>
                </a:lnTo>
                <a:close/>
              </a:path>
            </a:pathLst>
          </a:custGeom>
          <a:blipFill rotWithShape="1">
            <a:blip r:embed="rId3">
              <a:alphaModFix/>
            </a:blip>
            <a:stretch>
              <a:fillRect b="0" l="0" r="0" t="0"/>
            </a:stretch>
          </a:blipFill>
          <a:ln>
            <a:noFill/>
          </a:ln>
        </p:spPr>
      </p:sp>
      <p:sp>
        <p:nvSpPr>
          <p:cNvPr id="381" name="Google Shape;381;p24"/>
          <p:cNvSpPr/>
          <p:nvPr/>
        </p:nvSpPr>
        <p:spPr>
          <a:xfrm>
            <a:off x="3222178" y="-90299"/>
            <a:ext cx="4899898" cy="5233799"/>
          </a:xfrm>
          <a:custGeom>
            <a:rect b="b" l="l" r="r" t="t"/>
            <a:pathLst>
              <a:path extrusionOk="0" h="5233799" w="4899898">
                <a:moveTo>
                  <a:pt x="0" y="0"/>
                </a:moveTo>
                <a:lnTo>
                  <a:pt x="4899898" y="0"/>
                </a:lnTo>
                <a:lnTo>
                  <a:pt x="4899898" y="5233799"/>
                </a:lnTo>
                <a:lnTo>
                  <a:pt x="0" y="5233799"/>
                </a:lnTo>
                <a:lnTo>
                  <a:pt x="0" y="0"/>
                </a:lnTo>
                <a:close/>
              </a:path>
            </a:pathLst>
          </a:custGeom>
          <a:blipFill rotWithShape="1">
            <a:blip r:embed="rId4">
              <a:alphaModFix/>
            </a:blip>
            <a:stretch>
              <a:fillRect b="0" l="0" r="0" t="0"/>
            </a:stretch>
          </a:blipFill>
          <a:ln>
            <a:noFill/>
          </a:ln>
        </p:spPr>
      </p:sp>
      <p:grpSp>
        <p:nvGrpSpPr>
          <p:cNvPr id="382" name="Google Shape;382;p24"/>
          <p:cNvGrpSpPr/>
          <p:nvPr/>
        </p:nvGrpSpPr>
        <p:grpSpPr>
          <a:xfrm>
            <a:off x="1728770" y="5791846"/>
            <a:ext cx="6460229" cy="1807744"/>
            <a:chOff x="0" y="-47625"/>
            <a:chExt cx="1914205" cy="535645"/>
          </a:xfrm>
        </p:grpSpPr>
        <p:sp>
          <p:nvSpPr>
            <p:cNvPr id="383" name="Google Shape;383;p24"/>
            <p:cNvSpPr/>
            <p:nvPr/>
          </p:nvSpPr>
          <p:spPr>
            <a:xfrm>
              <a:off x="0" y="0"/>
              <a:ext cx="1914205" cy="488020"/>
            </a:xfrm>
            <a:custGeom>
              <a:rect b="b" l="l" r="r" t="t"/>
              <a:pathLst>
                <a:path extrusionOk="0" h="488020" w="1914205">
                  <a:moveTo>
                    <a:pt x="61118" y="0"/>
                  </a:moveTo>
                  <a:lnTo>
                    <a:pt x="1853087" y="0"/>
                  </a:lnTo>
                  <a:cubicBezTo>
                    <a:pt x="1869296" y="0"/>
                    <a:pt x="1884842" y="6439"/>
                    <a:pt x="1896304" y="17901"/>
                  </a:cubicBezTo>
                  <a:cubicBezTo>
                    <a:pt x="1907766" y="29363"/>
                    <a:pt x="1914205" y="44909"/>
                    <a:pt x="1914205" y="61118"/>
                  </a:cubicBezTo>
                  <a:lnTo>
                    <a:pt x="1914205" y="426902"/>
                  </a:lnTo>
                  <a:cubicBezTo>
                    <a:pt x="1914205" y="460657"/>
                    <a:pt x="1886841" y="488020"/>
                    <a:pt x="1853087" y="488020"/>
                  </a:cubicBezTo>
                  <a:lnTo>
                    <a:pt x="61118" y="488020"/>
                  </a:lnTo>
                  <a:cubicBezTo>
                    <a:pt x="44909" y="488020"/>
                    <a:pt x="29363" y="481581"/>
                    <a:pt x="17901" y="470119"/>
                  </a:cubicBezTo>
                  <a:cubicBezTo>
                    <a:pt x="6439" y="458657"/>
                    <a:pt x="0" y="443112"/>
                    <a:pt x="0" y="426902"/>
                  </a:cubicBezTo>
                  <a:lnTo>
                    <a:pt x="0" y="61118"/>
                  </a:lnTo>
                  <a:cubicBezTo>
                    <a:pt x="0" y="44909"/>
                    <a:pt x="6439" y="29363"/>
                    <a:pt x="17901" y="17901"/>
                  </a:cubicBezTo>
                  <a:cubicBezTo>
                    <a:pt x="29363" y="6439"/>
                    <a:pt x="44909" y="0"/>
                    <a:pt x="61118"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24"/>
          <p:cNvGrpSpPr/>
          <p:nvPr/>
        </p:nvGrpSpPr>
        <p:grpSpPr>
          <a:xfrm>
            <a:off x="1528569" y="5613929"/>
            <a:ext cx="6460229" cy="1797856"/>
            <a:chOff x="0" y="-47625"/>
            <a:chExt cx="1914205" cy="532716"/>
          </a:xfrm>
        </p:grpSpPr>
        <p:sp>
          <p:nvSpPr>
            <p:cNvPr id="386" name="Google Shape;386;p24"/>
            <p:cNvSpPr/>
            <p:nvPr/>
          </p:nvSpPr>
          <p:spPr>
            <a:xfrm>
              <a:off x="0" y="0"/>
              <a:ext cx="1914205" cy="485091"/>
            </a:xfrm>
            <a:custGeom>
              <a:rect b="b" l="l" r="r" t="t"/>
              <a:pathLst>
                <a:path extrusionOk="0" h="485091" w="1914205">
                  <a:moveTo>
                    <a:pt x="61118" y="0"/>
                  </a:moveTo>
                  <a:lnTo>
                    <a:pt x="1853087" y="0"/>
                  </a:lnTo>
                  <a:cubicBezTo>
                    <a:pt x="1869296" y="0"/>
                    <a:pt x="1884842" y="6439"/>
                    <a:pt x="1896304" y="17901"/>
                  </a:cubicBezTo>
                  <a:cubicBezTo>
                    <a:pt x="1907766" y="29363"/>
                    <a:pt x="1914205" y="44909"/>
                    <a:pt x="1914205" y="61118"/>
                  </a:cubicBezTo>
                  <a:lnTo>
                    <a:pt x="1914205" y="423972"/>
                  </a:lnTo>
                  <a:cubicBezTo>
                    <a:pt x="1914205" y="440182"/>
                    <a:pt x="1907766" y="455728"/>
                    <a:pt x="1896304" y="467190"/>
                  </a:cubicBezTo>
                  <a:cubicBezTo>
                    <a:pt x="1884842" y="478651"/>
                    <a:pt x="1869296" y="485091"/>
                    <a:pt x="1853087" y="485091"/>
                  </a:cubicBezTo>
                  <a:lnTo>
                    <a:pt x="61118" y="485091"/>
                  </a:lnTo>
                  <a:cubicBezTo>
                    <a:pt x="44909" y="485091"/>
                    <a:pt x="29363" y="478651"/>
                    <a:pt x="17901" y="467190"/>
                  </a:cubicBezTo>
                  <a:cubicBezTo>
                    <a:pt x="6439" y="455728"/>
                    <a:pt x="0" y="440182"/>
                    <a:pt x="0" y="423972"/>
                  </a:cubicBezTo>
                  <a:lnTo>
                    <a:pt x="0" y="61118"/>
                  </a:lnTo>
                  <a:cubicBezTo>
                    <a:pt x="0" y="44909"/>
                    <a:pt x="6439" y="29363"/>
                    <a:pt x="17901" y="17901"/>
                  </a:cubicBezTo>
                  <a:cubicBezTo>
                    <a:pt x="29363" y="6439"/>
                    <a:pt x="44909" y="0"/>
                    <a:pt x="61118"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4"/>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24"/>
          <p:cNvSpPr txBox="1"/>
          <p:nvPr/>
        </p:nvSpPr>
        <p:spPr>
          <a:xfrm>
            <a:off x="846856" y="6169359"/>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Statistics Here</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392" name="Shape 392"/>
        <p:cNvGrpSpPr/>
        <p:nvPr/>
      </p:nvGrpSpPr>
      <p:grpSpPr>
        <a:xfrm>
          <a:off x="0" y="0"/>
          <a:ext cx="0" cy="0"/>
          <a:chOff x="0" y="0"/>
          <a:chExt cx="0" cy="0"/>
        </a:xfrm>
      </p:grpSpPr>
      <p:sp>
        <p:nvSpPr>
          <p:cNvPr id="393" name="Google Shape;393;p25"/>
          <p:cNvSpPr/>
          <p:nvPr/>
        </p:nvSpPr>
        <p:spPr>
          <a:xfrm flipH="1" rot="-130183">
            <a:off x="151095" y="550950"/>
            <a:ext cx="4772697" cy="8072214"/>
          </a:xfrm>
          <a:custGeom>
            <a:rect b="b" l="l" r="r" t="t"/>
            <a:pathLst>
              <a:path extrusionOk="0" h="8072214" w="4772697">
                <a:moveTo>
                  <a:pt x="4772697" y="0"/>
                </a:moveTo>
                <a:lnTo>
                  <a:pt x="0" y="0"/>
                </a:lnTo>
                <a:lnTo>
                  <a:pt x="0" y="8072214"/>
                </a:lnTo>
                <a:lnTo>
                  <a:pt x="4772697" y="8072214"/>
                </a:lnTo>
                <a:lnTo>
                  <a:pt x="4772697" y="0"/>
                </a:lnTo>
                <a:close/>
              </a:path>
            </a:pathLst>
          </a:custGeom>
          <a:blipFill rotWithShape="1">
            <a:blip r:embed="rId3">
              <a:alphaModFix/>
            </a:blip>
            <a:stretch>
              <a:fillRect b="0" l="0" r="0" t="0"/>
            </a:stretch>
          </a:blipFill>
          <a:ln>
            <a:noFill/>
          </a:ln>
        </p:spPr>
      </p:sp>
      <p:sp>
        <p:nvSpPr>
          <p:cNvPr id="394" name="Google Shape;394;p25"/>
          <p:cNvSpPr/>
          <p:nvPr/>
        </p:nvSpPr>
        <p:spPr>
          <a:xfrm>
            <a:off x="5465792" y="129935"/>
            <a:ext cx="13936883" cy="12142510"/>
          </a:xfrm>
          <a:custGeom>
            <a:rect b="b" l="l" r="r" t="t"/>
            <a:pathLst>
              <a:path extrusionOk="0" h="12142510" w="13936883">
                <a:moveTo>
                  <a:pt x="0" y="0"/>
                </a:moveTo>
                <a:lnTo>
                  <a:pt x="13936883" y="0"/>
                </a:lnTo>
                <a:lnTo>
                  <a:pt x="13936883" y="12142509"/>
                </a:lnTo>
                <a:lnTo>
                  <a:pt x="0" y="12142509"/>
                </a:lnTo>
                <a:lnTo>
                  <a:pt x="0" y="0"/>
                </a:lnTo>
                <a:close/>
              </a:path>
            </a:pathLst>
          </a:custGeom>
          <a:blipFill rotWithShape="1">
            <a:blip r:embed="rId4">
              <a:alphaModFix/>
            </a:blip>
            <a:stretch>
              <a:fillRect b="0" l="0" r="0" t="0"/>
            </a:stretch>
          </a:blipFill>
          <a:ln>
            <a:noFill/>
          </a:ln>
        </p:spPr>
      </p:sp>
      <p:grpSp>
        <p:nvGrpSpPr>
          <p:cNvPr id="395" name="Google Shape;395;p25"/>
          <p:cNvGrpSpPr/>
          <p:nvPr/>
        </p:nvGrpSpPr>
        <p:grpSpPr>
          <a:xfrm>
            <a:off x="1302516" y="4834205"/>
            <a:ext cx="10012476" cy="4071056"/>
            <a:chOff x="0" y="-47625"/>
            <a:chExt cx="1449328" cy="589294"/>
          </a:xfrm>
        </p:grpSpPr>
        <p:sp>
          <p:nvSpPr>
            <p:cNvPr id="396" name="Google Shape;396;p25"/>
            <p:cNvSpPr/>
            <p:nvPr/>
          </p:nvSpPr>
          <p:spPr>
            <a:xfrm>
              <a:off x="0" y="0"/>
              <a:ext cx="1449328" cy="541669"/>
            </a:xfrm>
            <a:custGeom>
              <a:rect b="b" l="l" r="r" t="t"/>
              <a:pathLst>
                <a:path extrusionOk="0" h="541669" w="1449328">
                  <a:moveTo>
                    <a:pt x="39435" y="0"/>
                  </a:moveTo>
                  <a:lnTo>
                    <a:pt x="1409893" y="0"/>
                  </a:lnTo>
                  <a:cubicBezTo>
                    <a:pt x="1431672" y="0"/>
                    <a:pt x="1449328" y="17655"/>
                    <a:pt x="1449328" y="39435"/>
                  </a:cubicBezTo>
                  <a:lnTo>
                    <a:pt x="1449328" y="502235"/>
                  </a:lnTo>
                  <a:cubicBezTo>
                    <a:pt x="1449328" y="512693"/>
                    <a:pt x="1445173" y="522724"/>
                    <a:pt x="1437778" y="530119"/>
                  </a:cubicBezTo>
                  <a:cubicBezTo>
                    <a:pt x="1430382" y="537514"/>
                    <a:pt x="1420352" y="541669"/>
                    <a:pt x="1409893" y="541669"/>
                  </a:cubicBezTo>
                  <a:lnTo>
                    <a:pt x="39435" y="541669"/>
                  </a:lnTo>
                  <a:cubicBezTo>
                    <a:pt x="17655" y="541669"/>
                    <a:pt x="0" y="524014"/>
                    <a:pt x="0" y="502235"/>
                  </a:cubicBezTo>
                  <a:lnTo>
                    <a:pt x="0" y="39435"/>
                  </a:lnTo>
                  <a:cubicBezTo>
                    <a:pt x="0" y="17655"/>
                    <a:pt x="17655" y="0"/>
                    <a:pt x="39435"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txBox="1"/>
            <p:nvPr/>
          </p:nvSpPr>
          <p:spPr>
            <a:xfrm>
              <a:off x="0" y="-47625"/>
              <a:ext cx="1449328" cy="589294"/>
            </a:xfrm>
            <a:prstGeom prst="rect">
              <a:avLst/>
            </a:prstGeom>
            <a:noFill/>
            <a:ln>
              <a:noFill/>
            </a:ln>
          </p:spPr>
          <p:txBody>
            <a:bodyPr anchorCtr="0" anchor="ctr" bIns="130525" lIns="130525" spcFirstLastPara="1" rIns="130525" wrap="square" tIns="130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5"/>
          <p:cNvGrpSpPr/>
          <p:nvPr/>
        </p:nvGrpSpPr>
        <p:grpSpPr>
          <a:xfrm>
            <a:off x="1008218" y="4481165"/>
            <a:ext cx="10073707" cy="4124941"/>
            <a:chOff x="0" y="-47625"/>
            <a:chExt cx="1458191" cy="597094"/>
          </a:xfrm>
        </p:grpSpPr>
        <p:sp>
          <p:nvSpPr>
            <p:cNvPr id="399" name="Google Shape;399;p25"/>
            <p:cNvSpPr/>
            <p:nvPr/>
          </p:nvSpPr>
          <p:spPr>
            <a:xfrm>
              <a:off x="0" y="0"/>
              <a:ext cx="1458191" cy="549469"/>
            </a:xfrm>
            <a:custGeom>
              <a:rect b="b" l="l" r="r" t="t"/>
              <a:pathLst>
                <a:path extrusionOk="0" h="549469" w="1458191">
                  <a:moveTo>
                    <a:pt x="39195" y="0"/>
                  </a:moveTo>
                  <a:lnTo>
                    <a:pt x="1418996" y="0"/>
                  </a:lnTo>
                  <a:cubicBezTo>
                    <a:pt x="1429391" y="0"/>
                    <a:pt x="1439361" y="4129"/>
                    <a:pt x="1446711" y="11480"/>
                  </a:cubicBezTo>
                  <a:cubicBezTo>
                    <a:pt x="1454062" y="18830"/>
                    <a:pt x="1458191" y="28800"/>
                    <a:pt x="1458191" y="39195"/>
                  </a:cubicBezTo>
                  <a:lnTo>
                    <a:pt x="1458191" y="510274"/>
                  </a:lnTo>
                  <a:cubicBezTo>
                    <a:pt x="1458191" y="531921"/>
                    <a:pt x="1440643" y="549469"/>
                    <a:pt x="1418996" y="549469"/>
                  </a:cubicBezTo>
                  <a:lnTo>
                    <a:pt x="39195" y="549469"/>
                  </a:lnTo>
                  <a:cubicBezTo>
                    <a:pt x="28800" y="549469"/>
                    <a:pt x="18830" y="545340"/>
                    <a:pt x="11480" y="537989"/>
                  </a:cubicBezTo>
                  <a:cubicBezTo>
                    <a:pt x="4129" y="530639"/>
                    <a:pt x="0" y="520669"/>
                    <a:pt x="0" y="510274"/>
                  </a:cubicBezTo>
                  <a:lnTo>
                    <a:pt x="0" y="39195"/>
                  </a:lnTo>
                  <a:cubicBezTo>
                    <a:pt x="0" y="17548"/>
                    <a:pt x="17548" y="0"/>
                    <a:pt x="39195" y="0"/>
                  </a:cubicBezTo>
                  <a:close/>
                </a:path>
              </a:pathLst>
            </a:custGeom>
            <a:solidFill>
              <a:srgbClr val="FEF8F4"/>
            </a:solidFill>
            <a:ln cap="rnd" cmpd="sng" w="38100">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txBox="1"/>
            <p:nvPr/>
          </p:nvSpPr>
          <p:spPr>
            <a:xfrm>
              <a:off x="0" y="-47625"/>
              <a:ext cx="1458191" cy="597094"/>
            </a:xfrm>
            <a:prstGeom prst="rect">
              <a:avLst/>
            </a:prstGeom>
            <a:noFill/>
            <a:ln>
              <a:noFill/>
            </a:ln>
          </p:spPr>
          <p:txBody>
            <a:bodyPr anchorCtr="0" anchor="ctr" bIns="130525" lIns="130525" spcFirstLastPara="1" rIns="130525" wrap="square" tIns="130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5"/>
          <p:cNvSpPr txBox="1"/>
          <p:nvPr/>
        </p:nvSpPr>
        <p:spPr>
          <a:xfrm>
            <a:off x="-1323575" y="5358615"/>
            <a:ext cx="15033900" cy="16941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1006" u="none" cap="none" strike="noStrike">
                <a:solidFill>
                  <a:srgbClr val="F466AA"/>
                </a:solidFill>
                <a:latin typeface="Fredoka"/>
                <a:ea typeface="Fredoka"/>
                <a:cs typeface="Fredoka"/>
                <a:sym typeface="Fredoka"/>
              </a:rPr>
              <a:t>1,000,000</a:t>
            </a:r>
            <a:endParaRPr b="1"/>
          </a:p>
        </p:txBody>
      </p:sp>
      <p:sp>
        <p:nvSpPr>
          <p:cNvPr id="402" name="Google Shape;402;p25"/>
          <p:cNvSpPr txBox="1"/>
          <p:nvPr/>
        </p:nvSpPr>
        <p:spPr>
          <a:xfrm>
            <a:off x="3668954" y="7380915"/>
            <a:ext cx="5048735"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000000"/>
                </a:solidFill>
                <a:latin typeface="Fredoka"/>
                <a:ea typeface="Fredoka"/>
                <a:cs typeface="Fredoka"/>
                <a:sym typeface="Fredoka"/>
              </a:rPr>
              <a:t>Add Statistic Here</a:t>
            </a:r>
            <a:endParaRPr/>
          </a:p>
        </p:txBody>
      </p:sp>
      <p:sp>
        <p:nvSpPr>
          <p:cNvPr id="403" name="Google Shape;403;p25"/>
          <p:cNvSpPr/>
          <p:nvPr/>
        </p:nvSpPr>
        <p:spPr>
          <a:xfrm rot="-379571">
            <a:off x="5623639" y="291435"/>
            <a:ext cx="3099142" cy="3036289"/>
          </a:xfrm>
          <a:custGeom>
            <a:rect b="b" l="l" r="r" t="t"/>
            <a:pathLst>
              <a:path extrusionOk="0" h="3036289" w="3099142">
                <a:moveTo>
                  <a:pt x="0" y="0"/>
                </a:moveTo>
                <a:lnTo>
                  <a:pt x="3099142" y="0"/>
                </a:lnTo>
                <a:lnTo>
                  <a:pt x="3099142" y="3036290"/>
                </a:lnTo>
                <a:lnTo>
                  <a:pt x="0" y="303629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407"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b="29725" l="0" r="0" t="29725"/>
          <a:stretch/>
        </p:blipFill>
        <p:spPr>
          <a:xfrm>
            <a:off x="0" y="0"/>
            <a:ext cx="18288000" cy="10287000"/>
          </a:xfrm>
          <a:prstGeom prst="rect">
            <a:avLst/>
          </a:prstGeom>
          <a:noFill/>
          <a:ln>
            <a:noFill/>
          </a:ln>
        </p:spPr>
      </p:pic>
      <p:grpSp>
        <p:nvGrpSpPr>
          <p:cNvPr id="409" name="Google Shape;409;p26"/>
          <p:cNvGrpSpPr/>
          <p:nvPr/>
        </p:nvGrpSpPr>
        <p:grpSpPr>
          <a:xfrm>
            <a:off x="5022781" y="6247069"/>
            <a:ext cx="8242439" cy="3306659"/>
            <a:chOff x="0" y="-47625"/>
            <a:chExt cx="1468921" cy="589294"/>
          </a:xfrm>
        </p:grpSpPr>
        <p:sp>
          <p:nvSpPr>
            <p:cNvPr id="410" name="Google Shape;410;p26"/>
            <p:cNvSpPr/>
            <p:nvPr/>
          </p:nvSpPr>
          <p:spPr>
            <a:xfrm>
              <a:off x="0" y="0"/>
              <a:ext cx="1468921" cy="541669"/>
            </a:xfrm>
            <a:custGeom>
              <a:rect b="b" l="l" r="r" t="t"/>
              <a:pathLst>
                <a:path extrusionOk="0" h="541669" w="1468921">
                  <a:moveTo>
                    <a:pt x="47903" y="0"/>
                  </a:moveTo>
                  <a:lnTo>
                    <a:pt x="1421018" y="0"/>
                  </a:lnTo>
                  <a:cubicBezTo>
                    <a:pt x="1447474" y="0"/>
                    <a:pt x="1468921" y="21447"/>
                    <a:pt x="1468921" y="47903"/>
                  </a:cubicBezTo>
                  <a:lnTo>
                    <a:pt x="1468921" y="493766"/>
                  </a:lnTo>
                  <a:cubicBezTo>
                    <a:pt x="1468921" y="506471"/>
                    <a:pt x="1463874" y="518655"/>
                    <a:pt x="1454890" y="527639"/>
                  </a:cubicBezTo>
                  <a:cubicBezTo>
                    <a:pt x="1445907" y="536622"/>
                    <a:pt x="1433722" y="541669"/>
                    <a:pt x="1421018" y="541669"/>
                  </a:cubicBezTo>
                  <a:lnTo>
                    <a:pt x="47903" y="541669"/>
                  </a:lnTo>
                  <a:cubicBezTo>
                    <a:pt x="21447" y="541669"/>
                    <a:pt x="0" y="520222"/>
                    <a:pt x="0" y="493766"/>
                  </a:cubicBezTo>
                  <a:lnTo>
                    <a:pt x="0" y="47903"/>
                  </a:lnTo>
                  <a:cubicBezTo>
                    <a:pt x="0" y="21447"/>
                    <a:pt x="21447" y="0"/>
                    <a:pt x="47903"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
            <p:cNvSpPr txBox="1"/>
            <p:nvPr/>
          </p:nvSpPr>
          <p:spPr>
            <a:xfrm>
              <a:off x="0" y="-47625"/>
              <a:ext cx="1468921" cy="589294"/>
            </a:xfrm>
            <a:prstGeom prst="rect">
              <a:avLst/>
            </a:prstGeom>
            <a:noFill/>
            <a:ln>
              <a:noFill/>
            </a:ln>
          </p:spPr>
          <p:txBody>
            <a:bodyPr anchorCtr="0" anchor="ctr" bIns="106025" lIns="106025" spcFirstLastPara="1" rIns="106025" wrap="square" tIns="1060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6"/>
          <p:cNvGrpSpPr/>
          <p:nvPr/>
        </p:nvGrpSpPr>
        <p:grpSpPr>
          <a:xfrm>
            <a:off x="4812681" y="5890135"/>
            <a:ext cx="8182232" cy="3350426"/>
            <a:chOff x="0" y="-47625"/>
            <a:chExt cx="1458191" cy="597094"/>
          </a:xfrm>
        </p:grpSpPr>
        <p:sp>
          <p:nvSpPr>
            <p:cNvPr id="413" name="Google Shape;413;p26"/>
            <p:cNvSpPr/>
            <p:nvPr/>
          </p:nvSpPr>
          <p:spPr>
            <a:xfrm>
              <a:off x="0" y="0"/>
              <a:ext cx="1458191" cy="549469"/>
            </a:xfrm>
            <a:custGeom>
              <a:rect b="b" l="l" r="r" t="t"/>
              <a:pathLst>
                <a:path extrusionOk="0" h="549469" w="1458191">
                  <a:moveTo>
                    <a:pt x="48256" y="0"/>
                  </a:moveTo>
                  <a:lnTo>
                    <a:pt x="1409936" y="0"/>
                  </a:lnTo>
                  <a:cubicBezTo>
                    <a:pt x="1436586" y="0"/>
                    <a:pt x="1458191" y="21605"/>
                    <a:pt x="1458191" y="48256"/>
                  </a:cubicBezTo>
                  <a:lnTo>
                    <a:pt x="1458191" y="501214"/>
                  </a:lnTo>
                  <a:cubicBezTo>
                    <a:pt x="1458191" y="527864"/>
                    <a:pt x="1436586" y="549469"/>
                    <a:pt x="1409936" y="549469"/>
                  </a:cubicBezTo>
                  <a:lnTo>
                    <a:pt x="48256" y="549469"/>
                  </a:lnTo>
                  <a:cubicBezTo>
                    <a:pt x="21605" y="549469"/>
                    <a:pt x="0" y="527864"/>
                    <a:pt x="0" y="501214"/>
                  </a:cubicBezTo>
                  <a:lnTo>
                    <a:pt x="0" y="48256"/>
                  </a:lnTo>
                  <a:cubicBezTo>
                    <a:pt x="0" y="21605"/>
                    <a:pt x="21605" y="0"/>
                    <a:pt x="48256" y="0"/>
                  </a:cubicBezTo>
                  <a:close/>
                </a:path>
              </a:pathLst>
            </a:custGeom>
            <a:solidFill>
              <a:srgbClr val="FEF8F4"/>
            </a:solidFill>
            <a:ln cap="rnd" cmpd="sng" w="38100">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6"/>
            <p:cNvSpPr txBox="1"/>
            <p:nvPr/>
          </p:nvSpPr>
          <p:spPr>
            <a:xfrm>
              <a:off x="0" y="-47625"/>
              <a:ext cx="1458191" cy="597094"/>
            </a:xfrm>
            <a:prstGeom prst="rect">
              <a:avLst/>
            </a:prstGeom>
            <a:noFill/>
            <a:ln>
              <a:noFill/>
            </a:ln>
          </p:spPr>
          <p:txBody>
            <a:bodyPr anchorCtr="0" anchor="ctr" bIns="106025" lIns="106025" spcFirstLastPara="1" rIns="106025" wrap="square" tIns="1060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26"/>
          <p:cNvSpPr txBox="1"/>
          <p:nvPr/>
        </p:nvSpPr>
        <p:spPr>
          <a:xfrm>
            <a:off x="4642030" y="6834061"/>
            <a:ext cx="8283600" cy="1723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99" u="none" cap="none" strike="noStrike">
                <a:solidFill>
                  <a:srgbClr val="F466AA"/>
                </a:solidFill>
                <a:latin typeface="Fredoka"/>
                <a:ea typeface="Fredoka"/>
                <a:cs typeface="Fredoka"/>
                <a:sym typeface="Fredoka"/>
              </a:rPr>
              <a:t>A photo is worth a thousand words....</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ACD"/>
            </a:gs>
            <a:gs pos="100000">
              <a:srgbClr val="FFB6DF"/>
            </a:gs>
          </a:gsLst>
          <a:path path="circle">
            <a:fillToRect b="50%" l="50%" r="50%" t="50%"/>
          </a:path>
          <a:tileRect/>
        </a:gradFill>
      </p:bgPr>
    </p:bg>
    <p:spTree>
      <p:nvGrpSpPr>
        <p:cNvPr id="419" name="Shape 419"/>
        <p:cNvGrpSpPr/>
        <p:nvPr/>
      </p:nvGrpSpPr>
      <p:grpSpPr>
        <a:xfrm>
          <a:off x="0" y="0"/>
          <a:ext cx="0" cy="0"/>
          <a:chOff x="0" y="0"/>
          <a:chExt cx="0" cy="0"/>
        </a:xfrm>
      </p:grpSpPr>
      <p:sp>
        <p:nvSpPr>
          <p:cNvPr id="420" name="Google Shape;420;p27"/>
          <p:cNvSpPr/>
          <p:nvPr/>
        </p:nvSpPr>
        <p:spPr>
          <a:xfrm>
            <a:off x="-947451" y="1324120"/>
            <a:ext cx="6027467" cy="9141419"/>
          </a:xfrm>
          <a:custGeom>
            <a:rect b="b" l="l" r="r" t="t"/>
            <a:pathLst>
              <a:path extrusionOk="0" h="9141419" w="6027467">
                <a:moveTo>
                  <a:pt x="0" y="0"/>
                </a:moveTo>
                <a:lnTo>
                  <a:pt x="6027467" y="0"/>
                </a:lnTo>
                <a:lnTo>
                  <a:pt x="6027467" y="9141419"/>
                </a:lnTo>
                <a:lnTo>
                  <a:pt x="0" y="9141419"/>
                </a:lnTo>
                <a:lnTo>
                  <a:pt x="0" y="0"/>
                </a:lnTo>
                <a:close/>
              </a:path>
            </a:pathLst>
          </a:custGeom>
          <a:blipFill rotWithShape="1">
            <a:blip r:embed="rId3">
              <a:alphaModFix/>
            </a:blip>
            <a:stretch>
              <a:fillRect b="0" l="0" r="0" t="0"/>
            </a:stretch>
          </a:blipFill>
          <a:ln>
            <a:noFill/>
          </a:ln>
        </p:spPr>
      </p:sp>
      <p:sp>
        <p:nvSpPr>
          <p:cNvPr id="421" name="Google Shape;421;p27"/>
          <p:cNvSpPr/>
          <p:nvPr/>
        </p:nvSpPr>
        <p:spPr>
          <a:xfrm flipH="1">
            <a:off x="14046957" y="1055704"/>
            <a:ext cx="4797171" cy="9409835"/>
          </a:xfrm>
          <a:custGeom>
            <a:rect b="b" l="l" r="r" t="t"/>
            <a:pathLst>
              <a:path extrusionOk="0" h="9409835" w="4797171">
                <a:moveTo>
                  <a:pt x="4797171" y="0"/>
                </a:moveTo>
                <a:lnTo>
                  <a:pt x="0" y="0"/>
                </a:lnTo>
                <a:lnTo>
                  <a:pt x="0" y="9409835"/>
                </a:lnTo>
                <a:lnTo>
                  <a:pt x="4797171" y="9409835"/>
                </a:lnTo>
                <a:lnTo>
                  <a:pt x="4797171" y="0"/>
                </a:lnTo>
                <a:close/>
              </a:path>
            </a:pathLst>
          </a:custGeom>
          <a:blipFill rotWithShape="1">
            <a:blip r:embed="rId4">
              <a:alphaModFix/>
            </a:blip>
            <a:stretch>
              <a:fillRect b="0" l="0" r="0" t="0"/>
            </a:stretch>
          </a:blipFill>
          <a:ln>
            <a:noFill/>
          </a:ln>
        </p:spPr>
      </p:sp>
      <p:grpSp>
        <p:nvGrpSpPr>
          <p:cNvPr id="422" name="Google Shape;422;p27"/>
          <p:cNvGrpSpPr/>
          <p:nvPr/>
        </p:nvGrpSpPr>
        <p:grpSpPr>
          <a:xfrm>
            <a:off x="3899126" y="3645121"/>
            <a:ext cx="10147832" cy="4071056"/>
            <a:chOff x="0" y="-47625"/>
            <a:chExt cx="1468921" cy="589294"/>
          </a:xfrm>
        </p:grpSpPr>
        <p:sp>
          <p:nvSpPr>
            <p:cNvPr id="423" name="Google Shape;423;p27"/>
            <p:cNvSpPr/>
            <p:nvPr/>
          </p:nvSpPr>
          <p:spPr>
            <a:xfrm>
              <a:off x="0" y="0"/>
              <a:ext cx="1468921" cy="541669"/>
            </a:xfrm>
            <a:custGeom>
              <a:rect b="b" l="l" r="r" t="t"/>
              <a:pathLst>
                <a:path extrusionOk="0" h="541669" w="1468921">
                  <a:moveTo>
                    <a:pt x="38909" y="0"/>
                  </a:moveTo>
                  <a:lnTo>
                    <a:pt x="1430012" y="0"/>
                  </a:lnTo>
                  <a:cubicBezTo>
                    <a:pt x="1440331" y="0"/>
                    <a:pt x="1450228" y="4099"/>
                    <a:pt x="1457525" y="11396"/>
                  </a:cubicBezTo>
                  <a:cubicBezTo>
                    <a:pt x="1464822" y="18693"/>
                    <a:pt x="1468921" y="28589"/>
                    <a:pt x="1468921" y="38909"/>
                  </a:cubicBezTo>
                  <a:lnTo>
                    <a:pt x="1468921" y="502761"/>
                  </a:lnTo>
                  <a:cubicBezTo>
                    <a:pt x="1468921" y="513080"/>
                    <a:pt x="1464822" y="522976"/>
                    <a:pt x="1457525" y="530273"/>
                  </a:cubicBezTo>
                  <a:cubicBezTo>
                    <a:pt x="1450228" y="537570"/>
                    <a:pt x="1440331" y="541669"/>
                    <a:pt x="1430012" y="541669"/>
                  </a:cubicBezTo>
                  <a:lnTo>
                    <a:pt x="38909" y="541669"/>
                  </a:lnTo>
                  <a:cubicBezTo>
                    <a:pt x="28589" y="541669"/>
                    <a:pt x="18693" y="537570"/>
                    <a:pt x="11396" y="530273"/>
                  </a:cubicBezTo>
                  <a:cubicBezTo>
                    <a:pt x="4099" y="522976"/>
                    <a:pt x="0" y="513080"/>
                    <a:pt x="0" y="502761"/>
                  </a:cubicBezTo>
                  <a:lnTo>
                    <a:pt x="0" y="38909"/>
                  </a:lnTo>
                  <a:cubicBezTo>
                    <a:pt x="0" y="28589"/>
                    <a:pt x="4099" y="18693"/>
                    <a:pt x="11396" y="11396"/>
                  </a:cubicBezTo>
                  <a:cubicBezTo>
                    <a:pt x="18693" y="4099"/>
                    <a:pt x="28589" y="0"/>
                    <a:pt x="38909"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txBox="1"/>
            <p:nvPr/>
          </p:nvSpPr>
          <p:spPr>
            <a:xfrm>
              <a:off x="0" y="-47625"/>
              <a:ext cx="1468921" cy="589294"/>
            </a:xfrm>
            <a:prstGeom prst="rect">
              <a:avLst/>
            </a:prstGeom>
            <a:noFill/>
            <a:ln>
              <a:noFill/>
            </a:ln>
          </p:spPr>
          <p:txBody>
            <a:bodyPr anchorCtr="0" anchor="ctr" bIns="130525" lIns="130525" spcFirstLastPara="1" rIns="130525" wrap="square" tIns="130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7"/>
          <p:cNvGrpSpPr/>
          <p:nvPr/>
        </p:nvGrpSpPr>
        <p:grpSpPr>
          <a:xfrm>
            <a:off x="3702594" y="3476056"/>
            <a:ext cx="10073707" cy="3881300"/>
            <a:chOff x="0" y="-47625"/>
            <a:chExt cx="1458191" cy="561827"/>
          </a:xfrm>
        </p:grpSpPr>
        <p:sp>
          <p:nvSpPr>
            <p:cNvPr id="426" name="Google Shape;426;p27"/>
            <p:cNvSpPr/>
            <p:nvPr/>
          </p:nvSpPr>
          <p:spPr>
            <a:xfrm>
              <a:off x="0" y="0"/>
              <a:ext cx="1458191" cy="514202"/>
            </a:xfrm>
            <a:custGeom>
              <a:rect b="b" l="l" r="r" t="t"/>
              <a:pathLst>
                <a:path extrusionOk="0" h="514202" w="1458191">
                  <a:moveTo>
                    <a:pt x="39195" y="0"/>
                  </a:moveTo>
                  <a:lnTo>
                    <a:pt x="1418996" y="0"/>
                  </a:lnTo>
                  <a:cubicBezTo>
                    <a:pt x="1429391" y="0"/>
                    <a:pt x="1439361" y="4129"/>
                    <a:pt x="1446711" y="11480"/>
                  </a:cubicBezTo>
                  <a:cubicBezTo>
                    <a:pt x="1454062" y="18830"/>
                    <a:pt x="1458191" y="28800"/>
                    <a:pt x="1458191" y="39195"/>
                  </a:cubicBezTo>
                  <a:lnTo>
                    <a:pt x="1458191" y="475007"/>
                  </a:lnTo>
                  <a:cubicBezTo>
                    <a:pt x="1458191" y="496654"/>
                    <a:pt x="1440643" y="514202"/>
                    <a:pt x="1418996" y="514202"/>
                  </a:cubicBezTo>
                  <a:lnTo>
                    <a:pt x="39195" y="514202"/>
                  </a:lnTo>
                  <a:cubicBezTo>
                    <a:pt x="28800" y="514202"/>
                    <a:pt x="18830" y="510072"/>
                    <a:pt x="11480" y="502722"/>
                  </a:cubicBezTo>
                  <a:cubicBezTo>
                    <a:pt x="4129" y="495371"/>
                    <a:pt x="0" y="485402"/>
                    <a:pt x="0" y="475007"/>
                  </a:cubicBezTo>
                  <a:lnTo>
                    <a:pt x="0" y="39195"/>
                  </a:lnTo>
                  <a:cubicBezTo>
                    <a:pt x="0" y="17548"/>
                    <a:pt x="17548" y="0"/>
                    <a:pt x="39195" y="0"/>
                  </a:cubicBezTo>
                  <a:close/>
                </a:path>
              </a:pathLst>
            </a:custGeom>
            <a:solidFill>
              <a:srgbClr val="FEF8F4"/>
            </a:solidFill>
            <a:ln cap="rnd" cmpd="sng" w="38100">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txBox="1"/>
            <p:nvPr/>
          </p:nvSpPr>
          <p:spPr>
            <a:xfrm>
              <a:off x="0" y="-47625"/>
              <a:ext cx="1458191" cy="561827"/>
            </a:xfrm>
            <a:prstGeom prst="rect">
              <a:avLst/>
            </a:prstGeom>
            <a:noFill/>
            <a:ln>
              <a:noFill/>
            </a:ln>
          </p:spPr>
          <p:txBody>
            <a:bodyPr anchorCtr="0" anchor="ctr" bIns="130525" lIns="130525" spcFirstLastPara="1" rIns="130525" wrap="square" tIns="130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7"/>
          <p:cNvSpPr/>
          <p:nvPr/>
        </p:nvSpPr>
        <p:spPr>
          <a:xfrm>
            <a:off x="6004303" y="1028700"/>
            <a:ext cx="5937476" cy="3206237"/>
          </a:xfrm>
          <a:custGeom>
            <a:rect b="b" l="l" r="r" t="t"/>
            <a:pathLst>
              <a:path extrusionOk="0" h="3206237" w="5937476">
                <a:moveTo>
                  <a:pt x="0" y="0"/>
                </a:moveTo>
                <a:lnTo>
                  <a:pt x="5937477" y="0"/>
                </a:lnTo>
                <a:lnTo>
                  <a:pt x="5937477" y="3206237"/>
                </a:lnTo>
                <a:lnTo>
                  <a:pt x="0" y="3206237"/>
                </a:lnTo>
                <a:lnTo>
                  <a:pt x="0" y="0"/>
                </a:lnTo>
                <a:close/>
              </a:path>
            </a:pathLst>
          </a:custGeom>
          <a:blipFill rotWithShape="1">
            <a:blip r:embed="rId5">
              <a:alphaModFix/>
            </a:blip>
            <a:stretch>
              <a:fillRect b="0" l="0" r="0" t="0"/>
            </a:stretch>
          </a:blipFill>
          <a:ln>
            <a:noFill/>
          </a:ln>
        </p:spPr>
      </p:sp>
      <p:sp>
        <p:nvSpPr>
          <p:cNvPr id="429" name="Google Shape;429;p27"/>
          <p:cNvSpPr txBox="1"/>
          <p:nvPr/>
        </p:nvSpPr>
        <p:spPr>
          <a:xfrm>
            <a:off x="4480036" y="4846173"/>
            <a:ext cx="8354700" cy="16254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F466AA"/>
                </a:solidFill>
                <a:latin typeface="Fredoka"/>
                <a:ea typeface="Fredoka"/>
                <a:cs typeface="Fredoka"/>
                <a:sym typeface="Fredoka"/>
              </a:rPr>
              <a:t>Write an original statement or inspiring quote</a:t>
            </a:r>
            <a:endParaRPr b="1"/>
          </a:p>
        </p:txBody>
      </p:sp>
      <p:sp>
        <p:nvSpPr>
          <p:cNvPr id="430" name="Google Shape;430;p27"/>
          <p:cNvSpPr/>
          <p:nvPr/>
        </p:nvSpPr>
        <p:spPr>
          <a:xfrm rot="474836">
            <a:off x="6677817" y="7610675"/>
            <a:ext cx="4597993" cy="4808359"/>
          </a:xfrm>
          <a:custGeom>
            <a:rect b="b" l="l" r="r" t="t"/>
            <a:pathLst>
              <a:path extrusionOk="0" h="4808359" w="4597993">
                <a:moveTo>
                  <a:pt x="0" y="0"/>
                </a:moveTo>
                <a:lnTo>
                  <a:pt x="4597993" y="0"/>
                </a:lnTo>
                <a:lnTo>
                  <a:pt x="4597993" y="4808358"/>
                </a:lnTo>
                <a:lnTo>
                  <a:pt x="0" y="4808358"/>
                </a:lnTo>
                <a:lnTo>
                  <a:pt x="0" y="0"/>
                </a:lnTo>
                <a:close/>
              </a:path>
            </a:pathLst>
          </a:custGeom>
          <a:blipFill rotWithShape="1">
            <a:blip r:embed="rId6">
              <a:alphaModFix/>
            </a:blip>
            <a:stretch>
              <a:fillRect b="0" l="0" r="0" t="0"/>
            </a:stretch>
          </a:blipFill>
          <a:ln>
            <a:noFill/>
          </a:ln>
        </p:spPr>
      </p:sp>
      <p:sp>
        <p:nvSpPr>
          <p:cNvPr id="431" name="Google Shape;431;p27"/>
          <p:cNvSpPr/>
          <p:nvPr/>
        </p:nvSpPr>
        <p:spPr>
          <a:xfrm flipH="1" rot="329640">
            <a:off x="12135176" y="8657393"/>
            <a:ext cx="3458080" cy="3616293"/>
          </a:xfrm>
          <a:custGeom>
            <a:rect b="b" l="l" r="r" t="t"/>
            <a:pathLst>
              <a:path extrusionOk="0" h="3616293" w="3458080">
                <a:moveTo>
                  <a:pt x="3458080" y="0"/>
                </a:moveTo>
                <a:lnTo>
                  <a:pt x="0" y="0"/>
                </a:lnTo>
                <a:lnTo>
                  <a:pt x="0" y="3616293"/>
                </a:lnTo>
                <a:lnTo>
                  <a:pt x="3458080" y="3616293"/>
                </a:lnTo>
                <a:lnTo>
                  <a:pt x="3458080" y="0"/>
                </a:lnTo>
                <a:close/>
              </a:path>
            </a:pathLst>
          </a:custGeom>
          <a:blipFill rotWithShape="1">
            <a:blip r:embed="rId6">
              <a:alphaModFix/>
            </a:blip>
            <a:stretch>
              <a:fillRect b="0" l="0" r="0" t="0"/>
            </a:stretch>
          </a:blipFill>
          <a:ln>
            <a:noFill/>
          </a:ln>
        </p:spPr>
      </p:sp>
      <p:sp>
        <p:nvSpPr>
          <p:cNvPr id="432" name="Google Shape;432;p27"/>
          <p:cNvSpPr/>
          <p:nvPr/>
        </p:nvSpPr>
        <p:spPr>
          <a:xfrm rot="-481236">
            <a:off x="2824771" y="8552059"/>
            <a:ext cx="3318075" cy="3469882"/>
          </a:xfrm>
          <a:custGeom>
            <a:rect b="b" l="l" r="r" t="t"/>
            <a:pathLst>
              <a:path extrusionOk="0" h="3469882" w="3318075">
                <a:moveTo>
                  <a:pt x="0" y="0"/>
                </a:moveTo>
                <a:lnTo>
                  <a:pt x="3318075" y="0"/>
                </a:lnTo>
                <a:lnTo>
                  <a:pt x="3318075" y="3469882"/>
                </a:lnTo>
                <a:lnTo>
                  <a:pt x="0" y="346988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436" name="Shape 436"/>
        <p:cNvGrpSpPr/>
        <p:nvPr/>
      </p:nvGrpSpPr>
      <p:grpSpPr>
        <a:xfrm>
          <a:off x="0" y="0"/>
          <a:ext cx="0" cy="0"/>
          <a:chOff x="0" y="0"/>
          <a:chExt cx="0" cy="0"/>
        </a:xfrm>
      </p:grpSpPr>
      <p:pic>
        <p:nvPicPr>
          <p:cNvPr id="437" name="Google Shape;437;p28"/>
          <p:cNvPicPr preferRelativeResize="0"/>
          <p:nvPr/>
        </p:nvPicPr>
        <p:blipFill rotWithShape="1">
          <a:blip r:embed="rId3">
            <a:alphaModFix/>
          </a:blip>
          <a:srcRect b="20414" l="0" r="0" t="42085"/>
          <a:stretch/>
        </p:blipFill>
        <p:spPr>
          <a:xfrm>
            <a:off x="0" y="0"/>
            <a:ext cx="9144000" cy="5143500"/>
          </a:xfrm>
          <a:prstGeom prst="rect">
            <a:avLst/>
          </a:prstGeom>
          <a:noFill/>
          <a:ln>
            <a:noFill/>
          </a:ln>
        </p:spPr>
      </p:pic>
      <p:pic>
        <p:nvPicPr>
          <p:cNvPr id="438" name="Google Shape;438;p28"/>
          <p:cNvPicPr preferRelativeResize="0"/>
          <p:nvPr/>
        </p:nvPicPr>
        <p:blipFill rotWithShape="1">
          <a:blip r:embed="rId4">
            <a:alphaModFix/>
          </a:blip>
          <a:srcRect b="7811" l="0" r="0" t="7812"/>
          <a:stretch/>
        </p:blipFill>
        <p:spPr>
          <a:xfrm>
            <a:off x="9144000" y="0"/>
            <a:ext cx="9144000" cy="5143500"/>
          </a:xfrm>
          <a:prstGeom prst="rect">
            <a:avLst/>
          </a:prstGeom>
          <a:noFill/>
          <a:ln>
            <a:noFill/>
          </a:ln>
        </p:spPr>
      </p:pic>
      <p:pic>
        <p:nvPicPr>
          <p:cNvPr id="439" name="Google Shape;439;p28"/>
          <p:cNvPicPr preferRelativeResize="0"/>
          <p:nvPr/>
        </p:nvPicPr>
        <p:blipFill rotWithShape="1">
          <a:blip r:embed="rId5">
            <a:alphaModFix/>
          </a:blip>
          <a:srcRect b="7811" l="0" r="0" t="7812"/>
          <a:stretch/>
        </p:blipFill>
        <p:spPr>
          <a:xfrm>
            <a:off x="0" y="5143500"/>
            <a:ext cx="9144000" cy="5143500"/>
          </a:xfrm>
          <a:prstGeom prst="rect">
            <a:avLst/>
          </a:prstGeom>
          <a:noFill/>
          <a:ln>
            <a:noFill/>
          </a:ln>
        </p:spPr>
      </p:pic>
      <p:pic>
        <p:nvPicPr>
          <p:cNvPr id="440" name="Google Shape;440;p28"/>
          <p:cNvPicPr preferRelativeResize="0"/>
          <p:nvPr/>
        </p:nvPicPr>
        <p:blipFill rotWithShape="1">
          <a:blip r:embed="rId6">
            <a:alphaModFix/>
          </a:blip>
          <a:srcRect b="47010" l="0" r="0" t="15489"/>
          <a:stretch/>
        </p:blipFill>
        <p:spPr>
          <a:xfrm>
            <a:off x="9144000" y="5143500"/>
            <a:ext cx="9144000" cy="5143500"/>
          </a:xfrm>
          <a:prstGeom prst="rect">
            <a:avLst/>
          </a:prstGeom>
          <a:noFill/>
          <a:ln>
            <a:noFill/>
          </a:ln>
        </p:spPr>
      </p:pic>
      <p:grpSp>
        <p:nvGrpSpPr>
          <p:cNvPr id="441" name="Google Shape;441;p28"/>
          <p:cNvGrpSpPr/>
          <p:nvPr/>
        </p:nvGrpSpPr>
        <p:grpSpPr>
          <a:xfrm>
            <a:off x="5789433" y="4248222"/>
            <a:ext cx="6460229" cy="1807744"/>
            <a:chOff x="0" y="-47625"/>
            <a:chExt cx="1914205" cy="535645"/>
          </a:xfrm>
        </p:grpSpPr>
        <p:sp>
          <p:nvSpPr>
            <p:cNvPr id="442" name="Google Shape;442;p28"/>
            <p:cNvSpPr/>
            <p:nvPr/>
          </p:nvSpPr>
          <p:spPr>
            <a:xfrm>
              <a:off x="0" y="0"/>
              <a:ext cx="1914205" cy="488020"/>
            </a:xfrm>
            <a:custGeom>
              <a:rect b="b" l="l" r="r" t="t"/>
              <a:pathLst>
                <a:path extrusionOk="0" h="488020" w="1914205">
                  <a:moveTo>
                    <a:pt x="61118" y="0"/>
                  </a:moveTo>
                  <a:lnTo>
                    <a:pt x="1853087" y="0"/>
                  </a:lnTo>
                  <a:cubicBezTo>
                    <a:pt x="1869296" y="0"/>
                    <a:pt x="1884842" y="6439"/>
                    <a:pt x="1896304" y="17901"/>
                  </a:cubicBezTo>
                  <a:cubicBezTo>
                    <a:pt x="1907766" y="29363"/>
                    <a:pt x="1914205" y="44909"/>
                    <a:pt x="1914205" y="61118"/>
                  </a:cubicBezTo>
                  <a:lnTo>
                    <a:pt x="1914205" y="426902"/>
                  </a:lnTo>
                  <a:cubicBezTo>
                    <a:pt x="1914205" y="460657"/>
                    <a:pt x="1886841" y="488020"/>
                    <a:pt x="1853087" y="488020"/>
                  </a:cubicBezTo>
                  <a:lnTo>
                    <a:pt x="61118" y="488020"/>
                  </a:lnTo>
                  <a:cubicBezTo>
                    <a:pt x="44909" y="488020"/>
                    <a:pt x="29363" y="481581"/>
                    <a:pt x="17901" y="470119"/>
                  </a:cubicBezTo>
                  <a:cubicBezTo>
                    <a:pt x="6439" y="458657"/>
                    <a:pt x="0" y="443112"/>
                    <a:pt x="0" y="426902"/>
                  </a:cubicBezTo>
                  <a:lnTo>
                    <a:pt x="0" y="61118"/>
                  </a:lnTo>
                  <a:cubicBezTo>
                    <a:pt x="0" y="44909"/>
                    <a:pt x="6439" y="29363"/>
                    <a:pt x="17901" y="17901"/>
                  </a:cubicBezTo>
                  <a:cubicBezTo>
                    <a:pt x="29363" y="6439"/>
                    <a:pt x="44909" y="0"/>
                    <a:pt x="61118"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8"/>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8"/>
          <p:cNvGrpSpPr/>
          <p:nvPr/>
        </p:nvGrpSpPr>
        <p:grpSpPr>
          <a:xfrm>
            <a:off x="5589232" y="4070305"/>
            <a:ext cx="6460229" cy="1797856"/>
            <a:chOff x="0" y="-47625"/>
            <a:chExt cx="1914205" cy="532716"/>
          </a:xfrm>
        </p:grpSpPr>
        <p:sp>
          <p:nvSpPr>
            <p:cNvPr id="445" name="Google Shape;445;p28"/>
            <p:cNvSpPr/>
            <p:nvPr/>
          </p:nvSpPr>
          <p:spPr>
            <a:xfrm>
              <a:off x="0" y="0"/>
              <a:ext cx="1914205" cy="485091"/>
            </a:xfrm>
            <a:custGeom>
              <a:rect b="b" l="l" r="r" t="t"/>
              <a:pathLst>
                <a:path extrusionOk="0" h="485091" w="1914205">
                  <a:moveTo>
                    <a:pt x="61118" y="0"/>
                  </a:moveTo>
                  <a:lnTo>
                    <a:pt x="1853087" y="0"/>
                  </a:lnTo>
                  <a:cubicBezTo>
                    <a:pt x="1869296" y="0"/>
                    <a:pt x="1884842" y="6439"/>
                    <a:pt x="1896304" y="17901"/>
                  </a:cubicBezTo>
                  <a:cubicBezTo>
                    <a:pt x="1907766" y="29363"/>
                    <a:pt x="1914205" y="44909"/>
                    <a:pt x="1914205" y="61118"/>
                  </a:cubicBezTo>
                  <a:lnTo>
                    <a:pt x="1914205" y="423972"/>
                  </a:lnTo>
                  <a:cubicBezTo>
                    <a:pt x="1914205" y="440182"/>
                    <a:pt x="1907766" y="455728"/>
                    <a:pt x="1896304" y="467190"/>
                  </a:cubicBezTo>
                  <a:cubicBezTo>
                    <a:pt x="1884842" y="478651"/>
                    <a:pt x="1869296" y="485091"/>
                    <a:pt x="1853087" y="485091"/>
                  </a:cubicBezTo>
                  <a:lnTo>
                    <a:pt x="61118" y="485091"/>
                  </a:lnTo>
                  <a:cubicBezTo>
                    <a:pt x="44909" y="485091"/>
                    <a:pt x="29363" y="478651"/>
                    <a:pt x="17901" y="467190"/>
                  </a:cubicBezTo>
                  <a:cubicBezTo>
                    <a:pt x="6439" y="455728"/>
                    <a:pt x="0" y="440182"/>
                    <a:pt x="0" y="423972"/>
                  </a:cubicBezTo>
                  <a:lnTo>
                    <a:pt x="0" y="61118"/>
                  </a:lnTo>
                  <a:cubicBezTo>
                    <a:pt x="0" y="44909"/>
                    <a:pt x="6439" y="29363"/>
                    <a:pt x="17901" y="17901"/>
                  </a:cubicBezTo>
                  <a:cubicBezTo>
                    <a:pt x="29363" y="6439"/>
                    <a:pt x="44909" y="0"/>
                    <a:pt x="61118"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8"/>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8"/>
          <p:cNvSpPr txBox="1"/>
          <p:nvPr/>
        </p:nvSpPr>
        <p:spPr>
          <a:xfrm>
            <a:off x="4907519" y="4625735"/>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Photo Gallery</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451" name="Shape 451"/>
        <p:cNvGrpSpPr/>
        <p:nvPr/>
      </p:nvGrpSpPr>
      <p:grpSpPr>
        <a:xfrm>
          <a:off x="0" y="0"/>
          <a:ext cx="0" cy="0"/>
          <a:chOff x="0" y="0"/>
          <a:chExt cx="0" cy="0"/>
        </a:xfrm>
      </p:grpSpPr>
      <p:pic>
        <p:nvPicPr>
          <p:cNvPr id="452" name="Google Shape;452;p29"/>
          <p:cNvPicPr preferRelativeResize="0"/>
          <p:nvPr/>
        </p:nvPicPr>
        <p:blipFill rotWithShape="1">
          <a:blip r:embed="rId3">
            <a:alphaModFix/>
          </a:blip>
          <a:srcRect b="52275" l="0" r="0" t="16260"/>
          <a:stretch/>
        </p:blipFill>
        <p:spPr>
          <a:xfrm>
            <a:off x="0" y="6450858"/>
            <a:ext cx="18288000" cy="3836142"/>
          </a:xfrm>
          <a:prstGeom prst="rect">
            <a:avLst/>
          </a:prstGeom>
          <a:noFill/>
          <a:ln>
            <a:noFill/>
          </a:ln>
        </p:spPr>
      </p:pic>
      <p:sp>
        <p:nvSpPr>
          <p:cNvPr id="453" name="Google Shape;453;p29"/>
          <p:cNvSpPr txBox="1"/>
          <p:nvPr/>
        </p:nvSpPr>
        <p:spPr>
          <a:xfrm>
            <a:off x="10159996" y="748023"/>
            <a:ext cx="3195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p>
        </p:txBody>
      </p:sp>
      <p:sp>
        <p:nvSpPr>
          <p:cNvPr id="454" name="Google Shape;454;p29"/>
          <p:cNvSpPr txBox="1"/>
          <p:nvPr/>
        </p:nvSpPr>
        <p:spPr>
          <a:xfrm>
            <a:off x="10159996" y="1456409"/>
            <a:ext cx="5956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a:t>
            </a:r>
            <a:endParaRPr/>
          </a:p>
        </p:txBody>
      </p:sp>
      <p:sp>
        <p:nvSpPr>
          <p:cNvPr id="455" name="Google Shape;455;p29"/>
          <p:cNvSpPr txBox="1"/>
          <p:nvPr/>
        </p:nvSpPr>
        <p:spPr>
          <a:xfrm>
            <a:off x="10159996" y="3548099"/>
            <a:ext cx="3195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p>
        </p:txBody>
      </p:sp>
      <p:sp>
        <p:nvSpPr>
          <p:cNvPr id="456" name="Google Shape;456;p29"/>
          <p:cNvSpPr txBox="1"/>
          <p:nvPr/>
        </p:nvSpPr>
        <p:spPr>
          <a:xfrm>
            <a:off x="10159996" y="4256484"/>
            <a:ext cx="5956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a:t>
            </a:r>
            <a:endParaRPr/>
          </a:p>
        </p:txBody>
      </p:sp>
      <p:sp>
        <p:nvSpPr>
          <p:cNvPr id="457" name="Google Shape;457;p29"/>
          <p:cNvSpPr/>
          <p:nvPr/>
        </p:nvSpPr>
        <p:spPr>
          <a:xfrm>
            <a:off x="2651430" y="604413"/>
            <a:ext cx="4899111" cy="2645520"/>
          </a:xfrm>
          <a:custGeom>
            <a:rect b="b" l="l" r="r" t="t"/>
            <a:pathLst>
              <a:path extrusionOk="0" h="2645520" w="4899111">
                <a:moveTo>
                  <a:pt x="0" y="0"/>
                </a:moveTo>
                <a:lnTo>
                  <a:pt x="4899110" y="0"/>
                </a:lnTo>
                <a:lnTo>
                  <a:pt x="4899110" y="2645520"/>
                </a:lnTo>
                <a:lnTo>
                  <a:pt x="0" y="2645520"/>
                </a:lnTo>
                <a:lnTo>
                  <a:pt x="0" y="0"/>
                </a:lnTo>
                <a:close/>
              </a:path>
            </a:pathLst>
          </a:custGeom>
          <a:blipFill rotWithShape="1">
            <a:blip r:embed="rId4">
              <a:alphaModFix/>
            </a:blip>
            <a:stretch>
              <a:fillRect b="0" l="0" r="0" t="0"/>
            </a:stretch>
          </a:blipFill>
          <a:ln>
            <a:noFill/>
          </a:ln>
        </p:spPr>
      </p:sp>
      <p:grpSp>
        <p:nvGrpSpPr>
          <p:cNvPr id="458" name="Google Shape;458;p29"/>
          <p:cNvGrpSpPr/>
          <p:nvPr/>
        </p:nvGrpSpPr>
        <p:grpSpPr>
          <a:xfrm>
            <a:off x="1424092" y="3780547"/>
            <a:ext cx="7719908" cy="2160236"/>
            <a:chOff x="0" y="-47625"/>
            <a:chExt cx="1914205" cy="535645"/>
          </a:xfrm>
        </p:grpSpPr>
        <p:sp>
          <p:nvSpPr>
            <p:cNvPr id="459" name="Google Shape;459;p29"/>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9"/>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9"/>
          <p:cNvGrpSpPr/>
          <p:nvPr/>
        </p:nvGrpSpPr>
        <p:grpSpPr>
          <a:xfrm>
            <a:off x="1184854" y="3567939"/>
            <a:ext cx="7719908" cy="2148419"/>
            <a:chOff x="0" y="-47625"/>
            <a:chExt cx="1914205" cy="532716"/>
          </a:xfrm>
        </p:grpSpPr>
        <p:sp>
          <p:nvSpPr>
            <p:cNvPr id="462" name="Google Shape;462;p29"/>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9"/>
          <p:cNvSpPr txBox="1"/>
          <p:nvPr/>
        </p:nvSpPr>
        <p:spPr>
          <a:xfrm>
            <a:off x="1207553" y="4310123"/>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Write Topic Here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468" name="Shape 468"/>
        <p:cNvGrpSpPr/>
        <p:nvPr/>
      </p:nvGrpSpPr>
      <p:grpSpPr>
        <a:xfrm>
          <a:off x="0" y="0"/>
          <a:ext cx="0" cy="0"/>
          <a:chOff x="0" y="0"/>
          <a:chExt cx="0" cy="0"/>
        </a:xfrm>
      </p:grpSpPr>
      <p:sp>
        <p:nvSpPr>
          <p:cNvPr id="469" name="Google Shape;469;p30"/>
          <p:cNvSpPr/>
          <p:nvPr/>
        </p:nvSpPr>
        <p:spPr>
          <a:xfrm flipH="1" rot="-442851">
            <a:off x="4906823" y="3030464"/>
            <a:ext cx="1911123" cy="1998560"/>
          </a:xfrm>
          <a:custGeom>
            <a:rect b="b" l="l" r="r" t="t"/>
            <a:pathLst>
              <a:path extrusionOk="0" h="1998560" w="1911123">
                <a:moveTo>
                  <a:pt x="1911123" y="0"/>
                </a:moveTo>
                <a:lnTo>
                  <a:pt x="0" y="0"/>
                </a:lnTo>
                <a:lnTo>
                  <a:pt x="0" y="1998560"/>
                </a:lnTo>
                <a:lnTo>
                  <a:pt x="1911123" y="1998560"/>
                </a:lnTo>
                <a:lnTo>
                  <a:pt x="1911123" y="0"/>
                </a:lnTo>
                <a:close/>
              </a:path>
            </a:pathLst>
          </a:custGeom>
          <a:blipFill rotWithShape="1">
            <a:blip r:embed="rId3">
              <a:alphaModFix/>
            </a:blip>
            <a:stretch>
              <a:fillRect b="0" l="0" r="0" t="0"/>
            </a:stretch>
          </a:blipFill>
          <a:ln>
            <a:noFill/>
          </a:ln>
        </p:spPr>
      </p:sp>
      <p:sp>
        <p:nvSpPr>
          <p:cNvPr id="470" name="Google Shape;470;p30"/>
          <p:cNvSpPr txBox="1"/>
          <p:nvPr/>
        </p:nvSpPr>
        <p:spPr>
          <a:xfrm>
            <a:off x="10328904" y="8198642"/>
            <a:ext cx="7339555" cy="59245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3200" u="none" cap="none" strike="noStrike">
                <a:solidFill>
                  <a:srgbClr val="000000"/>
                </a:solidFill>
                <a:latin typeface="Lato"/>
                <a:ea typeface="Lato"/>
                <a:cs typeface="Lato"/>
                <a:sym typeface="Lato"/>
              </a:rPr>
              <a:t>How many are ALL the gifts above?</a:t>
            </a:r>
            <a:endParaRPr/>
          </a:p>
        </p:txBody>
      </p:sp>
      <p:sp>
        <p:nvSpPr>
          <p:cNvPr id="471" name="Google Shape;471;p30"/>
          <p:cNvSpPr/>
          <p:nvPr/>
        </p:nvSpPr>
        <p:spPr>
          <a:xfrm>
            <a:off x="0" y="624949"/>
            <a:ext cx="7177034" cy="6252991"/>
          </a:xfrm>
          <a:custGeom>
            <a:rect b="b" l="l" r="r" t="t"/>
            <a:pathLst>
              <a:path extrusionOk="0" h="6252991" w="7177034">
                <a:moveTo>
                  <a:pt x="0" y="0"/>
                </a:moveTo>
                <a:lnTo>
                  <a:pt x="7177034" y="0"/>
                </a:lnTo>
                <a:lnTo>
                  <a:pt x="7177034" y="6252991"/>
                </a:lnTo>
                <a:lnTo>
                  <a:pt x="0" y="6252991"/>
                </a:lnTo>
                <a:lnTo>
                  <a:pt x="0" y="0"/>
                </a:lnTo>
                <a:close/>
              </a:path>
            </a:pathLst>
          </a:custGeom>
          <a:blipFill rotWithShape="1">
            <a:blip r:embed="rId4">
              <a:alphaModFix/>
            </a:blip>
            <a:stretch>
              <a:fillRect b="0" l="0" r="0" t="0"/>
            </a:stretch>
          </a:blipFill>
          <a:ln>
            <a:noFill/>
          </a:ln>
        </p:spPr>
      </p:sp>
      <p:sp>
        <p:nvSpPr>
          <p:cNvPr id="472" name="Google Shape;472;p30"/>
          <p:cNvSpPr/>
          <p:nvPr/>
        </p:nvSpPr>
        <p:spPr>
          <a:xfrm>
            <a:off x="6731046" y="624949"/>
            <a:ext cx="3816812" cy="5788681"/>
          </a:xfrm>
          <a:custGeom>
            <a:rect b="b" l="l" r="r" t="t"/>
            <a:pathLst>
              <a:path extrusionOk="0" h="5788681" w="3816812">
                <a:moveTo>
                  <a:pt x="0" y="0"/>
                </a:moveTo>
                <a:lnTo>
                  <a:pt x="3816813" y="0"/>
                </a:lnTo>
                <a:lnTo>
                  <a:pt x="3816813" y="5788680"/>
                </a:lnTo>
                <a:lnTo>
                  <a:pt x="0" y="5788680"/>
                </a:lnTo>
                <a:lnTo>
                  <a:pt x="0" y="0"/>
                </a:lnTo>
                <a:close/>
              </a:path>
            </a:pathLst>
          </a:custGeom>
          <a:blipFill rotWithShape="1">
            <a:blip r:embed="rId5">
              <a:alphaModFix/>
            </a:blip>
            <a:stretch>
              <a:fillRect b="0" l="0" r="0" t="0"/>
            </a:stretch>
          </a:blipFill>
          <a:ln>
            <a:noFill/>
          </a:ln>
        </p:spPr>
      </p:sp>
      <p:sp>
        <p:nvSpPr>
          <p:cNvPr id="473" name="Google Shape;473;p30"/>
          <p:cNvSpPr/>
          <p:nvPr/>
        </p:nvSpPr>
        <p:spPr>
          <a:xfrm flipH="1" rot="-442851">
            <a:off x="13775026" y="3486167"/>
            <a:ext cx="2552834" cy="2669630"/>
          </a:xfrm>
          <a:custGeom>
            <a:rect b="b" l="l" r="r" t="t"/>
            <a:pathLst>
              <a:path extrusionOk="0" h="2669630" w="2552834">
                <a:moveTo>
                  <a:pt x="2552834" y="0"/>
                </a:moveTo>
                <a:lnTo>
                  <a:pt x="0" y="0"/>
                </a:lnTo>
                <a:lnTo>
                  <a:pt x="0" y="2669630"/>
                </a:lnTo>
                <a:lnTo>
                  <a:pt x="2552834" y="2669630"/>
                </a:lnTo>
                <a:lnTo>
                  <a:pt x="2552834" y="0"/>
                </a:lnTo>
                <a:close/>
              </a:path>
            </a:pathLst>
          </a:custGeom>
          <a:blipFill rotWithShape="1">
            <a:blip r:embed="rId3">
              <a:alphaModFix/>
            </a:blip>
            <a:stretch>
              <a:fillRect b="0" l="0" r="0" t="0"/>
            </a:stretch>
          </a:blipFill>
          <a:ln>
            <a:noFill/>
          </a:ln>
        </p:spPr>
      </p:sp>
      <p:sp>
        <p:nvSpPr>
          <p:cNvPr id="474" name="Google Shape;474;p30"/>
          <p:cNvSpPr/>
          <p:nvPr/>
        </p:nvSpPr>
        <p:spPr>
          <a:xfrm>
            <a:off x="15350894" y="736090"/>
            <a:ext cx="3816812" cy="5788681"/>
          </a:xfrm>
          <a:custGeom>
            <a:rect b="b" l="l" r="r" t="t"/>
            <a:pathLst>
              <a:path extrusionOk="0" h="5788681" w="3816812">
                <a:moveTo>
                  <a:pt x="0" y="0"/>
                </a:moveTo>
                <a:lnTo>
                  <a:pt x="3816812" y="0"/>
                </a:lnTo>
                <a:lnTo>
                  <a:pt x="3816812" y="5788680"/>
                </a:lnTo>
                <a:lnTo>
                  <a:pt x="0" y="5788680"/>
                </a:lnTo>
                <a:lnTo>
                  <a:pt x="0" y="0"/>
                </a:lnTo>
                <a:close/>
              </a:path>
            </a:pathLst>
          </a:custGeom>
          <a:blipFill rotWithShape="1">
            <a:blip r:embed="rId5">
              <a:alphaModFix/>
            </a:blip>
            <a:stretch>
              <a:fillRect b="0" l="0" r="0" t="0"/>
            </a:stretch>
          </a:blipFill>
          <a:ln>
            <a:noFill/>
          </a:ln>
        </p:spPr>
      </p:sp>
      <p:sp>
        <p:nvSpPr>
          <p:cNvPr id="475" name="Google Shape;475;p30"/>
          <p:cNvSpPr/>
          <p:nvPr/>
        </p:nvSpPr>
        <p:spPr>
          <a:xfrm>
            <a:off x="7415159" y="4467813"/>
            <a:ext cx="1966966" cy="2056957"/>
          </a:xfrm>
          <a:custGeom>
            <a:rect b="b" l="l" r="r" t="t"/>
            <a:pathLst>
              <a:path extrusionOk="0" h="2056957" w="1966966">
                <a:moveTo>
                  <a:pt x="0" y="0"/>
                </a:moveTo>
                <a:lnTo>
                  <a:pt x="1966966" y="0"/>
                </a:lnTo>
                <a:lnTo>
                  <a:pt x="1966966" y="2056957"/>
                </a:lnTo>
                <a:lnTo>
                  <a:pt x="0" y="2056957"/>
                </a:lnTo>
                <a:lnTo>
                  <a:pt x="0" y="0"/>
                </a:lnTo>
                <a:close/>
              </a:path>
            </a:pathLst>
          </a:custGeom>
          <a:blipFill rotWithShape="1">
            <a:blip r:embed="rId3">
              <a:alphaModFix/>
            </a:blip>
            <a:stretch>
              <a:fillRect b="0" l="0" r="0" t="0"/>
            </a:stretch>
          </a:blipFill>
          <a:ln>
            <a:noFill/>
          </a:ln>
        </p:spPr>
      </p:sp>
      <p:sp>
        <p:nvSpPr>
          <p:cNvPr id="476" name="Google Shape;476;p30"/>
          <p:cNvSpPr/>
          <p:nvPr/>
        </p:nvSpPr>
        <p:spPr>
          <a:xfrm>
            <a:off x="10328904" y="2807837"/>
            <a:ext cx="2570834" cy="2688454"/>
          </a:xfrm>
          <a:custGeom>
            <a:rect b="b" l="l" r="r" t="t"/>
            <a:pathLst>
              <a:path extrusionOk="0" h="2688454" w="2570834">
                <a:moveTo>
                  <a:pt x="0" y="0"/>
                </a:moveTo>
                <a:lnTo>
                  <a:pt x="2570834" y="0"/>
                </a:lnTo>
                <a:lnTo>
                  <a:pt x="2570834" y="2688455"/>
                </a:lnTo>
                <a:lnTo>
                  <a:pt x="0" y="2688455"/>
                </a:lnTo>
                <a:lnTo>
                  <a:pt x="0" y="0"/>
                </a:lnTo>
                <a:close/>
              </a:path>
            </a:pathLst>
          </a:custGeom>
          <a:blipFill rotWithShape="1">
            <a:blip r:embed="rId3">
              <a:alphaModFix/>
            </a:blip>
            <a:stretch>
              <a:fillRect b="0" l="0" r="0" t="0"/>
            </a:stretch>
          </a:blipFill>
          <a:ln>
            <a:noFill/>
          </a:ln>
        </p:spPr>
      </p:sp>
      <p:sp>
        <p:nvSpPr>
          <p:cNvPr id="477" name="Google Shape;477;p30"/>
          <p:cNvSpPr/>
          <p:nvPr/>
        </p:nvSpPr>
        <p:spPr>
          <a:xfrm>
            <a:off x="9620250" y="598881"/>
            <a:ext cx="5878474" cy="6279059"/>
          </a:xfrm>
          <a:custGeom>
            <a:rect b="b" l="l" r="r" t="t"/>
            <a:pathLst>
              <a:path extrusionOk="0" h="6279059" w="5878474">
                <a:moveTo>
                  <a:pt x="0" y="0"/>
                </a:moveTo>
                <a:lnTo>
                  <a:pt x="5878474" y="0"/>
                </a:lnTo>
                <a:lnTo>
                  <a:pt x="5878474" y="6279059"/>
                </a:lnTo>
                <a:lnTo>
                  <a:pt x="0" y="6279059"/>
                </a:lnTo>
                <a:lnTo>
                  <a:pt x="0" y="0"/>
                </a:lnTo>
                <a:close/>
              </a:path>
            </a:pathLst>
          </a:custGeom>
          <a:blipFill rotWithShape="1">
            <a:blip r:embed="rId6">
              <a:alphaModFix/>
            </a:blip>
            <a:stretch>
              <a:fillRect b="0" l="0" r="0" t="0"/>
            </a:stretch>
          </a:blipFill>
          <a:ln>
            <a:noFill/>
          </a:ln>
        </p:spPr>
      </p:sp>
      <p:sp>
        <p:nvSpPr>
          <p:cNvPr id="478" name="Google Shape;478;p30"/>
          <p:cNvSpPr/>
          <p:nvPr/>
        </p:nvSpPr>
        <p:spPr>
          <a:xfrm flipH="1">
            <a:off x="13614126" y="4820982"/>
            <a:ext cx="1966966" cy="2056957"/>
          </a:xfrm>
          <a:custGeom>
            <a:rect b="b" l="l" r="r" t="t"/>
            <a:pathLst>
              <a:path extrusionOk="0" h="2056957" w="1966966">
                <a:moveTo>
                  <a:pt x="1966966" y="0"/>
                </a:moveTo>
                <a:lnTo>
                  <a:pt x="0" y="0"/>
                </a:lnTo>
                <a:lnTo>
                  <a:pt x="0" y="2056958"/>
                </a:lnTo>
                <a:lnTo>
                  <a:pt x="1966966" y="2056958"/>
                </a:lnTo>
                <a:lnTo>
                  <a:pt x="1966966" y="0"/>
                </a:lnTo>
                <a:close/>
              </a:path>
            </a:pathLst>
          </a:custGeom>
          <a:blipFill rotWithShape="1">
            <a:blip r:embed="rId3">
              <a:alphaModFix/>
            </a:blip>
            <a:stretch>
              <a:fillRect b="0" l="0" r="0" t="0"/>
            </a:stretch>
          </a:blipFill>
          <a:ln>
            <a:noFill/>
          </a:ln>
        </p:spPr>
      </p:sp>
      <p:sp>
        <p:nvSpPr>
          <p:cNvPr id="479" name="Google Shape;479;p30"/>
          <p:cNvSpPr/>
          <p:nvPr/>
        </p:nvSpPr>
        <p:spPr>
          <a:xfrm>
            <a:off x="16275817" y="4820982"/>
            <a:ext cx="1966966" cy="2056957"/>
          </a:xfrm>
          <a:custGeom>
            <a:rect b="b" l="l" r="r" t="t"/>
            <a:pathLst>
              <a:path extrusionOk="0" h="2056957" w="1966966">
                <a:moveTo>
                  <a:pt x="0" y="0"/>
                </a:moveTo>
                <a:lnTo>
                  <a:pt x="1966966" y="0"/>
                </a:lnTo>
                <a:lnTo>
                  <a:pt x="1966966" y="2056958"/>
                </a:lnTo>
                <a:lnTo>
                  <a:pt x="0" y="2056958"/>
                </a:lnTo>
                <a:lnTo>
                  <a:pt x="0" y="0"/>
                </a:lnTo>
                <a:close/>
              </a:path>
            </a:pathLst>
          </a:custGeom>
          <a:blipFill rotWithShape="1">
            <a:blip r:embed="rId3">
              <a:alphaModFix/>
            </a:blip>
            <a:stretch>
              <a:fillRect b="0" l="0" r="0" t="0"/>
            </a:stretch>
          </a:blipFill>
          <a:ln>
            <a:noFill/>
          </a:ln>
        </p:spPr>
      </p:sp>
      <p:grpSp>
        <p:nvGrpSpPr>
          <p:cNvPr id="480" name="Google Shape;480;p30"/>
          <p:cNvGrpSpPr/>
          <p:nvPr/>
        </p:nvGrpSpPr>
        <p:grpSpPr>
          <a:xfrm>
            <a:off x="1424092" y="7477409"/>
            <a:ext cx="7719908" cy="2160236"/>
            <a:chOff x="0" y="-47625"/>
            <a:chExt cx="1914205" cy="535645"/>
          </a:xfrm>
        </p:grpSpPr>
        <p:sp>
          <p:nvSpPr>
            <p:cNvPr id="481" name="Google Shape;481;p30"/>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30"/>
          <p:cNvGrpSpPr/>
          <p:nvPr/>
        </p:nvGrpSpPr>
        <p:grpSpPr>
          <a:xfrm>
            <a:off x="1184854" y="7264801"/>
            <a:ext cx="7719908" cy="2148419"/>
            <a:chOff x="0" y="-47625"/>
            <a:chExt cx="1914205" cy="532716"/>
          </a:xfrm>
        </p:grpSpPr>
        <p:sp>
          <p:nvSpPr>
            <p:cNvPr id="484" name="Google Shape;484;p30"/>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0"/>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30"/>
          <p:cNvSpPr txBox="1"/>
          <p:nvPr/>
        </p:nvSpPr>
        <p:spPr>
          <a:xfrm>
            <a:off x="1207553" y="8006985"/>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Counting Game</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490" name="Shape 490"/>
        <p:cNvGrpSpPr/>
        <p:nvPr/>
      </p:nvGrpSpPr>
      <p:grpSpPr>
        <a:xfrm>
          <a:off x="0" y="0"/>
          <a:ext cx="0" cy="0"/>
          <a:chOff x="0" y="0"/>
          <a:chExt cx="0" cy="0"/>
        </a:xfrm>
      </p:grpSpPr>
      <p:pic>
        <p:nvPicPr>
          <p:cNvPr id="491" name="Google Shape;491;p31"/>
          <p:cNvPicPr preferRelativeResize="0"/>
          <p:nvPr/>
        </p:nvPicPr>
        <p:blipFill rotWithShape="1">
          <a:blip r:embed="rId3">
            <a:alphaModFix/>
          </a:blip>
          <a:srcRect b="1541" l="0" r="0" t="1541"/>
          <a:stretch/>
        </p:blipFill>
        <p:spPr>
          <a:xfrm>
            <a:off x="0" y="4378949"/>
            <a:ext cx="9144000" cy="5908051"/>
          </a:xfrm>
          <a:prstGeom prst="rect">
            <a:avLst/>
          </a:prstGeom>
          <a:noFill/>
          <a:ln>
            <a:noFill/>
          </a:ln>
        </p:spPr>
      </p:pic>
      <p:pic>
        <p:nvPicPr>
          <p:cNvPr id="492" name="Google Shape;492;p31"/>
          <p:cNvPicPr preferRelativeResize="0"/>
          <p:nvPr/>
        </p:nvPicPr>
        <p:blipFill rotWithShape="1">
          <a:blip r:embed="rId4">
            <a:alphaModFix/>
          </a:blip>
          <a:srcRect b="1541" l="0" r="0" t="1541"/>
          <a:stretch/>
        </p:blipFill>
        <p:spPr>
          <a:xfrm>
            <a:off x="9144000" y="4378949"/>
            <a:ext cx="9144000" cy="5908051"/>
          </a:xfrm>
          <a:prstGeom prst="rect">
            <a:avLst/>
          </a:prstGeom>
          <a:noFill/>
          <a:ln>
            <a:noFill/>
          </a:ln>
        </p:spPr>
      </p:pic>
      <p:sp>
        <p:nvSpPr>
          <p:cNvPr id="493" name="Google Shape;493;p31"/>
          <p:cNvSpPr/>
          <p:nvPr/>
        </p:nvSpPr>
        <p:spPr>
          <a:xfrm>
            <a:off x="804258" y="203581"/>
            <a:ext cx="3767742" cy="3598194"/>
          </a:xfrm>
          <a:custGeom>
            <a:rect b="b" l="l" r="r" t="t"/>
            <a:pathLst>
              <a:path extrusionOk="0" h="3598194" w="3767742">
                <a:moveTo>
                  <a:pt x="0" y="0"/>
                </a:moveTo>
                <a:lnTo>
                  <a:pt x="3767742" y="0"/>
                </a:lnTo>
                <a:lnTo>
                  <a:pt x="3767742" y="3598194"/>
                </a:lnTo>
                <a:lnTo>
                  <a:pt x="0" y="3598194"/>
                </a:lnTo>
                <a:lnTo>
                  <a:pt x="0" y="0"/>
                </a:lnTo>
                <a:close/>
              </a:path>
            </a:pathLst>
          </a:custGeom>
          <a:blipFill rotWithShape="1">
            <a:blip r:embed="rId5">
              <a:alphaModFix/>
            </a:blip>
            <a:stretch>
              <a:fillRect b="0" l="0" r="0" t="0"/>
            </a:stretch>
          </a:blipFill>
          <a:ln>
            <a:noFill/>
          </a:ln>
        </p:spPr>
      </p:sp>
      <p:sp>
        <p:nvSpPr>
          <p:cNvPr id="494" name="Google Shape;494;p31"/>
          <p:cNvSpPr/>
          <p:nvPr/>
        </p:nvSpPr>
        <p:spPr>
          <a:xfrm>
            <a:off x="13491558" y="419783"/>
            <a:ext cx="3767742" cy="3598194"/>
          </a:xfrm>
          <a:custGeom>
            <a:rect b="b" l="l" r="r" t="t"/>
            <a:pathLst>
              <a:path extrusionOk="0" h="3598194" w="3767742">
                <a:moveTo>
                  <a:pt x="0" y="0"/>
                </a:moveTo>
                <a:lnTo>
                  <a:pt x="3767742" y="0"/>
                </a:lnTo>
                <a:lnTo>
                  <a:pt x="3767742" y="3598194"/>
                </a:lnTo>
                <a:lnTo>
                  <a:pt x="0" y="3598194"/>
                </a:lnTo>
                <a:lnTo>
                  <a:pt x="0" y="0"/>
                </a:lnTo>
                <a:close/>
              </a:path>
            </a:pathLst>
          </a:custGeom>
          <a:blipFill rotWithShape="1">
            <a:blip r:embed="rId5">
              <a:alphaModFix/>
            </a:blip>
            <a:stretch>
              <a:fillRect b="0" l="0" r="0" t="0"/>
            </a:stretch>
          </a:blipFill>
          <a:ln>
            <a:noFill/>
          </a:ln>
        </p:spPr>
      </p:sp>
      <p:grpSp>
        <p:nvGrpSpPr>
          <p:cNvPr id="495" name="Google Shape;495;p31"/>
          <p:cNvGrpSpPr/>
          <p:nvPr/>
        </p:nvGrpSpPr>
        <p:grpSpPr>
          <a:xfrm>
            <a:off x="5291444" y="1149032"/>
            <a:ext cx="7719908" cy="2160236"/>
            <a:chOff x="0" y="-47625"/>
            <a:chExt cx="1914205" cy="535645"/>
          </a:xfrm>
        </p:grpSpPr>
        <p:sp>
          <p:nvSpPr>
            <p:cNvPr id="496" name="Google Shape;496;p31"/>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1"/>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31"/>
          <p:cNvGrpSpPr/>
          <p:nvPr/>
        </p:nvGrpSpPr>
        <p:grpSpPr>
          <a:xfrm>
            <a:off x="5052206" y="936424"/>
            <a:ext cx="7719908" cy="2148419"/>
            <a:chOff x="0" y="-47625"/>
            <a:chExt cx="1914205" cy="532716"/>
          </a:xfrm>
        </p:grpSpPr>
        <p:sp>
          <p:nvSpPr>
            <p:cNvPr id="499" name="Google Shape;499;p31"/>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1"/>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1" name="Google Shape;501;p31"/>
          <p:cNvSpPr txBox="1"/>
          <p:nvPr/>
        </p:nvSpPr>
        <p:spPr>
          <a:xfrm>
            <a:off x="5074905" y="167860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Spot the Difference</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505" name="Shape 505"/>
        <p:cNvGrpSpPr/>
        <p:nvPr/>
      </p:nvGrpSpPr>
      <p:grpSpPr>
        <a:xfrm>
          <a:off x="0" y="0"/>
          <a:ext cx="0" cy="0"/>
          <a:chOff x="0" y="0"/>
          <a:chExt cx="0" cy="0"/>
        </a:xfrm>
      </p:grpSpPr>
      <p:sp>
        <p:nvSpPr>
          <p:cNvPr id="506" name="Google Shape;506;p32"/>
          <p:cNvSpPr/>
          <p:nvPr/>
        </p:nvSpPr>
        <p:spPr>
          <a:xfrm>
            <a:off x="1028700" y="4586891"/>
            <a:ext cx="2430442" cy="4110683"/>
          </a:xfrm>
          <a:custGeom>
            <a:rect b="b" l="l" r="r" t="t"/>
            <a:pathLst>
              <a:path extrusionOk="0" h="4110683" w="2430442">
                <a:moveTo>
                  <a:pt x="0" y="0"/>
                </a:moveTo>
                <a:lnTo>
                  <a:pt x="2430442" y="0"/>
                </a:lnTo>
                <a:lnTo>
                  <a:pt x="2430442" y="4110683"/>
                </a:lnTo>
                <a:lnTo>
                  <a:pt x="0" y="4110683"/>
                </a:lnTo>
                <a:lnTo>
                  <a:pt x="0" y="0"/>
                </a:lnTo>
                <a:close/>
              </a:path>
            </a:pathLst>
          </a:custGeom>
          <a:blipFill rotWithShape="1">
            <a:blip r:embed="rId3">
              <a:alphaModFix/>
            </a:blip>
            <a:stretch>
              <a:fillRect b="0" l="0" r="0" t="0"/>
            </a:stretch>
          </a:blipFill>
          <a:ln>
            <a:noFill/>
          </a:ln>
        </p:spPr>
      </p:sp>
      <p:sp>
        <p:nvSpPr>
          <p:cNvPr id="507" name="Google Shape;507;p32"/>
          <p:cNvSpPr/>
          <p:nvPr/>
        </p:nvSpPr>
        <p:spPr>
          <a:xfrm>
            <a:off x="7123774" y="4717724"/>
            <a:ext cx="2028944" cy="3979851"/>
          </a:xfrm>
          <a:custGeom>
            <a:rect b="b" l="l" r="r" t="t"/>
            <a:pathLst>
              <a:path extrusionOk="0" h="3979851" w="2028944">
                <a:moveTo>
                  <a:pt x="0" y="0"/>
                </a:moveTo>
                <a:lnTo>
                  <a:pt x="2028943" y="0"/>
                </a:lnTo>
                <a:lnTo>
                  <a:pt x="2028943" y="3979850"/>
                </a:lnTo>
                <a:lnTo>
                  <a:pt x="0" y="3979850"/>
                </a:lnTo>
                <a:lnTo>
                  <a:pt x="0" y="0"/>
                </a:lnTo>
                <a:close/>
              </a:path>
            </a:pathLst>
          </a:custGeom>
          <a:blipFill rotWithShape="1">
            <a:blip r:embed="rId4">
              <a:alphaModFix/>
            </a:blip>
            <a:stretch>
              <a:fillRect b="0" l="0" r="0" t="0"/>
            </a:stretch>
          </a:blipFill>
          <a:ln>
            <a:noFill/>
          </a:ln>
        </p:spPr>
      </p:sp>
      <p:sp>
        <p:nvSpPr>
          <p:cNvPr id="508" name="Google Shape;508;p32"/>
          <p:cNvSpPr/>
          <p:nvPr/>
        </p:nvSpPr>
        <p:spPr>
          <a:xfrm>
            <a:off x="12689131" y="4984452"/>
            <a:ext cx="2343975" cy="3554936"/>
          </a:xfrm>
          <a:custGeom>
            <a:rect b="b" l="l" r="r" t="t"/>
            <a:pathLst>
              <a:path extrusionOk="0" h="3554936" w="2343975">
                <a:moveTo>
                  <a:pt x="0" y="0"/>
                </a:moveTo>
                <a:lnTo>
                  <a:pt x="2343975" y="0"/>
                </a:lnTo>
                <a:lnTo>
                  <a:pt x="2343975" y="3554936"/>
                </a:lnTo>
                <a:lnTo>
                  <a:pt x="0" y="3554936"/>
                </a:lnTo>
                <a:lnTo>
                  <a:pt x="0" y="0"/>
                </a:lnTo>
                <a:close/>
              </a:path>
            </a:pathLst>
          </a:custGeom>
          <a:blipFill rotWithShape="1">
            <a:blip r:embed="rId5">
              <a:alphaModFix/>
            </a:blip>
            <a:stretch>
              <a:fillRect b="0" l="0" r="0" t="0"/>
            </a:stretch>
          </a:blipFill>
          <a:ln>
            <a:noFill/>
          </a:ln>
        </p:spPr>
      </p:sp>
      <p:sp>
        <p:nvSpPr>
          <p:cNvPr id="509" name="Google Shape;509;p32"/>
          <p:cNvSpPr txBox="1"/>
          <p:nvPr/>
        </p:nvSpPr>
        <p:spPr>
          <a:xfrm>
            <a:off x="3919444" y="6421973"/>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A</a:t>
            </a:r>
            <a:endParaRPr b="1"/>
          </a:p>
        </p:txBody>
      </p:sp>
      <p:sp>
        <p:nvSpPr>
          <p:cNvPr id="510" name="Google Shape;510;p32"/>
          <p:cNvSpPr txBox="1"/>
          <p:nvPr/>
        </p:nvSpPr>
        <p:spPr>
          <a:xfrm>
            <a:off x="4299259" y="5569849"/>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N</a:t>
            </a:r>
            <a:endParaRPr b="1"/>
          </a:p>
        </p:txBody>
      </p:sp>
      <p:sp>
        <p:nvSpPr>
          <p:cNvPr id="511" name="Google Shape;511;p32"/>
          <p:cNvSpPr txBox="1"/>
          <p:nvPr/>
        </p:nvSpPr>
        <p:spPr>
          <a:xfrm>
            <a:off x="3879200" y="5057671"/>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G</a:t>
            </a:r>
            <a:endParaRPr b="1"/>
          </a:p>
        </p:txBody>
      </p:sp>
      <p:sp>
        <p:nvSpPr>
          <p:cNvPr id="512" name="Google Shape;512;p32"/>
          <p:cNvSpPr txBox="1"/>
          <p:nvPr/>
        </p:nvSpPr>
        <p:spPr>
          <a:xfrm>
            <a:off x="4983079" y="5057671"/>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E</a:t>
            </a:r>
            <a:endParaRPr b="1"/>
          </a:p>
        </p:txBody>
      </p:sp>
      <p:sp>
        <p:nvSpPr>
          <p:cNvPr id="513" name="Google Shape;513;p32"/>
          <p:cNvSpPr txBox="1"/>
          <p:nvPr/>
        </p:nvSpPr>
        <p:spPr>
          <a:xfrm>
            <a:off x="4816447" y="6302286"/>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L</a:t>
            </a:r>
            <a:endParaRPr b="1"/>
          </a:p>
        </p:txBody>
      </p:sp>
      <p:cxnSp>
        <p:nvCxnSpPr>
          <p:cNvPr id="514" name="Google Shape;514;p32"/>
          <p:cNvCxnSpPr/>
          <p:nvPr/>
        </p:nvCxnSpPr>
        <p:spPr>
          <a:xfrm>
            <a:off x="3705410" y="8326940"/>
            <a:ext cx="2555339" cy="0"/>
          </a:xfrm>
          <a:prstGeom prst="straightConnector1">
            <a:avLst/>
          </a:prstGeom>
          <a:noFill/>
          <a:ln cap="flat" cmpd="sng" w="95250">
            <a:solidFill>
              <a:srgbClr val="F5BE77"/>
            </a:solidFill>
            <a:prstDash val="solid"/>
            <a:round/>
            <a:headEnd len="sm" w="sm" type="none"/>
            <a:tailEnd len="sm" w="sm" type="none"/>
          </a:ln>
        </p:spPr>
      </p:cxnSp>
      <p:cxnSp>
        <p:nvCxnSpPr>
          <p:cNvPr id="515" name="Google Shape;515;p32"/>
          <p:cNvCxnSpPr/>
          <p:nvPr/>
        </p:nvCxnSpPr>
        <p:spPr>
          <a:xfrm>
            <a:off x="9295592" y="8374565"/>
            <a:ext cx="2555339" cy="0"/>
          </a:xfrm>
          <a:prstGeom prst="straightConnector1">
            <a:avLst/>
          </a:prstGeom>
          <a:noFill/>
          <a:ln cap="flat" cmpd="sng" w="95250">
            <a:solidFill>
              <a:srgbClr val="F5BE77"/>
            </a:solidFill>
            <a:prstDash val="solid"/>
            <a:round/>
            <a:headEnd len="sm" w="sm" type="none"/>
            <a:tailEnd len="sm" w="sm" type="none"/>
          </a:ln>
        </p:spPr>
      </p:cxnSp>
      <p:cxnSp>
        <p:nvCxnSpPr>
          <p:cNvPr id="516" name="Google Shape;516;p32"/>
          <p:cNvCxnSpPr/>
          <p:nvPr/>
        </p:nvCxnSpPr>
        <p:spPr>
          <a:xfrm>
            <a:off x="15175017" y="8231690"/>
            <a:ext cx="2555339" cy="0"/>
          </a:xfrm>
          <a:prstGeom prst="straightConnector1">
            <a:avLst/>
          </a:prstGeom>
          <a:noFill/>
          <a:ln cap="flat" cmpd="sng" w="95250">
            <a:solidFill>
              <a:srgbClr val="F5BE77"/>
            </a:solidFill>
            <a:prstDash val="solid"/>
            <a:round/>
            <a:headEnd len="sm" w="sm" type="none"/>
            <a:tailEnd len="sm" w="sm" type="none"/>
          </a:ln>
        </p:spPr>
      </p:cxnSp>
      <p:sp>
        <p:nvSpPr>
          <p:cNvPr id="517" name="Google Shape;517;p32"/>
          <p:cNvSpPr txBox="1"/>
          <p:nvPr/>
        </p:nvSpPr>
        <p:spPr>
          <a:xfrm>
            <a:off x="10432713" y="6082027"/>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S</a:t>
            </a:r>
            <a:endParaRPr b="1"/>
          </a:p>
        </p:txBody>
      </p:sp>
      <p:sp>
        <p:nvSpPr>
          <p:cNvPr id="518" name="Google Shape;518;p32"/>
          <p:cNvSpPr txBox="1"/>
          <p:nvPr/>
        </p:nvSpPr>
        <p:spPr>
          <a:xfrm>
            <a:off x="9914717" y="5143500"/>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N</a:t>
            </a:r>
            <a:endParaRPr b="1"/>
          </a:p>
        </p:txBody>
      </p:sp>
      <p:sp>
        <p:nvSpPr>
          <p:cNvPr id="519" name="Google Shape;519;p32"/>
          <p:cNvSpPr txBox="1"/>
          <p:nvPr/>
        </p:nvSpPr>
        <p:spPr>
          <a:xfrm>
            <a:off x="10674349" y="5229902"/>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O</a:t>
            </a:r>
            <a:endParaRPr b="1"/>
          </a:p>
        </p:txBody>
      </p:sp>
      <p:sp>
        <p:nvSpPr>
          <p:cNvPr id="520" name="Google Shape;520;p32"/>
          <p:cNvSpPr txBox="1"/>
          <p:nvPr/>
        </p:nvSpPr>
        <p:spPr>
          <a:xfrm>
            <a:off x="11181107" y="5737564"/>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W</a:t>
            </a:r>
            <a:endParaRPr b="1"/>
          </a:p>
        </p:txBody>
      </p:sp>
      <p:sp>
        <p:nvSpPr>
          <p:cNvPr id="521" name="Google Shape;521;p32"/>
          <p:cNvSpPr txBox="1"/>
          <p:nvPr/>
        </p:nvSpPr>
        <p:spPr>
          <a:xfrm>
            <a:off x="9914717" y="6761920"/>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A</a:t>
            </a:r>
            <a:endParaRPr b="1"/>
          </a:p>
        </p:txBody>
      </p:sp>
      <p:sp>
        <p:nvSpPr>
          <p:cNvPr id="522" name="Google Shape;522;p32"/>
          <p:cNvSpPr txBox="1"/>
          <p:nvPr/>
        </p:nvSpPr>
        <p:spPr>
          <a:xfrm>
            <a:off x="11091300" y="6707649"/>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M</a:t>
            </a:r>
            <a:endParaRPr b="1"/>
          </a:p>
        </p:txBody>
      </p:sp>
      <p:sp>
        <p:nvSpPr>
          <p:cNvPr id="523" name="Google Shape;523;p32"/>
          <p:cNvSpPr txBox="1"/>
          <p:nvPr/>
        </p:nvSpPr>
        <p:spPr>
          <a:xfrm>
            <a:off x="9673082" y="5909795"/>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N</a:t>
            </a:r>
            <a:endParaRPr b="1"/>
          </a:p>
        </p:txBody>
      </p:sp>
      <p:sp>
        <p:nvSpPr>
          <p:cNvPr id="524" name="Google Shape;524;p32"/>
          <p:cNvSpPr txBox="1"/>
          <p:nvPr/>
        </p:nvSpPr>
        <p:spPr>
          <a:xfrm>
            <a:off x="15490306" y="6302286"/>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T</a:t>
            </a:r>
            <a:endParaRPr b="1"/>
          </a:p>
        </p:txBody>
      </p:sp>
      <p:sp>
        <p:nvSpPr>
          <p:cNvPr id="525" name="Google Shape;525;p32"/>
          <p:cNvSpPr txBox="1"/>
          <p:nvPr/>
        </p:nvSpPr>
        <p:spPr>
          <a:xfrm>
            <a:off x="16309456" y="6367702"/>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R</a:t>
            </a:r>
            <a:endParaRPr b="1"/>
          </a:p>
        </p:txBody>
      </p:sp>
      <p:sp>
        <p:nvSpPr>
          <p:cNvPr id="526" name="Google Shape;526;p32"/>
          <p:cNvSpPr txBox="1"/>
          <p:nvPr/>
        </p:nvSpPr>
        <p:spPr>
          <a:xfrm>
            <a:off x="16211838" y="5229902"/>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E</a:t>
            </a:r>
            <a:endParaRPr b="1"/>
          </a:p>
        </p:txBody>
      </p:sp>
      <p:sp>
        <p:nvSpPr>
          <p:cNvPr id="527" name="Google Shape;527;p32"/>
          <p:cNvSpPr txBox="1"/>
          <p:nvPr/>
        </p:nvSpPr>
        <p:spPr>
          <a:xfrm>
            <a:off x="15271231" y="5397617"/>
            <a:ext cx="759600" cy="6894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4478" u="none" cap="none" strike="noStrike">
                <a:solidFill>
                  <a:srgbClr val="F466AA"/>
                </a:solidFill>
                <a:latin typeface="Fredoka"/>
                <a:ea typeface="Fredoka"/>
                <a:cs typeface="Fredoka"/>
                <a:sym typeface="Fredoka"/>
              </a:rPr>
              <a:t>E</a:t>
            </a:r>
            <a:endParaRPr b="1"/>
          </a:p>
        </p:txBody>
      </p:sp>
      <p:sp>
        <p:nvSpPr>
          <p:cNvPr id="528" name="Google Shape;528;p32"/>
          <p:cNvSpPr/>
          <p:nvPr/>
        </p:nvSpPr>
        <p:spPr>
          <a:xfrm>
            <a:off x="1524584" y="154912"/>
            <a:ext cx="2774675" cy="2847806"/>
          </a:xfrm>
          <a:custGeom>
            <a:rect b="b" l="l" r="r" t="t"/>
            <a:pathLst>
              <a:path extrusionOk="0" h="2847806" w="2774675">
                <a:moveTo>
                  <a:pt x="0" y="0"/>
                </a:moveTo>
                <a:lnTo>
                  <a:pt x="2774675" y="0"/>
                </a:lnTo>
                <a:lnTo>
                  <a:pt x="2774675" y="2847806"/>
                </a:lnTo>
                <a:lnTo>
                  <a:pt x="0" y="2847806"/>
                </a:lnTo>
                <a:lnTo>
                  <a:pt x="0" y="0"/>
                </a:lnTo>
                <a:close/>
              </a:path>
            </a:pathLst>
          </a:custGeom>
          <a:blipFill rotWithShape="1">
            <a:blip r:embed="rId6">
              <a:alphaModFix/>
            </a:blip>
            <a:stretch>
              <a:fillRect b="0" l="0" r="0" t="0"/>
            </a:stretch>
          </a:blipFill>
          <a:ln>
            <a:noFill/>
          </a:ln>
        </p:spPr>
      </p:sp>
      <p:sp>
        <p:nvSpPr>
          <p:cNvPr id="529" name="Google Shape;529;p32"/>
          <p:cNvSpPr/>
          <p:nvPr/>
        </p:nvSpPr>
        <p:spPr>
          <a:xfrm flipH="1">
            <a:off x="13437162" y="154912"/>
            <a:ext cx="2774675" cy="2847806"/>
          </a:xfrm>
          <a:custGeom>
            <a:rect b="b" l="l" r="r" t="t"/>
            <a:pathLst>
              <a:path extrusionOk="0" h="2847806" w="2774675">
                <a:moveTo>
                  <a:pt x="2774676" y="0"/>
                </a:moveTo>
                <a:lnTo>
                  <a:pt x="0" y="0"/>
                </a:lnTo>
                <a:lnTo>
                  <a:pt x="0" y="2847806"/>
                </a:lnTo>
                <a:lnTo>
                  <a:pt x="2774676" y="2847806"/>
                </a:lnTo>
                <a:lnTo>
                  <a:pt x="2774676" y="0"/>
                </a:lnTo>
                <a:close/>
              </a:path>
            </a:pathLst>
          </a:custGeom>
          <a:blipFill rotWithShape="1">
            <a:blip r:embed="rId6">
              <a:alphaModFix/>
            </a:blip>
            <a:stretch>
              <a:fillRect b="0" l="0" r="0" t="0"/>
            </a:stretch>
          </a:blipFill>
          <a:ln>
            <a:noFill/>
          </a:ln>
        </p:spPr>
      </p:sp>
      <p:grpSp>
        <p:nvGrpSpPr>
          <p:cNvPr id="530" name="Google Shape;530;p32"/>
          <p:cNvGrpSpPr/>
          <p:nvPr/>
        </p:nvGrpSpPr>
        <p:grpSpPr>
          <a:xfrm>
            <a:off x="5291444" y="1149032"/>
            <a:ext cx="7719908" cy="2160236"/>
            <a:chOff x="0" y="-47625"/>
            <a:chExt cx="1914205" cy="535645"/>
          </a:xfrm>
        </p:grpSpPr>
        <p:sp>
          <p:nvSpPr>
            <p:cNvPr id="531" name="Google Shape;531;p32"/>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2"/>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32"/>
          <p:cNvGrpSpPr/>
          <p:nvPr/>
        </p:nvGrpSpPr>
        <p:grpSpPr>
          <a:xfrm>
            <a:off x="5052206" y="936424"/>
            <a:ext cx="7719908" cy="2148419"/>
            <a:chOff x="0" y="-47625"/>
            <a:chExt cx="1914205" cy="532716"/>
          </a:xfrm>
        </p:grpSpPr>
        <p:sp>
          <p:nvSpPr>
            <p:cNvPr id="534" name="Google Shape;534;p32"/>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2"/>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32"/>
          <p:cNvSpPr txBox="1"/>
          <p:nvPr/>
        </p:nvSpPr>
        <p:spPr>
          <a:xfrm>
            <a:off x="5074905" y="167860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Jumbled Words</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120" name="Shape 120"/>
        <p:cNvGrpSpPr/>
        <p:nvPr/>
      </p:nvGrpSpPr>
      <p:grpSpPr>
        <a:xfrm>
          <a:off x="0" y="0"/>
          <a:ext cx="0" cy="0"/>
          <a:chOff x="0" y="0"/>
          <a:chExt cx="0" cy="0"/>
        </a:xfrm>
      </p:grpSpPr>
      <p:grpSp>
        <p:nvGrpSpPr>
          <p:cNvPr id="121" name="Google Shape;121;p15"/>
          <p:cNvGrpSpPr/>
          <p:nvPr/>
        </p:nvGrpSpPr>
        <p:grpSpPr>
          <a:xfrm>
            <a:off x="2537654" y="1076497"/>
            <a:ext cx="3645883" cy="1206207"/>
            <a:chOff x="0" y="-47625"/>
            <a:chExt cx="1914205" cy="633297"/>
          </a:xfrm>
        </p:grpSpPr>
        <p:sp>
          <p:nvSpPr>
            <p:cNvPr id="122" name="Google Shape;122;p15"/>
            <p:cNvSpPr/>
            <p:nvPr/>
          </p:nvSpPr>
          <p:spPr>
            <a:xfrm>
              <a:off x="0" y="0"/>
              <a:ext cx="1914205" cy="585672"/>
            </a:xfrm>
            <a:custGeom>
              <a:rect b="b" l="l" r="r" t="t"/>
              <a:pathLst>
                <a:path extrusionOk="0" h="585672" w="1914205">
                  <a:moveTo>
                    <a:pt x="108297" y="0"/>
                  </a:moveTo>
                  <a:lnTo>
                    <a:pt x="1805908" y="0"/>
                  </a:lnTo>
                  <a:cubicBezTo>
                    <a:pt x="1865719" y="0"/>
                    <a:pt x="1914205" y="48486"/>
                    <a:pt x="1914205" y="108297"/>
                  </a:cubicBezTo>
                  <a:lnTo>
                    <a:pt x="1914205" y="477375"/>
                  </a:lnTo>
                  <a:cubicBezTo>
                    <a:pt x="1914205" y="537186"/>
                    <a:pt x="1865719" y="585672"/>
                    <a:pt x="1805908" y="585672"/>
                  </a:cubicBezTo>
                  <a:lnTo>
                    <a:pt x="108297" y="585672"/>
                  </a:lnTo>
                  <a:cubicBezTo>
                    <a:pt x="79575" y="585672"/>
                    <a:pt x="52029" y="574262"/>
                    <a:pt x="31719" y="553952"/>
                  </a:cubicBezTo>
                  <a:cubicBezTo>
                    <a:pt x="11410" y="533643"/>
                    <a:pt x="0" y="506097"/>
                    <a:pt x="0" y="477375"/>
                  </a:cubicBezTo>
                  <a:lnTo>
                    <a:pt x="0" y="108297"/>
                  </a:lnTo>
                  <a:cubicBezTo>
                    <a:pt x="0" y="48486"/>
                    <a:pt x="48486" y="0"/>
                    <a:pt x="108297"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txBox="1"/>
            <p:nvPr/>
          </p:nvSpPr>
          <p:spPr>
            <a:xfrm>
              <a:off x="0" y="-47625"/>
              <a:ext cx="1914205" cy="63329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5"/>
          <p:cNvGrpSpPr/>
          <p:nvPr/>
        </p:nvGrpSpPr>
        <p:grpSpPr>
          <a:xfrm>
            <a:off x="2373311" y="937991"/>
            <a:ext cx="3645883" cy="1268260"/>
            <a:chOff x="0" y="-47625"/>
            <a:chExt cx="1914205" cy="665877"/>
          </a:xfrm>
        </p:grpSpPr>
        <p:sp>
          <p:nvSpPr>
            <p:cNvPr id="125" name="Google Shape;125;p15"/>
            <p:cNvSpPr/>
            <p:nvPr/>
          </p:nvSpPr>
          <p:spPr>
            <a:xfrm>
              <a:off x="0" y="0"/>
              <a:ext cx="1914205" cy="618252"/>
            </a:xfrm>
            <a:custGeom>
              <a:rect b="b" l="l" r="r" t="t"/>
              <a:pathLst>
                <a:path extrusionOk="0" h="618252" w="1914205">
                  <a:moveTo>
                    <a:pt x="108297" y="0"/>
                  </a:moveTo>
                  <a:lnTo>
                    <a:pt x="1805908" y="0"/>
                  </a:lnTo>
                  <a:cubicBezTo>
                    <a:pt x="1865719" y="0"/>
                    <a:pt x="1914205" y="48486"/>
                    <a:pt x="1914205" y="108297"/>
                  </a:cubicBezTo>
                  <a:lnTo>
                    <a:pt x="1914205" y="509955"/>
                  </a:lnTo>
                  <a:cubicBezTo>
                    <a:pt x="1914205" y="538677"/>
                    <a:pt x="1902795" y="566223"/>
                    <a:pt x="1882486" y="586532"/>
                  </a:cubicBezTo>
                  <a:cubicBezTo>
                    <a:pt x="1862176" y="606842"/>
                    <a:pt x="1834630" y="618252"/>
                    <a:pt x="1805908" y="618252"/>
                  </a:cubicBezTo>
                  <a:lnTo>
                    <a:pt x="108297" y="618252"/>
                  </a:lnTo>
                  <a:cubicBezTo>
                    <a:pt x="48486" y="618252"/>
                    <a:pt x="0" y="569765"/>
                    <a:pt x="0" y="509955"/>
                  </a:cubicBezTo>
                  <a:lnTo>
                    <a:pt x="0" y="108297"/>
                  </a:lnTo>
                  <a:cubicBezTo>
                    <a:pt x="0" y="48486"/>
                    <a:pt x="48486" y="0"/>
                    <a:pt x="108297"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0" y="-47625"/>
              <a:ext cx="1914205" cy="66587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5"/>
          <p:cNvSpPr/>
          <p:nvPr/>
        </p:nvSpPr>
        <p:spPr>
          <a:xfrm>
            <a:off x="12731857" y="1028700"/>
            <a:ext cx="6556702" cy="9944072"/>
          </a:xfrm>
          <a:custGeom>
            <a:rect b="b" l="l" r="r" t="t"/>
            <a:pathLst>
              <a:path extrusionOk="0" h="9944072" w="6556702">
                <a:moveTo>
                  <a:pt x="0" y="0"/>
                </a:moveTo>
                <a:lnTo>
                  <a:pt x="6556702" y="0"/>
                </a:lnTo>
                <a:lnTo>
                  <a:pt x="6556702" y="9944072"/>
                </a:lnTo>
                <a:lnTo>
                  <a:pt x="0" y="9944072"/>
                </a:lnTo>
                <a:lnTo>
                  <a:pt x="0" y="0"/>
                </a:lnTo>
                <a:close/>
              </a:path>
            </a:pathLst>
          </a:custGeom>
          <a:blipFill rotWithShape="1">
            <a:blip r:embed="rId3">
              <a:alphaModFix/>
            </a:blip>
            <a:stretch>
              <a:fillRect b="0" l="0" r="0" t="0"/>
            </a:stretch>
          </a:blipFill>
          <a:ln>
            <a:noFill/>
          </a:ln>
        </p:spPr>
      </p:sp>
      <p:sp>
        <p:nvSpPr>
          <p:cNvPr id="128" name="Google Shape;128;p15"/>
          <p:cNvSpPr/>
          <p:nvPr/>
        </p:nvSpPr>
        <p:spPr>
          <a:xfrm>
            <a:off x="11257891" y="6683556"/>
            <a:ext cx="4060188" cy="4245949"/>
          </a:xfrm>
          <a:custGeom>
            <a:rect b="b" l="l" r="r" t="t"/>
            <a:pathLst>
              <a:path extrusionOk="0" h="4245949" w="4060188">
                <a:moveTo>
                  <a:pt x="0" y="0"/>
                </a:moveTo>
                <a:lnTo>
                  <a:pt x="4060189" y="0"/>
                </a:lnTo>
                <a:lnTo>
                  <a:pt x="4060189" y="4245948"/>
                </a:lnTo>
                <a:lnTo>
                  <a:pt x="0" y="4245948"/>
                </a:lnTo>
                <a:lnTo>
                  <a:pt x="0" y="0"/>
                </a:lnTo>
                <a:close/>
              </a:path>
            </a:pathLst>
          </a:custGeom>
          <a:blipFill rotWithShape="1">
            <a:blip r:embed="rId4">
              <a:alphaModFix/>
            </a:blip>
            <a:stretch>
              <a:fillRect b="0" l="0" r="0" t="0"/>
            </a:stretch>
          </a:blipFill>
          <a:ln>
            <a:noFill/>
          </a:ln>
        </p:spPr>
      </p:sp>
      <p:sp>
        <p:nvSpPr>
          <p:cNvPr id="129" name="Google Shape;129;p15"/>
          <p:cNvSpPr txBox="1"/>
          <p:nvPr/>
        </p:nvSpPr>
        <p:spPr>
          <a:xfrm>
            <a:off x="751783" y="7409888"/>
            <a:ext cx="6831600" cy="243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15000"/>
              </a:lnSpc>
              <a:spcBef>
                <a:spcPts val="0"/>
              </a:spcBef>
              <a:spcAft>
                <a:spcPts val="0"/>
              </a:spcAft>
              <a:buNone/>
            </a:pPr>
            <a:r>
              <a:rPr b="0" i="0" lang="en-US" sz="2000" u="none" cap="none" strike="noStrike">
                <a:solidFill>
                  <a:srgbClr val="000000"/>
                </a:solidFill>
                <a:latin typeface="Lato"/>
                <a:ea typeface="Lato"/>
                <a:cs typeface="Lato"/>
                <a:sym typeface="Lato"/>
              </a:rPr>
              <a:t>Alternative: From Canva template file, Click on the "Share" button on the top right corner in Canva and click on "More" at the bottom of the menu. Enter "PowerPoint" in the search bar and click on the PowerPoint icon to download.</a:t>
            </a:r>
            <a:endParaRPr/>
          </a:p>
          <a:p>
            <a:pPr indent="0" lvl="0" marL="0" marR="0" rtl="0" algn="ctr">
              <a:lnSpc>
                <a:spcPct val="115000"/>
              </a:lnSpc>
              <a:spcBef>
                <a:spcPts val="0"/>
              </a:spcBef>
              <a:spcAft>
                <a:spcPts val="0"/>
              </a:spcAft>
              <a:buNone/>
            </a:pPr>
            <a:r>
              <a:t/>
            </a:r>
            <a:endParaRPr b="0" i="0" sz="2000" u="none" cap="none" strike="noStrike">
              <a:solidFill>
                <a:srgbClr val="000000"/>
              </a:solidFill>
              <a:latin typeface="Lato"/>
              <a:ea typeface="Lato"/>
              <a:cs typeface="Lato"/>
              <a:sym typeface="Lato"/>
            </a:endParaRPr>
          </a:p>
        </p:txBody>
      </p:sp>
      <p:sp>
        <p:nvSpPr>
          <p:cNvPr id="130" name="Google Shape;130;p15"/>
          <p:cNvSpPr txBox="1"/>
          <p:nvPr/>
        </p:nvSpPr>
        <p:spPr>
          <a:xfrm>
            <a:off x="2504289" y="1426607"/>
            <a:ext cx="3260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466AA"/>
                </a:solidFill>
                <a:latin typeface="Fredoka"/>
                <a:ea typeface="Fredoka"/>
                <a:cs typeface="Fredoka"/>
                <a:sym typeface="Fredoka"/>
              </a:rPr>
              <a:t>Google Slides</a:t>
            </a:r>
            <a:endParaRPr b="1">
              <a:latin typeface="Fredoka"/>
              <a:ea typeface="Fredoka"/>
              <a:cs typeface="Fredoka"/>
              <a:sym typeface="Fredoka"/>
            </a:endParaRPr>
          </a:p>
        </p:txBody>
      </p:sp>
      <p:sp>
        <p:nvSpPr>
          <p:cNvPr id="131" name="Google Shape;131;p15"/>
          <p:cNvSpPr txBox="1"/>
          <p:nvPr/>
        </p:nvSpPr>
        <p:spPr>
          <a:xfrm>
            <a:off x="751783" y="2684397"/>
            <a:ext cx="7089600" cy="243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rPr b="0" i="0" lang="en-US" sz="2000" u="sng" cap="none" strike="noStrike">
                <a:solidFill>
                  <a:srgbClr val="000000"/>
                </a:solidFill>
                <a:latin typeface="Lato"/>
                <a:ea typeface="Lato"/>
                <a:cs typeface="Lato"/>
                <a:sym typeface="Lato"/>
              </a:rPr>
              <a:t>Alternative: </a:t>
            </a:r>
            <a:r>
              <a:rPr b="0" i="0" lang="en-US" sz="2000" u="none" cap="none" strike="noStrike">
                <a:solidFill>
                  <a:srgbClr val="000000"/>
                </a:solidFill>
                <a:latin typeface="Lato"/>
                <a:ea typeface="Lato"/>
                <a:cs typeface="Lato"/>
                <a:sym typeface="Lato"/>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32" name="Google Shape;132;p15"/>
          <p:cNvSpPr txBox="1"/>
          <p:nvPr/>
        </p:nvSpPr>
        <p:spPr>
          <a:xfrm>
            <a:off x="8773197" y="2711067"/>
            <a:ext cx="49695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grpSp>
        <p:nvGrpSpPr>
          <p:cNvPr id="133" name="Google Shape;133;p15"/>
          <p:cNvGrpSpPr/>
          <p:nvPr/>
        </p:nvGrpSpPr>
        <p:grpSpPr>
          <a:xfrm>
            <a:off x="2537654" y="5804621"/>
            <a:ext cx="3645883" cy="1206207"/>
            <a:chOff x="0" y="-47625"/>
            <a:chExt cx="1914205" cy="633297"/>
          </a:xfrm>
        </p:grpSpPr>
        <p:sp>
          <p:nvSpPr>
            <p:cNvPr id="134" name="Google Shape;134;p15"/>
            <p:cNvSpPr/>
            <p:nvPr/>
          </p:nvSpPr>
          <p:spPr>
            <a:xfrm>
              <a:off x="0" y="0"/>
              <a:ext cx="1914205" cy="585672"/>
            </a:xfrm>
            <a:custGeom>
              <a:rect b="b" l="l" r="r" t="t"/>
              <a:pathLst>
                <a:path extrusionOk="0" h="585672" w="1914205">
                  <a:moveTo>
                    <a:pt x="108297" y="0"/>
                  </a:moveTo>
                  <a:lnTo>
                    <a:pt x="1805908" y="0"/>
                  </a:lnTo>
                  <a:cubicBezTo>
                    <a:pt x="1865719" y="0"/>
                    <a:pt x="1914205" y="48486"/>
                    <a:pt x="1914205" y="108297"/>
                  </a:cubicBezTo>
                  <a:lnTo>
                    <a:pt x="1914205" y="477375"/>
                  </a:lnTo>
                  <a:cubicBezTo>
                    <a:pt x="1914205" y="537186"/>
                    <a:pt x="1865719" y="585672"/>
                    <a:pt x="1805908" y="585672"/>
                  </a:cubicBezTo>
                  <a:lnTo>
                    <a:pt x="108297" y="585672"/>
                  </a:lnTo>
                  <a:cubicBezTo>
                    <a:pt x="79575" y="585672"/>
                    <a:pt x="52029" y="574262"/>
                    <a:pt x="31719" y="553952"/>
                  </a:cubicBezTo>
                  <a:cubicBezTo>
                    <a:pt x="11410" y="533643"/>
                    <a:pt x="0" y="506097"/>
                    <a:pt x="0" y="477375"/>
                  </a:cubicBezTo>
                  <a:lnTo>
                    <a:pt x="0" y="108297"/>
                  </a:lnTo>
                  <a:cubicBezTo>
                    <a:pt x="0" y="48486"/>
                    <a:pt x="48486" y="0"/>
                    <a:pt x="108297"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nvSpPr>
          <p:spPr>
            <a:xfrm>
              <a:off x="0" y="-47625"/>
              <a:ext cx="1914205" cy="63329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5"/>
          <p:cNvGrpSpPr/>
          <p:nvPr/>
        </p:nvGrpSpPr>
        <p:grpSpPr>
          <a:xfrm>
            <a:off x="2373311" y="5666115"/>
            <a:ext cx="3645883" cy="1268260"/>
            <a:chOff x="0" y="-47625"/>
            <a:chExt cx="1914205" cy="665877"/>
          </a:xfrm>
        </p:grpSpPr>
        <p:sp>
          <p:nvSpPr>
            <p:cNvPr id="137" name="Google Shape;137;p15"/>
            <p:cNvSpPr/>
            <p:nvPr/>
          </p:nvSpPr>
          <p:spPr>
            <a:xfrm>
              <a:off x="0" y="0"/>
              <a:ext cx="1914205" cy="618252"/>
            </a:xfrm>
            <a:custGeom>
              <a:rect b="b" l="l" r="r" t="t"/>
              <a:pathLst>
                <a:path extrusionOk="0" h="618252" w="1914205">
                  <a:moveTo>
                    <a:pt x="108297" y="0"/>
                  </a:moveTo>
                  <a:lnTo>
                    <a:pt x="1805908" y="0"/>
                  </a:lnTo>
                  <a:cubicBezTo>
                    <a:pt x="1865719" y="0"/>
                    <a:pt x="1914205" y="48486"/>
                    <a:pt x="1914205" y="108297"/>
                  </a:cubicBezTo>
                  <a:lnTo>
                    <a:pt x="1914205" y="509955"/>
                  </a:lnTo>
                  <a:cubicBezTo>
                    <a:pt x="1914205" y="538677"/>
                    <a:pt x="1902795" y="566223"/>
                    <a:pt x="1882486" y="586532"/>
                  </a:cubicBezTo>
                  <a:cubicBezTo>
                    <a:pt x="1862176" y="606842"/>
                    <a:pt x="1834630" y="618252"/>
                    <a:pt x="1805908" y="618252"/>
                  </a:cubicBezTo>
                  <a:lnTo>
                    <a:pt x="108297" y="618252"/>
                  </a:lnTo>
                  <a:cubicBezTo>
                    <a:pt x="48486" y="618252"/>
                    <a:pt x="0" y="569765"/>
                    <a:pt x="0" y="509955"/>
                  </a:cubicBezTo>
                  <a:lnTo>
                    <a:pt x="0" y="108297"/>
                  </a:lnTo>
                  <a:cubicBezTo>
                    <a:pt x="0" y="48486"/>
                    <a:pt x="48486" y="0"/>
                    <a:pt x="108297"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txBox="1"/>
            <p:nvPr/>
          </p:nvSpPr>
          <p:spPr>
            <a:xfrm>
              <a:off x="0" y="-47625"/>
              <a:ext cx="1914205" cy="66587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5"/>
          <p:cNvSpPr txBox="1"/>
          <p:nvPr/>
        </p:nvSpPr>
        <p:spPr>
          <a:xfrm>
            <a:off x="2504289" y="6154731"/>
            <a:ext cx="3260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466AA"/>
                </a:solidFill>
                <a:latin typeface="Fredoka"/>
                <a:ea typeface="Fredoka"/>
                <a:cs typeface="Fredoka"/>
                <a:sym typeface="Fredoka"/>
              </a:rPr>
              <a:t>PowerPoint</a:t>
            </a:r>
            <a:endParaRPr b="1">
              <a:latin typeface="Fredoka"/>
              <a:ea typeface="Fredoka"/>
              <a:cs typeface="Fredoka"/>
              <a:sym typeface="Fredoka"/>
            </a:endParaRPr>
          </a:p>
        </p:txBody>
      </p:sp>
      <p:grpSp>
        <p:nvGrpSpPr>
          <p:cNvPr id="140" name="Google Shape;140;p15"/>
          <p:cNvGrpSpPr/>
          <p:nvPr/>
        </p:nvGrpSpPr>
        <p:grpSpPr>
          <a:xfrm>
            <a:off x="9499016" y="1076497"/>
            <a:ext cx="3645883" cy="1206207"/>
            <a:chOff x="0" y="-47625"/>
            <a:chExt cx="1914205" cy="633297"/>
          </a:xfrm>
        </p:grpSpPr>
        <p:sp>
          <p:nvSpPr>
            <p:cNvPr id="141" name="Google Shape;141;p15"/>
            <p:cNvSpPr/>
            <p:nvPr/>
          </p:nvSpPr>
          <p:spPr>
            <a:xfrm>
              <a:off x="0" y="0"/>
              <a:ext cx="1914205" cy="585672"/>
            </a:xfrm>
            <a:custGeom>
              <a:rect b="b" l="l" r="r" t="t"/>
              <a:pathLst>
                <a:path extrusionOk="0" h="585672" w="1914205">
                  <a:moveTo>
                    <a:pt x="108297" y="0"/>
                  </a:moveTo>
                  <a:lnTo>
                    <a:pt x="1805908" y="0"/>
                  </a:lnTo>
                  <a:cubicBezTo>
                    <a:pt x="1865719" y="0"/>
                    <a:pt x="1914205" y="48486"/>
                    <a:pt x="1914205" y="108297"/>
                  </a:cubicBezTo>
                  <a:lnTo>
                    <a:pt x="1914205" y="477375"/>
                  </a:lnTo>
                  <a:cubicBezTo>
                    <a:pt x="1914205" y="537186"/>
                    <a:pt x="1865719" y="585672"/>
                    <a:pt x="1805908" y="585672"/>
                  </a:cubicBezTo>
                  <a:lnTo>
                    <a:pt x="108297" y="585672"/>
                  </a:lnTo>
                  <a:cubicBezTo>
                    <a:pt x="79575" y="585672"/>
                    <a:pt x="52029" y="574262"/>
                    <a:pt x="31719" y="553952"/>
                  </a:cubicBezTo>
                  <a:cubicBezTo>
                    <a:pt x="11410" y="533643"/>
                    <a:pt x="0" y="506097"/>
                    <a:pt x="0" y="477375"/>
                  </a:cubicBezTo>
                  <a:lnTo>
                    <a:pt x="0" y="108297"/>
                  </a:lnTo>
                  <a:cubicBezTo>
                    <a:pt x="0" y="48486"/>
                    <a:pt x="48486" y="0"/>
                    <a:pt x="108297"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0" y="-47625"/>
              <a:ext cx="1914205" cy="63329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5"/>
          <p:cNvGrpSpPr/>
          <p:nvPr/>
        </p:nvGrpSpPr>
        <p:grpSpPr>
          <a:xfrm>
            <a:off x="9334672" y="937991"/>
            <a:ext cx="3645883" cy="1268260"/>
            <a:chOff x="0" y="-47625"/>
            <a:chExt cx="1914205" cy="665877"/>
          </a:xfrm>
        </p:grpSpPr>
        <p:sp>
          <p:nvSpPr>
            <p:cNvPr id="144" name="Google Shape;144;p15"/>
            <p:cNvSpPr/>
            <p:nvPr/>
          </p:nvSpPr>
          <p:spPr>
            <a:xfrm>
              <a:off x="0" y="0"/>
              <a:ext cx="1914205" cy="618252"/>
            </a:xfrm>
            <a:custGeom>
              <a:rect b="b" l="l" r="r" t="t"/>
              <a:pathLst>
                <a:path extrusionOk="0" h="618252" w="1914205">
                  <a:moveTo>
                    <a:pt x="108297" y="0"/>
                  </a:moveTo>
                  <a:lnTo>
                    <a:pt x="1805908" y="0"/>
                  </a:lnTo>
                  <a:cubicBezTo>
                    <a:pt x="1865719" y="0"/>
                    <a:pt x="1914205" y="48486"/>
                    <a:pt x="1914205" y="108297"/>
                  </a:cubicBezTo>
                  <a:lnTo>
                    <a:pt x="1914205" y="509955"/>
                  </a:lnTo>
                  <a:cubicBezTo>
                    <a:pt x="1914205" y="538677"/>
                    <a:pt x="1902795" y="566223"/>
                    <a:pt x="1882486" y="586532"/>
                  </a:cubicBezTo>
                  <a:cubicBezTo>
                    <a:pt x="1862176" y="606842"/>
                    <a:pt x="1834630" y="618252"/>
                    <a:pt x="1805908" y="618252"/>
                  </a:cubicBezTo>
                  <a:lnTo>
                    <a:pt x="108297" y="618252"/>
                  </a:lnTo>
                  <a:cubicBezTo>
                    <a:pt x="48486" y="618252"/>
                    <a:pt x="0" y="569765"/>
                    <a:pt x="0" y="509955"/>
                  </a:cubicBezTo>
                  <a:lnTo>
                    <a:pt x="0" y="108297"/>
                  </a:lnTo>
                  <a:cubicBezTo>
                    <a:pt x="0" y="48486"/>
                    <a:pt x="48486" y="0"/>
                    <a:pt x="108297"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nvSpPr>
          <p:spPr>
            <a:xfrm>
              <a:off x="0" y="-47625"/>
              <a:ext cx="1914205" cy="665877"/>
            </a:xfrm>
            <a:prstGeom prst="rect">
              <a:avLst/>
            </a:prstGeom>
            <a:noFill/>
            <a:ln>
              <a:noFill/>
            </a:ln>
          </p:spPr>
          <p:txBody>
            <a:bodyPr anchorCtr="0" anchor="ctr" bIns="35975" lIns="35975" spcFirstLastPara="1" rIns="35975" wrap="square" tIns="359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5"/>
          <p:cNvSpPr txBox="1"/>
          <p:nvPr/>
        </p:nvSpPr>
        <p:spPr>
          <a:xfrm>
            <a:off x="9465651" y="1426607"/>
            <a:ext cx="3260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466AA"/>
                </a:solidFill>
                <a:latin typeface="Fredoka"/>
                <a:ea typeface="Fredoka"/>
                <a:cs typeface="Fredoka"/>
                <a:sym typeface="Fredoka"/>
              </a:rPr>
              <a:t>Canva</a:t>
            </a:r>
            <a:endParaRPr b="1">
              <a:latin typeface="Fredoka"/>
              <a:ea typeface="Fredoka"/>
              <a:cs typeface="Fredoka"/>
              <a:sym typeface="Fredoka"/>
            </a:endParaRPr>
          </a:p>
        </p:txBody>
      </p:sp>
      <p:sp>
        <p:nvSpPr>
          <p:cNvPr id="147" name="Google Shape;147;p15"/>
          <p:cNvSpPr/>
          <p:nvPr/>
        </p:nvSpPr>
        <p:spPr>
          <a:xfrm>
            <a:off x="8199864" y="4486939"/>
            <a:ext cx="3565541" cy="6131649"/>
          </a:xfrm>
          <a:custGeom>
            <a:rect b="b" l="l" r="r" t="t"/>
            <a:pathLst>
              <a:path extrusionOk="0" h="6131649" w="3565541">
                <a:moveTo>
                  <a:pt x="0" y="0"/>
                </a:moveTo>
                <a:lnTo>
                  <a:pt x="3565540" y="0"/>
                </a:lnTo>
                <a:lnTo>
                  <a:pt x="3565540" y="6131649"/>
                </a:lnTo>
                <a:lnTo>
                  <a:pt x="0" y="613164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ACD"/>
            </a:gs>
            <a:gs pos="100000">
              <a:srgbClr val="FFB6DF"/>
            </a:gs>
          </a:gsLst>
          <a:path path="circle">
            <a:fillToRect b="50%" l="50%" r="50%" t="50%"/>
          </a:path>
          <a:tileRect/>
        </a:gradFill>
      </p:bgPr>
    </p:bg>
    <p:spTree>
      <p:nvGrpSpPr>
        <p:cNvPr id="540" name="Shape 540"/>
        <p:cNvGrpSpPr/>
        <p:nvPr/>
      </p:nvGrpSpPr>
      <p:grpSpPr>
        <a:xfrm>
          <a:off x="0" y="0"/>
          <a:ext cx="0" cy="0"/>
          <a:chOff x="0" y="0"/>
          <a:chExt cx="0" cy="0"/>
        </a:xfrm>
      </p:grpSpPr>
      <p:sp>
        <p:nvSpPr>
          <p:cNvPr id="541" name="Google Shape;541;p33"/>
          <p:cNvSpPr txBox="1"/>
          <p:nvPr/>
        </p:nvSpPr>
        <p:spPr>
          <a:xfrm>
            <a:off x="2886513" y="7187938"/>
            <a:ext cx="56223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000000"/>
                </a:solidFill>
                <a:latin typeface="Lato"/>
                <a:ea typeface="Lato"/>
                <a:cs typeface="Lato"/>
                <a:sym typeface="Lato"/>
              </a:rPr>
              <a:t>Briefly elaborate on what you want to discuss. </a:t>
            </a:r>
            <a:endParaRPr/>
          </a:p>
        </p:txBody>
      </p:sp>
      <p:sp>
        <p:nvSpPr>
          <p:cNvPr id="542" name="Google Shape;542;p33"/>
          <p:cNvSpPr/>
          <p:nvPr/>
        </p:nvSpPr>
        <p:spPr>
          <a:xfrm flipH="1">
            <a:off x="8416415" y="1028700"/>
            <a:ext cx="3900484" cy="6707650"/>
          </a:xfrm>
          <a:custGeom>
            <a:rect b="b" l="l" r="r" t="t"/>
            <a:pathLst>
              <a:path extrusionOk="0" h="6707650" w="3900484">
                <a:moveTo>
                  <a:pt x="3900484" y="0"/>
                </a:moveTo>
                <a:lnTo>
                  <a:pt x="0" y="0"/>
                </a:lnTo>
                <a:lnTo>
                  <a:pt x="0" y="6707650"/>
                </a:lnTo>
                <a:lnTo>
                  <a:pt x="3900484" y="6707650"/>
                </a:lnTo>
                <a:lnTo>
                  <a:pt x="3900484" y="0"/>
                </a:lnTo>
                <a:close/>
              </a:path>
            </a:pathLst>
          </a:custGeom>
          <a:blipFill rotWithShape="1">
            <a:blip r:embed="rId3">
              <a:alphaModFix/>
            </a:blip>
            <a:stretch>
              <a:fillRect b="0" l="0" r="0" t="0"/>
            </a:stretch>
          </a:blipFill>
          <a:ln>
            <a:noFill/>
          </a:ln>
        </p:spPr>
      </p:sp>
      <p:sp>
        <p:nvSpPr>
          <p:cNvPr id="543" name="Google Shape;543;p33"/>
          <p:cNvSpPr/>
          <p:nvPr/>
        </p:nvSpPr>
        <p:spPr>
          <a:xfrm>
            <a:off x="8508844" y="-462489"/>
            <a:ext cx="10496686" cy="11211978"/>
          </a:xfrm>
          <a:custGeom>
            <a:rect b="b" l="l" r="r" t="t"/>
            <a:pathLst>
              <a:path extrusionOk="0" h="11211978" w="10496686">
                <a:moveTo>
                  <a:pt x="0" y="0"/>
                </a:moveTo>
                <a:lnTo>
                  <a:pt x="10496686" y="0"/>
                </a:lnTo>
                <a:lnTo>
                  <a:pt x="10496686" y="11211978"/>
                </a:lnTo>
                <a:lnTo>
                  <a:pt x="0" y="11211978"/>
                </a:lnTo>
                <a:lnTo>
                  <a:pt x="0" y="0"/>
                </a:lnTo>
                <a:close/>
              </a:path>
            </a:pathLst>
          </a:custGeom>
          <a:blipFill rotWithShape="1">
            <a:blip r:embed="rId4">
              <a:alphaModFix/>
            </a:blip>
            <a:stretch>
              <a:fillRect b="0" l="0" r="0" t="0"/>
            </a:stretch>
          </a:blipFill>
          <a:ln>
            <a:noFill/>
          </a:ln>
        </p:spPr>
      </p:sp>
      <p:grpSp>
        <p:nvGrpSpPr>
          <p:cNvPr id="544" name="Google Shape;544;p33"/>
          <p:cNvGrpSpPr/>
          <p:nvPr/>
        </p:nvGrpSpPr>
        <p:grpSpPr>
          <a:xfrm>
            <a:off x="2342270" y="4414749"/>
            <a:ext cx="6338419" cy="2476765"/>
            <a:chOff x="0" y="-47625"/>
            <a:chExt cx="1370798" cy="535645"/>
          </a:xfrm>
        </p:grpSpPr>
        <p:sp>
          <p:nvSpPr>
            <p:cNvPr id="545" name="Google Shape;545;p33"/>
            <p:cNvSpPr/>
            <p:nvPr/>
          </p:nvSpPr>
          <p:spPr>
            <a:xfrm>
              <a:off x="0" y="0"/>
              <a:ext cx="1370798" cy="488020"/>
            </a:xfrm>
            <a:custGeom>
              <a:rect b="b" l="l" r="r" t="t"/>
              <a:pathLst>
                <a:path extrusionOk="0" h="488020" w="1370798">
                  <a:moveTo>
                    <a:pt x="62293" y="0"/>
                  </a:moveTo>
                  <a:lnTo>
                    <a:pt x="1308506" y="0"/>
                  </a:lnTo>
                  <a:cubicBezTo>
                    <a:pt x="1325027" y="0"/>
                    <a:pt x="1340871" y="6563"/>
                    <a:pt x="1352553" y="18245"/>
                  </a:cubicBezTo>
                  <a:cubicBezTo>
                    <a:pt x="1364235" y="29927"/>
                    <a:pt x="1370798" y="45772"/>
                    <a:pt x="1370798" y="62293"/>
                  </a:cubicBezTo>
                  <a:lnTo>
                    <a:pt x="1370798" y="425728"/>
                  </a:lnTo>
                  <a:cubicBezTo>
                    <a:pt x="1370798" y="442249"/>
                    <a:pt x="1364235" y="458093"/>
                    <a:pt x="1352553" y="469775"/>
                  </a:cubicBezTo>
                  <a:cubicBezTo>
                    <a:pt x="1340871" y="481457"/>
                    <a:pt x="1325027" y="488020"/>
                    <a:pt x="1308506" y="488020"/>
                  </a:cubicBezTo>
                  <a:lnTo>
                    <a:pt x="62293" y="488020"/>
                  </a:lnTo>
                  <a:cubicBezTo>
                    <a:pt x="45772" y="488020"/>
                    <a:pt x="29927" y="481457"/>
                    <a:pt x="18245" y="469775"/>
                  </a:cubicBezTo>
                  <a:cubicBezTo>
                    <a:pt x="6563" y="458093"/>
                    <a:pt x="0" y="442249"/>
                    <a:pt x="0" y="425728"/>
                  </a:cubicBezTo>
                  <a:lnTo>
                    <a:pt x="0" y="62293"/>
                  </a:lnTo>
                  <a:cubicBezTo>
                    <a:pt x="0" y="45772"/>
                    <a:pt x="6563" y="29927"/>
                    <a:pt x="18245" y="18245"/>
                  </a:cubicBezTo>
                  <a:cubicBezTo>
                    <a:pt x="29927" y="6563"/>
                    <a:pt x="45772" y="0"/>
                    <a:pt x="62293"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3"/>
            <p:cNvSpPr txBox="1"/>
            <p:nvPr/>
          </p:nvSpPr>
          <p:spPr>
            <a:xfrm>
              <a:off x="0" y="-47625"/>
              <a:ext cx="1370798" cy="535645"/>
            </a:xfrm>
            <a:prstGeom prst="rect">
              <a:avLst/>
            </a:prstGeom>
            <a:noFill/>
            <a:ln>
              <a:noFill/>
            </a:ln>
          </p:spPr>
          <p:txBody>
            <a:bodyPr anchorCtr="0" anchor="ctr" bIns="87375" lIns="87375" spcFirstLastPara="1" rIns="87375" wrap="square" tIns="87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33"/>
          <p:cNvGrpSpPr/>
          <p:nvPr/>
        </p:nvGrpSpPr>
        <p:grpSpPr>
          <a:xfrm>
            <a:off x="2098827" y="4162312"/>
            <a:ext cx="6371980" cy="2463218"/>
            <a:chOff x="0" y="-47625"/>
            <a:chExt cx="1378057" cy="532716"/>
          </a:xfrm>
        </p:grpSpPr>
        <p:sp>
          <p:nvSpPr>
            <p:cNvPr id="548" name="Google Shape;548;p33"/>
            <p:cNvSpPr/>
            <p:nvPr/>
          </p:nvSpPr>
          <p:spPr>
            <a:xfrm>
              <a:off x="0" y="0"/>
              <a:ext cx="1378057" cy="485091"/>
            </a:xfrm>
            <a:custGeom>
              <a:rect b="b" l="l" r="r" t="t"/>
              <a:pathLst>
                <a:path extrusionOk="0" h="485091" w="1378057">
                  <a:moveTo>
                    <a:pt x="61965" y="0"/>
                  </a:moveTo>
                  <a:lnTo>
                    <a:pt x="1316092" y="0"/>
                  </a:lnTo>
                  <a:cubicBezTo>
                    <a:pt x="1350314" y="0"/>
                    <a:pt x="1378057" y="27743"/>
                    <a:pt x="1378057" y="61965"/>
                  </a:cubicBezTo>
                  <a:lnTo>
                    <a:pt x="1378057" y="423126"/>
                  </a:lnTo>
                  <a:cubicBezTo>
                    <a:pt x="1378057" y="439560"/>
                    <a:pt x="1371528" y="455321"/>
                    <a:pt x="1359907" y="466942"/>
                  </a:cubicBezTo>
                  <a:cubicBezTo>
                    <a:pt x="1348287" y="478562"/>
                    <a:pt x="1332526" y="485091"/>
                    <a:pt x="1316092" y="485091"/>
                  </a:cubicBezTo>
                  <a:lnTo>
                    <a:pt x="61965" y="485091"/>
                  </a:lnTo>
                  <a:cubicBezTo>
                    <a:pt x="45531" y="485091"/>
                    <a:pt x="29770" y="478562"/>
                    <a:pt x="18149" y="466942"/>
                  </a:cubicBezTo>
                  <a:cubicBezTo>
                    <a:pt x="6528" y="455321"/>
                    <a:pt x="0" y="439560"/>
                    <a:pt x="0" y="423126"/>
                  </a:cubicBezTo>
                  <a:lnTo>
                    <a:pt x="0" y="61965"/>
                  </a:lnTo>
                  <a:cubicBezTo>
                    <a:pt x="0" y="45531"/>
                    <a:pt x="6528" y="29770"/>
                    <a:pt x="18149" y="18149"/>
                  </a:cubicBezTo>
                  <a:cubicBezTo>
                    <a:pt x="29770" y="6528"/>
                    <a:pt x="45531" y="0"/>
                    <a:pt x="61965" y="0"/>
                  </a:cubicBezTo>
                  <a:close/>
                </a:path>
              </a:pathLst>
            </a:custGeom>
            <a:solidFill>
              <a:srgbClr val="FEF8F4"/>
            </a:solidFill>
            <a:ln cap="rnd" cmpd="sng" w="38100">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3"/>
            <p:cNvSpPr txBox="1"/>
            <p:nvPr/>
          </p:nvSpPr>
          <p:spPr>
            <a:xfrm>
              <a:off x="0" y="-47625"/>
              <a:ext cx="1378057" cy="532716"/>
            </a:xfrm>
            <a:prstGeom prst="rect">
              <a:avLst/>
            </a:prstGeom>
            <a:noFill/>
            <a:ln>
              <a:noFill/>
            </a:ln>
          </p:spPr>
          <p:txBody>
            <a:bodyPr anchorCtr="0" anchor="ctr" bIns="87375" lIns="87375" spcFirstLastPara="1" rIns="87375" wrap="square" tIns="87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33"/>
          <p:cNvSpPr txBox="1"/>
          <p:nvPr/>
        </p:nvSpPr>
        <p:spPr>
          <a:xfrm>
            <a:off x="1028700" y="5001564"/>
            <a:ext cx="87222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Thank You!</a:t>
            </a:r>
            <a:endParaRPr b="1"/>
          </a:p>
        </p:txBody>
      </p:sp>
      <p:sp>
        <p:nvSpPr>
          <p:cNvPr id="551" name="Google Shape;551;p33"/>
          <p:cNvSpPr/>
          <p:nvPr/>
        </p:nvSpPr>
        <p:spPr>
          <a:xfrm>
            <a:off x="15177423" y="5461004"/>
            <a:ext cx="3666706" cy="5048820"/>
          </a:xfrm>
          <a:custGeom>
            <a:rect b="b" l="l" r="r" t="t"/>
            <a:pathLst>
              <a:path extrusionOk="0" h="5048820" w="3666706">
                <a:moveTo>
                  <a:pt x="0" y="0"/>
                </a:moveTo>
                <a:lnTo>
                  <a:pt x="3666705" y="0"/>
                </a:lnTo>
                <a:lnTo>
                  <a:pt x="3666705" y="5048820"/>
                </a:lnTo>
                <a:lnTo>
                  <a:pt x="0" y="5048820"/>
                </a:lnTo>
                <a:lnTo>
                  <a:pt x="0" y="0"/>
                </a:lnTo>
                <a:close/>
              </a:path>
            </a:pathLst>
          </a:custGeom>
          <a:blipFill rotWithShape="1">
            <a:blip r:embed="rId5">
              <a:alphaModFix/>
            </a:blip>
            <a:stretch>
              <a:fillRect b="0" l="0" r="0" t="0"/>
            </a:stretch>
          </a:blipFill>
          <a:ln>
            <a:noFill/>
          </a:ln>
        </p:spPr>
      </p:sp>
      <p:sp>
        <p:nvSpPr>
          <p:cNvPr id="552" name="Google Shape;552;p33"/>
          <p:cNvSpPr/>
          <p:nvPr/>
        </p:nvSpPr>
        <p:spPr>
          <a:xfrm rot="-550328">
            <a:off x="1253424" y="467587"/>
            <a:ext cx="6132414" cy="3311504"/>
          </a:xfrm>
          <a:custGeom>
            <a:rect b="b" l="l" r="r" t="t"/>
            <a:pathLst>
              <a:path extrusionOk="0" h="3311504" w="6132414">
                <a:moveTo>
                  <a:pt x="0" y="0"/>
                </a:moveTo>
                <a:lnTo>
                  <a:pt x="6132414" y="0"/>
                </a:lnTo>
                <a:lnTo>
                  <a:pt x="6132414" y="3311503"/>
                </a:lnTo>
                <a:lnTo>
                  <a:pt x="0" y="3311503"/>
                </a:lnTo>
                <a:lnTo>
                  <a:pt x="0" y="0"/>
                </a:lnTo>
                <a:close/>
              </a:path>
            </a:pathLst>
          </a:custGeom>
          <a:blipFill rotWithShape="1">
            <a:blip r:embed="rId6">
              <a:alphaModFix/>
            </a:blip>
            <a:stretch>
              <a:fillRect b="0" l="0" r="0" t="0"/>
            </a:stretch>
          </a:blipFill>
          <a:ln>
            <a:noFill/>
          </a:ln>
        </p:spPr>
      </p:sp>
      <p:sp>
        <p:nvSpPr>
          <p:cNvPr id="553" name="Google Shape;553;p33"/>
          <p:cNvSpPr/>
          <p:nvPr/>
        </p:nvSpPr>
        <p:spPr>
          <a:xfrm>
            <a:off x="-610995" y="7024864"/>
            <a:ext cx="3279391" cy="3131818"/>
          </a:xfrm>
          <a:custGeom>
            <a:rect b="b" l="l" r="r" t="t"/>
            <a:pathLst>
              <a:path extrusionOk="0" h="3131818" w="3279391">
                <a:moveTo>
                  <a:pt x="0" y="0"/>
                </a:moveTo>
                <a:lnTo>
                  <a:pt x="3279390" y="0"/>
                </a:lnTo>
                <a:lnTo>
                  <a:pt x="3279390" y="3131819"/>
                </a:lnTo>
                <a:lnTo>
                  <a:pt x="0" y="313181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557" name="Shape 557"/>
        <p:cNvGrpSpPr/>
        <p:nvPr/>
      </p:nvGrpSpPr>
      <p:grpSpPr>
        <a:xfrm>
          <a:off x="0" y="0"/>
          <a:ext cx="0" cy="0"/>
          <a:chOff x="0" y="0"/>
          <a:chExt cx="0" cy="0"/>
        </a:xfrm>
      </p:grpSpPr>
      <p:sp>
        <p:nvSpPr>
          <p:cNvPr id="558" name="Google Shape;558;p34"/>
          <p:cNvSpPr/>
          <p:nvPr/>
        </p:nvSpPr>
        <p:spPr>
          <a:xfrm>
            <a:off x="0" y="0"/>
            <a:ext cx="18311100" cy="10287000"/>
          </a:xfrm>
          <a:prstGeom prst="rect">
            <a:avLst/>
          </a:prstGeom>
          <a:solidFill>
            <a:srgbClr val="FFD5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9" name="Google Shape;559;p34"/>
          <p:cNvSpPr txBox="1"/>
          <p:nvPr/>
        </p:nvSpPr>
        <p:spPr>
          <a:xfrm>
            <a:off x="1028700" y="1524647"/>
            <a:ext cx="4029900" cy="185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F466AA"/>
                </a:solidFill>
                <a:latin typeface="Fredoka"/>
                <a:ea typeface="Fredoka"/>
                <a:cs typeface="Fredoka"/>
                <a:sym typeface="Fredoka"/>
              </a:rPr>
              <a:t>Resource Page</a:t>
            </a:r>
            <a:endParaRPr b="1"/>
          </a:p>
        </p:txBody>
      </p:sp>
      <p:sp>
        <p:nvSpPr>
          <p:cNvPr id="560" name="Google Shape;560;p34"/>
          <p:cNvSpPr txBox="1"/>
          <p:nvPr/>
        </p:nvSpPr>
        <p:spPr>
          <a:xfrm>
            <a:off x="1028700" y="3691890"/>
            <a:ext cx="40299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F1A38"/>
                </a:solidFill>
                <a:latin typeface="Lato"/>
                <a:ea typeface="Lato"/>
                <a:cs typeface="Lato"/>
                <a:sym typeface="Lato"/>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0F1A38"/>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F1A38"/>
                </a:solidFill>
                <a:latin typeface="Lato"/>
                <a:ea typeface="Lato"/>
                <a:cs typeface="Lato"/>
                <a:sym typeface="Lato"/>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0F1A38"/>
              </a:solidFill>
              <a:latin typeface="Lato"/>
              <a:ea typeface="Lato"/>
              <a:cs typeface="Lato"/>
              <a:sym typeface="Lato"/>
            </a:endParaRPr>
          </a:p>
          <a:p>
            <a:pPr indent="0" lvl="0" marL="0" marR="0" rtl="0" algn="l">
              <a:lnSpc>
                <a:spcPct val="115000"/>
              </a:lnSpc>
              <a:spcBef>
                <a:spcPts val="0"/>
              </a:spcBef>
              <a:spcAft>
                <a:spcPts val="0"/>
              </a:spcAft>
              <a:buNone/>
            </a:pPr>
            <a:r>
              <a:rPr b="1" i="0" lang="en-US" sz="2100" u="none" cap="none" strike="noStrike">
                <a:solidFill>
                  <a:srgbClr val="0F1A38"/>
                </a:solidFill>
                <a:latin typeface="Lato"/>
                <a:ea typeface="Lato"/>
                <a:cs typeface="Lato"/>
                <a:sym typeface="Lato"/>
              </a:rPr>
              <a:t>Titles: Fredoka One</a:t>
            </a:r>
            <a:endParaRPr/>
          </a:p>
          <a:p>
            <a:pPr indent="0" lvl="0" marL="0" marR="0" rtl="0" algn="l">
              <a:lnSpc>
                <a:spcPct val="115000"/>
              </a:lnSpc>
              <a:spcBef>
                <a:spcPts val="0"/>
              </a:spcBef>
              <a:spcAft>
                <a:spcPts val="0"/>
              </a:spcAft>
              <a:buNone/>
            </a:pPr>
            <a:r>
              <a:rPr b="1" i="0" lang="en-US" sz="2100" u="none" cap="none" strike="noStrike">
                <a:solidFill>
                  <a:srgbClr val="0F1A38"/>
                </a:solidFill>
                <a:latin typeface="Lato"/>
                <a:ea typeface="Lato"/>
                <a:cs typeface="Lato"/>
                <a:sym typeface="Lato"/>
              </a:rPr>
              <a:t>Headers: Fredoka One</a:t>
            </a:r>
            <a:endParaRPr/>
          </a:p>
          <a:p>
            <a:pPr indent="0" lvl="0" marL="0" marR="0" rtl="0" algn="l">
              <a:lnSpc>
                <a:spcPct val="115000"/>
              </a:lnSpc>
              <a:spcBef>
                <a:spcPts val="0"/>
              </a:spcBef>
              <a:spcAft>
                <a:spcPts val="0"/>
              </a:spcAft>
              <a:buNone/>
            </a:pPr>
            <a:r>
              <a:rPr b="1" i="0" lang="en-US" sz="2100" u="none" cap="none" strike="noStrike">
                <a:solidFill>
                  <a:srgbClr val="0F1A38"/>
                </a:solidFill>
                <a:latin typeface="Lato"/>
                <a:ea typeface="Lato"/>
                <a:cs typeface="Lato"/>
                <a:sym typeface="Lato"/>
              </a:rPr>
              <a:t>Body Copy: Lato Regular</a:t>
            </a:r>
            <a:endParaRPr/>
          </a:p>
          <a:p>
            <a:pPr indent="0" lvl="0" marL="0" marR="0" rtl="0" algn="l">
              <a:lnSpc>
                <a:spcPct val="115000"/>
              </a:lnSpc>
              <a:spcBef>
                <a:spcPts val="0"/>
              </a:spcBef>
              <a:spcAft>
                <a:spcPts val="0"/>
              </a:spcAft>
              <a:buNone/>
            </a:pPr>
            <a:r>
              <a:t/>
            </a:r>
            <a:endParaRPr b="1" i="0" sz="2100" u="none" cap="none" strike="noStrike">
              <a:solidFill>
                <a:srgbClr val="0F1A38"/>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F1A38"/>
                </a:solidFill>
                <a:latin typeface="Lato"/>
                <a:ea typeface="Lato"/>
                <a:cs typeface="Lato"/>
                <a:sym typeface="Lato"/>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0F1A38"/>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F1A38"/>
                </a:solidFill>
                <a:latin typeface="Lato"/>
                <a:ea typeface="Lato"/>
                <a:cs typeface="Lato"/>
                <a:sym typeface="Lato"/>
              </a:rPr>
              <a:t>Don't forget to delete this page before presenting. </a:t>
            </a:r>
            <a:endParaRPr/>
          </a:p>
        </p:txBody>
      </p:sp>
      <p:sp>
        <p:nvSpPr>
          <p:cNvPr id="561" name="Google Shape;561;p34"/>
          <p:cNvSpPr/>
          <p:nvPr/>
        </p:nvSpPr>
        <p:spPr>
          <a:xfrm>
            <a:off x="13795957" y="1524647"/>
            <a:ext cx="2451075" cy="2135499"/>
          </a:xfrm>
          <a:custGeom>
            <a:rect b="b" l="l" r="r" t="t"/>
            <a:pathLst>
              <a:path extrusionOk="0" h="2135499" w="2451075">
                <a:moveTo>
                  <a:pt x="0" y="0"/>
                </a:moveTo>
                <a:lnTo>
                  <a:pt x="2451075" y="0"/>
                </a:lnTo>
                <a:lnTo>
                  <a:pt x="2451075" y="2135499"/>
                </a:lnTo>
                <a:lnTo>
                  <a:pt x="0" y="2135499"/>
                </a:lnTo>
                <a:lnTo>
                  <a:pt x="0" y="0"/>
                </a:lnTo>
                <a:close/>
              </a:path>
            </a:pathLst>
          </a:custGeom>
          <a:blipFill rotWithShape="1">
            <a:blip r:embed="rId3">
              <a:alphaModFix/>
            </a:blip>
            <a:stretch>
              <a:fillRect b="0" l="0" r="0" t="0"/>
            </a:stretch>
          </a:blipFill>
          <a:ln>
            <a:noFill/>
          </a:ln>
        </p:spPr>
      </p:sp>
      <p:sp>
        <p:nvSpPr>
          <p:cNvPr id="562" name="Google Shape;562;p34"/>
          <p:cNvSpPr/>
          <p:nvPr/>
        </p:nvSpPr>
        <p:spPr>
          <a:xfrm>
            <a:off x="8764318" y="1744672"/>
            <a:ext cx="1041758" cy="2043449"/>
          </a:xfrm>
          <a:custGeom>
            <a:rect b="b" l="l" r="r" t="t"/>
            <a:pathLst>
              <a:path extrusionOk="0" h="2043449" w="1041758">
                <a:moveTo>
                  <a:pt x="0" y="0"/>
                </a:moveTo>
                <a:lnTo>
                  <a:pt x="1041759" y="0"/>
                </a:lnTo>
                <a:lnTo>
                  <a:pt x="1041759" y="2043449"/>
                </a:lnTo>
                <a:lnTo>
                  <a:pt x="0" y="2043449"/>
                </a:lnTo>
                <a:lnTo>
                  <a:pt x="0" y="0"/>
                </a:lnTo>
                <a:close/>
              </a:path>
            </a:pathLst>
          </a:custGeom>
          <a:blipFill rotWithShape="1">
            <a:blip r:embed="rId4">
              <a:alphaModFix/>
            </a:blip>
            <a:stretch>
              <a:fillRect b="0" l="0" r="0" t="0"/>
            </a:stretch>
          </a:blipFill>
          <a:ln>
            <a:noFill/>
          </a:ln>
        </p:spPr>
      </p:sp>
      <p:sp>
        <p:nvSpPr>
          <p:cNvPr id="563" name="Google Shape;563;p34"/>
          <p:cNvSpPr/>
          <p:nvPr/>
        </p:nvSpPr>
        <p:spPr>
          <a:xfrm>
            <a:off x="8933072" y="4023527"/>
            <a:ext cx="2488313" cy="2657877"/>
          </a:xfrm>
          <a:custGeom>
            <a:rect b="b" l="l" r="r" t="t"/>
            <a:pathLst>
              <a:path extrusionOk="0" h="2657877" w="2488313">
                <a:moveTo>
                  <a:pt x="0" y="0"/>
                </a:moveTo>
                <a:lnTo>
                  <a:pt x="2488312" y="0"/>
                </a:lnTo>
                <a:lnTo>
                  <a:pt x="2488312" y="2657877"/>
                </a:lnTo>
                <a:lnTo>
                  <a:pt x="0" y="2657877"/>
                </a:lnTo>
                <a:lnTo>
                  <a:pt x="0" y="0"/>
                </a:lnTo>
                <a:close/>
              </a:path>
            </a:pathLst>
          </a:custGeom>
          <a:blipFill rotWithShape="1">
            <a:blip r:embed="rId5">
              <a:alphaModFix/>
            </a:blip>
            <a:stretch>
              <a:fillRect b="0" l="0" r="0" t="0"/>
            </a:stretch>
          </a:blipFill>
          <a:ln>
            <a:noFill/>
          </a:ln>
        </p:spPr>
      </p:sp>
      <p:sp>
        <p:nvSpPr>
          <p:cNvPr id="564" name="Google Shape;564;p34"/>
          <p:cNvSpPr/>
          <p:nvPr/>
        </p:nvSpPr>
        <p:spPr>
          <a:xfrm>
            <a:off x="6815925" y="4130205"/>
            <a:ext cx="1451356" cy="2201166"/>
          </a:xfrm>
          <a:custGeom>
            <a:rect b="b" l="l" r="r" t="t"/>
            <a:pathLst>
              <a:path extrusionOk="0" h="2201166" w="1451356">
                <a:moveTo>
                  <a:pt x="0" y="0"/>
                </a:moveTo>
                <a:lnTo>
                  <a:pt x="1451357" y="0"/>
                </a:lnTo>
                <a:lnTo>
                  <a:pt x="1451357" y="2201166"/>
                </a:lnTo>
                <a:lnTo>
                  <a:pt x="0" y="2201166"/>
                </a:lnTo>
                <a:lnTo>
                  <a:pt x="0" y="0"/>
                </a:lnTo>
                <a:close/>
              </a:path>
            </a:pathLst>
          </a:custGeom>
          <a:blipFill rotWithShape="1">
            <a:blip r:embed="rId6">
              <a:alphaModFix/>
            </a:blip>
            <a:stretch>
              <a:fillRect b="0" l="0" r="0" t="0"/>
            </a:stretch>
          </a:blipFill>
          <a:ln>
            <a:noFill/>
          </a:ln>
        </p:spPr>
      </p:sp>
      <p:sp>
        <p:nvSpPr>
          <p:cNvPr id="565" name="Google Shape;565;p34"/>
          <p:cNvSpPr/>
          <p:nvPr/>
        </p:nvSpPr>
        <p:spPr>
          <a:xfrm>
            <a:off x="10472827" y="1827889"/>
            <a:ext cx="1044878" cy="1796874"/>
          </a:xfrm>
          <a:custGeom>
            <a:rect b="b" l="l" r="r" t="t"/>
            <a:pathLst>
              <a:path extrusionOk="0" h="1796874" w="1044878">
                <a:moveTo>
                  <a:pt x="0" y="0"/>
                </a:moveTo>
                <a:lnTo>
                  <a:pt x="1044878" y="0"/>
                </a:lnTo>
                <a:lnTo>
                  <a:pt x="1044878" y="1796874"/>
                </a:lnTo>
                <a:lnTo>
                  <a:pt x="0" y="1796874"/>
                </a:lnTo>
                <a:lnTo>
                  <a:pt x="0" y="0"/>
                </a:lnTo>
                <a:close/>
              </a:path>
            </a:pathLst>
          </a:custGeom>
          <a:blipFill rotWithShape="1">
            <a:blip r:embed="rId7">
              <a:alphaModFix/>
            </a:blip>
            <a:stretch>
              <a:fillRect b="0" l="0" r="0" t="0"/>
            </a:stretch>
          </a:blipFill>
          <a:ln>
            <a:noFill/>
          </a:ln>
        </p:spPr>
      </p:sp>
      <p:sp>
        <p:nvSpPr>
          <p:cNvPr id="566" name="Google Shape;566;p34"/>
          <p:cNvSpPr/>
          <p:nvPr/>
        </p:nvSpPr>
        <p:spPr>
          <a:xfrm>
            <a:off x="10814087" y="7186497"/>
            <a:ext cx="1487072" cy="1456913"/>
          </a:xfrm>
          <a:custGeom>
            <a:rect b="b" l="l" r="r" t="t"/>
            <a:pathLst>
              <a:path extrusionOk="0" h="1456913" w="1487072">
                <a:moveTo>
                  <a:pt x="0" y="0"/>
                </a:moveTo>
                <a:lnTo>
                  <a:pt x="1487071" y="0"/>
                </a:lnTo>
                <a:lnTo>
                  <a:pt x="1487071" y="1456913"/>
                </a:lnTo>
                <a:lnTo>
                  <a:pt x="0" y="1456913"/>
                </a:lnTo>
                <a:lnTo>
                  <a:pt x="0" y="0"/>
                </a:lnTo>
                <a:close/>
              </a:path>
            </a:pathLst>
          </a:custGeom>
          <a:blipFill rotWithShape="1">
            <a:blip r:embed="rId8">
              <a:alphaModFix/>
            </a:blip>
            <a:stretch>
              <a:fillRect b="0" l="0" r="0" t="0"/>
            </a:stretch>
          </a:blipFill>
          <a:ln>
            <a:noFill/>
          </a:ln>
        </p:spPr>
      </p:sp>
      <p:sp>
        <p:nvSpPr>
          <p:cNvPr id="567" name="Google Shape;567;p34"/>
          <p:cNvSpPr/>
          <p:nvPr/>
        </p:nvSpPr>
        <p:spPr>
          <a:xfrm>
            <a:off x="11943515" y="4317856"/>
            <a:ext cx="1852442" cy="1901266"/>
          </a:xfrm>
          <a:custGeom>
            <a:rect b="b" l="l" r="r" t="t"/>
            <a:pathLst>
              <a:path extrusionOk="0" h="1901266" w="1852442">
                <a:moveTo>
                  <a:pt x="0" y="0"/>
                </a:moveTo>
                <a:lnTo>
                  <a:pt x="1852442" y="0"/>
                </a:lnTo>
                <a:lnTo>
                  <a:pt x="1852442" y="1901266"/>
                </a:lnTo>
                <a:lnTo>
                  <a:pt x="0" y="1901266"/>
                </a:lnTo>
                <a:lnTo>
                  <a:pt x="0" y="0"/>
                </a:lnTo>
                <a:close/>
              </a:path>
            </a:pathLst>
          </a:custGeom>
          <a:blipFill rotWithShape="1">
            <a:blip r:embed="rId9">
              <a:alphaModFix/>
            </a:blip>
            <a:stretch>
              <a:fillRect b="0" l="0" r="0" t="0"/>
            </a:stretch>
          </a:blipFill>
          <a:ln>
            <a:noFill/>
          </a:ln>
        </p:spPr>
      </p:sp>
      <p:sp>
        <p:nvSpPr>
          <p:cNvPr id="568" name="Google Shape;568;p34"/>
          <p:cNvSpPr/>
          <p:nvPr/>
        </p:nvSpPr>
        <p:spPr>
          <a:xfrm>
            <a:off x="6815925" y="7023085"/>
            <a:ext cx="1696675" cy="1620325"/>
          </a:xfrm>
          <a:custGeom>
            <a:rect b="b" l="l" r="r" t="t"/>
            <a:pathLst>
              <a:path extrusionOk="0" h="1620325" w="1696675">
                <a:moveTo>
                  <a:pt x="0" y="0"/>
                </a:moveTo>
                <a:lnTo>
                  <a:pt x="1696676" y="0"/>
                </a:lnTo>
                <a:lnTo>
                  <a:pt x="1696676" y="1620325"/>
                </a:lnTo>
                <a:lnTo>
                  <a:pt x="0" y="1620325"/>
                </a:lnTo>
                <a:lnTo>
                  <a:pt x="0" y="0"/>
                </a:lnTo>
                <a:close/>
              </a:path>
            </a:pathLst>
          </a:custGeom>
          <a:blipFill rotWithShape="1">
            <a:blip r:embed="rId10">
              <a:alphaModFix/>
            </a:blip>
            <a:stretch>
              <a:fillRect b="0" l="0" r="0" t="0"/>
            </a:stretch>
          </a:blipFill>
          <a:ln>
            <a:noFill/>
          </a:ln>
        </p:spPr>
      </p:sp>
      <p:sp>
        <p:nvSpPr>
          <p:cNvPr id="569" name="Google Shape;569;p34"/>
          <p:cNvSpPr/>
          <p:nvPr/>
        </p:nvSpPr>
        <p:spPr>
          <a:xfrm>
            <a:off x="6985802" y="1744672"/>
            <a:ext cx="1111604" cy="1880091"/>
          </a:xfrm>
          <a:custGeom>
            <a:rect b="b" l="l" r="r" t="t"/>
            <a:pathLst>
              <a:path extrusionOk="0" h="1880091" w="1111604">
                <a:moveTo>
                  <a:pt x="0" y="0"/>
                </a:moveTo>
                <a:lnTo>
                  <a:pt x="1111603" y="0"/>
                </a:lnTo>
                <a:lnTo>
                  <a:pt x="1111603" y="1880091"/>
                </a:lnTo>
                <a:lnTo>
                  <a:pt x="0" y="1880091"/>
                </a:lnTo>
                <a:lnTo>
                  <a:pt x="0" y="0"/>
                </a:lnTo>
                <a:close/>
              </a:path>
            </a:pathLst>
          </a:custGeom>
          <a:blipFill rotWithShape="1">
            <a:blip r:embed="rId11">
              <a:alphaModFix/>
            </a:blip>
            <a:stretch>
              <a:fillRect b="0" l="0" r="0" t="0"/>
            </a:stretch>
          </a:blipFill>
          <a:ln>
            <a:noFill/>
          </a:ln>
        </p:spPr>
      </p:sp>
      <p:sp>
        <p:nvSpPr>
          <p:cNvPr id="570" name="Google Shape;570;p34"/>
          <p:cNvSpPr/>
          <p:nvPr/>
        </p:nvSpPr>
        <p:spPr>
          <a:xfrm>
            <a:off x="14319832" y="4884786"/>
            <a:ext cx="2010097" cy="1085452"/>
          </a:xfrm>
          <a:custGeom>
            <a:rect b="b" l="l" r="r" t="t"/>
            <a:pathLst>
              <a:path extrusionOk="0" h="1085452" w="2010097">
                <a:moveTo>
                  <a:pt x="0" y="0"/>
                </a:moveTo>
                <a:lnTo>
                  <a:pt x="2010097" y="0"/>
                </a:lnTo>
                <a:lnTo>
                  <a:pt x="2010097" y="1085452"/>
                </a:lnTo>
                <a:lnTo>
                  <a:pt x="0" y="1085452"/>
                </a:lnTo>
                <a:lnTo>
                  <a:pt x="0" y="0"/>
                </a:lnTo>
                <a:close/>
              </a:path>
            </a:pathLst>
          </a:custGeom>
          <a:blipFill rotWithShape="1">
            <a:blip r:embed="rId12">
              <a:alphaModFix/>
            </a:blip>
            <a:stretch>
              <a:fillRect b="0" l="0" r="0" t="0"/>
            </a:stretch>
          </a:blipFill>
          <a:ln>
            <a:noFill/>
          </a:ln>
        </p:spPr>
      </p:sp>
      <p:sp>
        <p:nvSpPr>
          <p:cNvPr id="571" name="Google Shape;571;p34"/>
          <p:cNvSpPr/>
          <p:nvPr/>
        </p:nvSpPr>
        <p:spPr>
          <a:xfrm>
            <a:off x="9050496" y="7284279"/>
            <a:ext cx="1143406" cy="1195719"/>
          </a:xfrm>
          <a:custGeom>
            <a:rect b="b" l="l" r="r" t="t"/>
            <a:pathLst>
              <a:path extrusionOk="0" h="1195719" w="1143406">
                <a:moveTo>
                  <a:pt x="0" y="0"/>
                </a:moveTo>
                <a:lnTo>
                  <a:pt x="1143406" y="0"/>
                </a:lnTo>
                <a:lnTo>
                  <a:pt x="1143406" y="1195719"/>
                </a:lnTo>
                <a:lnTo>
                  <a:pt x="0" y="1195719"/>
                </a:lnTo>
                <a:lnTo>
                  <a:pt x="0" y="0"/>
                </a:lnTo>
                <a:close/>
              </a:path>
            </a:pathLst>
          </a:custGeom>
          <a:blipFill rotWithShape="1">
            <a:blip r:embed="rId13">
              <a:alphaModFix/>
            </a:blip>
            <a:stretch>
              <a:fillRect b="0" l="0" r="0" t="0"/>
            </a:stretch>
          </a:blipFill>
          <a:ln>
            <a:noFill/>
          </a:ln>
        </p:spPr>
      </p:sp>
      <p:sp>
        <p:nvSpPr>
          <p:cNvPr id="572" name="Google Shape;572;p34"/>
          <p:cNvSpPr/>
          <p:nvPr/>
        </p:nvSpPr>
        <p:spPr>
          <a:xfrm>
            <a:off x="12134364" y="1744672"/>
            <a:ext cx="1298112" cy="1787418"/>
          </a:xfrm>
          <a:custGeom>
            <a:rect b="b" l="l" r="r" t="t"/>
            <a:pathLst>
              <a:path extrusionOk="0" h="1787418" w="1298112">
                <a:moveTo>
                  <a:pt x="0" y="0"/>
                </a:moveTo>
                <a:lnTo>
                  <a:pt x="1298112" y="0"/>
                </a:lnTo>
                <a:lnTo>
                  <a:pt x="1298112" y="1787417"/>
                </a:lnTo>
                <a:lnTo>
                  <a:pt x="0" y="1787417"/>
                </a:lnTo>
                <a:lnTo>
                  <a:pt x="0" y="0"/>
                </a:lnTo>
                <a:close/>
              </a:path>
            </a:pathLst>
          </a:custGeom>
          <a:blipFill rotWithShape="1">
            <a:blip r:embed="rId14">
              <a:alphaModFix/>
            </a:blip>
            <a:stretch>
              <a:fillRect b="0" l="0" r="0" t="0"/>
            </a:stretch>
          </a:blipFill>
          <a:ln>
            <a:noFill/>
          </a:ln>
        </p:spPr>
      </p:sp>
      <p:sp>
        <p:nvSpPr>
          <p:cNvPr id="573" name="Google Shape;573;p34"/>
          <p:cNvSpPr/>
          <p:nvPr/>
        </p:nvSpPr>
        <p:spPr>
          <a:xfrm>
            <a:off x="13692008" y="6604627"/>
            <a:ext cx="2555023" cy="2555023"/>
          </a:xfrm>
          <a:custGeom>
            <a:rect b="b" l="l" r="r" t="t"/>
            <a:pathLst>
              <a:path extrusionOk="0" h="2555023" w="2555023">
                <a:moveTo>
                  <a:pt x="0" y="0"/>
                </a:moveTo>
                <a:lnTo>
                  <a:pt x="2555024" y="0"/>
                </a:lnTo>
                <a:lnTo>
                  <a:pt x="2555024" y="2555023"/>
                </a:lnTo>
                <a:lnTo>
                  <a:pt x="0" y="2555023"/>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ACD"/>
            </a:gs>
            <a:gs pos="100000">
              <a:srgbClr val="FFB6DF"/>
            </a:gs>
          </a:gsLst>
          <a:path path="circle">
            <a:fillToRect b="50%" l="50%" r="50%" t="50%"/>
          </a:path>
          <a:tileRect/>
        </a:gradFill>
      </p:bgPr>
    </p:bg>
    <p:spTree>
      <p:nvGrpSpPr>
        <p:cNvPr id="577" name="Shape 577"/>
        <p:cNvGrpSpPr/>
        <p:nvPr/>
      </p:nvGrpSpPr>
      <p:grpSpPr>
        <a:xfrm>
          <a:off x="0" y="0"/>
          <a:ext cx="0" cy="0"/>
          <a:chOff x="0" y="0"/>
          <a:chExt cx="0" cy="0"/>
        </a:xfrm>
      </p:grpSpPr>
      <p:sp>
        <p:nvSpPr>
          <p:cNvPr id="578" name="Google Shape;578;p35"/>
          <p:cNvSpPr txBox="1"/>
          <p:nvPr/>
        </p:nvSpPr>
        <p:spPr>
          <a:xfrm>
            <a:off x="5179879" y="5399410"/>
            <a:ext cx="7928100" cy="291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SlidesCarnival for the presentation template</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Pexels and Pixabay for the photos</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Lato"/>
                <a:ea typeface="Lato"/>
                <a:cs typeface="Lato"/>
                <a:sym typeface="Lato"/>
              </a:rPr>
              <a:t>Happy Designing!</a:t>
            </a:r>
            <a:endParaRPr/>
          </a:p>
        </p:txBody>
      </p:sp>
      <p:sp>
        <p:nvSpPr>
          <p:cNvPr id="579" name="Google Shape;579;p35"/>
          <p:cNvSpPr/>
          <p:nvPr/>
        </p:nvSpPr>
        <p:spPr>
          <a:xfrm>
            <a:off x="6885796" y="3701339"/>
            <a:ext cx="4027543" cy="1006886"/>
          </a:xfrm>
          <a:custGeom>
            <a:rect b="b" l="l" r="r" t="t"/>
            <a:pathLst>
              <a:path extrusionOk="0" h="1006886" w="4027543">
                <a:moveTo>
                  <a:pt x="0" y="0"/>
                </a:moveTo>
                <a:lnTo>
                  <a:pt x="4027543" y="0"/>
                </a:lnTo>
                <a:lnTo>
                  <a:pt x="4027543" y="1006886"/>
                </a:lnTo>
                <a:lnTo>
                  <a:pt x="0" y="1006886"/>
                </a:lnTo>
                <a:lnTo>
                  <a:pt x="0" y="0"/>
                </a:lnTo>
                <a:close/>
              </a:path>
            </a:pathLst>
          </a:custGeom>
          <a:blipFill rotWithShape="1">
            <a:blip r:embed="rId3">
              <a:alphaModFix/>
            </a:blip>
            <a:stretch>
              <a:fillRect b="0" l="0" r="0" t="0"/>
            </a:stretch>
          </a:blipFill>
          <a:ln>
            <a:noFill/>
          </a:ln>
        </p:spPr>
      </p:sp>
      <p:sp>
        <p:nvSpPr>
          <p:cNvPr id="580" name="Google Shape;580;p35"/>
          <p:cNvSpPr/>
          <p:nvPr/>
        </p:nvSpPr>
        <p:spPr>
          <a:xfrm>
            <a:off x="-646650" y="1028700"/>
            <a:ext cx="5826529" cy="8836671"/>
          </a:xfrm>
          <a:custGeom>
            <a:rect b="b" l="l" r="r" t="t"/>
            <a:pathLst>
              <a:path extrusionOk="0" h="8836671" w="5826529">
                <a:moveTo>
                  <a:pt x="0" y="0"/>
                </a:moveTo>
                <a:lnTo>
                  <a:pt x="5826529" y="0"/>
                </a:lnTo>
                <a:lnTo>
                  <a:pt x="5826529" y="8836671"/>
                </a:lnTo>
                <a:lnTo>
                  <a:pt x="0" y="8836671"/>
                </a:lnTo>
                <a:lnTo>
                  <a:pt x="0" y="0"/>
                </a:lnTo>
                <a:close/>
              </a:path>
            </a:pathLst>
          </a:custGeom>
          <a:blipFill rotWithShape="1">
            <a:blip r:embed="rId4">
              <a:alphaModFix/>
            </a:blip>
            <a:stretch>
              <a:fillRect b="0" l="0" r="0" t="0"/>
            </a:stretch>
          </a:blipFill>
          <a:ln>
            <a:noFill/>
          </a:ln>
        </p:spPr>
      </p:sp>
      <p:sp>
        <p:nvSpPr>
          <p:cNvPr id="581" name="Google Shape;581;p35"/>
          <p:cNvSpPr/>
          <p:nvPr/>
        </p:nvSpPr>
        <p:spPr>
          <a:xfrm flipH="1">
            <a:off x="13451021" y="1028700"/>
            <a:ext cx="5826529" cy="8836671"/>
          </a:xfrm>
          <a:custGeom>
            <a:rect b="b" l="l" r="r" t="t"/>
            <a:pathLst>
              <a:path extrusionOk="0" h="8836671" w="5826529">
                <a:moveTo>
                  <a:pt x="5826529" y="0"/>
                </a:moveTo>
                <a:lnTo>
                  <a:pt x="0" y="0"/>
                </a:lnTo>
                <a:lnTo>
                  <a:pt x="0" y="8836671"/>
                </a:lnTo>
                <a:lnTo>
                  <a:pt x="5826529" y="8836671"/>
                </a:lnTo>
                <a:lnTo>
                  <a:pt x="5826529" y="0"/>
                </a:lnTo>
                <a:close/>
              </a:path>
            </a:pathLst>
          </a:custGeom>
          <a:blipFill rotWithShape="1">
            <a:blip r:embed="rId4">
              <a:alphaModFix/>
            </a:blip>
            <a:stretch>
              <a:fillRect b="0" l="0" r="0" t="0"/>
            </a:stretch>
          </a:blipFill>
          <a:ln>
            <a:noFill/>
          </a:ln>
        </p:spPr>
      </p:sp>
      <p:grpSp>
        <p:nvGrpSpPr>
          <p:cNvPr id="582" name="Google Shape;582;p35"/>
          <p:cNvGrpSpPr/>
          <p:nvPr/>
        </p:nvGrpSpPr>
        <p:grpSpPr>
          <a:xfrm>
            <a:off x="6611934" y="1283048"/>
            <a:ext cx="4856469" cy="1703916"/>
            <a:chOff x="0" y="-47625"/>
            <a:chExt cx="1526687" cy="535645"/>
          </a:xfrm>
        </p:grpSpPr>
        <p:sp>
          <p:nvSpPr>
            <p:cNvPr id="583" name="Google Shape;583;p35"/>
            <p:cNvSpPr/>
            <p:nvPr/>
          </p:nvSpPr>
          <p:spPr>
            <a:xfrm>
              <a:off x="0" y="0"/>
              <a:ext cx="1526687" cy="488020"/>
            </a:xfrm>
            <a:custGeom>
              <a:rect b="b" l="l" r="r" t="t"/>
              <a:pathLst>
                <a:path extrusionOk="0" h="488020" w="1526687">
                  <a:moveTo>
                    <a:pt x="81301" y="0"/>
                  </a:moveTo>
                  <a:lnTo>
                    <a:pt x="1445386" y="0"/>
                  </a:lnTo>
                  <a:cubicBezTo>
                    <a:pt x="1466948" y="0"/>
                    <a:pt x="1487627" y="8566"/>
                    <a:pt x="1502874" y="23813"/>
                  </a:cubicBezTo>
                  <a:cubicBezTo>
                    <a:pt x="1518121" y="39060"/>
                    <a:pt x="1526687" y="59739"/>
                    <a:pt x="1526687" y="81301"/>
                  </a:cubicBezTo>
                  <a:lnTo>
                    <a:pt x="1526687" y="406719"/>
                  </a:lnTo>
                  <a:cubicBezTo>
                    <a:pt x="1526687" y="428282"/>
                    <a:pt x="1518121" y="448961"/>
                    <a:pt x="1502874" y="464208"/>
                  </a:cubicBezTo>
                  <a:cubicBezTo>
                    <a:pt x="1487627" y="479455"/>
                    <a:pt x="1466948" y="488020"/>
                    <a:pt x="1445386" y="488020"/>
                  </a:cubicBezTo>
                  <a:lnTo>
                    <a:pt x="81301" y="488020"/>
                  </a:lnTo>
                  <a:cubicBezTo>
                    <a:pt x="59739" y="488020"/>
                    <a:pt x="39060" y="479455"/>
                    <a:pt x="23813" y="464208"/>
                  </a:cubicBezTo>
                  <a:cubicBezTo>
                    <a:pt x="8566" y="448961"/>
                    <a:pt x="0" y="428282"/>
                    <a:pt x="0" y="406719"/>
                  </a:cubicBezTo>
                  <a:lnTo>
                    <a:pt x="0" y="81301"/>
                  </a:lnTo>
                  <a:cubicBezTo>
                    <a:pt x="0" y="59739"/>
                    <a:pt x="8566" y="39060"/>
                    <a:pt x="23813" y="23813"/>
                  </a:cubicBezTo>
                  <a:cubicBezTo>
                    <a:pt x="39060" y="8566"/>
                    <a:pt x="59739" y="0"/>
                    <a:pt x="81301"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5"/>
            <p:cNvSpPr txBox="1"/>
            <p:nvPr/>
          </p:nvSpPr>
          <p:spPr>
            <a:xfrm>
              <a:off x="0" y="-47625"/>
              <a:ext cx="1526687"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35"/>
          <p:cNvGrpSpPr/>
          <p:nvPr/>
        </p:nvGrpSpPr>
        <p:grpSpPr>
          <a:xfrm>
            <a:off x="6425981" y="1175285"/>
            <a:ext cx="4947172" cy="1694595"/>
            <a:chOff x="0" y="-47625"/>
            <a:chExt cx="1555200" cy="532716"/>
          </a:xfrm>
        </p:grpSpPr>
        <p:sp>
          <p:nvSpPr>
            <p:cNvPr id="586" name="Google Shape;586;p35"/>
            <p:cNvSpPr/>
            <p:nvPr/>
          </p:nvSpPr>
          <p:spPr>
            <a:xfrm>
              <a:off x="0" y="0"/>
              <a:ext cx="1555200" cy="485091"/>
            </a:xfrm>
            <a:custGeom>
              <a:rect b="b" l="l" r="r" t="t"/>
              <a:pathLst>
                <a:path extrusionOk="0" h="485091" w="1555200">
                  <a:moveTo>
                    <a:pt x="79811" y="0"/>
                  </a:moveTo>
                  <a:lnTo>
                    <a:pt x="1475390" y="0"/>
                  </a:lnTo>
                  <a:cubicBezTo>
                    <a:pt x="1519468" y="0"/>
                    <a:pt x="1555200" y="35733"/>
                    <a:pt x="1555200" y="79811"/>
                  </a:cubicBezTo>
                  <a:lnTo>
                    <a:pt x="1555200" y="405280"/>
                  </a:lnTo>
                  <a:cubicBezTo>
                    <a:pt x="1555200" y="449358"/>
                    <a:pt x="1519468" y="485091"/>
                    <a:pt x="1475390" y="485091"/>
                  </a:cubicBezTo>
                  <a:lnTo>
                    <a:pt x="79811" y="485091"/>
                  </a:lnTo>
                  <a:cubicBezTo>
                    <a:pt x="35733" y="485091"/>
                    <a:pt x="0" y="449358"/>
                    <a:pt x="0" y="405280"/>
                  </a:cubicBezTo>
                  <a:lnTo>
                    <a:pt x="0" y="79811"/>
                  </a:lnTo>
                  <a:cubicBezTo>
                    <a:pt x="0" y="35733"/>
                    <a:pt x="35733" y="0"/>
                    <a:pt x="79811"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5"/>
            <p:cNvSpPr txBox="1"/>
            <p:nvPr/>
          </p:nvSpPr>
          <p:spPr>
            <a:xfrm>
              <a:off x="0" y="-47625"/>
              <a:ext cx="1555200"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35"/>
          <p:cNvSpPr txBox="1"/>
          <p:nvPr/>
        </p:nvSpPr>
        <p:spPr>
          <a:xfrm>
            <a:off x="5074905" y="167446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Credits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151" name="Shape 151"/>
        <p:cNvGrpSpPr/>
        <p:nvPr/>
      </p:nvGrpSpPr>
      <p:grpSpPr>
        <a:xfrm>
          <a:off x="0" y="0"/>
          <a:ext cx="0" cy="0"/>
          <a:chOff x="0" y="0"/>
          <a:chExt cx="0" cy="0"/>
        </a:xfrm>
      </p:grpSpPr>
      <p:grpSp>
        <p:nvGrpSpPr>
          <p:cNvPr id="152" name="Google Shape;152;p16"/>
          <p:cNvGrpSpPr/>
          <p:nvPr/>
        </p:nvGrpSpPr>
        <p:grpSpPr>
          <a:xfrm>
            <a:off x="5410728" y="585192"/>
            <a:ext cx="7719908" cy="2160236"/>
            <a:chOff x="0" y="-47625"/>
            <a:chExt cx="1914205" cy="535645"/>
          </a:xfrm>
        </p:grpSpPr>
        <p:sp>
          <p:nvSpPr>
            <p:cNvPr id="153" name="Google Shape;153;p16"/>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6"/>
          <p:cNvGrpSpPr/>
          <p:nvPr/>
        </p:nvGrpSpPr>
        <p:grpSpPr>
          <a:xfrm>
            <a:off x="5171490" y="372584"/>
            <a:ext cx="7719908" cy="2148419"/>
            <a:chOff x="0" y="-47625"/>
            <a:chExt cx="1914205" cy="532716"/>
          </a:xfrm>
        </p:grpSpPr>
        <p:sp>
          <p:nvSpPr>
            <p:cNvPr id="156" name="Google Shape;156;p16"/>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6"/>
          <p:cNvSpPr txBox="1"/>
          <p:nvPr/>
        </p:nvSpPr>
        <p:spPr>
          <a:xfrm>
            <a:off x="4971940" y="111476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Add Agenda Page</a:t>
            </a:r>
            <a:endParaRPr b="1">
              <a:latin typeface="Fredoka"/>
              <a:ea typeface="Fredoka"/>
              <a:cs typeface="Fredoka"/>
              <a:sym typeface="Fredoka"/>
            </a:endParaRPr>
          </a:p>
        </p:txBody>
      </p:sp>
      <p:sp>
        <p:nvSpPr>
          <p:cNvPr id="159" name="Google Shape;159;p16"/>
          <p:cNvSpPr/>
          <p:nvPr/>
        </p:nvSpPr>
        <p:spPr>
          <a:xfrm>
            <a:off x="2081927" y="3532711"/>
            <a:ext cx="2432876" cy="4114800"/>
          </a:xfrm>
          <a:custGeom>
            <a:rect b="b" l="l" r="r" t="t"/>
            <a:pathLst>
              <a:path extrusionOk="0" h="4114800" w="2432876">
                <a:moveTo>
                  <a:pt x="0" y="0"/>
                </a:moveTo>
                <a:lnTo>
                  <a:pt x="2432875" y="0"/>
                </a:lnTo>
                <a:lnTo>
                  <a:pt x="2432875" y="4114800"/>
                </a:lnTo>
                <a:lnTo>
                  <a:pt x="0" y="4114800"/>
                </a:lnTo>
                <a:lnTo>
                  <a:pt x="0" y="0"/>
                </a:lnTo>
                <a:close/>
              </a:path>
            </a:pathLst>
          </a:custGeom>
          <a:blipFill rotWithShape="1">
            <a:blip r:embed="rId3">
              <a:alphaModFix/>
            </a:blip>
            <a:stretch>
              <a:fillRect b="0" l="0" r="0" t="0"/>
            </a:stretch>
          </a:blipFill>
          <a:ln>
            <a:noFill/>
          </a:ln>
        </p:spPr>
      </p:sp>
      <p:sp>
        <p:nvSpPr>
          <p:cNvPr id="160" name="Google Shape;160;p16"/>
          <p:cNvSpPr/>
          <p:nvPr/>
        </p:nvSpPr>
        <p:spPr>
          <a:xfrm>
            <a:off x="7932711" y="3713541"/>
            <a:ext cx="1913366" cy="3753141"/>
          </a:xfrm>
          <a:custGeom>
            <a:rect b="b" l="l" r="r" t="t"/>
            <a:pathLst>
              <a:path extrusionOk="0" h="3753141" w="1913366">
                <a:moveTo>
                  <a:pt x="0" y="0"/>
                </a:moveTo>
                <a:lnTo>
                  <a:pt x="1913366" y="0"/>
                </a:lnTo>
                <a:lnTo>
                  <a:pt x="1913366" y="3753141"/>
                </a:lnTo>
                <a:lnTo>
                  <a:pt x="0" y="3753141"/>
                </a:lnTo>
                <a:lnTo>
                  <a:pt x="0" y="0"/>
                </a:lnTo>
                <a:close/>
              </a:path>
            </a:pathLst>
          </a:custGeom>
          <a:blipFill rotWithShape="1">
            <a:blip r:embed="rId4">
              <a:alphaModFix/>
            </a:blip>
            <a:stretch>
              <a:fillRect b="0" l="0" r="0" t="0"/>
            </a:stretch>
          </a:blipFill>
          <a:ln>
            <a:noFill/>
          </a:ln>
        </p:spPr>
      </p:sp>
      <p:sp>
        <p:nvSpPr>
          <p:cNvPr id="161" name="Google Shape;161;p16"/>
          <p:cNvSpPr/>
          <p:nvPr/>
        </p:nvSpPr>
        <p:spPr>
          <a:xfrm>
            <a:off x="13263986" y="3564578"/>
            <a:ext cx="2942087" cy="4051066"/>
          </a:xfrm>
          <a:custGeom>
            <a:rect b="b" l="l" r="r" t="t"/>
            <a:pathLst>
              <a:path extrusionOk="0" h="4051066" w="2942087">
                <a:moveTo>
                  <a:pt x="0" y="0"/>
                </a:moveTo>
                <a:lnTo>
                  <a:pt x="2942087" y="0"/>
                </a:lnTo>
                <a:lnTo>
                  <a:pt x="2942087" y="4051067"/>
                </a:lnTo>
                <a:lnTo>
                  <a:pt x="0" y="4051067"/>
                </a:lnTo>
                <a:lnTo>
                  <a:pt x="0" y="0"/>
                </a:lnTo>
                <a:close/>
              </a:path>
            </a:pathLst>
          </a:custGeom>
          <a:blipFill rotWithShape="1">
            <a:blip r:embed="rId5">
              <a:alphaModFix/>
            </a:blip>
            <a:stretch>
              <a:fillRect b="0" l="0" r="0" t="0"/>
            </a:stretch>
          </a:blipFill>
          <a:ln>
            <a:noFill/>
          </a:ln>
        </p:spPr>
      </p:sp>
      <p:sp>
        <p:nvSpPr>
          <p:cNvPr id="162" name="Google Shape;162;p16"/>
          <p:cNvSpPr txBox="1"/>
          <p:nvPr/>
        </p:nvSpPr>
        <p:spPr>
          <a:xfrm>
            <a:off x="1700558" y="815068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latin typeface="Fredoka"/>
              <a:ea typeface="Fredoka"/>
              <a:cs typeface="Fredoka"/>
              <a:sym typeface="Fredoka"/>
            </a:endParaRPr>
          </a:p>
        </p:txBody>
      </p:sp>
      <p:sp>
        <p:nvSpPr>
          <p:cNvPr id="163" name="Google Shape;163;p16"/>
          <p:cNvSpPr txBox="1"/>
          <p:nvPr/>
        </p:nvSpPr>
        <p:spPr>
          <a:xfrm>
            <a:off x="1803807" y="8859065"/>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164" name="Google Shape;164;p16"/>
          <p:cNvSpPr txBox="1"/>
          <p:nvPr/>
        </p:nvSpPr>
        <p:spPr>
          <a:xfrm>
            <a:off x="7198796" y="815068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latin typeface="Fredoka"/>
              <a:ea typeface="Fredoka"/>
              <a:cs typeface="Fredoka"/>
              <a:sym typeface="Fredoka"/>
            </a:endParaRPr>
          </a:p>
        </p:txBody>
      </p:sp>
      <p:sp>
        <p:nvSpPr>
          <p:cNvPr id="165" name="Google Shape;165;p16"/>
          <p:cNvSpPr txBox="1"/>
          <p:nvPr/>
        </p:nvSpPr>
        <p:spPr>
          <a:xfrm>
            <a:off x="7302045" y="8859065"/>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166" name="Google Shape;166;p16"/>
          <p:cNvSpPr txBox="1"/>
          <p:nvPr/>
        </p:nvSpPr>
        <p:spPr>
          <a:xfrm>
            <a:off x="13010460" y="815068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latin typeface="Fredoka"/>
              <a:ea typeface="Fredoka"/>
              <a:cs typeface="Fredoka"/>
              <a:sym typeface="Fredoka"/>
            </a:endParaRPr>
          </a:p>
        </p:txBody>
      </p:sp>
      <p:sp>
        <p:nvSpPr>
          <p:cNvPr id="167" name="Google Shape;167;p16"/>
          <p:cNvSpPr txBox="1"/>
          <p:nvPr/>
        </p:nvSpPr>
        <p:spPr>
          <a:xfrm>
            <a:off x="13113709" y="8859065"/>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168" name="Google Shape;168;p16"/>
          <p:cNvSpPr/>
          <p:nvPr/>
        </p:nvSpPr>
        <p:spPr>
          <a:xfrm rot="-801748">
            <a:off x="-319559" y="-864379"/>
            <a:ext cx="4040234" cy="3958295"/>
          </a:xfrm>
          <a:custGeom>
            <a:rect b="b" l="l" r="r" t="t"/>
            <a:pathLst>
              <a:path extrusionOk="0" h="3958295" w="4040234">
                <a:moveTo>
                  <a:pt x="0" y="0"/>
                </a:moveTo>
                <a:lnTo>
                  <a:pt x="4040234" y="0"/>
                </a:lnTo>
                <a:lnTo>
                  <a:pt x="4040234" y="3958295"/>
                </a:lnTo>
                <a:lnTo>
                  <a:pt x="0" y="3958295"/>
                </a:lnTo>
                <a:lnTo>
                  <a:pt x="0" y="0"/>
                </a:lnTo>
                <a:close/>
              </a:path>
            </a:pathLst>
          </a:custGeom>
          <a:blipFill rotWithShape="1">
            <a:blip r:embed="rId6">
              <a:alphaModFix/>
            </a:blip>
            <a:stretch>
              <a:fillRect b="0" l="0" r="0" t="0"/>
            </a:stretch>
          </a:blipFill>
          <a:ln>
            <a:noFill/>
          </a:ln>
        </p:spPr>
      </p:sp>
      <p:sp>
        <p:nvSpPr>
          <p:cNvPr id="169" name="Google Shape;169;p16"/>
          <p:cNvSpPr/>
          <p:nvPr/>
        </p:nvSpPr>
        <p:spPr>
          <a:xfrm rot="2202686">
            <a:off x="14755712" y="-864379"/>
            <a:ext cx="4040234" cy="3958295"/>
          </a:xfrm>
          <a:custGeom>
            <a:rect b="b" l="l" r="r" t="t"/>
            <a:pathLst>
              <a:path extrusionOk="0" h="3958295" w="4040234">
                <a:moveTo>
                  <a:pt x="0" y="0"/>
                </a:moveTo>
                <a:lnTo>
                  <a:pt x="4040235" y="0"/>
                </a:lnTo>
                <a:lnTo>
                  <a:pt x="4040235" y="3958295"/>
                </a:lnTo>
                <a:lnTo>
                  <a:pt x="0" y="395829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ACD"/>
            </a:gs>
            <a:gs pos="100000">
              <a:srgbClr val="FFB6DF"/>
            </a:gs>
          </a:gsLst>
          <a:path path="circle">
            <a:fillToRect b="50%" l="50%" r="50%" t="50%"/>
          </a:path>
          <a:tileRect/>
        </a:gradFill>
      </p:bgPr>
    </p:bg>
    <p:spTree>
      <p:nvGrpSpPr>
        <p:cNvPr id="173" name="Shape 173"/>
        <p:cNvGrpSpPr/>
        <p:nvPr/>
      </p:nvGrpSpPr>
      <p:grpSpPr>
        <a:xfrm>
          <a:off x="0" y="0"/>
          <a:ext cx="0" cy="0"/>
          <a:chOff x="0" y="0"/>
          <a:chExt cx="0" cy="0"/>
        </a:xfrm>
      </p:grpSpPr>
      <p:grpSp>
        <p:nvGrpSpPr>
          <p:cNvPr id="174" name="Google Shape;174;p17"/>
          <p:cNvGrpSpPr/>
          <p:nvPr/>
        </p:nvGrpSpPr>
        <p:grpSpPr>
          <a:xfrm>
            <a:off x="4699414" y="3669698"/>
            <a:ext cx="8851071" cy="2476765"/>
            <a:chOff x="0" y="-47625"/>
            <a:chExt cx="1914205" cy="535645"/>
          </a:xfrm>
        </p:grpSpPr>
        <p:sp>
          <p:nvSpPr>
            <p:cNvPr id="175" name="Google Shape;175;p17"/>
            <p:cNvSpPr/>
            <p:nvPr/>
          </p:nvSpPr>
          <p:spPr>
            <a:xfrm>
              <a:off x="0" y="0"/>
              <a:ext cx="1914205" cy="488020"/>
            </a:xfrm>
            <a:custGeom>
              <a:rect b="b" l="l" r="r" t="t"/>
              <a:pathLst>
                <a:path extrusionOk="0" h="488020" w="1914205">
                  <a:moveTo>
                    <a:pt x="44609" y="0"/>
                  </a:moveTo>
                  <a:lnTo>
                    <a:pt x="1869596" y="0"/>
                  </a:lnTo>
                  <a:cubicBezTo>
                    <a:pt x="1881427" y="0"/>
                    <a:pt x="1892774" y="4700"/>
                    <a:pt x="1901139" y="13066"/>
                  </a:cubicBezTo>
                  <a:cubicBezTo>
                    <a:pt x="1909505" y="21432"/>
                    <a:pt x="1914205" y="32778"/>
                    <a:pt x="1914205" y="44609"/>
                  </a:cubicBezTo>
                  <a:lnTo>
                    <a:pt x="1914205" y="443411"/>
                  </a:lnTo>
                  <a:cubicBezTo>
                    <a:pt x="1914205" y="468048"/>
                    <a:pt x="1894233" y="488020"/>
                    <a:pt x="1869596" y="488020"/>
                  </a:cubicBezTo>
                  <a:lnTo>
                    <a:pt x="44609" y="488020"/>
                  </a:lnTo>
                  <a:cubicBezTo>
                    <a:pt x="32778" y="488020"/>
                    <a:pt x="21432" y="483321"/>
                    <a:pt x="13066" y="474955"/>
                  </a:cubicBezTo>
                  <a:cubicBezTo>
                    <a:pt x="4700" y="466589"/>
                    <a:pt x="0" y="455242"/>
                    <a:pt x="0" y="443411"/>
                  </a:cubicBezTo>
                  <a:lnTo>
                    <a:pt x="0" y="44609"/>
                  </a:lnTo>
                  <a:cubicBezTo>
                    <a:pt x="0" y="32778"/>
                    <a:pt x="4700" y="21432"/>
                    <a:pt x="13066" y="13066"/>
                  </a:cubicBezTo>
                  <a:cubicBezTo>
                    <a:pt x="21432" y="4700"/>
                    <a:pt x="32778" y="0"/>
                    <a:pt x="44609"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txBox="1"/>
            <p:nvPr/>
          </p:nvSpPr>
          <p:spPr>
            <a:xfrm>
              <a:off x="0" y="-47625"/>
              <a:ext cx="1914205" cy="535645"/>
            </a:xfrm>
            <a:prstGeom prst="rect">
              <a:avLst/>
            </a:prstGeom>
            <a:noFill/>
            <a:ln>
              <a:noFill/>
            </a:ln>
          </p:spPr>
          <p:txBody>
            <a:bodyPr anchorCtr="0" anchor="ctr" bIns="87375" lIns="87375" spcFirstLastPara="1" rIns="87375" wrap="square" tIns="87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7"/>
          <p:cNvGrpSpPr/>
          <p:nvPr/>
        </p:nvGrpSpPr>
        <p:grpSpPr>
          <a:xfrm>
            <a:off x="4475022" y="3456523"/>
            <a:ext cx="8851071" cy="2463218"/>
            <a:chOff x="0" y="-47625"/>
            <a:chExt cx="1914205" cy="532716"/>
          </a:xfrm>
        </p:grpSpPr>
        <p:sp>
          <p:nvSpPr>
            <p:cNvPr id="178" name="Google Shape;178;p17"/>
            <p:cNvSpPr/>
            <p:nvPr/>
          </p:nvSpPr>
          <p:spPr>
            <a:xfrm>
              <a:off x="0" y="0"/>
              <a:ext cx="1914205" cy="485091"/>
            </a:xfrm>
            <a:custGeom>
              <a:rect b="b" l="l" r="r" t="t"/>
              <a:pathLst>
                <a:path extrusionOk="0" h="485091" w="1914205">
                  <a:moveTo>
                    <a:pt x="44609" y="0"/>
                  </a:moveTo>
                  <a:lnTo>
                    <a:pt x="1869596" y="0"/>
                  </a:lnTo>
                  <a:cubicBezTo>
                    <a:pt x="1881427" y="0"/>
                    <a:pt x="1892774" y="4700"/>
                    <a:pt x="1901139" y="13066"/>
                  </a:cubicBezTo>
                  <a:cubicBezTo>
                    <a:pt x="1909505" y="21432"/>
                    <a:pt x="1914205" y="32778"/>
                    <a:pt x="1914205" y="44609"/>
                  </a:cubicBezTo>
                  <a:lnTo>
                    <a:pt x="1914205" y="440482"/>
                  </a:lnTo>
                  <a:cubicBezTo>
                    <a:pt x="1914205" y="452313"/>
                    <a:pt x="1909505" y="463659"/>
                    <a:pt x="1901139" y="472025"/>
                  </a:cubicBezTo>
                  <a:cubicBezTo>
                    <a:pt x="1892774" y="480391"/>
                    <a:pt x="1881427" y="485091"/>
                    <a:pt x="1869596" y="485091"/>
                  </a:cubicBezTo>
                  <a:lnTo>
                    <a:pt x="44609" y="485091"/>
                  </a:lnTo>
                  <a:cubicBezTo>
                    <a:pt x="32778" y="485091"/>
                    <a:pt x="21432" y="480391"/>
                    <a:pt x="13066" y="472025"/>
                  </a:cubicBezTo>
                  <a:cubicBezTo>
                    <a:pt x="4700" y="463659"/>
                    <a:pt x="0" y="452313"/>
                    <a:pt x="0" y="440482"/>
                  </a:cubicBezTo>
                  <a:lnTo>
                    <a:pt x="0" y="44609"/>
                  </a:lnTo>
                  <a:cubicBezTo>
                    <a:pt x="0" y="32778"/>
                    <a:pt x="4700" y="21432"/>
                    <a:pt x="13066" y="13066"/>
                  </a:cubicBezTo>
                  <a:cubicBezTo>
                    <a:pt x="21432" y="4700"/>
                    <a:pt x="32778" y="0"/>
                    <a:pt x="44609" y="0"/>
                  </a:cubicBezTo>
                  <a:close/>
                </a:path>
              </a:pathLst>
            </a:custGeom>
            <a:solidFill>
              <a:srgbClr val="FEF8F4"/>
            </a:solidFill>
            <a:ln cap="rnd" cmpd="sng" w="38100">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txBox="1"/>
            <p:nvPr/>
          </p:nvSpPr>
          <p:spPr>
            <a:xfrm>
              <a:off x="0" y="-47625"/>
              <a:ext cx="1914205" cy="532716"/>
            </a:xfrm>
            <a:prstGeom prst="rect">
              <a:avLst/>
            </a:prstGeom>
            <a:noFill/>
            <a:ln>
              <a:noFill/>
            </a:ln>
          </p:spPr>
          <p:txBody>
            <a:bodyPr anchorCtr="0" anchor="ctr" bIns="87375" lIns="87375" spcFirstLastPara="1" rIns="87375" wrap="square" tIns="873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7"/>
          <p:cNvGrpSpPr/>
          <p:nvPr/>
        </p:nvGrpSpPr>
        <p:grpSpPr>
          <a:xfrm>
            <a:off x="8273804" y="1181230"/>
            <a:ext cx="2078326" cy="2078326"/>
            <a:chOff x="0" y="0"/>
            <a:chExt cx="812800" cy="812800"/>
          </a:xfrm>
        </p:grpSpPr>
        <p:sp>
          <p:nvSpPr>
            <p:cNvPr id="181" name="Google Shape;1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E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7"/>
          <p:cNvGrpSpPr/>
          <p:nvPr/>
        </p:nvGrpSpPr>
        <p:grpSpPr>
          <a:xfrm>
            <a:off x="8104837" y="1045960"/>
            <a:ext cx="2078326" cy="2078326"/>
            <a:chOff x="0" y="0"/>
            <a:chExt cx="812800" cy="812800"/>
          </a:xfrm>
        </p:grpSpPr>
        <p:sp>
          <p:nvSpPr>
            <p:cNvPr id="184" name="Google Shape;1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8F4"/>
            </a:solidFill>
            <a:ln cap="sq" cmpd="sng" w="38100">
              <a:solidFill>
                <a:srgbClr val="F5BE7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7"/>
          <p:cNvSpPr txBox="1"/>
          <p:nvPr/>
        </p:nvSpPr>
        <p:spPr>
          <a:xfrm>
            <a:off x="4475022" y="4295775"/>
            <a:ext cx="87222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Add Section Title </a:t>
            </a:r>
            <a:endParaRPr b="1">
              <a:latin typeface="Fredoka"/>
              <a:ea typeface="Fredoka"/>
              <a:cs typeface="Fredoka"/>
              <a:sym typeface="Fredoka"/>
            </a:endParaRPr>
          </a:p>
        </p:txBody>
      </p:sp>
      <p:sp>
        <p:nvSpPr>
          <p:cNvPr id="187" name="Google Shape;187;p17"/>
          <p:cNvSpPr txBox="1"/>
          <p:nvPr/>
        </p:nvSpPr>
        <p:spPr>
          <a:xfrm>
            <a:off x="6332834" y="6870435"/>
            <a:ext cx="56223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000000"/>
                </a:solidFill>
                <a:latin typeface="Lato"/>
                <a:ea typeface="Lato"/>
                <a:cs typeface="Lato"/>
                <a:sym typeface="Lato"/>
              </a:rPr>
              <a:t>Briefly elaborate on what you want to discuss. </a:t>
            </a:r>
            <a:endParaRPr/>
          </a:p>
        </p:txBody>
      </p:sp>
      <p:sp>
        <p:nvSpPr>
          <p:cNvPr id="188" name="Google Shape;188;p17"/>
          <p:cNvSpPr txBox="1"/>
          <p:nvPr/>
        </p:nvSpPr>
        <p:spPr>
          <a:xfrm>
            <a:off x="8369054" y="1661261"/>
            <a:ext cx="15498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01</a:t>
            </a:r>
            <a:endParaRPr b="1">
              <a:latin typeface="Fredoka"/>
              <a:ea typeface="Fredoka"/>
              <a:cs typeface="Fredoka"/>
              <a:sym typeface="Fredoka"/>
            </a:endParaRPr>
          </a:p>
        </p:txBody>
      </p:sp>
      <p:sp>
        <p:nvSpPr>
          <p:cNvPr id="189" name="Google Shape;189;p17"/>
          <p:cNvSpPr/>
          <p:nvPr/>
        </p:nvSpPr>
        <p:spPr>
          <a:xfrm rot="-801748">
            <a:off x="-319559" y="-864379"/>
            <a:ext cx="4040234" cy="3958295"/>
          </a:xfrm>
          <a:custGeom>
            <a:rect b="b" l="l" r="r" t="t"/>
            <a:pathLst>
              <a:path extrusionOk="0" h="3958295" w="4040234">
                <a:moveTo>
                  <a:pt x="0" y="0"/>
                </a:moveTo>
                <a:lnTo>
                  <a:pt x="4040234" y="0"/>
                </a:lnTo>
                <a:lnTo>
                  <a:pt x="4040234" y="3958295"/>
                </a:lnTo>
                <a:lnTo>
                  <a:pt x="0" y="3958295"/>
                </a:lnTo>
                <a:lnTo>
                  <a:pt x="0" y="0"/>
                </a:lnTo>
                <a:close/>
              </a:path>
            </a:pathLst>
          </a:custGeom>
          <a:blipFill rotWithShape="1">
            <a:blip r:embed="rId3">
              <a:alphaModFix/>
            </a:blip>
            <a:stretch>
              <a:fillRect b="0" l="0" r="0" t="0"/>
            </a:stretch>
          </a:blipFill>
          <a:ln>
            <a:noFill/>
          </a:ln>
        </p:spPr>
      </p:sp>
      <p:sp>
        <p:nvSpPr>
          <p:cNvPr id="190" name="Google Shape;190;p17"/>
          <p:cNvSpPr/>
          <p:nvPr/>
        </p:nvSpPr>
        <p:spPr>
          <a:xfrm rot="2202686">
            <a:off x="14755712" y="-864379"/>
            <a:ext cx="4040234" cy="3958295"/>
          </a:xfrm>
          <a:custGeom>
            <a:rect b="b" l="l" r="r" t="t"/>
            <a:pathLst>
              <a:path extrusionOk="0" h="3958295" w="4040234">
                <a:moveTo>
                  <a:pt x="0" y="0"/>
                </a:moveTo>
                <a:lnTo>
                  <a:pt x="4040235" y="0"/>
                </a:lnTo>
                <a:lnTo>
                  <a:pt x="4040235" y="3958295"/>
                </a:lnTo>
                <a:lnTo>
                  <a:pt x="0" y="3958295"/>
                </a:lnTo>
                <a:lnTo>
                  <a:pt x="0" y="0"/>
                </a:lnTo>
                <a:close/>
              </a:path>
            </a:pathLst>
          </a:custGeom>
          <a:blipFill rotWithShape="1">
            <a:blip r:embed="rId3">
              <a:alphaModFix/>
            </a:blip>
            <a:stretch>
              <a:fillRect b="0" l="0" r="0" t="0"/>
            </a:stretch>
          </a:blipFill>
          <a:ln>
            <a:noFill/>
          </a:ln>
        </p:spPr>
      </p:sp>
      <p:sp>
        <p:nvSpPr>
          <p:cNvPr id="191" name="Google Shape;191;p17"/>
          <p:cNvSpPr/>
          <p:nvPr/>
        </p:nvSpPr>
        <p:spPr>
          <a:xfrm>
            <a:off x="11749356" y="2085123"/>
            <a:ext cx="7934831" cy="8475546"/>
          </a:xfrm>
          <a:custGeom>
            <a:rect b="b" l="l" r="r" t="t"/>
            <a:pathLst>
              <a:path extrusionOk="0" h="8475546" w="7934831">
                <a:moveTo>
                  <a:pt x="0" y="0"/>
                </a:moveTo>
                <a:lnTo>
                  <a:pt x="7934831" y="0"/>
                </a:lnTo>
                <a:lnTo>
                  <a:pt x="7934831" y="8475546"/>
                </a:lnTo>
                <a:lnTo>
                  <a:pt x="0" y="8475546"/>
                </a:lnTo>
                <a:lnTo>
                  <a:pt x="0" y="0"/>
                </a:lnTo>
                <a:close/>
              </a:path>
            </a:pathLst>
          </a:custGeom>
          <a:blipFill rotWithShape="1">
            <a:blip r:embed="rId4">
              <a:alphaModFix/>
            </a:blip>
            <a:stretch>
              <a:fillRect b="0" l="0" r="0" t="0"/>
            </a:stretch>
          </a:blipFill>
          <a:ln>
            <a:noFill/>
          </a:ln>
        </p:spPr>
      </p:sp>
      <p:sp>
        <p:nvSpPr>
          <p:cNvPr id="192" name="Google Shape;192;p17"/>
          <p:cNvSpPr/>
          <p:nvPr/>
        </p:nvSpPr>
        <p:spPr>
          <a:xfrm flipH="1">
            <a:off x="-1601997" y="2085123"/>
            <a:ext cx="7934831" cy="8475546"/>
          </a:xfrm>
          <a:custGeom>
            <a:rect b="b" l="l" r="r" t="t"/>
            <a:pathLst>
              <a:path extrusionOk="0" h="8475546" w="7934831">
                <a:moveTo>
                  <a:pt x="7934831" y="0"/>
                </a:moveTo>
                <a:lnTo>
                  <a:pt x="0" y="0"/>
                </a:lnTo>
                <a:lnTo>
                  <a:pt x="0" y="8475546"/>
                </a:lnTo>
                <a:lnTo>
                  <a:pt x="7934831" y="8475546"/>
                </a:lnTo>
                <a:lnTo>
                  <a:pt x="7934831"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196" name="Shape 196"/>
        <p:cNvGrpSpPr/>
        <p:nvPr/>
      </p:nvGrpSpPr>
      <p:grpSpPr>
        <a:xfrm>
          <a:off x="0" y="0"/>
          <a:ext cx="0" cy="0"/>
          <a:chOff x="0" y="0"/>
          <a:chExt cx="0" cy="0"/>
        </a:xfrm>
      </p:grpSpPr>
      <p:pic>
        <p:nvPicPr>
          <p:cNvPr id="197" name="Google Shape;197;p18"/>
          <p:cNvPicPr preferRelativeResize="0"/>
          <p:nvPr/>
        </p:nvPicPr>
        <p:blipFill rotWithShape="1">
          <a:blip r:embed="rId3">
            <a:alphaModFix/>
          </a:blip>
          <a:srcRect b="21998" l="42019" r="2375" t="11473"/>
          <a:stretch/>
        </p:blipFill>
        <p:spPr>
          <a:xfrm>
            <a:off x="5640284" y="1028700"/>
            <a:ext cx="7007433" cy="5313148"/>
          </a:xfrm>
          <a:prstGeom prst="rect">
            <a:avLst/>
          </a:prstGeom>
          <a:noFill/>
          <a:ln>
            <a:noFill/>
          </a:ln>
        </p:spPr>
      </p:pic>
      <p:sp>
        <p:nvSpPr>
          <p:cNvPr id="198" name="Google Shape;198;p18"/>
          <p:cNvSpPr/>
          <p:nvPr/>
        </p:nvSpPr>
        <p:spPr>
          <a:xfrm>
            <a:off x="-710417" y="-504146"/>
            <a:ext cx="5979777" cy="6137384"/>
          </a:xfrm>
          <a:custGeom>
            <a:rect b="b" l="l" r="r" t="t"/>
            <a:pathLst>
              <a:path extrusionOk="0" h="6137384" w="5979777">
                <a:moveTo>
                  <a:pt x="0" y="0"/>
                </a:moveTo>
                <a:lnTo>
                  <a:pt x="5979778" y="0"/>
                </a:lnTo>
                <a:lnTo>
                  <a:pt x="5979778" y="6137384"/>
                </a:lnTo>
                <a:lnTo>
                  <a:pt x="0" y="6137384"/>
                </a:lnTo>
                <a:lnTo>
                  <a:pt x="0" y="0"/>
                </a:lnTo>
                <a:close/>
              </a:path>
            </a:pathLst>
          </a:custGeom>
          <a:blipFill rotWithShape="1">
            <a:blip r:embed="rId4">
              <a:alphaModFix/>
            </a:blip>
            <a:stretch>
              <a:fillRect b="0" l="0" r="0" t="0"/>
            </a:stretch>
          </a:blipFill>
          <a:ln>
            <a:noFill/>
          </a:ln>
        </p:spPr>
      </p:sp>
      <p:grpSp>
        <p:nvGrpSpPr>
          <p:cNvPr id="199" name="Google Shape;199;p18"/>
          <p:cNvGrpSpPr/>
          <p:nvPr/>
        </p:nvGrpSpPr>
        <p:grpSpPr>
          <a:xfrm>
            <a:off x="5299283" y="6117609"/>
            <a:ext cx="7719908" cy="2160236"/>
            <a:chOff x="0" y="-47625"/>
            <a:chExt cx="1914205" cy="535645"/>
          </a:xfrm>
        </p:grpSpPr>
        <p:sp>
          <p:nvSpPr>
            <p:cNvPr id="200" name="Google Shape;200;p18"/>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8"/>
          <p:cNvGrpSpPr/>
          <p:nvPr/>
        </p:nvGrpSpPr>
        <p:grpSpPr>
          <a:xfrm>
            <a:off x="5060045" y="5905001"/>
            <a:ext cx="7719908" cy="2148419"/>
            <a:chOff x="0" y="-47625"/>
            <a:chExt cx="1914205" cy="532716"/>
          </a:xfrm>
        </p:grpSpPr>
        <p:sp>
          <p:nvSpPr>
            <p:cNvPr id="203" name="Google Shape;203;p18"/>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8"/>
          <p:cNvSpPr txBox="1"/>
          <p:nvPr/>
        </p:nvSpPr>
        <p:spPr>
          <a:xfrm>
            <a:off x="4998392" y="6651383"/>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About Me Page</a:t>
            </a:r>
            <a:endParaRPr b="1">
              <a:latin typeface="Fredoka"/>
              <a:ea typeface="Fredoka"/>
              <a:cs typeface="Fredoka"/>
              <a:sym typeface="Fredoka"/>
            </a:endParaRPr>
          </a:p>
        </p:txBody>
      </p:sp>
      <p:sp>
        <p:nvSpPr>
          <p:cNvPr id="206" name="Google Shape;206;p18"/>
          <p:cNvSpPr txBox="1"/>
          <p:nvPr/>
        </p:nvSpPr>
        <p:spPr>
          <a:xfrm>
            <a:off x="5796439" y="8675002"/>
            <a:ext cx="66951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I'm Rain, and I'll be sharing with you my beautiful ideas. Follow me at @reallygreatsite to learn more. </a:t>
            </a:r>
            <a:endParaRPr/>
          </a:p>
        </p:txBody>
      </p:sp>
      <p:sp>
        <p:nvSpPr>
          <p:cNvPr id="207" name="Google Shape;207;p18"/>
          <p:cNvSpPr/>
          <p:nvPr/>
        </p:nvSpPr>
        <p:spPr>
          <a:xfrm flipH="1">
            <a:off x="13019191" y="-504146"/>
            <a:ext cx="5979777" cy="6137384"/>
          </a:xfrm>
          <a:custGeom>
            <a:rect b="b" l="l" r="r" t="t"/>
            <a:pathLst>
              <a:path extrusionOk="0" h="6137384" w="5979777">
                <a:moveTo>
                  <a:pt x="5979778" y="0"/>
                </a:moveTo>
                <a:lnTo>
                  <a:pt x="0" y="0"/>
                </a:lnTo>
                <a:lnTo>
                  <a:pt x="0" y="6137384"/>
                </a:lnTo>
                <a:lnTo>
                  <a:pt x="5979778" y="6137384"/>
                </a:lnTo>
                <a:lnTo>
                  <a:pt x="5979778" y="0"/>
                </a:lnTo>
                <a:close/>
              </a:path>
            </a:pathLst>
          </a:custGeom>
          <a:blipFill rotWithShape="1">
            <a:blip r:embed="rId4">
              <a:alphaModFix/>
            </a:blip>
            <a:stretch>
              <a:fillRect b="0" l="0" r="0" t="0"/>
            </a:stretch>
          </a:blipFill>
          <a:ln>
            <a:noFill/>
          </a:ln>
        </p:spPr>
      </p:sp>
      <p:sp>
        <p:nvSpPr>
          <p:cNvPr id="208" name="Google Shape;208;p18"/>
          <p:cNvSpPr/>
          <p:nvPr/>
        </p:nvSpPr>
        <p:spPr>
          <a:xfrm>
            <a:off x="14188648" y="6625682"/>
            <a:ext cx="3640863" cy="3807439"/>
          </a:xfrm>
          <a:custGeom>
            <a:rect b="b" l="l" r="r" t="t"/>
            <a:pathLst>
              <a:path extrusionOk="0" h="3807439" w="3640863">
                <a:moveTo>
                  <a:pt x="0" y="0"/>
                </a:moveTo>
                <a:lnTo>
                  <a:pt x="3640864" y="0"/>
                </a:lnTo>
                <a:lnTo>
                  <a:pt x="3640864" y="3807439"/>
                </a:lnTo>
                <a:lnTo>
                  <a:pt x="0" y="3807439"/>
                </a:lnTo>
                <a:lnTo>
                  <a:pt x="0" y="0"/>
                </a:lnTo>
                <a:close/>
              </a:path>
            </a:pathLst>
          </a:custGeom>
          <a:blipFill rotWithShape="1">
            <a:blip r:embed="rId5">
              <a:alphaModFix/>
            </a:blip>
            <a:stretch>
              <a:fillRect b="0" l="0" r="0" t="0"/>
            </a:stretch>
          </a:blipFill>
          <a:ln>
            <a:noFill/>
          </a:ln>
        </p:spPr>
      </p:sp>
      <p:sp>
        <p:nvSpPr>
          <p:cNvPr id="209" name="Google Shape;209;p18"/>
          <p:cNvSpPr/>
          <p:nvPr/>
        </p:nvSpPr>
        <p:spPr>
          <a:xfrm flipH="1">
            <a:off x="459041" y="6479561"/>
            <a:ext cx="3640863" cy="3807439"/>
          </a:xfrm>
          <a:custGeom>
            <a:rect b="b" l="l" r="r" t="t"/>
            <a:pathLst>
              <a:path extrusionOk="0" h="3807439" w="3640863">
                <a:moveTo>
                  <a:pt x="3640863" y="0"/>
                </a:moveTo>
                <a:lnTo>
                  <a:pt x="0" y="0"/>
                </a:lnTo>
                <a:lnTo>
                  <a:pt x="0" y="3807439"/>
                </a:lnTo>
                <a:lnTo>
                  <a:pt x="3640863" y="3807439"/>
                </a:lnTo>
                <a:lnTo>
                  <a:pt x="3640863"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213" name="Shape 213"/>
        <p:cNvGrpSpPr/>
        <p:nvPr/>
      </p:nvGrpSpPr>
      <p:grpSpPr>
        <a:xfrm>
          <a:off x="0" y="0"/>
          <a:ext cx="0" cy="0"/>
          <a:chOff x="0" y="0"/>
          <a:chExt cx="0" cy="0"/>
        </a:xfrm>
      </p:grpSpPr>
      <p:sp>
        <p:nvSpPr>
          <p:cNvPr id="214" name="Google Shape;214;p19"/>
          <p:cNvSpPr/>
          <p:nvPr/>
        </p:nvSpPr>
        <p:spPr>
          <a:xfrm>
            <a:off x="5851343" y="1028700"/>
            <a:ext cx="6585315" cy="9987466"/>
          </a:xfrm>
          <a:custGeom>
            <a:rect b="b" l="l" r="r" t="t"/>
            <a:pathLst>
              <a:path extrusionOk="0" h="9987466" w="6585315">
                <a:moveTo>
                  <a:pt x="0" y="0"/>
                </a:moveTo>
                <a:lnTo>
                  <a:pt x="6585314" y="0"/>
                </a:lnTo>
                <a:lnTo>
                  <a:pt x="6585314" y="9987466"/>
                </a:lnTo>
                <a:lnTo>
                  <a:pt x="0" y="9987466"/>
                </a:lnTo>
                <a:lnTo>
                  <a:pt x="0" y="0"/>
                </a:lnTo>
                <a:close/>
              </a:path>
            </a:pathLst>
          </a:custGeom>
          <a:blipFill rotWithShape="1">
            <a:blip r:embed="rId3">
              <a:alphaModFix/>
            </a:blip>
            <a:stretch>
              <a:fillRect b="0" l="0" r="0" t="0"/>
            </a:stretch>
          </a:blipFill>
          <a:ln>
            <a:noFill/>
          </a:ln>
        </p:spPr>
      </p:sp>
      <p:grpSp>
        <p:nvGrpSpPr>
          <p:cNvPr id="215" name="Google Shape;215;p19"/>
          <p:cNvGrpSpPr/>
          <p:nvPr/>
        </p:nvGrpSpPr>
        <p:grpSpPr>
          <a:xfrm>
            <a:off x="5388029" y="7136389"/>
            <a:ext cx="7719908" cy="2160236"/>
            <a:chOff x="0" y="-47625"/>
            <a:chExt cx="1914205" cy="535645"/>
          </a:xfrm>
        </p:grpSpPr>
        <p:sp>
          <p:nvSpPr>
            <p:cNvPr id="216" name="Google Shape;216;p19"/>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9"/>
          <p:cNvGrpSpPr/>
          <p:nvPr/>
        </p:nvGrpSpPr>
        <p:grpSpPr>
          <a:xfrm>
            <a:off x="5148790" y="6923780"/>
            <a:ext cx="7719908" cy="2148419"/>
            <a:chOff x="0" y="-47625"/>
            <a:chExt cx="1914205" cy="532716"/>
          </a:xfrm>
        </p:grpSpPr>
        <p:sp>
          <p:nvSpPr>
            <p:cNvPr id="219" name="Google Shape;219;p19"/>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9"/>
          <p:cNvSpPr txBox="1"/>
          <p:nvPr/>
        </p:nvSpPr>
        <p:spPr>
          <a:xfrm>
            <a:off x="5171490" y="7665964"/>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Write Topic Here</a:t>
            </a:r>
            <a:endParaRPr b="1">
              <a:latin typeface="Fredoka"/>
              <a:ea typeface="Fredoka"/>
              <a:cs typeface="Fredoka"/>
              <a:sym typeface="Fredoka"/>
            </a:endParaRPr>
          </a:p>
        </p:txBody>
      </p:sp>
      <p:sp>
        <p:nvSpPr>
          <p:cNvPr id="222" name="Google Shape;222;p19"/>
          <p:cNvSpPr txBox="1"/>
          <p:nvPr/>
        </p:nvSpPr>
        <p:spPr>
          <a:xfrm>
            <a:off x="2233115" y="1908983"/>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latin typeface="Fredoka"/>
              <a:ea typeface="Fredoka"/>
              <a:cs typeface="Fredoka"/>
              <a:sym typeface="Fredoka"/>
            </a:endParaRPr>
          </a:p>
        </p:txBody>
      </p:sp>
      <p:sp>
        <p:nvSpPr>
          <p:cNvPr id="223" name="Google Shape;223;p19"/>
          <p:cNvSpPr txBox="1"/>
          <p:nvPr/>
        </p:nvSpPr>
        <p:spPr>
          <a:xfrm>
            <a:off x="2336364" y="2634037"/>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24" name="Google Shape;224;p19"/>
          <p:cNvSpPr txBox="1"/>
          <p:nvPr/>
        </p:nvSpPr>
        <p:spPr>
          <a:xfrm>
            <a:off x="2233115" y="514350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latin typeface="Fredoka"/>
              <a:ea typeface="Fredoka"/>
              <a:cs typeface="Fredoka"/>
              <a:sym typeface="Fredoka"/>
            </a:endParaRPr>
          </a:p>
        </p:txBody>
      </p:sp>
      <p:sp>
        <p:nvSpPr>
          <p:cNvPr id="225" name="Google Shape;225;p19"/>
          <p:cNvSpPr txBox="1"/>
          <p:nvPr/>
        </p:nvSpPr>
        <p:spPr>
          <a:xfrm>
            <a:off x="2336364" y="5868554"/>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26" name="Google Shape;226;p19"/>
          <p:cNvSpPr txBox="1"/>
          <p:nvPr/>
        </p:nvSpPr>
        <p:spPr>
          <a:xfrm>
            <a:off x="13316060" y="1908983"/>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latin typeface="Fredoka"/>
              <a:ea typeface="Fredoka"/>
              <a:cs typeface="Fredoka"/>
              <a:sym typeface="Fredoka"/>
            </a:endParaRPr>
          </a:p>
        </p:txBody>
      </p:sp>
      <p:sp>
        <p:nvSpPr>
          <p:cNvPr id="227" name="Google Shape;227;p19"/>
          <p:cNvSpPr txBox="1"/>
          <p:nvPr/>
        </p:nvSpPr>
        <p:spPr>
          <a:xfrm>
            <a:off x="13419309" y="2634037"/>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28" name="Google Shape;228;p19"/>
          <p:cNvSpPr txBox="1"/>
          <p:nvPr/>
        </p:nvSpPr>
        <p:spPr>
          <a:xfrm>
            <a:off x="13316060" y="514350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04</a:t>
            </a:r>
            <a:endParaRPr b="1">
              <a:latin typeface="Fredoka"/>
              <a:ea typeface="Fredoka"/>
              <a:cs typeface="Fredoka"/>
              <a:sym typeface="Fredoka"/>
            </a:endParaRPr>
          </a:p>
        </p:txBody>
      </p:sp>
      <p:sp>
        <p:nvSpPr>
          <p:cNvPr id="229" name="Google Shape;229;p19"/>
          <p:cNvSpPr txBox="1"/>
          <p:nvPr/>
        </p:nvSpPr>
        <p:spPr>
          <a:xfrm>
            <a:off x="13419309" y="5868554"/>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30" name="Google Shape;230;p19"/>
          <p:cNvSpPr/>
          <p:nvPr/>
        </p:nvSpPr>
        <p:spPr>
          <a:xfrm>
            <a:off x="-262023" y="7115849"/>
            <a:ext cx="2110326" cy="3629121"/>
          </a:xfrm>
          <a:custGeom>
            <a:rect b="b" l="l" r="r" t="t"/>
            <a:pathLst>
              <a:path extrusionOk="0" h="3629121" w="2110326">
                <a:moveTo>
                  <a:pt x="0" y="0"/>
                </a:moveTo>
                <a:lnTo>
                  <a:pt x="2110326" y="0"/>
                </a:lnTo>
                <a:lnTo>
                  <a:pt x="2110326" y="3629121"/>
                </a:lnTo>
                <a:lnTo>
                  <a:pt x="0" y="3629121"/>
                </a:lnTo>
                <a:lnTo>
                  <a:pt x="0" y="0"/>
                </a:lnTo>
                <a:close/>
              </a:path>
            </a:pathLst>
          </a:custGeom>
          <a:blipFill rotWithShape="1">
            <a:blip r:embed="rId4">
              <a:alphaModFix/>
            </a:blip>
            <a:stretch>
              <a:fillRect b="0" l="0" r="0" t="0"/>
            </a:stretch>
          </a:blipFill>
          <a:ln>
            <a:noFill/>
          </a:ln>
        </p:spPr>
      </p:sp>
      <p:sp>
        <p:nvSpPr>
          <p:cNvPr id="231" name="Google Shape;231;p19"/>
          <p:cNvSpPr/>
          <p:nvPr/>
        </p:nvSpPr>
        <p:spPr>
          <a:xfrm flipH="1">
            <a:off x="16408424" y="7115849"/>
            <a:ext cx="2110326" cy="3629121"/>
          </a:xfrm>
          <a:custGeom>
            <a:rect b="b" l="l" r="r" t="t"/>
            <a:pathLst>
              <a:path extrusionOk="0" h="3629121" w="2110326">
                <a:moveTo>
                  <a:pt x="2110326" y="0"/>
                </a:moveTo>
                <a:lnTo>
                  <a:pt x="0" y="0"/>
                </a:lnTo>
                <a:lnTo>
                  <a:pt x="0" y="3629121"/>
                </a:lnTo>
                <a:lnTo>
                  <a:pt x="2110326" y="3629121"/>
                </a:lnTo>
                <a:lnTo>
                  <a:pt x="2110326" y="0"/>
                </a:lnTo>
                <a:close/>
              </a:path>
            </a:pathLst>
          </a:custGeom>
          <a:blipFill rotWithShape="1">
            <a:blip r:embed="rId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235" name="Shape 235"/>
        <p:cNvGrpSpPr/>
        <p:nvPr/>
      </p:nvGrpSpPr>
      <p:grpSpPr>
        <a:xfrm>
          <a:off x="0" y="0"/>
          <a:ext cx="0" cy="0"/>
          <a:chOff x="0" y="0"/>
          <a:chExt cx="0" cy="0"/>
        </a:xfrm>
      </p:grpSpPr>
      <p:grpSp>
        <p:nvGrpSpPr>
          <p:cNvPr id="236" name="Google Shape;236;p20"/>
          <p:cNvGrpSpPr/>
          <p:nvPr/>
        </p:nvGrpSpPr>
        <p:grpSpPr>
          <a:xfrm>
            <a:off x="1424092" y="1601885"/>
            <a:ext cx="7719908" cy="2160236"/>
            <a:chOff x="0" y="-47625"/>
            <a:chExt cx="1914205" cy="535645"/>
          </a:xfrm>
        </p:grpSpPr>
        <p:sp>
          <p:nvSpPr>
            <p:cNvPr id="237" name="Google Shape;237;p20"/>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0"/>
          <p:cNvGrpSpPr/>
          <p:nvPr/>
        </p:nvGrpSpPr>
        <p:grpSpPr>
          <a:xfrm>
            <a:off x="1184854" y="1389276"/>
            <a:ext cx="7719908" cy="2148419"/>
            <a:chOff x="0" y="-47625"/>
            <a:chExt cx="1914205" cy="532716"/>
          </a:xfrm>
        </p:grpSpPr>
        <p:sp>
          <p:nvSpPr>
            <p:cNvPr id="240" name="Google Shape;240;p20"/>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0"/>
          <p:cNvSpPr txBox="1"/>
          <p:nvPr/>
        </p:nvSpPr>
        <p:spPr>
          <a:xfrm>
            <a:off x="1184854" y="213565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Write Topic Here</a:t>
            </a:r>
            <a:endParaRPr b="1">
              <a:latin typeface="Fredoka"/>
              <a:ea typeface="Fredoka"/>
              <a:cs typeface="Fredoka"/>
              <a:sym typeface="Fredoka"/>
            </a:endParaRPr>
          </a:p>
        </p:txBody>
      </p:sp>
      <p:pic>
        <p:nvPicPr>
          <p:cNvPr id="243" name="Google Shape;243;p20"/>
          <p:cNvPicPr preferRelativeResize="0"/>
          <p:nvPr/>
        </p:nvPicPr>
        <p:blipFill rotWithShape="1">
          <a:blip r:embed="rId3">
            <a:alphaModFix/>
          </a:blip>
          <a:srcRect b="25260" l="0" r="0" t="25260"/>
          <a:stretch/>
        </p:blipFill>
        <p:spPr>
          <a:xfrm>
            <a:off x="1028700" y="4844005"/>
            <a:ext cx="3182771" cy="2354807"/>
          </a:xfrm>
          <a:prstGeom prst="rect">
            <a:avLst/>
          </a:prstGeom>
          <a:noFill/>
          <a:ln>
            <a:noFill/>
          </a:ln>
        </p:spPr>
      </p:pic>
      <p:sp>
        <p:nvSpPr>
          <p:cNvPr id="244" name="Google Shape;244;p20"/>
          <p:cNvSpPr txBox="1"/>
          <p:nvPr/>
        </p:nvSpPr>
        <p:spPr>
          <a:xfrm>
            <a:off x="1028700" y="776315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latin typeface="Fredoka"/>
              <a:ea typeface="Fredoka"/>
              <a:cs typeface="Fredoka"/>
              <a:sym typeface="Fredoka"/>
            </a:endParaRPr>
          </a:p>
        </p:txBody>
      </p:sp>
      <p:sp>
        <p:nvSpPr>
          <p:cNvPr id="245" name="Google Shape;245;p20"/>
          <p:cNvSpPr txBox="1"/>
          <p:nvPr/>
        </p:nvSpPr>
        <p:spPr>
          <a:xfrm>
            <a:off x="1131949" y="8488204"/>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46" name="Google Shape;246;p20"/>
          <p:cNvSpPr txBox="1"/>
          <p:nvPr/>
        </p:nvSpPr>
        <p:spPr>
          <a:xfrm>
            <a:off x="5448857" y="776315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latin typeface="Fredoka"/>
              <a:ea typeface="Fredoka"/>
              <a:cs typeface="Fredoka"/>
              <a:sym typeface="Fredoka"/>
            </a:endParaRPr>
          </a:p>
        </p:txBody>
      </p:sp>
      <p:sp>
        <p:nvSpPr>
          <p:cNvPr id="247" name="Google Shape;247;p20"/>
          <p:cNvSpPr txBox="1"/>
          <p:nvPr/>
        </p:nvSpPr>
        <p:spPr>
          <a:xfrm>
            <a:off x="5552106" y="8488204"/>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48" name="Google Shape;248;p20"/>
          <p:cNvSpPr txBox="1"/>
          <p:nvPr/>
        </p:nvSpPr>
        <p:spPr>
          <a:xfrm>
            <a:off x="9869014" y="7763150"/>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latin typeface="Fredoka"/>
              <a:ea typeface="Fredoka"/>
              <a:cs typeface="Fredoka"/>
              <a:sym typeface="Fredoka"/>
            </a:endParaRPr>
          </a:p>
        </p:txBody>
      </p:sp>
      <p:sp>
        <p:nvSpPr>
          <p:cNvPr id="249" name="Google Shape;249;p20"/>
          <p:cNvSpPr txBox="1"/>
          <p:nvPr/>
        </p:nvSpPr>
        <p:spPr>
          <a:xfrm>
            <a:off x="9972263" y="8488204"/>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pic>
        <p:nvPicPr>
          <p:cNvPr id="250" name="Google Shape;250;p20"/>
          <p:cNvPicPr preferRelativeResize="0"/>
          <p:nvPr/>
        </p:nvPicPr>
        <p:blipFill rotWithShape="1">
          <a:blip r:embed="rId4">
            <a:alphaModFix/>
          </a:blip>
          <a:srcRect b="25336" l="0" r="0" t="25336"/>
          <a:stretch/>
        </p:blipFill>
        <p:spPr>
          <a:xfrm>
            <a:off x="5448857" y="4844005"/>
            <a:ext cx="3182771" cy="2354807"/>
          </a:xfrm>
          <a:prstGeom prst="rect">
            <a:avLst/>
          </a:prstGeom>
          <a:noFill/>
          <a:ln>
            <a:noFill/>
          </a:ln>
        </p:spPr>
      </p:pic>
      <p:pic>
        <p:nvPicPr>
          <p:cNvPr id="251" name="Google Shape;251;p20"/>
          <p:cNvPicPr preferRelativeResize="0"/>
          <p:nvPr/>
        </p:nvPicPr>
        <p:blipFill rotWithShape="1">
          <a:blip r:embed="rId5">
            <a:alphaModFix/>
          </a:blip>
          <a:srcRect b="21093" l="0" r="0" t="29582"/>
          <a:stretch/>
        </p:blipFill>
        <p:spPr>
          <a:xfrm>
            <a:off x="9881856" y="4844005"/>
            <a:ext cx="3182771" cy="2354807"/>
          </a:xfrm>
          <a:prstGeom prst="rect">
            <a:avLst/>
          </a:prstGeom>
          <a:noFill/>
          <a:ln>
            <a:noFill/>
          </a:ln>
        </p:spPr>
      </p:pic>
      <p:sp>
        <p:nvSpPr>
          <p:cNvPr id="252" name="Google Shape;252;p20"/>
          <p:cNvSpPr/>
          <p:nvPr/>
        </p:nvSpPr>
        <p:spPr>
          <a:xfrm>
            <a:off x="10778034" y="-504142"/>
            <a:ext cx="5249984" cy="5013734"/>
          </a:xfrm>
          <a:custGeom>
            <a:rect b="b" l="l" r="r" t="t"/>
            <a:pathLst>
              <a:path extrusionOk="0" h="5013734" w="5249984">
                <a:moveTo>
                  <a:pt x="0" y="0"/>
                </a:moveTo>
                <a:lnTo>
                  <a:pt x="5249984" y="0"/>
                </a:lnTo>
                <a:lnTo>
                  <a:pt x="5249984" y="5013734"/>
                </a:lnTo>
                <a:lnTo>
                  <a:pt x="0" y="5013734"/>
                </a:lnTo>
                <a:lnTo>
                  <a:pt x="0" y="0"/>
                </a:lnTo>
                <a:close/>
              </a:path>
            </a:pathLst>
          </a:custGeom>
          <a:blipFill rotWithShape="1">
            <a:blip r:embed="rId6">
              <a:alphaModFix/>
            </a:blip>
            <a:stretch>
              <a:fillRect b="0" l="0" r="0" t="0"/>
            </a:stretch>
          </a:blipFill>
          <a:ln>
            <a:noFill/>
          </a:ln>
        </p:spPr>
      </p:sp>
      <p:sp>
        <p:nvSpPr>
          <p:cNvPr id="253" name="Google Shape;253;p20"/>
          <p:cNvSpPr/>
          <p:nvPr/>
        </p:nvSpPr>
        <p:spPr>
          <a:xfrm flipH="1">
            <a:off x="13762602" y="319391"/>
            <a:ext cx="5081526" cy="9967609"/>
          </a:xfrm>
          <a:custGeom>
            <a:rect b="b" l="l" r="r" t="t"/>
            <a:pathLst>
              <a:path extrusionOk="0" h="9967609" w="5081526">
                <a:moveTo>
                  <a:pt x="5081526" y="0"/>
                </a:moveTo>
                <a:lnTo>
                  <a:pt x="0" y="0"/>
                </a:lnTo>
                <a:lnTo>
                  <a:pt x="0" y="9967609"/>
                </a:lnTo>
                <a:lnTo>
                  <a:pt x="5081526" y="9967609"/>
                </a:lnTo>
                <a:lnTo>
                  <a:pt x="5081526"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257" name="Shape 257"/>
        <p:cNvGrpSpPr/>
        <p:nvPr/>
      </p:nvGrpSpPr>
      <p:grpSpPr>
        <a:xfrm>
          <a:off x="0" y="0"/>
          <a:ext cx="0" cy="0"/>
          <a:chOff x="0" y="0"/>
          <a:chExt cx="0" cy="0"/>
        </a:xfrm>
      </p:grpSpPr>
      <p:grpSp>
        <p:nvGrpSpPr>
          <p:cNvPr id="258" name="Google Shape;258;p21"/>
          <p:cNvGrpSpPr/>
          <p:nvPr/>
        </p:nvGrpSpPr>
        <p:grpSpPr>
          <a:xfrm>
            <a:off x="1028700" y="3973255"/>
            <a:ext cx="4924148" cy="6829693"/>
            <a:chOff x="0" y="-47625"/>
            <a:chExt cx="1220977" cy="1693470"/>
          </a:xfrm>
        </p:grpSpPr>
        <p:sp>
          <p:nvSpPr>
            <p:cNvPr id="259" name="Google Shape;259;p21"/>
            <p:cNvSpPr/>
            <p:nvPr/>
          </p:nvSpPr>
          <p:spPr>
            <a:xfrm>
              <a:off x="0" y="0"/>
              <a:ext cx="1220977" cy="1645845"/>
            </a:xfrm>
            <a:custGeom>
              <a:rect b="b" l="l" r="r" t="t"/>
              <a:pathLst>
                <a:path extrusionOk="0" h="1645845" w="1220977">
                  <a:moveTo>
                    <a:pt x="80184" y="0"/>
                  </a:moveTo>
                  <a:lnTo>
                    <a:pt x="1140793" y="0"/>
                  </a:lnTo>
                  <a:cubicBezTo>
                    <a:pt x="1162059" y="0"/>
                    <a:pt x="1182454" y="8448"/>
                    <a:pt x="1197491" y="23485"/>
                  </a:cubicBezTo>
                  <a:cubicBezTo>
                    <a:pt x="1212529" y="38523"/>
                    <a:pt x="1220977" y="58918"/>
                    <a:pt x="1220977" y="80184"/>
                  </a:cubicBezTo>
                  <a:lnTo>
                    <a:pt x="1220977" y="1565661"/>
                  </a:lnTo>
                  <a:cubicBezTo>
                    <a:pt x="1220977" y="1586927"/>
                    <a:pt x="1212529" y="1607322"/>
                    <a:pt x="1197491" y="1622360"/>
                  </a:cubicBezTo>
                  <a:cubicBezTo>
                    <a:pt x="1182454" y="1637397"/>
                    <a:pt x="1162059" y="1645845"/>
                    <a:pt x="1140793" y="1645845"/>
                  </a:cubicBezTo>
                  <a:lnTo>
                    <a:pt x="80184" y="1645845"/>
                  </a:lnTo>
                  <a:cubicBezTo>
                    <a:pt x="58918" y="1645845"/>
                    <a:pt x="38523" y="1637397"/>
                    <a:pt x="23485" y="1622360"/>
                  </a:cubicBezTo>
                  <a:cubicBezTo>
                    <a:pt x="8448" y="1607322"/>
                    <a:pt x="0" y="1586927"/>
                    <a:pt x="0" y="1565661"/>
                  </a:cubicBezTo>
                  <a:lnTo>
                    <a:pt x="0" y="80184"/>
                  </a:lnTo>
                  <a:cubicBezTo>
                    <a:pt x="0" y="58918"/>
                    <a:pt x="8448" y="38523"/>
                    <a:pt x="23485" y="23485"/>
                  </a:cubicBezTo>
                  <a:cubicBezTo>
                    <a:pt x="38523" y="8448"/>
                    <a:pt x="58918" y="0"/>
                    <a:pt x="80184" y="0"/>
                  </a:cubicBezTo>
                  <a:close/>
                </a:path>
              </a:pathLst>
            </a:custGeom>
            <a:solidFill>
              <a:srgbClr val="000000">
                <a:alpha val="0"/>
              </a:srgbClr>
            </a:solidFill>
            <a:ln cap="rnd" cmpd="sng" w="142875">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1"/>
            <p:cNvSpPr txBox="1"/>
            <p:nvPr/>
          </p:nvSpPr>
          <p:spPr>
            <a:xfrm>
              <a:off x="0" y="-47625"/>
              <a:ext cx="1220977" cy="1693470"/>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21"/>
          <p:cNvSpPr/>
          <p:nvPr/>
        </p:nvSpPr>
        <p:spPr>
          <a:xfrm>
            <a:off x="2185734" y="5143500"/>
            <a:ext cx="2610080" cy="2729495"/>
          </a:xfrm>
          <a:custGeom>
            <a:rect b="b" l="l" r="r" t="t"/>
            <a:pathLst>
              <a:path extrusionOk="0" h="2729495" w="2610080">
                <a:moveTo>
                  <a:pt x="0" y="0"/>
                </a:moveTo>
                <a:lnTo>
                  <a:pt x="2610080" y="0"/>
                </a:lnTo>
                <a:lnTo>
                  <a:pt x="2610080" y="2729495"/>
                </a:lnTo>
                <a:lnTo>
                  <a:pt x="0" y="2729495"/>
                </a:lnTo>
                <a:lnTo>
                  <a:pt x="0" y="0"/>
                </a:lnTo>
                <a:close/>
              </a:path>
            </a:pathLst>
          </a:custGeom>
          <a:blipFill rotWithShape="1">
            <a:blip r:embed="rId3">
              <a:alphaModFix/>
            </a:blip>
            <a:stretch>
              <a:fillRect b="0" l="0" r="0" t="0"/>
            </a:stretch>
          </a:blipFill>
          <a:ln>
            <a:noFill/>
          </a:ln>
        </p:spPr>
      </p:sp>
      <p:grpSp>
        <p:nvGrpSpPr>
          <p:cNvPr id="262" name="Google Shape;262;p21"/>
          <p:cNvGrpSpPr/>
          <p:nvPr/>
        </p:nvGrpSpPr>
        <p:grpSpPr>
          <a:xfrm>
            <a:off x="6434303" y="3973255"/>
            <a:ext cx="4924148" cy="6829693"/>
            <a:chOff x="0" y="-47625"/>
            <a:chExt cx="1220977" cy="1693470"/>
          </a:xfrm>
        </p:grpSpPr>
        <p:sp>
          <p:nvSpPr>
            <p:cNvPr id="263" name="Google Shape;263;p21"/>
            <p:cNvSpPr/>
            <p:nvPr/>
          </p:nvSpPr>
          <p:spPr>
            <a:xfrm>
              <a:off x="0" y="0"/>
              <a:ext cx="1220977" cy="1645845"/>
            </a:xfrm>
            <a:custGeom>
              <a:rect b="b" l="l" r="r" t="t"/>
              <a:pathLst>
                <a:path extrusionOk="0" h="1645845" w="1220977">
                  <a:moveTo>
                    <a:pt x="80184" y="0"/>
                  </a:moveTo>
                  <a:lnTo>
                    <a:pt x="1140793" y="0"/>
                  </a:lnTo>
                  <a:cubicBezTo>
                    <a:pt x="1162059" y="0"/>
                    <a:pt x="1182454" y="8448"/>
                    <a:pt x="1197491" y="23485"/>
                  </a:cubicBezTo>
                  <a:cubicBezTo>
                    <a:pt x="1212529" y="38523"/>
                    <a:pt x="1220977" y="58918"/>
                    <a:pt x="1220977" y="80184"/>
                  </a:cubicBezTo>
                  <a:lnTo>
                    <a:pt x="1220977" y="1565661"/>
                  </a:lnTo>
                  <a:cubicBezTo>
                    <a:pt x="1220977" y="1586927"/>
                    <a:pt x="1212529" y="1607322"/>
                    <a:pt x="1197491" y="1622360"/>
                  </a:cubicBezTo>
                  <a:cubicBezTo>
                    <a:pt x="1182454" y="1637397"/>
                    <a:pt x="1162059" y="1645845"/>
                    <a:pt x="1140793" y="1645845"/>
                  </a:cubicBezTo>
                  <a:lnTo>
                    <a:pt x="80184" y="1645845"/>
                  </a:lnTo>
                  <a:cubicBezTo>
                    <a:pt x="58918" y="1645845"/>
                    <a:pt x="38523" y="1637397"/>
                    <a:pt x="23485" y="1622360"/>
                  </a:cubicBezTo>
                  <a:cubicBezTo>
                    <a:pt x="8448" y="1607322"/>
                    <a:pt x="0" y="1586927"/>
                    <a:pt x="0" y="1565661"/>
                  </a:cubicBezTo>
                  <a:lnTo>
                    <a:pt x="0" y="80184"/>
                  </a:lnTo>
                  <a:cubicBezTo>
                    <a:pt x="0" y="58918"/>
                    <a:pt x="8448" y="38523"/>
                    <a:pt x="23485" y="23485"/>
                  </a:cubicBezTo>
                  <a:cubicBezTo>
                    <a:pt x="38523" y="8448"/>
                    <a:pt x="58918" y="0"/>
                    <a:pt x="80184" y="0"/>
                  </a:cubicBezTo>
                  <a:close/>
                </a:path>
              </a:pathLst>
            </a:custGeom>
            <a:solidFill>
              <a:srgbClr val="000000">
                <a:alpha val="0"/>
              </a:srgbClr>
            </a:solidFill>
            <a:ln cap="rnd" cmpd="sng" w="142875">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1"/>
            <p:cNvSpPr txBox="1"/>
            <p:nvPr/>
          </p:nvSpPr>
          <p:spPr>
            <a:xfrm>
              <a:off x="0" y="-47625"/>
              <a:ext cx="1220977" cy="1693470"/>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1"/>
          <p:cNvGrpSpPr/>
          <p:nvPr/>
        </p:nvGrpSpPr>
        <p:grpSpPr>
          <a:xfrm>
            <a:off x="11844226" y="3973255"/>
            <a:ext cx="4924148" cy="6829693"/>
            <a:chOff x="0" y="-47625"/>
            <a:chExt cx="1220977" cy="1693470"/>
          </a:xfrm>
        </p:grpSpPr>
        <p:sp>
          <p:nvSpPr>
            <p:cNvPr id="266" name="Google Shape;266;p21"/>
            <p:cNvSpPr/>
            <p:nvPr/>
          </p:nvSpPr>
          <p:spPr>
            <a:xfrm>
              <a:off x="0" y="0"/>
              <a:ext cx="1220977" cy="1645845"/>
            </a:xfrm>
            <a:custGeom>
              <a:rect b="b" l="l" r="r" t="t"/>
              <a:pathLst>
                <a:path extrusionOk="0" h="1645845" w="1220977">
                  <a:moveTo>
                    <a:pt x="80184" y="0"/>
                  </a:moveTo>
                  <a:lnTo>
                    <a:pt x="1140793" y="0"/>
                  </a:lnTo>
                  <a:cubicBezTo>
                    <a:pt x="1162059" y="0"/>
                    <a:pt x="1182454" y="8448"/>
                    <a:pt x="1197491" y="23485"/>
                  </a:cubicBezTo>
                  <a:cubicBezTo>
                    <a:pt x="1212529" y="38523"/>
                    <a:pt x="1220977" y="58918"/>
                    <a:pt x="1220977" y="80184"/>
                  </a:cubicBezTo>
                  <a:lnTo>
                    <a:pt x="1220977" y="1565661"/>
                  </a:lnTo>
                  <a:cubicBezTo>
                    <a:pt x="1220977" y="1586927"/>
                    <a:pt x="1212529" y="1607322"/>
                    <a:pt x="1197491" y="1622360"/>
                  </a:cubicBezTo>
                  <a:cubicBezTo>
                    <a:pt x="1182454" y="1637397"/>
                    <a:pt x="1162059" y="1645845"/>
                    <a:pt x="1140793" y="1645845"/>
                  </a:cubicBezTo>
                  <a:lnTo>
                    <a:pt x="80184" y="1645845"/>
                  </a:lnTo>
                  <a:cubicBezTo>
                    <a:pt x="58918" y="1645845"/>
                    <a:pt x="38523" y="1637397"/>
                    <a:pt x="23485" y="1622360"/>
                  </a:cubicBezTo>
                  <a:cubicBezTo>
                    <a:pt x="8448" y="1607322"/>
                    <a:pt x="0" y="1586927"/>
                    <a:pt x="0" y="1565661"/>
                  </a:cubicBezTo>
                  <a:lnTo>
                    <a:pt x="0" y="80184"/>
                  </a:lnTo>
                  <a:cubicBezTo>
                    <a:pt x="0" y="58918"/>
                    <a:pt x="8448" y="38523"/>
                    <a:pt x="23485" y="23485"/>
                  </a:cubicBezTo>
                  <a:cubicBezTo>
                    <a:pt x="38523" y="8448"/>
                    <a:pt x="58918" y="0"/>
                    <a:pt x="80184" y="0"/>
                  </a:cubicBezTo>
                  <a:close/>
                </a:path>
              </a:pathLst>
            </a:custGeom>
            <a:solidFill>
              <a:srgbClr val="000000">
                <a:alpha val="0"/>
              </a:srgbClr>
            </a:solidFill>
            <a:ln cap="rnd" cmpd="sng" w="142875">
              <a:solidFill>
                <a:srgbClr val="F5B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1"/>
            <p:cNvSpPr txBox="1"/>
            <p:nvPr/>
          </p:nvSpPr>
          <p:spPr>
            <a:xfrm>
              <a:off x="0" y="-47625"/>
              <a:ext cx="1220977" cy="1693470"/>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1"/>
          <p:cNvSpPr txBox="1"/>
          <p:nvPr/>
        </p:nvSpPr>
        <p:spPr>
          <a:xfrm>
            <a:off x="1892967" y="8218274"/>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latin typeface="Fredoka"/>
              <a:ea typeface="Fredoka"/>
              <a:cs typeface="Fredoka"/>
              <a:sym typeface="Fredoka"/>
            </a:endParaRPr>
          </a:p>
        </p:txBody>
      </p:sp>
      <p:sp>
        <p:nvSpPr>
          <p:cNvPr id="269" name="Google Shape;269;p21"/>
          <p:cNvSpPr txBox="1"/>
          <p:nvPr/>
        </p:nvSpPr>
        <p:spPr>
          <a:xfrm>
            <a:off x="1996216" y="8943328"/>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70" name="Google Shape;270;p21"/>
          <p:cNvSpPr txBox="1"/>
          <p:nvPr/>
        </p:nvSpPr>
        <p:spPr>
          <a:xfrm>
            <a:off x="7298571" y="8218274"/>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latin typeface="Fredoka"/>
              <a:ea typeface="Fredoka"/>
              <a:cs typeface="Fredoka"/>
              <a:sym typeface="Fredoka"/>
            </a:endParaRPr>
          </a:p>
        </p:txBody>
      </p:sp>
      <p:sp>
        <p:nvSpPr>
          <p:cNvPr id="271" name="Google Shape;271;p21"/>
          <p:cNvSpPr txBox="1"/>
          <p:nvPr/>
        </p:nvSpPr>
        <p:spPr>
          <a:xfrm>
            <a:off x="7401820" y="8943328"/>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72" name="Google Shape;272;p21"/>
          <p:cNvSpPr txBox="1"/>
          <p:nvPr/>
        </p:nvSpPr>
        <p:spPr>
          <a:xfrm>
            <a:off x="12721039" y="8218274"/>
            <a:ext cx="31956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latin typeface="Fredoka"/>
              <a:ea typeface="Fredoka"/>
              <a:cs typeface="Fredoka"/>
              <a:sym typeface="Fredoka"/>
            </a:endParaRPr>
          </a:p>
        </p:txBody>
      </p:sp>
      <p:sp>
        <p:nvSpPr>
          <p:cNvPr id="273" name="Google Shape;273;p21"/>
          <p:cNvSpPr txBox="1"/>
          <p:nvPr/>
        </p:nvSpPr>
        <p:spPr>
          <a:xfrm>
            <a:off x="12824288" y="8943328"/>
            <a:ext cx="2989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Briefly elaborate on what you want to discuss. </a:t>
            </a:r>
            <a:endParaRPr/>
          </a:p>
        </p:txBody>
      </p:sp>
      <p:sp>
        <p:nvSpPr>
          <p:cNvPr id="274" name="Google Shape;274;p21"/>
          <p:cNvSpPr/>
          <p:nvPr/>
        </p:nvSpPr>
        <p:spPr>
          <a:xfrm>
            <a:off x="495087" y="1122712"/>
            <a:ext cx="4059880" cy="2192335"/>
          </a:xfrm>
          <a:custGeom>
            <a:rect b="b" l="l" r="r" t="t"/>
            <a:pathLst>
              <a:path extrusionOk="0" h="2192335" w="4059880">
                <a:moveTo>
                  <a:pt x="0" y="0"/>
                </a:moveTo>
                <a:lnTo>
                  <a:pt x="4059881" y="0"/>
                </a:lnTo>
                <a:lnTo>
                  <a:pt x="4059881" y="2192336"/>
                </a:lnTo>
                <a:lnTo>
                  <a:pt x="0" y="2192336"/>
                </a:lnTo>
                <a:lnTo>
                  <a:pt x="0" y="0"/>
                </a:lnTo>
                <a:close/>
              </a:path>
            </a:pathLst>
          </a:custGeom>
          <a:blipFill rotWithShape="1">
            <a:blip r:embed="rId4">
              <a:alphaModFix/>
            </a:blip>
            <a:stretch>
              <a:fillRect b="0" l="0" r="0" t="0"/>
            </a:stretch>
          </a:blipFill>
          <a:ln>
            <a:noFill/>
          </a:ln>
        </p:spPr>
      </p:sp>
      <p:sp>
        <p:nvSpPr>
          <p:cNvPr id="275" name="Google Shape;275;p21"/>
          <p:cNvSpPr/>
          <p:nvPr/>
        </p:nvSpPr>
        <p:spPr>
          <a:xfrm flipH="1">
            <a:off x="13730635" y="1216725"/>
            <a:ext cx="4059880" cy="2192335"/>
          </a:xfrm>
          <a:custGeom>
            <a:rect b="b" l="l" r="r" t="t"/>
            <a:pathLst>
              <a:path extrusionOk="0" h="2192335" w="4059880">
                <a:moveTo>
                  <a:pt x="4059880" y="0"/>
                </a:moveTo>
                <a:lnTo>
                  <a:pt x="0" y="0"/>
                </a:lnTo>
                <a:lnTo>
                  <a:pt x="0" y="2192335"/>
                </a:lnTo>
                <a:lnTo>
                  <a:pt x="4059880" y="2192335"/>
                </a:lnTo>
                <a:lnTo>
                  <a:pt x="4059880" y="0"/>
                </a:lnTo>
                <a:close/>
              </a:path>
            </a:pathLst>
          </a:custGeom>
          <a:blipFill rotWithShape="1">
            <a:blip r:embed="rId4">
              <a:alphaModFix/>
            </a:blip>
            <a:stretch>
              <a:fillRect b="0" l="0" r="0" t="0"/>
            </a:stretch>
          </a:blipFill>
          <a:ln>
            <a:noFill/>
          </a:ln>
        </p:spPr>
      </p:sp>
      <p:sp>
        <p:nvSpPr>
          <p:cNvPr id="276" name="Google Shape;276;p21"/>
          <p:cNvSpPr/>
          <p:nvPr/>
        </p:nvSpPr>
        <p:spPr>
          <a:xfrm>
            <a:off x="8007245" y="4814918"/>
            <a:ext cx="1778265" cy="3058077"/>
          </a:xfrm>
          <a:custGeom>
            <a:rect b="b" l="l" r="r" t="t"/>
            <a:pathLst>
              <a:path extrusionOk="0" h="3058077" w="1778265">
                <a:moveTo>
                  <a:pt x="0" y="0"/>
                </a:moveTo>
                <a:lnTo>
                  <a:pt x="1778264" y="0"/>
                </a:lnTo>
                <a:lnTo>
                  <a:pt x="1778264" y="3058077"/>
                </a:lnTo>
                <a:lnTo>
                  <a:pt x="0" y="3058077"/>
                </a:lnTo>
                <a:lnTo>
                  <a:pt x="0" y="0"/>
                </a:lnTo>
                <a:close/>
              </a:path>
            </a:pathLst>
          </a:custGeom>
          <a:blipFill rotWithShape="1">
            <a:blip r:embed="rId5">
              <a:alphaModFix/>
            </a:blip>
            <a:stretch>
              <a:fillRect b="0" l="0" r="0" t="0"/>
            </a:stretch>
          </a:blipFill>
          <a:ln>
            <a:noFill/>
          </a:ln>
        </p:spPr>
      </p:sp>
      <p:sp>
        <p:nvSpPr>
          <p:cNvPr id="277" name="Google Shape;277;p21"/>
          <p:cNvSpPr/>
          <p:nvPr/>
        </p:nvSpPr>
        <p:spPr>
          <a:xfrm>
            <a:off x="13038430" y="5029794"/>
            <a:ext cx="2560831" cy="2628326"/>
          </a:xfrm>
          <a:custGeom>
            <a:rect b="b" l="l" r="r" t="t"/>
            <a:pathLst>
              <a:path extrusionOk="0" h="2628326" w="2560831">
                <a:moveTo>
                  <a:pt x="0" y="0"/>
                </a:moveTo>
                <a:lnTo>
                  <a:pt x="2560831" y="0"/>
                </a:lnTo>
                <a:lnTo>
                  <a:pt x="2560831" y="2628326"/>
                </a:lnTo>
                <a:lnTo>
                  <a:pt x="0" y="2628326"/>
                </a:lnTo>
                <a:lnTo>
                  <a:pt x="0" y="0"/>
                </a:lnTo>
                <a:close/>
              </a:path>
            </a:pathLst>
          </a:custGeom>
          <a:blipFill rotWithShape="1">
            <a:blip r:embed="rId6">
              <a:alphaModFix/>
            </a:blip>
            <a:stretch>
              <a:fillRect b="0" l="0" r="0" t="0"/>
            </a:stretch>
          </a:blipFill>
          <a:ln>
            <a:noFill/>
          </a:ln>
        </p:spPr>
      </p:sp>
      <p:grpSp>
        <p:nvGrpSpPr>
          <p:cNvPr id="278" name="Google Shape;278;p21"/>
          <p:cNvGrpSpPr/>
          <p:nvPr/>
        </p:nvGrpSpPr>
        <p:grpSpPr>
          <a:xfrm>
            <a:off x="5403665" y="1154812"/>
            <a:ext cx="7719908" cy="2160236"/>
            <a:chOff x="0" y="-47625"/>
            <a:chExt cx="1914205" cy="535645"/>
          </a:xfrm>
        </p:grpSpPr>
        <p:sp>
          <p:nvSpPr>
            <p:cNvPr id="279" name="Google Shape;279;p21"/>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1"/>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1"/>
          <p:cNvGrpSpPr/>
          <p:nvPr/>
        </p:nvGrpSpPr>
        <p:grpSpPr>
          <a:xfrm>
            <a:off x="5164427" y="942204"/>
            <a:ext cx="7719908" cy="2148419"/>
            <a:chOff x="0" y="-47625"/>
            <a:chExt cx="1914205" cy="532716"/>
          </a:xfrm>
        </p:grpSpPr>
        <p:sp>
          <p:nvSpPr>
            <p:cNvPr id="282" name="Google Shape;282;p21"/>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1"/>
          <p:cNvSpPr txBox="1"/>
          <p:nvPr/>
        </p:nvSpPr>
        <p:spPr>
          <a:xfrm>
            <a:off x="5187126" y="1684388"/>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Write Topic Here</a:t>
            </a:r>
            <a:endParaRPr b="1">
              <a:latin typeface="Fredoka"/>
              <a:ea typeface="Fredoka"/>
              <a:cs typeface="Fredoka"/>
              <a:sym typeface="Fredok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5ED"/>
        </a:solidFill>
      </p:bgPr>
    </p:bg>
    <p:spTree>
      <p:nvGrpSpPr>
        <p:cNvPr id="288" name="Shape 288"/>
        <p:cNvGrpSpPr/>
        <p:nvPr/>
      </p:nvGrpSpPr>
      <p:grpSpPr>
        <a:xfrm>
          <a:off x="0" y="0"/>
          <a:ext cx="0" cy="0"/>
          <a:chOff x="0" y="0"/>
          <a:chExt cx="0" cy="0"/>
        </a:xfrm>
      </p:grpSpPr>
      <p:sp>
        <p:nvSpPr>
          <p:cNvPr id="289" name="Google Shape;289;p22"/>
          <p:cNvSpPr txBox="1"/>
          <p:nvPr/>
        </p:nvSpPr>
        <p:spPr>
          <a:xfrm>
            <a:off x="1275300" y="6170217"/>
            <a:ext cx="3195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01</a:t>
            </a:r>
            <a:endParaRPr b="1">
              <a:latin typeface="Fredoka"/>
              <a:ea typeface="Fredoka"/>
              <a:cs typeface="Fredoka"/>
              <a:sym typeface="Fredoka"/>
            </a:endParaRPr>
          </a:p>
        </p:txBody>
      </p:sp>
      <p:sp>
        <p:nvSpPr>
          <p:cNvPr id="290" name="Google Shape;290;p22"/>
          <p:cNvSpPr txBox="1"/>
          <p:nvPr/>
        </p:nvSpPr>
        <p:spPr>
          <a:xfrm>
            <a:off x="1275300" y="6878602"/>
            <a:ext cx="48096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Enim neque volutpat ac tincidunt vitae semper quis lectus.</a:t>
            </a:r>
            <a:endParaRPr/>
          </a:p>
        </p:txBody>
      </p:sp>
      <p:sp>
        <p:nvSpPr>
          <p:cNvPr id="291" name="Google Shape;291;p22"/>
          <p:cNvSpPr txBox="1"/>
          <p:nvPr/>
        </p:nvSpPr>
        <p:spPr>
          <a:xfrm>
            <a:off x="6768465" y="6170217"/>
            <a:ext cx="3195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02</a:t>
            </a:r>
            <a:endParaRPr b="1">
              <a:latin typeface="Fredoka"/>
              <a:ea typeface="Fredoka"/>
              <a:cs typeface="Fredoka"/>
              <a:sym typeface="Fredoka"/>
            </a:endParaRPr>
          </a:p>
        </p:txBody>
      </p:sp>
      <p:sp>
        <p:nvSpPr>
          <p:cNvPr id="292" name="Google Shape;292;p22"/>
          <p:cNvSpPr txBox="1"/>
          <p:nvPr/>
        </p:nvSpPr>
        <p:spPr>
          <a:xfrm>
            <a:off x="6768465" y="6878602"/>
            <a:ext cx="48096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Enim neque volutpat ac tincidunt vitae semper quis lectus.</a:t>
            </a:r>
            <a:endParaRPr/>
          </a:p>
        </p:txBody>
      </p:sp>
      <p:sp>
        <p:nvSpPr>
          <p:cNvPr id="293" name="Google Shape;293;p22"/>
          <p:cNvSpPr txBox="1"/>
          <p:nvPr/>
        </p:nvSpPr>
        <p:spPr>
          <a:xfrm>
            <a:off x="12263875" y="6170217"/>
            <a:ext cx="31956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466AA"/>
                </a:solidFill>
                <a:latin typeface="Fredoka"/>
                <a:ea typeface="Fredoka"/>
                <a:cs typeface="Fredoka"/>
                <a:sym typeface="Fredoka"/>
              </a:rPr>
              <a:t>Point 03</a:t>
            </a:r>
            <a:endParaRPr b="1">
              <a:latin typeface="Fredoka"/>
              <a:ea typeface="Fredoka"/>
              <a:cs typeface="Fredoka"/>
              <a:sym typeface="Fredoka"/>
            </a:endParaRPr>
          </a:p>
        </p:txBody>
      </p:sp>
      <p:sp>
        <p:nvSpPr>
          <p:cNvPr id="294" name="Google Shape;294;p22"/>
          <p:cNvSpPr txBox="1"/>
          <p:nvPr/>
        </p:nvSpPr>
        <p:spPr>
          <a:xfrm>
            <a:off x="12263875" y="6878602"/>
            <a:ext cx="48096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Enim neque volutpat ac tincidunt vitae semper quis lectus.</a:t>
            </a:r>
            <a:endParaRPr/>
          </a:p>
        </p:txBody>
      </p:sp>
      <p:sp>
        <p:nvSpPr>
          <p:cNvPr id="295" name="Google Shape;295;p22"/>
          <p:cNvSpPr/>
          <p:nvPr/>
        </p:nvSpPr>
        <p:spPr>
          <a:xfrm>
            <a:off x="10192864" y="-726918"/>
            <a:ext cx="7337635" cy="6392914"/>
          </a:xfrm>
          <a:custGeom>
            <a:rect b="b" l="l" r="r" t="t"/>
            <a:pathLst>
              <a:path extrusionOk="0" h="6392914" w="7337635">
                <a:moveTo>
                  <a:pt x="0" y="0"/>
                </a:moveTo>
                <a:lnTo>
                  <a:pt x="7337635" y="0"/>
                </a:lnTo>
                <a:lnTo>
                  <a:pt x="7337635" y="6392914"/>
                </a:lnTo>
                <a:lnTo>
                  <a:pt x="0" y="6392914"/>
                </a:lnTo>
                <a:lnTo>
                  <a:pt x="0" y="0"/>
                </a:lnTo>
                <a:close/>
              </a:path>
            </a:pathLst>
          </a:custGeom>
          <a:blipFill rotWithShape="1">
            <a:blip r:embed="rId3">
              <a:alphaModFix/>
            </a:blip>
            <a:stretch>
              <a:fillRect b="0" l="0" r="0" t="0"/>
            </a:stretch>
          </a:blipFill>
          <a:ln>
            <a:noFill/>
          </a:ln>
        </p:spPr>
      </p:sp>
      <p:sp>
        <p:nvSpPr>
          <p:cNvPr id="296" name="Google Shape;296;p22"/>
          <p:cNvSpPr/>
          <p:nvPr/>
        </p:nvSpPr>
        <p:spPr>
          <a:xfrm flipH="1">
            <a:off x="6874110" y="478283"/>
            <a:ext cx="3318755" cy="4569714"/>
          </a:xfrm>
          <a:custGeom>
            <a:rect b="b" l="l" r="r" t="t"/>
            <a:pathLst>
              <a:path extrusionOk="0" h="4569714" w="3318755">
                <a:moveTo>
                  <a:pt x="3318754" y="0"/>
                </a:moveTo>
                <a:lnTo>
                  <a:pt x="0" y="0"/>
                </a:lnTo>
                <a:lnTo>
                  <a:pt x="0" y="4569714"/>
                </a:lnTo>
                <a:lnTo>
                  <a:pt x="3318754" y="4569714"/>
                </a:lnTo>
                <a:lnTo>
                  <a:pt x="3318754" y="0"/>
                </a:lnTo>
                <a:close/>
              </a:path>
            </a:pathLst>
          </a:custGeom>
          <a:blipFill rotWithShape="1">
            <a:blip r:embed="rId4">
              <a:alphaModFix/>
            </a:blip>
            <a:stretch>
              <a:fillRect b="0" l="0" r="0" t="0"/>
            </a:stretch>
          </a:blipFill>
          <a:ln>
            <a:noFill/>
          </a:ln>
        </p:spPr>
      </p:sp>
      <p:sp>
        <p:nvSpPr>
          <p:cNvPr id="297" name="Google Shape;297;p22"/>
          <p:cNvSpPr/>
          <p:nvPr/>
        </p:nvSpPr>
        <p:spPr>
          <a:xfrm rot="1557477">
            <a:off x="1849667" y="-687168"/>
            <a:ext cx="3502774" cy="3431735"/>
          </a:xfrm>
          <a:custGeom>
            <a:rect b="b" l="l" r="r" t="t"/>
            <a:pathLst>
              <a:path extrusionOk="0" h="3431735" w="3502774">
                <a:moveTo>
                  <a:pt x="0" y="0"/>
                </a:moveTo>
                <a:lnTo>
                  <a:pt x="3502774" y="0"/>
                </a:lnTo>
                <a:lnTo>
                  <a:pt x="3502774" y="3431736"/>
                </a:lnTo>
                <a:lnTo>
                  <a:pt x="0" y="3431736"/>
                </a:lnTo>
                <a:lnTo>
                  <a:pt x="0" y="0"/>
                </a:lnTo>
                <a:close/>
              </a:path>
            </a:pathLst>
          </a:custGeom>
          <a:blipFill rotWithShape="1">
            <a:blip r:embed="rId5">
              <a:alphaModFix/>
            </a:blip>
            <a:stretch>
              <a:fillRect b="0" l="0" r="0" t="0"/>
            </a:stretch>
          </a:blipFill>
          <a:ln>
            <a:noFill/>
          </a:ln>
        </p:spPr>
      </p:sp>
      <p:grpSp>
        <p:nvGrpSpPr>
          <p:cNvPr id="298" name="Google Shape;298;p22"/>
          <p:cNvGrpSpPr/>
          <p:nvPr/>
        </p:nvGrpSpPr>
        <p:grpSpPr>
          <a:xfrm>
            <a:off x="1267938" y="2983264"/>
            <a:ext cx="7719908" cy="2160236"/>
            <a:chOff x="0" y="-47625"/>
            <a:chExt cx="1914205" cy="535645"/>
          </a:xfrm>
        </p:grpSpPr>
        <p:sp>
          <p:nvSpPr>
            <p:cNvPr id="299" name="Google Shape;299;p22"/>
            <p:cNvSpPr/>
            <p:nvPr/>
          </p:nvSpPr>
          <p:spPr>
            <a:xfrm>
              <a:off x="0" y="0"/>
              <a:ext cx="1914205" cy="488020"/>
            </a:xfrm>
            <a:custGeom>
              <a:rect b="b" l="l" r="r" t="t"/>
              <a:pathLst>
                <a:path extrusionOk="0" h="488020" w="1914205">
                  <a:moveTo>
                    <a:pt x="51145" y="0"/>
                  </a:moveTo>
                  <a:lnTo>
                    <a:pt x="1863060" y="0"/>
                  </a:lnTo>
                  <a:cubicBezTo>
                    <a:pt x="1876624" y="0"/>
                    <a:pt x="1889633" y="5389"/>
                    <a:pt x="1899225" y="14980"/>
                  </a:cubicBezTo>
                  <a:cubicBezTo>
                    <a:pt x="1908817" y="24572"/>
                    <a:pt x="1914205" y="37581"/>
                    <a:pt x="1914205" y="51145"/>
                  </a:cubicBezTo>
                  <a:lnTo>
                    <a:pt x="1914205" y="436875"/>
                  </a:lnTo>
                  <a:cubicBezTo>
                    <a:pt x="1914205" y="465122"/>
                    <a:pt x="1891306" y="488020"/>
                    <a:pt x="1863060" y="488020"/>
                  </a:cubicBezTo>
                  <a:lnTo>
                    <a:pt x="51145" y="488020"/>
                  </a:lnTo>
                  <a:cubicBezTo>
                    <a:pt x="37581" y="488020"/>
                    <a:pt x="24572" y="482632"/>
                    <a:pt x="14980" y="473040"/>
                  </a:cubicBezTo>
                  <a:cubicBezTo>
                    <a:pt x="5389" y="463449"/>
                    <a:pt x="0" y="450440"/>
                    <a:pt x="0" y="436875"/>
                  </a:cubicBezTo>
                  <a:lnTo>
                    <a:pt x="0" y="51145"/>
                  </a:lnTo>
                  <a:cubicBezTo>
                    <a:pt x="0" y="37581"/>
                    <a:pt x="5389" y="24572"/>
                    <a:pt x="14980" y="14980"/>
                  </a:cubicBezTo>
                  <a:cubicBezTo>
                    <a:pt x="24572" y="5389"/>
                    <a:pt x="37581" y="0"/>
                    <a:pt x="51145" y="0"/>
                  </a:cubicBezTo>
                  <a:close/>
                </a:path>
              </a:pathLst>
            </a:custGeom>
            <a:solidFill>
              <a:srgbClr val="B2E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txBox="1"/>
            <p:nvPr/>
          </p:nvSpPr>
          <p:spPr>
            <a:xfrm>
              <a:off x="0" y="-47625"/>
              <a:ext cx="1914205" cy="535645"/>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22"/>
          <p:cNvGrpSpPr/>
          <p:nvPr/>
        </p:nvGrpSpPr>
        <p:grpSpPr>
          <a:xfrm>
            <a:off x="1028700" y="2770656"/>
            <a:ext cx="7719908" cy="2148419"/>
            <a:chOff x="0" y="-47625"/>
            <a:chExt cx="1914205" cy="532716"/>
          </a:xfrm>
        </p:grpSpPr>
        <p:sp>
          <p:nvSpPr>
            <p:cNvPr id="302" name="Google Shape;302;p22"/>
            <p:cNvSpPr/>
            <p:nvPr/>
          </p:nvSpPr>
          <p:spPr>
            <a:xfrm>
              <a:off x="0" y="0"/>
              <a:ext cx="1914205" cy="485091"/>
            </a:xfrm>
            <a:custGeom>
              <a:rect b="b" l="l" r="r" t="t"/>
              <a:pathLst>
                <a:path extrusionOk="0" h="485091" w="1914205">
                  <a:moveTo>
                    <a:pt x="51145" y="0"/>
                  </a:moveTo>
                  <a:lnTo>
                    <a:pt x="1863060" y="0"/>
                  </a:lnTo>
                  <a:cubicBezTo>
                    <a:pt x="1876624" y="0"/>
                    <a:pt x="1889633" y="5389"/>
                    <a:pt x="1899225" y="14980"/>
                  </a:cubicBezTo>
                  <a:cubicBezTo>
                    <a:pt x="1908817" y="24572"/>
                    <a:pt x="1914205" y="37581"/>
                    <a:pt x="1914205" y="51145"/>
                  </a:cubicBezTo>
                  <a:lnTo>
                    <a:pt x="1914205" y="433945"/>
                  </a:lnTo>
                  <a:cubicBezTo>
                    <a:pt x="1914205" y="462192"/>
                    <a:pt x="1891306" y="485091"/>
                    <a:pt x="1863060" y="485091"/>
                  </a:cubicBezTo>
                  <a:lnTo>
                    <a:pt x="51145" y="485091"/>
                  </a:lnTo>
                  <a:cubicBezTo>
                    <a:pt x="37581" y="485091"/>
                    <a:pt x="24572" y="479702"/>
                    <a:pt x="14980" y="470111"/>
                  </a:cubicBezTo>
                  <a:cubicBezTo>
                    <a:pt x="5389" y="460519"/>
                    <a:pt x="0" y="447510"/>
                    <a:pt x="0" y="433945"/>
                  </a:cubicBezTo>
                  <a:lnTo>
                    <a:pt x="0" y="51145"/>
                  </a:lnTo>
                  <a:cubicBezTo>
                    <a:pt x="0" y="37581"/>
                    <a:pt x="5389" y="24572"/>
                    <a:pt x="14980" y="14980"/>
                  </a:cubicBezTo>
                  <a:cubicBezTo>
                    <a:pt x="24572" y="5389"/>
                    <a:pt x="37581" y="0"/>
                    <a:pt x="51145" y="0"/>
                  </a:cubicBezTo>
                  <a:close/>
                </a:path>
              </a:pathLst>
            </a:custGeom>
            <a:solidFill>
              <a:srgbClr val="FEF8F4"/>
            </a:solidFill>
            <a:ln cap="rnd" cmpd="sng" w="38100">
              <a:solidFill>
                <a:srgbClr val="B2E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txBox="1"/>
            <p:nvPr/>
          </p:nvSpPr>
          <p:spPr>
            <a:xfrm>
              <a:off x="0" y="-47625"/>
              <a:ext cx="1914205" cy="532716"/>
            </a:xfrm>
            <a:prstGeom prst="rect">
              <a:avLst/>
            </a:prstGeom>
            <a:noFill/>
            <a:ln>
              <a:noFill/>
            </a:ln>
          </p:spPr>
          <p:txBody>
            <a:bodyPr anchorCtr="0" anchor="ctr" bIns="76200" lIns="76200" spcFirstLastPara="1" rIns="76200" wrap="square" tIns="762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22"/>
          <p:cNvSpPr txBox="1"/>
          <p:nvPr/>
        </p:nvSpPr>
        <p:spPr>
          <a:xfrm>
            <a:off x="1051400" y="3512840"/>
            <a:ext cx="7649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466AA"/>
                </a:solidFill>
                <a:latin typeface="Fredoka"/>
                <a:ea typeface="Fredoka"/>
                <a:cs typeface="Fredoka"/>
                <a:sym typeface="Fredoka"/>
              </a:rPr>
              <a:t>Write Topic Here</a:t>
            </a:r>
            <a:endParaRPr b="1">
              <a:latin typeface="Fredoka"/>
              <a:ea typeface="Fredoka"/>
              <a:cs typeface="Fredoka"/>
              <a:sym typeface="Fredok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