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693400" cx="7556500"/>
  <p:notesSz cx="6858000" cy="9144000"/>
  <p:embeddedFontLst>
    <p:embeddedFont>
      <p:font typeface="Libre Franklin SemiBold"/>
      <p:regular r:id="rId13"/>
      <p:bold r:id="rId14"/>
      <p:italic r:id="rId15"/>
      <p:boldItalic r:id="rId16"/>
    </p:embeddedFont>
    <p:embeddedFont>
      <p:font typeface="Libre Franklin Light"/>
      <p:regular r:id="rId17"/>
      <p:bold r:id="rId18"/>
      <p:italic r:id="rId19"/>
      <p:boldItalic r:id="rId20"/>
    </p:embeddedFont>
    <p:embeddedFont>
      <p:font typeface="Libre Franklin"/>
      <p:bold r:id="rId21"/>
      <p:boldItalic r:id="rId22"/>
    </p:embeddedFont>
    <p:embeddedFont>
      <p:font typeface="Cinzel"/>
      <p:regular r:id="rId23"/>
      <p:bold r:id="rId24"/>
    </p:embeddedFont>
    <p:embeddedFont>
      <p:font typeface="Libre Franklin Thin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Light-boldItalic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Cinzel-bold.fntdata"/><Relationship Id="rId23" Type="http://schemas.openxmlformats.org/officeDocument/2006/relationships/font" Target="fonts/Cinz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Thin-bold.fntdata"/><Relationship Id="rId25" Type="http://schemas.openxmlformats.org/officeDocument/2006/relationships/font" Target="fonts/LibreFranklinThin-regular.fntdata"/><Relationship Id="rId28" Type="http://schemas.openxmlformats.org/officeDocument/2006/relationships/font" Target="fonts/LibreFranklinThin-boldItalic.fntdata"/><Relationship Id="rId27" Type="http://schemas.openxmlformats.org/officeDocument/2006/relationships/font" Target="fonts/LibreFranklinTh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LibreFranklinSemiBold-italic.fntdata"/><Relationship Id="rId14" Type="http://schemas.openxmlformats.org/officeDocument/2006/relationships/font" Target="fonts/LibreFranklinSemiBold-bold.fntdata"/><Relationship Id="rId17" Type="http://schemas.openxmlformats.org/officeDocument/2006/relationships/font" Target="fonts/LibreFranklinLight-regular.fntdata"/><Relationship Id="rId16" Type="http://schemas.openxmlformats.org/officeDocument/2006/relationships/font" Target="fonts/LibreFranklinSemiBold-boldItalic.fntdata"/><Relationship Id="rId19" Type="http://schemas.openxmlformats.org/officeDocument/2006/relationships/font" Target="fonts/LibreFranklinLight-italic.fntdata"/><Relationship Id="rId18" Type="http://schemas.openxmlformats.org/officeDocument/2006/relationships/font" Target="fonts/LibreFranklin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6.jpg"/><Relationship Id="rId9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3.jp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7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0.jpg"/><Relationship Id="rId5" Type="http://schemas.openxmlformats.org/officeDocument/2006/relationships/image" Target="../media/image18.png"/><Relationship Id="rId6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1A1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-75196"/>
            <a:ext cx="7560000" cy="837770"/>
            <a:chOff x="0" y="-28575"/>
            <a:chExt cx="2872844" cy="31835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872844" cy="289783"/>
            </a:xfrm>
            <a:custGeom>
              <a:rect b="b" l="l" r="r" t="t"/>
              <a:pathLst>
                <a:path extrusionOk="0" h="289783" w="2872844">
                  <a:moveTo>
                    <a:pt x="0" y="0"/>
                  </a:moveTo>
                  <a:lnTo>
                    <a:pt x="2872844" y="0"/>
                  </a:lnTo>
                  <a:lnTo>
                    <a:pt x="2872844" y="289783"/>
                  </a:lnTo>
                  <a:lnTo>
                    <a:pt x="0" y="289783"/>
                  </a:lnTo>
                  <a:close/>
                </a:path>
              </a:pathLst>
            </a:custGeom>
            <a:solidFill>
              <a:srgbClr val="01443C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2872844" cy="318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10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-72000" y="4889726"/>
            <a:ext cx="3780000" cy="5802274"/>
          </a:xfrm>
          <a:custGeom>
            <a:rect b="b" l="l" r="r" t="t"/>
            <a:pathLst>
              <a:path extrusionOk="0" h="5802274" w="3780000">
                <a:moveTo>
                  <a:pt x="0" y="0"/>
                </a:moveTo>
                <a:lnTo>
                  <a:pt x="3780000" y="0"/>
                </a:lnTo>
                <a:lnTo>
                  <a:pt x="3780000" y="5802274"/>
                </a:lnTo>
                <a:lnTo>
                  <a:pt x="0" y="5802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93" r="-2144" t="-2156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0" y="4426438"/>
            <a:ext cx="7748146" cy="515647"/>
            <a:chOff x="0" y="-19050"/>
            <a:chExt cx="2944340" cy="195949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2944340" cy="176899"/>
            </a:xfrm>
            <a:custGeom>
              <a:rect b="b" l="l" r="r" t="t"/>
              <a:pathLst>
                <a:path extrusionOk="0" h="176899" w="2944340">
                  <a:moveTo>
                    <a:pt x="0" y="0"/>
                  </a:moveTo>
                  <a:lnTo>
                    <a:pt x="2944340" y="0"/>
                  </a:lnTo>
                  <a:lnTo>
                    <a:pt x="2944340" y="176899"/>
                  </a:lnTo>
                  <a:lnTo>
                    <a:pt x="0" y="176899"/>
                  </a:lnTo>
                  <a:close/>
                </a:path>
              </a:pathLst>
            </a:custGeom>
            <a:solidFill>
              <a:srgbClr val="5D0909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-19050"/>
              <a:ext cx="2944340" cy="195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10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3805059" y="4889726"/>
            <a:ext cx="3761814" cy="2901137"/>
          </a:xfrm>
          <a:custGeom>
            <a:rect b="b" l="l" r="r" t="t"/>
            <a:pathLst>
              <a:path extrusionOk="0" h="2901137" w="3761814">
                <a:moveTo>
                  <a:pt x="0" y="0"/>
                </a:moveTo>
                <a:lnTo>
                  <a:pt x="3761814" y="0"/>
                </a:lnTo>
                <a:lnTo>
                  <a:pt x="3761814" y="2901137"/>
                </a:lnTo>
                <a:lnTo>
                  <a:pt x="0" y="290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414" l="0" r="0" t="-5608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874034" y="2813066"/>
            <a:ext cx="3811932" cy="131685"/>
          </a:xfrm>
          <a:custGeom>
            <a:rect b="b" l="l" r="r" t="t"/>
            <a:pathLst>
              <a:path extrusionOk="0" h="131685" w="3811932">
                <a:moveTo>
                  <a:pt x="0" y="0"/>
                </a:moveTo>
                <a:lnTo>
                  <a:pt x="3811932" y="0"/>
                </a:lnTo>
                <a:lnTo>
                  <a:pt x="3811932" y="131685"/>
                </a:lnTo>
                <a:lnTo>
                  <a:pt x="0" y="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5983698" y="2741873"/>
            <a:ext cx="2332367" cy="1509678"/>
          </a:xfrm>
          <a:custGeom>
            <a:rect b="b" l="l" r="r" t="t"/>
            <a:pathLst>
              <a:path extrusionOk="0" h="1509678" w="2332367">
                <a:moveTo>
                  <a:pt x="0" y="0"/>
                </a:moveTo>
                <a:lnTo>
                  <a:pt x="2332367" y="0"/>
                </a:lnTo>
                <a:lnTo>
                  <a:pt x="2332367" y="1509678"/>
                </a:lnTo>
                <a:lnTo>
                  <a:pt x="0" y="1509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3805059" y="7881494"/>
            <a:ext cx="3761814" cy="2810506"/>
          </a:xfrm>
          <a:custGeom>
            <a:rect b="b" l="l" r="r" t="t"/>
            <a:pathLst>
              <a:path extrusionOk="0" h="2810506" w="3761814">
                <a:moveTo>
                  <a:pt x="0" y="0"/>
                </a:moveTo>
                <a:lnTo>
                  <a:pt x="3761814" y="0"/>
                </a:lnTo>
                <a:lnTo>
                  <a:pt x="3761814" y="2810506"/>
                </a:lnTo>
                <a:lnTo>
                  <a:pt x="0" y="2810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6032" r="-6032" t="0"/>
            </a:stretch>
          </a:blipFill>
          <a:ln>
            <a:noFill/>
          </a:ln>
        </p:spPr>
      </p:sp>
      <p:grpSp>
        <p:nvGrpSpPr>
          <p:cNvPr id="95" name="Google Shape;95;p13"/>
          <p:cNvGrpSpPr/>
          <p:nvPr/>
        </p:nvGrpSpPr>
        <p:grpSpPr>
          <a:xfrm>
            <a:off x="2707350" y="4291635"/>
            <a:ext cx="2145300" cy="741691"/>
            <a:chOff x="0" y="-28575"/>
            <a:chExt cx="654274" cy="226201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654274" cy="197626"/>
            </a:xfrm>
            <a:custGeom>
              <a:rect b="b" l="l" r="r" t="t"/>
              <a:pathLst>
                <a:path extrusionOk="0" h="197626" w="654274">
                  <a:moveTo>
                    <a:pt x="75784" y="0"/>
                  </a:moveTo>
                  <a:lnTo>
                    <a:pt x="578489" y="0"/>
                  </a:lnTo>
                  <a:cubicBezTo>
                    <a:pt x="598589" y="0"/>
                    <a:pt x="617865" y="7984"/>
                    <a:pt x="632077" y="22197"/>
                  </a:cubicBezTo>
                  <a:cubicBezTo>
                    <a:pt x="646289" y="36409"/>
                    <a:pt x="654274" y="55685"/>
                    <a:pt x="654274" y="75784"/>
                  </a:cubicBezTo>
                  <a:lnTo>
                    <a:pt x="654274" y="121841"/>
                  </a:lnTo>
                  <a:cubicBezTo>
                    <a:pt x="654274" y="163696"/>
                    <a:pt x="620344" y="197626"/>
                    <a:pt x="578489" y="197626"/>
                  </a:cubicBezTo>
                  <a:lnTo>
                    <a:pt x="75784" y="197626"/>
                  </a:lnTo>
                  <a:cubicBezTo>
                    <a:pt x="55685" y="197626"/>
                    <a:pt x="36409" y="189641"/>
                    <a:pt x="22197" y="175429"/>
                  </a:cubicBezTo>
                  <a:cubicBezTo>
                    <a:pt x="7984" y="161217"/>
                    <a:pt x="0" y="141941"/>
                    <a:pt x="0" y="121841"/>
                  </a:cubicBezTo>
                  <a:lnTo>
                    <a:pt x="0" y="75784"/>
                  </a:lnTo>
                  <a:cubicBezTo>
                    <a:pt x="0" y="55685"/>
                    <a:pt x="7984" y="36409"/>
                    <a:pt x="22197" y="22197"/>
                  </a:cubicBezTo>
                  <a:cubicBezTo>
                    <a:pt x="36409" y="7984"/>
                    <a:pt x="55685" y="0"/>
                    <a:pt x="75784" y="0"/>
                  </a:cubicBezTo>
                  <a:close/>
                </a:path>
              </a:pathLst>
            </a:custGeom>
            <a:solidFill>
              <a:srgbClr val="F5F0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654274" cy="226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5D090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LEARN MORE</a:t>
              </a:r>
              <a:endParaRPr/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-331593" y="2365991"/>
            <a:ext cx="1705737" cy="1865120"/>
          </a:xfrm>
          <a:custGeom>
            <a:rect b="b" l="l" r="r" t="t"/>
            <a:pathLst>
              <a:path extrusionOk="0" h="1865120" w="1705737">
                <a:moveTo>
                  <a:pt x="0" y="0"/>
                </a:moveTo>
                <a:lnTo>
                  <a:pt x="1705737" y="0"/>
                </a:lnTo>
                <a:lnTo>
                  <a:pt x="1705737" y="1865120"/>
                </a:lnTo>
                <a:lnTo>
                  <a:pt x="0" y="1865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756000" y="211791"/>
            <a:ext cx="181295" cy="360842"/>
          </a:xfrm>
          <a:custGeom>
            <a:rect b="b" l="l" r="r" t="t"/>
            <a:pathLst>
              <a:path extrusionOk="0" h="360842" w="181295">
                <a:moveTo>
                  <a:pt x="0" y="0"/>
                </a:moveTo>
                <a:lnTo>
                  <a:pt x="181295" y="0"/>
                </a:lnTo>
                <a:lnTo>
                  <a:pt x="181295" y="360842"/>
                </a:lnTo>
                <a:lnTo>
                  <a:pt x="0" y="360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 txBox="1"/>
          <p:nvPr/>
        </p:nvSpPr>
        <p:spPr>
          <a:xfrm>
            <a:off x="3708000" y="264624"/>
            <a:ext cx="3092630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5F0E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@SlidesCarnival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499344" y="969493"/>
            <a:ext cx="6561313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Christmas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05059" y="1954239"/>
            <a:ext cx="7149881" cy="68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5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Best Recipes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083964" y="274102"/>
            <a:ext cx="151473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5F0E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Munchie’s Kitchen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2254739" y="3298226"/>
            <a:ext cx="3050522" cy="575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5F0E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Delightful Festive Recipes to Brighten Your Holidays!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 flipH="1">
            <a:off x="0" y="0"/>
            <a:ext cx="7560000" cy="4324568"/>
          </a:xfrm>
          <a:custGeom>
            <a:rect b="b" l="l" r="r" t="t"/>
            <a:pathLst>
              <a:path extrusionOk="0" h="4324568" w="7560000">
                <a:moveTo>
                  <a:pt x="7560000" y="0"/>
                </a:moveTo>
                <a:lnTo>
                  <a:pt x="0" y="0"/>
                </a:lnTo>
                <a:lnTo>
                  <a:pt x="0" y="4324568"/>
                </a:lnTo>
                <a:lnTo>
                  <a:pt x="7560000" y="4324568"/>
                </a:lnTo>
                <a:lnTo>
                  <a:pt x="756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2688" l="0" r="-4543" t="-91441"/>
            </a:stretch>
          </a:blipFill>
          <a:ln>
            <a:noFill/>
          </a:ln>
        </p:spPr>
      </p:sp>
      <p:grpSp>
        <p:nvGrpSpPr>
          <p:cNvPr id="110" name="Google Shape;110;p14"/>
          <p:cNvGrpSpPr/>
          <p:nvPr/>
        </p:nvGrpSpPr>
        <p:grpSpPr>
          <a:xfrm>
            <a:off x="0" y="4109980"/>
            <a:ext cx="7668105" cy="1196985"/>
            <a:chOff x="0" y="-28575"/>
            <a:chExt cx="2913924" cy="454861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2913924" cy="426286"/>
            </a:xfrm>
            <a:custGeom>
              <a:rect b="b" l="l" r="r" t="t"/>
              <a:pathLst>
                <a:path extrusionOk="0" h="426286" w="2913924">
                  <a:moveTo>
                    <a:pt x="0" y="0"/>
                  </a:moveTo>
                  <a:lnTo>
                    <a:pt x="2913924" y="0"/>
                  </a:lnTo>
                  <a:lnTo>
                    <a:pt x="2913924" y="426286"/>
                  </a:lnTo>
                  <a:lnTo>
                    <a:pt x="0" y="426286"/>
                  </a:lnTo>
                  <a:close/>
                </a:path>
              </a:pathLst>
            </a:custGeom>
            <a:solidFill>
              <a:srgbClr val="01443C"/>
            </a:solidFill>
            <a:ln>
              <a:noFill/>
            </a:ln>
          </p:spPr>
        </p:sp>
        <p:sp>
          <p:nvSpPr>
            <p:cNvPr id="112" name="Google Shape;112;p14"/>
            <p:cNvSpPr txBox="1"/>
            <p:nvPr/>
          </p:nvSpPr>
          <p:spPr>
            <a:xfrm>
              <a:off x="0" y="-28575"/>
              <a:ext cx="2913924" cy="454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10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4"/>
          <p:cNvSpPr txBox="1"/>
          <p:nvPr/>
        </p:nvSpPr>
        <p:spPr>
          <a:xfrm>
            <a:off x="205059" y="4434416"/>
            <a:ext cx="7149881" cy="547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5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christmas fruit cake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695461" y="9415161"/>
            <a:ext cx="1972645" cy="1276839"/>
          </a:xfrm>
          <a:custGeom>
            <a:rect b="b" l="l" r="r" t="t"/>
            <a:pathLst>
              <a:path extrusionOk="0" h="1276839" w="1972645">
                <a:moveTo>
                  <a:pt x="0" y="0"/>
                </a:moveTo>
                <a:lnTo>
                  <a:pt x="1972644" y="0"/>
                </a:lnTo>
                <a:lnTo>
                  <a:pt x="1972644" y="1276839"/>
                </a:lnTo>
                <a:lnTo>
                  <a:pt x="0" y="1276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 txBox="1"/>
          <p:nvPr/>
        </p:nvSpPr>
        <p:spPr>
          <a:xfrm>
            <a:off x="793389" y="5648248"/>
            <a:ext cx="1690395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5D0909"/>
                </a:solidFill>
                <a:latin typeface="Cinzel"/>
                <a:ea typeface="Cinzel"/>
                <a:cs typeface="Cinzel"/>
                <a:sym typeface="Cinzel"/>
              </a:rPr>
              <a:t>Ingredients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3559637" y="5648248"/>
            <a:ext cx="2900875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5D0909"/>
                </a:solidFill>
                <a:latin typeface="Cinzel"/>
                <a:ea typeface="Cinzel"/>
                <a:cs typeface="Cinzel"/>
                <a:sym typeface="Cinzel"/>
              </a:rPr>
              <a:t>Instructions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756000" y="6040805"/>
            <a:ext cx="24156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 cups mixed dried fruits (such as raisins, currants, and chopped dates)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chopped nuts (walnuts, pecans, or almonds)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diced candied fruit (such as cherries or pineapple)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unsweetened applesauce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1/2 cup unsalted butter, softened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brown sugar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 large eggs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 cups all-purpose flour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teaspoon baking powder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teaspoon ground cinnamon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1/2 teaspoon ground nutmeg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teaspoon ground cloves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teaspoon salt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1/2 cup orange juice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cup dark rum (optional)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Zest of 1 orange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4359175" y="420125"/>
            <a:ext cx="2488139" cy="993609"/>
          </a:xfrm>
          <a:custGeom>
            <a:rect b="b" l="l" r="r" t="t"/>
            <a:pathLst>
              <a:path extrusionOk="0" h="279693" w="758579">
                <a:moveTo>
                  <a:pt x="68477" y="0"/>
                </a:moveTo>
                <a:lnTo>
                  <a:pt x="690103" y="0"/>
                </a:lnTo>
                <a:cubicBezTo>
                  <a:pt x="727921" y="0"/>
                  <a:pt x="758579" y="30658"/>
                  <a:pt x="758579" y="68477"/>
                </a:cubicBezTo>
                <a:lnTo>
                  <a:pt x="758579" y="211216"/>
                </a:lnTo>
                <a:cubicBezTo>
                  <a:pt x="758579" y="249035"/>
                  <a:pt x="727921" y="279693"/>
                  <a:pt x="690103" y="279693"/>
                </a:cubicBezTo>
                <a:lnTo>
                  <a:pt x="68477" y="279693"/>
                </a:lnTo>
                <a:cubicBezTo>
                  <a:pt x="50315" y="279693"/>
                  <a:pt x="32898" y="272478"/>
                  <a:pt x="20056" y="259636"/>
                </a:cubicBezTo>
                <a:cubicBezTo>
                  <a:pt x="7214" y="246794"/>
                  <a:pt x="0" y="229377"/>
                  <a:pt x="0" y="211216"/>
                </a:cubicBezTo>
                <a:lnTo>
                  <a:pt x="0" y="68477"/>
                </a:lnTo>
                <a:cubicBezTo>
                  <a:pt x="0" y="30658"/>
                  <a:pt x="30658" y="0"/>
                  <a:pt x="68477" y="0"/>
                </a:cubicBezTo>
                <a:close/>
              </a:path>
            </a:pathLst>
          </a:custGeom>
          <a:solidFill>
            <a:srgbClr val="F5F0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4498850" y="402625"/>
            <a:ext cx="22083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5D090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A TRADITIONAL HOLIDAY TREAT THAT IS RICH, MOIST, AND PACKED WITH A VARIETY OF DRIED FRUITS AND NUTS. IT'S PERFECT FOR CELEBRATING THE FESTIVE SEASON.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3559637" y="6040805"/>
            <a:ext cx="3286854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1.Preheat oven to 325°F (165°C) and prepare a 9-inch round or loaf pan.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3559637" y="6515421"/>
            <a:ext cx="3255211" cy="188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 Cream softened butter and brown sugar until fluffy.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3559637" y="6790011"/>
            <a:ext cx="3255211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 Add eggs one at a time, then mix in applesauce and orange zest.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3559637" y="7264627"/>
            <a:ext cx="3255211" cy="588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4.Combine flour, baking powder, spices, and salt in a separate bowl. Gradually mix with wet ingredients, alternating with orange juice and rum.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3559637" y="7939268"/>
            <a:ext cx="3255211" cy="188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5. Fold in dried fruits, nuts, and candied fruit.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3559637" y="8213859"/>
            <a:ext cx="3255211" cy="188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6. Pour batter into the pan and smooth the top.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3559637" y="8488450"/>
            <a:ext cx="3255211" cy="588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7. Bake for 60-75 minutes until a toothpick comes out clean. Cool in the pan for 10 minutes, then transfer to a wire rack.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3559637" y="9163090"/>
            <a:ext cx="3255211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8. Wrap in rum-soaked cheesecloth for deeper flavor before storing.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1874034" y="4982331"/>
            <a:ext cx="3811932" cy="131685"/>
          </a:xfrm>
          <a:custGeom>
            <a:rect b="b" l="l" r="r" t="t"/>
            <a:pathLst>
              <a:path extrusionOk="0" h="131685" w="3811932">
                <a:moveTo>
                  <a:pt x="0" y="0"/>
                </a:moveTo>
                <a:lnTo>
                  <a:pt x="3811932" y="0"/>
                </a:lnTo>
                <a:lnTo>
                  <a:pt x="3811932" y="131685"/>
                </a:lnTo>
                <a:lnTo>
                  <a:pt x="0" y="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1A1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-75600" y="0"/>
            <a:ext cx="7635600" cy="6261709"/>
          </a:xfrm>
          <a:custGeom>
            <a:rect b="b" l="l" r="r" t="t"/>
            <a:pathLst>
              <a:path extrusionOk="0" h="739798" w="902119">
                <a:moveTo>
                  <a:pt x="0" y="0"/>
                </a:moveTo>
                <a:lnTo>
                  <a:pt x="902119" y="0"/>
                </a:lnTo>
                <a:lnTo>
                  <a:pt x="902119" y="739798"/>
                </a:lnTo>
                <a:lnTo>
                  <a:pt x="0" y="7397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913" l="0" r="-13605" t="-44878"/>
            </a:stretch>
          </a:blipFill>
          <a:ln>
            <a:noFill/>
          </a:ln>
        </p:spPr>
      </p:sp>
      <p:sp>
        <p:nvSpPr>
          <p:cNvPr id="134" name="Google Shape;134;p15"/>
          <p:cNvSpPr/>
          <p:nvPr/>
        </p:nvSpPr>
        <p:spPr>
          <a:xfrm>
            <a:off x="-662757" y="5346000"/>
            <a:ext cx="8885514" cy="7059945"/>
          </a:xfrm>
          <a:custGeom>
            <a:rect b="b" l="l" r="r" t="t"/>
            <a:pathLst>
              <a:path extrusionOk="0" h="7059945" w="8885514">
                <a:moveTo>
                  <a:pt x="0" y="0"/>
                </a:moveTo>
                <a:lnTo>
                  <a:pt x="8885514" y="0"/>
                </a:lnTo>
                <a:lnTo>
                  <a:pt x="8885514" y="7059945"/>
                </a:lnTo>
                <a:lnTo>
                  <a:pt x="0" y="7059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/>
          <p:nvPr/>
        </p:nvSpPr>
        <p:spPr>
          <a:xfrm>
            <a:off x="1874034" y="8434854"/>
            <a:ext cx="3811932" cy="131685"/>
          </a:xfrm>
          <a:custGeom>
            <a:rect b="b" l="l" r="r" t="t"/>
            <a:pathLst>
              <a:path extrusionOk="0" h="131685" w="3811932">
                <a:moveTo>
                  <a:pt x="0" y="0"/>
                </a:moveTo>
                <a:lnTo>
                  <a:pt x="3811932" y="0"/>
                </a:lnTo>
                <a:lnTo>
                  <a:pt x="3811932" y="131685"/>
                </a:lnTo>
                <a:lnTo>
                  <a:pt x="0" y="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5"/>
          <p:cNvSpPr txBox="1"/>
          <p:nvPr/>
        </p:nvSpPr>
        <p:spPr>
          <a:xfrm>
            <a:off x="499344" y="6500239"/>
            <a:ext cx="6561313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Christmas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05059" y="7657705"/>
            <a:ext cx="7149881" cy="615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5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Best Recipes</a:t>
            </a:r>
            <a:endParaRPr/>
          </a:p>
        </p:txBody>
      </p:sp>
      <p:grpSp>
        <p:nvGrpSpPr>
          <p:cNvPr id="138" name="Google Shape;138;p15"/>
          <p:cNvGrpSpPr/>
          <p:nvPr/>
        </p:nvGrpSpPr>
        <p:grpSpPr>
          <a:xfrm>
            <a:off x="2858650" y="6082247"/>
            <a:ext cx="1842701" cy="360842"/>
            <a:chOff x="0" y="0"/>
            <a:chExt cx="2456934" cy="481122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241727" cy="481122"/>
            </a:xfrm>
            <a:custGeom>
              <a:rect b="b" l="l" r="r" t="t"/>
              <a:pathLst>
                <a:path extrusionOk="0" h="481122" w="241727">
                  <a:moveTo>
                    <a:pt x="0" y="0"/>
                  </a:moveTo>
                  <a:lnTo>
                    <a:pt x="241727" y="0"/>
                  </a:lnTo>
                  <a:lnTo>
                    <a:pt x="241727" y="481122"/>
                  </a:lnTo>
                  <a:lnTo>
                    <a:pt x="0" y="4811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5"/>
            <p:cNvSpPr txBox="1"/>
            <p:nvPr/>
          </p:nvSpPr>
          <p:spPr>
            <a:xfrm>
              <a:off x="437285" y="92606"/>
              <a:ext cx="2019649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5F0EA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Munchie’s Kitchen</a:t>
              </a:r>
              <a:endParaRPr/>
            </a:p>
          </p:txBody>
        </p:sp>
      </p:grpSp>
      <p:sp>
        <p:nvSpPr>
          <p:cNvPr id="141" name="Google Shape;141;p15"/>
          <p:cNvSpPr/>
          <p:nvPr/>
        </p:nvSpPr>
        <p:spPr>
          <a:xfrm>
            <a:off x="-370787" y="9126267"/>
            <a:ext cx="1705737" cy="1865120"/>
          </a:xfrm>
          <a:custGeom>
            <a:rect b="b" l="l" r="r" t="t"/>
            <a:pathLst>
              <a:path extrusionOk="0" h="1865120" w="1705737">
                <a:moveTo>
                  <a:pt x="0" y="0"/>
                </a:moveTo>
                <a:lnTo>
                  <a:pt x="1705737" y="0"/>
                </a:lnTo>
                <a:lnTo>
                  <a:pt x="1705737" y="1865120"/>
                </a:lnTo>
                <a:lnTo>
                  <a:pt x="0" y="1865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>
            <a:off x="6069073" y="8725041"/>
            <a:ext cx="1469855" cy="1966959"/>
          </a:xfrm>
          <a:custGeom>
            <a:rect b="b" l="l" r="r" t="t"/>
            <a:pathLst>
              <a:path extrusionOk="0" h="1966959" w="1469855">
                <a:moveTo>
                  <a:pt x="0" y="0"/>
                </a:moveTo>
                <a:lnTo>
                  <a:pt x="1469854" y="0"/>
                </a:lnTo>
                <a:lnTo>
                  <a:pt x="1469854" y="1966959"/>
                </a:lnTo>
                <a:lnTo>
                  <a:pt x="0" y="1966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5"/>
          <p:cNvSpPr txBox="1"/>
          <p:nvPr/>
        </p:nvSpPr>
        <p:spPr>
          <a:xfrm>
            <a:off x="2254739" y="8819447"/>
            <a:ext cx="305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5F0E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Delightful Festive Recipes to Brighten Your Holidays!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334950" y="10060659"/>
            <a:ext cx="4890100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D8AB3D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For your daily dose of recipes, visit www.munchieskitchen.com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-75600" y="0"/>
            <a:ext cx="7635600" cy="3555461"/>
          </a:xfrm>
          <a:custGeom>
            <a:rect b="b" l="l" r="r" t="t"/>
            <a:pathLst>
              <a:path extrusionOk="0" h="420065" w="902119">
                <a:moveTo>
                  <a:pt x="0" y="0"/>
                </a:moveTo>
                <a:lnTo>
                  <a:pt x="902119" y="0"/>
                </a:lnTo>
                <a:lnTo>
                  <a:pt x="902119" y="420065"/>
                </a:lnTo>
                <a:lnTo>
                  <a:pt x="0" y="42006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1808" l="0" r="0" t="-130304"/>
            </a:stretch>
          </a:blipFill>
          <a:ln>
            <a:noFill/>
          </a:ln>
        </p:spPr>
      </p:sp>
      <p:sp>
        <p:nvSpPr>
          <p:cNvPr id="150" name="Google Shape;150;p16"/>
          <p:cNvSpPr/>
          <p:nvPr/>
        </p:nvSpPr>
        <p:spPr>
          <a:xfrm>
            <a:off x="-1880376" y="2395193"/>
            <a:ext cx="11320753" cy="8994853"/>
          </a:xfrm>
          <a:custGeom>
            <a:rect b="b" l="l" r="r" t="t"/>
            <a:pathLst>
              <a:path extrusionOk="0" h="8994853" w="11320753">
                <a:moveTo>
                  <a:pt x="0" y="0"/>
                </a:moveTo>
                <a:lnTo>
                  <a:pt x="11320752" y="0"/>
                </a:lnTo>
                <a:lnTo>
                  <a:pt x="11320752" y="8994853"/>
                </a:lnTo>
                <a:lnTo>
                  <a:pt x="0" y="8994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793389" y="4888945"/>
            <a:ext cx="3331347" cy="115083"/>
          </a:xfrm>
          <a:custGeom>
            <a:rect b="b" l="l" r="r" t="t"/>
            <a:pathLst>
              <a:path extrusionOk="0" h="115083" w="3331347">
                <a:moveTo>
                  <a:pt x="0" y="0"/>
                </a:moveTo>
                <a:lnTo>
                  <a:pt x="3331346" y="0"/>
                </a:lnTo>
                <a:lnTo>
                  <a:pt x="3331346" y="115083"/>
                </a:lnTo>
                <a:lnTo>
                  <a:pt x="0" y="115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6"/>
          <p:cNvSpPr/>
          <p:nvPr/>
        </p:nvSpPr>
        <p:spPr>
          <a:xfrm>
            <a:off x="5832052" y="6547186"/>
            <a:ext cx="2688432" cy="1818358"/>
          </a:xfrm>
          <a:custGeom>
            <a:rect b="b" l="l" r="r" t="t"/>
            <a:pathLst>
              <a:path extrusionOk="0" h="1818358" w="2688432">
                <a:moveTo>
                  <a:pt x="0" y="0"/>
                </a:moveTo>
                <a:lnTo>
                  <a:pt x="2688432" y="0"/>
                </a:lnTo>
                <a:lnTo>
                  <a:pt x="2688432" y="1818358"/>
                </a:lnTo>
                <a:lnTo>
                  <a:pt x="0" y="1818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 txBox="1"/>
          <p:nvPr/>
        </p:nvSpPr>
        <p:spPr>
          <a:xfrm>
            <a:off x="793389" y="3389580"/>
            <a:ext cx="3854078" cy="11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5" u="none" cap="none" strike="noStrike">
                <a:solidFill>
                  <a:srgbClr val="01443C"/>
                </a:solidFill>
                <a:latin typeface="Cinzel"/>
                <a:ea typeface="Cinzel"/>
                <a:cs typeface="Cinzel"/>
                <a:sym typeface="Cinzel"/>
              </a:rPr>
              <a:t>honey glazed ham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793389" y="4614625"/>
            <a:ext cx="19067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 Munchie’s Kitchen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793389" y="5231418"/>
            <a:ext cx="1690395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5D0909"/>
                </a:solidFill>
                <a:latin typeface="Cinzel"/>
                <a:ea typeface="Cinzel"/>
                <a:cs typeface="Cinzel"/>
                <a:sym typeface="Cinzel"/>
              </a:rPr>
              <a:t>Ingredients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793389" y="7640159"/>
            <a:ext cx="5633330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5D0909"/>
                </a:solidFill>
                <a:latin typeface="Cinzel"/>
                <a:ea typeface="Cinzel"/>
                <a:cs typeface="Cinzel"/>
                <a:sym typeface="Cinzel"/>
              </a:rPr>
              <a:t>Instructions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56000" y="5623975"/>
            <a:ext cx="3228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fully cooked bone-in ham (about 8-10 pounds)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honey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cup brown sugar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cup Dijon mustard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1/4 cup apple cider vinegar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teaspoon ground cloves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teaspoon ground cinnamon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1/2 teaspoon ground ginger</a:t>
            </a:r>
            <a:endParaRPr/>
          </a:p>
          <a:p>
            <a:pPr indent="-107950" lvl="1" marL="2159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D0909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Whole cloves (for studding the ham)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793389" y="8032716"/>
            <a:ext cx="6382879" cy="188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 Preheat your oven to 325°F (163°C).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793389" y="8327444"/>
            <a:ext cx="6321431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 Remove packaging, place in a roasting pan with the cut side down, and score the surface in a diamond pattern. Optionally, add whole cloves at the diamond intersections.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793389" y="8781922"/>
            <a:ext cx="6321431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 Heat honey, brown sugar, Dijon mustard, apple cider vinegar, ground cloves, cinnamon, and ginger in a saucepan until well combined and slightly thickened.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4647467" y="3938047"/>
            <a:ext cx="2318081" cy="3808919"/>
          </a:xfrm>
          <a:custGeom>
            <a:rect b="b" l="l" r="r" t="t"/>
            <a:pathLst>
              <a:path extrusionOk="0" h="450010" w="273873">
                <a:moveTo>
                  <a:pt x="66796" y="0"/>
                </a:moveTo>
                <a:lnTo>
                  <a:pt x="207077" y="0"/>
                </a:lnTo>
                <a:cubicBezTo>
                  <a:pt x="243967" y="0"/>
                  <a:pt x="273873" y="29906"/>
                  <a:pt x="273873" y="66796"/>
                </a:cubicBezTo>
                <a:lnTo>
                  <a:pt x="273873" y="383214"/>
                </a:lnTo>
                <a:cubicBezTo>
                  <a:pt x="273873" y="420104"/>
                  <a:pt x="243967" y="450010"/>
                  <a:pt x="207077" y="450010"/>
                </a:cubicBezTo>
                <a:lnTo>
                  <a:pt x="66796" y="450010"/>
                </a:lnTo>
                <a:cubicBezTo>
                  <a:pt x="29906" y="450010"/>
                  <a:pt x="0" y="420104"/>
                  <a:pt x="0" y="383214"/>
                </a:cubicBezTo>
                <a:lnTo>
                  <a:pt x="0" y="66796"/>
                </a:lnTo>
                <a:cubicBezTo>
                  <a:pt x="0" y="29906"/>
                  <a:pt x="29906" y="0"/>
                  <a:pt x="66796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7926" l="-65745" r="-45309" t="-5474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793389" y="9284842"/>
            <a:ext cx="6321431" cy="388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 Brush with glaze, reserving some for later basting. Cover with foil and bake for 1.5 to 2 hours, basting every 30 minutes. Remove foil for the last 30 minutes to caramelize the glaze. 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793389" y="9787761"/>
            <a:ext cx="6321431" cy="188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D090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5. Ensure internal temperature reaches 140°F (60°C). Let rest for 15-20 minutes before slicing.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443C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>
            <a:off x="-317816" y="8721163"/>
            <a:ext cx="2524910" cy="3378833"/>
          </a:xfrm>
          <a:custGeom>
            <a:rect b="b" l="l" r="r" t="t"/>
            <a:pathLst>
              <a:path extrusionOk="0" h="3378833" w="2524910">
                <a:moveTo>
                  <a:pt x="0" y="0"/>
                </a:moveTo>
                <a:lnTo>
                  <a:pt x="2524910" y="0"/>
                </a:lnTo>
                <a:lnTo>
                  <a:pt x="2524910" y="3378833"/>
                </a:lnTo>
                <a:lnTo>
                  <a:pt x="0" y="3378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7"/>
          <p:cNvSpPr/>
          <p:nvPr/>
        </p:nvSpPr>
        <p:spPr>
          <a:xfrm>
            <a:off x="-75600" y="0"/>
            <a:ext cx="3776821" cy="8721163"/>
          </a:xfrm>
          <a:custGeom>
            <a:rect b="b" l="l" r="r" t="t"/>
            <a:pathLst>
              <a:path extrusionOk="0" h="1030374" w="446218">
                <a:moveTo>
                  <a:pt x="0" y="0"/>
                </a:moveTo>
                <a:lnTo>
                  <a:pt x="446218" y="0"/>
                </a:lnTo>
                <a:lnTo>
                  <a:pt x="446218" y="1030374"/>
                </a:lnTo>
                <a:lnTo>
                  <a:pt x="0" y="103037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23173" r="-123170" t="0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>
            <a:off x="4905948" y="8237674"/>
            <a:ext cx="4069854" cy="2752701"/>
          </a:xfrm>
          <a:custGeom>
            <a:rect b="b" l="l" r="r" t="t"/>
            <a:pathLst>
              <a:path extrusionOk="0" h="2752701" w="4069854">
                <a:moveTo>
                  <a:pt x="0" y="0"/>
                </a:moveTo>
                <a:lnTo>
                  <a:pt x="4069854" y="0"/>
                </a:lnTo>
                <a:lnTo>
                  <a:pt x="4069854" y="2752701"/>
                </a:lnTo>
                <a:lnTo>
                  <a:pt x="0" y="2752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7"/>
          <p:cNvSpPr/>
          <p:nvPr/>
        </p:nvSpPr>
        <p:spPr>
          <a:xfrm>
            <a:off x="3783179" y="0"/>
            <a:ext cx="3776821" cy="8721163"/>
          </a:xfrm>
          <a:custGeom>
            <a:rect b="b" l="l" r="r" t="t"/>
            <a:pathLst>
              <a:path extrusionOk="0" h="1030374" w="446218">
                <a:moveTo>
                  <a:pt x="0" y="0"/>
                </a:moveTo>
                <a:lnTo>
                  <a:pt x="446218" y="0"/>
                </a:lnTo>
                <a:lnTo>
                  <a:pt x="446218" y="1030374"/>
                </a:lnTo>
                <a:lnTo>
                  <a:pt x="0" y="1030374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5452" r="-65452" t="0"/>
            </a:stretch>
          </a:blipFill>
          <a:ln>
            <a:noFill/>
          </a:ln>
        </p:spPr>
      </p:sp>
      <p:grpSp>
        <p:nvGrpSpPr>
          <p:cNvPr id="172" name="Google Shape;172;p17"/>
          <p:cNvGrpSpPr/>
          <p:nvPr/>
        </p:nvGrpSpPr>
        <p:grpSpPr>
          <a:xfrm>
            <a:off x="879232" y="6252649"/>
            <a:ext cx="5801536" cy="2818031"/>
            <a:chOff x="0" y="-28575"/>
            <a:chExt cx="1769353" cy="859443"/>
          </a:xfrm>
        </p:grpSpPr>
        <p:sp>
          <p:nvSpPr>
            <p:cNvPr id="173" name="Google Shape;173;p17"/>
            <p:cNvSpPr/>
            <p:nvPr/>
          </p:nvSpPr>
          <p:spPr>
            <a:xfrm>
              <a:off x="0" y="0"/>
              <a:ext cx="1769353" cy="830868"/>
            </a:xfrm>
            <a:custGeom>
              <a:rect b="b" l="l" r="r" t="t"/>
              <a:pathLst>
                <a:path extrusionOk="0" h="830868" w="1769353">
                  <a:moveTo>
                    <a:pt x="29358" y="0"/>
                  </a:moveTo>
                  <a:lnTo>
                    <a:pt x="1739995" y="0"/>
                  </a:lnTo>
                  <a:cubicBezTo>
                    <a:pt x="1756209" y="0"/>
                    <a:pt x="1769353" y="13144"/>
                    <a:pt x="1769353" y="29358"/>
                  </a:cubicBezTo>
                  <a:lnTo>
                    <a:pt x="1769353" y="801510"/>
                  </a:lnTo>
                  <a:cubicBezTo>
                    <a:pt x="1769353" y="817724"/>
                    <a:pt x="1756209" y="830868"/>
                    <a:pt x="1739995" y="830868"/>
                  </a:cubicBezTo>
                  <a:lnTo>
                    <a:pt x="29358" y="830868"/>
                  </a:lnTo>
                  <a:cubicBezTo>
                    <a:pt x="13144" y="830868"/>
                    <a:pt x="0" y="817724"/>
                    <a:pt x="0" y="801510"/>
                  </a:cubicBezTo>
                  <a:lnTo>
                    <a:pt x="0" y="29358"/>
                  </a:lnTo>
                  <a:cubicBezTo>
                    <a:pt x="0" y="13144"/>
                    <a:pt x="13144" y="0"/>
                    <a:pt x="29358" y="0"/>
                  </a:cubicBezTo>
                  <a:close/>
                </a:path>
              </a:pathLst>
            </a:custGeom>
            <a:solidFill>
              <a:srgbClr val="F5F0EA"/>
            </a:solidFill>
            <a:ln cap="rnd" cmpd="sng" w="19050">
              <a:solidFill>
                <a:srgbClr val="F5F0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0" y="-28575"/>
              <a:ext cx="1769353" cy="85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6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 rot="-5400000">
            <a:off x="3388439" y="6240680"/>
            <a:ext cx="718906" cy="5865753"/>
            <a:chOff x="0" y="-47625"/>
            <a:chExt cx="533162" cy="4350217"/>
          </a:xfrm>
        </p:grpSpPr>
        <p:sp>
          <p:nvSpPr>
            <p:cNvPr id="176" name="Google Shape;176;p17"/>
            <p:cNvSpPr/>
            <p:nvPr/>
          </p:nvSpPr>
          <p:spPr>
            <a:xfrm>
              <a:off x="0" y="0"/>
              <a:ext cx="533162" cy="4302592"/>
            </a:xfrm>
            <a:custGeom>
              <a:rect b="b" l="l" r="r" t="t"/>
              <a:pathLst>
                <a:path extrusionOk="0" h="4302592" w="533162">
                  <a:moveTo>
                    <a:pt x="0" y="0"/>
                  </a:moveTo>
                  <a:lnTo>
                    <a:pt x="533162" y="0"/>
                  </a:lnTo>
                  <a:lnTo>
                    <a:pt x="533162" y="4302592"/>
                  </a:lnTo>
                  <a:lnTo>
                    <a:pt x="0" y="4302592"/>
                  </a:lnTo>
                  <a:close/>
                </a:path>
              </a:pathLst>
            </a:custGeom>
            <a:solidFill>
              <a:srgbClr val="5D0909"/>
            </a:solidFill>
            <a:ln cap="sq" cmpd="sng" w="19050">
              <a:solidFill>
                <a:srgbClr val="D8AB3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7" name="Google Shape;177;p17"/>
            <p:cNvSpPr txBox="1"/>
            <p:nvPr/>
          </p:nvSpPr>
          <p:spPr>
            <a:xfrm>
              <a:off x="0" y="-47625"/>
              <a:ext cx="533162" cy="4350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275" lIns="30275" spcFirstLastPara="1" rIns="30275" wrap="square" tIns="30275">
              <a:noAutofit/>
            </a:bodyPr>
            <a:lstStyle/>
            <a:p>
              <a:pPr indent="0" lvl="0" marL="0" marR="0" rtl="0" algn="ctr">
                <a:lnSpc>
                  <a:spcPct val="178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7"/>
          <p:cNvSpPr txBox="1"/>
          <p:nvPr/>
        </p:nvSpPr>
        <p:spPr>
          <a:xfrm>
            <a:off x="499344" y="6603490"/>
            <a:ext cx="6561313" cy="118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D8AB3D"/>
                </a:solidFill>
                <a:latin typeface="Cinzel"/>
                <a:ea typeface="Cinzel"/>
                <a:cs typeface="Cinzel"/>
                <a:sym typeface="Cinzel"/>
              </a:rPr>
              <a:t>Christmas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205059" y="7760955"/>
            <a:ext cx="7149881" cy="615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5" u="none" cap="none" strike="noStrike">
                <a:solidFill>
                  <a:srgbClr val="D8AB3D"/>
                </a:solidFill>
                <a:latin typeface="Cinzel"/>
                <a:ea typeface="Cinzel"/>
                <a:cs typeface="Cinzel"/>
                <a:sym typeface="Cinzel"/>
              </a:rPr>
              <a:t>Best Recipes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1967770" y="9001153"/>
            <a:ext cx="362446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5F0E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www.MunchiesKitchen.com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1A1A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8"/>
          <p:cNvGrpSpPr/>
          <p:nvPr/>
        </p:nvGrpSpPr>
        <p:grpSpPr>
          <a:xfrm>
            <a:off x="756000" y="2405016"/>
            <a:ext cx="6048000" cy="2657983"/>
            <a:chOff x="0" y="-19050"/>
            <a:chExt cx="2702632" cy="1187756"/>
          </a:xfrm>
        </p:grpSpPr>
        <p:sp>
          <p:nvSpPr>
            <p:cNvPr id="186" name="Google Shape;186;p18"/>
            <p:cNvSpPr/>
            <p:nvPr/>
          </p:nvSpPr>
          <p:spPr>
            <a:xfrm>
              <a:off x="0" y="0"/>
              <a:ext cx="2702632" cy="1168706"/>
            </a:xfrm>
            <a:custGeom>
              <a:rect b="b" l="l" r="r" t="t"/>
              <a:pathLst>
                <a:path extrusionOk="0" h="1168706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168706"/>
                  </a:lnTo>
                  <a:lnTo>
                    <a:pt x="0" y="1168706"/>
                  </a:lnTo>
                  <a:close/>
                </a:path>
              </a:pathLst>
            </a:custGeom>
            <a:solidFill>
              <a:srgbClr val="F5F0EA"/>
            </a:solidFill>
            <a:ln>
              <a:noFill/>
            </a:ln>
          </p:spPr>
        </p:sp>
        <p:sp>
          <p:nvSpPr>
            <p:cNvPr id="187" name="Google Shape;187;p18"/>
            <p:cNvSpPr txBox="1"/>
            <p:nvPr/>
          </p:nvSpPr>
          <p:spPr>
            <a:xfrm>
              <a:off x="0" y="-19050"/>
              <a:ext cx="2702632" cy="1187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971000" y="2212711"/>
            <a:ext cx="2574470" cy="424101"/>
            <a:chOff x="0" y="-19050"/>
            <a:chExt cx="1150437" cy="189516"/>
          </a:xfrm>
        </p:grpSpPr>
        <p:sp>
          <p:nvSpPr>
            <p:cNvPr id="189" name="Google Shape;18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5D0909"/>
            </a:solidFill>
            <a:ln>
              <a:noFill/>
            </a:ln>
          </p:spPr>
        </p:sp>
        <p:sp>
          <p:nvSpPr>
            <p:cNvPr id="190" name="Google Shape;190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8"/>
          <p:cNvGrpSpPr/>
          <p:nvPr/>
        </p:nvGrpSpPr>
        <p:grpSpPr>
          <a:xfrm>
            <a:off x="3821411" y="2212711"/>
            <a:ext cx="2574470" cy="424101"/>
            <a:chOff x="0" y="-19050"/>
            <a:chExt cx="1150437" cy="189516"/>
          </a:xfrm>
        </p:grpSpPr>
        <p:sp>
          <p:nvSpPr>
            <p:cNvPr id="192" name="Google Shape;19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5D0909"/>
            </a:solidFill>
            <a:ln>
              <a:noFill/>
            </a:ln>
          </p:spPr>
        </p:sp>
        <p:sp>
          <p:nvSpPr>
            <p:cNvPr id="193" name="Google Shape;193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756000" y="5677594"/>
            <a:ext cx="6048000" cy="4126408"/>
            <a:chOff x="0" y="-19050"/>
            <a:chExt cx="2702632" cy="1843942"/>
          </a:xfrm>
        </p:grpSpPr>
        <p:sp>
          <p:nvSpPr>
            <p:cNvPr id="195" name="Google Shape;195;p18"/>
            <p:cNvSpPr/>
            <p:nvPr/>
          </p:nvSpPr>
          <p:spPr>
            <a:xfrm>
              <a:off x="0" y="0"/>
              <a:ext cx="2702632" cy="1824892"/>
            </a:xfrm>
            <a:custGeom>
              <a:rect b="b" l="l" r="r" t="t"/>
              <a:pathLst>
                <a:path extrusionOk="0" h="1824892" w="2702632">
                  <a:moveTo>
                    <a:pt x="0" y="0"/>
                  </a:moveTo>
                  <a:lnTo>
                    <a:pt x="2702632" y="0"/>
                  </a:lnTo>
                  <a:lnTo>
                    <a:pt x="2702632" y="1824892"/>
                  </a:lnTo>
                  <a:lnTo>
                    <a:pt x="0" y="1824892"/>
                  </a:lnTo>
                  <a:close/>
                </a:path>
              </a:pathLst>
            </a:custGeom>
            <a:solidFill>
              <a:srgbClr val="F5F0EA"/>
            </a:solidFill>
            <a:ln>
              <a:noFill/>
            </a:ln>
          </p:spPr>
        </p:sp>
        <p:sp>
          <p:nvSpPr>
            <p:cNvPr id="196" name="Google Shape;196;p18"/>
            <p:cNvSpPr txBox="1"/>
            <p:nvPr/>
          </p:nvSpPr>
          <p:spPr>
            <a:xfrm>
              <a:off x="0" y="-19050"/>
              <a:ext cx="2702632" cy="184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2492765" y="5458519"/>
            <a:ext cx="2574470" cy="424101"/>
            <a:chOff x="0" y="-19050"/>
            <a:chExt cx="1150437" cy="189516"/>
          </a:xfrm>
        </p:grpSpPr>
        <p:sp>
          <p:nvSpPr>
            <p:cNvPr id="198" name="Google Shape;198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5D0909"/>
            </a:solidFill>
            <a:ln>
              <a:noFill/>
            </a:ln>
          </p:spPr>
        </p:sp>
        <p:sp>
          <p:nvSpPr>
            <p:cNvPr id="199" name="Google Shape;199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4028262" y="2889025"/>
            <a:ext cx="566305" cy="576723"/>
            <a:chOff x="0" y="-19050"/>
            <a:chExt cx="1035491" cy="1054541"/>
          </a:xfrm>
        </p:grpSpPr>
        <p:sp>
          <p:nvSpPr>
            <p:cNvPr id="201" name="Google Shape;201;p18"/>
            <p:cNvSpPr/>
            <p:nvPr/>
          </p:nvSpPr>
          <p:spPr>
            <a:xfrm>
              <a:off x="0" y="0"/>
              <a:ext cx="1035491" cy="1035491"/>
            </a:xfrm>
            <a:custGeom>
              <a:rect b="b" l="l" r="r" t="t"/>
              <a:pathLst>
                <a:path extrusionOk="0" h="1035491" w="1035491">
                  <a:moveTo>
                    <a:pt x="437470" y="0"/>
                  </a:moveTo>
                  <a:lnTo>
                    <a:pt x="598021" y="0"/>
                  </a:lnTo>
                  <a:cubicBezTo>
                    <a:pt x="839629" y="0"/>
                    <a:pt x="1035491" y="195862"/>
                    <a:pt x="1035491" y="437470"/>
                  </a:cubicBezTo>
                  <a:lnTo>
                    <a:pt x="1035491" y="598021"/>
                  </a:lnTo>
                  <a:cubicBezTo>
                    <a:pt x="1035491" y="839629"/>
                    <a:pt x="839629" y="1035491"/>
                    <a:pt x="598021" y="1035491"/>
                  </a:cubicBezTo>
                  <a:lnTo>
                    <a:pt x="437470" y="1035491"/>
                  </a:lnTo>
                  <a:cubicBezTo>
                    <a:pt x="195862" y="1035491"/>
                    <a:pt x="0" y="839629"/>
                    <a:pt x="0" y="598021"/>
                  </a:cubicBezTo>
                  <a:lnTo>
                    <a:pt x="0" y="437470"/>
                  </a:lnTo>
                  <a:cubicBezTo>
                    <a:pt x="0" y="195862"/>
                    <a:pt x="195862" y="0"/>
                    <a:pt x="437470" y="0"/>
                  </a:cubicBezTo>
                  <a:close/>
                </a:path>
              </a:pathLst>
            </a:custGeom>
            <a:solidFill>
              <a:srgbClr val="79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0" y="-19050"/>
              <a:ext cx="1035491" cy="10545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8"/>
          <p:cNvSpPr txBox="1"/>
          <p:nvPr/>
        </p:nvSpPr>
        <p:spPr>
          <a:xfrm>
            <a:off x="3913259" y="3564427"/>
            <a:ext cx="719858" cy="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" u="none" cap="none" strike="noStrike">
                <a:solidFill>
                  <a:srgbClr val="000000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#791A1A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991446" y="1621484"/>
            <a:ext cx="5577108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9" u="none" cap="none" strike="noStrike">
                <a:solidFill>
                  <a:srgbClr val="F5F0E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these design resources in your Canva template.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896033" y="719023"/>
            <a:ext cx="5850756" cy="8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5F0EA"/>
                </a:solidFill>
                <a:latin typeface="Cinzel"/>
                <a:ea typeface="Cinzel"/>
                <a:cs typeface="Cinzel"/>
                <a:sym typeface="Cinzel"/>
              </a:rPr>
              <a:t>Resource Page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1006119" y="2737518"/>
            <a:ext cx="2464384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uses the following free fonts: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1309873" y="3347952"/>
            <a:ext cx="185687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TITLES AND HEADER: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1329797" y="2349158"/>
            <a:ext cx="1856876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7F9FD"/>
                </a:solidFill>
                <a:latin typeface="Cinzel"/>
                <a:ea typeface="Cinzel"/>
                <a:cs typeface="Cinzel"/>
                <a:sym typeface="Cinzel"/>
              </a:rPr>
              <a:t>Fonts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4158476" y="2349158"/>
            <a:ext cx="1856876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7F9FD"/>
                </a:solidFill>
                <a:latin typeface="Cinzel"/>
                <a:ea typeface="Cinzel"/>
                <a:cs typeface="Cinzel"/>
                <a:sym typeface="Cinzel"/>
              </a:rPr>
              <a:t>Colors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2851562" y="5586874"/>
            <a:ext cx="1856876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7F9FD"/>
                </a:solidFill>
                <a:latin typeface="Cinzel"/>
                <a:ea typeface="Cinzel"/>
                <a:cs typeface="Cinzel"/>
                <a:sym typeface="Cinzel"/>
              </a:rPr>
              <a:t>Design Elements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309873" y="3574239"/>
            <a:ext cx="1856876" cy="250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1443C"/>
                </a:solidFill>
                <a:latin typeface="Cinzel"/>
                <a:ea typeface="Cinzel"/>
                <a:cs typeface="Cinzel"/>
                <a:sym typeface="Cinzel"/>
              </a:rPr>
              <a:t>Cinzel</a:t>
            </a:r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1309873" y="4007115"/>
            <a:ext cx="185687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BODY COPY:</a:t>
            </a:r>
            <a:endParaRPr/>
          </a:p>
        </p:txBody>
      </p:sp>
      <p:grpSp>
        <p:nvGrpSpPr>
          <p:cNvPr id="213" name="Google Shape;213;p18"/>
          <p:cNvGrpSpPr/>
          <p:nvPr/>
        </p:nvGrpSpPr>
        <p:grpSpPr>
          <a:xfrm>
            <a:off x="4726985" y="2878606"/>
            <a:ext cx="719858" cy="810027"/>
            <a:chOff x="0" y="-27782"/>
            <a:chExt cx="959811" cy="1080036"/>
          </a:xfrm>
        </p:grpSpPr>
        <p:grpSp>
          <p:nvGrpSpPr>
            <p:cNvPr id="214" name="Google Shape;214;p18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215" name="Google Shape;215;p18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0144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8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" name="Google Shape;217;p18"/>
            <p:cNvSpPr txBox="1"/>
            <p:nvPr/>
          </p:nvSpPr>
          <p:spPr>
            <a:xfrm>
              <a:off x="0" y="883471"/>
              <a:ext cx="959811" cy="168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#01443C</a:t>
              </a:r>
              <a:endParaRPr/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3951486" y="3824505"/>
            <a:ext cx="719858" cy="810027"/>
            <a:chOff x="0" y="-27782"/>
            <a:chExt cx="959811" cy="1080036"/>
          </a:xfrm>
        </p:grpSpPr>
        <p:grpSp>
          <p:nvGrpSpPr>
            <p:cNvPr id="219" name="Google Shape;219;p18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220" name="Google Shape;220;p18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5F0EA"/>
              </a:solidFill>
              <a:ln cap="rnd" cmpd="sng" w="9525">
                <a:solidFill>
                  <a:srgbClr val="5D09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8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8"/>
            <p:cNvSpPr txBox="1"/>
            <p:nvPr/>
          </p:nvSpPr>
          <p:spPr>
            <a:xfrm>
              <a:off x="0" y="883471"/>
              <a:ext cx="959811" cy="168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##F5F0EA</a:t>
              </a:r>
              <a:endParaRPr/>
            </a:p>
          </p:txBody>
        </p:sp>
      </p:grpSp>
      <p:grpSp>
        <p:nvGrpSpPr>
          <p:cNvPr id="223" name="Google Shape;223;p18"/>
          <p:cNvGrpSpPr/>
          <p:nvPr/>
        </p:nvGrpSpPr>
        <p:grpSpPr>
          <a:xfrm>
            <a:off x="4726985" y="3824505"/>
            <a:ext cx="719858" cy="810027"/>
            <a:chOff x="0" y="-27782"/>
            <a:chExt cx="959811" cy="1080036"/>
          </a:xfrm>
        </p:grpSpPr>
        <p:grpSp>
          <p:nvGrpSpPr>
            <p:cNvPr id="224" name="Google Shape;224;p18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225" name="Google Shape;225;p18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D8AB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8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7" name="Google Shape;227;p18"/>
            <p:cNvSpPr txBox="1"/>
            <p:nvPr/>
          </p:nvSpPr>
          <p:spPr>
            <a:xfrm>
              <a:off x="0" y="883471"/>
              <a:ext cx="959811" cy="168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#D8AB3D</a:t>
              </a:r>
              <a:endParaRPr/>
            </a:p>
          </p:txBody>
        </p:sp>
      </p:grpSp>
      <p:grpSp>
        <p:nvGrpSpPr>
          <p:cNvPr id="228" name="Google Shape;228;p18"/>
          <p:cNvGrpSpPr/>
          <p:nvPr/>
        </p:nvGrpSpPr>
        <p:grpSpPr>
          <a:xfrm>
            <a:off x="5546255" y="2866215"/>
            <a:ext cx="719858" cy="810027"/>
            <a:chOff x="0" y="-27782"/>
            <a:chExt cx="959811" cy="1080036"/>
          </a:xfrm>
        </p:grpSpPr>
        <p:grpSp>
          <p:nvGrpSpPr>
            <p:cNvPr id="229" name="Google Shape;229;p18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C8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8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18"/>
            <p:cNvSpPr txBox="1"/>
            <p:nvPr/>
          </p:nvSpPr>
          <p:spPr>
            <a:xfrm>
              <a:off x="0" y="883471"/>
              <a:ext cx="959811" cy="168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#C82222</a:t>
              </a:r>
              <a:endParaRPr/>
            </a:p>
          </p:txBody>
        </p:sp>
      </p:grpSp>
      <p:sp>
        <p:nvSpPr>
          <p:cNvPr id="233" name="Google Shape;233;p18"/>
          <p:cNvSpPr txBox="1"/>
          <p:nvPr/>
        </p:nvSpPr>
        <p:spPr>
          <a:xfrm>
            <a:off x="1309873" y="4194188"/>
            <a:ext cx="1856876" cy="23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Libre Franklin</a:t>
            </a:r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>
            <a:off x="5546255" y="3824505"/>
            <a:ext cx="719858" cy="810027"/>
            <a:chOff x="0" y="-27782"/>
            <a:chExt cx="959811" cy="1080036"/>
          </a:xfrm>
        </p:grpSpPr>
        <p:grpSp>
          <p:nvGrpSpPr>
            <p:cNvPr id="235" name="Google Shape;235;p18"/>
            <p:cNvGrpSpPr/>
            <p:nvPr/>
          </p:nvGrpSpPr>
          <p:grpSpPr>
            <a:xfrm>
              <a:off x="102369" y="-27782"/>
              <a:ext cx="755073" cy="782855"/>
              <a:chOff x="0" y="-38100"/>
              <a:chExt cx="1035491" cy="1073591"/>
            </a:xfrm>
          </p:grpSpPr>
          <p:sp>
            <p:nvSpPr>
              <p:cNvPr id="236" name="Google Shape;236;p18"/>
              <p:cNvSpPr/>
              <p:nvPr/>
            </p:nvSpPr>
            <p:spPr>
              <a:xfrm>
                <a:off x="0" y="0"/>
                <a:ext cx="1035491" cy="1035491"/>
              </a:xfrm>
              <a:custGeom>
                <a:rect b="b" l="l" r="r" t="t"/>
                <a:pathLst>
                  <a:path extrusionOk="0" h="1035491" w="1035491">
                    <a:moveTo>
                      <a:pt x="437470" y="0"/>
                    </a:moveTo>
                    <a:lnTo>
                      <a:pt x="598021" y="0"/>
                    </a:lnTo>
                    <a:cubicBezTo>
                      <a:pt x="839629" y="0"/>
                      <a:pt x="1035491" y="195862"/>
                      <a:pt x="1035491" y="437470"/>
                    </a:cubicBezTo>
                    <a:lnTo>
                      <a:pt x="1035491" y="598021"/>
                    </a:lnTo>
                    <a:cubicBezTo>
                      <a:pt x="1035491" y="839629"/>
                      <a:pt x="839629" y="1035491"/>
                      <a:pt x="598021" y="1035491"/>
                    </a:cubicBezTo>
                    <a:lnTo>
                      <a:pt x="437470" y="1035491"/>
                    </a:lnTo>
                    <a:cubicBezTo>
                      <a:pt x="195862" y="1035491"/>
                      <a:pt x="0" y="839629"/>
                      <a:pt x="0" y="598021"/>
                    </a:cubicBezTo>
                    <a:lnTo>
                      <a:pt x="0" y="437470"/>
                    </a:lnTo>
                    <a:cubicBezTo>
                      <a:pt x="0" y="195862"/>
                      <a:pt x="195862" y="0"/>
                      <a:pt x="437470" y="0"/>
                    </a:cubicBezTo>
                    <a:close/>
                  </a:path>
                </a:pathLst>
              </a:custGeom>
              <a:solidFill>
                <a:srgbClr val="FBF1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8"/>
              <p:cNvSpPr txBox="1"/>
              <p:nvPr/>
            </p:nvSpPr>
            <p:spPr>
              <a:xfrm>
                <a:off x="0" y="-38100"/>
                <a:ext cx="1035491" cy="1073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8"/>
            <p:cNvSpPr txBox="1"/>
            <p:nvPr/>
          </p:nvSpPr>
          <p:spPr>
            <a:xfrm>
              <a:off x="0" y="883471"/>
              <a:ext cx="959811" cy="168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99" u="none" cap="none" strike="noStrike">
                  <a:solidFill>
                    <a:srgbClr val="000000"/>
                  </a:solidFill>
                  <a:latin typeface="Libre Franklin Light"/>
                  <a:ea typeface="Libre Franklin Light"/>
                  <a:cs typeface="Libre Franklin Light"/>
                  <a:sym typeface="Libre Franklin Light"/>
                </a:rPr>
                <a:t>#FBF19D</a:t>
              </a:r>
              <a:endParaRPr/>
            </a:p>
          </p:txBody>
        </p:sp>
      </p:grpSp>
      <p:sp>
        <p:nvSpPr>
          <p:cNvPr id="239" name="Google Shape;239;p18"/>
          <p:cNvSpPr txBox="1"/>
          <p:nvPr/>
        </p:nvSpPr>
        <p:spPr>
          <a:xfrm>
            <a:off x="1174533" y="4617073"/>
            <a:ext cx="2127556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144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find these fonts online too.</a:t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1714914" y="9299196"/>
            <a:ext cx="4130171" cy="142679"/>
          </a:xfrm>
          <a:custGeom>
            <a:rect b="b" l="l" r="r" t="t"/>
            <a:pathLst>
              <a:path extrusionOk="0" h="142679" w="4130171">
                <a:moveTo>
                  <a:pt x="0" y="0"/>
                </a:moveTo>
                <a:lnTo>
                  <a:pt x="4130172" y="0"/>
                </a:lnTo>
                <a:lnTo>
                  <a:pt x="4130172" y="142679"/>
                </a:lnTo>
                <a:lnTo>
                  <a:pt x="0" y="142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8"/>
          <p:cNvSpPr/>
          <p:nvPr/>
        </p:nvSpPr>
        <p:spPr>
          <a:xfrm>
            <a:off x="4439628" y="7915707"/>
            <a:ext cx="1575725" cy="1019924"/>
          </a:xfrm>
          <a:custGeom>
            <a:rect b="b" l="l" r="r" t="t"/>
            <a:pathLst>
              <a:path extrusionOk="0" h="1019924" w="1575725">
                <a:moveTo>
                  <a:pt x="0" y="0"/>
                </a:moveTo>
                <a:lnTo>
                  <a:pt x="1575725" y="0"/>
                </a:lnTo>
                <a:lnTo>
                  <a:pt x="1575725" y="1019924"/>
                </a:lnTo>
                <a:lnTo>
                  <a:pt x="0" y="10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8"/>
          <p:cNvSpPr/>
          <p:nvPr/>
        </p:nvSpPr>
        <p:spPr>
          <a:xfrm>
            <a:off x="1665828" y="7965065"/>
            <a:ext cx="967503" cy="1057906"/>
          </a:xfrm>
          <a:custGeom>
            <a:rect b="b" l="l" r="r" t="t"/>
            <a:pathLst>
              <a:path extrusionOk="0" h="1057906" w="967503">
                <a:moveTo>
                  <a:pt x="0" y="0"/>
                </a:moveTo>
                <a:lnTo>
                  <a:pt x="967503" y="0"/>
                </a:lnTo>
                <a:lnTo>
                  <a:pt x="967503" y="1057906"/>
                </a:lnTo>
                <a:lnTo>
                  <a:pt x="0" y="105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8"/>
          <p:cNvSpPr/>
          <p:nvPr/>
        </p:nvSpPr>
        <p:spPr>
          <a:xfrm>
            <a:off x="1890901" y="6399142"/>
            <a:ext cx="503538" cy="1002219"/>
          </a:xfrm>
          <a:custGeom>
            <a:rect b="b" l="l" r="r" t="t"/>
            <a:pathLst>
              <a:path extrusionOk="0" h="1002219" w="503538">
                <a:moveTo>
                  <a:pt x="0" y="0"/>
                </a:moveTo>
                <a:lnTo>
                  <a:pt x="503538" y="0"/>
                </a:lnTo>
                <a:lnTo>
                  <a:pt x="503538" y="1002219"/>
                </a:lnTo>
                <a:lnTo>
                  <a:pt x="0" y="1002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8"/>
          <p:cNvSpPr/>
          <p:nvPr/>
        </p:nvSpPr>
        <p:spPr>
          <a:xfrm>
            <a:off x="4799336" y="6320771"/>
            <a:ext cx="1106849" cy="1481184"/>
          </a:xfrm>
          <a:custGeom>
            <a:rect b="b" l="l" r="r" t="t"/>
            <a:pathLst>
              <a:path extrusionOk="0" h="1481184" w="1106849">
                <a:moveTo>
                  <a:pt x="0" y="0"/>
                </a:moveTo>
                <a:lnTo>
                  <a:pt x="1106848" y="0"/>
                </a:lnTo>
                <a:lnTo>
                  <a:pt x="1106848" y="1481184"/>
                </a:lnTo>
                <a:lnTo>
                  <a:pt x="0" y="1481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8"/>
          <p:cNvSpPr/>
          <p:nvPr/>
        </p:nvSpPr>
        <p:spPr>
          <a:xfrm>
            <a:off x="2823048" y="7942120"/>
            <a:ext cx="1547748" cy="1046840"/>
          </a:xfrm>
          <a:custGeom>
            <a:rect b="b" l="l" r="r" t="t"/>
            <a:pathLst>
              <a:path extrusionOk="0" h="1046840" w="1547748">
                <a:moveTo>
                  <a:pt x="0" y="0"/>
                </a:moveTo>
                <a:lnTo>
                  <a:pt x="1547748" y="0"/>
                </a:lnTo>
                <a:lnTo>
                  <a:pt x="1547748" y="1046841"/>
                </a:lnTo>
                <a:lnTo>
                  <a:pt x="0" y="1046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8"/>
          <p:cNvSpPr/>
          <p:nvPr/>
        </p:nvSpPr>
        <p:spPr>
          <a:xfrm>
            <a:off x="2946889" y="6368396"/>
            <a:ext cx="1300066" cy="1032961"/>
          </a:xfrm>
          <a:custGeom>
            <a:rect b="b" l="l" r="r" t="t"/>
            <a:pathLst>
              <a:path extrusionOk="0" h="1032961" w="1300066">
                <a:moveTo>
                  <a:pt x="0" y="0"/>
                </a:moveTo>
                <a:lnTo>
                  <a:pt x="1300066" y="0"/>
                </a:lnTo>
                <a:lnTo>
                  <a:pt x="1300066" y="1032961"/>
                </a:lnTo>
                <a:lnTo>
                  <a:pt x="0" y="1032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1A1A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/>
          <p:nvPr/>
        </p:nvSpPr>
        <p:spPr>
          <a:xfrm>
            <a:off x="4080648" y="7772809"/>
            <a:ext cx="4235417" cy="2741470"/>
          </a:xfrm>
          <a:custGeom>
            <a:rect b="b" l="l" r="r" t="t"/>
            <a:pathLst>
              <a:path extrusionOk="0" h="2741470" w="4235417">
                <a:moveTo>
                  <a:pt x="0" y="0"/>
                </a:moveTo>
                <a:lnTo>
                  <a:pt x="4235417" y="0"/>
                </a:lnTo>
                <a:lnTo>
                  <a:pt x="4235417" y="2741470"/>
                </a:lnTo>
                <a:lnTo>
                  <a:pt x="0" y="2741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9"/>
          <p:cNvSpPr/>
          <p:nvPr/>
        </p:nvSpPr>
        <p:spPr>
          <a:xfrm>
            <a:off x="-331593" y="0"/>
            <a:ext cx="2985311" cy="3264256"/>
          </a:xfrm>
          <a:custGeom>
            <a:rect b="b" l="l" r="r" t="t"/>
            <a:pathLst>
              <a:path extrusionOk="0" h="3264256" w="2985311">
                <a:moveTo>
                  <a:pt x="0" y="0"/>
                </a:moveTo>
                <a:lnTo>
                  <a:pt x="2985311" y="0"/>
                </a:lnTo>
                <a:lnTo>
                  <a:pt x="2985311" y="3264256"/>
                </a:lnTo>
                <a:lnTo>
                  <a:pt x="0" y="326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p19"/>
          <p:cNvGrpSpPr/>
          <p:nvPr/>
        </p:nvGrpSpPr>
        <p:grpSpPr>
          <a:xfrm>
            <a:off x="819146" y="1177670"/>
            <a:ext cx="5921708" cy="8261465"/>
            <a:chOff x="0" y="-28575"/>
            <a:chExt cx="2250283" cy="3139404"/>
          </a:xfrm>
        </p:grpSpPr>
        <p:sp>
          <p:nvSpPr>
            <p:cNvPr id="254" name="Google Shape;254;p19"/>
            <p:cNvSpPr/>
            <p:nvPr/>
          </p:nvSpPr>
          <p:spPr>
            <a:xfrm>
              <a:off x="0" y="0"/>
              <a:ext cx="2250283" cy="3110829"/>
            </a:xfrm>
            <a:custGeom>
              <a:rect b="b" l="l" r="r" t="t"/>
              <a:pathLst>
                <a:path extrusionOk="0" h="3110829" w="2250283">
                  <a:moveTo>
                    <a:pt x="0" y="0"/>
                  </a:moveTo>
                  <a:lnTo>
                    <a:pt x="2250283" y="0"/>
                  </a:lnTo>
                  <a:lnTo>
                    <a:pt x="2250283" y="3110829"/>
                  </a:lnTo>
                  <a:lnTo>
                    <a:pt x="0" y="3110829"/>
                  </a:lnTo>
                  <a:close/>
                </a:path>
              </a:pathLst>
            </a:custGeom>
            <a:solidFill>
              <a:srgbClr val="01443C"/>
            </a:solidFill>
            <a:ln>
              <a:noFill/>
            </a:ln>
          </p:spPr>
        </p:sp>
        <p:sp>
          <p:nvSpPr>
            <p:cNvPr id="255" name="Google Shape;255;p19"/>
            <p:cNvSpPr txBox="1"/>
            <p:nvPr/>
          </p:nvSpPr>
          <p:spPr>
            <a:xfrm>
              <a:off x="0" y="-28575"/>
              <a:ext cx="2250283" cy="3139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25" lIns="38025" spcFirstLastPara="1" rIns="38025" wrap="square" tIns="38025">
              <a:noAutofit/>
            </a:bodyPr>
            <a:lstStyle/>
            <a:p>
              <a:pPr indent="0" lvl="0" marL="0" marR="0" rtl="0" algn="ctr">
                <a:lnSpc>
                  <a:spcPct val="10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 txBox="1"/>
          <p:nvPr/>
        </p:nvSpPr>
        <p:spPr>
          <a:xfrm>
            <a:off x="1285449" y="2560898"/>
            <a:ext cx="4989101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design template is free for </a:t>
            </a:r>
            <a:endParaRPr/>
          </a:p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everyone to use thanks to the following:</a:t>
            </a:r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1982506" y="7220359"/>
            <a:ext cx="3594988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Happy designing!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880882" y="5184352"/>
            <a:ext cx="3798236" cy="187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presentation template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1780280" y="6405332"/>
            <a:ext cx="3999440" cy="187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photos</a:t>
            </a: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1147406" y="1697299"/>
            <a:ext cx="5265188" cy="8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Credits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1929251" y="5967093"/>
            <a:ext cx="3701498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Pexels, Pixabay</a:t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2329672" y="4291457"/>
            <a:ext cx="2900657" cy="725164"/>
          </a:xfrm>
          <a:custGeom>
            <a:rect b="b" l="l" r="r" t="t"/>
            <a:pathLst>
              <a:path extrusionOk="0" h="725164" w="2900657">
                <a:moveTo>
                  <a:pt x="0" y="0"/>
                </a:moveTo>
                <a:lnTo>
                  <a:pt x="2900656" y="0"/>
                </a:lnTo>
                <a:lnTo>
                  <a:pt x="2900656" y="725165"/>
                </a:lnTo>
                <a:lnTo>
                  <a:pt x="0" y="72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9"/>
          <p:cNvSpPr/>
          <p:nvPr/>
        </p:nvSpPr>
        <p:spPr>
          <a:xfrm>
            <a:off x="1874034" y="3496712"/>
            <a:ext cx="3811932" cy="131685"/>
          </a:xfrm>
          <a:custGeom>
            <a:rect b="b" l="l" r="r" t="t"/>
            <a:pathLst>
              <a:path extrusionOk="0" h="131685" w="3811932">
                <a:moveTo>
                  <a:pt x="0" y="0"/>
                </a:moveTo>
                <a:lnTo>
                  <a:pt x="3811932" y="0"/>
                </a:lnTo>
                <a:lnTo>
                  <a:pt x="3811932" y="131685"/>
                </a:lnTo>
                <a:lnTo>
                  <a:pt x="0" y="131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