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Parisienne"/>
      <p:regular r:id="rId11"/>
    </p:embeddedFont>
    <p:embeddedFont>
      <p:font typeface="Poppins"/>
      <p:bold r:id="rId12"/>
      <p:boldItalic r:id="rId13"/>
    </p:embeddedFont>
    <p:embeddedFont>
      <p:font typeface="Cinzel Decorative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arisienne-regular.fntdata"/><Relationship Id="rId10" Type="http://schemas.openxmlformats.org/officeDocument/2006/relationships/slide" Target="slides/slide5.xml"/><Relationship Id="rId13" Type="http://schemas.openxmlformats.org/officeDocument/2006/relationships/font" Target="fonts/Poppins-boldItalic.fntdata"/><Relationship Id="rId12" Type="http://schemas.openxmlformats.org/officeDocument/2006/relationships/font" Target="fonts/Poppi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inzelDecorative-bold.fntdata"/><Relationship Id="rId14" Type="http://schemas.openxmlformats.org/officeDocument/2006/relationships/font" Target="fonts/CinzelDecorativ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C794"/>
            </a:gs>
            <a:gs pos="100000">
              <a:srgbClr val="0B5E3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5612" y="22350"/>
            <a:ext cx="8193877" cy="4756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2171662" y="1277887"/>
            <a:ext cx="3216676" cy="669227"/>
            <a:chOff x="0" y="-28575"/>
            <a:chExt cx="1152784" cy="239836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1152784" cy="211261"/>
            </a:xfrm>
            <a:custGeom>
              <a:rect b="b" l="l" r="r" t="t"/>
              <a:pathLst>
                <a:path extrusionOk="0" h="211261" w="1152784">
                  <a:moveTo>
                    <a:pt x="50543" y="0"/>
                  </a:moveTo>
                  <a:lnTo>
                    <a:pt x="1102241" y="0"/>
                  </a:lnTo>
                  <a:cubicBezTo>
                    <a:pt x="1115646" y="0"/>
                    <a:pt x="1128502" y="5325"/>
                    <a:pt x="1137980" y="14804"/>
                  </a:cubicBezTo>
                  <a:cubicBezTo>
                    <a:pt x="1147459" y="24282"/>
                    <a:pt x="1152784" y="37138"/>
                    <a:pt x="1152784" y="50543"/>
                  </a:cubicBezTo>
                  <a:lnTo>
                    <a:pt x="1152784" y="160718"/>
                  </a:lnTo>
                  <a:cubicBezTo>
                    <a:pt x="1152784" y="174123"/>
                    <a:pt x="1147459" y="186978"/>
                    <a:pt x="1137980" y="196457"/>
                  </a:cubicBezTo>
                  <a:cubicBezTo>
                    <a:pt x="1128502" y="205936"/>
                    <a:pt x="1115646" y="211261"/>
                    <a:pt x="1102241" y="211261"/>
                  </a:cubicBezTo>
                  <a:lnTo>
                    <a:pt x="50543" y="211261"/>
                  </a:lnTo>
                  <a:cubicBezTo>
                    <a:pt x="37138" y="211261"/>
                    <a:pt x="24282" y="205936"/>
                    <a:pt x="14804" y="196457"/>
                  </a:cubicBezTo>
                  <a:cubicBezTo>
                    <a:pt x="5325" y="186978"/>
                    <a:pt x="0" y="174123"/>
                    <a:pt x="0" y="160718"/>
                  </a:cubicBezTo>
                  <a:lnTo>
                    <a:pt x="0" y="50543"/>
                  </a:lnTo>
                  <a:cubicBezTo>
                    <a:pt x="0" y="37138"/>
                    <a:pt x="5325" y="24282"/>
                    <a:pt x="14804" y="14804"/>
                  </a:cubicBezTo>
                  <a:cubicBezTo>
                    <a:pt x="24282" y="5325"/>
                    <a:pt x="37138" y="0"/>
                    <a:pt x="50543" y="0"/>
                  </a:cubicBezTo>
                  <a:close/>
                </a:path>
              </a:pathLst>
            </a:custGeom>
            <a:solidFill>
              <a:srgbClr val="FF61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0" y="-28575"/>
              <a:ext cx="1152784" cy="2398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3"/>
          <p:cNvSpPr/>
          <p:nvPr/>
        </p:nvSpPr>
        <p:spPr>
          <a:xfrm flipH="1" rot="10800000">
            <a:off x="0" y="7894777"/>
            <a:ext cx="2171662" cy="2797223"/>
          </a:xfrm>
          <a:custGeom>
            <a:rect b="b" l="l" r="r" t="t"/>
            <a:pathLst>
              <a:path extrusionOk="0" h="2797223" w="2171662">
                <a:moveTo>
                  <a:pt x="0" y="2797223"/>
                </a:moveTo>
                <a:lnTo>
                  <a:pt x="2171662" y="2797223"/>
                </a:lnTo>
                <a:lnTo>
                  <a:pt x="2171662" y="0"/>
                </a:lnTo>
                <a:lnTo>
                  <a:pt x="0" y="0"/>
                </a:lnTo>
                <a:lnTo>
                  <a:pt x="0" y="279722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 rot="10800000">
            <a:off x="5388338" y="7894777"/>
            <a:ext cx="2171662" cy="2797223"/>
          </a:xfrm>
          <a:custGeom>
            <a:rect b="b" l="l" r="r" t="t"/>
            <a:pathLst>
              <a:path extrusionOk="0" h="2797223" w="2171662">
                <a:moveTo>
                  <a:pt x="2171662" y="2797223"/>
                </a:moveTo>
                <a:lnTo>
                  <a:pt x="0" y="2797223"/>
                </a:lnTo>
                <a:lnTo>
                  <a:pt x="0" y="0"/>
                </a:lnTo>
                <a:lnTo>
                  <a:pt x="2171662" y="0"/>
                </a:lnTo>
                <a:lnTo>
                  <a:pt x="2171662" y="279722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0" name="Google Shape;90;p13"/>
          <p:cNvGrpSpPr/>
          <p:nvPr/>
        </p:nvGrpSpPr>
        <p:grpSpPr>
          <a:xfrm>
            <a:off x="1213988" y="6719168"/>
            <a:ext cx="5010338" cy="2707094"/>
            <a:chOff x="0" y="-28575"/>
            <a:chExt cx="1795592" cy="970162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1795592" cy="941587"/>
            </a:xfrm>
            <a:custGeom>
              <a:rect b="b" l="l" r="r" t="t"/>
              <a:pathLst>
                <a:path extrusionOk="0" h="941587" w="1795592">
                  <a:moveTo>
                    <a:pt x="32449" y="0"/>
                  </a:moveTo>
                  <a:lnTo>
                    <a:pt x="1763143" y="0"/>
                  </a:lnTo>
                  <a:cubicBezTo>
                    <a:pt x="1781064" y="0"/>
                    <a:pt x="1795592" y="14528"/>
                    <a:pt x="1795592" y="32449"/>
                  </a:cubicBezTo>
                  <a:lnTo>
                    <a:pt x="1795592" y="909138"/>
                  </a:lnTo>
                  <a:cubicBezTo>
                    <a:pt x="1795592" y="927059"/>
                    <a:pt x="1781064" y="941587"/>
                    <a:pt x="1763143" y="941587"/>
                  </a:cubicBezTo>
                  <a:lnTo>
                    <a:pt x="32449" y="941587"/>
                  </a:lnTo>
                  <a:cubicBezTo>
                    <a:pt x="14528" y="941587"/>
                    <a:pt x="0" y="927059"/>
                    <a:pt x="0" y="909138"/>
                  </a:cubicBezTo>
                  <a:lnTo>
                    <a:pt x="0" y="32449"/>
                  </a:lnTo>
                  <a:cubicBezTo>
                    <a:pt x="0" y="14528"/>
                    <a:pt x="14528" y="0"/>
                    <a:pt x="32449" y="0"/>
                  </a:cubicBezTo>
                  <a:close/>
                </a:path>
              </a:pathLst>
            </a:custGeom>
            <a:solidFill>
              <a:srgbClr val="9DE3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0" y="-28575"/>
              <a:ext cx="1795592" cy="970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1634538" y="8178253"/>
            <a:ext cx="276352" cy="276352"/>
            <a:chOff x="0" y="0"/>
            <a:chExt cx="812800" cy="812800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1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3617159" y="8509385"/>
            <a:ext cx="325730" cy="372262"/>
            <a:chOff x="0" y="0"/>
            <a:chExt cx="711200" cy="812800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711200" cy="812800"/>
            </a:xfrm>
            <a:custGeom>
              <a:rect b="b" l="l" r="r" t="t"/>
              <a:pathLst>
                <a:path extrusionOk="0" h="812800" w="711200">
                  <a:moveTo>
                    <a:pt x="355600" y="0"/>
                  </a:moveTo>
                  <a:lnTo>
                    <a:pt x="499725" y="159329"/>
                  </a:lnTo>
                  <a:lnTo>
                    <a:pt x="711200" y="203200"/>
                  </a:lnTo>
                  <a:lnTo>
                    <a:pt x="643849" y="406400"/>
                  </a:lnTo>
                  <a:lnTo>
                    <a:pt x="711200" y="609600"/>
                  </a:lnTo>
                  <a:lnTo>
                    <a:pt x="499725" y="653471"/>
                  </a:lnTo>
                  <a:lnTo>
                    <a:pt x="355600" y="812800"/>
                  </a:lnTo>
                  <a:lnTo>
                    <a:pt x="211475" y="653471"/>
                  </a:lnTo>
                  <a:lnTo>
                    <a:pt x="0" y="609600"/>
                  </a:lnTo>
                  <a:lnTo>
                    <a:pt x="67351" y="406400"/>
                  </a:lnTo>
                  <a:lnTo>
                    <a:pt x="0" y="203200"/>
                  </a:lnTo>
                  <a:lnTo>
                    <a:pt x="211475" y="159329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FF615A"/>
            </a:solidFill>
            <a:ln>
              <a:noFill/>
            </a:ln>
          </p:spPr>
        </p:sp>
        <p:sp>
          <p:nvSpPr>
            <p:cNvPr id="98" name="Google Shape;98;p13"/>
            <p:cNvSpPr txBox="1"/>
            <p:nvPr/>
          </p:nvSpPr>
          <p:spPr>
            <a:xfrm>
              <a:off x="88900" y="136525"/>
              <a:ext cx="533400" cy="51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3"/>
          <p:cNvSpPr/>
          <p:nvPr/>
        </p:nvSpPr>
        <p:spPr>
          <a:xfrm>
            <a:off x="6646666" y="4801269"/>
            <a:ext cx="2065399" cy="2386491"/>
          </a:xfrm>
          <a:custGeom>
            <a:rect b="b" l="l" r="r" t="t"/>
            <a:pathLst>
              <a:path extrusionOk="0" h="2386491" w="2065399">
                <a:moveTo>
                  <a:pt x="0" y="0"/>
                </a:moveTo>
                <a:lnTo>
                  <a:pt x="2065399" y="0"/>
                </a:lnTo>
                <a:lnTo>
                  <a:pt x="2065399" y="2386491"/>
                </a:lnTo>
                <a:lnTo>
                  <a:pt x="0" y="2386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3"/>
          <p:cNvSpPr txBox="1"/>
          <p:nvPr/>
        </p:nvSpPr>
        <p:spPr>
          <a:xfrm>
            <a:off x="1308542" y="1699463"/>
            <a:ext cx="2430300" cy="20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3048" u="none" cap="none" strike="noStrike">
                <a:solidFill>
                  <a:srgbClr val="FFFFFF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10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2899349" y="2117249"/>
            <a:ext cx="33453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93" u="none" cap="none" strike="noStrike">
                <a:solidFill>
                  <a:srgbClr val="FFFFFF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Days Until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1343478" y="3357141"/>
            <a:ext cx="4888652" cy="18317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0" u="none" cap="none" strike="noStrike">
                <a:solidFill>
                  <a:srgbClr val="FFFFFF"/>
                </a:solidFill>
                <a:latin typeface="Parisienne"/>
                <a:ea typeface="Parisienne"/>
                <a:cs typeface="Parisienne"/>
                <a:sym typeface="Parisienne"/>
              </a:rPr>
              <a:t>Christmas 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2449088" y="1559975"/>
            <a:ext cx="26619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6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COUNTDOWN CALENDARS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1224414" y="5183581"/>
            <a:ext cx="5165077" cy="609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May your Christmas be filled with joy, surrounded by love, laughter, and treasured memories!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1602928" y="7018150"/>
            <a:ext cx="374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SUN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2264709" y="7018160"/>
            <a:ext cx="37430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MON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2985000" y="7018150"/>
            <a:ext cx="293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TUE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3610996" y="7018160"/>
            <a:ext cx="35361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WED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4373643" y="7018150"/>
            <a:ext cx="323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THU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5059739" y="7018150"/>
            <a:ext cx="238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FRI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5539234" y="7018160"/>
            <a:ext cx="296168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SAT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1224414" y="6325192"/>
            <a:ext cx="4819963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000000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DECEMBER  2024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1675050" y="7454400"/>
            <a:ext cx="147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2358515" y="7454400"/>
            <a:ext cx="186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3042435" y="7454400"/>
            <a:ext cx="188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3713821" y="7454400"/>
            <a:ext cx="195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4403118" y="7454400"/>
            <a:ext cx="194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5027743" y="7454400"/>
            <a:ext cx="195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06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5653277" y="7454400"/>
            <a:ext cx="182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07</a:t>
            </a:r>
            <a:endParaRPr/>
          </a:p>
        </p:txBody>
      </p:sp>
      <p:sp>
        <p:nvSpPr>
          <p:cNvPr id="120" name="Google Shape;120;p13"/>
          <p:cNvSpPr txBox="1"/>
          <p:nvPr/>
        </p:nvSpPr>
        <p:spPr>
          <a:xfrm>
            <a:off x="1675039" y="7833500"/>
            <a:ext cx="195368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08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2346657" y="7833500"/>
            <a:ext cx="195815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09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3018722" y="7833500"/>
            <a:ext cx="185514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3678471" y="7833500"/>
            <a:ext cx="19161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11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4355820" y="7833500"/>
            <a:ext cx="191467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4969618" y="7833500"/>
            <a:ext cx="192509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13</a:t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5584310" y="7833500"/>
            <a:ext cx="17896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14</a:t>
            </a:r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1670882" y="8224025"/>
            <a:ext cx="238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15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2346657" y="8212595"/>
            <a:ext cx="18335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3018722" y="8212595"/>
            <a:ext cx="185514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17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3678471" y="8212595"/>
            <a:ext cx="19161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18</a:t>
            </a:r>
            <a:endParaRPr/>
          </a:p>
        </p:txBody>
      </p:sp>
      <p:sp>
        <p:nvSpPr>
          <p:cNvPr id="131" name="Google Shape;131;p13"/>
          <p:cNvSpPr txBox="1"/>
          <p:nvPr/>
        </p:nvSpPr>
        <p:spPr>
          <a:xfrm>
            <a:off x="4355820" y="8212595"/>
            <a:ext cx="191467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19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4969618" y="8212595"/>
            <a:ext cx="192509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20</a:t>
            </a: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5584310" y="8212595"/>
            <a:ext cx="17896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21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1675039" y="8591690"/>
            <a:ext cx="18584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22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2346657" y="8591690"/>
            <a:ext cx="18335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23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3018722" y="8591690"/>
            <a:ext cx="185514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24</a:t>
            </a:r>
            <a:endParaRPr/>
          </a:p>
        </p:txBody>
      </p:sp>
      <p:sp>
        <p:nvSpPr>
          <p:cNvPr id="137" name="Google Shape;137;p13"/>
          <p:cNvSpPr txBox="1"/>
          <p:nvPr/>
        </p:nvSpPr>
        <p:spPr>
          <a:xfrm>
            <a:off x="3678471" y="8591690"/>
            <a:ext cx="19161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25</a:t>
            </a:r>
            <a:endParaRPr/>
          </a:p>
        </p:txBody>
      </p:sp>
      <p:sp>
        <p:nvSpPr>
          <p:cNvPr id="138" name="Google Shape;138;p13"/>
          <p:cNvSpPr txBox="1"/>
          <p:nvPr/>
        </p:nvSpPr>
        <p:spPr>
          <a:xfrm>
            <a:off x="4355820" y="8591690"/>
            <a:ext cx="191467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26</a:t>
            </a:r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4969618" y="8591690"/>
            <a:ext cx="192509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27</a:t>
            </a:r>
            <a:endParaRPr/>
          </a:p>
        </p:txBody>
      </p:sp>
      <p:sp>
        <p:nvSpPr>
          <p:cNvPr id="140" name="Google Shape;140;p13"/>
          <p:cNvSpPr txBox="1"/>
          <p:nvPr/>
        </p:nvSpPr>
        <p:spPr>
          <a:xfrm>
            <a:off x="5548247" y="8591690"/>
            <a:ext cx="251092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28</a:t>
            </a:r>
            <a:endParaRPr/>
          </a:p>
        </p:txBody>
      </p:sp>
      <p:sp>
        <p:nvSpPr>
          <p:cNvPr id="141" name="Google Shape;141;p13"/>
          <p:cNvSpPr txBox="1"/>
          <p:nvPr/>
        </p:nvSpPr>
        <p:spPr>
          <a:xfrm>
            <a:off x="1675039" y="8970785"/>
            <a:ext cx="18584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29</a:t>
            </a:r>
            <a:endParaRPr/>
          </a:p>
        </p:txBody>
      </p:sp>
      <p:sp>
        <p:nvSpPr>
          <p:cNvPr id="142" name="Google Shape;142;p13"/>
          <p:cNvSpPr txBox="1"/>
          <p:nvPr/>
        </p:nvSpPr>
        <p:spPr>
          <a:xfrm>
            <a:off x="2346657" y="8970785"/>
            <a:ext cx="195815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30</a:t>
            </a:r>
            <a:endParaRPr/>
          </a:p>
        </p:txBody>
      </p:sp>
      <p:sp>
        <p:nvSpPr>
          <p:cNvPr id="143" name="Google Shape;143;p13"/>
          <p:cNvSpPr txBox="1"/>
          <p:nvPr/>
        </p:nvSpPr>
        <p:spPr>
          <a:xfrm>
            <a:off x="3018722" y="8970785"/>
            <a:ext cx="185514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31</a:t>
            </a:r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-1108586" y="4801269"/>
            <a:ext cx="2065399" cy="2386491"/>
          </a:xfrm>
          <a:custGeom>
            <a:rect b="b" l="l" r="r" t="t"/>
            <a:pathLst>
              <a:path extrusionOk="0" h="2386491" w="2065399">
                <a:moveTo>
                  <a:pt x="0" y="0"/>
                </a:moveTo>
                <a:lnTo>
                  <a:pt x="2065399" y="0"/>
                </a:lnTo>
                <a:lnTo>
                  <a:pt x="2065399" y="2386491"/>
                </a:lnTo>
                <a:lnTo>
                  <a:pt x="0" y="2386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3"/>
          <p:cNvSpPr/>
          <p:nvPr/>
        </p:nvSpPr>
        <p:spPr>
          <a:xfrm>
            <a:off x="2747300" y="9626287"/>
            <a:ext cx="2065399" cy="2386491"/>
          </a:xfrm>
          <a:custGeom>
            <a:rect b="b" l="l" r="r" t="t"/>
            <a:pathLst>
              <a:path extrusionOk="0" h="2386491" w="2065399">
                <a:moveTo>
                  <a:pt x="0" y="0"/>
                </a:moveTo>
                <a:lnTo>
                  <a:pt x="2065400" y="0"/>
                </a:lnTo>
                <a:lnTo>
                  <a:pt x="2065400" y="2386491"/>
                </a:lnTo>
                <a:lnTo>
                  <a:pt x="0" y="2386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317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22275" y="660179"/>
            <a:ext cx="11404552" cy="10250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14"/>
          <p:cNvGrpSpPr/>
          <p:nvPr/>
        </p:nvGrpSpPr>
        <p:grpSpPr>
          <a:xfrm>
            <a:off x="891671" y="5648363"/>
            <a:ext cx="5776659" cy="3121140"/>
            <a:chOff x="0" y="-28575"/>
            <a:chExt cx="1795592" cy="970162"/>
          </a:xfrm>
        </p:grpSpPr>
        <p:sp>
          <p:nvSpPr>
            <p:cNvPr id="152" name="Google Shape;152;p14"/>
            <p:cNvSpPr/>
            <p:nvPr/>
          </p:nvSpPr>
          <p:spPr>
            <a:xfrm>
              <a:off x="0" y="0"/>
              <a:ext cx="1795592" cy="941587"/>
            </a:xfrm>
            <a:custGeom>
              <a:rect b="b" l="l" r="r" t="t"/>
              <a:pathLst>
                <a:path extrusionOk="0" h="941587" w="1795592">
                  <a:moveTo>
                    <a:pt x="28144" y="0"/>
                  </a:moveTo>
                  <a:lnTo>
                    <a:pt x="1767448" y="0"/>
                  </a:lnTo>
                  <a:cubicBezTo>
                    <a:pt x="1774912" y="0"/>
                    <a:pt x="1782070" y="2965"/>
                    <a:pt x="1787349" y="8243"/>
                  </a:cubicBezTo>
                  <a:cubicBezTo>
                    <a:pt x="1792627" y="13521"/>
                    <a:pt x="1795592" y="20680"/>
                    <a:pt x="1795592" y="28144"/>
                  </a:cubicBezTo>
                  <a:lnTo>
                    <a:pt x="1795592" y="913442"/>
                  </a:lnTo>
                  <a:cubicBezTo>
                    <a:pt x="1795592" y="920907"/>
                    <a:pt x="1792627" y="928065"/>
                    <a:pt x="1787349" y="933343"/>
                  </a:cubicBezTo>
                  <a:cubicBezTo>
                    <a:pt x="1782070" y="938621"/>
                    <a:pt x="1774912" y="941587"/>
                    <a:pt x="1767448" y="941587"/>
                  </a:cubicBezTo>
                  <a:lnTo>
                    <a:pt x="28144" y="941587"/>
                  </a:lnTo>
                  <a:cubicBezTo>
                    <a:pt x="20680" y="941587"/>
                    <a:pt x="13521" y="938621"/>
                    <a:pt x="8243" y="933343"/>
                  </a:cubicBezTo>
                  <a:cubicBezTo>
                    <a:pt x="2965" y="928065"/>
                    <a:pt x="0" y="920907"/>
                    <a:pt x="0" y="913442"/>
                  </a:cubicBezTo>
                  <a:lnTo>
                    <a:pt x="0" y="28144"/>
                  </a:lnTo>
                  <a:cubicBezTo>
                    <a:pt x="0" y="20680"/>
                    <a:pt x="2965" y="13521"/>
                    <a:pt x="8243" y="8243"/>
                  </a:cubicBezTo>
                  <a:cubicBezTo>
                    <a:pt x="13521" y="2965"/>
                    <a:pt x="20680" y="0"/>
                    <a:pt x="28144" y="0"/>
                  </a:cubicBezTo>
                  <a:close/>
                </a:path>
              </a:pathLst>
            </a:custGeom>
            <a:solidFill>
              <a:srgbClr val="2A3171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4"/>
            <p:cNvSpPr txBox="1"/>
            <p:nvPr/>
          </p:nvSpPr>
          <p:spPr>
            <a:xfrm>
              <a:off x="0" y="-28575"/>
              <a:ext cx="1795592" cy="970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4"/>
          <p:cNvGrpSpPr/>
          <p:nvPr/>
        </p:nvGrpSpPr>
        <p:grpSpPr>
          <a:xfrm>
            <a:off x="1362830" y="7291010"/>
            <a:ext cx="318618" cy="318618"/>
            <a:chOff x="0" y="0"/>
            <a:chExt cx="812800" cy="812800"/>
          </a:xfrm>
        </p:grpSpPr>
        <p:sp>
          <p:nvSpPr>
            <p:cNvPr id="155" name="Google Shape;155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4"/>
          <p:cNvGrpSpPr/>
          <p:nvPr/>
        </p:nvGrpSpPr>
        <p:grpSpPr>
          <a:xfrm>
            <a:off x="3662434" y="7675738"/>
            <a:ext cx="375514" cy="429158"/>
            <a:chOff x="0" y="0"/>
            <a:chExt cx="711200" cy="812800"/>
          </a:xfrm>
        </p:grpSpPr>
        <p:sp>
          <p:nvSpPr>
            <p:cNvPr id="158" name="Google Shape;158;p14"/>
            <p:cNvSpPr/>
            <p:nvPr/>
          </p:nvSpPr>
          <p:spPr>
            <a:xfrm>
              <a:off x="0" y="0"/>
              <a:ext cx="711200" cy="812800"/>
            </a:xfrm>
            <a:custGeom>
              <a:rect b="b" l="l" r="r" t="t"/>
              <a:pathLst>
                <a:path extrusionOk="0" h="812800" w="711200">
                  <a:moveTo>
                    <a:pt x="355600" y="0"/>
                  </a:moveTo>
                  <a:lnTo>
                    <a:pt x="499725" y="159329"/>
                  </a:lnTo>
                  <a:lnTo>
                    <a:pt x="711200" y="203200"/>
                  </a:lnTo>
                  <a:lnTo>
                    <a:pt x="643849" y="406400"/>
                  </a:lnTo>
                  <a:lnTo>
                    <a:pt x="711200" y="609600"/>
                  </a:lnTo>
                  <a:lnTo>
                    <a:pt x="499725" y="653471"/>
                  </a:lnTo>
                  <a:lnTo>
                    <a:pt x="355600" y="812800"/>
                  </a:lnTo>
                  <a:lnTo>
                    <a:pt x="211475" y="653471"/>
                  </a:lnTo>
                  <a:lnTo>
                    <a:pt x="0" y="609600"/>
                  </a:lnTo>
                  <a:lnTo>
                    <a:pt x="67351" y="406400"/>
                  </a:lnTo>
                  <a:lnTo>
                    <a:pt x="0" y="203200"/>
                  </a:lnTo>
                  <a:lnTo>
                    <a:pt x="211475" y="159329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</p:spPr>
        </p:sp>
        <p:sp>
          <p:nvSpPr>
            <p:cNvPr id="159" name="Google Shape;159;p14"/>
            <p:cNvSpPr txBox="1"/>
            <p:nvPr/>
          </p:nvSpPr>
          <p:spPr>
            <a:xfrm>
              <a:off x="88900" y="136525"/>
              <a:ext cx="533400" cy="51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4"/>
          <p:cNvGrpSpPr/>
          <p:nvPr/>
        </p:nvGrpSpPr>
        <p:grpSpPr>
          <a:xfrm>
            <a:off x="2129442" y="4697512"/>
            <a:ext cx="3311789" cy="690696"/>
            <a:chOff x="0" y="-28575"/>
            <a:chExt cx="1029422" cy="214693"/>
          </a:xfrm>
        </p:grpSpPr>
        <p:sp>
          <p:nvSpPr>
            <p:cNvPr id="161" name="Google Shape;161;p14"/>
            <p:cNvSpPr/>
            <p:nvPr/>
          </p:nvSpPr>
          <p:spPr>
            <a:xfrm>
              <a:off x="0" y="0"/>
              <a:ext cx="1029422" cy="186118"/>
            </a:xfrm>
            <a:custGeom>
              <a:rect b="b" l="l" r="r" t="t"/>
              <a:pathLst>
                <a:path extrusionOk="0" h="186118" w="1029422">
                  <a:moveTo>
                    <a:pt x="49091" y="0"/>
                  </a:moveTo>
                  <a:lnTo>
                    <a:pt x="980331" y="0"/>
                  </a:lnTo>
                  <a:cubicBezTo>
                    <a:pt x="993351" y="0"/>
                    <a:pt x="1005837" y="5172"/>
                    <a:pt x="1015044" y="14379"/>
                  </a:cubicBezTo>
                  <a:cubicBezTo>
                    <a:pt x="1024250" y="23585"/>
                    <a:pt x="1029422" y="36072"/>
                    <a:pt x="1029422" y="49091"/>
                  </a:cubicBezTo>
                  <a:lnTo>
                    <a:pt x="1029422" y="137027"/>
                  </a:lnTo>
                  <a:cubicBezTo>
                    <a:pt x="1029422" y="164139"/>
                    <a:pt x="1007443" y="186118"/>
                    <a:pt x="980331" y="186118"/>
                  </a:cubicBezTo>
                  <a:lnTo>
                    <a:pt x="49091" y="186118"/>
                  </a:lnTo>
                  <a:cubicBezTo>
                    <a:pt x="36072" y="186118"/>
                    <a:pt x="23585" y="180946"/>
                    <a:pt x="14379" y="171739"/>
                  </a:cubicBezTo>
                  <a:cubicBezTo>
                    <a:pt x="5172" y="162533"/>
                    <a:pt x="0" y="150046"/>
                    <a:pt x="0" y="137027"/>
                  </a:cubicBezTo>
                  <a:lnTo>
                    <a:pt x="0" y="49091"/>
                  </a:lnTo>
                  <a:cubicBezTo>
                    <a:pt x="0" y="36072"/>
                    <a:pt x="5172" y="23585"/>
                    <a:pt x="14379" y="14379"/>
                  </a:cubicBezTo>
                  <a:cubicBezTo>
                    <a:pt x="23585" y="5172"/>
                    <a:pt x="36072" y="0"/>
                    <a:pt x="49091" y="0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4"/>
            <p:cNvSpPr txBox="1"/>
            <p:nvPr/>
          </p:nvSpPr>
          <p:spPr>
            <a:xfrm>
              <a:off x="0" y="-28575"/>
              <a:ext cx="1029422" cy="214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14"/>
          <p:cNvSpPr/>
          <p:nvPr/>
        </p:nvSpPr>
        <p:spPr>
          <a:xfrm>
            <a:off x="-57418" y="0"/>
            <a:ext cx="2043438" cy="2288983"/>
          </a:xfrm>
          <a:custGeom>
            <a:rect b="b" l="l" r="r" t="t"/>
            <a:pathLst>
              <a:path extrusionOk="0" h="2288983" w="2043438">
                <a:moveTo>
                  <a:pt x="0" y="0"/>
                </a:moveTo>
                <a:lnTo>
                  <a:pt x="2043438" y="0"/>
                </a:lnTo>
                <a:lnTo>
                  <a:pt x="2043438" y="2288983"/>
                </a:lnTo>
                <a:lnTo>
                  <a:pt x="0" y="2288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4"/>
          <p:cNvSpPr txBox="1"/>
          <p:nvPr/>
        </p:nvSpPr>
        <p:spPr>
          <a:xfrm>
            <a:off x="1205321" y="601270"/>
            <a:ext cx="2591009" cy="2380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10" u="none" cap="none" strike="noStrike">
                <a:solidFill>
                  <a:srgbClr val="FFAE00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10</a:t>
            </a:r>
            <a:endParaRPr/>
          </a:p>
        </p:txBody>
      </p:sp>
      <p:sp>
        <p:nvSpPr>
          <p:cNvPr id="165" name="Google Shape;165;p14"/>
          <p:cNvSpPr txBox="1"/>
          <p:nvPr/>
        </p:nvSpPr>
        <p:spPr>
          <a:xfrm>
            <a:off x="1217016" y="2459313"/>
            <a:ext cx="5211916" cy="1949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472" u="none" cap="none" strike="noStrike">
                <a:solidFill>
                  <a:srgbClr val="FFAE00"/>
                </a:solidFill>
                <a:latin typeface="Parisienne"/>
                <a:ea typeface="Parisienne"/>
                <a:cs typeface="Parisienne"/>
                <a:sym typeface="Parisienne"/>
              </a:rPr>
              <a:t>Christmas </a:t>
            </a:r>
            <a:endParaRPr/>
          </a:p>
        </p:txBody>
      </p:sp>
      <p:sp>
        <p:nvSpPr>
          <p:cNvPr id="166" name="Google Shape;166;p14"/>
          <p:cNvSpPr txBox="1"/>
          <p:nvPr/>
        </p:nvSpPr>
        <p:spPr>
          <a:xfrm>
            <a:off x="2344106" y="596795"/>
            <a:ext cx="2871788" cy="325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5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COUNTDOWN CALENDARS</a:t>
            </a:r>
            <a:endParaRPr/>
          </a:p>
        </p:txBody>
      </p:sp>
      <p:sp>
        <p:nvSpPr>
          <p:cNvPr id="167" name="Google Shape;167;p14"/>
          <p:cNvSpPr txBox="1"/>
          <p:nvPr/>
        </p:nvSpPr>
        <p:spPr>
          <a:xfrm>
            <a:off x="1340080" y="5978406"/>
            <a:ext cx="364116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SUN</a:t>
            </a:r>
            <a:endParaRPr/>
          </a:p>
        </p:txBody>
      </p:sp>
      <p:sp>
        <p:nvSpPr>
          <p:cNvPr id="168" name="Google Shape;168;p14"/>
          <p:cNvSpPr txBox="1"/>
          <p:nvPr/>
        </p:nvSpPr>
        <p:spPr>
          <a:xfrm>
            <a:off x="2103096" y="5978406"/>
            <a:ext cx="431552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</a:t>
            </a:r>
            <a:endParaRPr/>
          </a:p>
        </p:txBody>
      </p:sp>
      <p:sp>
        <p:nvSpPr>
          <p:cNvPr id="169" name="Google Shape;169;p14"/>
          <p:cNvSpPr txBox="1"/>
          <p:nvPr/>
        </p:nvSpPr>
        <p:spPr>
          <a:xfrm>
            <a:off x="2933548" y="5978406"/>
            <a:ext cx="322849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TUE</a:t>
            </a:r>
            <a:endParaRPr/>
          </a:p>
        </p:txBody>
      </p:sp>
      <p:sp>
        <p:nvSpPr>
          <p:cNvPr id="170" name="Google Shape;170;p14"/>
          <p:cNvSpPr txBox="1"/>
          <p:nvPr/>
        </p:nvSpPr>
        <p:spPr>
          <a:xfrm>
            <a:off x="3655296" y="5978406"/>
            <a:ext cx="407700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WED</a:t>
            </a:r>
            <a:endParaRPr/>
          </a:p>
        </p:txBody>
      </p:sp>
      <p:sp>
        <p:nvSpPr>
          <p:cNvPr id="171" name="Google Shape;171;p14"/>
          <p:cNvSpPr txBox="1"/>
          <p:nvPr/>
        </p:nvSpPr>
        <p:spPr>
          <a:xfrm>
            <a:off x="4461896" y="5978406"/>
            <a:ext cx="356223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THU</a:t>
            </a:r>
            <a:endParaRPr/>
          </a:p>
        </p:txBody>
      </p:sp>
      <p:sp>
        <p:nvSpPr>
          <p:cNvPr id="172" name="Google Shape;172;p14"/>
          <p:cNvSpPr txBox="1"/>
          <p:nvPr/>
        </p:nvSpPr>
        <p:spPr>
          <a:xfrm>
            <a:off x="5217019" y="5978406"/>
            <a:ext cx="262534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FRI</a:t>
            </a:r>
            <a:endParaRPr/>
          </a:p>
        </p:txBody>
      </p:sp>
      <p:sp>
        <p:nvSpPr>
          <p:cNvPr id="173" name="Google Shape;173;p14"/>
          <p:cNvSpPr txBox="1"/>
          <p:nvPr/>
        </p:nvSpPr>
        <p:spPr>
          <a:xfrm>
            <a:off x="5878454" y="5978406"/>
            <a:ext cx="341466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SAT</a:t>
            </a:r>
            <a:endParaRPr/>
          </a:p>
        </p:txBody>
      </p:sp>
      <p:sp>
        <p:nvSpPr>
          <p:cNvPr id="174" name="Google Shape;174;p14"/>
          <p:cNvSpPr txBox="1"/>
          <p:nvPr/>
        </p:nvSpPr>
        <p:spPr>
          <a:xfrm>
            <a:off x="1423237" y="6481374"/>
            <a:ext cx="166615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175" name="Google Shape;175;p14"/>
          <p:cNvSpPr txBox="1"/>
          <p:nvPr/>
        </p:nvSpPr>
        <p:spPr>
          <a:xfrm>
            <a:off x="2197579" y="6481374"/>
            <a:ext cx="211400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176" name="Google Shape;176;p14"/>
          <p:cNvSpPr txBox="1"/>
          <p:nvPr/>
        </p:nvSpPr>
        <p:spPr>
          <a:xfrm>
            <a:off x="2972435" y="6481374"/>
            <a:ext cx="213888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177" name="Google Shape;177;p14"/>
          <p:cNvSpPr txBox="1"/>
          <p:nvPr/>
        </p:nvSpPr>
        <p:spPr>
          <a:xfrm>
            <a:off x="3733091" y="6481374"/>
            <a:ext cx="220924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178" name="Google Shape;178;p14"/>
          <p:cNvSpPr txBox="1"/>
          <p:nvPr/>
        </p:nvSpPr>
        <p:spPr>
          <a:xfrm>
            <a:off x="4514039" y="6481374"/>
            <a:ext cx="220752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/>
          </a:p>
        </p:txBody>
      </p:sp>
      <p:sp>
        <p:nvSpPr>
          <p:cNvPr id="179" name="Google Shape;179;p14"/>
          <p:cNvSpPr txBox="1"/>
          <p:nvPr/>
        </p:nvSpPr>
        <p:spPr>
          <a:xfrm>
            <a:off x="5221717" y="6481374"/>
            <a:ext cx="221953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06</a:t>
            </a:r>
            <a:endParaRPr/>
          </a:p>
        </p:txBody>
      </p:sp>
      <p:sp>
        <p:nvSpPr>
          <p:cNvPr id="180" name="Google Shape;180;p14"/>
          <p:cNvSpPr txBox="1"/>
          <p:nvPr/>
        </p:nvSpPr>
        <p:spPr>
          <a:xfrm>
            <a:off x="5930424" y="6481374"/>
            <a:ext cx="206338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07</a:t>
            </a:r>
            <a:endParaRPr/>
          </a:p>
        </p:txBody>
      </p:sp>
      <p:sp>
        <p:nvSpPr>
          <p:cNvPr id="181" name="Google Shape;181;p14"/>
          <p:cNvSpPr txBox="1"/>
          <p:nvPr/>
        </p:nvSpPr>
        <p:spPr>
          <a:xfrm>
            <a:off x="1423237" y="6918451"/>
            <a:ext cx="225250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08</a:t>
            </a:r>
            <a:endParaRPr/>
          </a:p>
        </p:txBody>
      </p:sp>
      <p:sp>
        <p:nvSpPr>
          <p:cNvPr id="182" name="Google Shape;182;p14"/>
          <p:cNvSpPr txBox="1"/>
          <p:nvPr/>
        </p:nvSpPr>
        <p:spPr>
          <a:xfrm>
            <a:off x="2197579" y="6918451"/>
            <a:ext cx="225764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09</a:t>
            </a:r>
            <a:endParaRPr/>
          </a:p>
        </p:txBody>
      </p:sp>
      <p:sp>
        <p:nvSpPr>
          <p:cNvPr id="183" name="Google Shape;183;p14"/>
          <p:cNvSpPr txBox="1"/>
          <p:nvPr/>
        </p:nvSpPr>
        <p:spPr>
          <a:xfrm>
            <a:off x="2972435" y="6918451"/>
            <a:ext cx="213888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endParaRPr/>
          </a:p>
        </p:txBody>
      </p:sp>
      <p:sp>
        <p:nvSpPr>
          <p:cNvPr id="184" name="Google Shape;184;p14"/>
          <p:cNvSpPr txBox="1"/>
          <p:nvPr/>
        </p:nvSpPr>
        <p:spPr>
          <a:xfrm>
            <a:off x="3733091" y="6918451"/>
            <a:ext cx="220924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11</a:t>
            </a:r>
            <a:endParaRPr/>
          </a:p>
        </p:txBody>
      </p:sp>
      <p:sp>
        <p:nvSpPr>
          <p:cNvPr id="185" name="Google Shape;185;p14"/>
          <p:cNvSpPr txBox="1"/>
          <p:nvPr/>
        </p:nvSpPr>
        <p:spPr>
          <a:xfrm>
            <a:off x="4514039" y="6918451"/>
            <a:ext cx="220752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endParaRPr/>
          </a:p>
        </p:txBody>
      </p:sp>
      <p:sp>
        <p:nvSpPr>
          <p:cNvPr id="186" name="Google Shape;186;p14"/>
          <p:cNvSpPr txBox="1"/>
          <p:nvPr/>
        </p:nvSpPr>
        <p:spPr>
          <a:xfrm>
            <a:off x="5221717" y="6918451"/>
            <a:ext cx="221953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13</a:t>
            </a:r>
            <a:endParaRPr/>
          </a:p>
        </p:txBody>
      </p:sp>
      <p:sp>
        <p:nvSpPr>
          <p:cNvPr id="187" name="Google Shape;187;p14"/>
          <p:cNvSpPr txBox="1"/>
          <p:nvPr/>
        </p:nvSpPr>
        <p:spPr>
          <a:xfrm>
            <a:off x="5930424" y="6918451"/>
            <a:ext cx="206338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14</a:t>
            </a:r>
            <a:endParaRPr/>
          </a:p>
        </p:txBody>
      </p:sp>
      <p:sp>
        <p:nvSpPr>
          <p:cNvPr id="188" name="Google Shape;188;p14"/>
          <p:cNvSpPr txBox="1"/>
          <p:nvPr/>
        </p:nvSpPr>
        <p:spPr>
          <a:xfrm>
            <a:off x="1423225" y="7347075"/>
            <a:ext cx="2259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2A3171"/>
                </a:solidFill>
                <a:latin typeface="Poppins"/>
                <a:ea typeface="Poppins"/>
                <a:cs typeface="Poppins"/>
                <a:sym typeface="Poppins"/>
              </a:rPr>
              <a:t>15</a:t>
            </a:r>
            <a:endParaRPr/>
          </a:p>
        </p:txBody>
      </p:sp>
      <p:sp>
        <p:nvSpPr>
          <p:cNvPr id="189" name="Google Shape;189;p14"/>
          <p:cNvSpPr txBox="1"/>
          <p:nvPr/>
        </p:nvSpPr>
        <p:spPr>
          <a:xfrm>
            <a:off x="2197579" y="7355528"/>
            <a:ext cx="211400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  <a:endParaRPr/>
          </a:p>
        </p:txBody>
      </p:sp>
      <p:sp>
        <p:nvSpPr>
          <p:cNvPr id="190" name="Google Shape;190;p14"/>
          <p:cNvSpPr txBox="1"/>
          <p:nvPr/>
        </p:nvSpPr>
        <p:spPr>
          <a:xfrm>
            <a:off x="2972435" y="7355528"/>
            <a:ext cx="213888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17</a:t>
            </a:r>
            <a:endParaRPr/>
          </a:p>
        </p:txBody>
      </p:sp>
      <p:sp>
        <p:nvSpPr>
          <p:cNvPr id="191" name="Google Shape;191;p14"/>
          <p:cNvSpPr txBox="1"/>
          <p:nvPr/>
        </p:nvSpPr>
        <p:spPr>
          <a:xfrm>
            <a:off x="3733091" y="7355528"/>
            <a:ext cx="220924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18</a:t>
            </a:r>
            <a:endParaRPr/>
          </a:p>
        </p:txBody>
      </p:sp>
      <p:sp>
        <p:nvSpPr>
          <p:cNvPr id="192" name="Google Shape;192;p14"/>
          <p:cNvSpPr txBox="1"/>
          <p:nvPr/>
        </p:nvSpPr>
        <p:spPr>
          <a:xfrm>
            <a:off x="4514039" y="7355528"/>
            <a:ext cx="220752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19</a:t>
            </a:r>
            <a:endParaRPr/>
          </a:p>
        </p:txBody>
      </p:sp>
      <p:sp>
        <p:nvSpPr>
          <p:cNvPr id="193" name="Google Shape;193;p14"/>
          <p:cNvSpPr txBox="1"/>
          <p:nvPr/>
        </p:nvSpPr>
        <p:spPr>
          <a:xfrm>
            <a:off x="5221717" y="7355528"/>
            <a:ext cx="221953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20</a:t>
            </a:r>
            <a:endParaRPr/>
          </a:p>
        </p:txBody>
      </p:sp>
      <p:sp>
        <p:nvSpPr>
          <p:cNvPr id="194" name="Google Shape;194;p14"/>
          <p:cNvSpPr txBox="1"/>
          <p:nvPr/>
        </p:nvSpPr>
        <p:spPr>
          <a:xfrm>
            <a:off x="5930424" y="7355528"/>
            <a:ext cx="206338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21</a:t>
            </a:r>
            <a:endParaRPr/>
          </a:p>
        </p:txBody>
      </p:sp>
      <p:sp>
        <p:nvSpPr>
          <p:cNvPr id="195" name="Google Shape;195;p14"/>
          <p:cNvSpPr txBox="1"/>
          <p:nvPr/>
        </p:nvSpPr>
        <p:spPr>
          <a:xfrm>
            <a:off x="1423237" y="7792605"/>
            <a:ext cx="214268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22</a:t>
            </a:r>
            <a:endParaRPr/>
          </a:p>
        </p:txBody>
      </p:sp>
      <p:sp>
        <p:nvSpPr>
          <p:cNvPr id="196" name="Google Shape;196;p14"/>
          <p:cNvSpPr txBox="1"/>
          <p:nvPr/>
        </p:nvSpPr>
        <p:spPr>
          <a:xfrm>
            <a:off x="2197579" y="7792605"/>
            <a:ext cx="211400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23</a:t>
            </a:r>
            <a:endParaRPr/>
          </a:p>
        </p:txBody>
      </p:sp>
      <p:sp>
        <p:nvSpPr>
          <p:cNvPr id="197" name="Google Shape;197;p14"/>
          <p:cNvSpPr txBox="1"/>
          <p:nvPr/>
        </p:nvSpPr>
        <p:spPr>
          <a:xfrm>
            <a:off x="2972435" y="7792605"/>
            <a:ext cx="213888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24</a:t>
            </a:r>
            <a:endParaRPr/>
          </a:p>
        </p:txBody>
      </p:sp>
      <p:sp>
        <p:nvSpPr>
          <p:cNvPr id="198" name="Google Shape;198;p14"/>
          <p:cNvSpPr txBox="1"/>
          <p:nvPr/>
        </p:nvSpPr>
        <p:spPr>
          <a:xfrm>
            <a:off x="3733091" y="7792605"/>
            <a:ext cx="220924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2A3171"/>
                </a:solidFill>
                <a:latin typeface="Poppins"/>
                <a:ea typeface="Poppins"/>
                <a:cs typeface="Poppins"/>
                <a:sym typeface="Poppins"/>
              </a:rPr>
              <a:t>25</a:t>
            </a:r>
            <a:endParaRPr/>
          </a:p>
        </p:txBody>
      </p:sp>
      <p:sp>
        <p:nvSpPr>
          <p:cNvPr id="199" name="Google Shape;199;p14"/>
          <p:cNvSpPr txBox="1"/>
          <p:nvPr/>
        </p:nvSpPr>
        <p:spPr>
          <a:xfrm>
            <a:off x="4514039" y="7792605"/>
            <a:ext cx="220752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26</a:t>
            </a:r>
            <a:endParaRPr/>
          </a:p>
        </p:txBody>
      </p:sp>
      <p:sp>
        <p:nvSpPr>
          <p:cNvPr id="200" name="Google Shape;200;p14"/>
          <p:cNvSpPr txBox="1"/>
          <p:nvPr/>
        </p:nvSpPr>
        <p:spPr>
          <a:xfrm>
            <a:off x="5221717" y="7792605"/>
            <a:ext cx="221953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27</a:t>
            </a:r>
            <a:endParaRPr/>
          </a:p>
        </p:txBody>
      </p:sp>
      <p:sp>
        <p:nvSpPr>
          <p:cNvPr id="201" name="Google Shape;201;p14"/>
          <p:cNvSpPr txBox="1"/>
          <p:nvPr/>
        </p:nvSpPr>
        <p:spPr>
          <a:xfrm>
            <a:off x="5888846" y="7792605"/>
            <a:ext cx="289496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28</a:t>
            </a:r>
            <a:endParaRPr/>
          </a:p>
        </p:txBody>
      </p:sp>
      <p:sp>
        <p:nvSpPr>
          <p:cNvPr id="202" name="Google Shape;202;p14"/>
          <p:cNvSpPr txBox="1"/>
          <p:nvPr/>
        </p:nvSpPr>
        <p:spPr>
          <a:xfrm>
            <a:off x="1423237" y="8229681"/>
            <a:ext cx="214268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29</a:t>
            </a:r>
            <a:endParaRPr/>
          </a:p>
        </p:txBody>
      </p:sp>
      <p:sp>
        <p:nvSpPr>
          <p:cNvPr id="203" name="Google Shape;203;p14"/>
          <p:cNvSpPr txBox="1"/>
          <p:nvPr/>
        </p:nvSpPr>
        <p:spPr>
          <a:xfrm>
            <a:off x="2197579" y="8229681"/>
            <a:ext cx="225764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30</a:t>
            </a:r>
            <a:endParaRPr/>
          </a:p>
        </p:txBody>
      </p:sp>
      <p:sp>
        <p:nvSpPr>
          <p:cNvPr id="204" name="Google Shape;204;p14"/>
          <p:cNvSpPr txBox="1"/>
          <p:nvPr/>
        </p:nvSpPr>
        <p:spPr>
          <a:xfrm>
            <a:off x="2972435" y="8229681"/>
            <a:ext cx="213888" cy="254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83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31</a:t>
            </a:r>
            <a:endParaRPr/>
          </a:p>
        </p:txBody>
      </p:sp>
      <p:sp>
        <p:nvSpPr>
          <p:cNvPr id="205" name="Google Shape;205;p14"/>
          <p:cNvSpPr txBox="1"/>
          <p:nvPr/>
        </p:nvSpPr>
        <p:spPr>
          <a:xfrm>
            <a:off x="762537" y="9206004"/>
            <a:ext cx="6067586" cy="729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3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May your Christmas be filled with joy, surrounded by love, laughter, and treasured memories!</a:t>
            </a:r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954508" y="4886356"/>
            <a:ext cx="5557167" cy="357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75" u="none" cap="none" strike="noStrike">
                <a:solidFill>
                  <a:srgbClr val="2A3171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DECEMBER  2024</a:t>
            </a:r>
            <a:endParaRPr/>
          </a:p>
        </p:txBody>
      </p:sp>
      <p:sp>
        <p:nvSpPr>
          <p:cNvPr id="207" name="Google Shape;207;p14"/>
          <p:cNvSpPr/>
          <p:nvPr/>
        </p:nvSpPr>
        <p:spPr>
          <a:xfrm flipH="1">
            <a:off x="5577844" y="0"/>
            <a:ext cx="2043438" cy="2288983"/>
          </a:xfrm>
          <a:custGeom>
            <a:rect b="b" l="l" r="r" t="t"/>
            <a:pathLst>
              <a:path extrusionOk="0" h="2288983" w="2043438">
                <a:moveTo>
                  <a:pt x="2043437" y="0"/>
                </a:moveTo>
                <a:lnTo>
                  <a:pt x="0" y="0"/>
                </a:lnTo>
                <a:lnTo>
                  <a:pt x="0" y="2288983"/>
                </a:lnTo>
                <a:lnTo>
                  <a:pt x="2043437" y="2288983"/>
                </a:lnTo>
                <a:lnTo>
                  <a:pt x="204343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4"/>
          <p:cNvSpPr txBox="1"/>
          <p:nvPr/>
        </p:nvSpPr>
        <p:spPr>
          <a:xfrm>
            <a:off x="2899349" y="1038611"/>
            <a:ext cx="33453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93" u="none" cap="none" strike="noStrike">
                <a:solidFill>
                  <a:srgbClr val="FFFFFF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Days Until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25124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-5722" l="-7419" r="0" t="-8205"/>
            </a:stretch>
          </a:blipFill>
          <a:ln>
            <a:noFill/>
          </a:ln>
        </p:spPr>
      </p:sp>
      <p:grpSp>
        <p:nvGrpSpPr>
          <p:cNvPr id="214" name="Google Shape;214;p15"/>
          <p:cNvGrpSpPr/>
          <p:nvPr/>
        </p:nvGrpSpPr>
        <p:grpSpPr>
          <a:xfrm>
            <a:off x="756000" y="1185882"/>
            <a:ext cx="3216676" cy="669227"/>
            <a:chOff x="0" y="-28575"/>
            <a:chExt cx="1152784" cy="239836"/>
          </a:xfrm>
        </p:grpSpPr>
        <p:sp>
          <p:nvSpPr>
            <p:cNvPr id="215" name="Google Shape;215;p15"/>
            <p:cNvSpPr/>
            <p:nvPr/>
          </p:nvSpPr>
          <p:spPr>
            <a:xfrm>
              <a:off x="0" y="0"/>
              <a:ext cx="1152784" cy="211261"/>
            </a:xfrm>
            <a:custGeom>
              <a:rect b="b" l="l" r="r" t="t"/>
              <a:pathLst>
                <a:path extrusionOk="0" h="211261" w="1152784">
                  <a:moveTo>
                    <a:pt x="50543" y="0"/>
                  </a:moveTo>
                  <a:lnTo>
                    <a:pt x="1102241" y="0"/>
                  </a:lnTo>
                  <a:cubicBezTo>
                    <a:pt x="1115646" y="0"/>
                    <a:pt x="1128502" y="5325"/>
                    <a:pt x="1137980" y="14804"/>
                  </a:cubicBezTo>
                  <a:cubicBezTo>
                    <a:pt x="1147459" y="24282"/>
                    <a:pt x="1152784" y="37138"/>
                    <a:pt x="1152784" y="50543"/>
                  </a:cubicBezTo>
                  <a:lnTo>
                    <a:pt x="1152784" y="160718"/>
                  </a:lnTo>
                  <a:cubicBezTo>
                    <a:pt x="1152784" y="174123"/>
                    <a:pt x="1147459" y="186978"/>
                    <a:pt x="1137980" y="196457"/>
                  </a:cubicBezTo>
                  <a:cubicBezTo>
                    <a:pt x="1128502" y="205936"/>
                    <a:pt x="1115646" y="211261"/>
                    <a:pt x="1102241" y="211261"/>
                  </a:cubicBezTo>
                  <a:lnTo>
                    <a:pt x="50543" y="211261"/>
                  </a:lnTo>
                  <a:cubicBezTo>
                    <a:pt x="37138" y="211261"/>
                    <a:pt x="24282" y="205936"/>
                    <a:pt x="14804" y="196457"/>
                  </a:cubicBezTo>
                  <a:cubicBezTo>
                    <a:pt x="5325" y="186978"/>
                    <a:pt x="0" y="174123"/>
                    <a:pt x="0" y="160718"/>
                  </a:cubicBezTo>
                  <a:lnTo>
                    <a:pt x="0" y="50543"/>
                  </a:lnTo>
                  <a:cubicBezTo>
                    <a:pt x="0" y="37138"/>
                    <a:pt x="5325" y="24282"/>
                    <a:pt x="14804" y="14804"/>
                  </a:cubicBezTo>
                  <a:cubicBezTo>
                    <a:pt x="24282" y="5325"/>
                    <a:pt x="37138" y="0"/>
                    <a:pt x="505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5"/>
            <p:cNvSpPr txBox="1"/>
            <p:nvPr/>
          </p:nvSpPr>
          <p:spPr>
            <a:xfrm>
              <a:off x="0" y="-28575"/>
              <a:ext cx="1152784" cy="2398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5"/>
          <p:cNvGrpSpPr/>
          <p:nvPr/>
        </p:nvGrpSpPr>
        <p:grpSpPr>
          <a:xfrm>
            <a:off x="788264" y="7228906"/>
            <a:ext cx="5010338" cy="2707094"/>
            <a:chOff x="0" y="-28575"/>
            <a:chExt cx="1795592" cy="970162"/>
          </a:xfrm>
        </p:grpSpPr>
        <p:sp>
          <p:nvSpPr>
            <p:cNvPr id="218" name="Google Shape;218;p15"/>
            <p:cNvSpPr/>
            <p:nvPr/>
          </p:nvSpPr>
          <p:spPr>
            <a:xfrm>
              <a:off x="0" y="0"/>
              <a:ext cx="1795592" cy="941587"/>
            </a:xfrm>
            <a:custGeom>
              <a:rect b="b" l="l" r="r" t="t"/>
              <a:pathLst>
                <a:path extrusionOk="0" h="941587" w="1795592">
                  <a:moveTo>
                    <a:pt x="32449" y="0"/>
                  </a:moveTo>
                  <a:lnTo>
                    <a:pt x="1763143" y="0"/>
                  </a:lnTo>
                  <a:cubicBezTo>
                    <a:pt x="1781064" y="0"/>
                    <a:pt x="1795592" y="14528"/>
                    <a:pt x="1795592" y="32449"/>
                  </a:cubicBezTo>
                  <a:lnTo>
                    <a:pt x="1795592" y="909138"/>
                  </a:lnTo>
                  <a:cubicBezTo>
                    <a:pt x="1795592" y="927059"/>
                    <a:pt x="1781064" y="941587"/>
                    <a:pt x="1763143" y="941587"/>
                  </a:cubicBezTo>
                  <a:lnTo>
                    <a:pt x="32449" y="941587"/>
                  </a:lnTo>
                  <a:cubicBezTo>
                    <a:pt x="14528" y="941587"/>
                    <a:pt x="0" y="927059"/>
                    <a:pt x="0" y="909138"/>
                  </a:cubicBezTo>
                  <a:lnTo>
                    <a:pt x="0" y="32449"/>
                  </a:lnTo>
                  <a:cubicBezTo>
                    <a:pt x="0" y="14528"/>
                    <a:pt x="14528" y="0"/>
                    <a:pt x="32449" y="0"/>
                  </a:cubicBezTo>
                  <a:close/>
                </a:path>
              </a:pathLst>
            </a:custGeom>
            <a:solidFill>
              <a:srgbClr val="FFFFFF">
                <a:alpha val="7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0" y="-28575"/>
              <a:ext cx="1795592" cy="970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15"/>
          <p:cNvSpPr/>
          <p:nvPr/>
        </p:nvSpPr>
        <p:spPr>
          <a:xfrm rot="-1251280">
            <a:off x="4392608" y="1351847"/>
            <a:ext cx="2987852" cy="3402316"/>
          </a:xfrm>
          <a:custGeom>
            <a:rect b="b" l="l" r="r" t="t"/>
            <a:pathLst>
              <a:path extrusionOk="0" h="3402316" w="2987852">
                <a:moveTo>
                  <a:pt x="0" y="0"/>
                </a:moveTo>
                <a:lnTo>
                  <a:pt x="2987852" y="0"/>
                </a:lnTo>
                <a:lnTo>
                  <a:pt x="2987852" y="3402316"/>
                </a:lnTo>
                <a:lnTo>
                  <a:pt x="0" y="3402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4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1" name="Google Shape;221;p15"/>
          <p:cNvGrpSpPr/>
          <p:nvPr/>
        </p:nvGrpSpPr>
        <p:grpSpPr>
          <a:xfrm>
            <a:off x="1177189" y="8702277"/>
            <a:ext cx="276330" cy="276330"/>
            <a:chOff x="0" y="0"/>
            <a:chExt cx="812800" cy="812800"/>
          </a:xfrm>
        </p:grpSpPr>
        <p:sp>
          <p:nvSpPr>
            <p:cNvPr id="222" name="Google Shape;22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E2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5"/>
          <p:cNvGrpSpPr/>
          <p:nvPr/>
        </p:nvGrpSpPr>
        <p:grpSpPr>
          <a:xfrm>
            <a:off x="3185272" y="9033410"/>
            <a:ext cx="325723" cy="372255"/>
            <a:chOff x="0" y="0"/>
            <a:chExt cx="711200" cy="812800"/>
          </a:xfrm>
        </p:grpSpPr>
        <p:sp>
          <p:nvSpPr>
            <p:cNvPr id="225" name="Google Shape;225;p15"/>
            <p:cNvSpPr/>
            <p:nvPr/>
          </p:nvSpPr>
          <p:spPr>
            <a:xfrm>
              <a:off x="0" y="0"/>
              <a:ext cx="711200" cy="812800"/>
            </a:xfrm>
            <a:custGeom>
              <a:rect b="b" l="l" r="r" t="t"/>
              <a:pathLst>
                <a:path extrusionOk="0" h="812800" w="711200">
                  <a:moveTo>
                    <a:pt x="355600" y="0"/>
                  </a:moveTo>
                  <a:lnTo>
                    <a:pt x="499725" y="159329"/>
                  </a:lnTo>
                  <a:lnTo>
                    <a:pt x="711200" y="203200"/>
                  </a:lnTo>
                  <a:lnTo>
                    <a:pt x="643849" y="406400"/>
                  </a:lnTo>
                  <a:lnTo>
                    <a:pt x="711200" y="609600"/>
                  </a:lnTo>
                  <a:lnTo>
                    <a:pt x="499725" y="653471"/>
                  </a:lnTo>
                  <a:lnTo>
                    <a:pt x="355600" y="812800"/>
                  </a:lnTo>
                  <a:lnTo>
                    <a:pt x="211475" y="653471"/>
                  </a:lnTo>
                  <a:lnTo>
                    <a:pt x="0" y="609600"/>
                  </a:lnTo>
                  <a:lnTo>
                    <a:pt x="67351" y="406400"/>
                  </a:lnTo>
                  <a:lnTo>
                    <a:pt x="0" y="203200"/>
                  </a:lnTo>
                  <a:lnTo>
                    <a:pt x="211475" y="159329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FCE2A0"/>
            </a:solidFill>
            <a:ln>
              <a:noFill/>
            </a:ln>
          </p:spPr>
        </p:sp>
        <p:sp>
          <p:nvSpPr>
            <p:cNvPr id="226" name="Google Shape;226;p15"/>
            <p:cNvSpPr txBox="1"/>
            <p:nvPr/>
          </p:nvSpPr>
          <p:spPr>
            <a:xfrm>
              <a:off x="88900" y="136525"/>
              <a:ext cx="533400" cy="51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5"/>
          <p:cNvSpPr txBox="1"/>
          <p:nvPr/>
        </p:nvSpPr>
        <p:spPr>
          <a:xfrm>
            <a:off x="756000" y="1860069"/>
            <a:ext cx="2430305" cy="2236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48" u="none" cap="none" strike="noStrike">
                <a:solidFill>
                  <a:srgbClr val="FCE2A0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10 </a:t>
            </a:r>
            <a:endParaRPr/>
          </a:p>
        </p:txBody>
      </p:sp>
      <p:sp>
        <p:nvSpPr>
          <p:cNvPr id="228" name="Google Shape;228;p15"/>
          <p:cNvSpPr txBox="1"/>
          <p:nvPr/>
        </p:nvSpPr>
        <p:spPr>
          <a:xfrm>
            <a:off x="2603675" y="2500017"/>
            <a:ext cx="3345289" cy="1349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93" u="none" cap="none" strike="noStrike">
                <a:solidFill>
                  <a:srgbClr val="FCE2A0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Days Until</a:t>
            </a:r>
            <a:endParaRPr/>
          </a:p>
        </p:txBody>
      </p:sp>
      <p:sp>
        <p:nvSpPr>
          <p:cNvPr id="229" name="Google Shape;229;p15"/>
          <p:cNvSpPr txBox="1"/>
          <p:nvPr/>
        </p:nvSpPr>
        <p:spPr>
          <a:xfrm>
            <a:off x="756000" y="3509418"/>
            <a:ext cx="4888652" cy="18365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0" u="none" cap="none" strike="noStrike">
                <a:solidFill>
                  <a:srgbClr val="FCE2A0"/>
                </a:solidFill>
                <a:latin typeface="Parisienne"/>
                <a:ea typeface="Parisienne"/>
                <a:cs typeface="Parisienne"/>
                <a:sym typeface="Parisienne"/>
              </a:rPr>
              <a:t>Christmas</a:t>
            </a:r>
            <a:r>
              <a:rPr b="0" i="0" lang="en-US" sz="10760" u="none" cap="none" strike="noStrike">
                <a:solidFill>
                  <a:srgbClr val="FDF7E5"/>
                </a:solidFill>
                <a:latin typeface="Parisienne"/>
                <a:ea typeface="Parisienne"/>
                <a:cs typeface="Parisienne"/>
                <a:sym typeface="Parisienne"/>
              </a:rPr>
              <a:t> </a:t>
            </a:r>
            <a:endParaRPr/>
          </a:p>
        </p:txBody>
      </p:sp>
      <p:sp>
        <p:nvSpPr>
          <p:cNvPr id="230" name="Google Shape;230;p15"/>
          <p:cNvSpPr txBox="1"/>
          <p:nvPr/>
        </p:nvSpPr>
        <p:spPr>
          <a:xfrm>
            <a:off x="1033426" y="1391771"/>
            <a:ext cx="2661824" cy="289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6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COUNTDOWN CALENDARS</a:t>
            </a:r>
            <a:endParaRPr/>
          </a:p>
        </p:txBody>
      </p:sp>
      <p:sp>
        <p:nvSpPr>
          <p:cNvPr id="231" name="Google Shape;231;p15"/>
          <p:cNvSpPr txBox="1"/>
          <p:nvPr/>
        </p:nvSpPr>
        <p:spPr>
          <a:xfrm>
            <a:off x="1177200" y="7527900"/>
            <a:ext cx="323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SUN</a:t>
            </a:r>
            <a:endParaRPr/>
          </a:p>
        </p:txBody>
      </p:sp>
      <p:sp>
        <p:nvSpPr>
          <p:cNvPr id="232" name="Google Shape;232;p15"/>
          <p:cNvSpPr txBox="1"/>
          <p:nvPr/>
        </p:nvSpPr>
        <p:spPr>
          <a:xfrm>
            <a:off x="1838984" y="7527897"/>
            <a:ext cx="37430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MON</a:t>
            </a:r>
            <a:endParaRPr/>
          </a:p>
        </p:txBody>
      </p:sp>
      <p:sp>
        <p:nvSpPr>
          <p:cNvPr id="233" name="Google Shape;233;p15"/>
          <p:cNvSpPr txBox="1"/>
          <p:nvPr/>
        </p:nvSpPr>
        <p:spPr>
          <a:xfrm>
            <a:off x="2594008" y="7527900"/>
            <a:ext cx="287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TUE</a:t>
            </a:r>
            <a:endParaRPr/>
          </a:p>
        </p:txBody>
      </p:sp>
      <p:sp>
        <p:nvSpPr>
          <p:cNvPr id="234" name="Google Shape;234;p15"/>
          <p:cNvSpPr txBox="1"/>
          <p:nvPr/>
        </p:nvSpPr>
        <p:spPr>
          <a:xfrm>
            <a:off x="3185272" y="7527897"/>
            <a:ext cx="35361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WED</a:t>
            </a:r>
            <a:endParaRPr/>
          </a:p>
        </p:txBody>
      </p:sp>
      <p:sp>
        <p:nvSpPr>
          <p:cNvPr id="235" name="Google Shape;235;p15"/>
          <p:cNvSpPr txBox="1"/>
          <p:nvPr/>
        </p:nvSpPr>
        <p:spPr>
          <a:xfrm>
            <a:off x="3952915" y="7527900"/>
            <a:ext cx="316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THU</a:t>
            </a:r>
            <a:endParaRPr/>
          </a:p>
        </p:txBody>
      </p:sp>
      <p:sp>
        <p:nvSpPr>
          <p:cNvPr id="236" name="Google Shape;236;p15"/>
          <p:cNvSpPr txBox="1"/>
          <p:nvPr/>
        </p:nvSpPr>
        <p:spPr>
          <a:xfrm>
            <a:off x="4624322" y="7527900"/>
            <a:ext cx="233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FRI</a:t>
            </a:r>
            <a:endParaRPr/>
          </a:p>
        </p:txBody>
      </p:sp>
      <p:sp>
        <p:nvSpPr>
          <p:cNvPr id="237" name="Google Shape;237;p15"/>
          <p:cNvSpPr txBox="1"/>
          <p:nvPr/>
        </p:nvSpPr>
        <p:spPr>
          <a:xfrm>
            <a:off x="5113510" y="7527897"/>
            <a:ext cx="296168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SAT</a:t>
            </a:r>
            <a:endParaRPr/>
          </a:p>
        </p:txBody>
      </p:sp>
      <p:sp>
        <p:nvSpPr>
          <p:cNvPr id="238" name="Google Shape;238;p15"/>
          <p:cNvSpPr txBox="1"/>
          <p:nvPr/>
        </p:nvSpPr>
        <p:spPr>
          <a:xfrm>
            <a:off x="798689" y="6834930"/>
            <a:ext cx="1565648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FFFFFF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DECEMBER </a:t>
            </a:r>
            <a:endParaRPr/>
          </a:p>
        </p:txBody>
      </p:sp>
      <p:sp>
        <p:nvSpPr>
          <p:cNvPr id="239" name="Google Shape;239;p15"/>
          <p:cNvSpPr txBox="1"/>
          <p:nvPr/>
        </p:nvSpPr>
        <p:spPr>
          <a:xfrm>
            <a:off x="4449268" y="6834930"/>
            <a:ext cx="1328484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FFFFFF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2024</a:t>
            </a:r>
            <a:endParaRPr/>
          </a:p>
        </p:txBody>
      </p:sp>
      <p:sp>
        <p:nvSpPr>
          <p:cNvPr id="240" name="Google Shape;240;p15"/>
          <p:cNvSpPr txBox="1"/>
          <p:nvPr/>
        </p:nvSpPr>
        <p:spPr>
          <a:xfrm>
            <a:off x="1249325" y="7964150"/>
            <a:ext cx="147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241" name="Google Shape;241;p15"/>
          <p:cNvSpPr txBox="1"/>
          <p:nvPr/>
        </p:nvSpPr>
        <p:spPr>
          <a:xfrm>
            <a:off x="1932791" y="7964150"/>
            <a:ext cx="186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242" name="Google Shape;242;p15"/>
          <p:cNvSpPr txBox="1"/>
          <p:nvPr/>
        </p:nvSpPr>
        <p:spPr>
          <a:xfrm>
            <a:off x="2616710" y="7964150"/>
            <a:ext cx="188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243" name="Google Shape;243;p15"/>
          <p:cNvSpPr txBox="1"/>
          <p:nvPr/>
        </p:nvSpPr>
        <p:spPr>
          <a:xfrm>
            <a:off x="3288097" y="7964150"/>
            <a:ext cx="195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244" name="Google Shape;244;p15"/>
          <p:cNvSpPr txBox="1"/>
          <p:nvPr/>
        </p:nvSpPr>
        <p:spPr>
          <a:xfrm>
            <a:off x="3977393" y="7964150"/>
            <a:ext cx="194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/>
          </a:p>
        </p:txBody>
      </p:sp>
      <p:sp>
        <p:nvSpPr>
          <p:cNvPr id="245" name="Google Shape;245;p15"/>
          <p:cNvSpPr txBox="1"/>
          <p:nvPr/>
        </p:nvSpPr>
        <p:spPr>
          <a:xfrm>
            <a:off x="4602018" y="7964150"/>
            <a:ext cx="195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06</a:t>
            </a:r>
            <a:endParaRPr/>
          </a:p>
        </p:txBody>
      </p:sp>
      <p:sp>
        <p:nvSpPr>
          <p:cNvPr id="246" name="Google Shape;246;p15"/>
          <p:cNvSpPr txBox="1"/>
          <p:nvPr/>
        </p:nvSpPr>
        <p:spPr>
          <a:xfrm>
            <a:off x="5227552" y="7964150"/>
            <a:ext cx="182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07</a:t>
            </a:r>
            <a:endParaRPr/>
          </a:p>
        </p:txBody>
      </p:sp>
      <p:sp>
        <p:nvSpPr>
          <p:cNvPr id="247" name="Google Shape;247;p15"/>
          <p:cNvSpPr txBox="1"/>
          <p:nvPr/>
        </p:nvSpPr>
        <p:spPr>
          <a:xfrm>
            <a:off x="1249314" y="8343237"/>
            <a:ext cx="195368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08</a:t>
            </a:r>
            <a:endParaRPr/>
          </a:p>
        </p:txBody>
      </p:sp>
      <p:sp>
        <p:nvSpPr>
          <p:cNvPr id="248" name="Google Shape;248;p15"/>
          <p:cNvSpPr txBox="1"/>
          <p:nvPr/>
        </p:nvSpPr>
        <p:spPr>
          <a:xfrm>
            <a:off x="1920933" y="8343237"/>
            <a:ext cx="195815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09</a:t>
            </a:r>
            <a:endParaRPr/>
          </a:p>
        </p:txBody>
      </p:sp>
      <p:sp>
        <p:nvSpPr>
          <p:cNvPr id="249" name="Google Shape;249;p15"/>
          <p:cNvSpPr txBox="1"/>
          <p:nvPr/>
        </p:nvSpPr>
        <p:spPr>
          <a:xfrm>
            <a:off x="2592998" y="8343237"/>
            <a:ext cx="185514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endParaRPr/>
          </a:p>
        </p:txBody>
      </p:sp>
      <p:sp>
        <p:nvSpPr>
          <p:cNvPr id="250" name="Google Shape;250;p15"/>
          <p:cNvSpPr txBox="1"/>
          <p:nvPr/>
        </p:nvSpPr>
        <p:spPr>
          <a:xfrm>
            <a:off x="3252747" y="8343237"/>
            <a:ext cx="19161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11</a:t>
            </a:r>
            <a:endParaRPr/>
          </a:p>
        </p:txBody>
      </p:sp>
      <p:sp>
        <p:nvSpPr>
          <p:cNvPr id="251" name="Google Shape;251;p15"/>
          <p:cNvSpPr txBox="1"/>
          <p:nvPr/>
        </p:nvSpPr>
        <p:spPr>
          <a:xfrm>
            <a:off x="3930096" y="8343237"/>
            <a:ext cx="191467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endParaRPr/>
          </a:p>
        </p:txBody>
      </p:sp>
      <p:sp>
        <p:nvSpPr>
          <p:cNvPr id="252" name="Google Shape;252;p15"/>
          <p:cNvSpPr txBox="1"/>
          <p:nvPr/>
        </p:nvSpPr>
        <p:spPr>
          <a:xfrm>
            <a:off x="4543894" y="8343237"/>
            <a:ext cx="192509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13</a:t>
            </a:r>
            <a:endParaRPr/>
          </a:p>
        </p:txBody>
      </p:sp>
      <p:sp>
        <p:nvSpPr>
          <p:cNvPr id="253" name="Google Shape;253;p15"/>
          <p:cNvSpPr txBox="1"/>
          <p:nvPr/>
        </p:nvSpPr>
        <p:spPr>
          <a:xfrm>
            <a:off x="5158586" y="8343237"/>
            <a:ext cx="17896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14</a:t>
            </a:r>
            <a:endParaRPr/>
          </a:p>
        </p:txBody>
      </p:sp>
      <p:sp>
        <p:nvSpPr>
          <p:cNvPr id="254" name="Google Shape;254;p15"/>
          <p:cNvSpPr txBox="1"/>
          <p:nvPr/>
        </p:nvSpPr>
        <p:spPr>
          <a:xfrm>
            <a:off x="1249325" y="8722332"/>
            <a:ext cx="147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15</a:t>
            </a:r>
            <a:endParaRPr/>
          </a:p>
        </p:txBody>
      </p:sp>
      <p:sp>
        <p:nvSpPr>
          <p:cNvPr id="255" name="Google Shape;255;p15"/>
          <p:cNvSpPr txBox="1"/>
          <p:nvPr/>
        </p:nvSpPr>
        <p:spPr>
          <a:xfrm>
            <a:off x="1920933" y="8722332"/>
            <a:ext cx="18335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  <a:endParaRPr/>
          </a:p>
        </p:txBody>
      </p:sp>
      <p:sp>
        <p:nvSpPr>
          <p:cNvPr id="256" name="Google Shape;256;p15"/>
          <p:cNvSpPr txBox="1"/>
          <p:nvPr/>
        </p:nvSpPr>
        <p:spPr>
          <a:xfrm>
            <a:off x="2592998" y="8722332"/>
            <a:ext cx="185514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17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3252747" y="8722332"/>
            <a:ext cx="19161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18</a:t>
            </a:r>
            <a:endParaRPr/>
          </a:p>
        </p:txBody>
      </p:sp>
      <p:sp>
        <p:nvSpPr>
          <p:cNvPr id="258" name="Google Shape;258;p15"/>
          <p:cNvSpPr txBox="1"/>
          <p:nvPr/>
        </p:nvSpPr>
        <p:spPr>
          <a:xfrm>
            <a:off x="3930096" y="8722332"/>
            <a:ext cx="191467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19</a:t>
            </a:r>
            <a:endParaRPr/>
          </a:p>
        </p:txBody>
      </p:sp>
      <p:sp>
        <p:nvSpPr>
          <p:cNvPr id="259" name="Google Shape;259;p15"/>
          <p:cNvSpPr txBox="1"/>
          <p:nvPr/>
        </p:nvSpPr>
        <p:spPr>
          <a:xfrm>
            <a:off x="4543894" y="8722332"/>
            <a:ext cx="192509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20</a:t>
            </a:r>
            <a:endParaRPr/>
          </a:p>
        </p:txBody>
      </p:sp>
      <p:sp>
        <p:nvSpPr>
          <p:cNvPr id="260" name="Google Shape;260;p15"/>
          <p:cNvSpPr txBox="1"/>
          <p:nvPr/>
        </p:nvSpPr>
        <p:spPr>
          <a:xfrm>
            <a:off x="5158586" y="8722332"/>
            <a:ext cx="17896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21</a:t>
            </a:r>
            <a:endParaRPr/>
          </a:p>
        </p:txBody>
      </p:sp>
      <p:sp>
        <p:nvSpPr>
          <p:cNvPr id="261" name="Google Shape;261;p15"/>
          <p:cNvSpPr txBox="1"/>
          <p:nvPr/>
        </p:nvSpPr>
        <p:spPr>
          <a:xfrm>
            <a:off x="1249314" y="9101427"/>
            <a:ext cx="18584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22</a:t>
            </a:r>
            <a:endParaRPr/>
          </a:p>
        </p:txBody>
      </p:sp>
      <p:sp>
        <p:nvSpPr>
          <p:cNvPr id="262" name="Google Shape;262;p15"/>
          <p:cNvSpPr txBox="1"/>
          <p:nvPr/>
        </p:nvSpPr>
        <p:spPr>
          <a:xfrm>
            <a:off x="1920933" y="9101427"/>
            <a:ext cx="18335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23</a:t>
            </a:r>
            <a:endParaRPr/>
          </a:p>
        </p:txBody>
      </p:sp>
      <p:sp>
        <p:nvSpPr>
          <p:cNvPr id="263" name="Google Shape;263;p15"/>
          <p:cNvSpPr txBox="1"/>
          <p:nvPr/>
        </p:nvSpPr>
        <p:spPr>
          <a:xfrm>
            <a:off x="2592998" y="9101427"/>
            <a:ext cx="185514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24</a:t>
            </a:r>
            <a:endParaRPr/>
          </a:p>
        </p:txBody>
      </p:sp>
      <p:sp>
        <p:nvSpPr>
          <p:cNvPr id="264" name="Google Shape;264;p15"/>
          <p:cNvSpPr txBox="1"/>
          <p:nvPr/>
        </p:nvSpPr>
        <p:spPr>
          <a:xfrm>
            <a:off x="3252747" y="9101427"/>
            <a:ext cx="19161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25</a:t>
            </a:r>
            <a:endParaRPr/>
          </a:p>
        </p:txBody>
      </p:sp>
      <p:sp>
        <p:nvSpPr>
          <p:cNvPr id="265" name="Google Shape;265;p15"/>
          <p:cNvSpPr txBox="1"/>
          <p:nvPr/>
        </p:nvSpPr>
        <p:spPr>
          <a:xfrm>
            <a:off x="3930096" y="9101427"/>
            <a:ext cx="191467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26</a:t>
            </a:r>
            <a:endParaRPr/>
          </a:p>
        </p:txBody>
      </p:sp>
      <p:sp>
        <p:nvSpPr>
          <p:cNvPr id="266" name="Google Shape;266;p15"/>
          <p:cNvSpPr txBox="1"/>
          <p:nvPr/>
        </p:nvSpPr>
        <p:spPr>
          <a:xfrm>
            <a:off x="4543894" y="9101427"/>
            <a:ext cx="192509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27</a:t>
            </a:r>
            <a:endParaRPr/>
          </a:p>
        </p:txBody>
      </p:sp>
      <p:sp>
        <p:nvSpPr>
          <p:cNvPr id="267" name="Google Shape;267;p15"/>
          <p:cNvSpPr txBox="1"/>
          <p:nvPr/>
        </p:nvSpPr>
        <p:spPr>
          <a:xfrm>
            <a:off x="5122523" y="9101427"/>
            <a:ext cx="251092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28</a:t>
            </a:r>
            <a:endParaRPr/>
          </a:p>
        </p:txBody>
      </p:sp>
      <p:sp>
        <p:nvSpPr>
          <p:cNvPr id="268" name="Google Shape;268;p15"/>
          <p:cNvSpPr txBox="1"/>
          <p:nvPr/>
        </p:nvSpPr>
        <p:spPr>
          <a:xfrm>
            <a:off x="1249314" y="9480522"/>
            <a:ext cx="18584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29</a:t>
            </a:r>
            <a:endParaRPr/>
          </a:p>
        </p:txBody>
      </p:sp>
      <p:sp>
        <p:nvSpPr>
          <p:cNvPr id="269" name="Google Shape;269;p15"/>
          <p:cNvSpPr txBox="1"/>
          <p:nvPr/>
        </p:nvSpPr>
        <p:spPr>
          <a:xfrm>
            <a:off x="1920933" y="9480522"/>
            <a:ext cx="195815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30</a:t>
            </a:r>
            <a:endParaRPr/>
          </a:p>
        </p:txBody>
      </p:sp>
      <p:sp>
        <p:nvSpPr>
          <p:cNvPr id="270" name="Google Shape;270;p15"/>
          <p:cNvSpPr txBox="1"/>
          <p:nvPr/>
        </p:nvSpPr>
        <p:spPr>
          <a:xfrm>
            <a:off x="2592998" y="9480522"/>
            <a:ext cx="185514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25124"/>
                </a:solidFill>
                <a:latin typeface="Poppins"/>
                <a:ea typeface="Poppins"/>
                <a:cs typeface="Poppins"/>
                <a:sym typeface="Poppins"/>
              </a:rPr>
              <a:t>31</a:t>
            </a:r>
            <a:endParaRPr/>
          </a:p>
        </p:txBody>
      </p:sp>
      <p:sp>
        <p:nvSpPr>
          <p:cNvPr id="271" name="Google Shape;271;p15"/>
          <p:cNvSpPr txBox="1"/>
          <p:nvPr/>
        </p:nvSpPr>
        <p:spPr>
          <a:xfrm>
            <a:off x="756000" y="5279325"/>
            <a:ext cx="5247670" cy="609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DF7E5"/>
                </a:solidFill>
                <a:latin typeface="Poppins"/>
                <a:ea typeface="Poppins"/>
                <a:cs typeface="Poppins"/>
                <a:sym typeface="Poppins"/>
              </a:rPr>
              <a:t>May your Christmas be filled with joy, surrounded by love, laughter, and treasured memories!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C794"/>
            </a:gs>
            <a:gs pos="100000">
              <a:srgbClr val="0B5E3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16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277" name="Google Shape;277;p16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6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16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280" name="Google Shape;280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16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283" name="Google Shape;283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p16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286" name="Google Shape;286;p16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6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16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289" name="Google Shape;289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16"/>
          <p:cNvGrpSpPr/>
          <p:nvPr/>
        </p:nvGrpSpPr>
        <p:grpSpPr>
          <a:xfrm>
            <a:off x="4180208" y="2773875"/>
            <a:ext cx="724287" cy="612651"/>
            <a:chOff x="0" y="-6988"/>
            <a:chExt cx="965716" cy="816867"/>
          </a:xfrm>
        </p:grpSpPr>
        <p:grpSp>
          <p:nvGrpSpPr>
            <p:cNvPr id="292" name="Google Shape;292;p16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293" name="Google Shape;29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2A317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5" name="Google Shape;295;p16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#2A3171</a:t>
              </a:r>
              <a:endParaRPr/>
            </a:p>
          </p:txBody>
        </p:sp>
      </p:grpSp>
      <p:sp>
        <p:nvSpPr>
          <p:cNvPr id="296" name="Google Shape;296;p16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97" name="Google Shape;297;p16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298" name="Google Shape;298;p16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99" name="Google Shape;299;p16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300" name="Google Shape;300;p16"/>
          <p:cNvSpPr txBox="1"/>
          <p:nvPr/>
        </p:nvSpPr>
        <p:spPr>
          <a:xfrm>
            <a:off x="1329797" y="32483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CINZEL DECORATIVE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</p:txBody>
      </p:sp>
      <p:sp>
        <p:nvSpPr>
          <p:cNvPr id="301" name="Google Shape;301;p16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302" name="Google Shape;302;p16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303" name="Google Shape;303;p16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304" name="Google Shape;304;p16"/>
          <p:cNvSpPr txBox="1"/>
          <p:nvPr/>
        </p:nvSpPr>
        <p:spPr>
          <a:xfrm>
            <a:off x="1428650" y="9839600"/>
            <a:ext cx="469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305" name="Google Shape;305;p16"/>
          <p:cNvGrpSpPr/>
          <p:nvPr/>
        </p:nvGrpSpPr>
        <p:grpSpPr>
          <a:xfrm>
            <a:off x="4832361" y="2773875"/>
            <a:ext cx="724287" cy="612651"/>
            <a:chOff x="0" y="-6988"/>
            <a:chExt cx="965716" cy="816867"/>
          </a:xfrm>
        </p:grpSpPr>
        <p:grpSp>
          <p:nvGrpSpPr>
            <p:cNvPr id="306" name="Google Shape;306;p16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307" name="Google Shape;30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9" name="Google Shape;309;p16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#FFAE00</a:t>
              </a:r>
              <a:endParaRPr/>
            </a:p>
          </p:txBody>
        </p:sp>
      </p:grpSp>
      <p:grpSp>
        <p:nvGrpSpPr>
          <p:cNvPr id="310" name="Google Shape;310;p16"/>
          <p:cNvGrpSpPr/>
          <p:nvPr/>
        </p:nvGrpSpPr>
        <p:grpSpPr>
          <a:xfrm>
            <a:off x="5484326" y="2770775"/>
            <a:ext cx="724287" cy="612651"/>
            <a:chOff x="0" y="-6988"/>
            <a:chExt cx="965716" cy="816867"/>
          </a:xfrm>
        </p:grpSpPr>
        <p:grpSp>
          <p:nvGrpSpPr>
            <p:cNvPr id="311" name="Google Shape;311;p16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312" name="Google Shape;31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CE2A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4" name="Google Shape;314;p16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#FCE2A0</a:t>
              </a:r>
              <a:endParaRPr/>
            </a:p>
          </p:txBody>
        </p:sp>
      </p:grpSp>
      <p:grpSp>
        <p:nvGrpSpPr>
          <p:cNvPr id="315" name="Google Shape;315;p16"/>
          <p:cNvGrpSpPr/>
          <p:nvPr/>
        </p:nvGrpSpPr>
        <p:grpSpPr>
          <a:xfrm>
            <a:off x="4180208" y="3524160"/>
            <a:ext cx="724287" cy="612651"/>
            <a:chOff x="0" y="-6988"/>
            <a:chExt cx="965716" cy="816867"/>
          </a:xfrm>
        </p:grpSpPr>
        <p:grpSp>
          <p:nvGrpSpPr>
            <p:cNvPr id="316" name="Google Shape;316;p16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317" name="Google Shape;31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6251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9" name="Google Shape;319;p16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#625124</a:t>
              </a:r>
              <a:endParaRPr/>
            </a:p>
          </p:txBody>
        </p:sp>
      </p:grpSp>
      <p:grpSp>
        <p:nvGrpSpPr>
          <p:cNvPr id="320" name="Google Shape;320;p16"/>
          <p:cNvGrpSpPr/>
          <p:nvPr/>
        </p:nvGrpSpPr>
        <p:grpSpPr>
          <a:xfrm>
            <a:off x="4832361" y="3524160"/>
            <a:ext cx="724287" cy="612651"/>
            <a:chOff x="0" y="-6988"/>
            <a:chExt cx="965716" cy="816867"/>
          </a:xfrm>
        </p:grpSpPr>
        <p:grpSp>
          <p:nvGrpSpPr>
            <p:cNvPr id="321" name="Google Shape;321;p16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322" name="Google Shape;32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69C7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4" name="Google Shape;324;p16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#69C794</a:t>
              </a:r>
              <a:endParaRPr/>
            </a:p>
          </p:txBody>
        </p:sp>
      </p:grpSp>
      <p:grpSp>
        <p:nvGrpSpPr>
          <p:cNvPr id="325" name="Google Shape;325;p16"/>
          <p:cNvGrpSpPr/>
          <p:nvPr/>
        </p:nvGrpSpPr>
        <p:grpSpPr>
          <a:xfrm>
            <a:off x="5484326" y="3524160"/>
            <a:ext cx="724287" cy="612651"/>
            <a:chOff x="0" y="-6988"/>
            <a:chExt cx="965716" cy="816867"/>
          </a:xfrm>
        </p:grpSpPr>
        <p:grpSp>
          <p:nvGrpSpPr>
            <p:cNvPr id="326" name="Google Shape;326;p16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327" name="Google Shape;32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0B5E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9" name="Google Shape;329;p16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#0B5E3E</a:t>
              </a:r>
              <a:endParaRPr/>
            </a:p>
          </p:txBody>
        </p:sp>
      </p:grpSp>
      <p:grpSp>
        <p:nvGrpSpPr>
          <p:cNvPr id="330" name="Google Shape;330;p16"/>
          <p:cNvGrpSpPr/>
          <p:nvPr/>
        </p:nvGrpSpPr>
        <p:grpSpPr>
          <a:xfrm>
            <a:off x="4506284" y="4274444"/>
            <a:ext cx="724287" cy="612651"/>
            <a:chOff x="0" y="-6988"/>
            <a:chExt cx="965716" cy="816867"/>
          </a:xfrm>
        </p:grpSpPr>
        <p:grpSp>
          <p:nvGrpSpPr>
            <p:cNvPr id="331" name="Google Shape;331;p16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332" name="Google Shape;33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61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4" name="Google Shape;334;p16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#FF615A</a:t>
              </a:r>
              <a:endParaRPr/>
            </a:p>
          </p:txBody>
        </p:sp>
      </p:grpSp>
      <p:grpSp>
        <p:nvGrpSpPr>
          <p:cNvPr id="335" name="Google Shape;335;p16"/>
          <p:cNvGrpSpPr/>
          <p:nvPr/>
        </p:nvGrpSpPr>
        <p:grpSpPr>
          <a:xfrm>
            <a:off x="5158437" y="4274444"/>
            <a:ext cx="724287" cy="612651"/>
            <a:chOff x="0" y="-6988"/>
            <a:chExt cx="965716" cy="816867"/>
          </a:xfrm>
        </p:grpSpPr>
        <p:grpSp>
          <p:nvGrpSpPr>
            <p:cNvPr id="336" name="Google Shape;336;p16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337" name="Google Shape;33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C739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9" name="Google Shape;339;p16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#C73932</a:t>
              </a:r>
              <a:endParaRPr/>
            </a:p>
          </p:txBody>
        </p:sp>
      </p:grpSp>
      <p:sp>
        <p:nvSpPr>
          <p:cNvPr id="340" name="Google Shape;340;p16"/>
          <p:cNvSpPr/>
          <p:nvPr/>
        </p:nvSpPr>
        <p:spPr>
          <a:xfrm>
            <a:off x="2927690" y="6418298"/>
            <a:ext cx="1267398" cy="1139807"/>
          </a:xfrm>
          <a:custGeom>
            <a:rect b="b" l="l" r="r" t="t"/>
            <a:pathLst>
              <a:path extrusionOk="0" h="1139807" w="1267398">
                <a:moveTo>
                  <a:pt x="0" y="0"/>
                </a:moveTo>
                <a:lnTo>
                  <a:pt x="1267398" y="0"/>
                </a:lnTo>
                <a:lnTo>
                  <a:pt x="1267398" y="1139808"/>
                </a:lnTo>
                <a:lnTo>
                  <a:pt x="0" y="1139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1" name="Google Shape;341;p16"/>
          <p:cNvSpPr/>
          <p:nvPr/>
        </p:nvSpPr>
        <p:spPr>
          <a:xfrm flipH="1">
            <a:off x="1614586" y="6513548"/>
            <a:ext cx="945225" cy="1058806"/>
          </a:xfrm>
          <a:custGeom>
            <a:rect b="b" l="l" r="r" t="t"/>
            <a:pathLst>
              <a:path extrusionOk="0" h="1058806" w="945225">
                <a:moveTo>
                  <a:pt x="945225" y="0"/>
                </a:moveTo>
                <a:lnTo>
                  <a:pt x="0" y="0"/>
                </a:lnTo>
                <a:lnTo>
                  <a:pt x="0" y="1058807"/>
                </a:lnTo>
                <a:lnTo>
                  <a:pt x="945225" y="1058807"/>
                </a:lnTo>
                <a:lnTo>
                  <a:pt x="94522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16"/>
          <p:cNvSpPr/>
          <p:nvPr/>
        </p:nvSpPr>
        <p:spPr>
          <a:xfrm>
            <a:off x="4324125" y="6513548"/>
            <a:ext cx="1712959" cy="993516"/>
          </a:xfrm>
          <a:custGeom>
            <a:rect b="b" l="l" r="r" t="t"/>
            <a:pathLst>
              <a:path extrusionOk="0" h="993516" w="1712959">
                <a:moveTo>
                  <a:pt x="0" y="0"/>
                </a:moveTo>
                <a:lnTo>
                  <a:pt x="1712959" y="0"/>
                </a:lnTo>
                <a:lnTo>
                  <a:pt x="1712959" y="993517"/>
                </a:lnTo>
                <a:lnTo>
                  <a:pt x="0" y="993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16"/>
          <p:cNvSpPr/>
          <p:nvPr/>
        </p:nvSpPr>
        <p:spPr>
          <a:xfrm rot="10800000">
            <a:off x="1933558" y="7967681"/>
            <a:ext cx="909513" cy="1171504"/>
          </a:xfrm>
          <a:custGeom>
            <a:rect b="b" l="l" r="r" t="t"/>
            <a:pathLst>
              <a:path extrusionOk="0" h="1171504" w="909513">
                <a:moveTo>
                  <a:pt x="909513" y="1171503"/>
                </a:moveTo>
                <a:lnTo>
                  <a:pt x="0" y="1171503"/>
                </a:lnTo>
                <a:lnTo>
                  <a:pt x="0" y="0"/>
                </a:lnTo>
                <a:lnTo>
                  <a:pt x="909513" y="0"/>
                </a:lnTo>
                <a:lnTo>
                  <a:pt x="909513" y="1171503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16"/>
          <p:cNvSpPr/>
          <p:nvPr/>
        </p:nvSpPr>
        <p:spPr>
          <a:xfrm>
            <a:off x="3243121" y="8003452"/>
            <a:ext cx="951967" cy="1099962"/>
          </a:xfrm>
          <a:custGeom>
            <a:rect b="b" l="l" r="r" t="t"/>
            <a:pathLst>
              <a:path extrusionOk="0" h="1099962" w="951967">
                <a:moveTo>
                  <a:pt x="0" y="0"/>
                </a:moveTo>
                <a:lnTo>
                  <a:pt x="951967" y="0"/>
                </a:lnTo>
                <a:lnTo>
                  <a:pt x="951967" y="1099961"/>
                </a:lnTo>
                <a:lnTo>
                  <a:pt x="0" y="1099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16"/>
          <p:cNvSpPr/>
          <p:nvPr/>
        </p:nvSpPr>
        <p:spPr>
          <a:xfrm>
            <a:off x="4592787" y="8045828"/>
            <a:ext cx="891538" cy="1015209"/>
          </a:xfrm>
          <a:custGeom>
            <a:rect b="b" l="l" r="r" t="t"/>
            <a:pathLst>
              <a:path extrusionOk="0" h="1015209" w="891538">
                <a:moveTo>
                  <a:pt x="0" y="0"/>
                </a:moveTo>
                <a:lnTo>
                  <a:pt x="891539" y="0"/>
                </a:lnTo>
                <a:lnTo>
                  <a:pt x="891539" y="1015209"/>
                </a:lnTo>
                <a:lnTo>
                  <a:pt x="0" y="1015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C794"/>
            </a:gs>
            <a:gs pos="100000">
              <a:srgbClr val="0B5E3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51" name="Google Shape;351;p17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352" name="Google Shape;352;p17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53" name="Google Shape;353;p17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54" name="Google Shape;354;p17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355" name="Google Shape;355;p17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356" name="Google Shape;356;p17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