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Pinyon Script"/>
      <p:regular r:id="rId10"/>
    </p:embeddedFont>
    <p:embeddedFont>
      <p:font typeface="Lora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ra-bold.fntdata"/><Relationship Id="rId10" Type="http://schemas.openxmlformats.org/officeDocument/2006/relationships/font" Target="fonts/PinyonScript-regular.fntdata"/><Relationship Id="rId12" Type="http://schemas.openxmlformats.org/officeDocument/2006/relationships/font" Target="fonts/Lora-boldItalic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3.png"/><Relationship Id="rId10" Type="http://schemas.openxmlformats.org/officeDocument/2006/relationships/image" Target="../media/image7.png"/><Relationship Id="rId9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E2ED"/>
            </a:gs>
            <a:gs pos="100000">
              <a:srgbClr val="76BDC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311735">
            <a:off x="-2045099" y="8988341"/>
            <a:ext cx="14727516" cy="7805584"/>
          </a:xfrm>
          <a:custGeom>
            <a:rect b="b" l="l" r="r" t="t"/>
            <a:pathLst>
              <a:path extrusionOk="0" h="7805584" w="14727516">
                <a:moveTo>
                  <a:pt x="0" y="0"/>
                </a:moveTo>
                <a:lnTo>
                  <a:pt x="14727517" y="0"/>
                </a:lnTo>
                <a:lnTo>
                  <a:pt x="14727517" y="7805584"/>
                </a:lnTo>
                <a:lnTo>
                  <a:pt x="0" y="7805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677530" y="1449203"/>
            <a:ext cx="8633560" cy="8366705"/>
          </a:xfrm>
          <a:custGeom>
            <a:rect b="b" l="l" r="r" t="t"/>
            <a:pathLst>
              <a:path extrusionOk="0" h="8366705" w="8633560">
                <a:moveTo>
                  <a:pt x="0" y="0"/>
                </a:moveTo>
                <a:lnTo>
                  <a:pt x="8633561" y="0"/>
                </a:lnTo>
                <a:lnTo>
                  <a:pt x="8633561" y="8366705"/>
                </a:lnTo>
                <a:lnTo>
                  <a:pt x="0" y="8366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5668859" y="756000"/>
            <a:ext cx="692507" cy="788569"/>
          </a:xfrm>
          <a:custGeom>
            <a:rect b="b" l="l" r="r" t="t"/>
            <a:pathLst>
              <a:path extrusionOk="0" h="788569" w="692507">
                <a:moveTo>
                  <a:pt x="0" y="0"/>
                </a:moveTo>
                <a:lnTo>
                  <a:pt x="692507" y="0"/>
                </a:lnTo>
                <a:lnTo>
                  <a:pt x="692507" y="788569"/>
                </a:lnTo>
                <a:lnTo>
                  <a:pt x="0" y="788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rot="4923177">
            <a:off x="2297600" y="952934"/>
            <a:ext cx="3243361" cy="10056935"/>
          </a:xfrm>
          <a:custGeom>
            <a:rect b="b" l="l" r="r" t="t"/>
            <a:pathLst>
              <a:path extrusionOk="0" h="10056935" w="3243361">
                <a:moveTo>
                  <a:pt x="0" y="0"/>
                </a:moveTo>
                <a:lnTo>
                  <a:pt x="3243362" y="0"/>
                </a:lnTo>
                <a:lnTo>
                  <a:pt x="3243362" y="10056934"/>
                </a:lnTo>
                <a:lnTo>
                  <a:pt x="0" y="10056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680952" y="3437473"/>
            <a:ext cx="4198096" cy="4390166"/>
          </a:xfrm>
          <a:custGeom>
            <a:rect b="b" l="l" r="r" t="t"/>
            <a:pathLst>
              <a:path extrusionOk="0" h="4390166" w="4198096">
                <a:moveTo>
                  <a:pt x="0" y="0"/>
                </a:moveTo>
                <a:lnTo>
                  <a:pt x="4198096" y="0"/>
                </a:lnTo>
                <a:lnTo>
                  <a:pt x="4198096" y="4390166"/>
                </a:lnTo>
                <a:lnTo>
                  <a:pt x="0" y="4390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1680950" y="8094350"/>
            <a:ext cx="41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1D8F88"/>
                </a:solidFill>
                <a:latin typeface="Lora"/>
                <a:ea typeface="Lora"/>
                <a:cs typeface="Lora"/>
                <a:sym typeface="Lora"/>
              </a:rPr>
              <a:t>Friday, 20 Dec 2024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6015112" y="8113143"/>
            <a:ext cx="1070354" cy="2099541"/>
          </a:xfrm>
          <a:custGeom>
            <a:rect b="b" l="l" r="r" t="t"/>
            <a:pathLst>
              <a:path extrusionOk="0" h="2099541" w="1070354">
                <a:moveTo>
                  <a:pt x="0" y="0"/>
                </a:moveTo>
                <a:lnTo>
                  <a:pt x="1070354" y="0"/>
                </a:lnTo>
                <a:lnTo>
                  <a:pt x="1070354" y="2099540"/>
                </a:lnTo>
                <a:lnTo>
                  <a:pt x="0" y="20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-79867" y="6588830"/>
            <a:ext cx="2583489" cy="3921805"/>
          </a:xfrm>
          <a:custGeom>
            <a:rect b="b" l="l" r="r" t="t"/>
            <a:pathLst>
              <a:path extrusionOk="0" h="3921805" w="2583489">
                <a:moveTo>
                  <a:pt x="0" y="0"/>
                </a:moveTo>
                <a:lnTo>
                  <a:pt x="2583489" y="0"/>
                </a:lnTo>
                <a:lnTo>
                  <a:pt x="2583489" y="3921805"/>
                </a:lnTo>
                <a:lnTo>
                  <a:pt x="0" y="3921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 txBox="1"/>
          <p:nvPr/>
        </p:nvSpPr>
        <p:spPr>
          <a:xfrm>
            <a:off x="1856798" y="584550"/>
            <a:ext cx="3846404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Special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91324" y="1543253"/>
            <a:ext cx="5377352" cy="1120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D89624"/>
                </a:solidFill>
                <a:latin typeface="Lora"/>
                <a:ea typeface="Lora"/>
                <a:cs typeface="Lora"/>
                <a:sym typeface="Lora"/>
              </a:rPr>
              <a:t>CHRISTMAS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14720" y="2283230"/>
            <a:ext cx="6730561" cy="137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GIVEAWAY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488250" y="8628375"/>
            <a:ext cx="2583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8F88"/>
                </a:solidFill>
                <a:latin typeface="Lora"/>
                <a:ea typeface="Lora"/>
                <a:cs typeface="Lora"/>
                <a:sym typeface="Lora"/>
              </a:rPr>
              <a:t>@2024xmasgiveaway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 flipH="1">
            <a:off x="519371" y="2139026"/>
            <a:ext cx="692507" cy="788569"/>
          </a:xfrm>
          <a:custGeom>
            <a:rect b="b" l="l" r="r" t="t"/>
            <a:pathLst>
              <a:path extrusionOk="0" h="788569" w="692507">
                <a:moveTo>
                  <a:pt x="692507" y="0"/>
                </a:moveTo>
                <a:lnTo>
                  <a:pt x="0" y="0"/>
                </a:lnTo>
                <a:lnTo>
                  <a:pt x="0" y="788569"/>
                </a:lnTo>
                <a:lnTo>
                  <a:pt x="692507" y="788569"/>
                </a:lnTo>
                <a:lnTo>
                  <a:pt x="69250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 rot="3810369">
            <a:off x="-1366074" y="-4496087"/>
            <a:ext cx="3243361" cy="10056935"/>
          </a:xfrm>
          <a:custGeom>
            <a:rect b="b" l="l" r="r" t="t"/>
            <a:pathLst>
              <a:path extrusionOk="0" h="10056935" w="3243361">
                <a:moveTo>
                  <a:pt x="0" y="0"/>
                </a:moveTo>
                <a:lnTo>
                  <a:pt x="3243362" y="0"/>
                </a:lnTo>
                <a:lnTo>
                  <a:pt x="3243362" y="10056935"/>
                </a:lnTo>
                <a:lnTo>
                  <a:pt x="0" y="10056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E2ED"/>
            </a:gs>
            <a:gs pos="100000">
              <a:srgbClr val="86C0C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 rot="3343360">
            <a:off x="-754112" y="6513376"/>
            <a:ext cx="1043682" cy="3236224"/>
          </a:xfrm>
          <a:custGeom>
            <a:rect b="b" l="l" r="r" t="t"/>
            <a:pathLst>
              <a:path extrusionOk="0" h="3236224" w="1043682">
                <a:moveTo>
                  <a:pt x="0" y="0"/>
                </a:moveTo>
                <a:lnTo>
                  <a:pt x="1043682" y="0"/>
                </a:lnTo>
                <a:lnTo>
                  <a:pt x="1043682" y="3236224"/>
                </a:lnTo>
                <a:lnTo>
                  <a:pt x="0" y="3236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 rot="-1815445">
            <a:off x="-3991974" y="7956104"/>
            <a:ext cx="8633560" cy="8366705"/>
          </a:xfrm>
          <a:custGeom>
            <a:rect b="b" l="l" r="r" t="t"/>
            <a:pathLst>
              <a:path extrusionOk="0" h="8366705" w="8633560">
                <a:moveTo>
                  <a:pt x="0" y="0"/>
                </a:moveTo>
                <a:lnTo>
                  <a:pt x="8633560" y="0"/>
                </a:lnTo>
                <a:lnTo>
                  <a:pt x="8633560" y="8366705"/>
                </a:lnTo>
                <a:lnTo>
                  <a:pt x="0" y="8366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>
            <a:off x="-365954" y="6779462"/>
            <a:ext cx="8050196" cy="7919380"/>
          </a:xfrm>
          <a:custGeom>
            <a:rect b="b" l="l" r="r" t="t"/>
            <a:pathLst>
              <a:path extrusionOk="0" h="7919380" w="8050196">
                <a:moveTo>
                  <a:pt x="0" y="0"/>
                </a:moveTo>
                <a:lnTo>
                  <a:pt x="8050196" y="0"/>
                </a:lnTo>
                <a:lnTo>
                  <a:pt x="8050196" y="7919380"/>
                </a:lnTo>
                <a:lnTo>
                  <a:pt x="0" y="7919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 rot="352838">
            <a:off x="209624" y="-6578506"/>
            <a:ext cx="8633560" cy="8366705"/>
          </a:xfrm>
          <a:custGeom>
            <a:rect b="b" l="l" r="r" t="t"/>
            <a:pathLst>
              <a:path extrusionOk="0" h="8366705" w="8633560">
                <a:moveTo>
                  <a:pt x="0" y="0"/>
                </a:moveTo>
                <a:lnTo>
                  <a:pt x="8633560" y="0"/>
                </a:lnTo>
                <a:lnTo>
                  <a:pt x="8633560" y="8366705"/>
                </a:lnTo>
                <a:lnTo>
                  <a:pt x="0" y="8366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4"/>
          <p:cNvSpPr/>
          <p:nvPr/>
        </p:nvSpPr>
        <p:spPr>
          <a:xfrm>
            <a:off x="2975657" y="979072"/>
            <a:ext cx="1608685" cy="1536294"/>
          </a:xfrm>
          <a:custGeom>
            <a:rect b="b" l="l" r="r" t="t"/>
            <a:pathLst>
              <a:path extrusionOk="0" h="1536294" w="1608685">
                <a:moveTo>
                  <a:pt x="0" y="0"/>
                </a:moveTo>
                <a:lnTo>
                  <a:pt x="1608686" y="0"/>
                </a:lnTo>
                <a:lnTo>
                  <a:pt x="1608686" y="1536294"/>
                </a:lnTo>
                <a:lnTo>
                  <a:pt x="0" y="15362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 rot="-918103">
            <a:off x="-2035003" y="3046649"/>
            <a:ext cx="2518790" cy="3823590"/>
          </a:xfrm>
          <a:custGeom>
            <a:rect b="b" l="l" r="r" t="t"/>
            <a:pathLst>
              <a:path extrusionOk="0" h="3823590" w="2518790">
                <a:moveTo>
                  <a:pt x="0" y="0"/>
                </a:moveTo>
                <a:lnTo>
                  <a:pt x="2518789" y="0"/>
                </a:lnTo>
                <a:lnTo>
                  <a:pt x="2518789" y="3823590"/>
                </a:lnTo>
                <a:lnTo>
                  <a:pt x="0" y="3823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4"/>
          <p:cNvSpPr/>
          <p:nvPr/>
        </p:nvSpPr>
        <p:spPr>
          <a:xfrm rot="764485">
            <a:off x="6422390" y="4283513"/>
            <a:ext cx="1279157" cy="2509116"/>
          </a:xfrm>
          <a:custGeom>
            <a:rect b="b" l="l" r="r" t="t"/>
            <a:pathLst>
              <a:path extrusionOk="0" h="2509116" w="1279157">
                <a:moveTo>
                  <a:pt x="0" y="0"/>
                </a:moveTo>
                <a:lnTo>
                  <a:pt x="1279157" y="0"/>
                </a:lnTo>
                <a:lnTo>
                  <a:pt x="1279157" y="2509115"/>
                </a:lnTo>
                <a:lnTo>
                  <a:pt x="0" y="2509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/>
          <p:nvPr/>
        </p:nvSpPr>
        <p:spPr>
          <a:xfrm rot="3343360">
            <a:off x="7030273" y="-38817"/>
            <a:ext cx="817553" cy="2535048"/>
          </a:xfrm>
          <a:custGeom>
            <a:rect b="b" l="l" r="r" t="t"/>
            <a:pathLst>
              <a:path extrusionOk="0" h="2535048" w="817553">
                <a:moveTo>
                  <a:pt x="0" y="0"/>
                </a:moveTo>
                <a:lnTo>
                  <a:pt x="817553" y="0"/>
                </a:lnTo>
                <a:lnTo>
                  <a:pt x="817553" y="2535048"/>
                </a:lnTo>
                <a:lnTo>
                  <a:pt x="0" y="2535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4"/>
          <p:cNvSpPr/>
          <p:nvPr/>
        </p:nvSpPr>
        <p:spPr>
          <a:xfrm rot="-8317120">
            <a:off x="1182113" y="-1260103"/>
            <a:ext cx="817553" cy="2535048"/>
          </a:xfrm>
          <a:custGeom>
            <a:rect b="b" l="l" r="r" t="t"/>
            <a:pathLst>
              <a:path extrusionOk="0" h="2535048" w="817553">
                <a:moveTo>
                  <a:pt x="0" y="0"/>
                </a:moveTo>
                <a:lnTo>
                  <a:pt x="817553" y="0"/>
                </a:lnTo>
                <a:lnTo>
                  <a:pt x="817553" y="2535048"/>
                </a:lnTo>
                <a:lnTo>
                  <a:pt x="0" y="2535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4"/>
          <p:cNvSpPr txBox="1"/>
          <p:nvPr/>
        </p:nvSpPr>
        <p:spPr>
          <a:xfrm>
            <a:off x="1177367" y="2648716"/>
            <a:ext cx="5205266" cy="1120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D89624"/>
                </a:solidFill>
                <a:latin typeface="Lora"/>
                <a:ea typeface="Lora"/>
                <a:cs typeface="Lora"/>
                <a:sym typeface="Lora"/>
              </a:rPr>
              <a:t>CHRISTMAS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644278" y="2631668"/>
            <a:ext cx="6271445" cy="2297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405" u="none" cap="none" strike="noStrike">
                <a:solidFill>
                  <a:srgbClr val="FF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giveaway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1771625" y="5499975"/>
            <a:ext cx="4016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D89624"/>
                </a:solidFill>
                <a:latin typeface="Lora"/>
                <a:ea typeface="Lora"/>
                <a:cs typeface="Lora"/>
                <a:sym typeface="Lora"/>
              </a:rPr>
              <a:t>Friday, 20 Dec 2024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2251025" y="5977175"/>
            <a:ext cx="305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D89624"/>
                </a:solidFill>
                <a:latin typeface="Lora"/>
                <a:ea typeface="Lora"/>
                <a:cs typeface="Lora"/>
                <a:sym typeface="Lora"/>
              </a:rPr>
              <a:t>@2024xmasgiveaway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E2ED"/>
            </a:gs>
            <a:gs pos="100000">
              <a:srgbClr val="86C0C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5"/>
          <p:cNvGrpSpPr/>
          <p:nvPr/>
        </p:nvGrpSpPr>
        <p:grpSpPr>
          <a:xfrm>
            <a:off x="756000" y="2426331"/>
            <a:ext cx="6048000" cy="2636668"/>
            <a:chOff x="0" y="-9525"/>
            <a:chExt cx="2702632" cy="1178231"/>
          </a:xfrm>
        </p:grpSpPr>
        <p:sp>
          <p:nvSpPr>
            <p:cNvPr id="120" name="Google Shape;120;p15"/>
            <p:cNvSpPr/>
            <p:nvPr/>
          </p:nvSpPr>
          <p:spPr>
            <a:xfrm>
              <a:off x="0" y="0"/>
              <a:ext cx="2702632" cy="1168706"/>
            </a:xfrm>
            <a:custGeom>
              <a:rect b="b" l="l" r="r" t="t"/>
              <a:pathLst>
                <a:path extrusionOk="0" h="1168706" w="2702632">
                  <a:moveTo>
                    <a:pt x="0" y="0"/>
                  </a:moveTo>
                  <a:lnTo>
                    <a:pt x="2702632" y="0"/>
                  </a:lnTo>
                  <a:lnTo>
                    <a:pt x="2702632" y="1168706"/>
                  </a:lnTo>
                  <a:lnTo>
                    <a:pt x="0" y="11687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1" name="Google Shape;121;p15"/>
            <p:cNvSpPr txBox="1"/>
            <p:nvPr/>
          </p:nvSpPr>
          <p:spPr>
            <a:xfrm>
              <a:off x="0" y="-9525"/>
              <a:ext cx="2702632" cy="1178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5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23" name="Google Shape;123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1D8F88"/>
            </a:solidFill>
            <a:ln>
              <a:noFill/>
            </a:ln>
          </p:spPr>
        </p:sp>
        <p:sp>
          <p:nvSpPr>
            <p:cNvPr id="124" name="Google Shape;124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5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1D8F88"/>
            </a:solidFill>
            <a:ln>
              <a:noFill/>
            </a:ln>
          </p:spPr>
        </p:sp>
        <p:sp>
          <p:nvSpPr>
            <p:cNvPr id="127" name="Google Shape;127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756000" y="5698909"/>
            <a:ext cx="6048000" cy="4105093"/>
            <a:chOff x="0" y="-9525"/>
            <a:chExt cx="2702632" cy="1834417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0"/>
              <a:ext cx="2702632" cy="1824892"/>
            </a:xfrm>
            <a:custGeom>
              <a:rect b="b" l="l" r="r" t="t"/>
              <a:pathLst>
                <a:path extrusionOk="0" h="1824892" w="2702632">
                  <a:moveTo>
                    <a:pt x="0" y="0"/>
                  </a:moveTo>
                  <a:lnTo>
                    <a:pt x="2702632" y="0"/>
                  </a:lnTo>
                  <a:lnTo>
                    <a:pt x="2702632" y="1824892"/>
                  </a:lnTo>
                  <a:lnTo>
                    <a:pt x="0" y="18248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0" name="Google Shape;130;p15"/>
            <p:cNvSpPr txBox="1"/>
            <p:nvPr/>
          </p:nvSpPr>
          <p:spPr>
            <a:xfrm>
              <a:off x="0" y="-9525"/>
              <a:ext cx="2702632" cy="183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2492765" y="5479834"/>
            <a:ext cx="2574470" cy="402786"/>
            <a:chOff x="0" y="-9525"/>
            <a:chExt cx="1150437" cy="179991"/>
          </a:xfrm>
        </p:grpSpPr>
        <p:sp>
          <p:nvSpPr>
            <p:cNvPr id="132" name="Google Shape;132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1D8F88"/>
            </a:solidFill>
            <a:ln>
              <a:noFill/>
            </a:ln>
          </p:spPr>
        </p:sp>
        <p:sp>
          <p:nvSpPr>
            <p:cNvPr id="133" name="Google Shape;133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4028262" y="2894234"/>
            <a:ext cx="566305" cy="571514"/>
            <a:chOff x="0" y="-9525"/>
            <a:chExt cx="1035491" cy="1045016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1035491" cy="1035491"/>
            </a:xfrm>
            <a:custGeom>
              <a:rect b="b" l="l" r="r" t="t"/>
              <a:pathLst>
                <a:path extrusionOk="0" h="1035491" w="1035491">
                  <a:moveTo>
                    <a:pt x="437470" y="0"/>
                  </a:moveTo>
                  <a:lnTo>
                    <a:pt x="598021" y="0"/>
                  </a:lnTo>
                  <a:cubicBezTo>
                    <a:pt x="839629" y="0"/>
                    <a:pt x="1035491" y="195862"/>
                    <a:pt x="1035491" y="437470"/>
                  </a:cubicBezTo>
                  <a:lnTo>
                    <a:pt x="1035491" y="598021"/>
                  </a:lnTo>
                  <a:cubicBezTo>
                    <a:pt x="1035491" y="839629"/>
                    <a:pt x="839629" y="1035491"/>
                    <a:pt x="598021" y="1035491"/>
                  </a:cubicBezTo>
                  <a:lnTo>
                    <a:pt x="437470" y="1035491"/>
                  </a:lnTo>
                  <a:cubicBezTo>
                    <a:pt x="195862" y="1035491"/>
                    <a:pt x="0" y="839629"/>
                    <a:pt x="0" y="598021"/>
                  </a:cubicBezTo>
                  <a:lnTo>
                    <a:pt x="0" y="437470"/>
                  </a:lnTo>
                  <a:cubicBezTo>
                    <a:pt x="0" y="195862"/>
                    <a:pt x="195862" y="0"/>
                    <a:pt x="437470" y="0"/>
                  </a:cubicBezTo>
                  <a:close/>
                </a:path>
              </a:pathLst>
            </a:custGeom>
            <a:solidFill>
              <a:srgbClr val="D896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0" y="-9525"/>
              <a:ext cx="1035491" cy="1045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5"/>
          <p:cNvSpPr txBox="1"/>
          <p:nvPr/>
        </p:nvSpPr>
        <p:spPr>
          <a:xfrm>
            <a:off x="3913259" y="3573952"/>
            <a:ext cx="719858" cy="114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#D89624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991446" y="1660875"/>
            <a:ext cx="5577108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Use these design resources in your Canva template.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896033" y="822676"/>
            <a:ext cx="5850756" cy="771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RESOURCE PAGE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1006119" y="2779624"/>
            <a:ext cx="2464384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00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uses the following free fonts: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1254830" y="3313088"/>
            <a:ext cx="1856876" cy="114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TITLES AND HEADER: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1329797" y="2335251"/>
            <a:ext cx="1856876" cy="2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Fonts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4180208" y="2335251"/>
            <a:ext cx="1856876" cy="2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Colors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2851562" y="5596399"/>
            <a:ext cx="1856876" cy="2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Design Elements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1254830" y="3522998"/>
            <a:ext cx="1856876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Lora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1254830" y="4133732"/>
            <a:ext cx="1856876" cy="114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BODY COPY:</a:t>
            </a:r>
            <a:endParaRPr/>
          </a:p>
        </p:txBody>
      </p:sp>
      <p:grpSp>
        <p:nvGrpSpPr>
          <p:cNvPr id="147" name="Google Shape;147;p15"/>
          <p:cNvGrpSpPr/>
          <p:nvPr/>
        </p:nvGrpSpPr>
        <p:grpSpPr>
          <a:xfrm>
            <a:off x="4726985" y="2878606"/>
            <a:ext cx="719858" cy="810027"/>
            <a:chOff x="0" y="-27782"/>
            <a:chExt cx="959811" cy="1080036"/>
          </a:xfrm>
        </p:grpSpPr>
        <p:grpSp>
          <p:nvGrpSpPr>
            <p:cNvPr id="148" name="Google Shape;148;p15"/>
            <p:cNvGrpSpPr/>
            <p:nvPr/>
          </p:nvGrpSpPr>
          <p:grpSpPr>
            <a:xfrm>
              <a:off x="102369" y="-27782"/>
              <a:ext cx="755073" cy="782855"/>
              <a:chOff x="0" y="-38100"/>
              <a:chExt cx="1035491" cy="1073591"/>
            </a:xfrm>
          </p:grpSpPr>
          <p:sp>
            <p:nvSpPr>
              <p:cNvPr id="149" name="Google Shape;149;p15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A8E2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5"/>
              <p:cNvSpPr txBox="1"/>
              <p:nvPr/>
            </p:nvSpPr>
            <p:spPr>
              <a:xfrm>
                <a:off x="0" y="-38100"/>
                <a:ext cx="1035491" cy="107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5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99" u="none" cap="none" strike="noStrike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#A8E2ED</a:t>
              </a:r>
              <a:endParaRPr/>
            </a:p>
          </p:txBody>
        </p:sp>
      </p:grpSp>
      <p:grpSp>
        <p:nvGrpSpPr>
          <p:cNvPr id="152" name="Google Shape;152;p15"/>
          <p:cNvGrpSpPr/>
          <p:nvPr/>
        </p:nvGrpSpPr>
        <p:grpSpPr>
          <a:xfrm>
            <a:off x="3951486" y="3824505"/>
            <a:ext cx="719858" cy="810027"/>
            <a:chOff x="0" y="-27782"/>
            <a:chExt cx="959811" cy="1080036"/>
          </a:xfrm>
        </p:grpSpPr>
        <p:grpSp>
          <p:nvGrpSpPr>
            <p:cNvPr id="153" name="Google Shape;153;p15"/>
            <p:cNvGrpSpPr/>
            <p:nvPr/>
          </p:nvGrpSpPr>
          <p:grpSpPr>
            <a:xfrm>
              <a:off x="102369" y="-27782"/>
              <a:ext cx="755073" cy="782855"/>
              <a:chOff x="0" y="-38100"/>
              <a:chExt cx="1035491" cy="1073591"/>
            </a:xfrm>
          </p:grpSpPr>
          <p:sp>
            <p:nvSpPr>
              <p:cNvPr id="154" name="Google Shape;154;p15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7EDFA"/>
                  </a:gs>
                  <a:gs pos="100000">
                    <a:srgbClr val="98D0F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5"/>
              <p:cNvSpPr txBox="1"/>
              <p:nvPr/>
            </p:nvSpPr>
            <p:spPr>
              <a:xfrm>
                <a:off x="0" y="-38100"/>
                <a:ext cx="1035491" cy="107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" name="Google Shape;156;p15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99" u="none" cap="none" strike="noStrike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#EDBF5F</a:t>
              </a:r>
              <a:endParaRPr/>
            </a:p>
          </p:txBody>
        </p:sp>
      </p:grpSp>
      <p:grpSp>
        <p:nvGrpSpPr>
          <p:cNvPr id="157" name="Google Shape;157;p15"/>
          <p:cNvGrpSpPr/>
          <p:nvPr/>
        </p:nvGrpSpPr>
        <p:grpSpPr>
          <a:xfrm>
            <a:off x="4726985" y="3824505"/>
            <a:ext cx="719858" cy="810027"/>
            <a:chOff x="0" y="-27782"/>
            <a:chExt cx="959811" cy="1080036"/>
          </a:xfrm>
        </p:grpSpPr>
        <p:grpSp>
          <p:nvGrpSpPr>
            <p:cNvPr id="158" name="Google Shape;158;p15"/>
            <p:cNvGrpSpPr/>
            <p:nvPr/>
          </p:nvGrpSpPr>
          <p:grpSpPr>
            <a:xfrm>
              <a:off x="102369" y="-27782"/>
              <a:ext cx="755073" cy="782855"/>
              <a:chOff x="0" y="-38100"/>
              <a:chExt cx="1035491" cy="1073591"/>
            </a:xfrm>
          </p:grpSpPr>
          <p:sp>
            <p:nvSpPr>
              <p:cNvPr id="159" name="Google Shape;159;p15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F5D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5"/>
              <p:cNvSpPr txBox="1"/>
              <p:nvPr/>
            </p:nvSpPr>
            <p:spPr>
              <a:xfrm>
                <a:off x="0" y="-38100"/>
                <a:ext cx="1035491" cy="107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" name="Google Shape;161;p15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99" u="none" cap="none" strike="noStrike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#F5D4B3</a:t>
              </a:r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>
            <a:off x="5546255" y="2866215"/>
            <a:ext cx="719858" cy="810027"/>
            <a:chOff x="0" y="-27782"/>
            <a:chExt cx="959811" cy="1080036"/>
          </a:xfrm>
        </p:grpSpPr>
        <p:grpSp>
          <p:nvGrpSpPr>
            <p:cNvPr id="163" name="Google Shape;163;p15"/>
            <p:cNvGrpSpPr/>
            <p:nvPr/>
          </p:nvGrpSpPr>
          <p:grpSpPr>
            <a:xfrm>
              <a:off x="102369" y="-27782"/>
              <a:ext cx="755073" cy="782855"/>
              <a:chOff x="0" y="-38100"/>
              <a:chExt cx="1035491" cy="1073591"/>
            </a:xfrm>
          </p:grpSpPr>
          <p:sp>
            <p:nvSpPr>
              <p:cNvPr id="164" name="Google Shape;164;p15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86C0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5"/>
              <p:cNvSpPr txBox="1"/>
              <p:nvPr/>
            </p:nvSpPr>
            <p:spPr>
              <a:xfrm>
                <a:off x="0" y="-38100"/>
                <a:ext cx="1035491" cy="107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Google Shape;166;p15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99" u="none" cap="none" strike="noStrike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#86C0CC</a:t>
              </a:r>
              <a:endParaRPr/>
            </a:p>
          </p:txBody>
        </p:sp>
      </p:grpSp>
      <p:sp>
        <p:nvSpPr>
          <p:cNvPr id="167" name="Google Shape;167;p15"/>
          <p:cNvSpPr txBox="1"/>
          <p:nvPr/>
        </p:nvSpPr>
        <p:spPr>
          <a:xfrm>
            <a:off x="1254830" y="3732041"/>
            <a:ext cx="1856876" cy="250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Pinyon Script</a:t>
            </a:r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1254830" y="4367542"/>
            <a:ext cx="1856876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Lora</a:t>
            </a: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5546255" y="3824505"/>
            <a:ext cx="719858" cy="810027"/>
            <a:chOff x="0" y="-27782"/>
            <a:chExt cx="959811" cy="1080036"/>
          </a:xfrm>
        </p:grpSpPr>
        <p:grpSp>
          <p:nvGrpSpPr>
            <p:cNvPr id="170" name="Google Shape;170;p15"/>
            <p:cNvGrpSpPr/>
            <p:nvPr/>
          </p:nvGrpSpPr>
          <p:grpSpPr>
            <a:xfrm>
              <a:off x="102369" y="-27782"/>
              <a:ext cx="755073" cy="782855"/>
              <a:chOff x="0" y="-38100"/>
              <a:chExt cx="1035491" cy="1073591"/>
            </a:xfrm>
          </p:grpSpPr>
          <p:sp>
            <p:nvSpPr>
              <p:cNvPr id="171" name="Google Shape;171;p15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1D8F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5"/>
              <p:cNvSpPr txBox="1"/>
              <p:nvPr/>
            </p:nvSpPr>
            <p:spPr>
              <a:xfrm>
                <a:off x="0" y="-38100"/>
                <a:ext cx="1035491" cy="107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173;p15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99" u="none" cap="none" strike="noStrike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#1D8F88</a:t>
              </a:r>
              <a:endParaRPr/>
            </a:p>
          </p:txBody>
        </p:sp>
      </p:grpSp>
      <p:sp>
        <p:nvSpPr>
          <p:cNvPr id="174" name="Google Shape;174;p15"/>
          <p:cNvSpPr/>
          <p:nvPr/>
        </p:nvSpPr>
        <p:spPr>
          <a:xfrm>
            <a:off x="896033" y="6244571"/>
            <a:ext cx="1596732" cy="1547378"/>
          </a:xfrm>
          <a:custGeom>
            <a:rect b="b" l="l" r="r" t="t"/>
            <a:pathLst>
              <a:path extrusionOk="0" h="1547378" w="1596732">
                <a:moveTo>
                  <a:pt x="0" y="0"/>
                </a:moveTo>
                <a:lnTo>
                  <a:pt x="1596732" y="0"/>
                </a:lnTo>
                <a:lnTo>
                  <a:pt x="1596732" y="1547378"/>
                </a:lnTo>
                <a:lnTo>
                  <a:pt x="0" y="1547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5"/>
          <p:cNvSpPr/>
          <p:nvPr/>
        </p:nvSpPr>
        <p:spPr>
          <a:xfrm>
            <a:off x="968167" y="8132546"/>
            <a:ext cx="2430202" cy="1288007"/>
          </a:xfrm>
          <a:custGeom>
            <a:rect b="b" l="l" r="r" t="t"/>
            <a:pathLst>
              <a:path extrusionOk="0" h="1288007" w="2430202">
                <a:moveTo>
                  <a:pt x="0" y="0"/>
                </a:moveTo>
                <a:lnTo>
                  <a:pt x="2430202" y="0"/>
                </a:lnTo>
                <a:lnTo>
                  <a:pt x="2430202" y="1288007"/>
                </a:lnTo>
                <a:lnTo>
                  <a:pt x="0" y="1288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5"/>
          <p:cNvSpPr/>
          <p:nvPr/>
        </p:nvSpPr>
        <p:spPr>
          <a:xfrm>
            <a:off x="5515154" y="6940273"/>
            <a:ext cx="805743" cy="917513"/>
          </a:xfrm>
          <a:custGeom>
            <a:rect b="b" l="l" r="r" t="t"/>
            <a:pathLst>
              <a:path extrusionOk="0" h="917513" w="805743">
                <a:moveTo>
                  <a:pt x="0" y="0"/>
                </a:moveTo>
                <a:lnTo>
                  <a:pt x="805743" y="0"/>
                </a:lnTo>
                <a:lnTo>
                  <a:pt x="805743" y="917513"/>
                </a:lnTo>
                <a:lnTo>
                  <a:pt x="0" y="917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5"/>
          <p:cNvSpPr/>
          <p:nvPr/>
        </p:nvSpPr>
        <p:spPr>
          <a:xfrm>
            <a:off x="5546255" y="8187867"/>
            <a:ext cx="1065765" cy="1114526"/>
          </a:xfrm>
          <a:custGeom>
            <a:rect b="b" l="l" r="r" t="t"/>
            <a:pathLst>
              <a:path extrusionOk="0" h="1114526" w="1065765">
                <a:moveTo>
                  <a:pt x="0" y="0"/>
                </a:moveTo>
                <a:lnTo>
                  <a:pt x="1065765" y="0"/>
                </a:lnTo>
                <a:lnTo>
                  <a:pt x="1065765" y="1114525"/>
                </a:lnTo>
                <a:lnTo>
                  <a:pt x="0" y="1114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5"/>
          <p:cNvSpPr/>
          <p:nvPr/>
        </p:nvSpPr>
        <p:spPr>
          <a:xfrm>
            <a:off x="4594567" y="8223394"/>
            <a:ext cx="550077" cy="1078998"/>
          </a:xfrm>
          <a:custGeom>
            <a:rect b="b" l="l" r="r" t="t"/>
            <a:pathLst>
              <a:path extrusionOk="0" h="1078998" w="550077">
                <a:moveTo>
                  <a:pt x="0" y="0"/>
                </a:moveTo>
                <a:lnTo>
                  <a:pt x="550078" y="0"/>
                </a:lnTo>
                <a:lnTo>
                  <a:pt x="550078" y="1078998"/>
                </a:lnTo>
                <a:lnTo>
                  <a:pt x="0" y="107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5"/>
          <p:cNvSpPr/>
          <p:nvPr/>
        </p:nvSpPr>
        <p:spPr>
          <a:xfrm>
            <a:off x="3542637" y="8124486"/>
            <a:ext cx="817698" cy="1241287"/>
          </a:xfrm>
          <a:custGeom>
            <a:rect b="b" l="l" r="r" t="t"/>
            <a:pathLst>
              <a:path extrusionOk="0" h="1241287" w="817698">
                <a:moveTo>
                  <a:pt x="0" y="0"/>
                </a:moveTo>
                <a:lnTo>
                  <a:pt x="817698" y="0"/>
                </a:lnTo>
                <a:lnTo>
                  <a:pt x="817698" y="1241287"/>
                </a:lnTo>
                <a:lnTo>
                  <a:pt x="0" y="1241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5"/>
          <p:cNvSpPr/>
          <p:nvPr/>
        </p:nvSpPr>
        <p:spPr>
          <a:xfrm rot="5400000">
            <a:off x="5165222" y="5505721"/>
            <a:ext cx="657840" cy="2039814"/>
          </a:xfrm>
          <a:custGeom>
            <a:rect b="b" l="l" r="r" t="t"/>
            <a:pathLst>
              <a:path extrusionOk="0" h="2039814" w="657840">
                <a:moveTo>
                  <a:pt x="0" y="0"/>
                </a:moveTo>
                <a:lnTo>
                  <a:pt x="657840" y="0"/>
                </a:lnTo>
                <a:lnTo>
                  <a:pt x="657840" y="2039814"/>
                </a:lnTo>
                <a:lnTo>
                  <a:pt x="0" y="2039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5"/>
          <p:cNvSpPr/>
          <p:nvPr/>
        </p:nvSpPr>
        <p:spPr>
          <a:xfrm>
            <a:off x="2594095" y="6244571"/>
            <a:ext cx="1608549" cy="1582410"/>
          </a:xfrm>
          <a:custGeom>
            <a:rect b="b" l="l" r="r" t="t"/>
            <a:pathLst>
              <a:path extrusionOk="0" h="1582410" w="1608549">
                <a:moveTo>
                  <a:pt x="0" y="0"/>
                </a:moveTo>
                <a:lnTo>
                  <a:pt x="1608549" y="0"/>
                </a:lnTo>
                <a:lnTo>
                  <a:pt x="1608549" y="1582410"/>
                </a:lnTo>
                <a:lnTo>
                  <a:pt x="0" y="1582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5"/>
          <p:cNvSpPr/>
          <p:nvPr/>
        </p:nvSpPr>
        <p:spPr>
          <a:xfrm>
            <a:off x="4474235" y="6978626"/>
            <a:ext cx="920586" cy="879160"/>
          </a:xfrm>
          <a:custGeom>
            <a:rect b="b" l="l" r="r" t="t"/>
            <a:pathLst>
              <a:path extrusionOk="0" h="879160" w="920586">
                <a:moveTo>
                  <a:pt x="0" y="0"/>
                </a:moveTo>
                <a:lnTo>
                  <a:pt x="920587" y="0"/>
                </a:lnTo>
                <a:lnTo>
                  <a:pt x="920587" y="879160"/>
                </a:lnTo>
                <a:lnTo>
                  <a:pt x="0" y="879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5"/>
          <p:cNvSpPr txBox="1"/>
          <p:nvPr/>
        </p:nvSpPr>
        <p:spPr>
          <a:xfrm>
            <a:off x="1174533" y="4689520"/>
            <a:ext cx="2127556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You can find these fonts online too.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E2ED"/>
            </a:gs>
            <a:gs pos="100000">
              <a:srgbClr val="86C0C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/>
        </p:nvSpPr>
        <p:spPr>
          <a:xfrm>
            <a:off x="1285449" y="3359200"/>
            <a:ext cx="4989101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8F88"/>
                </a:solidFill>
                <a:latin typeface="Lora"/>
                <a:ea typeface="Lora"/>
                <a:cs typeface="Lora"/>
                <a:sym typeface="Lora"/>
              </a:rPr>
              <a:t>This design template is free for </a:t>
            </a:r>
            <a:endParaRPr/>
          </a:p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8F88"/>
                </a:solidFill>
                <a:latin typeface="Lora"/>
                <a:ea typeface="Lora"/>
                <a:cs typeface="Lora"/>
                <a:sym typeface="Lora"/>
              </a:rPr>
              <a:t>everyone to use thanks to the following: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1982506" y="7327185"/>
            <a:ext cx="35949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D8F88"/>
                </a:solidFill>
                <a:latin typeface="Pinyon Script"/>
                <a:ea typeface="Pinyon Script"/>
                <a:cs typeface="Pinyon Script"/>
                <a:sym typeface="Pinyon Script"/>
              </a:rPr>
              <a:t>Happy designing!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1880882" y="5300702"/>
            <a:ext cx="3798236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D8F88"/>
                </a:solidFill>
                <a:latin typeface="Lora"/>
                <a:ea typeface="Lora"/>
                <a:cs typeface="Lora"/>
                <a:sym typeface="Lora"/>
              </a:rPr>
              <a:t>for the presentation template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1780280" y="6521683"/>
            <a:ext cx="3999440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D8F88"/>
                </a:solidFill>
                <a:latin typeface="Lora"/>
                <a:ea typeface="Lora"/>
                <a:cs typeface="Lora"/>
                <a:sym typeface="Lora"/>
              </a:rPr>
              <a:t>for the photos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1147406" y="2454516"/>
            <a:ext cx="5265188" cy="771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1D8F88"/>
                </a:solidFill>
                <a:latin typeface="Lora"/>
                <a:ea typeface="Lora"/>
                <a:cs typeface="Lora"/>
                <a:sym typeface="Lora"/>
              </a:rPr>
              <a:t>Credits</a:t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>
            <a:off x="1929251" y="6083443"/>
            <a:ext cx="3701498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D8F88"/>
                </a:solidFill>
                <a:latin typeface="Lora"/>
                <a:ea typeface="Lora"/>
                <a:cs typeface="Lora"/>
                <a:sym typeface="Lora"/>
              </a:rPr>
              <a:t>Pexels, Pixabay</a:t>
            </a: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2329672" y="4407808"/>
            <a:ext cx="2900657" cy="725164"/>
          </a:xfrm>
          <a:custGeom>
            <a:rect b="b" l="l" r="r" t="t"/>
            <a:pathLst>
              <a:path extrusionOk="0" h="725164" w="2900657">
                <a:moveTo>
                  <a:pt x="0" y="0"/>
                </a:moveTo>
                <a:lnTo>
                  <a:pt x="2900656" y="0"/>
                </a:lnTo>
                <a:lnTo>
                  <a:pt x="2900656" y="725164"/>
                </a:lnTo>
                <a:lnTo>
                  <a:pt x="0" y="725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6"/>
          <p:cNvSpPr/>
          <p:nvPr/>
        </p:nvSpPr>
        <p:spPr>
          <a:xfrm rot="10800000">
            <a:off x="0" y="-5502964"/>
            <a:ext cx="8050196" cy="7919380"/>
          </a:xfrm>
          <a:custGeom>
            <a:rect b="b" l="l" r="r" t="t"/>
            <a:pathLst>
              <a:path extrusionOk="0" h="7919380" w="8050196">
                <a:moveTo>
                  <a:pt x="0" y="0"/>
                </a:moveTo>
                <a:lnTo>
                  <a:pt x="8050196" y="0"/>
                </a:lnTo>
                <a:lnTo>
                  <a:pt x="8050196" y="7919380"/>
                </a:lnTo>
                <a:lnTo>
                  <a:pt x="0" y="7919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6"/>
          <p:cNvSpPr/>
          <p:nvPr/>
        </p:nvSpPr>
        <p:spPr>
          <a:xfrm rot="-311735">
            <a:off x="-2045099" y="8988341"/>
            <a:ext cx="14727516" cy="7805584"/>
          </a:xfrm>
          <a:custGeom>
            <a:rect b="b" l="l" r="r" t="t"/>
            <a:pathLst>
              <a:path extrusionOk="0" h="7805584" w="14727516">
                <a:moveTo>
                  <a:pt x="0" y="0"/>
                </a:moveTo>
                <a:lnTo>
                  <a:pt x="14727517" y="0"/>
                </a:lnTo>
                <a:lnTo>
                  <a:pt x="14727517" y="7805584"/>
                </a:lnTo>
                <a:lnTo>
                  <a:pt x="0" y="7805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6"/>
          <p:cNvSpPr/>
          <p:nvPr/>
        </p:nvSpPr>
        <p:spPr>
          <a:xfrm>
            <a:off x="6015112" y="8113143"/>
            <a:ext cx="1070354" cy="2099541"/>
          </a:xfrm>
          <a:custGeom>
            <a:rect b="b" l="l" r="r" t="t"/>
            <a:pathLst>
              <a:path extrusionOk="0" h="2099541" w="1070354">
                <a:moveTo>
                  <a:pt x="0" y="0"/>
                </a:moveTo>
                <a:lnTo>
                  <a:pt x="1070354" y="0"/>
                </a:lnTo>
                <a:lnTo>
                  <a:pt x="1070354" y="2099540"/>
                </a:lnTo>
                <a:lnTo>
                  <a:pt x="0" y="20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6"/>
          <p:cNvSpPr/>
          <p:nvPr/>
        </p:nvSpPr>
        <p:spPr>
          <a:xfrm>
            <a:off x="-79867" y="6588830"/>
            <a:ext cx="2583489" cy="3921805"/>
          </a:xfrm>
          <a:custGeom>
            <a:rect b="b" l="l" r="r" t="t"/>
            <a:pathLst>
              <a:path extrusionOk="0" h="3921805" w="2583489">
                <a:moveTo>
                  <a:pt x="0" y="0"/>
                </a:moveTo>
                <a:lnTo>
                  <a:pt x="2583489" y="0"/>
                </a:lnTo>
                <a:lnTo>
                  <a:pt x="2583489" y="3921805"/>
                </a:lnTo>
                <a:lnTo>
                  <a:pt x="0" y="3921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