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693400" cx="7556500"/>
  <p:notesSz cx="6858000" cy="9144000"/>
  <p:embeddedFontLst>
    <p:embeddedFont>
      <p:font typeface="Lobster"/>
      <p:regular r:id="rId11"/>
    </p:embeddedFont>
    <p:embeddedFont>
      <p:font typeface="Ultra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obster-regular.fntdata"/><Relationship Id="rId10" Type="http://schemas.openxmlformats.org/officeDocument/2006/relationships/slide" Target="slides/slide5.xml"/><Relationship Id="rId12" Type="http://schemas.openxmlformats.org/officeDocument/2006/relationships/font" Target="fonts/Ultra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7255025" y="0"/>
            <a:ext cx="304999" cy="10386964"/>
            <a:chOff x="0" y="0"/>
            <a:chExt cx="660600" cy="3933413"/>
          </a:xfrm>
        </p:grpSpPr>
        <p:sp>
          <p:nvSpPr>
            <p:cNvPr id="16" name="Google Shape;16;p2"/>
            <p:cNvSpPr/>
            <p:nvPr/>
          </p:nvSpPr>
          <p:spPr>
            <a:xfrm>
              <a:off x="0" y="0"/>
              <a:ext cx="660503" cy="3933413"/>
            </a:xfrm>
            <a:custGeom>
              <a:rect b="b" l="l" r="r" t="t"/>
              <a:pathLst>
                <a:path extrusionOk="0" h="3933413" w="660503">
                  <a:moveTo>
                    <a:pt x="0" y="0"/>
                  </a:moveTo>
                  <a:lnTo>
                    <a:pt x="660503" y="0"/>
                  </a:lnTo>
                  <a:lnTo>
                    <a:pt x="660503" y="3933413"/>
                  </a:lnTo>
                  <a:lnTo>
                    <a:pt x="0" y="3933413"/>
                  </a:lnTo>
                  <a:close/>
                </a:path>
              </a:pathLst>
            </a:custGeom>
            <a:solidFill>
              <a:srgbClr val="D13131"/>
            </a:solidFill>
            <a:ln>
              <a:noFill/>
            </a:ln>
          </p:spPr>
        </p:sp>
        <p:sp>
          <p:nvSpPr>
            <p:cNvPr id="17" name="Google Shape;17;p2"/>
            <p:cNvSpPr txBox="1"/>
            <p:nvPr/>
          </p:nvSpPr>
          <p:spPr>
            <a:xfrm>
              <a:off x="0" y="0"/>
              <a:ext cx="660600" cy="393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89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25" y="175"/>
            <a:ext cx="304969" cy="10693377"/>
            <a:chOff x="0" y="0"/>
            <a:chExt cx="298200" cy="3933413"/>
          </a:xfrm>
        </p:grpSpPr>
        <p:sp>
          <p:nvSpPr>
            <p:cNvPr id="19" name="Google Shape;19;p2"/>
            <p:cNvSpPr/>
            <p:nvPr/>
          </p:nvSpPr>
          <p:spPr>
            <a:xfrm>
              <a:off x="0" y="0"/>
              <a:ext cx="298188" cy="3933413"/>
            </a:xfrm>
            <a:custGeom>
              <a:rect b="b" l="l" r="r" t="t"/>
              <a:pathLst>
                <a:path extrusionOk="0" h="3933413" w="298188">
                  <a:moveTo>
                    <a:pt x="0" y="0"/>
                  </a:moveTo>
                  <a:lnTo>
                    <a:pt x="298188" y="0"/>
                  </a:lnTo>
                  <a:lnTo>
                    <a:pt x="298188" y="3933413"/>
                  </a:lnTo>
                  <a:lnTo>
                    <a:pt x="0" y="3933413"/>
                  </a:lnTo>
                  <a:close/>
                </a:path>
              </a:pathLst>
            </a:custGeom>
            <a:solidFill>
              <a:srgbClr val="D13131"/>
            </a:solidFill>
            <a:ln>
              <a:noFill/>
            </a:ln>
          </p:spPr>
        </p:sp>
        <p:sp>
          <p:nvSpPr>
            <p:cNvPr id="20" name="Google Shape;20;p2"/>
            <p:cNvSpPr txBox="1"/>
            <p:nvPr/>
          </p:nvSpPr>
          <p:spPr>
            <a:xfrm>
              <a:off x="0" y="0"/>
              <a:ext cx="298200" cy="393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89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" name="Google Shape;21;p2"/>
          <p:cNvGrpSpPr/>
          <p:nvPr/>
        </p:nvGrpSpPr>
        <p:grpSpPr>
          <a:xfrm rot="-5400000">
            <a:off x="3629573" y="6760718"/>
            <a:ext cx="303784" cy="7556480"/>
            <a:chOff x="0" y="0"/>
            <a:chExt cx="363900" cy="3933413"/>
          </a:xfrm>
        </p:grpSpPr>
        <p:sp>
          <p:nvSpPr>
            <p:cNvPr id="22" name="Google Shape;22;p2"/>
            <p:cNvSpPr/>
            <p:nvPr/>
          </p:nvSpPr>
          <p:spPr>
            <a:xfrm>
              <a:off x="0" y="0"/>
              <a:ext cx="363892" cy="3933413"/>
            </a:xfrm>
            <a:custGeom>
              <a:rect b="b" l="l" r="r" t="t"/>
              <a:pathLst>
                <a:path extrusionOk="0" h="3933413" w="363892">
                  <a:moveTo>
                    <a:pt x="0" y="0"/>
                  </a:moveTo>
                  <a:lnTo>
                    <a:pt x="363892" y="0"/>
                  </a:lnTo>
                  <a:lnTo>
                    <a:pt x="363892" y="3933413"/>
                  </a:lnTo>
                  <a:lnTo>
                    <a:pt x="0" y="3933413"/>
                  </a:lnTo>
                  <a:close/>
                </a:path>
              </a:pathLst>
            </a:custGeom>
            <a:solidFill>
              <a:srgbClr val="0F934C"/>
            </a:solidFill>
            <a:ln>
              <a:noFill/>
            </a:ln>
          </p:spPr>
        </p:sp>
        <p:sp>
          <p:nvSpPr>
            <p:cNvPr id="23" name="Google Shape;23;p2"/>
            <p:cNvSpPr txBox="1"/>
            <p:nvPr/>
          </p:nvSpPr>
          <p:spPr>
            <a:xfrm>
              <a:off x="0" y="0"/>
              <a:ext cx="363900" cy="393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89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0" y="9717205"/>
            <a:ext cx="939348" cy="974795"/>
          </a:xfrm>
          <a:custGeom>
            <a:rect b="b" l="l" r="r" t="t"/>
            <a:pathLst>
              <a:path extrusionOk="0" h="974795" w="939348">
                <a:moveTo>
                  <a:pt x="0" y="0"/>
                </a:moveTo>
                <a:lnTo>
                  <a:pt x="939348" y="0"/>
                </a:lnTo>
                <a:lnTo>
                  <a:pt x="939348" y="974795"/>
                </a:lnTo>
                <a:lnTo>
                  <a:pt x="0" y="9747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" name="Google Shape;25;p2"/>
          <p:cNvSpPr/>
          <p:nvPr/>
        </p:nvSpPr>
        <p:spPr>
          <a:xfrm>
            <a:off x="6589269" y="9669199"/>
            <a:ext cx="970731" cy="1022801"/>
          </a:xfrm>
          <a:custGeom>
            <a:rect b="b" l="l" r="r" t="t"/>
            <a:pathLst>
              <a:path extrusionOk="0" h="1022801" w="970731">
                <a:moveTo>
                  <a:pt x="0" y="0"/>
                </a:moveTo>
                <a:lnTo>
                  <a:pt x="970731" y="0"/>
                </a:lnTo>
                <a:lnTo>
                  <a:pt x="970731" y="1022801"/>
                </a:lnTo>
                <a:lnTo>
                  <a:pt x="0" y="10228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6" name="Google Shape;26;p2"/>
          <p:cNvGrpSpPr/>
          <p:nvPr/>
        </p:nvGrpSpPr>
        <p:grpSpPr>
          <a:xfrm rot="-5400000">
            <a:off x="3629573" y="-3626182"/>
            <a:ext cx="303784" cy="7556480"/>
            <a:chOff x="0" y="0"/>
            <a:chExt cx="363900" cy="3933413"/>
          </a:xfrm>
        </p:grpSpPr>
        <p:sp>
          <p:nvSpPr>
            <p:cNvPr id="27" name="Google Shape;27;p2"/>
            <p:cNvSpPr/>
            <p:nvPr/>
          </p:nvSpPr>
          <p:spPr>
            <a:xfrm>
              <a:off x="0" y="0"/>
              <a:ext cx="363892" cy="3933413"/>
            </a:xfrm>
            <a:custGeom>
              <a:rect b="b" l="l" r="r" t="t"/>
              <a:pathLst>
                <a:path extrusionOk="0" h="3933413" w="363892">
                  <a:moveTo>
                    <a:pt x="0" y="0"/>
                  </a:moveTo>
                  <a:lnTo>
                    <a:pt x="363892" y="0"/>
                  </a:lnTo>
                  <a:lnTo>
                    <a:pt x="363892" y="3933413"/>
                  </a:lnTo>
                  <a:lnTo>
                    <a:pt x="0" y="3933413"/>
                  </a:lnTo>
                  <a:close/>
                </a:path>
              </a:pathLst>
            </a:custGeom>
            <a:solidFill>
              <a:srgbClr val="0F934C"/>
            </a:solidFill>
            <a:ln>
              <a:noFill/>
            </a:ln>
          </p:spPr>
        </p:sp>
        <p:sp>
          <p:nvSpPr>
            <p:cNvPr id="28" name="Google Shape;28;p2"/>
            <p:cNvSpPr txBox="1"/>
            <p:nvPr/>
          </p:nvSpPr>
          <p:spPr>
            <a:xfrm>
              <a:off x="0" y="0"/>
              <a:ext cx="363900" cy="393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89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6571501" y="0"/>
            <a:ext cx="988499" cy="975919"/>
          </a:xfrm>
          <a:custGeom>
            <a:rect b="b" l="l" r="r" t="t"/>
            <a:pathLst>
              <a:path extrusionOk="0" h="975919" w="988499">
                <a:moveTo>
                  <a:pt x="0" y="0"/>
                </a:moveTo>
                <a:lnTo>
                  <a:pt x="988499" y="0"/>
                </a:lnTo>
                <a:lnTo>
                  <a:pt x="988499" y="975919"/>
                </a:lnTo>
                <a:lnTo>
                  <a:pt x="0" y="9759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" name="Google Shape;30;p2"/>
          <p:cNvSpPr/>
          <p:nvPr/>
        </p:nvSpPr>
        <p:spPr>
          <a:xfrm>
            <a:off x="0" y="0"/>
            <a:ext cx="986252" cy="945009"/>
          </a:xfrm>
          <a:custGeom>
            <a:rect b="b" l="l" r="r" t="t"/>
            <a:pathLst>
              <a:path extrusionOk="0" h="945009" w="986252">
                <a:moveTo>
                  <a:pt x="0" y="0"/>
                </a:moveTo>
                <a:lnTo>
                  <a:pt x="986252" y="0"/>
                </a:lnTo>
                <a:lnTo>
                  <a:pt x="986252" y="945009"/>
                </a:lnTo>
                <a:lnTo>
                  <a:pt x="0" y="9450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2" name="Google Shape;52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3" name="Google Shape;53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3" name="Google Shape;73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1" name="Google Shape;8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1069262" y="2525326"/>
            <a:ext cx="5421475" cy="5206869"/>
            <a:chOff x="-10857" y="0"/>
            <a:chExt cx="7228633" cy="6942492"/>
          </a:xfrm>
        </p:grpSpPr>
        <p:grpSp>
          <p:nvGrpSpPr>
            <p:cNvPr id="101" name="Google Shape;101;p13"/>
            <p:cNvGrpSpPr/>
            <p:nvPr/>
          </p:nvGrpSpPr>
          <p:grpSpPr>
            <a:xfrm>
              <a:off x="-10857" y="0"/>
              <a:ext cx="7228633" cy="6942492"/>
              <a:chOff x="-1270" y="0"/>
              <a:chExt cx="845562" cy="808883"/>
            </a:xfrm>
          </p:grpSpPr>
          <p:sp>
            <p:nvSpPr>
              <p:cNvPr id="102" name="Google Shape;102;p13"/>
              <p:cNvSpPr/>
              <p:nvPr/>
            </p:nvSpPr>
            <p:spPr>
              <a:xfrm>
                <a:off x="-1270" y="0"/>
                <a:ext cx="845562" cy="808883"/>
              </a:xfrm>
              <a:custGeom>
                <a:rect b="b" l="l" r="r" t="t"/>
                <a:pathLst>
                  <a:path extrusionOk="0" h="808883" w="845562">
                    <a:moveTo>
                      <a:pt x="422781" y="0"/>
                    </a:moveTo>
                    <a:lnTo>
                      <a:pt x="520255" y="131795"/>
                    </a:lnTo>
                    <a:lnTo>
                      <a:pt x="683591" y="76680"/>
                    </a:lnTo>
                    <a:lnTo>
                      <a:pt x="678322" y="236032"/>
                    </a:lnTo>
                    <a:lnTo>
                      <a:pt x="845562" y="279165"/>
                    </a:lnTo>
                    <a:lnTo>
                      <a:pt x="738914" y="404969"/>
                    </a:lnTo>
                    <a:lnTo>
                      <a:pt x="845562" y="529575"/>
                    </a:lnTo>
                    <a:lnTo>
                      <a:pt x="678322" y="573906"/>
                    </a:lnTo>
                    <a:lnTo>
                      <a:pt x="683591" y="732059"/>
                    </a:lnTo>
                    <a:lnTo>
                      <a:pt x="520255" y="678143"/>
                    </a:lnTo>
                    <a:lnTo>
                      <a:pt x="422781" y="808883"/>
                    </a:lnTo>
                    <a:lnTo>
                      <a:pt x="325307" y="678143"/>
                    </a:lnTo>
                    <a:lnTo>
                      <a:pt x="161971" y="732059"/>
                    </a:lnTo>
                    <a:lnTo>
                      <a:pt x="167240" y="573906"/>
                    </a:lnTo>
                    <a:lnTo>
                      <a:pt x="0" y="529575"/>
                    </a:lnTo>
                    <a:lnTo>
                      <a:pt x="106648" y="404969"/>
                    </a:lnTo>
                    <a:lnTo>
                      <a:pt x="0" y="279165"/>
                    </a:lnTo>
                    <a:lnTo>
                      <a:pt x="167240" y="236032"/>
                    </a:lnTo>
                    <a:lnTo>
                      <a:pt x="161971" y="76680"/>
                    </a:lnTo>
                    <a:lnTo>
                      <a:pt x="325307" y="131795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103" name="Google Shape;103;p13"/>
              <p:cNvSpPr txBox="1"/>
              <p:nvPr/>
            </p:nvSpPr>
            <p:spPr>
              <a:xfrm>
                <a:off x="105886" y="141060"/>
                <a:ext cx="631249" cy="5365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163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4" name="Google Shape;104;p13"/>
            <p:cNvSpPr/>
            <p:nvPr/>
          </p:nvSpPr>
          <p:spPr>
            <a:xfrm rot="-5400000">
              <a:off x="1038772" y="928300"/>
              <a:ext cx="5129375" cy="5064092"/>
            </a:xfrm>
            <a:custGeom>
              <a:rect b="b" l="l" r="r" t="t"/>
              <a:pathLst>
                <a:path extrusionOk="0" h="5064092" w="5129375">
                  <a:moveTo>
                    <a:pt x="0" y="0"/>
                  </a:moveTo>
                  <a:lnTo>
                    <a:pt x="5129375" y="0"/>
                  </a:lnTo>
                  <a:lnTo>
                    <a:pt x="5129375" y="5064092"/>
                  </a:lnTo>
                  <a:lnTo>
                    <a:pt x="0" y="506409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cxnSp>
        <p:nvCxnSpPr>
          <p:cNvPr id="105" name="Google Shape;105;p13"/>
          <p:cNvCxnSpPr/>
          <p:nvPr/>
        </p:nvCxnSpPr>
        <p:spPr>
          <a:xfrm>
            <a:off x="1208030" y="8813916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6" name="Google Shape;106;p13"/>
          <p:cNvCxnSpPr/>
          <p:nvPr/>
        </p:nvCxnSpPr>
        <p:spPr>
          <a:xfrm>
            <a:off x="1208030" y="937019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7" name="Google Shape;107;p13"/>
          <p:cNvCxnSpPr/>
          <p:nvPr/>
        </p:nvCxnSpPr>
        <p:spPr>
          <a:xfrm>
            <a:off x="1208030" y="992647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3"/>
          <p:cNvSpPr txBox="1"/>
          <p:nvPr/>
        </p:nvSpPr>
        <p:spPr>
          <a:xfrm>
            <a:off x="1349832" y="1574737"/>
            <a:ext cx="486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parol is a Filipino star-shaped lantern displayed during Christmas as a symbol of light and hope.</a:t>
            </a:r>
            <a:endParaRPr/>
          </a:p>
        </p:txBody>
      </p:sp>
      <p:sp>
        <p:nvSpPr>
          <p:cNvPr id="109" name="Google Shape;109;p13"/>
          <p:cNvSpPr txBox="1"/>
          <p:nvPr/>
        </p:nvSpPr>
        <p:spPr>
          <a:xfrm>
            <a:off x="1349832" y="2121919"/>
            <a:ext cx="4860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Color it digitally, or print and color it your way.</a:t>
            </a:r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1523488" y="8173994"/>
            <a:ext cx="4512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Write your Christmas wish below.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827185" y="561727"/>
            <a:ext cx="59055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600" u="none" cap="none" strike="noStrike">
                <a:solidFill>
                  <a:srgbClr val="D13131"/>
                </a:solidFill>
                <a:latin typeface="Lobster"/>
                <a:ea typeface="Lobster"/>
                <a:cs typeface="Lobster"/>
                <a:sym typeface="Lobster"/>
              </a:rPr>
              <a:t>Color a Parol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/>
          <p:nvPr/>
        </p:nvSpPr>
        <p:spPr>
          <a:xfrm>
            <a:off x="0" y="9717205"/>
            <a:ext cx="939348" cy="974795"/>
          </a:xfrm>
          <a:custGeom>
            <a:rect b="b" l="l" r="r" t="t"/>
            <a:pathLst>
              <a:path extrusionOk="0" h="974795" w="939348">
                <a:moveTo>
                  <a:pt x="0" y="0"/>
                </a:moveTo>
                <a:lnTo>
                  <a:pt x="939348" y="0"/>
                </a:lnTo>
                <a:lnTo>
                  <a:pt x="939348" y="974795"/>
                </a:lnTo>
                <a:lnTo>
                  <a:pt x="0" y="9747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7" name="Google Shape;117;p14"/>
          <p:cNvSpPr/>
          <p:nvPr/>
        </p:nvSpPr>
        <p:spPr>
          <a:xfrm>
            <a:off x="6589269" y="9669199"/>
            <a:ext cx="970731" cy="1022801"/>
          </a:xfrm>
          <a:custGeom>
            <a:rect b="b" l="l" r="r" t="t"/>
            <a:pathLst>
              <a:path extrusionOk="0" h="1022801" w="970731">
                <a:moveTo>
                  <a:pt x="0" y="0"/>
                </a:moveTo>
                <a:lnTo>
                  <a:pt x="970731" y="0"/>
                </a:lnTo>
                <a:lnTo>
                  <a:pt x="970731" y="1022801"/>
                </a:lnTo>
                <a:lnTo>
                  <a:pt x="0" y="10228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18" name="Google Shape;118;p14"/>
          <p:cNvCxnSpPr/>
          <p:nvPr/>
        </p:nvCxnSpPr>
        <p:spPr>
          <a:xfrm>
            <a:off x="1208030" y="8813916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14"/>
          <p:cNvCxnSpPr/>
          <p:nvPr/>
        </p:nvCxnSpPr>
        <p:spPr>
          <a:xfrm>
            <a:off x="1208030" y="937019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14"/>
          <p:cNvCxnSpPr/>
          <p:nvPr/>
        </p:nvCxnSpPr>
        <p:spPr>
          <a:xfrm>
            <a:off x="1208030" y="992647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1" name="Google Shape;121;p14"/>
          <p:cNvGrpSpPr/>
          <p:nvPr/>
        </p:nvGrpSpPr>
        <p:grpSpPr>
          <a:xfrm>
            <a:off x="756000" y="2006992"/>
            <a:ext cx="5791299" cy="5750263"/>
            <a:chOff x="0" y="-36"/>
            <a:chExt cx="7721732" cy="7667017"/>
          </a:xfrm>
        </p:grpSpPr>
        <p:grpSp>
          <p:nvGrpSpPr>
            <p:cNvPr id="122" name="Google Shape;122;p14"/>
            <p:cNvGrpSpPr/>
            <p:nvPr/>
          </p:nvGrpSpPr>
          <p:grpSpPr>
            <a:xfrm>
              <a:off x="845486" y="924778"/>
              <a:ext cx="6401938" cy="6401938"/>
              <a:chOff x="0" y="0"/>
              <a:chExt cx="812800" cy="812800"/>
            </a:xfrm>
          </p:grpSpPr>
          <p:sp>
            <p:nvSpPr>
              <p:cNvPr id="123" name="Google Shape;123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14"/>
              <p:cNvSpPr txBox="1"/>
              <p:nvPr/>
            </p:nvSpPr>
            <p:spPr>
              <a:xfrm>
                <a:off x="76200" y="85725"/>
                <a:ext cx="660300" cy="65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163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5" name="Google Shape;125;p14"/>
            <p:cNvGrpSpPr/>
            <p:nvPr/>
          </p:nvGrpSpPr>
          <p:grpSpPr>
            <a:xfrm>
              <a:off x="683643" y="762935"/>
              <a:ext cx="6725595" cy="6725595"/>
              <a:chOff x="0" y="0"/>
              <a:chExt cx="812800" cy="812800"/>
            </a:xfrm>
          </p:grpSpPr>
          <p:sp>
            <p:nvSpPr>
              <p:cNvPr id="126" name="Google Shape;126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7" name="Google Shape;127;p14"/>
              <p:cNvSpPr txBox="1"/>
              <p:nvPr/>
            </p:nvSpPr>
            <p:spPr>
              <a:xfrm>
                <a:off x="76200" y="85725"/>
                <a:ext cx="660300" cy="65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163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8" name="Google Shape;128;p14"/>
            <p:cNvGrpSpPr/>
            <p:nvPr/>
          </p:nvGrpSpPr>
          <p:grpSpPr>
            <a:xfrm rot="-2194383">
              <a:off x="1044801" y="1149411"/>
              <a:ext cx="5632129" cy="5368123"/>
              <a:chOff x="0" y="0"/>
              <a:chExt cx="812800" cy="774700"/>
            </a:xfrm>
          </p:grpSpPr>
          <p:sp>
            <p:nvSpPr>
              <p:cNvPr id="129" name="Google Shape;129;p14"/>
              <p:cNvSpPr/>
              <p:nvPr/>
            </p:nvSpPr>
            <p:spPr>
              <a:xfrm>
                <a:off x="0" y="0"/>
                <a:ext cx="812800" cy="774700"/>
              </a:xfrm>
              <a:custGeom>
                <a:rect b="b" l="l" r="r" t="t"/>
                <a:pathLst>
                  <a:path extrusionOk="0"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130" name="Google Shape;130;p14"/>
              <p:cNvSpPr txBox="1"/>
              <p:nvPr/>
            </p:nvSpPr>
            <p:spPr>
              <a:xfrm>
                <a:off x="228600" y="266700"/>
                <a:ext cx="3555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1" name="Google Shape;131;p14"/>
            <p:cNvGrpSpPr/>
            <p:nvPr/>
          </p:nvGrpSpPr>
          <p:grpSpPr>
            <a:xfrm>
              <a:off x="1210619" y="1282186"/>
              <a:ext cx="5632135" cy="5368129"/>
              <a:chOff x="0" y="0"/>
              <a:chExt cx="812800" cy="774700"/>
            </a:xfrm>
          </p:grpSpPr>
          <p:sp>
            <p:nvSpPr>
              <p:cNvPr id="132" name="Google Shape;132;p14"/>
              <p:cNvSpPr/>
              <p:nvPr/>
            </p:nvSpPr>
            <p:spPr>
              <a:xfrm>
                <a:off x="0" y="0"/>
                <a:ext cx="812800" cy="774700"/>
              </a:xfrm>
              <a:custGeom>
                <a:rect b="b" l="l" r="r" t="t"/>
                <a:pathLst>
                  <a:path extrusionOk="0"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133" name="Google Shape;133;p14"/>
              <p:cNvSpPr txBox="1"/>
              <p:nvPr/>
            </p:nvSpPr>
            <p:spPr>
              <a:xfrm>
                <a:off x="228600" y="266700"/>
                <a:ext cx="3555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34" name="Google Shape;134;p14"/>
            <p:cNvCxnSpPr/>
            <p:nvPr/>
          </p:nvCxnSpPr>
          <p:spPr>
            <a:xfrm rot="10800000">
              <a:off x="4026689" y="1341179"/>
              <a:ext cx="0" cy="40419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14"/>
            <p:cNvCxnSpPr/>
            <p:nvPr/>
          </p:nvCxnSpPr>
          <p:spPr>
            <a:xfrm flipH="1">
              <a:off x="2306489" y="3966253"/>
              <a:ext cx="1720200" cy="26595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14"/>
            <p:cNvCxnSpPr/>
            <p:nvPr/>
          </p:nvCxnSpPr>
          <p:spPr>
            <a:xfrm>
              <a:off x="4026689" y="3966253"/>
              <a:ext cx="1719300" cy="26595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14"/>
            <p:cNvCxnSpPr/>
            <p:nvPr/>
          </p:nvCxnSpPr>
          <p:spPr>
            <a:xfrm>
              <a:off x="1270759" y="3348914"/>
              <a:ext cx="2755800" cy="6174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14"/>
            <p:cNvCxnSpPr/>
            <p:nvPr/>
          </p:nvCxnSpPr>
          <p:spPr>
            <a:xfrm flipH="1" rot="10800000">
              <a:off x="2951047" y="3966278"/>
              <a:ext cx="1075500" cy="633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4"/>
            <p:cNvCxnSpPr/>
            <p:nvPr/>
          </p:nvCxnSpPr>
          <p:spPr>
            <a:xfrm flipH="1" rot="10800000">
              <a:off x="4026689" y="3332653"/>
              <a:ext cx="666000" cy="633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4"/>
            <p:cNvCxnSpPr/>
            <p:nvPr/>
          </p:nvCxnSpPr>
          <p:spPr>
            <a:xfrm rot="10800000">
              <a:off x="3361588" y="3332653"/>
              <a:ext cx="665100" cy="633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4"/>
            <p:cNvCxnSpPr/>
            <p:nvPr/>
          </p:nvCxnSpPr>
          <p:spPr>
            <a:xfrm rot="10800000">
              <a:off x="4026831" y="3966278"/>
              <a:ext cx="1075500" cy="633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4"/>
            <p:cNvCxnSpPr/>
            <p:nvPr/>
          </p:nvCxnSpPr>
          <p:spPr>
            <a:xfrm flipH="1" rot="10800000">
              <a:off x="4026689" y="3348853"/>
              <a:ext cx="2763300" cy="6174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4"/>
            <p:cNvCxnSpPr/>
            <p:nvPr/>
          </p:nvCxnSpPr>
          <p:spPr>
            <a:xfrm flipH="1" rot="10800000">
              <a:off x="4026689" y="2818893"/>
              <a:ext cx="498300" cy="3777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14"/>
            <p:cNvCxnSpPr/>
            <p:nvPr/>
          </p:nvCxnSpPr>
          <p:spPr>
            <a:xfrm>
              <a:off x="3520105" y="2844676"/>
              <a:ext cx="506700" cy="3519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5" name="Google Shape;145;p14"/>
            <p:cNvCxnSpPr/>
            <p:nvPr/>
          </p:nvCxnSpPr>
          <p:spPr>
            <a:xfrm>
              <a:off x="3696123" y="2337071"/>
              <a:ext cx="330600" cy="192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6" name="Google Shape;146;p14"/>
            <p:cNvCxnSpPr/>
            <p:nvPr/>
          </p:nvCxnSpPr>
          <p:spPr>
            <a:xfrm flipH="1" rot="10800000">
              <a:off x="4031186" y="2328195"/>
              <a:ext cx="330600" cy="1926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7" name="Google Shape;147;p14"/>
            <p:cNvCxnSpPr/>
            <p:nvPr/>
          </p:nvCxnSpPr>
          <p:spPr>
            <a:xfrm rot="10800000">
              <a:off x="2860723" y="3332528"/>
              <a:ext cx="501000" cy="4785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8" name="Google Shape;148;p14"/>
            <p:cNvCxnSpPr/>
            <p:nvPr/>
          </p:nvCxnSpPr>
          <p:spPr>
            <a:xfrm rot="10800000">
              <a:off x="2384695" y="3348971"/>
              <a:ext cx="360600" cy="3342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9" name="Google Shape;149;p14"/>
            <p:cNvCxnSpPr/>
            <p:nvPr/>
          </p:nvCxnSpPr>
          <p:spPr>
            <a:xfrm flipH="1">
              <a:off x="2497423" y="3811028"/>
              <a:ext cx="864300" cy="4587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0" name="Google Shape;150;p14"/>
            <p:cNvCxnSpPr/>
            <p:nvPr/>
          </p:nvCxnSpPr>
          <p:spPr>
            <a:xfrm flipH="1">
              <a:off x="2080795" y="3683172"/>
              <a:ext cx="664500" cy="2832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1" name="Google Shape;151;p14"/>
            <p:cNvCxnSpPr/>
            <p:nvPr/>
          </p:nvCxnSpPr>
          <p:spPr>
            <a:xfrm>
              <a:off x="4628737" y="3828049"/>
              <a:ext cx="821400" cy="5187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2" name="Google Shape;152;p14"/>
            <p:cNvCxnSpPr/>
            <p:nvPr/>
          </p:nvCxnSpPr>
          <p:spPr>
            <a:xfrm>
              <a:off x="5357367" y="3666151"/>
              <a:ext cx="580200" cy="3255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3" name="Google Shape;153;p14"/>
            <p:cNvCxnSpPr/>
            <p:nvPr/>
          </p:nvCxnSpPr>
          <p:spPr>
            <a:xfrm flipH="1" rot="10800000">
              <a:off x="4628737" y="3348949"/>
              <a:ext cx="545400" cy="4791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4" name="Google Shape;154;p14"/>
            <p:cNvCxnSpPr/>
            <p:nvPr/>
          </p:nvCxnSpPr>
          <p:spPr>
            <a:xfrm flipH="1" rot="10800000">
              <a:off x="5357367" y="3349050"/>
              <a:ext cx="369600" cy="3171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5" name="Google Shape;155;p14"/>
            <p:cNvCxnSpPr/>
            <p:nvPr/>
          </p:nvCxnSpPr>
          <p:spPr>
            <a:xfrm>
              <a:off x="4445417" y="4618790"/>
              <a:ext cx="0" cy="10692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6" name="Google Shape;156;p14"/>
            <p:cNvCxnSpPr/>
            <p:nvPr/>
          </p:nvCxnSpPr>
          <p:spPr>
            <a:xfrm flipH="1">
              <a:off x="4826681" y="5235980"/>
              <a:ext cx="21900" cy="7077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7" name="Google Shape;157;p14"/>
            <p:cNvCxnSpPr/>
            <p:nvPr/>
          </p:nvCxnSpPr>
          <p:spPr>
            <a:xfrm>
              <a:off x="4445417" y="4618790"/>
              <a:ext cx="763200" cy="3654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8" name="Google Shape;158;p14"/>
            <p:cNvCxnSpPr/>
            <p:nvPr/>
          </p:nvCxnSpPr>
          <p:spPr>
            <a:xfrm>
              <a:off x="4848581" y="5235980"/>
              <a:ext cx="553800" cy="2898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9" name="Google Shape;159;p14"/>
            <p:cNvCxnSpPr/>
            <p:nvPr/>
          </p:nvCxnSpPr>
          <p:spPr>
            <a:xfrm flipH="1">
              <a:off x="2776818" y="4627198"/>
              <a:ext cx="837900" cy="5103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0" name="Google Shape;160;p14"/>
            <p:cNvCxnSpPr/>
            <p:nvPr/>
          </p:nvCxnSpPr>
          <p:spPr>
            <a:xfrm flipH="1">
              <a:off x="2610166" y="5235980"/>
              <a:ext cx="590400" cy="4152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1" name="Google Shape;161;p14"/>
            <p:cNvCxnSpPr/>
            <p:nvPr/>
          </p:nvCxnSpPr>
          <p:spPr>
            <a:xfrm>
              <a:off x="3614719" y="4599877"/>
              <a:ext cx="45600" cy="10500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2" name="Google Shape;162;p14"/>
            <p:cNvCxnSpPr/>
            <p:nvPr/>
          </p:nvCxnSpPr>
          <p:spPr>
            <a:xfrm flipH="1">
              <a:off x="3172366" y="5235980"/>
              <a:ext cx="28200" cy="769200"/>
            </a:xfrm>
            <a:prstGeom prst="straightConnector1">
              <a:avLst/>
            </a:prstGeom>
            <a:noFill/>
            <a:ln cap="flat" cmpd="sng" w="23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63" name="Google Shape;163;p14"/>
            <p:cNvGrpSpPr/>
            <p:nvPr/>
          </p:nvGrpSpPr>
          <p:grpSpPr>
            <a:xfrm>
              <a:off x="2968843" y="1416382"/>
              <a:ext cx="500441" cy="500441"/>
              <a:chOff x="0" y="0"/>
              <a:chExt cx="812800" cy="812800"/>
            </a:xfrm>
          </p:grpSpPr>
          <p:sp>
            <p:nvSpPr>
              <p:cNvPr id="164" name="Google Shape;164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6" name="Google Shape;166;p14"/>
            <p:cNvGrpSpPr/>
            <p:nvPr/>
          </p:nvGrpSpPr>
          <p:grpSpPr>
            <a:xfrm>
              <a:off x="4584099" y="1416382"/>
              <a:ext cx="500441" cy="500441"/>
              <a:chOff x="0" y="0"/>
              <a:chExt cx="812800" cy="812800"/>
            </a:xfrm>
          </p:grpSpPr>
          <p:sp>
            <p:nvSpPr>
              <p:cNvPr id="167" name="Google Shape;167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9" name="Google Shape;169;p14"/>
            <p:cNvGrpSpPr/>
            <p:nvPr/>
          </p:nvGrpSpPr>
          <p:grpSpPr>
            <a:xfrm>
              <a:off x="1634382" y="2344240"/>
              <a:ext cx="500441" cy="500441"/>
              <a:chOff x="0" y="0"/>
              <a:chExt cx="812800" cy="812800"/>
            </a:xfrm>
          </p:grpSpPr>
          <p:sp>
            <p:nvSpPr>
              <p:cNvPr id="170" name="Google Shape;170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2" name="Google Shape;172;p14"/>
            <p:cNvGrpSpPr/>
            <p:nvPr/>
          </p:nvGrpSpPr>
          <p:grpSpPr>
            <a:xfrm>
              <a:off x="5918560" y="2344240"/>
              <a:ext cx="500441" cy="500441"/>
              <a:chOff x="0" y="0"/>
              <a:chExt cx="812800" cy="812800"/>
            </a:xfrm>
          </p:grpSpPr>
          <p:sp>
            <p:nvSpPr>
              <p:cNvPr id="173" name="Google Shape;173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4" name="Google Shape;174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" name="Google Shape;175;p14"/>
            <p:cNvGrpSpPr/>
            <p:nvPr/>
          </p:nvGrpSpPr>
          <p:grpSpPr>
            <a:xfrm>
              <a:off x="1678534" y="5383079"/>
              <a:ext cx="500441" cy="500441"/>
              <a:chOff x="0" y="0"/>
              <a:chExt cx="812800" cy="812800"/>
            </a:xfrm>
          </p:grpSpPr>
          <p:sp>
            <p:nvSpPr>
              <p:cNvPr id="176" name="Google Shape;176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" name="Google Shape;178;p14"/>
            <p:cNvGrpSpPr/>
            <p:nvPr/>
          </p:nvGrpSpPr>
          <p:grpSpPr>
            <a:xfrm>
              <a:off x="5962713" y="5383079"/>
              <a:ext cx="500441" cy="500441"/>
              <a:chOff x="0" y="0"/>
              <a:chExt cx="812800" cy="812800"/>
            </a:xfrm>
          </p:grpSpPr>
          <p:sp>
            <p:nvSpPr>
              <p:cNvPr id="179" name="Google Shape;179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" name="Google Shape;181;p14"/>
            <p:cNvGrpSpPr/>
            <p:nvPr/>
          </p:nvGrpSpPr>
          <p:grpSpPr>
            <a:xfrm>
              <a:off x="2968843" y="6327046"/>
              <a:ext cx="500441" cy="500441"/>
              <a:chOff x="0" y="0"/>
              <a:chExt cx="812800" cy="812800"/>
            </a:xfrm>
          </p:grpSpPr>
          <p:sp>
            <p:nvSpPr>
              <p:cNvPr id="182" name="Google Shape;182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14"/>
            <p:cNvGrpSpPr/>
            <p:nvPr/>
          </p:nvGrpSpPr>
          <p:grpSpPr>
            <a:xfrm>
              <a:off x="4584099" y="6327046"/>
              <a:ext cx="500441" cy="500441"/>
              <a:chOff x="0" y="0"/>
              <a:chExt cx="812800" cy="812800"/>
            </a:xfrm>
          </p:grpSpPr>
          <p:sp>
            <p:nvSpPr>
              <p:cNvPr id="185" name="Google Shape;185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14"/>
            <p:cNvGrpSpPr/>
            <p:nvPr/>
          </p:nvGrpSpPr>
          <p:grpSpPr>
            <a:xfrm>
              <a:off x="1099002" y="3896026"/>
              <a:ext cx="500441" cy="500441"/>
              <a:chOff x="0" y="0"/>
              <a:chExt cx="812800" cy="812800"/>
            </a:xfrm>
          </p:grpSpPr>
          <p:sp>
            <p:nvSpPr>
              <p:cNvPr id="188" name="Google Shape;188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" name="Google Shape;189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14"/>
            <p:cNvGrpSpPr/>
            <p:nvPr/>
          </p:nvGrpSpPr>
          <p:grpSpPr>
            <a:xfrm>
              <a:off x="6493446" y="3896026"/>
              <a:ext cx="500441" cy="500441"/>
              <a:chOff x="0" y="0"/>
              <a:chExt cx="812800" cy="812800"/>
            </a:xfrm>
          </p:grpSpPr>
          <p:sp>
            <p:nvSpPr>
              <p:cNvPr id="191" name="Google Shape;191;p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19050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4"/>
              <p:cNvSpPr txBox="1"/>
              <p:nvPr/>
            </p:nvSpPr>
            <p:spPr>
              <a:xfrm>
                <a:off x="76200" y="76200"/>
                <a:ext cx="660300" cy="66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3" name="Google Shape;193;p14"/>
          <p:cNvSpPr txBox="1"/>
          <p:nvPr/>
        </p:nvSpPr>
        <p:spPr>
          <a:xfrm>
            <a:off x="1349832" y="1574737"/>
            <a:ext cx="486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parol is a Filipino star-shaped lantern displayed during Christmas as a symbol of light and hope.</a:t>
            </a:r>
            <a:endParaRPr/>
          </a:p>
        </p:txBody>
      </p:sp>
      <p:sp>
        <p:nvSpPr>
          <p:cNvPr id="194" name="Google Shape;194;p14"/>
          <p:cNvSpPr txBox="1"/>
          <p:nvPr/>
        </p:nvSpPr>
        <p:spPr>
          <a:xfrm>
            <a:off x="1349832" y="2121919"/>
            <a:ext cx="4860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Color it digitally, or print and color it your way.</a:t>
            </a:r>
            <a:endParaRPr/>
          </a:p>
        </p:txBody>
      </p:sp>
      <p:sp>
        <p:nvSpPr>
          <p:cNvPr id="195" name="Google Shape;195;p14"/>
          <p:cNvSpPr txBox="1"/>
          <p:nvPr/>
        </p:nvSpPr>
        <p:spPr>
          <a:xfrm>
            <a:off x="827185" y="561727"/>
            <a:ext cx="59055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600" u="none" cap="none" strike="noStrike">
                <a:solidFill>
                  <a:srgbClr val="D13131"/>
                </a:solidFill>
                <a:latin typeface="Lobster"/>
                <a:ea typeface="Lobster"/>
                <a:cs typeface="Lobster"/>
                <a:sym typeface="Lobster"/>
              </a:rPr>
              <a:t>Color a Parol</a:t>
            </a:r>
            <a:endParaRPr/>
          </a:p>
        </p:txBody>
      </p:sp>
      <p:sp>
        <p:nvSpPr>
          <p:cNvPr id="196" name="Google Shape;196;p14"/>
          <p:cNvSpPr txBox="1"/>
          <p:nvPr/>
        </p:nvSpPr>
        <p:spPr>
          <a:xfrm>
            <a:off x="1523488" y="8173994"/>
            <a:ext cx="4512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Write your Christmas wish below.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1" name="Google Shape;201;p15"/>
          <p:cNvCxnSpPr/>
          <p:nvPr/>
        </p:nvCxnSpPr>
        <p:spPr>
          <a:xfrm>
            <a:off x="1208030" y="8813916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2" name="Google Shape;202;p15"/>
          <p:cNvCxnSpPr/>
          <p:nvPr/>
        </p:nvCxnSpPr>
        <p:spPr>
          <a:xfrm>
            <a:off x="1208030" y="937019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3" name="Google Shape;203;p15"/>
          <p:cNvCxnSpPr/>
          <p:nvPr/>
        </p:nvCxnSpPr>
        <p:spPr>
          <a:xfrm>
            <a:off x="1208030" y="9926475"/>
            <a:ext cx="514394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4" name="Google Shape;204;p15"/>
          <p:cNvSpPr/>
          <p:nvPr/>
        </p:nvSpPr>
        <p:spPr>
          <a:xfrm>
            <a:off x="1279783" y="2515343"/>
            <a:ext cx="5000435" cy="5102484"/>
          </a:xfrm>
          <a:custGeom>
            <a:rect b="b" l="l" r="r" t="t"/>
            <a:pathLst>
              <a:path extrusionOk="0" h="5102484" w="5000435">
                <a:moveTo>
                  <a:pt x="0" y="0"/>
                </a:moveTo>
                <a:lnTo>
                  <a:pt x="5000434" y="0"/>
                </a:lnTo>
                <a:lnTo>
                  <a:pt x="5000434" y="5102484"/>
                </a:lnTo>
                <a:lnTo>
                  <a:pt x="0" y="51024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5" name="Google Shape;205;p15"/>
          <p:cNvSpPr txBox="1"/>
          <p:nvPr/>
        </p:nvSpPr>
        <p:spPr>
          <a:xfrm>
            <a:off x="1349832" y="1574737"/>
            <a:ext cx="486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parol is a Filipino star-shaped lantern displayed during Christmas as a symbol of light and hope.</a:t>
            </a:r>
            <a:endParaRPr/>
          </a:p>
        </p:txBody>
      </p:sp>
      <p:sp>
        <p:nvSpPr>
          <p:cNvPr id="206" name="Google Shape;206;p15"/>
          <p:cNvSpPr txBox="1"/>
          <p:nvPr/>
        </p:nvSpPr>
        <p:spPr>
          <a:xfrm>
            <a:off x="1349832" y="2121919"/>
            <a:ext cx="4860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Color it digitally, or print and color it your way.</a:t>
            </a:r>
            <a:endParaRPr/>
          </a:p>
        </p:txBody>
      </p:sp>
      <p:sp>
        <p:nvSpPr>
          <p:cNvPr id="207" name="Google Shape;207;p15"/>
          <p:cNvSpPr txBox="1"/>
          <p:nvPr/>
        </p:nvSpPr>
        <p:spPr>
          <a:xfrm>
            <a:off x="1523488" y="8173994"/>
            <a:ext cx="4512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Write your Christmas wish below.</a:t>
            </a:r>
            <a:endParaRPr/>
          </a:p>
        </p:txBody>
      </p:sp>
      <p:sp>
        <p:nvSpPr>
          <p:cNvPr id="208" name="Google Shape;208;p15"/>
          <p:cNvSpPr txBox="1"/>
          <p:nvPr/>
        </p:nvSpPr>
        <p:spPr>
          <a:xfrm>
            <a:off x="827185" y="561727"/>
            <a:ext cx="59055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600" u="none" cap="none" strike="noStrike">
                <a:solidFill>
                  <a:srgbClr val="D13131"/>
                </a:solidFill>
                <a:latin typeface="Lobster"/>
                <a:ea typeface="Lobster"/>
                <a:cs typeface="Lobster"/>
                <a:sym typeface="Lobster"/>
              </a:rPr>
              <a:t>Color a Parol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16"/>
          <p:cNvGrpSpPr/>
          <p:nvPr/>
        </p:nvGrpSpPr>
        <p:grpSpPr>
          <a:xfrm>
            <a:off x="545024" y="6228057"/>
            <a:ext cx="6469953" cy="3930311"/>
            <a:chOff x="0" y="-19050"/>
            <a:chExt cx="3799846" cy="2308298"/>
          </a:xfrm>
        </p:grpSpPr>
        <p:sp>
          <p:nvSpPr>
            <p:cNvPr id="214" name="Google Shape;214;p16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0" y="0"/>
                  </a:moveTo>
                  <a:lnTo>
                    <a:pt x="3799846" y="0"/>
                  </a:lnTo>
                  <a:lnTo>
                    <a:pt x="3799846" y="2289248"/>
                  </a:lnTo>
                  <a:lnTo>
                    <a:pt x="0" y="2289248"/>
                  </a:ln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15" name="Google Shape;215;p16"/>
            <p:cNvSpPr txBox="1"/>
            <p:nvPr/>
          </p:nvSpPr>
          <p:spPr>
            <a:xfrm>
              <a:off x="0" y="-19050"/>
              <a:ext cx="3799845" cy="2308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6" name="Google Shape;216;p16"/>
          <p:cNvGrpSpPr/>
          <p:nvPr/>
        </p:nvGrpSpPr>
        <p:grpSpPr>
          <a:xfrm>
            <a:off x="545024" y="1903380"/>
            <a:ext cx="3156536" cy="4147563"/>
            <a:chOff x="0" y="-19050"/>
            <a:chExt cx="1853855" cy="2435892"/>
          </a:xfrm>
        </p:grpSpPr>
        <p:sp>
          <p:nvSpPr>
            <p:cNvPr id="217" name="Google Shape;217;p16"/>
            <p:cNvSpPr/>
            <p:nvPr/>
          </p:nvSpPr>
          <p:spPr>
            <a:xfrm>
              <a:off x="0" y="0"/>
              <a:ext cx="1853855" cy="2416842"/>
            </a:xfrm>
            <a:custGeom>
              <a:rect b="b" l="l" r="r" t="t"/>
              <a:pathLst>
                <a:path extrusionOk="0" h="2416842" w="1853855">
                  <a:moveTo>
                    <a:pt x="0" y="0"/>
                  </a:moveTo>
                  <a:lnTo>
                    <a:pt x="1853855" y="0"/>
                  </a:lnTo>
                  <a:lnTo>
                    <a:pt x="1853855" y="2416842"/>
                  </a:lnTo>
                  <a:lnTo>
                    <a:pt x="0" y="2416842"/>
                  </a:ln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18" name="Google Shape;218;p16"/>
            <p:cNvSpPr txBox="1"/>
            <p:nvPr/>
          </p:nvSpPr>
          <p:spPr>
            <a:xfrm>
              <a:off x="0" y="-19050"/>
              <a:ext cx="1853855" cy="24358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219;p16"/>
          <p:cNvGrpSpPr/>
          <p:nvPr/>
        </p:nvGrpSpPr>
        <p:grpSpPr>
          <a:xfrm>
            <a:off x="3858439" y="1903380"/>
            <a:ext cx="3156536" cy="4147563"/>
            <a:chOff x="0" y="-19050"/>
            <a:chExt cx="1853855" cy="2435892"/>
          </a:xfrm>
        </p:grpSpPr>
        <p:sp>
          <p:nvSpPr>
            <p:cNvPr id="220" name="Google Shape;220;p16"/>
            <p:cNvSpPr/>
            <p:nvPr/>
          </p:nvSpPr>
          <p:spPr>
            <a:xfrm>
              <a:off x="0" y="0"/>
              <a:ext cx="1853855" cy="2416842"/>
            </a:xfrm>
            <a:custGeom>
              <a:rect b="b" l="l" r="r" t="t"/>
              <a:pathLst>
                <a:path extrusionOk="0" h="2416842" w="1853855">
                  <a:moveTo>
                    <a:pt x="0" y="0"/>
                  </a:moveTo>
                  <a:lnTo>
                    <a:pt x="1853855" y="0"/>
                  </a:lnTo>
                  <a:lnTo>
                    <a:pt x="1853855" y="2416842"/>
                  </a:lnTo>
                  <a:lnTo>
                    <a:pt x="0" y="2416842"/>
                  </a:ln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  <p:sp>
          <p:nvSpPr>
            <p:cNvPr id="221" name="Google Shape;221;p16"/>
            <p:cNvSpPr txBox="1"/>
            <p:nvPr/>
          </p:nvSpPr>
          <p:spPr>
            <a:xfrm>
              <a:off x="0" y="-19050"/>
              <a:ext cx="1853855" cy="24358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2" name="Google Shape;222;p16"/>
          <p:cNvGrpSpPr/>
          <p:nvPr/>
        </p:nvGrpSpPr>
        <p:grpSpPr>
          <a:xfrm>
            <a:off x="1622180" y="6451950"/>
            <a:ext cx="4315457" cy="375707"/>
            <a:chOff x="-205860" y="0"/>
            <a:chExt cx="1562100" cy="170466"/>
          </a:xfrm>
        </p:grpSpPr>
        <p:sp>
          <p:nvSpPr>
            <p:cNvPr id="223" name="Google Shape;223;p16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6"/>
            <p:cNvSpPr txBox="1"/>
            <p:nvPr/>
          </p:nvSpPr>
          <p:spPr>
            <a:xfrm>
              <a:off x="-205860" y="5"/>
              <a:ext cx="1562100" cy="17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400" u="none" cap="none" strike="noStrike">
                  <a:solidFill>
                    <a:srgbClr val="FFFFFF"/>
                  </a:solidFill>
                  <a:latin typeface="Ultra"/>
                  <a:ea typeface="Ultra"/>
                  <a:cs typeface="Ultra"/>
                  <a:sym typeface="Ultra"/>
                </a:rPr>
                <a:t>Design Elements / Icons</a:t>
              </a:r>
              <a:endParaRPr/>
            </a:p>
          </p:txBody>
        </p:sp>
      </p:grpSp>
      <p:grpSp>
        <p:nvGrpSpPr>
          <p:cNvPr id="225" name="Google Shape;225;p16"/>
          <p:cNvGrpSpPr/>
          <p:nvPr/>
        </p:nvGrpSpPr>
        <p:grpSpPr>
          <a:xfrm>
            <a:off x="940968" y="2165236"/>
            <a:ext cx="2364650" cy="375714"/>
            <a:chOff x="0" y="0"/>
            <a:chExt cx="1072868" cy="170466"/>
          </a:xfrm>
        </p:grpSpPr>
        <p:sp>
          <p:nvSpPr>
            <p:cNvPr id="226" name="Google Shape;226;p16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6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400" u="none" cap="none" strike="noStrike">
                  <a:solidFill>
                    <a:srgbClr val="FFFFFF"/>
                  </a:solidFill>
                  <a:latin typeface="Ultra"/>
                  <a:ea typeface="Ultra"/>
                  <a:cs typeface="Ultra"/>
                  <a:sym typeface="Ultra"/>
                </a:rPr>
                <a:t>Fonts</a:t>
              </a:r>
              <a:endParaRPr/>
            </a:p>
          </p:txBody>
        </p:sp>
      </p:grpSp>
      <p:grpSp>
        <p:nvGrpSpPr>
          <p:cNvPr id="228" name="Google Shape;228;p16"/>
          <p:cNvGrpSpPr/>
          <p:nvPr/>
        </p:nvGrpSpPr>
        <p:grpSpPr>
          <a:xfrm>
            <a:off x="4319149" y="2165236"/>
            <a:ext cx="2364650" cy="375714"/>
            <a:chOff x="0" y="0"/>
            <a:chExt cx="1072868" cy="170466"/>
          </a:xfrm>
        </p:grpSpPr>
        <p:sp>
          <p:nvSpPr>
            <p:cNvPr id="229" name="Google Shape;229;p16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6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1400" u="none" cap="none" strike="noStrike">
                  <a:solidFill>
                    <a:srgbClr val="FFFFFF"/>
                  </a:solidFill>
                  <a:latin typeface="Ultra"/>
                  <a:ea typeface="Ultra"/>
                  <a:cs typeface="Ultra"/>
                  <a:sym typeface="Ultra"/>
                </a:rPr>
                <a:t>Colors</a:t>
              </a:r>
              <a:endParaRPr/>
            </a:p>
          </p:txBody>
        </p:sp>
      </p:grpSp>
      <p:grpSp>
        <p:nvGrpSpPr>
          <p:cNvPr id="231" name="Google Shape;231;p16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232" name="Google Shape;232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D83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4" name="Google Shape;234;p16"/>
          <p:cNvGrpSpPr/>
          <p:nvPr/>
        </p:nvGrpSpPr>
        <p:grpSpPr>
          <a:xfrm>
            <a:off x="4238691" y="4419676"/>
            <a:ext cx="697048" cy="697048"/>
            <a:chOff x="0" y="0"/>
            <a:chExt cx="812800" cy="812800"/>
          </a:xfrm>
        </p:grpSpPr>
        <p:sp>
          <p:nvSpPr>
            <p:cNvPr id="235" name="Google Shape;235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7B04B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7" name="Google Shape;237;p16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238" name="Google Shape;238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7BC32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0" name="Google Shape;240;p16"/>
          <p:cNvGrpSpPr/>
          <p:nvPr/>
        </p:nvGrpSpPr>
        <p:grpSpPr>
          <a:xfrm>
            <a:off x="5088228" y="4419676"/>
            <a:ext cx="697048" cy="697048"/>
            <a:chOff x="0" y="0"/>
            <a:chExt cx="812800" cy="812800"/>
          </a:xfrm>
        </p:grpSpPr>
        <p:sp>
          <p:nvSpPr>
            <p:cNvPr id="241" name="Google Shape;241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F934C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p16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244" name="Google Shape;244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13131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6" name="Google Shape;246;p16"/>
          <p:cNvGrpSpPr/>
          <p:nvPr/>
        </p:nvGrpSpPr>
        <p:grpSpPr>
          <a:xfrm>
            <a:off x="5937676" y="4419676"/>
            <a:ext cx="697048" cy="697048"/>
            <a:chOff x="0" y="0"/>
            <a:chExt cx="812800" cy="812800"/>
          </a:xfrm>
        </p:grpSpPr>
        <p:sp>
          <p:nvSpPr>
            <p:cNvPr id="247" name="Google Shape;247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7373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6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9" name="Google Shape;249;p16"/>
          <p:cNvSpPr/>
          <p:nvPr/>
        </p:nvSpPr>
        <p:spPr>
          <a:xfrm>
            <a:off x="2303888" y="7078120"/>
            <a:ext cx="1302459" cy="1329039"/>
          </a:xfrm>
          <a:custGeom>
            <a:rect b="b" l="l" r="r" t="t"/>
            <a:pathLst>
              <a:path extrusionOk="0" h="1329039" w="1302459">
                <a:moveTo>
                  <a:pt x="0" y="0"/>
                </a:moveTo>
                <a:lnTo>
                  <a:pt x="1302459" y="0"/>
                </a:lnTo>
                <a:lnTo>
                  <a:pt x="1302459" y="1329039"/>
                </a:lnTo>
                <a:lnTo>
                  <a:pt x="0" y="13290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0" name="Google Shape;250;p16"/>
          <p:cNvSpPr/>
          <p:nvPr/>
        </p:nvSpPr>
        <p:spPr>
          <a:xfrm>
            <a:off x="3879381" y="7078120"/>
            <a:ext cx="1346173" cy="1329039"/>
          </a:xfrm>
          <a:custGeom>
            <a:rect b="b" l="l" r="r" t="t"/>
            <a:pathLst>
              <a:path extrusionOk="0" h="1329039" w="1346173">
                <a:moveTo>
                  <a:pt x="0" y="0"/>
                </a:moveTo>
                <a:lnTo>
                  <a:pt x="1346172" y="0"/>
                </a:lnTo>
                <a:lnTo>
                  <a:pt x="1346172" y="1329039"/>
                </a:lnTo>
                <a:lnTo>
                  <a:pt x="0" y="13290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1" name="Google Shape;251;p16"/>
          <p:cNvSpPr txBox="1"/>
          <p:nvPr/>
        </p:nvSpPr>
        <p:spPr>
          <a:xfrm>
            <a:off x="769716" y="2989684"/>
            <a:ext cx="2658613" cy="3589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uses the following free fonts:</a:t>
            </a:r>
            <a:endParaRPr/>
          </a:p>
        </p:txBody>
      </p:sp>
      <p:sp>
        <p:nvSpPr>
          <p:cNvPr id="252" name="Google Shape;252;p16"/>
          <p:cNvSpPr txBox="1"/>
          <p:nvPr/>
        </p:nvSpPr>
        <p:spPr>
          <a:xfrm>
            <a:off x="733511" y="5207221"/>
            <a:ext cx="2777375" cy="1779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can find these fonts online too.</a:t>
            </a:r>
            <a:endParaRPr/>
          </a:p>
        </p:txBody>
      </p:sp>
      <p:sp>
        <p:nvSpPr>
          <p:cNvPr id="253" name="Google Shape;253;p16"/>
          <p:cNvSpPr txBox="1"/>
          <p:nvPr/>
        </p:nvSpPr>
        <p:spPr>
          <a:xfrm>
            <a:off x="4238691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#FFED83</a:t>
            </a:r>
            <a:endParaRPr/>
          </a:p>
        </p:txBody>
      </p:sp>
      <p:sp>
        <p:nvSpPr>
          <p:cNvPr id="254" name="Google Shape;254;p16"/>
          <p:cNvSpPr txBox="1"/>
          <p:nvPr/>
        </p:nvSpPr>
        <p:spPr>
          <a:xfrm>
            <a:off x="4238691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#27B04B</a:t>
            </a:r>
            <a:endParaRPr/>
          </a:p>
        </p:txBody>
      </p:sp>
      <p:sp>
        <p:nvSpPr>
          <p:cNvPr id="255" name="Google Shape;255;p16"/>
          <p:cNvSpPr txBox="1"/>
          <p:nvPr/>
        </p:nvSpPr>
        <p:spPr>
          <a:xfrm>
            <a:off x="5088228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#F7BC32</a:t>
            </a:r>
            <a:endParaRPr/>
          </a:p>
        </p:txBody>
      </p:sp>
      <p:sp>
        <p:nvSpPr>
          <p:cNvPr id="256" name="Google Shape;256;p16"/>
          <p:cNvSpPr txBox="1"/>
          <p:nvPr/>
        </p:nvSpPr>
        <p:spPr>
          <a:xfrm>
            <a:off x="5088228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#0F934C</a:t>
            </a:r>
            <a:endParaRPr/>
          </a:p>
        </p:txBody>
      </p:sp>
      <p:sp>
        <p:nvSpPr>
          <p:cNvPr id="257" name="Google Shape;257;p16"/>
          <p:cNvSpPr txBox="1"/>
          <p:nvPr/>
        </p:nvSpPr>
        <p:spPr>
          <a:xfrm>
            <a:off x="5937676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#D13131</a:t>
            </a:r>
            <a:endParaRPr/>
          </a:p>
        </p:txBody>
      </p:sp>
      <p:sp>
        <p:nvSpPr>
          <p:cNvPr id="258" name="Google Shape;258;p16"/>
          <p:cNvSpPr txBox="1"/>
          <p:nvPr/>
        </p:nvSpPr>
        <p:spPr>
          <a:xfrm>
            <a:off x="5937676" y="525007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#FF7373</a:t>
            </a:r>
            <a:endParaRPr/>
          </a:p>
        </p:txBody>
      </p:sp>
      <p:sp>
        <p:nvSpPr>
          <p:cNvPr id="259" name="Google Shape;259;p16"/>
          <p:cNvSpPr txBox="1"/>
          <p:nvPr/>
        </p:nvSpPr>
        <p:spPr>
          <a:xfrm>
            <a:off x="545024" y="1456622"/>
            <a:ext cx="6469951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 these in your template, then delete or hide this page afterward.</a:t>
            </a:r>
            <a:endParaRPr/>
          </a:p>
        </p:txBody>
      </p:sp>
      <p:sp>
        <p:nvSpPr>
          <p:cNvPr id="260" name="Google Shape;260;p16"/>
          <p:cNvSpPr txBox="1"/>
          <p:nvPr/>
        </p:nvSpPr>
        <p:spPr>
          <a:xfrm>
            <a:off x="1383931" y="360088"/>
            <a:ext cx="4792139" cy="936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99" u="none" cap="none" strike="noStrike">
                <a:solidFill>
                  <a:srgbClr val="D13131"/>
                </a:solidFill>
                <a:latin typeface="Lobster"/>
                <a:ea typeface="Lobster"/>
                <a:cs typeface="Lobster"/>
                <a:sym typeface="Lobster"/>
              </a:rPr>
              <a:t>Resource Page</a:t>
            </a:r>
            <a:endParaRPr/>
          </a:p>
        </p:txBody>
      </p:sp>
      <p:sp>
        <p:nvSpPr>
          <p:cNvPr id="261" name="Google Shape;261;p16"/>
          <p:cNvSpPr txBox="1"/>
          <p:nvPr/>
        </p:nvSpPr>
        <p:spPr>
          <a:xfrm>
            <a:off x="944833" y="3931667"/>
            <a:ext cx="2360297" cy="269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20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Lobster</a:t>
            </a:r>
            <a:endParaRPr/>
          </a:p>
        </p:txBody>
      </p:sp>
      <p:sp>
        <p:nvSpPr>
          <p:cNvPr id="262" name="Google Shape;262;p16"/>
          <p:cNvSpPr txBox="1"/>
          <p:nvPr/>
        </p:nvSpPr>
        <p:spPr>
          <a:xfrm>
            <a:off x="821635" y="4660566"/>
            <a:ext cx="2606694" cy="214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 Vietnam</a:t>
            </a:r>
            <a:endParaRPr/>
          </a:p>
        </p:txBody>
      </p:sp>
      <p:sp>
        <p:nvSpPr>
          <p:cNvPr id="263" name="Google Shape;263;p16"/>
          <p:cNvSpPr txBox="1"/>
          <p:nvPr/>
        </p:nvSpPr>
        <p:spPr>
          <a:xfrm>
            <a:off x="1417365" y="3699500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TITLES:</a:t>
            </a:r>
            <a:endParaRPr/>
          </a:p>
        </p:txBody>
      </p:sp>
      <p:sp>
        <p:nvSpPr>
          <p:cNvPr id="264" name="Google Shape;264;p16"/>
          <p:cNvSpPr txBox="1"/>
          <p:nvPr/>
        </p:nvSpPr>
        <p:spPr>
          <a:xfrm>
            <a:off x="1417365" y="4449192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BODY TEXT:</a:t>
            </a:r>
            <a:endParaRPr/>
          </a:p>
        </p:txBody>
      </p:sp>
      <p:grpSp>
        <p:nvGrpSpPr>
          <p:cNvPr id="265" name="Google Shape;265;p16"/>
          <p:cNvGrpSpPr/>
          <p:nvPr/>
        </p:nvGrpSpPr>
        <p:grpSpPr>
          <a:xfrm>
            <a:off x="5369612" y="7042488"/>
            <a:ext cx="1265112" cy="1256147"/>
            <a:chOff x="1" y="0"/>
            <a:chExt cx="1686816" cy="1674862"/>
          </a:xfrm>
        </p:grpSpPr>
        <p:grpSp>
          <p:nvGrpSpPr>
            <p:cNvPr id="266" name="Google Shape;266;p16"/>
            <p:cNvGrpSpPr/>
            <p:nvPr/>
          </p:nvGrpSpPr>
          <p:grpSpPr>
            <a:xfrm>
              <a:off x="184697" y="202018"/>
              <a:ext cx="1398499" cy="1398499"/>
              <a:chOff x="0" y="0"/>
              <a:chExt cx="812800" cy="812800"/>
            </a:xfrm>
          </p:grpSpPr>
          <p:sp>
            <p:nvSpPr>
              <p:cNvPr id="267" name="Google Shape;267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8" name="Google Shape;268;p16"/>
              <p:cNvSpPr txBox="1"/>
              <p:nvPr/>
            </p:nvSpPr>
            <p:spPr>
              <a:xfrm>
                <a:off x="76200" y="85725"/>
                <a:ext cx="660400" cy="650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163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9" name="Google Shape;269;p16"/>
            <p:cNvGrpSpPr/>
            <p:nvPr/>
          </p:nvGrpSpPr>
          <p:grpSpPr>
            <a:xfrm>
              <a:off x="149342" y="166663"/>
              <a:ext cx="1469209" cy="1469209"/>
              <a:chOff x="0" y="0"/>
              <a:chExt cx="812800" cy="812800"/>
            </a:xfrm>
          </p:grpSpPr>
          <p:sp>
            <p:nvSpPr>
              <p:cNvPr id="270" name="Google Shape;270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1" name="Google Shape;271;p16"/>
              <p:cNvSpPr txBox="1"/>
              <p:nvPr/>
            </p:nvSpPr>
            <p:spPr>
              <a:xfrm>
                <a:off x="76200" y="85725"/>
                <a:ext cx="660400" cy="650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163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2" name="Google Shape;272;p16"/>
            <p:cNvGrpSpPr/>
            <p:nvPr/>
          </p:nvGrpSpPr>
          <p:grpSpPr>
            <a:xfrm rot="-2194351">
              <a:off x="228237" y="251096"/>
              <a:ext cx="1230343" cy="1172670"/>
              <a:chOff x="0" y="0"/>
              <a:chExt cx="812800" cy="774700"/>
            </a:xfrm>
          </p:grpSpPr>
          <p:sp>
            <p:nvSpPr>
              <p:cNvPr id="273" name="Google Shape;273;p16"/>
              <p:cNvSpPr/>
              <p:nvPr/>
            </p:nvSpPr>
            <p:spPr>
              <a:xfrm>
                <a:off x="0" y="0"/>
                <a:ext cx="812800" cy="774700"/>
              </a:xfrm>
              <a:custGeom>
                <a:rect b="b" l="l" r="r" t="t"/>
                <a:pathLst>
                  <a:path extrusionOk="0"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274" name="Google Shape;274;p16"/>
              <p:cNvSpPr txBox="1"/>
              <p:nvPr/>
            </p:nvSpPr>
            <p:spPr>
              <a:xfrm>
                <a:off x="228600" y="266700"/>
                <a:ext cx="3556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5" name="Google Shape;275;p16"/>
            <p:cNvGrpSpPr/>
            <p:nvPr/>
          </p:nvGrpSpPr>
          <p:grpSpPr>
            <a:xfrm>
              <a:off x="264460" y="280094"/>
              <a:ext cx="1230343" cy="1172670"/>
              <a:chOff x="0" y="0"/>
              <a:chExt cx="812800" cy="774700"/>
            </a:xfrm>
          </p:grpSpPr>
          <p:sp>
            <p:nvSpPr>
              <p:cNvPr id="276" name="Google Shape;276;p16"/>
              <p:cNvSpPr/>
              <p:nvPr/>
            </p:nvSpPr>
            <p:spPr>
              <a:xfrm>
                <a:off x="0" y="0"/>
                <a:ext cx="812800" cy="774700"/>
              </a:xfrm>
              <a:custGeom>
                <a:rect b="b" l="l" r="r" t="t"/>
                <a:pathLst>
                  <a:path extrusionOk="0"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277" name="Google Shape;277;p16"/>
              <p:cNvSpPr txBox="1"/>
              <p:nvPr/>
            </p:nvSpPr>
            <p:spPr>
              <a:xfrm>
                <a:off x="228600" y="266700"/>
                <a:ext cx="3556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278" name="Google Shape;278;p16"/>
            <p:cNvCxnSpPr/>
            <p:nvPr/>
          </p:nvCxnSpPr>
          <p:spPr>
            <a:xfrm rot="10800000">
              <a:off x="879631" y="292975"/>
              <a:ext cx="0" cy="88296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9" name="Google Shape;279;p16"/>
            <p:cNvCxnSpPr/>
            <p:nvPr/>
          </p:nvCxnSpPr>
          <p:spPr>
            <a:xfrm flipH="1">
              <a:off x="503834" y="866429"/>
              <a:ext cx="375798" cy="58099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0" name="Google Shape;280;p16"/>
            <p:cNvCxnSpPr/>
            <p:nvPr/>
          </p:nvCxnSpPr>
          <p:spPr>
            <a:xfrm>
              <a:off x="879631" y="866429"/>
              <a:ext cx="375589" cy="58099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1" name="Google Shape;281;p16"/>
            <p:cNvCxnSpPr/>
            <p:nvPr/>
          </p:nvCxnSpPr>
          <p:spPr>
            <a:xfrm>
              <a:off x="277598" y="731571"/>
              <a:ext cx="602034" cy="13485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2" name="Google Shape;282;p16"/>
            <p:cNvCxnSpPr/>
            <p:nvPr/>
          </p:nvCxnSpPr>
          <p:spPr>
            <a:xfrm flipH="1" rot="10800000">
              <a:off x="644657" y="866429"/>
              <a:ext cx="234974" cy="13841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3" name="Google Shape;283;p16"/>
            <p:cNvCxnSpPr/>
            <p:nvPr/>
          </p:nvCxnSpPr>
          <p:spPr>
            <a:xfrm flipH="1" rot="10800000">
              <a:off x="879631" y="728014"/>
              <a:ext cx="145468" cy="13841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4" name="Google Shape;284;p16"/>
            <p:cNvCxnSpPr/>
            <p:nvPr/>
          </p:nvCxnSpPr>
          <p:spPr>
            <a:xfrm rot="10800000">
              <a:off x="734369" y="728014"/>
              <a:ext cx="145262" cy="13841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5" name="Google Shape;285;p16"/>
            <p:cNvCxnSpPr/>
            <p:nvPr/>
          </p:nvCxnSpPr>
          <p:spPr>
            <a:xfrm rot="10800000">
              <a:off x="879631" y="866429"/>
              <a:ext cx="234974" cy="13841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6" name="Google Shape;286;p16"/>
            <p:cNvCxnSpPr/>
            <p:nvPr/>
          </p:nvCxnSpPr>
          <p:spPr>
            <a:xfrm flipH="1" rot="10800000">
              <a:off x="879631" y="731571"/>
              <a:ext cx="603675" cy="13485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7" name="Google Shape;287;p16"/>
            <p:cNvCxnSpPr/>
            <p:nvPr/>
          </p:nvCxnSpPr>
          <p:spPr>
            <a:xfrm flipH="1" rot="10800000">
              <a:off x="879631" y="615787"/>
              <a:ext cx="108837" cy="8251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8" name="Google Shape;288;p16"/>
            <p:cNvCxnSpPr/>
            <p:nvPr/>
          </p:nvCxnSpPr>
          <p:spPr>
            <a:xfrm>
              <a:off x="768968" y="621420"/>
              <a:ext cx="110663" cy="7687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9" name="Google Shape;289;p16"/>
            <p:cNvCxnSpPr/>
            <p:nvPr/>
          </p:nvCxnSpPr>
          <p:spPr>
            <a:xfrm>
              <a:off x="807419" y="510534"/>
              <a:ext cx="72212" cy="42094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0" name="Google Shape;290;p16"/>
            <p:cNvCxnSpPr/>
            <p:nvPr/>
          </p:nvCxnSpPr>
          <p:spPr>
            <a:xfrm flipH="1" rot="10800000">
              <a:off x="880614" y="508575"/>
              <a:ext cx="72212" cy="42094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1" name="Google Shape;291;p16"/>
            <p:cNvCxnSpPr/>
            <p:nvPr/>
          </p:nvCxnSpPr>
          <p:spPr>
            <a:xfrm rot="10800000">
              <a:off x="624935" y="728014"/>
              <a:ext cx="109434" cy="10450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2" name="Google Shape;292;p16"/>
            <p:cNvCxnSpPr/>
            <p:nvPr/>
          </p:nvCxnSpPr>
          <p:spPr>
            <a:xfrm rot="10800000">
              <a:off x="520963" y="731571"/>
              <a:ext cx="78747" cy="7301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3" name="Google Shape;293;p16"/>
            <p:cNvCxnSpPr/>
            <p:nvPr/>
          </p:nvCxnSpPr>
          <p:spPr>
            <a:xfrm flipH="1">
              <a:off x="545583" y="832520"/>
              <a:ext cx="188787" cy="10018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4" name="Google Shape;294;p16"/>
            <p:cNvCxnSpPr/>
            <p:nvPr/>
          </p:nvCxnSpPr>
          <p:spPr>
            <a:xfrm flipH="1">
              <a:off x="454559" y="804590"/>
              <a:ext cx="145152" cy="6183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5" name="Google Shape;295;p16"/>
            <p:cNvCxnSpPr/>
            <p:nvPr/>
          </p:nvCxnSpPr>
          <p:spPr>
            <a:xfrm>
              <a:off x="1011149" y="836238"/>
              <a:ext cx="179406" cy="11330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6" name="Google Shape;296;p16"/>
            <p:cNvCxnSpPr/>
            <p:nvPr/>
          </p:nvCxnSpPr>
          <p:spPr>
            <a:xfrm>
              <a:off x="1170318" y="800872"/>
              <a:ext cx="126752" cy="7111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7" name="Google Shape;297;p16"/>
            <p:cNvCxnSpPr/>
            <p:nvPr/>
          </p:nvCxnSpPr>
          <p:spPr>
            <a:xfrm flipH="1" rot="10800000">
              <a:off x="1011149" y="731571"/>
              <a:ext cx="119147" cy="10466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8" name="Google Shape;298;p16"/>
            <p:cNvCxnSpPr/>
            <p:nvPr/>
          </p:nvCxnSpPr>
          <p:spPr>
            <a:xfrm flipH="1" rot="10800000">
              <a:off x="1170318" y="731571"/>
              <a:ext cx="80771" cy="693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9" name="Google Shape;299;p16"/>
            <p:cNvCxnSpPr/>
            <p:nvPr/>
          </p:nvCxnSpPr>
          <p:spPr>
            <a:xfrm>
              <a:off x="971103" y="1008976"/>
              <a:ext cx="0" cy="2335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0" name="Google Shape;300;p16"/>
            <p:cNvCxnSpPr/>
            <p:nvPr/>
          </p:nvCxnSpPr>
          <p:spPr>
            <a:xfrm flipH="1">
              <a:off x="1054381" y="1143801"/>
              <a:ext cx="4793" cy="154623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1" name="Google Shape;301;p16"/>
            <p:cNvCxnSpPr/>
            <p:nvPr/>
          </p:nvCxnSpPr>
          <p:spPr>
            <a:xfrm>
              <a:off x="971103" y="1008976"/>
              <a:ext cx="166735" cy="79853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2" name="Google Shape;302;p16"/>
            <p:cNvCxnSpPr/>
            <p:nvPr/>
          </p:nvCxnSpPr>
          <p:spPr>
            <a:xfrm>
              <a:off x="1059174" y="1143801"/>
              <a:ext cx="121003" cy="6329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3" name="Google Shape;303;p16"/>
            <p:cNvCxnSpPr/>
            <p:nvPr/>
          </p:nvCxnSpPr>
          <p:spPr>
            <a:xfrm flipH="1">
              <a:off x="606577" y="1010813"/>
              <a:ext cx="183059" cy="11148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4" name="Google Shape;304;p16"/>
            <p:cNvCxnSpPr/>
            <p:nvPr/>
          </p:nvCxnSpPr>
          <p:spPr>
            <a:xfrm flipH="1">
              <a:off x="570191" y="1143801"/>
              <a:ext cx="128973" cy="90722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5" name="Google Shape;305;p16"/>
            <p:cNvCxnSpPr/>
            <p:nvPr/>
          </p:nvCxnSpPr>
          <p:spPr>
            <a:xfrm>
              <a:off x="789636" y="1004845"/>
              <a:ext cx="9930" cy="22938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6" name="Google Shape;306;p16"/>
            <p:cNvCxnSpPr/>
            <p:nvPr/>
          </p:nvCxnSpPr>
          <p:spPr>
            <a:xfrm flipH="1">
              <a:off x="692986" y="1143801"/>
              <a:ext cx="6179" cy="168034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07" name="Google Shape;307;p16"/>
            <p:cNvGrpSpPr/>
            <p:nvPr/>
          </p:nvGrpSpPr>
          <p:grpSpPr>
            <a:xfrm>
              <a:off x="648545" y="309409"/>
              <a:ext cx="109320" cy="109320"/>
              <a:chOff x="0" y="0"/>
              <a:chExt cx="812800" cy="812800"/>
            </a:xfrm>
          </p:grpSpPr>
          <p:sp>
            <p:nvSpPr>
              <p:cNvPr id="308" name="Google Shape;308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9" name="Google Shape;309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0" name="Google Shape;310;p16"/>
            <p:cNvGrpSpPr/>
            <p:nvPr/>
          </p:nvGrpSpPr>
          <p:grpSpPr>
            <a:xfrm>
              <a:off x="1001398" y="309409"/>
              <a:ext cx="109320" cy="109320"/>
              <a:chOff x="0" y="0"/>
              <a:chExt cx="812800" cy="812800"/>
            </a:xfrm>
          </p:grpSpPr>
          <p:sp>
            <p:nvSpPr>
              <p:cNvPr id="311" name="Google Shape;311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2" name="Google Shape;312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3" name="Google Shape;313;p16"/>
            <p:cNvGrpSpPr/>
            <p:nvPr/>
          </p:nvGrpSpPr>
          <p:grpSpPr>
            <a:xfrm>
              <a:off x="357031" y="512100"/>
              <a:ext cx="109320" cy="109320"/>
              <a:chOff x="0" y="0"/>
              <a:chExt cx="812800" cy="812800"/>
            </a:xfrm>
          </p:grpSpPr>
          <p:sp>
            <p:nvSpPr>
              <p:cNvPr id="314" name="Google Shape;314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5" name="Google Shape;315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6" name="Google Shape;316;p16"/>
            <p:cNvGrpSpPr/>
            <p:nvPr/>
          </p:nvGrpSpPr>
          <p:grpSpPr>
            <a:xfrm>
              <a:off x="1292911" y="512100"/>
              <a:ext cx="109320" cy="109320"/>
              <a:chOff x="0" y="0"/>
              <a:chExt cx="812800" cy="812800"/>
            </a:xfrm>
          </p:grpSpPr>
          <p:sp>
            <p:nvSpPr>
              <p:cNvPr id="317" name="Google Shape;317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8" name="Google Shape;318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9" name="Google Shape;319;p16"/>
            <p:cNvGrpSpPr/>
            <p:nvPr/>
          </p:nvGrpSpPr>
          <p:grpSpPr>
            <a:xfrm>
              <a:off x="366676" y="1175935"/>
              <a:ext cx="109320" cy="109320"/>
              <a:chOff x="0" y="0"/>
              <a:chExt cx="812800" cy="812800"/>
            </a:xfrm>
          </p:grpSpPr>
          <p:sp>
            <p:nvSpPr>
              <p:cNvPr id="320" name="Google Shape;320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1" name="Google Shape;321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2" name="Google Shape;322;p16"/>
            <p:cNvGrpSpPr/>
            <p:nvPr/>
          </p:nvGrpSpPr>
          <p:grpSpPr>
            <a:xfrm>
              <a:off x="1302556" y="1175935"/>
              <a:ext cx="109320" cy="109320"/>
              <a:chOff x="0" y="0"/>
              <a:chExt cx="812800" cy="812800"/>
            </a:xfrm>
          </p:grpSpPr>
          <p:sp>
            <p:nvSpPr>
              <p:cNvPr id="323" name="Google Shape;323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4" name="Google Shape;324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5" name="Google Shape;325;p16"/>
            <p:cNvGrpSpPr/>
            <p:nvPr/>
          </p:nvGrpSpPr>
          <p:grpSpPr>
            <a:xfrm>
              <a:off x="648545" y="1382145"/>
              <a:ext cx="109320" cy="109320"/>
              <a:chOff x="0" y="0"/>
              <a:chExt cx="812800" cy="812800"/>
            </a:xfrm>
          </p:grpSpPr>
          <p:sp>
            <p:nvSpPr>
              <p:cNvPr id="326" name="Google Shape;326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7" name="Google Shape;327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8" name="Google Shape;328;p16"/>
            <p:cNvGrpSpPr/>
            <p:nvPr/>
          </p:nvGrpSpPr>
          <p:grpSpPr>
            <a:xfrm>
              <a:off x="1001398" y="1382145"/>
              <a:ext cx="109320" cy="109320"/>
              <a:chOff x="0" y="0"/>
              <a:chExt cx="812800" cy="812800"/>
            </a:xfrm>
          </p:grpSpPr>
          <p:sp>
            <p:nvSpPr>
              <p:cNvPr id="329" name="Google Shape;329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0" name="Google Shape;330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1" name="Google Shape;331;p16"/>
            <p:cNvGrpSpPr/>
            <p:nvPr/>
          </p:nvGrpSpPr>
          <p:grpSpPr>
            <a:xfrm>
              <a:off x="240077" y="851088"/>
              <a:ext cx="109320" cy="109320"/>
              <a:chOff x="0" y="0"/>
              <a:chExt cx="812800" cy="812800"/>
            </a:xfrm>
          </p:grpSpPr>
          <p:sp>
            <p:nvSpPr>
              <p:cNvPr id="332" name="Google Shape;332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3" name="Google Shape;333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4" name="Google Shape;334;p16"/>
            <p:cNvGrpSpPr/>
            <p:nvPr/>
          </p:nvGrpSpPr>
          <p:grpSpPr>
            <a:xfrm>
              <a:off x="1418495" y="851088"/>
              <a:ext cx="109320" cy="109320"/>
              <a:chOff x="0" y="0"/>
              <a:chExt cx="812800" cy="812800"/>
            </a:xfrm>
          </p:grpSpPr>
          <p:sp>
            <p:nvSpPr>
              <p:cNvPr id="335" name="Google Shape;335;p1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6" name="Google Shape;336;p16"/>
              <p:cNvSpPr txBox="1"/>
              <p:nvPr/>
            </p:nvSpPr>
            <p:spPr>
              <a:xfrm>
                <a:off x="76200" y="76200"/>
                <a:ext cx="6604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37" name="Google Shape;337;p16"/>
          <p:cNvGrpSpPr/>
          <p:nvPr/>
        </p:nvGrpSpPr>
        <p:grpSpPr>
          <a:xfrm>
            <a:off x="801596" y="7128213"/>
            <a:ext cx="1233726" cy="1175895"/>
            <a:chOff x="0" y="0"/>
            <a:chExt cx="1644967" cy="1567860"/>
          </a:xfrm>
        </p:grpSpPr>
        <p:grpSp>
          <p:nvGrpSpPr>
            <p:cNvPr id="338" name="Google Shape;338;p16"/>
            <p:cNvGrpSpPr/>
            <p:nvPr/>
          </p:nvGrpSpPr>
          <p:grpSpPr>
            <a:xfrm>
              <a:off x="0" y="0"/>
              <a:ext cx="1644967" cy="1567860"/>
              <a:chOff x="0" y="0"/>
              <a:chExt cx="812800" cy="774700"/>
            </a:xfrm>
          </p:grpSpPr>
          <p:sp>
            <p:nvSpPr>
              <p:cNvPr id="339" name="Google Shape;339;p16"/>
              <p:cNvSpPr/>
              <p:nvPr/>
            </p:nvSpPr>
            <p:spPr>
              <a:xfrm>
                <a:off x="0" y="0"/>
                <a:ext cx="812800" cy="774700"/>
              </a:xfrm>
              <a:custGeom>
                <a:rect b="b" l="l" r="r" t="t"/>
                <a:pathLst>
                  <a:path extrusionOk="0" h="774700" w="8128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sp>
          <p:sp>
            <p:nvSpPr>
              <p:cNvPr id="340" name="Google Shape;340;p16"/>
              <p:cNvSpPr txBox="1"/>
              <p:nvPr/>
            </p:nvSpPr>
            <p:spPr>
              <a:xfrm>
                <a:off x="228600" y="266700"/>
                <a:ext cx="3556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0725" lIns="40725" spcFirstLastPara="1" rIns="40725" wrap="square" tIns="40725">
                <a:noAutofit/>
              </a:bodyPr>
              <a:lstStyle/>
              <a:p>
                <a:pPr indent="0" lvl="0" marL="0" marR="0" rtl="0" algn="ctr">
                  <a:lnSpc>
                    <a:spcPct val="93277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341" name="Google Shape;341;p16"/>
            <p:cNvCxnSpPr/>
            <p:nvPr/>
          </p:nvCxnSpPr>
          <p:spPr>
            <a:xfrm rot="10800000">
              <a:off x="822484" y="17222"/>
              <a:ext cx="0" cy="118051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2" name="Google Shape;342;p16"/>
            <p:cNvCxnSpPr/>
            <p:nvPr/>
          </p:nvCxnSpPr>
          <p:spPr>
            <a:xfrm flipH="1">
              <a:off x="320042" y="783930"/>
              <a:ext cx="502441" cy="77679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3" name="Google Shape;343;p16"/>
            <p:cNvCxnSpPr/>
            <p:nvPr/>
          </p:nvCxnSpPr>
          <p:spPr>
            <a:xfrm>
              <a:off x="822484" y="783930"/>
              <a:ext cx="502163" cy="77679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4" name="Google Shape;344;p16"/>
            <p:cNvCxnSpPr/>
            <p:nvPr/>
          </p:nvCxnSpPr>
          <p:spPr>
            <a:xfrm>
              <a:off x="17565" y="603625"/>
              <a:ext cx="804919" cy="18030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5" name="Google Shape;345;p16"/>
            <p:cNvCxnSpPr/>
            <p:nvPr/>
          </p:nvCxnSpPr>
          <p:spPr>
            <a:xfrm flipH="1" rot="10800000">
              <a:off x="508323" y="783930"/>
              <a:ext cx="314161" cy="1850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6" name="Google Shape;346;p16"/>
            <p:cNvCxnSpPr/>
            <p:nvPr/>
          </p:nvCxnSpPr>
          <p:spPr>
            <a:xfrm flipH="1" rot="10800000">
              <a:off x="822484" y="598868"/>
              <a:ext cx="194491" cy="1850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7" name="Google Shape;347;p16"/>
            <p:cNvCxnSpPr/>
            <p:nvPr/>
          </p:nvCxnSpPr>
          <p:spPr>
            <a:xfrm rot="10800000">
              <a:off x="628269" y="598868"/>
              <a:ext cx="194215" cy="1850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8" name="Google Shape;348;p16"/>
            <p:cNvCxnSpPr/>
            <p:nvPr/>
          </p:nvCxnSpPr>
          <p:spPr>
            <a:xfrm rot="10800000">
              <a:off x="822484" y="783930"/>
              <a:ext cx="314161" cy="1850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49" name="Google Shape;349;p16"/>
            <p:cNvCxnSpPr/>
            <p:nvPr/>
          </p:nvCxnSpPr>
          <p:spPr>
            <a:xfrm flipH="1" rot="10800000">
              <a:off x="822484" y="603625"/>
              <a:ext cx="807113" cy="18030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0" name="Google Shape;350;p16"/>
            <p:cNvCxnSpPr/>
            <p:nvPr/>
          </p:nvCxnSpPr>
          <p:spPr>
            <a:xfrm flipH="1" rot="10800000">
              <a:off x="822484" y="448821"/>
              <a:ext cx="145515" cy="11031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1" name="Google Shape;351;p16"/>
            <p:cNvCxnSpPr/>
            <p:nvPr/>
          </p:nvCxnSpPr>
          <p:spPr>
            <a:xfrm>
              <a:off x="674527" y="456353"/>
              <a:ext cx="147957" cy="102784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2" name="Google Shape;352;p16"/>
            <p:cNvCxnSpPr/>
            <p:nvPr/>
          </p:nvCxnSpPr>
          <p:spPr>
            <a:xfrm>
              <a:off x="725936" y="308098"/>
              <a:ext cx="96548" cy="5627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3" name="Google Shape;353;p16"/>
            <p:cNvCxnSpPr/>
            <p:nvPr/>
          </p:nvCxnSpPr>
          <p:spPr>
            <a:xfrm flipH="1" rot="10800000">
              <a:off x="823797" y="305479"/>
              <a:ext cx="96548" cy="5627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4" name="Google Shape;354;p16"/>
            <p:cNvCxnSpPr/>
            <p:nvPr/>
          </p:nvCxnSpPr>
          <p:spPr>
            <a:xfrm rot="10800000">
              <a:off x="481955" y="598868"/>
              <a:ext cx="146313" cy="13972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5" name="Google Shape;355;p16"/>
            <p:cNvCxnSpPr/>
            <p:nvPr/>
          </p:nvCxnSpPr>
          <p:spPr>
            <a:xfrm rot="10800000">
              <a:off x="342945" y="603625"/>
              <a:ext cx="105285" cy="9762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6" name="Google Shape;356;p16"/>
            <p:cNvCxnSpPr/>
            <p:nvPr/>
          </p:nvCxnSpPr>
          <p:spPr>
            <a:xfrm flipH="1">
              <a:off x="375861" y="738594"/>
              <a:ext cx="252408" cy="13394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7" name="Google Shape;357;p16"/>
            <p:cNvCxnSpPr/>
            <p:nvPr/>
          </p:nvCxnSpPr>
          <p:spPr>
            <a:xfrm flipH="1">
              <a:off x="254162" y="701251"/>
              <a:ext cx="194068" cy="8267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8" name="Google Shape;358;p16"/>
            <p:cNvCxnSpPr/>
            <p:nvPr/>
          </p:nvCxnSpPr>
          <p:spPr>
            <a:xfrm>
              <a:off x="998323" y="743565"/>
              <a:ext cx="239866" cy="151489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59" name="Google Shape;359;p16"/>
            <p:cNvCxnSpPr/>
            <p:nvPr/>
          </p:nvCxnSpPr>
          <p:spPr>
            <a:xfrm>
              <a:off x="1211132" y="696280"/>
              <a:ext cx="169468" cy="9508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0" name="Google Shape;360;p16"/>
            <p:cNvCxnSpPr/>
            <p:nvPr/>
          </p:nvCxnSpPr>
          <p:spPr>
            <a:xfrm flipH="1" rot="10800000">
              <a:off x="998323" y="603625"/>
              <a:ext cx="159300" cy="13994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1" name="Google Shape;361;p16"/>
            <p:cNvCxnSpPr/>
            <p:nvPr/>
          </p:nvCxnSpPr>
          <p:spPr>
            <a:xfrm flipH="1" rot="10800000">
              <a:off x="1211132" y="603625"/>
              <a:ext cx="107991" cy="9265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2" name="Google Shape;362;p16"/>
            <p:cNvCxnSpPr/>
            <p:nvPr/>
          </p:nvCxnSpPr>
          <p:spPr>
            <a:xfrm>
              <a:off x="944781" y="974515"/>
              <a:ext cx="0" cy="31227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3" name="Google Shape;363;p16"/>
            <p:cNvCxnSpPr/>
            <p:nvPr/>
          </p:nvCxnSpPr>
          <p:spPr>
            <a:xfrm flipH="1">
              <a:off x="1056124" y="1154777"/>
              <a:ext cx="6408" cy="20673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4" name="Google Shape;364;p16"/>
            <p:cNvCxnSpPr/>
            <p:nvPr/>
          </p:nvCxnSpPr>
          <p:spPr>
            <a:xfrm>
              <a:off x="944781" y="974515"/>
              <a:ext cx="222924" cy="106764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5" name="Google Shape;365;p16"/>
            <p:cNvCxnSpPr/>
            <p:nvPr/>
          </p:nvCxnSpPr>
          <p:spPr>
            <a:xfrm>
              <a:off x="1062532" y="1154777"/>
              <a:ext cx="161781" cy="8461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6" name="Google Shape;366;p16"/>
            <p:cNvCxnSpPr/>
            <p:nvPr/>
          </p:nvCxnSpPr>
          <p:spPr>
            <a:xfrm flipH="1">
              <a:off x="457410" y="976971"/>
              <a:ext cx="244750" cy="149055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7" name="Google Shape;367;p16"/>
            <p:cNvCxnSpPr/>
            <p:nvPr/>
          </p:nvCxnSpPr>
          <p:spPr>
            <a:xfrm flipH="1">
              <a:off x="408763" y="1154777"/>
              <a:ext cx="172437" cy="121296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8" name="Google Shape;368;p16"/>
            <p:cNvCxnSpPr/>
            <p:nvPr/>
          </p:nvCxnSpPr>
          <p:spPr>
            <a:xfrm>
              <a:off x="702161" y="968991"/>
              <a:ext cx="13276" cy="30669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69" name="Google Shape;369;p16"/>
            <p:cNvCxnSpPr/>
            <p:nvPr/>
          </p:nvCxnSpPr>
          <p:spPr>
            <a:xfrm flipH="1">
              <a:off x="572939" y="1154777"/>
              <a:ext cx="8261" cy="224661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70" name="Google Shape;370;p16"/>
          <p:cNvSpPr/>
          <p:nvPr/>
        </p:nvSpPr>
        <p:spPr>
          <a:xfrm>
            <a:off x="863997" y="8460867"/>
            <a:ext cx="1236119" cy="1184427"/>
          </a:xfrm>
          <a:custGeom>
            <a:rect b="b" l="l" r="r" t="t"/>
            <a:pathLst>
              <a:path extrusionOk="0" h="1184427" w="1236119">
                <a:moveTo>
                  <a:pt x="0" y="0"/>
                </a:moveTo>
                <a:lnTo>
                  <a:pt x="1236119" y="0"/>
                </a:lnTo>
                <a:lnTo>
                  <a:pt x="1236119" y="1184427"/>
                </a:lnTo>
                <a:lnTo>
                  <a:pt x="0" y="11844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1" name="Google Shape;371;p16"/>
          <p:cNvSpPr/>
          <p:nvPr/>
        </p:nvSpPr>
        <p:spPr>
          <a:xfrm>
            <a:off x="2399349" y="8569084"/>
            <a:ext cx="1111537" cy="1097390"/>
          </a:xfrm>
          <a:custGeom>
            <a:rect b="b" l="l" r="r" t="t"/>
            <a:pathLst>
              <a:path extrusionOk="0" h="1097390" w="1111537">
                <a:moveTo>
                  <a:pt x="0" y="0"/>
                </a:moveTo>
                <a:lnTo>
                  <a:pt x="1111537" y="0"/>
                </a:lnTo>
                <a:lnTo>
                  <a:pt x="1111537" y="1097390"/>
                </a:lnTo>
                <a:lnTo>
                  <a:pt x="0" y="1097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2" name="Google Shape;372;p16"/>
          <p:cNvSpPr/>
          <p:nvPr/>
        </p:nvSpPr>
        <p:spPr>
          <a:xfrm>
            <a:off x="3946871" y="8569619"/>
            <a:ext cx="1141357" cy="1184427"/>
          </a:xfrm>
          <a:custGeom>
            <a:rect b="b" l="l" r="r" t="t"/>
            <a:pathLst>
              <a:path extrusionOk="0" h="1184427" w="1141357">
                <a:moveTo>
                  <a:pt x="0" y="0"/>
                </a:moveTo>
                <a:lnTo>
                  <a:pt x="1141357" y="0"/>
                </a:lnTo>
                <a:lnTo>
                  <a:pt x="1141357" y="1184427"/>
                </a:lnTo>
                <a:lnTo>
                  <a:pt x="0" y="11844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3" name="Google Shape;373;p16"/>
          <p:cNvSpPr/>
          <p:nvPr/>
        </p:nvSpPr>
        <p:spPr>
          <a:xfrm>
            <a:off x="5501474" y="8514975"/>
            <a:ext cx="1144231" cy="1205607"/>
          </a:xfrm>
          <a:custGeom>
            <a:rect b="b" l="l" r="r" t="t"/>
            <a:pathLst>
              <a:path extrusionOk="0" h="1205607" w="1144231">
                <a:moveTo>
                  <a:pt x="0" y="0"/>
                </a:moveTo>
                <a:lnTo>
                  <a:pt x="1144231" y="0"/>
                </a:lnTo>
                <a:lnTo>
                  <a:pt x="1144231" y="1205607"/>
                </a:lnTo>
                <a:lnTo>
                  <a:pt x="0" y="12056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7"/>
          <p:cNvSpPr txBox="1"/>
          <p:nvPr/>
        </p:nvSpPr>
        <p:spPr>
          <a:xfrm>
            <a:off x="1383931" y="2778828"/>
            <a:ext cx="4792139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thanks to the following:</a:t>
            </a:r>
            <a:endParaRPr/>
          </a:p>
        </p:txBody>
      </p:sp>
      <p:sp>
        <p:nvSpPr>
          <p:cNvPr id="379" name="Google Shape;379;p17"/>
          <p:cNvSpPr txBox="1"/>
          <p:nvPr/>
        </p:nvSpPr>
        <p:spPr>
          <a:xfrm>
            <a:off x="657244" y="5279750"/>
            <a:ext cx="6245512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this template</a:t>
            </a:r>
            <a:endParaRPr/>
          </a:p>
        </p:txBody>
      </p:sp>
      <p:sp>
        <p:nvSpPr>
          <p:cNvPr id="380" name="Google Shape;380;p17"/>
          <p:cNvSpPr txBox="1"/>
          <p:nvPr/>
        </p:nvSpPr>
        <p:spPr>
          <a:xfrm>
            <a:off x="756000" y="7102237"/>
            <a:ext cx="6048000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photos, graphics, and elements</a:t>
            </a:r>
            <a:endParaRPr/>
          </a:p>
        </p:txBody>
      </p:sp>
      <p:sp>
        <p:nvSpPr>
          <p:cNvPr id="381" name="Google Shape;381;p17"/>
          <p:cNvSpPr txBox="1"/>
          <p:nvPr/>
        </p:nvSpPr>
        <p:spPr>
          <a:xfrm>
            <a:off x="594838" y="6539625"/>
            <a:ext cx="63702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499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Pexels, Pixabay, Sketchify</a:t>
            </a:r>
            <a:endParaRPr sz="500"/>
          </a:p>
        </p:txBody>
      </p:sp>
      <p:sp>
        <p:nvSpPr>
          <p:cNvPr id="382" name="Google Shape;382;p17"/>
          <p:cNvSpPr txBox="1"/>
          <p:nvPr/>
        </p:nvSpPr>
        <p:spPr>
          <a:xfrm>
            <a:off x="1383931" y="1458838"/>
            <a:ext cx="4792139" cy="1111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499" u="none" cap="none" strike="noStrike">
                <a:solidFill>
                  <a:srgbClr val="D13131"/>
                </a:solidFill>
                <a:latin typeface="Lobster"/>
                <a:ea typeface="Lobster"/>
                <a:cs typeface="Lobster"/>
                <a:sym typeface="Lobster"/>
              </a:rPr>
              <a:t>Credits</a:t>
            </a:r>
            <a:endParaRPr/>
          </a:p>
        </p:txBody>
      </p:sp>
      <p:sp>
        <p:nvSpPr>
          <p:cNvPr id="383" name="Google Shape;383;p17"/>
          <p:cNvSpPr txBox="1"/>
          <p:nvPr/>
        </p:nvSpPr>
        <p:spPr>
          <a:xfrm>
            <a:off x="914295" y="8283337"/>
            <a:ext cx="5713641" cy="629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99" u="none" cap="none" strike="noStrike">
                <a:solidFill>
                  <a:srgbClr val="0F934C"/>
                </a:solidFill>
                <a:latin typeface="Lobster"/>
                <a:ea typeface="Lobster"/>
                <a:cs typeface="Lobster"/>
                <a:sym typeface="Lobster"/>
              </a:rPr>
              <a:t>Happy designing!</a:t>
            </a:r>
            <a:endParaRPr/>
          </a:p>
        </p:txBody>
      </p:sp>
      <p:pic>
        <p:nvPicPr>
          <p:cNvPr id="384" name="Google Shape;3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1838" y="3863800"/>
            <a:ext cx="4298550" cy="107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