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2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</p:sldIdLst>
  <p:sldSz cy="10693400" cx="7556500"/>
  <p:notesSz cx="6858000" cy="9144000"/>
  <p:embeddedFontLst>
    <p:embeddedFont>
      <p:font typeface="Inknut Antiqua"/>
      <p:regular r:id="rId10"/>
      <p:bold r:id="rId11"/>
    </p:embeddedFont>
    <p:embeddedFont>
      <p:font typeface="Inknut Antiqua Black"/>
      <p:bold r:id="rId12"/>
    </p:embeddedFont>
    <p:embeddedFont>
      <p:font typeface="Inknut Antiqua SemiBold"/>
      <p:regular r:id="rId13"/>
      <p:bold r:id="rId14"/>
    </p:embeddedFont>
    <p:embeddedFont>
      <p:font typeface="Italianno"/>
      <p:regular r:id="rId15"/>
    </p:embeddedFont>
    <p:embeddedFont>
      <p:font typeface="Inknut Antiqua Light"/>
      <p:regular r:id="rId16"/>
      <p:bold r:id="rId1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font" Target="fonts/InknutAntiqua-bold.fntdata"/><Relationship Id="rId10" Type="http://schemas.openxmlformats.org/officeDocument/2006/relationships/font" Target="fonts/InknutAntiqua-regular.fntdata"/><Relationship Id="rId13" Type="http://schemas.openxmlformats.org/officeDocument/2006/relationships/font" Target="fonts/InknutAntiquaSemiBold-regular.fntdata"/><Relationship Id="rId12" Type="http://schemas.openxmlformats.org/officeDocument/2006/relationships/font" Target="fonts/InknutAntiquaBlack-bold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font" Target="fonts/Italianno-regular.fntdata"/><Relationship Id="rId14" Type="http://schemas.openxmlformats.org/officeDocument/2006/relationships/font" Target="fonts/InknutAntiquaSemiBold-bold.fntdata"/><Relationship Id="rId17" Type="http://schemas.openxmlformats.org/officeDocument/2006/relationships/font" Target="fonts/InknutAntiquaLight-bold.fntdata"/><Relationship Id="rId16" Type="http://schemas.openxmlformats.org/officeDocument/2006/relationships/font" Target="fonts/InknutAntiquaLight-regular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" name="Google Shape;134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4" name="Google Shape;174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2" name="Google Shape;212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0" name="Google Shape;270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0.png"/><Relationship Id="rId3" Type="http://schemas.openxmlformats.org/officeDocument/2006/relationships/image" Target="../media/image8.png"/><Relationship Id="rId4" Type="http://schemas.openxmlformats.org/officeDocument/2006/relationships/image" Target="../media/image10.png"/><Relationship Id="rId11" Type="http://schemas.openxmlformats.org/officeDocument/2006/relationships/image" Target="../media/image5.png"/><Relationship Id="rId10" Type="http://schemas.openxmlformats.org/officeDocument/2006/relationships/image" Target="../media/image1.png"/><Relationship Id="rId12" Type="http://schemas.openxmlformats.org/officeDocument/2006/relationships/image" Target="../media/image2.png"/><Relationship Id="rId9" Type="http://schemas.openxmlformats.org/officeDocument/2006/relationships/image" Target="../media/image3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11.png"/><Relationship Id="rId8" Type="http://schemas.openxmlformats.org/officeDocument/2006/relationships/image" Target="../media/image4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0.png"/><Relationship Id="rId3" Type="http://schemas.openxmlformats.org/officeDocument/2006/relationships/image" Target="../media/image14.png"/><Relationship Id="rId4" Type="http://schemas.openxmlformats.org/officeDocument/2006/relationships/image" Target="../media/image18.png"/><Relationship Id="rId10" Type="http://schemas.openxmlformats.org/officeDocument/2006/relationships/image" Target="../media/image15.png"/><Relationship Id="rId9" Type="http://schemas.openxmlformats.org/officeDocument/2006/relationships/image" Target="../media/image1.png"/><Relationship Id="rId5" Type="http://schemas.openxmlformats.org/officeDocument/2006/relationships/image" Target="../media/image13.png"/><Relationship Id="rId6" Type="http://schemas.openxmlformats.org/officeDocument/2006/relationships/image" Target="../media/image12.png"/><Relationship Id="rId7" Type="http://schemas.openxmlformats.org/officeDocument/2006/relationships/image" Target="../media/image22.png"/><Relationship Id="rId8" Type="http://schemas.openxmlformats.org/officeDocument/2006/relationships/image" Target="../media/image9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0.png"/><Relationship Id="rId3" Type="http://schemas.openxmlformats.org/officeDocument/2006/relationships/image" Target="../media/image22.png"/><Relationship Id="rId4" Type="http://schemas.openxmlformats.org/officeDocument/2006/relationships/image" Target="../media/image9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1"/>
          <p:cNvSpPr txBox="1"/>
          <p:nvPr>
            <p:ph idx="1" type="body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1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1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/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2"/>
          <p:cNvSpPr txBox="1"/>
          <p:nvPr>
            <p:ph idx="1" type="body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1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1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1">
  <p:cSld name="CUSTOM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Google Shape;81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011" y="1588"/>
            <a:ext cx="7555348" cy="10693402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13"/>
          <p:cNvSpPr/>
          <p:nvPr/>
        </p:nvSpPr>
        <p:spPr>
          <a:xfrm rot="-5400000">
            <a:off x="2805752" y="4893040"/>
            <a:ext cx="4768376" cy="4740120"/>
          </a:xfrm>
          <a:custGeom>
            <a:rect b="b" l="l" r="r" t="t"/>
            <a:pathLst>
              <a:path extrusionOk="0" h="4740120" w="4768376">
                <a:moveTo>
                  <a:pt x="0" y="0"/>
                </a:moveTo>
                <a:lnTo>
                  <a:pt x="4768376" y="0"/>
                </a:lnTo>
                <a:lnTo>
                  <a:pt x="4768376" y="4740120"/>
                </a:lnTo>
                <a:lnTo>
                  <a:pt x="0" y="474012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30000"/>
            </a:blip>
            <a:stretch>
              <a:fillRect b="0" l="-26829" r="0" t="0"/>
            </a:stretch>
          </a:blipFill>
          <a:ln>
            <a:noFill/>
          </a:ln>
        </p:spPr>
      </p:sp>
      <p:pic>
        <p:nvPicPr>
          <p:cNvPr id="83" name="Google Shape;83;p13"/>
          <p:cNvPicPr preferRelativeResize="0"/>
          <p:nvPr/>
        </p:nvPicPr>
        <p:blipFill rotWithShape="1">
          <a:blip r:embed="rId4">
            <a:alphaModFix/>
          </a:blip>
          <a:srcRect b="0" l="13763" r="0" t="0"/>
          <a:stretch/>
        </p:blipFill>
        <p:spPr>
          <a:xfrm>
            <a:off x="-1001" y="5017150"/>
            <a:ext cx="3610900" cy="3469576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13"/>
          <p:cNvSpPr/>
          <p:nvPr/>
        </p:nvSpPr>
        <p:spPr>
          <a:xfrm flipH="1" rot="5400000">
            <a:off x="109760" y="1432413"/>
            <a:ext cx="3971076" cy="3112331"/>
          </a:xfrm>
          <a:custGeom>
            <a:rect b="b" l="l" r="r" t="t"/>
            <a:pathLst>
              <a:path extrusionOk="0" h="3112331" w="3971076">
                <a:moveTo>
                  <a:pt x="0" y="3112331"/>
                </a:moveTo>
                <a:lnTo>
                  <a:pt x="3971076" y="3112331"/>
                </a:lnTo>
                <a:lnTo>
                  <a:pt x="3971076" y="0"/>
                </a:lnTo>
                <a:lnTo>
                  <a:pt x="0" y="0"/>
                </a:lnTo>
                <a:lnTo>
                  <a:pt x="0" y="3112331"/>
                </a:lnTo>
                <a:close/>
              </a:path>
            </a:pathLst>
          </a:custGeom>
          <a:blipFill rotWithShape="1">
            <a:blip r:embed="rId3">
              <a:alphaModFix amt="30000"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85" name="Google Shape;85;p13"/>
          <p:cNvPicPr preferRelativeResize="0"/>
          <p:nvPr/>
        </p:nvPicPr>
        <p:blipFill rotWithShape="1">
          <a:blip r:embed="rId5">
            <a:alphaModFix/>
          </a:blip>
          <a:srcRect b="0" l="0" r="21011" t="0"/>
          <a:stretch/>
        </p:blipFill>
        <p:spPr>
          <a:xfrm>
            <a:off x="4321075" y="2649225"/>
            <a:ext cx="3232251" cy="3392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40925" y="2073093"/>
            <a:ext cx="4187199" cy="4274857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3"/>
          <p:cNvSpPr/>
          <p:nvPr/>
        </p:nvSpPr>
        <p:spPr>
          <a:xfrm flipH="1" rot="5400000">
            <a:off x="-145228" y="3794393"/>
            <a:ext cx="3592722" cy="3103213"/>
          </a:xfrm>
          <a:custGeom>
            <a:rect b="b" l="l" r="r" t="t"/>
            <a:pathLst>
              <a:path extrusionOk="0" h="3103213" w="3592722">
                <a:moveTo>
                  <a:pt x="0" y="3103214"/>
                </a:moveTo>
                <a:lnTo>
                  <a:pt x="3592722" y="3103214"/>
                </a:lnTo>
                <a:lnTo>
                  <a:pt x="3592722" y="0"/>
                </a:lnTo>
                <a:lnTo>
                  <a:pt x="0" y="0"/>
                </a:lnTo>
                <a:lnTo>
                  <a:pt x="0" y="3103214"/>
                </a:lnTo>
                <a:close/>
              </a:path>
            </a:pathLst>
          </a:custGeom>
          <a:blipFill rotWithShape="1">
            <a:blip r:embed="rId7">
              <a:alphaModFix amt="30000"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88" name="Google Shape;88;p13"/>
          <p:cNvPicPr preferRelativeResize="0"/>
          <p:nvPr/>
        </p:nvPicPr>
        <p:blipFill rotWithShape="1">
          <a:blip r:embed="rId8">
            <a:alphaModFix/>
          </a:blip>
          <a:srcRect b="0" l="0" r="0" t="21820"/>
          <a:stretch/>
        </p:blipFill>
        <p:spPr>
          <a:xfrm>
            <a:off x="1107025" y="1601"/>
            <a:ext cx="5419576" cy="828774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9" name="Google Shape;89;p13"/>
          <p:cNvGrpSpPr/>
          <p:nvPr/>
        </p:nvGrpSpPr>
        <p:grpSpPr>
          <a:xfrm>
            <a:off x="6804000" y="6321817"/>
            <a:ext cx="351536" cy="351536"/>
            <a:chOff x="0" y="0"/>
            <a:chExt cx="812800" cy="812800"/>
          </a:xfrm>
        </p:grpSpPr>
        <p:sp>
          <p:nvSpPr>
            <p:cNvPr id="90" name="Google Shape;90;p13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B81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" name="Google Shape;91;p13"/>
            <p:cNvSpPr txBox="1"/>
            <p:nvPr/>
          </p:nvSpPr>
          <p:spPr>
            <a:xfrm>
              <a:off x="76200" y="57150"/>
              <a:ext cx="660300" cy="679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868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2" name="Google Shape;92;p13"/>
          <p:cNvSpPr/>
          <p:nvPr/>
        </p:nvSpPr>
        <p:spPr>
          <a:xfrm>
            <a:off x="428530" y="8529757"/>
            <a:ext cx="351536" cy="351536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CB811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" name="Google Shape;93;p13"/>
          <p:cNvSpPr/>
          <p:nvPr/>
        </p:nvSpPr>
        <p:spPr>
          <a:xfrm>
            <a:off x="6804000" y="2988578"/>
            <a:ext cx="351536" cy="351536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C7234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" name="Google Shape;94;p13"/>
          <p:cNvSpPr/>
          <p:nvPr/>
        </p:nvSpPr>
        <p:spPr>
          <a:xfrm>
            <a:off x="3554310" y="9444524"/>
            <a:ext cx="351536" cy="351536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CB811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" name="Google Shape;95;p13"/>
          <p:cNvSpPr/>
          <p:nvPr/>
        </p:nvSpPr>
        <p:spPr>
          <a:xfrm>
            <a:off x="5317266" y="827261"/>
            <a:ext cx="351536" cy="351536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CB811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" name="Google Shape;96;p13"/>
          <p:cNvSpPr/>
          <p:nvPr/>
        </p:nvSpPr>
        <p:spPr>
          <a:xfrm>
            <a:off x="829654" y="3674393"/>
            <a:ext cx="351536" cy="351536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CB811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p13"/>
          <p:cNvSpPr/>
          <p:nvPr/>
        </p:nvSpPr>
        <p:spPr>
          <a:xfrm>
            <a:off x="3202752" y="228664"/>
            <a:ext cx="351536" cy="351536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CB811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" name="Google Shape;98;p13"/>
          <p:cNvSpPr/>
          <p:nvPr/>
        </p:nvSpPr>
        <p:spPr>
          <a:xfrm>
            <a:off x="478096" y="5866153"/>
            <a:ext cx="351536" cy="351536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C7234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9" name="Google Shape;99;p13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4574600" y="5859727"/>
            <a:ext cx="2629623" cy="31772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39125" y="6803324"/>
            <a:ext cx="2799398" cy="3030221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13"/>
          <p:cNvSpPr/>
          <p:nvPr/>
        </p:nvSpPr>
        <p:spPr>
          <a:xfrm>
            <a:off x="5668824" y="9197219"/>
            <a:ext cx="351536" cy="351536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C7234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02" name="Google Shape;102;p13"/>
          <p:cNvPicPr preferRelativeResize="0"/>
          <p:nvPr/>
        </p:nvPicPr>
        <p:blipFill rotWithShape="1">
          <a:blip r:embed="rId11">
            <a:alphaModFix/>
          </a:blip>
          <a:srcRect b="0" l="0" r="41369" t="38199"/>
          <a:stretch/>
        </p:blipFill>
        <p:spPr>
          <a:xfrm>
            <a:off x="6069250" y="1600"/>
            <a:ext cx="1484074" cy="2043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3"/>
          <p:cNvPicPr preferRelativeResize="0"/>
          <p:nvPr/>
        </p:nvPicPr>
        <p:blipFill rotWithShape="1">
          <a:blip r:embed="rId11">
            <a:alphaModFix/>
          </a:blip>
          <a:srcRect b="0" l="0" r="0" t="74894"/>
          <a:stretch/>
        </p:blipFill>
        <p:spPr>
          <a:xfrm rot="10800000">
            <a:off x="3756176" y="9867572"/>
            <a:ext cx="2525149" cy="8280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3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419088" y="262324"/>
            <a:ext cx="3112350" cy="37453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2">
  <p:cSld name="CUSTOM_1"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Google Shape;106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011" y="1588"/>
            <a:ext cx="7555348" cy="10693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4"/>
          <p:cNvPicPr preferRelativeResize="0"/>
          <p:nvPr/>
        </p:nvPicPr>
        <p:blipFill rotWithShape="1">
          <a:blip r:embed="rId3">
            <a:alphaModFix/>
          </a:blip>
          <a:srcRect b="0" l="0" r="69967" t="0"/>
          <a:stretch/>
        </p:blipFill>
        <p:spPr>
          <a:xfrm>
            <a:off x="6579391" y="109925"/>
            <a:ext cx="974926" cy="4139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4"/>
          <p:cNvPicPr preferRelativeResize="0"/>
          <p:nvPr/>
        </p:nvPicPr>
        <p:blipFill rotWithShape="1">
          <a:blip r:embed="rId4">
            <a:alphaModFix/>
          </a:blip>
          <a:srcRect b="0" l="48601" r="0" t="5829"/>
          <a:stretch/>
        </p:blipFill>
        <p:spPr>
          <a:xfrm>
            <a:off x="10150" y="0"/>
            <a:ext cx="1968773" cy="29906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9" name="Google Shape;109;p14"/>
          <p:cNvGrpSpPr/>
          <p:nvPr/>
        </p:nvGrpSpPr>
        <p:grpSpPr>
          <a:xfrm>
            <a:off x="606720" y="748165"/>
            <a:ext cx="6346548" cy="9195651"/>
            <a:chOff x="0" y="0"/>
            <a:chExt cx="2229832" cy="3230852"/>
          </a:xfrm>
        </p:grpSpPr>
        <p:sp>
          <p:nvSpPr>
            <p:cNvPr id="110" name="Google Shape;110;p14"/>
            <p:cNvSpPr/>
            <p:nvPr/>
          </p:nvSpPr>
          <p:spPr>
            <a:xfrm>
              <a:off x="0" y="0"/>
              <a:ext cx="2229832" cy="3230852"/>
            </a:xfrm>
            <a:custGeom>
              <a:rect b="b" l="l" r="r" t="t"/>
              <a:pathLst>
                <a:path extrusionOk="0" h="3230852" w="2229832">
                  <a:moveTo>
                    <a:pt x="2150413" y="0"/>
                  </a:moveTo>
                  <a:lnTo>
                    <a:pt x="79418" y="0"/>
                  </a:lnTo>
                  <a:cubicBezTo>
                    <a:pt x="79418" y="43699"/>
                    <a:pt x="44079" y="79418"/>
                    <a:pt x="0" y="79418"/>
                  </a:cubicBezTo>
                  <a:lnTo>
                    <a:pt x="0" y="3151434"/>
                  </a:lnTo>
                  <a:cubicBezTo>
                    <a:pt x="43699" y="3151434"/>
                    <a:pt x="79418" y="3186773"/>
                    <a:pt x="79418" y="3230852"/>
                  </a:cubicBezTo>
                  <a:lnTo>
                    <a:pt x="2150413" y="3230852"/>
                  </a:lnTo>
                  <a:cubicBezTo>
                    <a:pt x="2150413" y="3187153"/>
                    <a:pt x="2185752" y="3151434"/>
                    <a:pt x="2229832" y="3151434"/>
                  </a:cubicBezTo>
                  <a:lnTo>
                    <a:pt x="2229832" y="79418"/>
                  </a:lnTo>
                  <a:cubicBezTo>
                    <a:pt x="2186132" y="79418"/>
                    <a:pt x="2150413" y="44079"/>
                    <a:pt x="215041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CB8119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" name="Google Shape;111;p14"/>
            <p:cNvSpPr txBox="1"/>
            <p:nvPr/>
          </p:nvSpPr>
          <p:spPr>
            <a:xfrm>
              <a:off x="38100" y="28575"/>
              <a:ext cx="2153700" cy="3164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8550" lIns="48550" spcFirstLastPara="1" rIns="48550" wrap="square" tIns="48550">
              <a:noAutofit/>
            </a:bodyPr>
            <a:lstStyle/>
            <a:p>
              <a:pPr indent="0" lvl="0" marL="0" marR="0" rtl="0" algn="ctr">
                <a:lnSpc>
                  <a:spcPct val="468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12" name="Google Shape;112;p14"/>
          <p:cNvPicPr preferRelativeResize="0"/>
          <p:nvPr/>
        </p:nvPicPr>
        <p:blipFill rotWithShape="1">
          <a:blip r:embed="rId5">
            <a:alphaModFix/>
          </a:blip>
          <a:srcRect b="38134" l="0" r="42932" t="0"/>
          <a:stretch/>
        </p:blipFill>
        <p:spPr>
          <a:xfrm>
            <a:off x="5030875" y="7568725"/>
            <a:ext cx="2525625" cy="3116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4"/>
          <p:cNvPicPr preferRelativeResize="0"/>
          <p:nvPr/>
        </p:nvPicPr>
        <p:blipFill rotWithShape="1">
          <a:blip r:embed="rId6">
            <a:alphaModFix/>
          </a:blip>
          <a:srcRect b="35872" l="33052" r="0" t="0"/>
          <a:stretch/>
        </p:blipFill>
        <p:spPr>
          <a:xfrm>
            <a:off x="10151" y="7499525"/>
            <a:ext cx="2928898" cy="3193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4"/>
          <p:cNvPicPr preferRelativeResize="0"/>
          <p:nvPr/>
        </p:nvPicPr>
        <p:blipFill rotWithShape="1">
          <a:blip r:embed="rId7">
            <a:alphaModFix/>
          </a:blip>
          <a:srcRect b="0" l="26346" r="0" t="11660"/>
          <a:stretch/>
        </p:blipFill>
        <p:spPr>
          <a:xfrm>
            <a:off x="0" y="0"/>
            <a:ext cx="1873102" cy="2936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4"/>
          <p:cNvPicPr preferRelativeResize="0"/>
          <p:nvPr/>
        </p:nvPicPr>
        <p:blipFill rotWithShape="1">
          <a:blip r:embed="rId8">
            <a:alphaModFix/>
          </a:blip>
          <a:srcRect b="0" l="0" r="17749" t="37488"/>
          <a:stretch/>
        </p:blipFill>
        <p:spPr>
          <a:xfrm>
            <a:off x="5080725" y="1600"/>
            <a:ext cx="2473602" cy="2262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14"/>
          <p:cNvPicPr preferRelativeResize="0"/>
          <p:nvPr/>
        </p:nvPicPr>
        <p:blipFill rotWithShape="1">
          <a:blip r:embed="rId9">
            <a:alphaModFix/>
          </a:blip>
          <a:srcRect b="0" l="0" r="0" t="43623"/>
          <a:stretch/>
        </p:blipFill>
        <p:spPr>
          <a:xfrm rot="10800000">
            <a:off x="1167674" y="9943824"/>
            <a:ext cx="1215501" cy="741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4"/>
          <p:cNvPicPr preferRelativeResize="0"/>
          <p:nvPr/>
        </p:nvPicPr>
        <p:blipFill rotWithShape="1">
          <a:blip r:embed="rId10">
            <a:alphaModFix/>
          </a:blip>
          <a:srcRect b="48604" l="0" r="0" t="0"/>
          <a:stretch/>
        </p:blipFill>
        <p:spPr>
          <a:xfrm>
            <a:off x="4853075" y="9493825"/>
            <a:ext cx="2679951" cy="1191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3">
  <p:cSld name="CUSTOM_2"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011" y="1588"/>
            <a:ext cx="7555348" cy="1069340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0" name="Google Shape;120;p15"/>
          <p:cNvGrpSpPr/>
          <p:nvPr/>
        </p:nvGrpSpPr>
        <p:grpSpPr>
          <a:xfrm>
            <a:off x="800879" y="1784864"/>
            <a:ext cx="5958334" cy="7122381"/>
            <a:chOff x="0" y="0"/>
            <a:chExt cx="2229832" cy="2665462"/>
          </a:xfrm>
        </p:grpSpPr>
        <p:sp>
          <p:nvSpPr>
            <p:cNvPr id="121" name="Google Shape;121;p15"/>
            <p:cNvSpPr/>
            <p:nvPr/>
          </p:nvSpPr>
          <p:spPr>
            <a:xfrm>
              <a:off x="0" y="0"/>
              <a:ext cx="2229832" cy="2665462"/>
            </a:xfrm>
            <a:custGeom>
              <a:rect b="b" l="l" r="r" t="t"/>
              <a:pathLst>
                <a:path extrusionOk="0" h="2665462" w="2229832">
                  <a:moveTo>
                    <a:pt x="2150413" y="0"/>
                  </a:moveTo>
                  <a:lnTo>
                    <a:pt x="79418" y="0"/>
                  </a:lnTo>
                  <a:cubicBezTo>
                    <a:pt x="79418" y="43699"/>
                    <a:pt x="44079" y="79418"/>
                    <a:pt x="0" y="79418"/>
                  </a:cubicBezTo>
                  <a:lnTo>
                    <a:pt x="0" y="2586044"/>
                  </a:lnTo>
                  <a:cubicBezTo>
                    <a:pt x="43699" y="2586044"/>
                    <a:pt x="79418" y="2621383"/>
                    <a:pt x="79418" y="2665462"/>
                  </a:cubicBezTo>
                  <a:lnTo>
                    <a:pt x="2150413" y="2665462"/>
                  </a:lnTo>
                  <a:cubicBezTo>
                    <a:pt x="2150413" y="2621763"/>
                    <a:pt x="2185752" y="2586044"/>
                    <a:pt x="2229832" y="2586044"/>
                  </a:cubicBezTo>
                  <a:lnTo>
                    <a:pt x="2229832" y="79418"/>
                  </a:lnTo>
                  <a:cubicBezTo>
                    <a:pt x="2186132" y="79418"/>
                    <a:pt x="2150413" y="44079"/>
                    <a:pt x="215041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CB8119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" name="Google Shape;122;p15"/>
            <p:cNvSpPr txBox="1"/>
            <p:nvPr/>
          </p:nvSpPr>
          <p:spPr>
            <a:xfrm>
              <a:off x="38100" y="38100"/>
              <a:ext cx="2153700" cy="258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8550" lIns="48550" spcFirstLastPara="1" rIns="48550" wrap="square" tIns="48550">
              <a:noAutofit/>
            </a:bodyPr>
            <a:lstStyle/>
            <a:p>
              <a:pPr indent="0" lvl="1" marL="0" marR="0" rtl="0" algn="ctr">
                <a:lnSpc>
                  <a:spcPct val="474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3" name="Google Shape;123;p15"/>
          <p:cNvSpPr/>
          <p:nvPr/>
        </p:nvSpPr>
        <p:spPr>
          <a:xfrm>
            <a:off x="7041418" y="5794481"/>
            <a:ext cx="351536" cy="351536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CB811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" name="Google Shape;124;p15"/>
          <p:cNvSpPr/>
          <p:nvPr/>
        </p:nvSpPr>
        <p:spPr>
          <a:xfrm>
            <a:off x="404442" y="8907136"/>
            <a:ext cx="351536" cy="351536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CB811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" name="Google Shape;125;p15"/>
          <p:cNvSpPr/>
          <p:nvPr/>
        </p:nvSpPr>
        <p:spPr>
          <a:xfrm>
            <a:off x="252751" y="6146038"/>
            <a:ext cx="351536" cy="351536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C7234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" name="Google Shape;126;p15"/>
          <p:cNvSpPr/>
          <p:nvPr/>
        </p:nvSpPr>
        <p:spPr>
          <a:xfrm>
            <a:off x="3554310" y="9444524"/>
            <a:ext cx="351536" cy="351536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09686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" name="Google Shape;127;p15"/>
          <p:cNvSpPr/>
          <p:nvPr/>
        </p:nvSpPr>
        <p:spPr>
          <a:xfrm>
            <a:off x="5922993" y="9620302"/>
            <a:ext cx="351536" cy="351536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CB811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" name="Google Shape;128;p15"/>
          <p:cNvSpPr/>
          <p:nvPr/>
        </p:nvSpPr>
        <p:spPr>
          <a:xfrm>
            <a:off x="1630948" y="827261"/>
            <a:ext cx="351536" cy="351536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C7234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" name="Google Shape;129;p15"/>
          <p:cNvSpPr/>
          <p:nvPr/>
        </p:nvSpPr>
        <p:spPr>
          <a:xfrm>
            <a:off x="4541860" y="404442"/>
            <a:ext cx="351536" cy="351536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09686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30" name="Google Shape;130;p15"/>
          <p:cNvPicPr preferRelativeResize="0"/>
          <p:nvPr/>
        </p:nvPicPr>
        <p:blipFill rotWithShape="1">
          <a:blip r:embed="rId3">
            <a:alphaModFix/>
          </a:blip>
          <a:srcRect b="0" l="26346" r="0" t="11660"/>
          <a:stretch/>
        </p:blipFill>
        <p:spPr>
          <a:xfrm>
            <a:off x="0" y="0"/>
            <a:ext cx="1873102" cy="2936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15"/>
          <p:cNvPicPr preferRelativeResize="0"/>
          <p:nvPr/>
        </p:nvPicPr>
        <p:blipFill rotWithShape="1">
          <a:blip r:embed="rId4">
            <a:alphaModFix/>
          </a:blip>
          <a:srcRect b="0" l="0" r="17749" t="37488"/>
          <a:stretch/>
        </p:blipFill>
        <p:spPr>
          <a:xfrm>
            <a:off x="5080725" y="1600"/>
            <a:ext cx="2473602" cy="2262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3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8" name="Google Shape;18;p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5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6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6" name="Google Shape;36;p6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7" name="Google Shape;37;p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7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7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4" name="Google Shape;44;p7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7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6" name="Google Shape;46;p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9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9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58" name="Google Shape;58;p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0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5" name="Google Shape;65;p1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theme" Target="../theme/theme1.xml"/><Relationship Id="rId1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Inknut Antiqua"/>
              <a:buNone/>
              <a:defRPr b="1" i="0" sz="4400" u="none" cap="none" strike="noStrike">
                <a:solidFill>
                  <a:schemeClr val="dk1"/>
                </a:solidFill>
                <a:latin typeface="Inknut Antiqua"/>
                <a:ea typeface="Inknut Antiqua"/>
                <a:cs typeface="Inknut Antiqua"/>
                <a:sym typeface="Inknut Antiqu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Inknut Antiqua"/>
              <a:buNone/>
              <a:defRPr b="1" sz="1800">
                <a:latin typeface="Inknut Antiqua"/>
                <a:ea typeface="Inknut Antiqua"/>
                <a:cs typeface="Inknut Antiqua"/>
                <a:sym typeface="Inknut Antiqu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Inknut Antiqua"/>
              <a:buNone/>
              <a:defRPr b="1" sz="1800">
                <a:latin typeface="Inknut Antiqua"/>
                <a:ea typeface="Inknut Antiqua"/>
                <a:cs typeface="Inknut Antiqua"/>
                <a:sym typeface="Inknut Antiqu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Inknut Antiqua"/>
              <a:buNone/>
              <a:defRPr b="1" sz="1800">
                <a:latin typeface="Inknut Antiqua"/>
                <a:ea typeface="Inknut Antiqua"/>
                <a:cs typeface="Inknut Antiqua"/>
                <a:sym typeface="Inknut Antiqu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Inknut Antiqua"/>
              <a:buNone/>
              <a:defRPr b="1" sz="1800">
                <a:latin typeface="Inknut Antiqua"/>
                <a:ea typeface="Inknut Antiqua"/>
                <a:cs typeface="Inknut Antiqua"/>
                <a:sym typeface="Inknut Antiqu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Inknut Antiqua"/>
              <a:buNone/>
              <a:defRPr b="1" sz="1800">
                <a:latin typeface="Inknut Antiqua"/>
                <a:ea typeface="Inknut Antiqua"/>
                <a:cs typeface="Inknut Antiqua"/>
                <a:sym typeface="Inknut Antiqu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Inknut Antiqua"/>
              <a:buNone/>
              <a:defRPr b="1" sz="1800">
                <a:latin typeface="Inknut Antiqua"/>
                <a:ea typeface="Inknut Antiqua"/>
                <a:cs typeface="Inknut Antiqua"/>
                <a:sym typeface="Inknut Antiqu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Inknut Antiqua"/>
              <a:buNone/>
              <a:defRPr b="1" sz="1800">
                <a:latin typeface="Inknut Antiqua"/>
                <a:ea typeface="Inknut Antiqua"/>
                <a:cs typeface="Inknut Antiqua"/>
                <a:sym typeface="Inknut Antiqu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Inknut Antiqua"/>
              <a:buNone/>
              <a:defRPr b="1" sz="1800">
                <a:latin typeface="Inknut Antiqua"/>
                <a:ea typeface="Inknut Antiqua"/>
                <a:cs typeface="Inknut Antiqua"/>
                <a:sym typeface="Inknut Antiqua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Inknut Antiqua Light"/>
              <a:buChar char="•"/>
              <a:defRPr i="0" sz="3200" u="none" cap="none" strike="noStrike">
                <a:solidFill>
                  <a:schemeClr val="dk1"/>
                </a:solidFill>
                <a:latin typeface="Inknut Antiqua Light"/>
                <a:ea typeface="Inknut Antiqua Light"/>
                <a:cs typeface="Inknut Antiqua Light"/>
                <a:sym typeface="Inknut Antiqua Light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nknut Antiqua Light"/>
              <a:buChar char="–"/>
              <a:defRPr i="0" sz="2800" u="none" cap="none" strike="noStrike">
                <a:solidFill>
                  <a:schemeClr val="dk1"/>
                </a:solidFill>
                <a:latin typeface="Inknut Antiqua Light"/>
                <a:ea typeface="Inknut Antiqua Light"/>
                <a:cs typeface="Inknut Antiqua Light"/>
                <a:sym typeface="Inknut Antiqua Light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Inknut Antiqua Light"/>
              <a:buChar char="•"/>
              <a:defRPr i="0" sz="2400" u="none" cap="none" strike="noStrike">
                <a:solidFill>
                  <a:schemeClr val="dk1"/>
                </a:solidFill>
                <a:latin typeface="Inknut Antiqua Light"/>
                <a:ea typeface="Inknut Antiqua Light"/>
                <a:cs typeface="Inknut Antiqua Light"/>
                <a:sym typeface="Inknut Antiqua Light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nknut Antiqua Light"/>
              <a:buChar char="–"/>
              <a:defRPr i="0" sz="2000" u="none" cap="none" strike="noStrike">
                <a:solidFill>
                  <a:schemeClr val="dk1"/>
                </a:solidFill>
                <a:latin typeface="Inknut Antiqua Light"/>
                <a:ea typeface="Inknut Antiqua Light"/>
                <a:cs typeface="Inknut Antiqua Light"/>
                <a:sym typeface="Inknut Antiqua Light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nknut Antiqua Light"/>
              <a:buChar char="»"/>
              <a:defRPr i="0" sz="2000" u="none" cap="none" strike="noStrike">
                <a:solidFill>
                  <a:schemeClr val="dk1"/>
                </a:solidFill>
                <a:latin typeface="Inknut Antiqua Light"/>
                <a:ea typeface="Inknut Antiqua Light"/>
                <a:cs typeface="Inknut Antiqua Light"/>
                <a:sym typeface="Inknut Antiqua Light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nknut Antiqua Light"/>
              <a:buChar char="•"/>
              <a:defRPr i="0" sz="2000" u="none" cap="none" strike="noStrike">
                <a:solidFill>
                  <a:schemeClr val="dk1"/>
                </a:solidFill>
                <a:latin typeface="Inknut Antiqua Light"/>
                <a:ea typeface="Inknut Antiqua Light"/>
                <a:cs typeface="Inknut Antiqua Light"/>
                <a:sym typeface="Inknut Antiqua Light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nknut Antiqua Light"/>
              <a:buChar char="•"/>
              <a:defRPr i="0" sz="2000" u="none" cap="none" strike="noStrike">
                <a:solidFill>
                  <a:schemeClr val="dk1"/>
                </a:solidFill>
                <a:latin typeface="Inknut Antiqua Light"/>
                <a:ea typeface="Inknut Antiqua Light"/>
                <a:cs typeface="Inknut Antiqua Light"/>
                <a:sym typeface="Inknut Antiqua Light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nknut Antiqua Light"/>
              <a:buChar char="•"/>
              <a:defRPr i="0" sz="2000" u="none" cap="none" strike="noStrike">
                <a:solidFill>
                  <a:schemeClr val="dk1"/>
                </a:solidFill>
                <a:latin typeface="Inknut Antiqua Light"/>
                <a:ea typeface="Inknut Antiqua Light"/>
                <a:cs typeface="Inknut Antiqua Light"/>
                <a:sym typeface="Inknut Antiqua Light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nknut Antiqua Light"/>
              <a:buChar char="•"/>
              <a:defRPr i="0" sz="2000" u="none" cap="none" strike="noStrike">
                <a:solidFill>
                  <a:schemeClr val="dk1"/>
                </a:solidFill>
                <a:latin typeface="Inknut Antiqua Light"/>
                <a:ea typeface="Inknut Antiqua Light"/>
                <a:cs typeface="Inknut Antiqua Light"/>
                <a:sym typeface="Inknut Antiqua Light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Font typeface="Inknut Antiqua Light"/>
              <a:buNone/>
              <a:defRPr i="0" sz="1200" u="none" cap="none" strike="noStrike">
                <a:solidFill>
                  <a:srgbClr val="888888"/>
                </a:solidFill>
                <a:latin typeface="Inknut Antiqua Light"/>
                <a:ea typeface="Inknut Antiqua Light"/>
                <a:cs typeface="Inknut Antiqua Light"/>
                <a:sym typeface="Inknut Antiqua Light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Font typeface="Inknut Antiqua Light"/>
              <a:buNone/>
              <a:defRPr i="0" sz="1800" u="none" cap="none" strike="noStrike">
                <a:solidFill>
                  <a:schemeClr val="dk1"/>
                </a:solidFill>
                <a:latin typeface="Inknut Antiqua Light"/>
                <a:ea typeface="Inknut Antiqua Light"/>
                <a:cs typeface="Inknut Antiqua Light"/>
                <a:sym typeface="Inknut Antiqua Light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Font typeface="Inknut Antiqua Light"/>
              <a:buNone/>
              <a:defRPr i="0" sz="1800" u="none" cap="none" strike="noStrike">
                <a:solidFill>
                  <a:schemeClr val="dk1"/>
                </a:solidFill>
                <a:latin typeface="Inknut Antiqua Light"/>
                <a:ea typeface="Inknut Antiqua Light"/>
                <a:cs typeface="Inknut Antiqua Light"/>
                <a:sym typeface="Inknut Antiqua Light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Font typeface="Inknut Antiqua Light"/>
              <a:buNone/>
              <a:defRPr i="0" sz="1800" u="none" cap="none" strike="noStrike">
                <a:solidFill>
                  <a:schemeClr val="dk1"/>
                </a:solidFill>
                <a:latin typeface="Inknut Antiqua Light"/>
                <a:ea typeface="Inknut Antiqua Light"/>
                <a:cs typeface="Inknut Antiqua Light"/>
                <a:sym typeface="Inknut Antiqua Light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Font typeface="Inknut Antiqua Light"/>
              <a:buNone/>
              <a:defRPr i="0" sz="1800" u="none" cap="none" strike="noStrike">
                <a:solidFill>
                  <a:schemeClr val="dk1"/>
                </a:solidFill>
                <a:latin typeface="Inknut Antiqua Light"/>
                <a:ea typeface="Inknut Antiqua Light"/>
                <a:cs typeface="Inknut Antiqua Light"/>
                <a:sym typeface="Inknut Antiqua Light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Font typeface="Inknut Antiqua Light"/>
              <a:buNone/>
              <a:defRPr i="0" sz="1800" u="none" cap="none" strike="noStrike">
                <a:solidFill>
                  <a:schemeClr val="dk1"/>
                </a:solidFill>
                <a:latin typeface="Inknut Antiqua Light"/>
                <a:ea typeface="Inknut Antiqua Light"/>
                <a:cs typeface="Inknut Antiqua Light"/>
                <a:sym typeface="Inknut Antiqua Light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Font typeface="Inknut Antiqua Light"/>
              <a:buNone/>
              <a:defRPr i="0" sz="1800" u="none" cap="none" strike="noStrike">
                <a:solidFill>
                  <a:schemeClr val="dk1"/>
                </a:solidFill>
                <a:latin typeface="Inknut Antiqua Light"/>
                <a:ea typeface="Inknut Antiqua Light"/>
                <a:cs typeface="Inknut Antiqua Light"/>
                <a:sym typeface="Inknut Antiqua Light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Font typeface="Inknut Antiqua Light"/>
              <a:buNone/>
              <a:defRPr i="0" sz="1800" u="none" cap="none" strike="noStrike">
                <a:solidFill>
                  <a:schemeClr val="dk1"/>
                </a:solidFill>
                <a:latin typeface="Inknut Antiqua Light"/>
                <a:ea typeface="Inknut Antiqua Light"/>
                <a:cs typeface="Inknut Antiqua Light"/>
                <a:sym typeface="Inknut Antiqua Light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Font typeface="Inknut Antiqua Light"/>
              <a:buNone/>
              <a:defRPr i="0" sz="1800" u="none" cap="none" strike="noStrike">
                <a:solidFill>
                  <a:schemeClr val="dk1"/>
                </a:solidFill>
                <a:latin typeface="Inknut Antiqua Light"/>
                <a:ea typeface="Inknut Antiqua Light"/>
                <a:cs typeface="Inknut Antiqua Light"/>
                <a:sym typeface="Inknut Antiqua Light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Font typeface="Inknut Antiqua Light"/>
              <a:buNone/>
              <a:defRPr i="0" sz="1200" u="none" cap="none" strike="noStrike">
                <a:solidFill>
                  <a:srgbClr val="888888"/>
                </a:solidFill>
                <a:latin typeface="Inknut Antiqua Light"/>
                <a:ea typeface="Inknut Antiqua Light"/>
                <a:cs typeface="Inknut Antiqua Light"/>
                <a:sym typeface="Inknut Antiqua Light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Font typeface="Inknut Antiqua Light"/>
              <a:buNone/>
              <a:defRPr i="0" sz="1800" u="none" cap="none" strike="noStrike">
                <a:solidFill>
                  <a:schemeClr val="dk1"/>
                </a:solidFill>
                <a:latin typeface="Inknut Antiqua Light"/>
                <a:ea typeface="Inknut Antiqua Light"/>
                <a:cs typeface="Inknut Antiqua Light"/>
                <a:sym typeface="Inknut Antiqua Light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Font typeface="Inknut Antiqua Light"/>
              <a:buNone/>
              <a:defRPr i="0" sz="1800" u="none" cap="none" strike="noStrike">
                <a:solidFill>
                  <a:schemeClr val="dk1"/>
                </a:solidFill>
                <a:latin typeface="Inknut Antiqua Light"/>
                <a:ea typeface="Inknut Antiqua Light"/>
                <a:cs typeface="Inknut Antiqua Light"/>
                <a:sym typeface="Inknut Antiqua Light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Font typeface="Inknut Antiqua Light"/>
              <a:buNone/>
              <a:defRPr i="0" sz="1800" u="none" cap="none" strike="noStrike">
                <a:solidFill>
                  <a:schemeClr val="dk1"/>
                </a:solidFill>
                <a:latin typeface="Inknut Antiqua Light"/>
                <a:ea typeface="Inknut Antiqua Light"/>
                <a:cs typeface="Inknut Antiqua Light"/>
                <a:sym typeface="Inknut Antiqua Light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Font typeface="Inknut Antiqua Light"/>
              <a:buNone/>
              <a:defRPr i="0" sz="1800" u="none" cap="none" strike="noStrike">
                <a:solidFill>
                  <a:schemeClr val="dk1"/>
                </a:solidFill>
                <a:latin typeface="Inknut Antiqua Light"/>
                <a:ea typeface="Inknut Antiqua Light"/>
                <a:cs typeface="Inknut Antiqua Light"/>
                <a:sym typeface="Inknut Antiqua Light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Font typeface="Inknut Antiqua Light"/>
              <a:buNone/>
              <a:defRPr i="0" sz="1800" u="none" cap="none" strike="noStrike">
                <a:solidFill>
                  <a:schemeClr val="dk1"/>
                </a:solidFill>
                <a:latin typeface="Inknut Antiqua Light"/>
                <a:ea typeface="Inknut Antiqua Light"/>
                <a:cs typeface="Inknut Antiqua Light"/>
                <a:sym typeface="Inknut Antiqua Light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Font typeface="Inknut Antiqua Light"/>
              <a:buNone/>
              <a:defRPr i="0" sz="1800" u="none" cap="none" strike="noStrike">
                <a:solidFill>
                  <a:schemeClr val="dk1"/>
                </a:solidFill>
                <a:latin typeface="Inknut Antiqua Light"/>
                <a:ea typeface="Inknut Antiqua Light"/>
                <a:cs typeface="Inknut Antiqua Light"/>
                <a:sym typeface="Inknut Antiqua Light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Font typeface="Inknut Antiqua Light"/>
              <a:buNone/>
              <a:defRPr i="0" sz="1800" u="none" cap="none" strike="noStrike">
                <a:solidFill>
                  <a:schemeClr val="dk1"/>
                </a:solidFill>
                <a:latin typeface="Inknut Antiqua Light"/>
                <a:ea typeface="Inknut Antiqua Light"/>
                <a:cs typeface="Inknut Antiqua Light"/>
                <a:sym typeface="Inknut Antiqua Light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Font typeface="Inknut Antiqua Light"/>
              <a:buNone/>
              <a:defRPr i="0" sz="1800" u="none" cap="none" strike="noStrike">
                <a:solidFill>
                  <a:schemeClr val="dk1"/>
                </a:solidFill>
                <a:latin typeface="Inknut Antiqua Light"/>
                <a:ea typeface="Inknut Antiqua Light"/>
                <a:cs typeface="Inknut Antiqua Light"/>
                <a:sym typeface="Inknut Antiqua Light"/>
              </a:defRPr>
            </a:lvl9pPr>
          </a:lstStyle>
          <a:p/>
        </p:txBody>
      </p:sp>
      <p:sp>
        <p:nvSpPr>
          <p:cNvPr id="10" name="Google Shape;10;p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Inknut Antiqua Light"/>
                <a:ea typeface="Inknut Antiqua Light"/>
                <a:cs typeface="Inknut Antiqua Light"/>
                <a:sym typeface="Inknut Antiqua Light"/>
              </a:defRPr>
            </a:lvl1pPr>
            <a:lvl2pPr indent="0" lvl="1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Inknut Antiqua Light"/>
                <a:ea typeface="Inknut Antiqua Light"/>
                <a:cs typeface="Inknut Antiqua Light"/>
                <a:sym typeface="Inknut Antiqua Light"/>
              </a:defRPr>
            </a:lvl2pPr>
            <a:lvl3pPr indent="0" lvl="2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Inknut Antiqua Light"/>
                <a:ea typeface="Inknut Antiqua Light"/>
                <a:cs typeface="Inknut Antiqua Light"/>
                <a:sym typeface="Inknut Antiqua Light"/>
              </a:defRPr>
            </a:lvl3pPr>
            <a:lvl4pPr indent="0" lvl="3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Inknut Antiqua Light"/>
                <a:ea typeface="Inknut Antiqua Light"/>
                <a:cs typeface="Inknut Antiqua Light"/>
                <a:sym typeface="Inknut Antiqua Light"/>
              </a:defRPr>
            </a:lvl4pPr>
            <a:lvl5pPr indent="0" lvl="4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Inknut Antiqua Light"/>
                <a:ea typeface="Inknut Antiqua Light"/>
                <a:cs typeface="Inknut Antiqua Light"/>
                <a:sym typeface="Inknut Antiqua Light"/>
              </a:defRPr>
            </a:lvl5pPr>
            <a:lvl6pPr indent="0" lvl="5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Inknut Antiqua Light"/>
                <a:ea typeface="Inknut Antiqua Light"/>
                <a:cs typeface="Inknut Antiqua Light"/>
                <a:sym typeface="Inknut Antiqua Light"/>
              </a:defRPr>
            </a:lvl6pPr>
            <a:lvl7pPr indent="0" lvl="6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Inknut Antiqua Light"/>
                <a:ea typeface="Inknut Antiqua Light"/>
                <a:cs typeface="Inknut Antiqua Light"/>
                <a:sym typeface="Inknut Antiqua Light"/>
              </a:defRPr>
            </a:lvl7pPr>
            <a:lvl8pPr indent="0" lvl="7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Inknut Antiqua Light"/>
                <a:ea typeface="Inknut Antiqua Light"/>
                <a:cs typeface="Inknut Antiqua Light"/>
                <a:sym typeface="Inknut Antiqua Light"/>
              </a:defRPr>
            </a:lvl8pPr>
            <a:lvl9pPr indent="0" lvl="8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Inknut Antiqua Light"/>
                <a:ea typeface="Inknut Antiqua Light"/>
                <a:cs typeface="Inknut Antiqua Light"/>
                <a:sym typeface="Inknut Antiqua Ligh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1" Type="http://schemas.openxmlformats.org/officeDocument/2006/relationships/image" Target="../media/image1.png"/><Relationship Id="rId10" Type="http://schemas.openxmlformats.org/officeDocument/2006/relationships/image" Target="../media/image3.png"/><Relationship Id="rId13" Type="http://schemas.openxmlformats.org/officeDocument/2006/relationships/image" Target="../media/image2.png"/><Relationship Id="rId1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0.png"/><Relationship Id="rId4" Type="http://schemas.openxmlformats.org/officeDocument/2006/relationships/image" Target="../media/image8.png"/><Relationship Id="rId9" Type="http://schemas.openxmlformats.org/officeDocument/2006/relationships/image" Target="../media/image4.png"/><Relationship Id="rId14" Type="http://schemas.openxmlformats.org/officeDocument/2006/relationships/image" Target="../media/image17.png"/><Relationship Id="rId5" Type="http://schemas.openxmlformats.org/officeDocument/2006/relationships/image" Target="../media/image10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11.png"/></Relationships>
</file>

<file path=ppt/slides/_rels/slide2.xml.rels><?xml version="1.0" encoding="UTF-8" standalone="yes"?><Relationships xmlns="http://schemas.openxmlformats.org/package/2006/relationships"><Relationship Id="rId11" Type="http://schemas.openxmlformats.org/officeDocument/2006/relationships/image" Target="../media/image1.png"/><Relationship Id="rId10" Type="http://schemas.openxmlformats.org/officeDocument/2006/relationships/image" Target="../media/image9.png"/><Relationship Id="rId1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22.png"/><Relationship Id="rId5" Type="http://schemas.openxmlformats.org/officeDocument/2006/relationships/image" Target="../media/image18.png"/><Relationship Id="rId6" Type="http://schemas.openxmlformats.org/officeDocument/2006/relationships/image" Target="../media/image13.png"/><Relationship Id="rId7" Type="http://schemas.openxmlformats.org/officeDocument/2006/relationships/image" Target="../media/image12.png"/><Relationship Id="rId8" Type="http://schemas.openxmlformats.org/officeDocument/2006/relationships/image" Target="../media/image19.png"/></Relationships>
</file>

<file path=ppt/slides/_rels/slide3.xml.rels><?xml version="1.0" encoding="UTF-8" standalone="yes"?><Relationships xmlns="http://schemas.openxmlformats.org/package/2006/relationships"><Relationship Id="rId11" Type="http://schemas.openxmlformats.org/officeDocument/2006/relationships/image" Target="../media/image25.png"/><Relationship Id="rId10" Type="http://schemas.openxmlformats.org/officeDocument/2006/relationships/image" Target="../media/image23.png"/><Relationship Id="rId13" Type="http://schemas.openxmlformats.org/officeDocument/2006/relationships/image" Target="../media/image26.png"/><Relationship Id="rId1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0.png"/><Relationship Id="rId4" Type="http://schemas.openxmlformats.org/officeDocument/2006/relationships/image" Target="../media/image5.png"/><Relationship Id="rId9" Type="http://schemas.openxmlformats.org/officeDocument/2006/relationships/image" Target="../media/image28.png"/><Relationship Id="rId1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9.png"/><Relationship Id="rId7" Type="http://schemas.openxmlformats.org/officeDocument/2006/relationships/image" Target="../media/image21.png"/><Relationship Id="rId8" Type="http://schemas.openxmlformats.org/officeDocument/2006/relationships/image" Target="../media/image2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0.png"/><Relationship Id="rId4" Type="http://schemas.openxmlformats.org/officeDocument/2006/relationships/image" Target="../media/image24.png"/><Relationship Id="rId5" Type="http://schemas.openxmlformats.org/officeDocument/2006/relationships/image" Target="../media/image22.png"/><Relationship Id="rId6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011" y="1588"/>
            <a:ext cx="7555348" cy="10693402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16"/>
          <p:cNvSpPr/>
          <p:nvPr/>
        </p:nvSpPr>
        <p:spPr>
          <a:xfrm rot="-5400000">
            <a:off x="2805752" y="4893040"/>
            <a:ext cx="4768376" cy="4740120"/>
          </a:xfrm>
          <a:custGeom>
            <a:rect b="b" l="l" r="r" t="t"/>
            <a:pathLst>
              <a:path extrusionOk="0" h="4740120" w="4768376">
                <a:moveTo>
                  <a:pt x="0" y="0"/>
                </a:moveTo>
                <a:lnTo>
                  <a:pt x="4768376" y="0"/>
                </a:lnTo>
                <a:lnTo>
                  <a:pt x="4768376" y="4740120"/>
                </a:lnTo>
                <a:lnTo>
                  <a:pt x="0" y="474012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30000"/>
            </a:blip>
            <a:stretch>
              <a:fillRect b="0" l="-26834" r="0" t="0"/>
            </a:stretch>
          </a:blipFill>
          <a:ln>
            <a:noFill/>
          </a:ln>
        </p:spPr>
      </p:sp>
      <p:pic>
        <p:nvPicPr>
          <p:cNvPr id="138" name="Google Shape;138;p16"/>
          <p:cNvPicPr preferRelativeResize="0"/>
          <p:nvPr/>
        </p:nvPicPr>
        <p:blipFill rotWithShape="1">
          <a:blip r:embed="rId5">
            <a:alphaModFix/>
          </a:blip>
          <a:srcRect b="0" l="13763" r="0" t="0"/>
          <a:stretch/>
        </p:blipFill>
        <p:spPr>
          <a:xfrm>
            <a:off x="-1001" y="5017150"/>
            <a:ext cx="3610900" cy="3469576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16"/>
          <p:cNvSpPr/>
          <p:nvPr/>
        </p:nvSpPr>
        <p:spPr>
          <a:xfrm flipH="1" rot="5400000">
            <a:off x="109760" y="1432413"/>
            <a:ext cx="3971076" cy="3112331"/>
          </a:xfrm>
          <a:custGeom>
            <a:rect b="b" l="l" r="r" t="t"/>
            <a:pathLst>
              <a:path extrusionOk="0" h="3112331" w="3971076">
                <a:moveTo>
                  <a:pt x="0" y="3112331"/>
                </a:moveTo>
                <a:lnTo>
                  <a:pt x="3971076" y="3112331"/>
                </a:lnTo>
                <a:lnTo>
                  <a:pt x="3971076" y="0"/>
                </a:lnTo>
                <a:lnTo>
                  <a:pt x="0" y="0"/>
                </a:lnTo>
                <a:lnTo>
                  <a:pt x="0" y="3112331"/>
                </a:lnTo>
                <a:close/>
              </a:path>
            </a:pathLst>
          </a:custGeom>
          <a:blipFill rotWithShape="1">
            <a:blip r:embed="rId4">
              <a:alphaModFix amt="30000"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140" name="Google Shape;140;p16"/>
          <p:cNvPicPr preferRelativeResize="0"/>
          <p:nvPr/>
        </p:nvPicPr>
        <p:blipFill rotWithShape="1">
          <a:blip r:embed="rId6">
            <a:alphaModFix/>
          </a:blip>
          <a:srcRect b="0" l="0" r="21011" t="0"/>
          <a:stretch/>
        </p:blipFill>
        <p:spPr>
          <a:xfrm>
            <a:off x="4321075" y="2649225"/>
            <a:ext cx="3232251" cy="3392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840925" y="2073093"/>
            <a:ext cx="4187199" cy="4274857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16"/>
          <p:cNvSpPr/>
          <p:nvPr/>
        </p:nvSpPr>
        <p:spPr>
          <a:xfrm flipH="1" rot="5400000">
            <a:off x="-145228" y="3794393"/>
            <a:ext cx="3592722" cy="3103213"/>
          </a:xfrm>
          <a:custGeom>
            <a:rect b="b" l="l" r="r" t="t"/>
            <a:pathLst>
              <a:path extrusionOk="0" h="3103213" w="3592722">
                <a:moveTo>
                  <a:pt x="0" y="3103214"/>
                </a:moveTo>
                <a:lnTo>
                  <a:pt x="3592722" y="3103214"/>
                </a:lnTo>
                <a:lnTo>
                  <a:pt x="3592722" y="0"/>
                </a:lnTo>
                <a:lnTo>
                  <a:pt x="0" y="0"/>
                </a:lnTo>
                <a:lnTo>
                  <a:pt x="0" y="3103214"/>
                </a:lnTo>
                <a:close/>
              </a:path>
            </a:pathLst>
          </a:custGeom>
          <a:blipFill rotWithShape="1">
            <a:blip r:embed="rId8">
              <a:alphaModFix amt="30000"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143" name="Google Shape;143;p16"/>
          <p:cNvPicPr preferRelativeResize="0"/>
          <p:nvPr/>
        </p:nvPicPr>
        <p:blipFill rotWithShape="1">
          <a:blip r:embed="rId9">
            <a:alphaModFix/>
          </a:blip>
          <a:srcRect b="0" l="0" r="0" t="21820"/>
          <a:stretch/>
        </p:blipFill>
        <p:spPr>
          <a:xfrm>
            <a:off x="1107025" y="1601"/>
            <a:ext cx="5419576" cy="828774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4" name="Google Shape;144;p16"/>
          <p:cNvGrpSpPr/>
          <p:nvPr/>
        </p:nvGrpSpPr>
        <p:grpSpPr>
          <a:xfrm>
            <a:off x="6804000" y="6321817"/>
            <a:ext cx="351558" cy="351558"/>
            <a:chOff x="0" y="0"/>
            <a:chExt cx="812800" cy="812800"/>
          </a:xfrm>
        </p:grpSpPr>
        <p:sp>
          <p:nvSpPr>
            <p:cNvPr id="145" name="Google Shape;145;p16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B81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" name="Google Shape;146;p16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868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47" name="Google Shape;147;p16"/>
          <p:cNvSpPr/>
          <p:nvPr/>
        </p:nvSpPr>
        <p:spPr>
          <a:xfrm>
            <a:off x="428530" y="8529757"/>
            <a:ext cx="351558" cy="351558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CB811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" name="Google Shape;148;p16"/>
          <p:cNvSpPr/>
          <p:nvPr/>
        </p:nvSpPr>
        <p:spPr>
          <a:xfrm>
            <a:off x="6804000" y="2988578"/>
            <a:ext cx="351558" cy="351558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C7234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" name="Google Shape;149;p16"/>
          <p:cNvSpPr/>
          <p:nvPr/>
        </p:nvSpPr>
        <p:spPr>
          <a:xfrm>
            <a:off x="3554310" y="9444524"/>
            <a:ext cx="351558" cy="351558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CB811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" name="Google Shape;150;p16"/>
          <p:cNvSpPr/>
          <p:nvPr/>
        </p:nvSpPr>
        <p:spPr>
          <a:xfrm>
            <a:off x="5317266" y="827261"/>
            <a:ext cx="351558" cy="351558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CB811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" name="Google Shape;151;p16"/>
          <p:cNvSpPr/>
          <p:nvPr/>
        </p:nvSpPr>
        <p:spPr>
          <a:xfrm>
            <a:off x="829654" y="3674393"/>
            <a:ext cx="351558" cy="351558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CB811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" name="Google Shape;152;p16"/>
          <p:cNvSpPr/>
          <p:nvPr/>
        </p:nvSpPr>
        <p:spPr>
          <a:xfrm>
            <a:off x="3202752" y="228664"/>
            <a:ext cx="351558" cy="351558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CB811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" name="Google Shape;153;p16"/>
          <p:cNvSpPr/>
          <p:nvPr/>
        </p:nvSpPr>
        <p:spPr>
          <a:xfrm>
            <a:off x="478096" y="5866153"/>
            <a:ext cx="351558" cy="351558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C7234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4" name="Google Shape;154;p16"/>
          <p:cNvSpPr txBox="1"/>
          <p:nvPr/>
        </p:nvSpPr>
        <p:spPr>
          <a:xfrm>
            <a:off x="2143942" y="5185718"/>
            <a:ext cx="3045998" cy="170815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999" u="none" cap="none" strike="noStrike">
                <a:solidFill>
                  <a:srgbClr val="FFEECC"/>
                </a:solidFill>
                <a:latin typeface="Italianno"/>
                <a:ea typeface="Italianno"/>
                <a:cs typeface="Italianno"/>
                <a:sym typeface="Italianno"/>
              </a:rPr>
              <a:t>Party</a:t>
            </a:r>
            <a:endParaRPr/>
          </a:p>
        </p:txBody>
      </p:sp>
      <p:sp>
        <p:nvSpPr>
          <p:cNvPr id="155" name="Google Shape;155;p16"/>
          <p:cNvSpPr txBox="1"/>
          <p:nvPr/>
        </p:nvSpPr>
        <p:spPr>
          <a:xfrm>
            <a:off x="1891176" y="4085308"/>
            <a:ext cx="3777647" cy="22821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6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00" u="none" cap="none" strike="noStrike">
                <a:solidFill>
                  <a:srgbClr val="061320"/>
                </a:solidFill>
                <a:latin typeface="Inknut Antiqua"/>
                <a:ea typeface="Inknut Antiqua"/>
                <a:cs typeface="Inknut Antiqua"/>
                <a:sym typeface="Inknut Antiqua"/>
              </a:rPr>
              <a:t>YOU ARE INVITED TO OUR</a:t>
            </a:r>
            <a:endParaRPr/>
          </a:p>
        </p:txBody>
      </p:sp>
      <p:sp>
        <p:nvSpPr>
          <p:cNvPr id="156" name="Google Shape;156;p16"/>
          <p:cNvSpPr txBox="1"/>
          <p:nvPr/>
        </p:nvSpPr>
        <p:spPr>
          <a:xfrm>
            <a:off x="1121673" y="4711523"/>
            <a:ext cx="5316654" cy="11607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800" u="none" cap="none" strike="noStrike">
                <a:solidFill>
                  <a:srgbClr val="FFEECC"/>
                </a:solidFill>
                <a:latin typeface="Inknut Antiqua SemiBold"/>
                <a:ea typeface="Inknut Antiqua SemiBold"/>
                <a:cs typeface="Inknut Antiqua SemiBold"/>
                <a:sym typeface="Inknut Antiqua SemiBold"/>
              </a:rPr>
              <a:t>Christmas</a:t>
            </a:r>
            <a:endParaRPr/>
          </a:p>
        </p:txBody>
      </p:sp>
      <p:pic>
        <p:nvPicPr>
          <p:cNvPr id="157" name="Google Shape;157;p16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4574600" y="5859727"/>
            <a:ext cx="2629623" cy="3177277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16"/>
          <p:cNvSpPr txBox="1"/>
          <p:nvPr/>
        </p:nvSpPr>
        <p:spPr>
          <a:xfrm>
            <a:off x="5183961" y="7179413"/>
            <a:ext cx="1410900" cy="710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399" u="none" cap="none" strike="noStrike">
                <a:solidFill>
                  <a:srgbClr val="FFEECC"/>
                </a:solidFill>
                <a:latin typeface="Inknut Antiqua"/>
                <a:ea typeface="Inknut Antiqua"/>
                <a:cs typeface="Inknut Antiqua"/>
                <a:sym typeface="Inknut Antiqua"/>
              </a:rPr>
              <a:t>GRAND PLACE BALLROOM</a:t>
            </a:r>
            <a:endParaRPr/>
          </a:p>
        </p:txBody>
      </p:sp>
      <p:sp>
        <p:nvSpPr>
          <p:cNvPr id="159" name="Google Shape;159;p16"/>
          <p:cNvSpPr txBox="1"/>
          <p:nvPr/>
        </p:nvSpPr>
        <p:spPr>
          <a:xfrm>
            <a:off x="5113297" y="8122087"/>
            <a:ext cx="1552200" cy="39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rgbClr val="FFEECC"/>
                </a:solidFill>
                <a:latin typeface="Inknut Antiqua Light"/>
                <a:ea typeface="Inknut Antiqua Light"/>
                <a:cs typeface="Inknut Antiqua Light"/>
                <a:sym typeface="Inknut Antiqua Light"/>
              </a:rPr>
              <a:t>123 Anywhere St., Any City</a:t>
            </a:r>
            <a:endParaRPr/>
          </a:p>
        </p:txBody>
      </p:sp>
      <p:pic>
        <p:nvPicPr>
          <p:cNvPr id="160" name="Google Shape;160;p16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539125" y="6803324"/>
            <a:ext cx="2799398" cy="3030221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16"/>
          <p:cNvSpPr txBox="1"/>
          <p:nvPr/>
        </p:nvSpPr>
        <p:spPr>
          <a:xfrm>
            <a:off x="1363161" y="7763211"/>
            <a:ext cx="1060119" cy="1981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rgbClr val="FFEECC"/>
                </a:solidFill>
                <a:latin typeface="Inknut Antiqua Light"/>
                <a:ea typeface="Inknut Antiqua Light"/>
                <a:cs typeface="Inknut Antiqua Light"/>
                <a:sym typeface="Inknut Antiqua Light"/>
              </a:rPr>
              <a:t>ATTIRE</a:t>
            </a:r>
            <a:endParaRPr/>
          </a:p>
        </p:txBody>
      </p:sp>
      <p:sp>
        <p:nvSpPr>
          <p:cNvPr id="162" name="Google Shape;162;p16"/>
          <p:cNvSpPr txBox="1"/>
          <p:nvPr/>
        </p:nvSpPr>
        <p:spPr>
          <a:xfrm>
            <a:off x="1096497" y="8072837"/>
            <a:ext cx="1593300" cy="53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399" u="none" cap="none" strike="noStrike">
                <a:solidFill>
                  <a:srgbClr val="FFEECC"/>
                </a:solidFill>
                <a:latin typeface="Inknut Antiqua"/>
                <a:ea typeface="Inknut Antiqua"/>
                <a:cs typeface="Inknut Antiqua"/>
                <a:sym typeface="Inknut Antiqua"/>
              </a:rPr>
              <a:t>TINSEL &amp; SPARKLES</a:t>
            </a:r>
            <a:endParaRPr/>
          </a:p>
        </p:txBody>
      </p:sp>
      <p:sp>
        <p:nvSpPr>
          <p:cNvPr id="163" name="Google Shape;163;p16"/>
          <p:cNvSpPr/>
          <p:nvPr/>
        </p:nvSpPr>
        <p:spPr>
          <a:xfrm>
            <a:off x="5668824" y="9197219"/>
            <a:ext cx="351558" cy="351558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C7234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64" name="Google Shape;164;p16"/>
          <p:cNvPicPr preferRelativeResize="0"/>
          <p:nvPr/>
        </p:nvPicPr>
        <p:blipFill rotWithShape="1">
          <a:blip r:embed="rId12">
            <a:alphaModFix/>
          </a:blip>
          <a:srcRect b="0" l="0" r="41369" t="38199"/>
          <a:stretch/>
        </p:blipFill>
        <p:spPr>
          <a:xfrm>
            <a:off x="6069250" y="1600"/>
            <a:ext cx="1484074" cy="2043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16"/>
          <p:cNvPicPr preferRelativeResize="0"/>
          <p:nvPr/>
        </p:nvPicPr>
        <p:blipFill rotWithShape="1">
          <a:blip r:embed="rId12">
            <a:alphaModFix/>
          </a:blip>
          <a:srcRect b="0" l="0" r="0" t="74894"/>
          <a:stretch/>
        </p:blipFill>
        <p:spPr>
          <a:xfrm rot="10800000">
            <a:off x="3756176" y="9867572"/>
            <a:ext cx="2525149" cy="8280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16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419088" y="262324"/>
            <a:ext cx="3112350" cy="3745364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16"/>
          <p:cNvSpPr txBox="1"/>
          <p:nvPr/>
        </p:nvSpPr>
        <p:spPr>
          <a:xfrm>
            <a:off x="987399" y="2253325"/>
            <a:ext cx="11079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5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999" u="none" cap="none" strike="noStrike">
                <a:solidFill>
                  <a:srgbClr val="C72348"/>
                </a:solidFill>
                <a:latin typeface="Inknut Antiqua SemiBold"/>
                <a:ea typeface="Inknut Antiqua SemiBold"/>
                <a:cs typeface="Inknut Antiqua SemiBold"/>
                <a:sym typeface="Inknut Antiqua SemiBold"/>
              </a:rPr>
              <a:t>DEC</a:t>
            </a:r>
            <a:endParaRPr/>
          </a:p>
        </p:txBody>
      </p:sp>
      <p:sp>
        <p:nvSpPr>
          <p:cNvPr id="168" name="Google Shape;168;p16"/>
          <p:cNvSpPr txBox="1"/>
          <p:nvPr/>
        </p:nvSpPr>
        <p:spPr>
          <a:xfrm>
            <a:off x="1791929" y="2087679"/>
            <a:ext cx="14109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500" u="none" cap="none" strike="noStrike">
                <a:solidFill>
                  <a:srgbClr val="C72348"/>
                </a:solidFill>
                <a:latin typeface="Inknut Antiqua Black"/>
                <a:ea typeface="Inknut Antiqua Black"/>
                <a:cs typeface="Inknut Antiqua Black"/>
                <a:sym typeface="Inknut Antiqua Black"/>
              </a:rPr>
              <a:t>20</a:t>
            </a:r>
            <a:endParaRPr/>
          </a:p>
        </p:txBody>
      </p:sp>
      <p:sp>
        <p:nvSpPr>
          <p:cNvPr id="169" name="Google Shape;169;p16"/>
          <p:cNvSpPr txBox="1"/>
          <p:nvPr/>
        </p:nvSpPr>
        <p:spPr>
          <a:xfrm>
            <a:off x="1097293" y="2792529"/>
            <a:ext cx="17559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501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399" u="none" cap="none" strike="noStrike">
                <a:solidFill>
                  <a:srgbClr val="C72348"/>
                </a:solidFill>
                <a:latin typeface="Inknut Antiqua SemiBold"/>
                <a:ea typeface="Inknut Antiqua SemiBold"/>
                <a:cs typeface="Inknut Antiqua SemiBold"/>
                <a:sym typeface="Inknut Antiqua SemiBold"/>
              </a:rPr>
              <a:t>8PM ONWARDS</a:t>
            </a:r>
            <a:endParaRPr/>
          </a:p>
        </p:txBody>
      </p:sp>
      <p:pic>
        <p:nvPicPr>
          <p:cNvPr id="170" name="Google Shape;170;p16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4781424" y="5555998"/>
            <a:ext cx="887399" cy="11583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16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2160062" y="4623823"/>
            <a:ext cx="580499" cy="7577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Google Shape;176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011" y="1588"/>
            <a:ext cx="7555348" cy="10693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17"/>
          <p:cNvPicPr preferRelativeResize="0"/>
          <p:nvPr/>
        </p:nvPicPr>
        <p:blipFill rotWithShape="1">
          <a:blip r:embed="rId4">
            <a:alphaModFix/>
          </a:blip>
          <a:srcRect b="0" l="0" r="69967" t="0"/>
          <a:stretch/>
        </p:blipFill>
        <p:spPr>
          <a:xfrm>
            <a:off x="6579391" y="109925"/>
            <a:ext cx="974926" cy="4139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17"/>
          <p:cNvPicPr preferRelativeResize="0"/>
          <p:nvPr/>
        </p:nvPicPr>
        <p:blipFill rotWithShape="1">
          <a:blip r:embed="rId5">
            <a:alphaModFix/>
          </a:blip>
          <a:srcRect b="0" l="48601" r="0" t="5829"/>
          <a:stretch/>
        </p:blipFill>
        <p:spPr>
          <a:xfrm>
            <a:off x="10150" y="0"/>
            <a:ext cx="1968773" cy="29906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9" name="Google Shape;179;p17"/>
          <p:cNvGrpSpPr/>
          <p:nvPr/>
        </p:nvGrpSpPr>
        <p:grpSpPr>
          <a:xfrm>
            <a:off x="606720" y="748165"/>
            <a:ext cx="6346548" cy="9195651"/>
            <a:chOff x="0" y="0"/>
            <a:chExt cx="2229832" cy="3230852"/>
          </a:xfrm>
        </p:grpSpPr>
        <p:sp>
          <p:nvSpPr>
            <p:cNvPr id="180" name="Google Shape;180;p17"/>
            <p:cNvSpPr/>
            <p:nvPr/>
          </p:nvSpPr>
          <p:spPr>
            <a:xfrm>
              <a:off x="0" y="0"/>
              <a:ext cx="2229832" cy="3230852"/>
            </a:xfrm>
            <a:custGeom>
              <a:rect b="b" l="l" r="r" t="t"/>
              <a:pathLst>
                <a:path extrusionOk="0" h="3230852" w="2229832">
                  <a:moveTo>
                    <a:pt x="2150413" y="0"/>
                  </a:moveTo>
                  <a:lnTo>
                    <a:pt x="79418" y="0"/>
                  </a:lnTo>
                  <a:cubicBezTo>
                    <a:pt x="79418" y="43699"/>
                    <a:pt x="44079" y="79418"/>
                    <a:pt x="0" y="79418"/>
                  </a:cubicBezTo>
                  <a:lnTo>
                    <a:pt x="0" y="3151434"/>
                  </a:lnTo>
                  <a:cubicBezTo>
                    <a:pt x="43699" y="3151434"/>
                    <a:pt x="79418" y="3186773"/>
                    <a:pt x="79418" y="3230852"/>
                  </a:cubicBezTo>
                  <a:lnTo>
                    <a:pt x="2150413" y="3230852"/>
                  </a:lnTo>
                  <a:cubicBezTo>
                    <a:pt x="2150413" y="3187153"/>
                    <a:pt x="2185752" y="3151434"/>
                    <a:pt x="2229832" y="3151434"/>
                  </a:cubicBezTo>
                  <a:lnTo>
                    <a:pt x="2229832" y="79418"/>
                  </a:lnTo>
                  <a:cubicBezTo>
                    <a:pt x="2186132" y="79418"/>
                    <a:pt x="2150413" y="44079"/>
                    <a:pt x="215041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CB8119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" name="Google Shape;181;p17"/>
            <p:cNvSpPr txBox="1"/>
            <p:nvPr/>
          </p:nvSpPr>
          <p:spPr>
            <a:xfrm>
              <a:off x="38100" y="28575"/>
              <a:ext cx="2153700" cy="3164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8550" lIns="48550" spcFirstLastPara="1" rIns="48550" wrap="square" tIns="48550">
              <a:noAutofit/>
            </a:bodyPr>
            <a:lstStyle/>
            <a:p>
              <a:pPr indent="0" lvl="0" marL="0" marR="0" rtl="0" algn="ctr">
                <a:lnSpc>
                  <a:spcPct val="468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82" name="Google Shape;182;p17"/>
          <p:cNvPicPr preferRelativeResize="0"/>
          <p:nvPr/>
        </p:nvPicPr>
        <p:blipFill rotWithShape="1">
          <a:blip r:embed="rId6">
            <a:alphaModFix/>
          </a:blip>
          <a:srcRect b="38134" l="0" r="42932" t="0"/>
          <a:stretch/>
        </p:blipFill>
        <p:spPr>
          <a:xfrm>
            <a:off x="5030875" y="7568725"/>
            <a:ext cx="2525625" cy="311685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3" name="Google Shape;183;p17"/>
          <p:cNvCxnSpPr/>
          <p:nvPr/>
        </p:nvCxnSpPr>
        <p:spPr>
          <a:xfrm>
            <a:off x="4431873" y="6069094"/>
            <a:ext cx="1968765" cy="0"/>
          </a:xfrm>
          <a:prstGeom prst="straightConnector1">
            <a:avLst/>
          </a:prstGeom>
          <a:noFill/>
          <a:ln cap="flat" cmpd="sng" w="19050">
            <a:solidFill>
              <a:srgbClr val="F13636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84" name="Google Shape;184;p17"/>
          <p:cNvCxnSpPr/>
          <p:nvPr/>
        </p:nvCxnSpPr>
        <p:spPr>
          <a:xfrm>
            <a:off x="4431873" y="6408432"/>
            <a:ext cx="1968765" cy="0"/>
          </a:xfrm>
          <a:prstGeom prst="straightConnector1">
            <a:avLst/>
          </a:prstGeom>
          <a:noFill/>
          <a:ln cap="flat" cmpd="sng" w="19050">
            <a:solidFill>
              <a:srgbClr val="C72348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85" name="Google Shape;185;p17"/>
          <p:cNvCxnSpPr/>
          <p:nvPr/>
        </p:nvCxnSpPr>
        <p:spPr>
          <a:xfrm>
            <a:off x="1159363" y="6079260"/>
            <a:ext cx="1968765" cy="0"/>
          </a:xfrm>
          <a:prstGeom prst="straightConnector1">
            <a:avLst/>
          </a:prstGeom>
          <a:noFill/>
          <a:ln cap="flat" cmpd="sng" w="19050">
            <a:solidFill>
              <a:srgbClr val="F13636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86" name="Google Shape;186;p17"/>
          <p:cNvCxnSpPr/>
          <p:nvPr/>
        </p:nvCxnSpPr>
        <p:spPr>
          <a:xfrm>
            <a:off x="1159363" y="6426016"/>
            <a:ext cx="1968765" cy="0"/>
          </a:xfrm>
          <a:prstGeom prst="straightConnector1">
            <a:avLst/>
          </a:prstGeom>
          <a:noFill/>
          <a:ln cap="flat" cmpd="sng" w="19050">
            <a:solidFill>
              <a:srgbClr val="C72348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187" name="Google Shape;187;p17"/>
          <p:cNvPicPr preferRelativeResize="0"/>
          <p:nvPr/>
        </p:nvPicPr>
        <p:blipFill rotWithShape="1">
          <a:blip r:embed="rId7">
            <a:alphaModFix/>
          </a:blip>
          <a:srcRect b="35872" l="33052" r="0" t="0"/>
          <a:stretch/>
        </p:blipFill>
        <p:spPr>
          <a:xfrm>
            <a:off x="10151" y="7499525"/>
            <a:ext cx="2928898" cy="3193876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17"/>
          <p:cNvSpPr txBox="1"/>
          <p:nvPr/>
        </p:nvSpPr>
        <p:spPr>
          <a:xfrm>
            <a:off x="2118912" y="8241213"/>
            <a:ext cx="33222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6404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399" u="none" cap="none" strike="noStrike">
                <a:solidFill>
                  <a:srgbClr val="FFEECC"/>
                </a:solidFill>
                <a:latin typeface="Inknut Antiqua"/>
                <a:ea typeface="Inknut Antiqua"/>
                <a:cs typeface="Inknut Antiqua"/>
                <a:sym typeface="Inknut Antiqua"/>
              </a:rPr>
              <a:t>TINSEL &amp; SPARKLES</a:t>
            </a:r>
            <a:endParaRPr/>
          </a:p>
        </p:txBody>
      </p:sp>
      <p:sp>
        <p:nvSpPr>
          <p:cNvPr id="189" name="Google Shape;189;p17"/>
          <p:cNvSpPr txBox="1"/>
          <p:nvPr/>
        </p:nvSpPr>
        <p:spPr>
          <a:xfrm>
            <a:off x="4447538" y="6095007"/>
            <a:ext cx="19602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C72348"/>
                </a:solidFill>
                <a:latin typeface="Inknut Antiqua"/>
                <a:ea typeface="Inknut Antiqua"/>
                <a:cs typeface="Inknut Antiqua"/>
                <a:sym typeface="Inknut Antiqua"/>
              </a:rPr>
              <a:t>8:00PM</a:t>
            </a:r>
            <a:endParaRPr/>
          </a:p>
        </p:txBody>
      </p:sp>
      <p:sp>
        <p:nvSpPr>
          <p:cNvPr id="190" name="Google Shape;190;p17"/>
          <p:cNvSpPr txBox="1"/>
          <p:nvPr/>
        </p:nvSpPr>
        <p:spPr>
          <a:xfrm>
            <a:off x="1374155" y="6095007"/>
            <a:ext cx="15894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C72348"/>
                </a:solidFill>
                <a:latin typeface="Inknut Antiqua"/>
                <a:ea typeface="Inknut Antiqua"/>
                <a:cs typeface="Inknut Antiqua"/>
                <a:sym typeface="Inknut Antiqua"/>
              </a:rPr>
              <a:t>DECEMBER</a:t>
            </a:r>
            <a:endParaRPr/>
          </a:p>
        </p:txBody>
      </p:sp>
      <p:sp>
        <p:nvSpPr>
          <p:cNvPr id="191" name="Google Shape;191;p17"/>
          <p:cNvSpPr txBox="1"/>
          <p:nvPr/>
        </p:nvSpPr>
        <p:spPr>
          <a:xfrm>
            <a:off x="2685676" y="5498764"/>
            <a:ext cx="2162700" cy="11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500" u="none" cap="none" strike="noStrike">
                <a:solidFill>
                  <a:srgbClr val="C72348"/>
                </a:solidFill>
                <a:latin typeface="Inknut Antiqua"/>
                <a:ea typeface="Inknut Antiqua"/>
                <a:cs typeface="Inknut Antiqua"/>
                <a:sym typeface="Inknut Antiqua"/>
              </a:rPr>
              <a:t>20</a:t>
            </a:r>
            <a:endParaRPr/>
          </a:p>
        </p:txBody>
      </p:sp>
      <p:sp>
        <p:nvSpPr>
          <p:cNvPr id="192" name="Google Shape;192;p17"/>
          <p:cNvSpPr txBox="1"/>
          <p:nvPr/>
        </p:nvSpPr>
        <p:spPr>
          <a:xfrm>
            <a:off x="2859200" y="2327925"/>
            <a:ext cx="1838100" cy="39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00" u="none" cap="none" strike="noStrike">
                <a:solidFill>
                  <a:srgbClr val="C72348"/>
                </a:solidFill>
                <a:latin typeface="Inknut Antiqua"/>
                <a:ea typeface="Inknut Antiqua"/>
                <a:cs typeface="Inknut Antiqua"/>
                <a:sym typeface="Inknut Antiqua"/>
              </a:rPr>
              <a:t>YOU ARE INVITED TO OUR</a:t>
            </a:r>
            <a:endParaRPr/>
          </a:p>
        </p:txBody>
      </p:sp>
      <p:sp>
        <p:nvSpPr>
          <p:cNvPr id="193" name="Google Shape;193;p17"/>
          <p:cNvSpPr txBox="1"/>
          <p:nvPr/>
        </p:nvSpPr>
        <p:spPr>
          <a:xfrm>
            <a:off x="670610" y="3013332"/>
            <a:ext cx="6218780" cy="13541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7953" u="none" cap="none" strike="noStrike">
                <a:solidFill>
                  <a:srgbClr val="FFEECC"/>
                </a:solidFill>
                <a:latin typeface="Inknut Antiqua SemiBold"/>
                <a:ea typeface="Inknut Antiqua SemiBold"/>
                <a:cs typeface="Inknut Antiqua SemiBold"/>
                <a:sym typeface="Inknut Antiqua SemiBold"/>
              </a:rPr>
              <a:t>Christmas</a:t>
            </a:r>
            <a:endParaRPr/>
          </a:p>
        </p:txBody>
      </p:sp>
      <p:sp>
        <p:nvSpPr>
          <p:cNvPr id="194" name="Google Shape;194;p17"/>
          <p:cNvSpPr txBox="1"/>
          <p:nvPr/>
        </p:nvSpPr>
        <p:spPr>
          <a:xfrm>
            <a:off x="1998580" y="3568161"/>
            <a:ext cx="3562840" cy="199423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696" u="none" cap="none" strike="noStrike">
                <a:solidFill>
                  <a:srgbClr val="CB8119"/>
                </a:solidFill>
                <a:latin typeface="Italianno"/>
                <a:ea typeface="Italianno"/>
                <a:cs typeface="Italianno"/>
                <a:sym typeface="Italianno"/>
              </a:rPr>
              <a:t>Party</a:t>
            </a:r>
            <a:endParaRPr/>
          </a:p>
        </p:txBody>
      </p:sp>
      <p:sp>
        <p:nvSpPr>
          <p:cNvPr id="195" name="Google Shape;195;p17"/>
          <p:cNvSpPr txBox="1"/>
          <p:nvPr/>
        </p:nvSpPr>
        <p:spPr>
          <a:xfrm>
            <a:off x="1483373" y="7106595"/>
            <a:ext cx="4593255" cy="26466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6404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399" u="none" cap="none" strike="noStrike">
                <a:solidFill>
                  <a:srgbClr val="FFEECC"/>
                </a:solidFill>
                <a:latin typeface="Inknut Antiqua"/>
                <a:ea typeface="Inknut Antiqua"/>
                <a:cs typeface="Inknut Antiqua"/>
                <a:sym typeface="Inknut Antiqua"/>
              </a:rPr>
              <a:t>GRAND PLACE BALLROOM</a:t>
            </a:r>
            <a:endParaRPr/>
          </a:p>
        </p:txBody>
      </p:sp>
      <p:sp>
        <p:nvSpPr>
          <p:cNvPr id="196" name="Google Shape;196;p17"/>
          <p:cNvSpPr txBox="1"/>
          <p:nvPr/>
        </p:nvSpPr>
        <p:spPr>
          <a:xfrm>
            <a:off x="2465333" y="7495088"/>
            <a:ext cx="2629335" cy="2146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300" u="none" cap="none" strike="noStrike">
                <a:solidFill>
                  <a:srgbClr val="FFEECC"/>
                </a:solidFill>
                <a:latin typeface="Inknut Antiqua Light"/>
                <a:ea typeface="Inknut Antiqua Light"/>
                <a:cs typeface="Inknut Antiqua Light"/>
                <a:sym typeface="Inknut Antiqua Light"/>
              </a:rPr>
              <a:t>123 Anywhere St., Any City</a:t>
            </a:r>
            <a:endParaRPr/>
          </a:p>
        </p:txBody>
      </p:sp>
      <p:sp>
        <p:nvSpPr>
          <p:cNvPr id="197" name="Google Shape;197;p17"/>
          <p:cNvSpPr txBox="1"/>
          <p:nvPr/>
        </p:nvSpPr>
        <p:spPr>
          <a:xfrm>
            <a:off x="3249941" y="8036108"/>
            <a:ext cx="1060119" cy="2146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300" u="none" cap="none" strike="noStrike">
                <a:solidFill>
                  <a:srgbClr val="FFEECC"/>
                </a:solidFill>
                <a:latin typeface="Inknut Antiqua Light"/>
                <a:ea typeface="Inknut Antiqua Light"/>
                <a:cs typeface="Inknut Antiqua Light"/>
                <a:sym typeface="Inknut Antiqua Light"/>
              </a:rPr>
              <a:t>ATTIRE</a:t>
            </a:r>
            <a:endParaRPr/>
          </a:p>
        </p:txBody>
      </p:sp>
      <p:sp>
        <p:nvSpPr>
          <p:cNvPr id="198" name="Google Shape;198;p17"/>
          <p:cNvSpPr/>
          <p:nvPr/>
        </p:nvSpPr>
        <p:spPr>
          <a:xfrm>
            <a:off x="1683801" y="5007364"/>
            <a:ext cx="183257" cy="183257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EDBF5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9" name="Google Shape;199;p17"/>
          <p:cNvSpPr/>
          <p:nvPr/>
        </p:nvSpPr>
        <p:spPr>
          <a:xfrm>
            <a:off x="5741600" y="4447317"/>
            <a:ext cx="122171" cy="122171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09686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0" name="Google Shape;200;p17"/>
          <p:cNvSpPr/>
          <p:nvPr/>
        </p:nvSpPr>
        <p:spPr>
          <a:xfrm>
            <a:off x="5469791" y="2934025"/>
            <a:ext cx="128279" cy="128279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C7234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1" name="Google Shape;201;p17"/>
          <p:cNvSpPr/>
          <p:nvPr/>
        </p:nvSpPr>
        <p:spPr>
          <a:xfrm>
            <a:off x="2223516" y="3143591"/>
            <a:ext cx="100720" cy="100720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09686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2" name="Google Shape;202;p17"/>
          <p:cNvSpPr/>
          <p:nvPr/>
        </p:nvSpPr>
        <p:spPr>
          <a:xfrm>
            <a:off x="5030528" y="5007364"/>
            <a:ext cx="128279" cy="128279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C7234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3" name="Google Shape;203;p17"/>
          <p:cNvSpPr/>
          <p:nvPr/>
        </p:nvSpPr>
        <p:spPr>
          <a:xfrm>
            <a:off x="976118" y="4508403"/>
            <a:ext cx="92452" cy="92452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09686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4" name="Google Shape;204;p17"/>
          <p:cNvSpPr/>
          <p:nvPr/>
        </p:nvSpPr>
        <p:spPr>
          <a:xfrm>
            <a:off x="2132603" y="4600854"/>
            <a:ext cx="58115" cy="58115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C7234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05" name="Google Shape;205;p1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424975" y="1306234"/>
            <a:ext cx="710048" cy="9262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17"/>
          <p:cNvPicPr preferRelativeResize="0"/>
          <p:nvPr/>
        </p:nvPicPr>
        <p:blipFill rotWithShape="1">
          <a:blip r:embed="rId9">
            <a:alphaModFix/>
          </a:blip>
          <a:srcRect b="0" l="26346" r="0" t="11660"/>
          <a:stretch/>
        </p:blipFill>
        <p:spPr>
          <a:xfrm>
            <a:off x="0" y="0"/>
            <a:ext cx="1873102" cy="2936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17"/>
          <p:cNvPicPr preferRelativeResize="0"/>
          <p:nvPr/>
        </p:nvPicPr>
        <p:blipFill rotWithShape="1">
          <a:blip r:embed="rId10">
            <a:alphaModFix/>
          </a:blip>
          <a:srcRect b="0" l="0" r="17749" t="37488"/>
          <a:stretch/>
        </p:blipFill>
        <p:spPr>
          <a:xfrm>
            <a:off x="5080725" y="1600"/>
            <a:ext cx="2473602" cy="2262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17"/>
          <p:cNvPicPr preferRelativeResize="0"/>
          <p:nvPr/>
        </p:nvPicPr>
        <p:blipFill rotWithShape="1">
          <a:blip r:embed="rId11">
            <a:alphaModFix/>
          </a:blip>
          <a:srcRect b="0" l="0" r="0" t="43623"/>
          <a:stretch/>
        </p:blipFill>
        <p:spPr>
          <a:xfrm rot="10800000">
            <a:off x="1167674" y="9943824"/>
            <a:ext cx="1215501" cy="741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17"/>
          <p:cNvPicPr preferRelativeResize="0"/>
          <p:nvPr/>
        </p:nvPicPr>
        <p:blipFill rotWithShape="1">
          <a:blip r:embed="rId12">
            <a:alphaModFix/>
          </a:blip>
          <a:srcRect b="48604" l="0" r="0" t="0"/>
          <a:stretch/>
        </p:blipFill>
        <p:spPr>
          <a:xfrm>
            <a:off x="4853075" y="9493825"/>
            <a:ext cx="2679951" cy="1191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Google Shape;214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011" y="1588"/>
            <a:ext cx="7555348" cy="10693402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18"/>
          <p:cNvSpPr/>
          <p:nvPr/>
        </p:nvSpPr>
        <p:spPr>
          <a:xfrm>
            <a:off x="756000" y="2447646"/>
            <a:ext cx="6048000" cy="2615353"/>
          </a:xfrm>
          <a:custGeom>
            <a:rect b="b" l="l" r="r" t="t"/>
            <a:pathLst>
              <a:path extrusionOk="0" h="1168706" w="2702632">
                <a:moveTo>
                  <a:pt x="0" y="0"/>
                </a:moveTo>
                <a:lnTo>
                  <a:pt x="2702632" y="0"/>
                </a:lnTo>
                <a:lnTo>
                  <a:pt x="2702632" y="1168706"/>
                </a:lnTo>
                <a:lnTo>
                  <a:pt x="0" y="1168706"/>
                </a:lnTo>
                <a:close/>
              </a:path>
            </a:pathLst>
          </a:custGeom>
          <a:solidFill>
            <a:srgbClr val="FFEECC"/>
          </a:solidFill>
          <a:ln>
            <a:noFill/>
          </a:ln>
        </p:spPr>
      </p:sp>
      <p:grpSp>
        <p:nvGrpSpPr>
          <p:cNvPr id="216" name="Google Shape;216;p18"/>
          <p:cNvGrpSpPr/>
          <p:nvPr/>
        </p:nvGrpSpPr>
        <p:grpSpPr>
          <a:xfrm>
            <a:off x="971000" y="2212711"/>
            <a:ext cx="2574470" cy="424101"/>
            <a:chOff x="0" y="-19050"/>
            <a:chExt cx="1150437" cy="189516"/>
          </a:xfrm>
        </p:grpSpPr>
        <p:sp>
          <p:nvSpPr>
            <p:cNvPr id="217" name="Google Shape;217;p18"/>
            <p:cNvSpPr/>
            <p:nvPr/>
          </p:nvSpPr>
          <p:spPr>
            <a:xfrm>
              <a:off x="0" y="0"/>
              <a:ext cx="1150437" cy="170466"/>
            </a:xfrm>
            <a:custGeom>
              <a:rect b="b" l="l" r="r" t="t"/>
              <a:pathLst>
                <a:path extrusionOk="0" h="170466" w="1150437">
                  <a:moveTo>
                    <a:pt x="0" y="0"/>
                  </a:moveTo>
                  <a:lnTo>
                    <a:pt x="1150437" y="0"/>
                  </a:lnTo>
                  <a:lnTo>
                    <a:pt x="1150437" y="170466"/>
                  </a:lnTo>
                  <a:lnTo>
                    <a:pt x="0" y="170466"/>
                  </a:lnTo>
                  <a:close/>
                </a:path>
              </a:pathLst>
            </a:custGeom>
            <a:solidFill>
              <a:srgbClr val="CB8119"/>
            </a:solidFill>
            <a:ln>
              <a:noFill/>
            </a:ln>
          </p:spPr>
        </p:sp>
        <p:sp>
          <p:nvSpPr>
            <p:cNvPr id="218" name="Google Shape;218;p18"/>
            <p:cNvSpPr txBox="1"/>
            <p:nvPr/>
          </p:nvSpPr>
          <p:spPr>
            <a:xfrm>
              <a:off x="0" y="-19050"/>
              <a:ext cx="1150437" cy="18951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2200" lIns="32200" spcFirstLastPara="1" rIns="32200" wrap="square" tIns="32200">
              <a:noAutofit/>
            </a:bodyPr>
            <a:lstStyle/>
            <a:p>
              <a:pPr indent="0" lvl="0" marL="0" marR="0" rtl="0" algn="ctr">
                <a:lnSpc>
                  <a:spcPct val="868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9" name="Google Shape;219;p18"/>
          <p:cNvGrpSpPr/>
          <p:nvPr/>
        </p:nvGrpSpPr>
        <p:grpSpPr>
          <a:xfrm>
            <a:off x="3821411" y="2212711"/>
            <a:ext cx="2574470" cy="424101"/>
            <a:chOff x="0" y="-19050"/>
            <a:chExt cx="1150437" cy="189516"/>
          </a:xfrm>
        </p:grpSpPr>
        <p:sp>
          <p:nvSpPr>
            <p:cNvPr id="220" name="Google Shape;220;p18"/>
            <p:cNvSpPr/>
            <p:nvPr/>
          </p:nvSpPr>
          <p:spPr>
            <a:xfrm>
              <a:off x="0" y="0"/>
              <a:ext cx="1150437" cy="170466"/>
            </a:xfrm>
            <a:custGeom>
              <a:rect b="b" l="l" r="r" t="t"/>
              <a:pathLst>
                <a:path extrusionOk="0" h="170466" w="1150437">
                  <a:moveTo>
                    <a:pt x="0" y="0"/>
                  </a:moveTo>
                  <a:lnTo>
                    <a:pt x="1150437" y="0"/>
                  </a:lnTo>
                  <a:lnTo>
                    <a:pt x="1150437" y="170466"/>
                  </a:lnTo>
                  <a:lnTo>
                    <a:pt x="0" y="170466"/>
                  </a:lnTo>
                  <a:close/>
                </a:path>
              </a:pathLst>
            </a:custGeom>
            <a:solidFill>
              <a:srgbClr val="CB8119"/>
            </a:solidFill>
            <a:ln>
              <a:noFill/>
            </a:ln>
          </p:spPr>
        </p:sp>
        <p:sp>
          <p:nvSpPr>
            <p:cNvPr id="221" name="Google Shape;221;p18"/>
            <p:cNvSpPr txBox="1"/>
            <p:nvPr/>
          </p:nvSpPr>
          <p:spPr>
            <a:xfrm>
              <a:off x="0" y="-19050"/>
              <a:ext cx="1150437" cy="18951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2200" lIns="32200" spcFirstLastPara="1" rIns="32200" wrap="square" tIns="32200">
              <a:noAutofit/>
            </a:bodyPr>
            <a:lstStyle/>
            <a:p>
              <a:pPr indent="0" lvl="0" marL="0" marR="0" rtl="0" algn="ctr">
                <a:lnSpc>
                  <a:spcPct val="868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2" name="Google Shape;222;p18"/>
          <p:cNvGrpSpPr/>
          <p:nvPr/>
        </p:nvGrpSpPr>
        <p:grpSpPr>
          <a:xfrm>
            <a:off x="756000" y="5677594"/>
            <a:ext cx="6048000" cy="4126408"/>
            <a:chOff x="0" y="-19050"/>
            <a:chExt cx="2702632" cy="1843942"/>
          </a:xfrm>
        </p:grpSpPr>
        <p:sp>
          <p:nvSpPr>
            <p:cNvPr id="223" name="Google Shape;223;p18"/>
            <p:cNvSpPr/>
            <p:nvPr/>
          </p:nvSpPr>
          <p:spPr>
            <a:xfrm>
              <a:off x="0" y="0"/>
              <a:ext cx="2702632" cy="1824892"/>
            </a:xfrm>
            <a:custGeom>
              <a:rect b="b" l="l" r="r" t="t"/>
              <a:pathLst>
                <a:path extrusionOk="0" h="1824892" w="2702632">
                  <a:moveTo>
                    <a:pt x="0" y="0"/>
                  </a:moveTo>
                  <a:lnTo>
                    <a:pt x="2702632" y="0"/>
                  </a:lnTo>
                  <a:lnTo>
                    <a:pt x="2702632" y="1824892"/>
                  </a:lnTo>
                  <a:lnTo>
                    <a:pt x="0" y="182489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9050">
              <a:solidFill>
                <a:srgbClr val="CB8119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224" name="Google Shape;224;p18"/>
            <p:cNvSpPr txBox="1"/>
            <p:nvPr/>
          </p:nvSpPr>
          <p:spPr>
            <a:xfrm>
              <a:off x="0" y="-19050"/>
              <a:ext cx="2702632" cy="184394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2200" lIns="32200" spcFirstLastPara="1" rIns="32200" wrap="square" tIns="32200">
              <a:noAutofit/>
            </a:bodyPr>
            <a:lstStyle/>
            <a:p>
              <a:pPr indent="0" lvl="0" marL="0" marR="0" rtl="0" algn="ctr">
                <a:lnSpc>
                  <a:spcPct val="868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5" name="Google Shape;225;p18"/>
          <p:cNvGrpSpPr/>
          <p:nvPr/>
        </p:nvGrpSpPr>
        <p:grpSpPr>
          <a:xfrm>
            <a:off x="2492765" y="5458519"/>
            <a:ext cx="2574470" cy="424101"/>
            <a:chOff x="0" y="-19050"/>
            <a:chExt cx="1150437" cy="189516"/>
          </a:xfrm>
        </p:grpSpPr>
        <p:sp>
          <p:nvSpPr>
            <p:cNvPr id="226" name="Google Shape;226;p18"/>
            <p:cNvSpPr/>
            <p:nvPr/>
          </p:nvSpPr>
          <p:spPr>
            <a:xfrm>
              <a:off x="0" y="0"/>
              <a:ext cx="1150437" cy="170466"/>
            </a:xfrm>
            <a:custGeom>
              <a:rect b="b" l="l" r="r" t="t"/>
              <a:pathLst>
                <a:path extrusionOk="0" h="170466" w="1150437">
                  <a:moveTo>
                    <a:pt x="0" y="0"/>
                  </a:moveTo>
                  <a:lnTo>
                    <a:pt x="1150437" y="0"/>
                  </a:lnTo>
                  <a:lnTo>
                    <a:pt x="1150437" y="170466"/>
                  </a:lnTo>
                  <a:lnTo>
                    <a:pt x="0" y="170466"/>
                  </a:lnTo>
                  <a:close/>
                </a:path>
              </a:pathLst>
            </a:custGeom>
            <a:solidFill>
              <a:srgbClr val="CB8119"/>
            </a:solidFill>
            <a:ln>
              <a:noFill/>
            </a:ln>
          </p:spPr>
        </p:sp>
        <p:sp>
          <p:nvSpPr>
            <p:cNvPr id="227" name="Google Shape;227;p18"/>
            <p:cNvSpPr txBox="1"/>
            <p:nvPr/>
          </p:nvSpPr>
          <p:spPr>
            <a:xfrm>
              <a:off x="0" y="-19050"/>
              <a:ext cx="1150437" cy="18951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2200" lIns="32200" spcFirstLastPara="1" rIns="32200" wrap="square" tIns="32200">
              <a:noAutofit/>
            </a:bodyPr>
            <a:lstStyle/>
            <a:p>
              <a:pPr indent="0" lvl="0" marL="0" marR="0" rtl="0" algn="ctr">
                <a:lnSpc>
                  <a:spcPct val="868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28" name="Google Shape;228;p18"/>
          <p:cNvSpPr/>
          <p:nvPr/>
        </p:nvSpPr>
        <p:spPr>
          <a:xfrm>
            <a:off x="4028262" y="2899443"/>
            <a:ext cx="566305" cy="566305"/>
          </a:xfrm>
          <a:custGeom>
            <a:rect b="b" l="l" r="r" t="t"/>
            <a:pathLst>
              <a:path extrusionOk="0" h="1035491" w="1035491">
                <a:moveTo>
                  <a:pt x="437470" y="0"/>
                </a:moveTo>
                <a:lnTo>
                  <a:pt x="598021" y="0"/>
                </a:lnTo>
                <a:cubicBezTo>
                  <a:pt x="839629" y="0"/>
                  <a:pt x="1035491" y="195862"/>
                  <a:pt x="1035491" y="437470"/>
                </a:cubicBezTo>
                <a:lnTo>
                  <a:pt x="1035491" y="598021"/>
                </a:lnTo>
                <a:cubicBezTo>
                  <a:pt x="1035491" y="839629"/>
                  <a:pt x="839629" y="1035491"/>
                  <a:pt x="598021" y="1035491"/>
                </a:cubicBezTo>
                <a:lnTo>
                  <a:pt x="437470" y="1035491"/>
                </a:lnTo>
                <a:cubicBezTo>
                  <a:pt x="195862" y="1035491"/>
                  <a:pt x="0" y="839629"/>
                  <a:pt x="0" y="598021"/>
                </a:cubicBezTo>
                <a:lnTo>
                  <a:pt x="0" y="437470"/>
                </a:lnTo>
                <a:cubicBezTo>
                  <a:pt x="0" y="195862"/>
                  <a:pt x="195862" y="0"/>
                  <a:pt x="437470" y="0"/>
                </a:cubicBezTo>
                <a:close/>
              </a:path>
            </a:pathLst>
          </a:custGeom>
          <a:solidFill>
            <a:srgbClr val="06132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9" name="Google Shape;229;p18"/>
          <p:cNvSpPr txBox="1"/>
          <p:nvPr/>
        </p:nvSpPr>
        <p:spPr>
          <a:xfrm>
            <a:off x="3913259" y="3564427"/>
            <a:ext cx="719858" cy="1242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99" u="none" cap="none" strike="noStrike">
                <a:solidFill>
                  <a:srgbClr val="061320"/>
                </a:solidFill>
                <a:latin typeface="Inknut Antiqua Light"/>
                <a:ea typeface="Inknut Antiqua Light"/>
                <a:cs typeface="Inknut Antiqua Light"/>
                <a:sym typeface="Inknut Antiqua Light"/>
              </a:rPr>
              <a:t>#061320</a:t>
            </a:r>
            <a:endParaRPr/>
          </a:p>
        </p:txBody>
      </p:sp>
      <p:sp>
        <p:nvSpPr>
          <p:cNvPr id="230" name="Google Shape;230;p18"/>
          <p:cNvSpPr txBox="1"/>
          <p:nvPr/>
        </p:nvSpPr>
        <p:spPr>
          <a:xfrm>
            <a:off x="991446" y="1660875"/>
            <a:ext cx="5577108" cy="21551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FFFFFF"/>
                </a:solidFill>
                <a:latin typeface="Inknut Antiqua Light"/>
                <a:ea typeface="Inknut Antiqua Light"/>
                <a:cs typeface="Inknut Antiqua Light"/>
                <a:sym typeface="Inknut Antiqua Light"/>
              </a:rPr>
              <a:t>Use these design resources in your Canva template.</a:t>
            </a:r>
            <a:endParaRPr/>
          </a:p>
        </p:txBody>
      </p:sp>
      <p:sp>
        <p:nvSpPr>
          <p:cNvPr id="231" name="Google Shape;231;p18"/>
          <p:cNvSpPr txBox="1"/>
          <p:nvPr/>
        </p:nvSpPr>
        <p:spPr>
          <a:xfrm>
            <a:off x="896033" y="632175"/>
            <a:ext cx="5850756" cy="10382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000" u="none" cap="none" strike="noStrike">
                <a:solidFill>
                  <a:srgbClr val="FFFFFF"/>
                </a:solidFill>
                <a:latin typeface="Italianno"/>
                <a:ea typeface="Italianno"/>
                <a:cs typeface="Italianno"/>
                <a:sym typeface="Italianno"/>
              </a:rPr>
              <a:t>Resource Page</a:t>
            </a:r>
            <a:endParaRPr/>
          </a:p>
        </p:txBody>
      </p:sp>
      <p:sp>
        <p:nvSpPr>
          <p:cNvPr id="232" name="Google Shape;232;p18"/>
          <p:cNvSpPr txBox="1"/>
          <p:nvPr/>
        </p:nvSpPr>
        <p:spPr>
          <a:xfrm>
            <a:off x="1026043" y="2779624"/>
            <a:ext cx="2464500" cy="3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01" u="none" cap="none" strike="noStrike">
                <a:solidFill>
                  <a:srgbClr val="061320"/>
                </a:solidFill>
                <a:latin typeface="Inknut Antiqua Light"/>
                <a:ea typeface="Inknut Antiqua Light"/>
                <a:cs typeface="Inknut Antiqua Light"/>
                <a:sym typeface="Inknut Antiqua Light"/>
              </a:rPr>
              <a:t>This presentation template</a:t>
            </a:r>
            <a:endParaRPr/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01" u="none" cap="none" strike="noStrike">
                <a:solidFill>
                  <a:srgbClr val="061320"/>
                </a:solidFill>
                <a:latin typeface="Inknut Antiqua Light"/>
                <a:ea typeface="Inknut Antiqua Light"/>
                <a:cs typeface="Inknut Antiqua Light"/>
                <a:sym typeface="Inknut Antiqua Light"/>
              </a:rPr>
              <a:t>uses the following free fonts:</a:t>
            </a:r>
            <a:endParaRPr/>
          </a:p>
        </p:txBody>
      </p:sp>
      <p:sp>
        <p:nvSpPr>
          <p:cNvPr id="233" name="Google Shape;233;p18"/>
          <p:cNvSpPr txBox="1"/>
          <p:nvPr/>
        </p:nvSpPr>
        <p:spPr>
          <a:xfrm>
            <a:off x="1329797" y="3303563"/>
            <a:ext cx="1856876" cy="9448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00" u="none" cap="none" strike="noStrike">
                <a:solidFill>
                  <a:srgbClr val="061320"/>
                </a:solidFill>
                <a:latin typeface="Inknut Antiqua Light"/>
                <a:ea typeface="Inknut Antiqua Light"/>
                <a:cs typeface="Inknut Antiqua Light"/>
                <a:sym typeface="Inknut Antiqua Light"/>
              </a:rPr>
              <a:t>TITLES AND HEADER:</a:t>
            </a:r>
            <a:endParaRPr/>
          </a:p>
        </p:txBody>
      </p:sp>
      <p:sp>
        <p:nvSpPr>
          <p:cNvPr id="234" name="Google Shape;234;p18"/>
          <p:cNvSpPr txBox="1"/>
          <p:nvPr/>
        </p:nvSpPr>
        <p:spPr>
          <a:xfrm>
            <a:off x="1329797" y="2335251"/>
            <a:ext cx="1856876" cy="2247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500" u="none" cap="none" strike="noStrike">
                <a:solidFill>
                  <a:srgbClr val="FFFFFF"/>
                </a:solidFill>
                <a:latin typeface="Inknut Antiqua"/>
                <a:ea typeface="Inknut Antiqua"/>
                <a:cs typeface="Inknut Antiqua"/>
                <a:sym typeface="Inknut Antiqua"/>
              </a:rPr>
              <a:t>Fonts</a:t>
            </a:r>
            <a:endParaRPr/>
          </a:p>
        </p:txBody>
      </p:sp>
      <p:sp>
        <p:nvSpPr>
          <p:cNvPr id="235" name="Google Shape;235;p18"/>
          <p:cNvSpPr txBox="1"/>
          <p:nvPr/>
        </p:nvSpPr>
        <p:spPr>
          <a:xfrm>
            <a:off x="4180208" y="2335251"/>
            <a:ext cx="1856876" cy="2247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500" u="none" cap="none" strike="noStrike">
                <a:solidFill>
                  <a:srgbClr val="FFFFFF"/>
                </a:solidFill>
                <a:latin typeface="Inknut Antiqua"/>
                <a:ea typeface="Inknut Antiqua"/>
                <a:cs typeface="Inknut Antiqua"/>
                <a:sym typeface="Inknut Antiqua"/>
              </a:rPr>
              <a:t>Colors</a:t>
            </a:r>
            <a:endParaRPr/>
          </a:p>
        </p:txBody>
      </p:sp>
      <p:sp>
        <p:nvSpPr>
          <p:cNvPr id="236" name="Google Shape;236;p18"/>
          <p:cNvSpPr txBox="1"/>
          <p:nvPr/>
        </p:nvSpPr>
        <p:spPr>
          <a:xfrm>
            <a:off x="2851562" y="5596399"/>
            <a:ext cx="1856876" cy="2247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500" u="none" cap="none" strike="noStrike">
                <a:solidFill>
                  <a:srgbClr val="FFFFFF"/>
                </a:solidFill>
                <a:latin typeface="Inknut Antiqua"/>
                <a:ea typeface="Inknut Antiqua"/>
                <a:cs typeface="Inknut Antiqua"/>
                <a:sym typeface="Inknut Antiqua"/>
              </a:rPr>
              <a:t>Design Elements</a:t>
            </a:r>
            <a:endParaRPr/>
          </a:p>
        </p:txBody>
      </p:sp>
      <p:sp>
        <p:nvSpPr>
          <p:cNvPr id="237" name="Google Shape;237;p18"/>
          <p:cNvSpPr txBox="1"/>
          <p:nvPr/>
        </p:nvSpPr>
        <p:spPr>
          <a:xfrm>
            <a:off x="1329797" y="3502806"/>
            <a:ext cx="1856876" cy="16141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300" u="none" cap="none" strike="noStrike">
                <a:solidFill>
                  <a:srgbClr val="061320"/>
                </a:solidFill>
                <a:latin typeface="Inknut Antiqua"/>
                <a:ea typeface="Inknut Antiqua"/>
                <a:cs typeface="Inknut Antiqua"/>
                <a:sym typeface="Inknut Antiqua"/>
              </a:rPr>
              <a:t>Inknut Antiqua</a:t>
            </a:r>
            <a:endParaRPr/>
          </a:p>
        </p:txBody>
      </p:sp>
      <p:sp>
        <p:nvSpPr>
          <p:cNvPr id="238" name="Google Shape;238;p18"/>
          <p:cNvSpPr txBox="1"/>
          <p:nvPr/>
        </p:nvSpPr>
        <p:spPr>
          <a:xfrm>
            <a:off x="1329797" y="4124207"/>
            <a:ext cx="1856876" cy="9448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00" u="none" cap="none" strike="noStrike">
                <a:solidFill>
                  <a:srgbClr val="061320"/>
                </a:solidFill>
                <a:latin typeface="Inknut Antiqua Light"/>
                <a:ea typeface="Inknut Antiqua Light"/>
                <a:cs typeface="Inknut Antiqua Light"/>
                <a:sym typeface="Inknut Antiqua Light"/>
              </a:rPr>
              <a:t>BODY COPY:</a:t>
            </a:r>
            <a:endParaRPr/>
          </a:p>
        </p:txBody>
      </p:sp>
      <p:grpSp>
        <p:nvGrpSpPr>
          <p:cNvPr id="239" name="Google Shape;239;p18"/>
          <p:cNvGrpSpPr/>
          <p:nvPr/>
        </p:nvGrpSpPr>
        <p:grpSpPr>
          <a:xfrm>
            <a:off x="4726985" y="2899443"/>
            <a:ext cx="719858" cy="789191"/>
            <a:chOff x="0" y="0"/>
            <a:chExt cx="959811" cy="1052254"/>
          </a:xfrm>
        </p:grpSpPr>
        <p:sp>
          <p:nvSpPr>
            <p:cNvPr id="240" name="Google Shape;240;p18"/>
            <p:cNvSpPr/>
            <p:nvPr/>
          </p:nvSpPr>
          <p:spPr>
            <a:xfrm>
              <a:off x="102369" y="0"/>
              <a:ext cx="755073" cy="755073"/>
            </a:xfrm>
            <a:custGeom>
              <a:rect b="b" l="l" r="r" t="t"/>
              <a:pathLst>
                <a:path extrusionOk="0" h="1035491" w="1035491">
                  <a:moveTo>
                    <a:pt x="437470" y="0"/>
                  </a:moveTo>
                  <a:lnTo>
                    <a:pt x="598021" y="0"/>
                  </a:lnTo>
                  <a:cubicBezTo>
                    <a:pt x="839629" y="0"/>
                    <a:pt x="1035491" y="195862"/>
                    <a:pt x="1035491" y="437470"/>
                  </a:cubicBezTo>
                  <a:lnTo>
                    <a:pt x="1035491" y="598021"/>
                  </a:lnTo>
                  <a:cubicBezTo>
                    <a:pt x="1035491" y="839629"/>
                    <a:pt x="839629" y="1035491"/>
                    <a:pt x="598021" y="1035491"/>
                  </a:cubicBezTo>
                  <a:lnTo>
                    <a:pt x="437470" y="1035491"/>
                  </a:lnTo>
                  <a:cubicBezTo>
                    <a:pt x="195862" y="1035491"/>
                    <a:pt x="0" y="839629"/>
                    <a:pt x="0" y="598021"/>
                  </a:cubicBezTo>
                  <a:lnTo>
                    <a:pt x="0" y="437470"/>
                  </a:lnTo>
                  <a:cubicBezTo>
                    <a:pt x="0" y="195862"/>
                    <a:pt x="195862" y="0"/>
                    <a:pt x="437470" y="0"/>
                  </a:cubicBezTo>
                  <a:close/>
                </a:path>
              </a:pathLst>
            </a:custGeom>
            <a:solidFill>
              <a:srgbClr val="C7234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1" name="Google Shape;241;p18"/>
            <p:cNvSpPr txBox="1"/>
            <p:nvPr/>
          </p:nvSpPr>
          <p:spPr>
            <a:xfrm>
              <a:off x="0" y="883471"/>
              <a:ext cx="959811" cy="16878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300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899" u="none" cap="none" strike="noStrike">
                  <a:solidFill>
                    <a:srgbClr val="061320"/>
                  </a:solidFill>
                  <a:latin typeface="Inknut Antiqua Light"/>
                  <a:ea typeface="Inknut Antiqua Light"/>
                  <a:cs typeface="Inknut Antiqua Light"/>
                  <a:sym typeface="Inknut Antiqua Light"/>
                </a:rPr>
                <a:t>#C72348</a:t>
              </a:r>
              <a:endParaRPr/>
            </a:p>
          </p:txBody>
        </p:sp>
      </p:grpSp>
      <p:grpSp>
        <p:nvGrpSpPr>
          <p:cNvPr id="242" name="Google Shape;242;p18"/>
          <p:cNvGrpSpPr/>
          <p:nvPr/>
        </p:nvGrpSpPr>
        <p:grpSpPr>
          <a:xfrm>
            <a:off x="3951486" y="3845342"/>
            <a:ext cx="719858" cy="789191"/>
            <a:chOff x="0" y="0"/>
            <a:chExt cx="959811" cy="1052254"/>
          </a:xfrm>
        </p:grpSpPr>
        <p:sp>
          <p:nvSpPr>
            <p:cNvPr id="243" name="Google Shape;243;p18"/>
            <p:cNvSpPr/>
            <p:nvPr/>
          </p:nvSpPr>
          <p:spPr>
            <a:xfrm>
              <a:off x="102369" y="0"/>
              <a:ext cx="755073" cy="755073"/>
            </a:xfrm>
            <a:custGeom>
              <a:rect b="b" l="l" r="r" t="t"/>
              <a:pathLst>
                <a:path extrusionOk="0" h="1035491" w="1035491">
                  <a:moveTo>
                    <a:pt x="437470" y="0"/>
                  </a:moveTo>
                  <a:lnTo>
                    <a:pt x="598021" y="0"/>
                  </a:lnTo>
                  <a:cubicBezTo>
                    <a:pt x="839629" y="0"/>
                    <a:pt x="1035491" y="195862"/>
                    <a:pt x="1035491" y="437470"/>
                  </a:cubicBezTo>
                  <a:lnTo>
                    <a:pt x="1035491" y="598021"/>
                  </a:lnTo>
                  <a:cubicBezTo>
                    <a:pt x="1035491" y="839629"/>
                    <a:pt x="839629" y="1035491"/>
                    <a:pt x="598021" y="1035491"/>
                  </a:cubicBezTo>
                  <a:lnTo>
                    <a:pt x="437470" y="1035491"/>
                  </a:lnTo>
                  <a:cubicBezTo>
                    <a:pt x="195862" y="1035491"/>
                    <a:pt x="0" y="839629"/>
                    <a:pt x="0" y="598021"/>
                  </a:cubicBezTo>
                  <a:lnTo>
                    <a:pt x="0" y="437470"/>
                  </a:lnTo>
                  <a:cubicBezTo>
                    <a:pt x="0" y="195862"/>
                    <a:pt x="195862" y="0"/>
                    <a:pt x="437470" y="0"/>
                  </a:cubicBezTo>
                  <a:close/>
                </a:path>
              </a:pathLst>
            </a:custGeom>
            <a:solidFill>
              <a:srgbClr val="EDBF5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4" name="Google Shape;244;p18"/>
            <p:cNvSpPr txBox="1"/>
            <p:nvPr/>
          </p:nvSpPr>
          <p:spPr>
            <a:xfrm>
              <a:off x="0" y="883471"/>
              <a:ext cx="959811" cy="16878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300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899" u="none" cap="none" strike="noStrike">
                  <a:solidFill>
                    <a:srgbClr val="061320"/>
                  </a:solidFill>
                  <a:latin typeface="Inknut Antiqua Light"/>
                  <a:ea typeface="Inknut Antiqua Light"/>
                  <a:cs typeface="Inknut Antiqua Light"/>
                  <a:sym typeface="Inknut Antiqua Light"/>
                </a:rPr>
                <a:t>#EDBF5F</a:t>
              </a:r>
              <a:endParaRPr/>
            </a:p>
          </p:txBody>
        </p:sp>
      </p:grpSp>
      <p:grpSp>
        <p:nvGrpSpPr>
          <p:cNvPr id="245" name="Google Shape;245;p18"/>
          <p:cNvGrpSpPr/>
          <p:nvPr/>
        </p:nvGrpSpPr>
        <p:grpSpPr>
          <a:xfrm>
            <a:off x="4726985" y="3845342"/>
            <a:ext cx="719858" cy="789191"/>
            <a:chOff x="0" y="0"/>
            <a:chExt cx="959811" cy="1052254"/>
          </a:xfrm>
        </p:grpSpPr>
        <p:sp>
          <p:nvSpPr>
            <p:cNvPr id="246" name="Google Shape;246;p18"/>
            <p:cNvSpPr/>
            <p:nvPr/>
          </p:nvSpPr>
          <p:spPr>
            <a:xfrm>
              <a:off x="102369" y="0"/>
              <a:ext cx="755073" cy="755073"/>
            </a:xfrm>
            <a:custGeom>
              <a:rect b="b" l="l" r="r" t="t"/>
              <a:pathLst>
                <a:path extrusionOk="0" h="1035491" w="1035491">
                  <a:moveTo>
                    <a:pt x="437470" y="0"/>
                  </a:moveTo>
                  <a:lnTo>
                    <a:pt x="598021" y="0"/>
                  </a:lnTo>
                  <a:cubicBezTo>
                    <a:pt x="839629" y="0"/>
                    <a:pt x="1035491" y="195862"/>
                    <a:pt x="1035491" y="437470"/>
                  </a:cubicBezTo>
                  <a:lnTo>
                    <a:pt x="1035491" y="598021"/>
                  </a:lnTo>
                  <a:cubicBezTo>
                    <a:pt x="1035491" y="839629"/>
                    <a:pt x="839629" y="1035491"/>
                    <a:pt x="598021" y="1035491"/>
                  </a:cubicBezTo>
                  <a:lnTo>
                    <a:pt x="437470" y="1035491"/>
                  </a:lnTo>
                  <a:cubicBezTo>
                    <a:pt x="195862" y="1035491"/>
                    <a:pt x="0" y="839629"/>
                    <a:pt x="0" y="598021"/>
                  </a:cubicBezTo>
                  <a:lnTo>
                    <a:pt x="0" y="437470"/>
                  </a:lnTo>
                  <a:cubicBezTo>
                    <a:pt x="0" y="195862"/>
                    <a:pt x="195862" y="0"/>
                    <a:pt x="437470" y="0"/>
                  </a:cubicBezTo>
                  <a:close/>
                </a:path>
              </a:pathLst>
            </a:custGeom>
            <a:solidFill>
              <a:srgbClr val="09686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7" name="Google Shape;247;p18"/>
            <p:cNvSpPr txBox="1"/>
            <p:nvPr/>
          </p:nvSpPr>
          <p:spPr>
            <a:xfrm>
              <a:off x="0" y="883471"/>
              <a:ext cx="959811" cy="16878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300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899" u="none" cap="none" strike="noStrike">
                  <a:solidFill>
                    <a:srgbClr val="061320"/>
                  </a:solidFill>
                  <a:latin typeface="Inknut Antiqua Light"/>
                  <a:ea typeface="Inknut Antiqua Light"/>
                  <a:cs typeface="Inknut Antiqua Light"/>
                  <a:sym typeface="Inknut Antiqua Light"/>
                </a:rPr>
                <a:t>#09686F</a:t>
              </a:r>
              <a:endParaRPr/>
            </a:p>
          </p:txBody>
        </p:sp>
      </p:grpSp>
      <p:grpSp>
        <p:nvGrpSpPr>
          <p:cNvPr id="248" name="Google Shape;248;p18"/>
          <p:cNvGrpSpPr/>
          <p:nvPr/>
        </p:nvGrpSpPr>
        <p:grpSpPr>
          <a:xfrm>
            <a:off x="5546255" y="2887052"/>
            <a:ext cx="719858" cy="789191"/>
            <a:chOff x="0" y="0"/>
            <a:chExt cx="959811" cy="1052254"/>
          </a:xfrm>
        </p:grpSpPr>
        <p:sp>
          <p:nvSpPr>
            <p:cNvPr id="249" name="Google Shape;249;p18"/>
            <p:cNvSpPr/>
            <p:nvPr/>
          </p:nvSpPr>
          <p:spPr>
            <a:xfrm>
              <a:off x="102369" y="0"/>
              <a:ext cx="755073" cy="755073"/>
            </a:xfrm>
            <a:custGeom>
              <a:rect b="b" l="l" r="r" t="t"/>
              <a:pathLst>
                <a:path extrusionOk="0" h="1035491" w="1035491">
                  <a:moveTo>
                    <a:pt x="437470" y="0"/>
                  </a:moveTo>
                  <a:lnTo>
                    <a:pt x="598021" y="0"/>
                  </a:lnTo>
                  <a:cubicBezTo>
                    <a:pt x="839629" y="0"/>
                    <a:pt x="1035491" y="195862"/>
                    <a:pt x="1035491" y="437470"/>
                  </a:cubicBezTo>
                  <a:lnTo>
                    <a:pt x="1035491" y="598021"/>
                  </a:lnTo>
                  <a:cubicBezTo>
                    <a:pt x="1035491" y="839629"/>
                    <a:pt x="839629" y="1035491"/>
                    <a:pt x="598021" y="1035491"/>
                  </a:cubicBezTo>
                  <a:lnTo>
                    <a:pt x="437470" y="1035491"/>
                  </a:lnTo>
                  <a:cubicBezTo>
                    <a:pt x="195862" y="1035491"/>
                    <a:pt x="0" y="839629"/>
                    <a:pt x="0" y="598021"/>
                  </a:cubicBezTo>
                  <a:lnTo>
                    <a:pt x="0" y="437470"/>
                  </a:lnTo>
                  <a:cubicBezTo>
                    <a:pt x="0" y="195862"/>
                    <a:pt x="195862" y="0"/>
                    <a:pt x="437470" y="0"/>
                  </a:cubicBezTo>
                  <a:close/>
                </a:path>
              </a:pathLst>
            </a:custGeom>
            <a:solidFill>
              <a:srgbClr val="CB81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0" name="Google Shape;250;p18"/>
            <p:cNvSpPr txBox="1"/>
            <p:nvPr/>
          </p:nvSpPr>
          <p:spPr>
            <a:xfrm>
              <a:off x="0" y="883471"/>
              <a:ext cx="959811" cy="16878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300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899" u="none" cap="none" strike="noStrike">
                  <a:solidFill>
                    <a:srgbClr val="061320"/>
                  </a:solidFill>
                  <a:latin typeface="Inknut Antiqua Light"/>
                  <a:ea typeface="Inknut Antiqua Light"/>
                  <a:cs typeface="Inknut Antiqua Light"/>
                  <a:sym typeface="Inknut Antiqua Light"/>
                </a:rPr>
                <a:t>#CB8119</a:t>
              </a:r>
              <a:endParaRPr/>
            </a:p>
          </p:txBody>
        </p:sp>
      </p:grpSp>
      <p:sp>
        <p:nvSpPr>
          <p:cNvPr id="251" name="Google Shape;251;p18"/>
          <p:cNvSpPr txBox="1"/>
          <p:nvPr/>
        </p:nvSpPr>
        <p:spPr>
          <a:xfrm>
            <a:off x="1329797" y="3730704"/>
            <a:ext cx="1856876" cy="28346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99" u="none" cap="none" strike="noStrike">
                <a:solidFill>
                  <a:srgbClr val="061320"/>
                </a:solidFill>
                <a:latin typeface="Italianno"/>
                <a:ea typeface="Italianno"/>
                <a:cs typeface="Italianno"/>
                <a:sym typeface="Italianno"/>
              </a:rPr>
              <a:t>Italianno</a:t>
            </a:r>
            <a:endParaRPr/>
          </a:p>
        </p:txBody>
      </p:sp>
      <p:sp>
        <p:nvSpPr>
          <p:cNvPr id="252" name="Google Shape;252;p18"/>
          <p:cNvSpPr txBox="1"/>
          <p:nvPr/>
        </p:nvSpPr>
        <p:spPr>
          <a:xfrm>
            <a:off x="1329797" y="4347350"/>
            <a:ext cx="1856876" cy="16141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300" u="none" cap="none" strike="noStrike">
                <a:solidFill>
                  <a:srgbClr val="061320"/>
                </a:solidFill>
                <a:latin typeface="Inknut Antiqua"/>
                <a:ea typeface="Inknut Antiqua"/>
                <a:cs typeface="Inknut Antiqua"/>
                <a:sym typeface="Inknut Antiqua"/>
              </a:rPr>
              <a:t>Inknut Antiqua</a:t>
            </a:r>
            <a:endParaRPr/>
          </a:p>
        </p:txBody>
      </p:sp>
      <p:grpSp>
        <p:nvGrpSpPr>
          <p:cNvPr id="253" name="Google Shape;253;p18"/>
          <p:cNvGrpSpPr/>
          <p:nvPr/>
        </p:nvGrpSpPr>
        <p:grpSpPr>
          <a:xfrm>
            <a:off x="5546255" y="3845342"/>
            <a:ext cx="719858" cy="789191"/>
            <a:chOff x="0" y="0"/>
            <a:chExt cx="959811" cy="1052254"/>
          </a:xfrm>
        </p:grpSpPr>
        <p:sp>
          <p:nvSpPr>
            <p:cNvPr id="254" name="Google Shape;254;p18"/>
            <p:cNvSpPr/>
            <p:nvPr/>
          </p:nvSpPr>
          <p:spPr>
            <a:xfrm>
              <a:off x="102369" y="0"/>
              <a:ext cx="755073" cy="755073"/>
            </a:xfrm>
            <a:custGeom>
              <a:rect b="b" l="l" r="r" t="t"/>
              <a:pathLst>
                <a:path extrusionOk="0" h="1035491" w="1035491">
                  <a:moveTo>
                    <a:pt x="437470" y="0"/>
                  </a:moveTo>
                  <a:lnTo>
                    <a:pt x="598021" y="0"/>
                  </a:lnTo>
                  <a:cubicBezTo>
                    <a:pt x="839629" y="0"/>
                    <a:pt x="1035491" y="195862"/>
                    <a:pt x="1035491" y="437470"/>
                  </a:cubicBezTo>
                  <a:lnTo>
                    <a:pt x="1035491" y="598021"/>
                  </a:lnTo>
                  <a:cubicBezTo>
                    <a:pt x="1035491" y="839629"/>
                    <a:pt x="839629" y="1035491"/>
                    <a:pt x="598021" y="1035491"/>
                  </a:cubicBezTo>
                  <a:lnTo>
                    <a:pt x="437470" y="1035491"/>
                  </a:lnTo>
                  <a:cubicBezTo>
                    <a:pt x="195862" y="1035491"/>
                    <a:pt x="0" y="839629"/>
                    <a:pt x="0" y="598021"/>
                  </a:cubicBezTo>
                  <a:lnTo>
                    <a:pt x="0" y="437470"/>
                  </a:lnTo>
                  <a:cubicBezTo>
                    <a:pt x="0" y="195862"/>
                    <a:pt x="195862" y="0"/>
                    <a:pt x="437470" y="0"/>
                  </a:cubicBezTo>
                  <a:close/>
                </a:path>
              </a:pathLst>
            </a:custGeom>
            <a:solidFill>
              <a:srgbClr val="FFEECC"/>
            </a:solidFill>
            <a:ln cap="rnd" cmpd="sng" w="19050">
              <a:solidFill>
                <a:srgbClr val="06132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5" name="Google Shape;255;p18"/>
            <p:cNvSpPr txBox="1"/>
            <p:nvPr/>
          </p:nvSpPr>
          <p:spPr>
            <a:xfrm>
              <a:off x="0" y="883471"/>
              <a:ext cx="959811" cy="16878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300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899" u="none" cap="none" strike="noStrike">
                  <a:solidFill>
                    <a:srgbClr val="061320"/>
                  </a:solidFill>
                  <a:latin typeface="Inknut Antiqua Light"/>
                  <a:ea typeface="Inknut Antiqua Light"/>
                  <a:cs typeface="Inknut Antiqua Light"/>
                  <a:sym typeface="Inknut Antiqua Light"/>
                </a:rPr>
                <a:t>#FFEECC</a:t>
              </a:r>
              <a:endParaRPr/>
            </a:p>
          </p:txBody>
        </p:sp>
      </p:grpSp>
      <p:sp>
        <p:nvSpPr>
          <p:cNvPr id="256" name="Google Shape;256;p18"/>
          <p:cNvSpPr txBox="1"/>
          <p:nvPr/>
        </p:nvSpPr>
        <p:spPr>
          <a:xfrm>
            <a:off x="1016441" y="4689520"/>
            <a:ext cx="2483587" cy="15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00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01" u="none" cap="none" strike="noStrike">
                <a:solidFill>
                  <a:srgbClr val="061320"/>
                </a:solidFill>
                <a:latin typeface="Inknut Antiqua Light"/>
                <a:ea typeface="Inknut Antiqua Light"/>
                <a:cs typeface="Inknut Antiqua Light"/>
                <a:sym typeface="Inknut Antiqua Light"/>
              </a:rPr>
              <a:t>You can find these fonts online too.</a:t>
            </a:r>
            <a:endParaRPr/>
          </a:p>
        </p:txBody>
      </p:sp>
      <p:pic>
        <p:nvPicPr>
          <p:cNvPr id="257" name="Google Shape;257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58575" y="6508575"/>
            <a:ext cx="767024" cy="1001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73600" y="6152667"/>
            <a:ext cx="710026" cy="13888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860813" y="6337842"/>
            <a:ext cx="983552" cy="11834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1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000425" y="6672500"/>
            <a:ext cx="756776" cy="8191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1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941700" y="6618574"/>
            <a:ext cx="627694" cy="819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1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13750" y="8019550"/>
            <a:ext cx="936337" cy="11947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1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866530" y="7976544"/>
            <a:ext cx="1413775" cy="11708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18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032701" y="7930472"/>
            <a:ext cx="1131152" cy="1309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18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4275676" y="7862560"/>
            <a:ext cx="1232676" cy="12399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18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5646150" y="8021300"/>
            <a:ext cx="1013761" cy="1171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18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3913250" y="6508787"/>
            <a:ext cx="859827" cy="10389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Google Shape;272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011" y="1588"/>
            <a:ext cx="7555348" cy="1069340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73" name="Google Shape;273;p19"/>
          <p:cNvGrpSpPr/>
          <p:nvPr/>
        </p:nvGrpSpPr>
        <p:grpSpPr>
          <a:xfrm>
            <a:off x="800879" y="1784864"/>
            <a:ext cx="5958242" cy="7122272"/>
            <a:chOff x="0" y="0"/>
            <a:chExt cx="2229832" cy="2665462"/>
          </a:xfrm>
        </p:grpSpPr>
        <p:sp>
          <p:nvSpPr>
            <p:cNvPr id="274" name="Google Shape;274;p19"/>
            <p:cNvSpPr/>
            <p:nvPr/>
          </p:nvSpPr>
          <p:spPr>
            <a:xfrm>
              <a:off x="0" y="0"/>
              <a:ext cx="2229832" cy="2665462"/>
            </a:xfrm>
            <a:custGeom>
              <a:rect b="b" l="l" r="r" t="t"/>
              <a:pathLst>
                <a:path extrusionOk="0" h="2665462" w="2229832">
                  <a:moveTo>
                    <a:pt x="2150413" y="0"/>
                  </a:moveTo>
                  <a:lnTo>
                    <a:pt x="79418" y="0"/>
                  </a:lnTo>
                  <a:cubicBezTo>
                    <a:pt x="79418" y="43699"/>
                    <a:pt x="44079" y="79418"/>
                    <a:pt x="0" y="79418"/>
                  </a:cubicBezTo>
                  <a:lnTo>
                    <a:pt x="0" y="2586044"/>
                  </a:lnTo>
                  <a:cubicBezTo>
                    <a:pt x="43699" y="2586044"/>
                    <a:pt x="79418" y="2621383"/>
                    <a:pt x="79418" y="2665462"/>
                  </a:cubicBezTo>
                  <a:lnTo>
                    <a:pt x="2150413" y="2665462"/>
                  </a:lnTo>
                  <a:cubicBezTo>
                    <a:pt x="2150413" y="2621763"/>
                    <a:pt x="2185752" y="2586044"/>
                    <a:pt x="2229832" y="2586044"/>
                  </a:cubicBezTo>
                  <a:lnTo>
                    <a:pt x="2229832" y="79418"/>
                  </a:lnTo>
                  <a:cubicBezTo>
                    <a:pt x="2186132" y="79418"/>
                    <a:pt x="2150413" y="44079"/>
                    <a:pt x="215041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CB8119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5" name="Google Shape;275;p19"/>
            <p:cNvSpPr txBox="1"/>
            <p:nvPr/>
          </p:nvSpPr>
          <p:spPr>
            <a:xfrm>
              <a:off x="38100" y="38100"/>
              <a:ext cx="2153632" cy="258926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8550" lIns="48550" spcFirstLastPara="1" rIns="48550" wrap="square" tIns="48550">
              <a:noAutofit/>
            </a:bodyPr>
            <a:lstStyle/>
            <a:p>
              <a:pPr indent="0" lvl="1" marL="0" marR="0" rtl="0" algn="ctr">
                <a:lnSpc>
                  <a:spcPct val="474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76" name="Google Shape;276;p19"/>
          <p:cNvSpPr txBox="1"/>
          <p:nvPr/>
        </p:nvSpPr>
        <p:spPr>
          <a:xfrm>
            <a:off x="1285449" y="3359200"/>
            <a:ext cx="4989000" cy="496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00" u="none" cap="none" strike="noStrike">
                <a:solidFill>
                  <a:srgbClr val="FFFFFF"/>
                </a:solidFill>
                <a:latin typeface="Inknut Antiqua Light"/>
                <a:ea typeface="Inknut Antiqua Light"/>
                <a:cs typeface="Inknut Antiqua Light"/>
                <a:sym typeface="Inknut Antiqua Light"/>
              </a:rPr>
              <a:t>This design template is free for </a:t>
            </a:r>
            <a:endParaRPr/>
          </a:p>
          <a:p>
            <a:pPr indent="0" lvl="1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00" u="none" cap="none" strike="noStrike">
                <a:solidFill>
                  <a:srgbClr val="FFFFFF"/>
                </a:solidFill>
                <a:latin typeface="Inknut Antiqua Light"/>
                <a:ea typeface="Inknut Antiqua Light"/>
                <a:cs typeface="Inknut Antiqua Light"/>
                <a:sym typeface="Inknut Antiqua Light"/>
              </a:rPr>
              <a:t>everyone to use thanks to the following:</a:t>
            </a:r>
            <a:endParaRPr/>
          </a:p>
        </p:txBody>
      </p:sp>
      <p:sp>
        <p:nvSpPr>
          <p:cNvPr id="277" name="Google Shape;277;p19"/>
          <p:cNvSpPr txBox="1"/>
          <p:nvPr/>
        </p:nvSpPr>
        <p:spPr>
          <a:xfrm>
            <a:off x="1982506" y="7550609"/>
            <a:ext cx="3594988" cy="523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CB8119"/>
                </a:solidFill>
                <a:latin typeface="Italianno"/>
                <a:ea typeface="Italianno"/>
                <a:cs typeface="Italianno"/>
                <a:sym typeface="Italianno"/>
              </a:rPr>
              <a:t>Happy designing!</a:t>
            </a:r>
            <a:endParaRPr/>
          </a:p>
        </p:txBody>
      </p:sp>
      <p:sp>
        <p:nvSpPr>
          <p:cNvPr id="278" name="Google Shape;278;p19"/>
          <p:cNvSpPr txBox="1"/>
          <p:nvPr/>
        </p:nvSpPr>
        <p:spPr>
          <a:xfrm>
            <a:off x="2350819" y="5524126"/>
            <a:ext cx="2858363" cy="16865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00" u="none" cap="none" strike="noStrike">
                <a:solidFill>
                  <a:srgbClr val="FFFFFF"/>
                </a:solidFill>
                <a:latin typeface="Inknut Antiqua Light"/>
                <a:ea typeface="Inknut Antiqua Light"/>
                <a:cs typeface="Inknut Antiqua Light"/>
                <a:sym typeface="Inknut Antiqua Light"/>
              </a:rPr>
              <a:t>for the presentation template</a:t>
            </a:r>
            <a:endParaRPr/>
          </a:p>
        </p:txBody>
      </p:sp>
      <p:sp>
        <p:nvSpPr>
          <p:cNvPr id="279" name="Google Shape;279;p19"/>
          <p:cNvSpPr txBox="1"/>
          <p:nvPr/>
        </p:nvSpPr>
        <p:spPr>
          <a:xfrm>
            <a:off x="2275111" y="6745107"/>
            <a:ext cx="3009779" cy="16865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00" u="none" cap="none" strike="noStrike">
                <a:solidFill>
                  <a:srgbClr val="FFFFFF"/>
                </a:solidFill>
                <a:latin typeface="Inknut Antiqua Light"/>
                <a:ea typeface="Inknut Antiqua Light"/>
                <a:cs typeface="Inknut Antiqua Light"/>
                <a:sym typeface="Inknut Antiqua Light"/>
              </a:rPr>
              <a:t>for the photos</a:t>
            </a:r>
            <a:endParaRPr/>
          </a:p>
        </p:txBody>
      </p:sp>
      <p:sp>
        <p:nvSpPr>
          <p:cNvPr id="280" name="Google Shape;280;p19"/>
          <p:cNvSpPr txBox="1"/>
          <p:nvPr/>
        </p:nvSpPr>
        <p:spPr>
          <a:xfrm>
            <a:off x="1147406" y="2416416"/>
            <a:ext cx="5265188" cy="10382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000" u="none" cap="none" strike="noStrike">
                <a:solidFill>
                  <a:srgbClr val="CB8119"/>
                </a:solidFill>
                <a:latin typeface="Italianno"/>
                <a:ea typeface="Italianno"/>
                <a:cs typeface="Italianno"/>
                <a:sym typeface="Italianno"/>
              </a:rPr>
              <a:t>Credits</a:t>
            </a:r>
            <a:endParaRPr/>
          </a:p>
        </p:txBody>
      </p:sp>
      <p:sp>
        <p:nvSpPr>
          <p:cNvPr id="281" name="Google Shape;281;p19"/>
          <p:cNvSpPr txBox="1"/>
          <p:nvPr/>
        </p:nvSpPr>
        <p:spPr>
          <a:xfrm>
            <a:off x="1929251" y="6297342"/>
            <a:ext cx="3701498" cy="33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99" u="none" cap="none" strike="noStrike">
                <a:solidFill>
                  <a:srgbClr val="FFFFFF"/>
                </a:solidFill>
                <a:latin typeface="Inknut Antiqua"/>
                <a:ea typeface="Inknut Antiqua"/>
                <a:cs typeface="Inknut Antiqua"/>
                <a:sym typeface="Inknut Antiqua"/>
              </a:rPr>
              <a:t>Pexels, Pixabay</a:t>
            </a:r>
            <a:endParaRPr/>
          </a:p>
        </p:txBody>
      </p:sp>
      <p:sp>
        <p:nvSpPr>
          <p:cNvPr id="282" name="Google Shape;282;p19"/>
          <p:cNvSpPr/>
          <p:nvPr/>
        </p:nvSpPr>
        <p:spPr>
          <a:xfrm>
            <a:off x="7041418" y="5794481"/>
            <a:ext cx="351558" cy="351558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CB811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3" name="Google Shape;283;p19"/>
          <p:cNvSpPr/>
          <p:nvPr/>
        </p:nvSpPr>
        <p:spPr>
          <a:xfrm>
            <a:off x="404442" y="8907136"/>
            <a:ext cx="351558" cy="351558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CB811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4" name="Google Shape;284;p19"/>
          <p:cNvSpPr/>
          <p:nvPr/>
        </p:nvSpPr>
        <p:spPr>
          <a:xfrm>
            <a:off x="252751" y="6146038"/>
            <a:ext cx="351558" cy="351558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C7234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5" name="Google Shape;285;p19"/>
          <p:cNvSpPr/>
          <p:nvPr/>
        </p:nvSpPr>
        <p:spPr>
          <a:xfrm>
            <a:off x="3554310" y="9444524"/>
            <a:ext cx="351558" cy="351558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09686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6" name="Google Shape;286;p19"/>
          <p:cNvSpPr/>
          <p:nvPr/>
        </p:nvSpPr>
        <p:spPr>
          <a:xfrm>
            <a:off x="5922993" y="9620302"/>
            <a:ext cx="351558" cy="351558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CB811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7" name="Google Shape;287;p19"/>
          <p:cNvSpPr/>
          <p:nvPr/>
        </p:nvSpPr>
        <p:spPr>
          <a:xfrm>
            <a:off x="1630948" y="827261"/>
            <a:ext cx="351558" cy="351558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C7234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8" name="Google Shape;288;p19"/>
          <p:cNvSpPr/>
          <p:nvPr/>
        </p:nvSpPr>
        <p:spPr>
          <a:xfrm>
            <a:off x="4541860" y="404442"/>
            <a:ext cx="351536" cy="351536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09686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89" name="Google Shape;289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29675" y="4662801"/>
            <a:ext cx="2900649" cy="7251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19"/>
          <p:cNvPicPr preferRelativeResize="0"/>
          <p:nvPr/>
        </p:nvPicPr>
        <p:blipFill rotWithShape="1">
          <a:blip r:embed="rId5">
            <a:alphaModFix/>
          </a:blip>
          <a:srcRect b="0" l="26346" r="0" t="11660"/>
          <a:stretch/>
        </p:blipFill>
        <p:spPr>
          <a:xfrm>
            <a:off x="0" y="0"/>
            <a:ext cx="1873102" cy="2936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19"/>
          <p:cNvPicPr preferRelativeResize="0"/>
          <p:nvPr/>
        </p:nvPicPr>
        <p:blipFill rotWithShape="1">
          <a:blip r:embed="rId6">
            <a:alphaModFix/>
          </a:blip>
          <a:srcRect b="0" l="0" r="17749" t="37488"/>
          <a:stretch/>
        </p:blipFill>
        <p:spPr>
          <a:xfrm>
            <a:off x="5080725" y="1600"/>
            <a:ext cx="2473602" cy="2262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Christmas Party Poster">
  <a:themeElements>
    <a:clrScheme name="Office">
      <a:dk1>
        <a:srgbClr val="061320"/>
      </a:dk1>
      <a:lt1>
        <a:srgbClr val="FFEECC"/>
      </a:lt1>
      <a:dk2>
        <a:srgbClr val="F13636"/>
      </a:dk2>
      <a:lt2>
        <a:srgbClr val="061320"/>
      </a:lt2>
      <a:accent1>
        <a:srgbClr val="C72348"/>
      </a:accent1>
      <a:accent2>
        <a:srgbClr val="09686F"/>
      </a:accent2>
      <a:accent3>
        <a:srgbClr val="CB8119"/>
      </a:accent3>
      <a:accent4>
        <a:srgbClr val="C72348"/>
      </a:accent4>
      <a:accent5>
        <a:srgbClr val="09686F"/>
      </a:accent5>
      <a:accent6>
        <a:srgbClr val="EDBF5F"/>
      </a:accent6>
      <a:hlink>
        <a:srgbClr val="C72348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