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10287000" cx="18288000"/>
  <p:notesSz cx="6858000" cy="9144000"/>
  <p:embeddedFontLst>
    <p:embeddedFont>
      <p:font typeface="Unica One"/>
      <p:regular r:id="rId18"/>
    </p:embeddedFont>
    <p:embeddedFont>
      <p:font typeface="DM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bold.fntdata"/><Relationship Id="rId11" Type="http://schemas.openxmlformats.org/officeDocument/2006/relationships/slide" Target="slides/slide6.xml"/><Relationship Id="rId22" Type="http://schemas.openxmlformats.org/officeDocument/2006/relationships/font" Target="fonts/DMSans-boldItalic.fntdata"/><Relationship Id="rId10" Type="http://schemas.openxmlformats.org/officeDocument/2006/relationships/slide" Target="slides/slide5.xml"/><Relationship Id="rId21" Type="http://schemas.openxmlformats.org/officeDocument/2006/relationships/font" Target="fonts/DM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DMSans-regular.fntdata"/><Relationship Id="rId6" Type="http://schemas.openxmlformats.org/officeDocument/2006/relationships/slide" Target="slides/slide1.xml"/><Relationship Id="rId18" Type="http://schemas.openxmlformats.org/officeDocument/2006/relationships/font" Target="fonts/UnicaOne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11.png"/><Relationship Id="rId6" Type="http://schemas.openxmlformats.org/officeDocument/2006/relationships/image" Target="../media/image7.png"/><Relationship Id="rId7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916967" y="810778"/>
            <a:ext cx="16454177" cy="8497515"/>
            <a:chOff x="0" y="-38100"/>
            <a:chExt cx="4333582" cy="2238014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38100"/>
              <a:ext cx="4333500" cy="22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43291" l="0" r="0" t="0"/>
          <a:stretch/>
        </p:blipFill>
        <p:spPr>
          <a:xfrm>
            <a:off x="5552700" y="6512650"/>
            <a:ext cx="5583301" cy="37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26475" r="0" t="20095"/>
          <a:stretch/>
        </p:blipFill>
        <p:spPr>
          <a:xfrm>
            <a:off x="0" y="0"/>
            <a:ext cx="3496826" cy="45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4">
            <a:alphaModFix/>
          </a:blip>
          <a:srcRect b="0" l="0" r="0" t="59206"/>
          <a:stretch/>
        </p:blipFill>
        <p:spPr>
          <a:xfrm>
            <a:off x="6871750" y="0"/>
            <a:ext cx="4938975" cy="18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5">
            <a:alphaModFix/>
          </a:blip>
          <a:srcRect b="0" l="0" r="0" t="14449"/>
          <a:stretch/>
        </p:blipFill>
        <p:spPr>
          <a:xfrm>
            <a:off x="15724875" y="0"/>
            <a:ext cx="2435649" cy="31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6">
            <a:alphaModFix/>
          </a:blip>
          <a:srcRect b="37410" l="33092" r="0" t="0"/>
          <a:stretch/>
        </p:blipFill>
        <p:spPr>
          <a:xfrm>
            <a:off x="-1" y="6512650"/>
            <a:ext cx="3496825" cy="377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7">
            <a:alphaModFix/>
          </a:blip>
          <a:srcRect b="18719" l="0" r="8298" t="0"/>
          <a:stretch/>
        </p:blipFill>
        <p:spPr>
          <a:xfrm>
            <a:off x="13229175" y="6376575"/>
            <a:ext cx="5058825" cy="3910426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>
            <p:ph type="title"/>
          </p:nvPr>
        </p:nvSpPr>
        <p:spPr>
          <a:xfrm>
            <a:off x="3698600" y="2974713"/>
            <a:ext cx="111282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25"/>
              </a:buClr>
              <a:buSzPts val="10000"/>
              <a:buFont typeface="Unica One"/>
              <a:buNone/>
              <a:defRPr i="0" sz="10000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26" name="Google Shape;26;p3"/>
          <p:cNvSpPr txBox="1"/>
          <p:nvPr>
            <p:ph idx="2" type="title"/>
          </p:nvPr>
        </p:nvSpPr>
        <p:spPr>
          <a:xfrm>
            <a:off x="6471050" y="6436963"/>
            <a:ext cx="5583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i="0" sz="3000" u="none" cap="none" strike="noStrike">
                <a:solidFill>
                  <a:schemeClr val="lt1"/>
                </a:solidFill>
                <a:highlight>
                  <a:srgbClr val="2C854C"/>
                </a:highlight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916967" y="810778"/>
            <a:ext cx="16454177" cy="8497515"/>
            <a:chOff x="0" y="-38100"/>
            <a:chExt cx="4333582" cy="2238014"/>
          </a:xfrm>
        </p:grpSpPr>
        <p:sp>
          <p:nvSpPr>
            <p:cNvPr id="29" name="Google Shape;29;p4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30" name="Google Shape;30;p4"/>
            <p:cNvSpPr txBox="1"/>
            <p:nvPr/>
          </p:nvSpPr>
          <p:spPr>
            <a:xfrm>
              <a:off x="0" y="-38100"/>
              <a:ext cx="4333500" cy="22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b="6393" l="0" r="35052" t="0"/>
          <a:stretch/>
        </p:blipFill>
        <p:spPr>
          <a:xfrm>
            <a:off x="11172753" y="657700"/>
            <a:ext cx="7115249" cy="962930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/>
          <p:nvPr>
            <p:ph type="title"/>
          </p:nvPr>
        </p:nvSpPr>
        <p:spPr>
          <a:xfrm>
            <a:off x="1685775" y="1583038"/>
            <a:ext cx="8144700" cy="222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25"/>
              </a:buClr>
              <a:buSzPts val="7000"/>
              <a:buFont typeface="Unica One"/>
              <a:buNone/>
              <a:defRPr i="0" sz="7000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1685775" y="40099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5"/>
          <p:cNvGrpSpPr/>
          <p:nvPr/>
        </p:nvGrpSpPr>
        <p:grpSpPr>
          <a:xfrm>
            <a:off x="916967" y="810778"/>
            <a:ext cx="16454177" cy="8497515"/>
            <a:chOff x="0" y="-38100"/>
            <a:chExt cx="4333582" cy="2238014"/>
          </a:xfrm>
        </p:grpSpPr>
        <p:sp>
          <p:nvSpPr>
            <p:cNvPr id="36" name="Google Shape;36;p5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37" name="Google Shape;37;p5"/>
            <p:cNvSpPr txBox="1"/>
            <p:nvPr/>
          </p:nvSpPr>
          <p:spPr>
            <a:xfrm>
              <a:off x="0" y="-38100"/>
              <a:ext cx="4333500" cy="22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5"/>
          <p:cNvSpPr/>
          <p:nvPr/>
        </p:nvSpPr>
        <p:spPr>
          <a:xfrm>
            <a:off x="10978483" y="1693744"/>
            <a:ext cx="4695194" cy="6899511"/>
          </a:xfrm>
          <a:custGeom>
            <a:rect b="b" l="l" r="r" t="t"/>
            <a:pathLst>
              <a:path extrusionOk="0" h="6899511" w="4695194">
                <a:moveTo>
                  <a:pt x="0" y="0"/>
                </a:moveTo>
                <a:lnTo>
                  <a:pt x="4695195" y="0"/>
                </a:lnTo>
                <a:lnTo>
                  <a:pt x="4695195" y="6899512"/>
                </a:lnTo>
                <a:lnTo>
                  <a:pt x="0" y="689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" name="Google Shape;39;p5"/>
          <p:cNvSpPr/>
          <p:nvPr/>
        </p:nvSpPr>
        <p:spPr>
          <a:xfrm rot="-1828368">
            <a:off x="-761804" y="5513171"/>
            <a:ext cx="5167430" cy="9348969"/>
          </a:xfrm>
          <a:custGeom>
            <a:rect b="b" l="l" r="r" t="t"/>
            <a:pathLst>
              <a:path extrusionOk="0" h="9342140" w="5163655">
                <a:moveTo>
                  <a:pt x="0" y="0"/>
                </a:moveTo>
                <a:lnTo>
                  <a:pt x="5163655" y="0"/>
                </a:lnTo>
                <a:lnTo>
                  <a:pt x="5163655" y="9342140"/>
                </a:lnTo>
                <a:lnTo>
                  <a:pt x="0" y="9342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5"/>
          <p:cNvSpPr txBox="1"/>
          <p:nvPr>
            <p:ph type="title"/>
          </p:nvPr>
        </p:nvSpPr>
        <p:spPr>
          <a:xfrm>
            <a:off x="2517275" y="3010675"/>
            <a:ext cx="7726500" cy="41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25"/>
              </a:buClr>
              <a:buSzPts val="10000"/>
              <a:buFont typeface="Unica One"/>
              <a:buNone/>
              <a:defRPr i="0" sz="10000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41" name="Google Shape;41;p5"/>
          <p:cNvSpPr txBox="1"/>
          <p:nvPr>
            <p:ph idx="2" type="title"/>
          </p:nvPr>
        </p:nvSpPr>
        <p:spPr>
          <a:xfrm>
            <a:off x="2517275" y="2033895"/>
            <a:ext cx="55833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i="0" sz="3000" u="none" cap="none" strike="noStrike">
                <a:solidFill>
                  <a:schemeClr val="lt1"/>
                </a:solidFill>
                <a:highlight>
                  <a:srgbClr val="2C854C"/>
                </a:highlight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916967" y="810778"/>
            <a:ext cx="16454177" cy="8497515"/>
            <a:chOff x="0" y="-38100"/>
            <a:chExt cx="4333582" cy="2238014"/>
          </a:xfrm>
        </p:grpSpPr>
        <p:sp>
          <p:nvSpPr>
            <p:cNvPr id="44" name="Google Shape;44;p6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45" name="Google Shape;45;p6"/>
            <p:cNvSpPr txBox="1"/>
            <p:nvPr/>
          </p:nvSpPr>
          <p:spPr>
            <a:xfrm>
              <a:off x="0" y="-38100"/>
              <a:ext cx="4333500" cy="22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6"/>
          <p:cNvSpPr txBox="1"/>
          <p:nvPr>
            <p:ph type="title"/>
          </p:nvPr>
        </p:nvSpPr>
        <p:spPr>
          <a:xfrm>
            <a:off x="2033525" y="2995100"/>
            <a:ext cx="13864800" cy="8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25"/>
              </a:buClr>
              <a:buSzPts val="7000"/>
              <a:buFont typeface="Unica One"/>
              <a:buNone/>
              <a:defRPr i="0" sz="7000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47" name="Google Shape;47;p6"/>
          <p:cNvSpPr txBox="1"/>
          <p:nvPr>
            <p:ph idx="2" type="title"/>
          </p:nvPr>
        </p:nvSpPr>
        <p:spPr>
          <a:xfrm>
            <a:off x="2033525" y="2018320"/>
            <a:ext cx="55833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i="0" sz="3000" u="none" cap="none" strike="noStrike">
                <a:solidFill>
                  <a:schemeClr val="lt1"/>
                </a:solidFill>
                <a:highlight>
                  <a:srgbClr val="2C854C"/>
                </a:highlight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2033525" y="4409575"/>
            <a:ext cx="14248800" cy="39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»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rgbClr val="1B3725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916967" y="810778"/>
            <a:ext cx="16454177" cy="8497515"/>
            <a:chOff x="0" y="-38100"/>
            <a:chExt cx="4333582" cy="2238014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52" name="Google Shape;52;p7"/>
            <p:cNvSpPr txBox="1"/>
            <p:nvPr/>
          </p:nvSpPr>
          <p:spPr>
            <a:xfrm>
              <a:off x="0" y="-38100"/>
              <a:ext cx="4333500" cy="223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/>
          <p:nvPr/>
        </p:nvSpPr>
        <p:spPr>
          <a:xfrm>
            <a:off x="13046876" y="2878020"/>
            <a:ext cx="8648315" cy="9443110"/>
          </a:xfrm>
          <a:custGeom>
            <a:rect b="b" l="l" r="r" t="t"/>
            <a:pathLst>
              <a:path extrusionOk="0" h="9443110" w="8648315">
                <a:moveTo>
                  <a:pt x="0" y="0"/>
                </a:moveTo>
                <a:lnTo>
                  <a:pt x="8648315" y="0"/>
                </a:lnTo>
                <a:lnTo>
                  <a:pt x="8648315" y="9443111"/>
                </a:lnTo>
                <a:lnTo>
                  <a:pt x="0" y="9443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7"/>
          <p:cNvSpPr/>
          <p:nvPr/>
        </p:nvSpPr>
        <p:spPr>
          <a:xfrm>
            <a:off x="-1478418" y="3111867"/>
            <a:ext cx="6212275" cy="10229794"/>
          </a:xfrm>
          <a:custGeom>
            <a:rect b="b" l="l" r="r" t="t"/>
            <a:pathLst>
              <a:path extrusionOk="0" h="10229794" w="6212275">
                <a:moveTo>
                  <a:pt x="0" y="0"/>
                </a:moveTo>
                <a:lnTo>
                  <a:pt x="6212275" y="0"/>
                </a:lnTo>
                <a:lnTo>
                  <a:pt x="6212275" y="10229794"/>
                </a:lnTo>
                <a:lnTo>
                  <a:pt x="0" y="1022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7"/>
          <p:cNvSpPr txBox="1"/>
          <p:nvPr>
            <p:ph type="title"/>
          </p:nvPr>
        </p:nvSpPr>
        <p:spPr>
          <a:xfrm>
            <a:off x="3698600" y="2974713"/>
            <a:ext cx="111282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B3725"/>
              </a:buClr>
              <a:buSzPts val="10000"/>
              <a:buFont typeface="Unica One"/>
              <a:buNone/>
              <a:defRPr i="0" sz="10000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/>
        </p:txBody>
      </p:sp>
      <p:sp>
        <p:nvSpPr>
          <p:cNvPr id="56" name="Google Shape;56;p7"/>
          <p:cNvSpPr txBox="1"/>
          <p:nvPr>
            <p:ph idx="2" type="title"/>
          </p:nvPr>
        </p:nvSpPr>
        <p:spPr>
          <a:xfrm>
            <a:off x="6471050" y="6436963"/>
            <a:ext cx="55833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DM Sans"/>
              <a:buNone/>
              <a:defRPr i="0" sz="3000" u="none" cap="none" strike="noStrike">
                <a:solidFill>
                  <a:schemeClr val="lt1"/>
                </a:solidFill>
                <a:highlight>
                  <a:srgbClr val="2C854C"/>
                </a:highlight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  <a:highlight>
                  <a:srgbClr val="2C854C"/>
                </a:highlight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Unica One"/>
              <a:buNone/>
              <a:defRPr i="0" sz="4400" u="none" cap="none" strike="noStrike">
                <a:solidFill>
                  <a:schemeClr val="dk1"/>
                </a:solidFill>
                <a:latin typeface="Unica One"/>
                <a:ea typeface="Unica One"/>
                <a:cs typeface="Unica One"/>
                <a:sym typeface="Unic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–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»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•"/>
              <a:defRPr i="0" sz="2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6" Type="http://schemas.openxmlformats.org/officeDocument/2006/relationships/image" Target="../media/image11.png"/><Relationship Id="rId7" Type="http://schemas.openxmlformats.org/officeDocument/2006/relationships/image" Target="../media/image7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8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62" name="Google Shape;62;p8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63" name="Google Shape;63;p8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Google Shape;64;p8"/>
          <p:cNvPicPr preferRelativeResize="0"/>
          <p:nvPr/>
        </p:nvPicPr>
        <p:blipFill rotWithShape="1">
          <a:blip r:embed="rId3">
            <a:alphaModFix/>
          </a:blip>
          <a:srcRect b="43291" l="0" r="0" t="0"/>
          <a:stretch/>
        </p:blipFill>
        <p:spPr>
          <a:xfrm>
            <a:off x="5552700" y="6512650"/>
            <a:ext cx="5583301" cy="37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 txBox="1"/>
          <p:nvPr/>
        </p:nvSpPr>
        <p:spPr>
          <a:xfrm>
            <a:off x="2400300" y="2450800"/>
            <a:ext cx="134874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75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Competitive</a:t>
            </a:r>
            <a:endParaRPr/>
          </a:p>
        </p:txBody>
      </p:sp>
      <p:sp>
        <p:nvSpPr>
          <p:cNvPr id="66" name="Google Shape;66;p8"/>
          <p:cNvSpPr txBox="1"/>
          <p:nvPr/>
        </p:nvSpPr>
        <p:spPr>
          <a:xfrm>
            <a:off x="2723600" y="4137425"/>
            <a:ext cx="128409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101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christmas</a:t>
            </a:r>
            <a:endParaRPr/>
          </a:p>
        </p:txBody>
      </p:sp>
      <p:grpSp>
        <p:nvGrpSpPr>
          <p:cNvPr id="67" name="Google Shape;67;p8"/>
          <p:cNvGrpSpPr/>
          <p:nvPr/>
        </p:nvGrpSpPr>
        <p:grpSpPr>
          <a:xfrm>
            <a:off x="6871751" y="6752658"/>
            <a:ext cx="4544499" cy="848045"/>
            <a:chOff x="0" y="-38100"/>
            <a:chExt cx="1196905" cy="223353"/>
          </a:xfrm>
        </p:grpSpPr>
        <p:sp>
          <p:nvSpPr>
            <p:cNvPr id="68" name="Google Shape;68;p8"/>
            <p:cNvSpPr/>
            <p:nvPr/>
          </p:nvSpPr>
          <p:spPr>
            <a:xfrm>
              <a:off x="0" y="0"/>
              <a:ext cx="1196905" cy="185253"/>
            </a:xfrm>
            <a:custGeom>
              <a:rect b="b" l="l" r="r" t="t"/>
              <a:pathLst>
                <a:path extrusionOk="0" h="185253" w="1196905">
                  <a:moveTo>
                    <a:pt x="92627" y="0"/>
                  </a:moveTo>
                  <a:lnTo>
                    <a:pt x="1104278" y="0"/>
                  </a:lnTo>
                  <a:cubicBezTo>
                    <a:pt x="1155435" y="0"/>
                    <a:pt x="1196905" y="41470"/>
                    <a:pt x="1196905" y="92627"/>
                  </a:cubicBezTo>
                  <a:lnTo>
                    <a:pt x="1196905" y="92627"/>
                  </a:lnTo>
                  <a:cubicBezTo>
                    <a:pt x="1196905" y="143783"/>
                    <a:pt x="1155435" y="185253"/>
                    <a:pt x="1104278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8"/>
            <p:cNvSpPr txBox="1"/>
            <p:nvPr/>
          </p:nvSpPr>
          <p:spPr>
            <a:xfrm>
              <a:off x="0" y="-38100"/>
              <a:ext cx="1196905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Google Shape;70;p8"/>
          <p:cNvSpPr txBox="1"/>
          <p:nvPr/>
        </p:nvSpPr>
        <p:spPr>
          <a:xfrm>
            <a:off x="6871738" y="7018243"/>
            <a:ext cx="454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Trivia Night Challenge</a:t>
            </a:r>
            <a:endParaRPr sz="1300"/>
          </a:p>
        </p:txBody>
      </p:sp>
      <p:pic>
        <p:nvPicPr>
          <p:cNvPr id="71" name="Google Shape;71;p8"/>
          <p:cNvPicPr preferRelativeResize="0"/>
          <p:nvPr/>
        </p:nvPicPr>
        <p:blipFill rotWithShape="1">
          <a:blip r:embed="rId4">
            <a:alphaModFix/>
          </a:blip>
          <a:srcRect b="0" l="26475" r="0" t="20095"/>
          <a:stretch/>
        </p:blipFill>
        <p:spPr>
          <a:xfrm>
            <a:off x="0" y="0"/>
            <a:ext cx="3496826" cy="457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5">
            <a:alphaModFix/>
          </a:blip>
          <a:srcRect b="0" l="0" r="0" t="59206"/>
          <a:stretch/>
        </p:blipFill>
        <p:spPr>
          <a:xfrm>
            <a:off x="6871750" y="0"/>
            <a:ext cx="4938975" cy="183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6">
            <a:alphaModFix/>
          </a:blip>
          <a:srcRect b="0" l="0" r="0" t="14449"/>
          <a:stretch/>
        </p:blipFill>
        <p:spPr>
          <a:xfrm>
            <a:off x="15724875" y="0"/>
            <a:ext cx="2435649" cy="317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8"/>
          <p:cNvPicPr preferRelativeResize="0"/>
          <p:nvPr/>
        </p:nvPicPr>
        <p:blipFill rotWithShape="1">
          <a:blip r:embed="rId7">
            <a:alphaModFix/>
          </a:blip>
          <a:srcRect b="37410" l="33092" r="0" t="0"/>
          <a:stretch/>
        </p:blipFill>
        <p:spPr>
          <a:xfrm>
            <a:off x="-1" y="6512650"/>
            <a:ext cx="3496825" cy="377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 rotWithShape="1">
          <a:blip r:embed="rId8">
            <a:alphaModFix/>
          </a:blip>
          <a:srcRect b="18719" l="0" r="8298" t="0"/>
          <a:stretch/>
        </p:blipFill>
        <p:spPr>
          <a:xfrm>
            <a:off x="13229175" y="6376575"/>
            <a:ext cx="5058825" cy="3910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7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232" name="Google Shape;232;p17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233" name="Google Shape;233;p17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7"/>
          <p:cNvGrpSpPr/>
          <p:nvPr/>
        </p:nvGrpSpPr>
        <p:grpSpPr>
          <a:xfrm>
            <a:off x="6151246" y="6106275"/>
            <a:ext cx="5951941" cy="848045"/>
            <a:chOff x="0" y="-38100"/>
            <a:chExt cx="1567589" cy="223353"/>
          </a:xfrm>
        </p:grpSpPr>
        <p:sp>
          <p:nvSpPr>
            <p:cNvPr id="235" name="Google Shape;235;p17"/>
            <p:cNvSpPr/>
            <p:nvPr/>
          </p:nvSpPr>
          <p:spPr>
            <a:xfrm>
              <a:off x="0" y="0"/>
              <a:ext cx="1567589" cy="185253"/>
            </a:xfrm>
            <a:custGeom>
              <a:rect b="b" l="l" r="r" t="t"/>
              <a:pathLst>
                <a:path extrusionOk="0" h="185253" w="1567589">
                  <a:moveTo>
                    <a:pt x="92627" y="0"/>
                  </a:moveTo>
                  <a:lnTo>
                    <a:pt x="1474963" y="0"/>
                  </a:lnTo>
                  <a:cubicBezTo>
                    <a:pt x="1526119" y="0"/>
                    <a:pt x="1567589" y="41470"/>
                    <a:pt x="1567589" y="92627"/>
                  </a:cubicBezTo>
                  <a:lnTo>
                    <a:pt x="1567589" y="92627"/>
                  </a:lnTo>
                  <a:cubicBezTo>
                    <a:pt x="1567589" y="143783"/>
                    <a:pt x="1526119" y="185253"/>
                    <a:pt x="1474963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7"/>
            <p:cNvSpPr txBox="1"/>
            <p:nvPr/>
          </p:nvSpPr>
          <p:spPr>
            <a:xfrm>
              <a:off x="0" y="-38100"/>
              <a:ext cx="1567589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17"/>
          <p:cNvSpPr/>
          <p:nvPr/>
        </p:nvSpPr>
        <p:spPr>
          <a:xfrm>
            <a:off x="13046876" y="2878020"/>
            <a:ext cx="8648315" cy="9443110"/>
          </a:xfrm>
          <a:custGeom>
            <a:rect b="b" l="l" r="r" t="t"/>
            <a:pathLst>
              <a:path extrusionOk="0" h="9443110" w="8648315">
                <a:moveTo>
                  <a:pt x="0" y="0"/>
                </a:moveTo>
                <a:lnTo>
                  <a:pt x="8648315" y="0"/>
                </a:lnTo>
                <a:lnTo>
                  <a:pt x="8648315" y="9443111"/>
                </a:lnTo>
                <a:lnTo>
                  <a:pt x="0" y="9443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8" name="Google Shape;238;p17"/>
          <p:cNvSpPr/>
          <p:nvPr/>
        </p:nvSpPr>
        <p:spPr>
          <a:xfrm>
            <a:off x="-1478418" y="3111867"/>
            <a:ext cx="6212275" cy="10229794"/>
          </a:xfrm>
          <a:custGeom>
            <a:rect b="b" l="l" r="r" t="t"/>
            <a:pathLst>
              <a:path extrusionOk="0" h="10229794" w="6212275">
                <a:moveTo>
                  <a:pt x="0" y="0"/>
                </a:moveTo>
                <a:lnTo>
                  <a:pt x="6212275" y="0"/>
                </a:lnTo>
                <a:lnTo>
                  <a:pt x="6212275" y="10229794"/>
                </a:lnTo>
                <a:lnTo>
                  <a:pt x="0" y="10229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17"/>
          <p:cNvSpPr txBox="1"/>
          <p:nvPr/>
        </p:nvSpPr>
        <p:spPr>
          <a:xfrm>
            <a:off x="1628225" y="2514775"/>
            <a:ext cx="15031500" cy="20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5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427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thank you for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3784850" y="3802075"/>
            <a:ext cx="107184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473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playing!</a:t>
            </a:r>
            <a:endParaRPr/>
          </a:p>
        </p:txBody>
      </p:sp>
      <p:sp>
        <p:nvSpPr>
          <p:cNvPr id="241" name="Google Shape;241;p17"/>
          <p:cNvSpPr txBox="1"/>
          <p:nvPr/>
        </p:nvSpPr>
        <p:spPr>
          <a:xfrm>
            <a:off x="6037862" y="6361275"/>
            <a:ext cx="6212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We ho-ho-hope you had fun!</a:t>
            </a:r>
            <a:endParaRPr sz="1300"/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Google Shape;246;p18"/>
          <p:cNvGrpSpPr/>
          <p:nvPr/>
        </p:nvGrpSpPr>
        <p:grpSpPr>
          <a:xfrm>
            <a:off x="714865" y="2192041"/>
            <a:ext cx="5097641" cy="7508818"/>
            <a:chOff x="0" y="-28575"/>
            <a:chExt cx="1342589" cy="1977631"/>
          </a:xfrm>
        </p:grpSpPr>
        <p:sp>
          <p:nvSpPr>
            <p:cNvPr id="247" name="Google Shape;247;p18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0" y="0"/>
                  </a:moveTo>
                  <a:lnTo>
                    <a:pt x="1342589" y="0"/>
                  </a:lnTo>
                  <a:lnTo>
                    <a:pt x="1342589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8EECB"/>
            </a:solidFill>
            <a:ln>
              <a:noFill/>
            </a:ln>
          </p:spPr>
        </p:sp>
        <p:sp>
          <p:nvSpPr>
            <p:cNvPr id="248" name="Google Shape;248;p18"/>
            <p:cNvSpPr txBox="1"/>
            <p:nvPr/>
          </p:nvSpPr>
          <p:spPr>
            <a:xfrm>
              <a:off x="0" y="-28575"/>
              <a:ext cx="1342589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18"/>
          <p:cNvGrpSpPr/>
          <p:nvPr/>
        </p:nvGrpSpPr>
        <p:grpSpPr>
          <a:xfrm>
            <a:off x="6060156" y="2192041"/>
            <a:ext cx="11512980" cy="7508818"/>
            <a:chOff x="0" y="-28575"/>
            <a:chExt cx="3032225" cy="1977631"/>
          </a:xfrm>
        </p:grpSpPr>
        <p:sp>
          <p:nvSpPr>
            <p:cNvPr id="250" name="Google Shape;250;p18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0" y="0"/>
                  </a:moveTo>
                  <a:lnTo>
                    <a:pt x="3032225" y="0"/>
                  </a:lnTo>
                  <a:lnTo>
                    <a:pt x="3032225" y="1949056"/>
                  </a:lnTo>
                  <a:lnTo>
                    <a:pt x="0" y="1949056"/>
                  </a:lnTo>
                  <a:close/>
                </a:path>
              </a:pathLst>
            </a:custGeom>
            <a:solidFill>
              <a:srgbClr val="F8EECB"/>
            </a:solidFill>
            <a:ln>
              <a:noFill/>
            </a:ln>
          </p:spPr>
        </p:sp>
        <p:sp>
          <p:nvSpPr>
            <p:cNvPr id="251" name="Google Shape;251;p18"/>
            <p:cNvSpPr txBox="1"/>
            <p:nvPr/>
          </p:nvSpPr>
          <p:spPr>
            <a:xfrm>
              <a:off x="0" y="-28575"/>
              <a:ext cx="3032225" cy="19776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18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253" name="Google Shape;253;p18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D854D"/>
            </a:solidFill>
            <a:ln>
              <a:noFill/>
            </a:ln>
          </p:spPr>
        </p:sp>
        <p:sp>
          <p:nvSpPr>
            <p:cNvPr id="254" name="Google Shape;254;p18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EDCB"/>
                  </a:solidFill>
                  <a:latin typeface="DM Sans"/>
                  <a:ea typeface="DM Sans"/>
                  <a:cs typeface="DM Sans"/>
                  <a:sym typeface="DM Sans"/>
                </a:rPr>
                <a:t>Fonts</a:t>
              </a:r>
              <a:endParaRPr/>
            </a:p>
          </p:txBody>
        </p:sp>
      </p:grpSp>
      <p:grpSp>
        <p:nvGrpSpPr>
          <p:cNvPr id="255" name="Google Shape;255;p18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256" name="Google Shape;256;p18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0" y="0"/>
                  </a:moveTo>
                  <a:lnTo>
                    <a:pt x="1150437" y="0"/>
                  </a:lnTo>
                  <a:lnTo>
                    <a:pt x="1150437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D854D"/>
            </a:solidFill>
            <a:ln>
              <a:noFill/>
            </a:ln>
          </p:spPr>
        </p:sp>
        <p:sp>
          <p:nvSpPr>
            <p:cNvPr id="257" name="Google Shape;257;p18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EDCB"/>
                  </a:solidFill>
                  <a:latin typeface="DM Sans"/>
                  <a:ea typeface="DM Sans"/>
                  <a:cs typeface="DM Sans"/>
                  <a:sym typeface="DM Sans"/>
                </a:rPr>
                <a:t>Design Elements / Icons</a:t>
              </a:r>
              <a:endParaRPr/>
            </a:p>
          </p:txBody>
        </p:sp>
      </p:grpSp>
      <p:grpSp>
        <p:nvGrpSpPr>
          <p:cNvPr id="258" name="Google Shape;258;p18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259" name="Google Shape;259;p18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0" y="0"/>
                  </a:moveTo>
                  <a:lnTo>
                    <a:pt x="1137318" y="0"/>
                  </a:lnTo>
                  <a:lnTo>
                    <a:pt x="1137318" y="170466"/>
                  </a:lnTo>
                  <a:lnTo>
                    <a:pt x="0" y="170466"/>
                  </a:lnTo>
                  <a:close/>
                </a:path>
              </a:pathLst>
            </a:custGeom>
            <a:solidFill>
              <a:srgbClr val="2D854D"/>
            </a:solidFill>
            <a:ln>
              <a:noFill/>
            </a:ln>
          </p:spPr>
        </p:sp>
        <p:sp>
          <p:nvSpPr>
            <p:cNvPr id="260" name="Google Shape;260;p18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F8EDCB"/>
                  </a:solidFill>
                  <a:latin typeface="DM Sans"/>
                  <a:ea typeface="DM Sans"/>
                  <a:cs typeface="DM Sans"/>
                  <a:sym typeface="DM Sans"/>
                </a:rPr>
                <a:t>Colors</a:t>
              </a:r>
              <a:endParaRPr/>
            </a:p>
          </p:txBody>
        </p:sp>
      </p:grpSp>
      <p:grpSp>
        <p:nvGrpSpPr>
          <p:cNvPr id="261" name="Google Shape;261;p18"/>
          <p:cNvGrpSpPr/>
          <p:nvPr/>
        </p:nvGrpSpPr>
        <p:grpSpPr>
          <a:xfrm>
            <a:off x="1186417" y="8261080"/>
            <a:ext cx="725897" cy="725897"/>
            <a:chOff x="0" y="0"/>
            <a:chExt cx="812800" cy="812800"/>
          </a:xfrm>
        </p:grpSpPr>
        <p:sp>
          <p:nvSpPr>
            <p:cNvPr id="262" name="Google Shape;262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B372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2064714" y="8261080"/>
            <a:ext cx="725897" cy="725897"/>
            <a:chOff x="0" y="0"/>
            <a:chExt cx="812800" cy="812800"/>
          </a:xfrm>
        </p:grpSpPr>
        <p:sp>
          <p:nvSpPr>
            <p:cNvPr id="265" name="Google Shape;26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D8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8"/>
          <p:cNvGrpSpPr/>
          <p:nvPr/>
        </p:nvGrpSpPr>
        <p:grpSpPr>
          <a:xfrm>
            <a:off x="2943011" y="8261080"/>
            <a:ext cx="725897" cy="725897"/>
            <a:chOff x="0" y="0"/>
            <a:chExt cx="812800" cy="812800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F3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8"/>
          <p:cNvGrpSpPr/>
          <p:nvPr/>
        </p:nvGrpSpPr>
        <p:grpSpPr>
          <a:xfrm>
            <a:off x="3819515" y="8261080"/>
            <a:ext cx="725897" cy="725897"/>
            <a:chOff x="0" y="0"/>
            <a:chExt cx="812800" cy="812800"/>
          </a:xfrm>
        </p:grpSpPr>
        <p:sp>
          <p:nvSpPr>
            <p:cNvPr id="271" name="Google Shape;27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77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8"/>
          <p:cNvGrpSpPr/>
          <p:nvPr/>
        </p:nvGrpSpPr>
        <p:grpSpPr>
          <a:xfrm>
            <a:off x="4696916" y="8261080"/>
            <a:ext cx="725897" cy="725897"/>
            <a:chOff x="0" y="0"/>
            <a:chExt cx="812800" cy="812800"/>
          </a:xfrm>
        </p:grpSpPr>
        <p:sp>
          <p:nvSpPr>
            <p:cNvPr id="274" name="Google Shape;274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4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8"/>
          <p:cNvSpPr/>
          <p:nvPr/>
        </p:nvSpPr>
        <p:spPr>
          <a:xfrm>
            <a:off x="10976231" y="3916582"/>
            <a:ext cx="2160782" cy="2359362"/>
          </a:xfrm>
          <a:custGeom>
            <a:rect b="b" l="l" r="r" t="t"/>
            <a:pathLst>
              <a:path extrusionOk="0" h="2359362" w="2160782">
                <a:moveTo>
                  <a:pt x="0" y="0"/>
                </a:moveTo>
                <a:lnTo>
                  <a:pt x="2160782" y="0"/>
                </a:lnTo>
                <a:lnTo>
                  <a:pt x="2160782" y="2359362"/>
                </a:lnTo>
                <a:lnTo>
                  <a:pt x="0" y="23593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8"/>
          <p:cNvSpPr/>
          <p:nvPr/>
        </p:nvSpPr>
        <p:spPr>
          <a:xfrm>
            <a:off x="10491742" y="6407830"/>
            <a:ext cx="1432776" cy="2359362"/>
          </a:xfrm>
          <a:custGeom>
            <a:rect b="b" l="l" r="r" t="t"/>
            <a:pathLst>
              <a:path extrusionOk="0" h="2359362" w="1432776">
                <a:moveTo>
                  <a:pt x="0" y="0"/>
                </a:moveTo>
                <a:lnTo>
                  <a:pt x="1432776" y="0"/>
                </a:lnTo>
                <a:lnTo>
                  <a:pt x="1432776" y="2359361"/>
                </a:lnTo>
                <a:lnTo>
                  <a:pt x="0" y="235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8"/>
          <p:cNvSpPr/>
          <p:nvPr/>
        </p:nvSpPr>
        <p:spPr>
          <a:xfrm>
            <a:off x="8783502" y="3903994"/>
            <a:ext cx="1976999" cy="2384538"/>
          </a:xfrm>
          <a:custGeom>
            <a:rect b="b" l="l" r="r" t="t"/>
            <a:pathLst>
              <a:path extrusionOk="0" h="2384538" w="1976999">
                <a:moveTo>
                  <a:pt x="0" y="0"/>
                </a:moveTo>
                <a:lnTo>
                  <a:pt x="1976999" y="0"/>
                </a:lnTo>
                <a:lnTo>
                  <a:pt x="1976999" y="2384539"/>
                </a:lnTo>
                <a:lnTo>
                  <a:pt x="0" y="23845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18"/>
          <p:cNvSpPr/>
          <p:nvPr/>
        </p:nvSpPr>
        <p:spPr>
          <a:xfrm>
            <a:off x="12312553" y="6554588"/>
            <a:ext cx="1648920" cy="2065845"/>
          </a:xfrm>
          <a:custGeom>
            <a:rect b="b" l="l" r="r" t="t"/>
            <a:pathLst>
              <a:path extrusionOk="0" h="2065845" w="1648920">
                <a:moveTo>
                  <a:pt x="0" y="0"/>
                </a:moveTo>
                <a:lnTo>
                  <a:pt x="1648920" y="0"/>
                </a:lnTo>
                <a:lnTo>
                  <a:pt x="1648920" y="2065845"/>
                </a:lnTo>
                <a:lnTo>
                  <a:pt x="0" y="2065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18"/>
          <p:cNvSpPr/>
          <p:nvPr/>
        </p:nvSpPr>
        <p:spPr>
          <a:xfrm>
            <a:off x="13485059" y="4093539"/>
            <a:ext cx="1364731" cy="2005449"/>
          </a:xfrm>
          <a:custGeom>
            <a:rect b="b" l="l" r="r" t="t"/>
            <a:pathLst>
              <a:path extrusionOk="0" h="2005449" w="1364731">
                <a:moveTo>
                  <a:pt x="0" y="0"/>
                </a:moveTo>
                <a:lnTo>
                  <a:pt x="1364730" y="0"/>
                </a:lnTo>
                <a:lnTo>
                  <a:pt x="1364730" y="2005449"/>
                </a:lnTo>
                <a:lnTo>
                  <a:pt x="0" y="20054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18"/>
          <p:cNvSpPr txBox="1"/>
          <p:nvPr/>
        </p:nvSpPr>
        <p:spPr>
          <a:xfrm>
            <a:off x="3800933" y="1709954"/>
            <a:ext cx="10686133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282" name="Google Shape;282;p18"/>
          <p:cNvSpPr txBox="1"/>
          <p:nvPr/>
        </p:nvSpPr>
        <p:spPr>
          <a:xfrm>
            <a:off x="5469973" y="709966"/>
            <a:ext cx="7348055" cy="848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83" name="Google Shape;283;p18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uses the following free fonts:</a:t>
            </a:r>
            <a:endParaRPr/>
          </a:p>
        </p:txBody>
      </p:sp>
      <p:sp>
        <p:nvSpPr>
          <p:cNvPr id="284" name="Google Shape;284;p18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You can find these fonts online too.</a:t>
            </a:r>
            <a:endParaRPr/>
          </a:p>
        </p:txBody>
      </p:sp>
      <p:sp>
        <p:nvSpPr>
          <p:cNvPr id="285" name="Google Shape;285;p18"/>
          <p:cNvSpPr txBox="1"/>
          <p:nvPr/>
        </p:nvSpPr>
        <p:spPr>
          <a:xfrm>
            <a:off x="1688417" y="5005735"/>
            <a:ext cx="3150536" cy="3725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unica one</a:t>
            </a:r>
            <a:endParaRPr/>
          </a:p>
        </p:txBody>
      </p:sp>
      <p:sp>
        <p:nvSpPr>
          <p:cNvPr id="286" name="Google Shape;286;p18"/>
          <p:cNvSpPr txBox="1"/>
          <p:nvPr/>
        </p:nvSpPr>
        <p:spPr>
          <a:xfrm>
            <a:off x="1523971" y="5994577"/>
            <a:ext cx="3479429" cy="2834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97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DM Sans</a:t>
            </a:r>
            <a:endParaRPr/>
          </a:p>
        </p:txBody>
      </p:sp>
      <p:sp>
        <p:nvSpPr>
          <p:cNvPr id="287" name="Google Shape;287;p18"/>
          <p:cNvSpPr txBox="1"/>
          <p:nvPr/>
        </p:nvSpPr>
        <p:spPr>
          <a:xfrm>
            <a:off x="2319155" y="4702216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TITLES:</a:t>
            </a:r>
            <a:endParaRPr/>
          </a:p>
        </p:txBody>
      </p:sp>
      <p:sp>
        <p:nvSpPr>
          <p:cNvPr id="288" name="Google Shape;288;p18"/>
          <p:cNvSpPr txBox="1"/>
          <p:nvPr/>
        </p:nvSpPr>
        <p:spPr>
          <a:xfrm>
            <a:off x="2319155" y="5702908"/>
            <a:ext cx="1889061" cy="2154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BODY TEXT:</a:t>
            </a:r>
            <a:endParaRPr/>
          </a:p>
        </p:txBody>
      </p:sp>
      <p:sp>
        <p:nvSpPr>
          <p:cNvPr id="289" name="Google Shape;289;p18"/>
          <p:cNvSpPr txBox="1"/>
          <p:nvPr/>
        </p:nvSpPr>
        <p:spPr>
          <a:xfrm>
            <a:off x="1186417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#1C3726</a:t>
            </a:r>
            <a:endParaRPr/>
          </a:p>
        </p:txBody>
      </p:sp>
      <p:sp>
        <p:nvSpPr>
          <p:cNvPr id="290" name="Google Shape;290;p18"/>
          <p:cNvSpPr txBox="1"/>
          <p:nvPr/>
        </p:nvSpPr>
        <p:spPr>
          <a:xfrm>
            <a:off x="2064714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#2E844C</a:t>
            </a:r>
            <a:endParaRPr/>
          </a:p>
        </p:txBody>
      </p:sp>
      <p:sp>
        <p:nvSpPr>
          <p:cNvPr id="291" name="Google Shape;291;p18"/>
          <p:cNvSpPr txBox="1"/>
          <p:nvPr/>
        </p:nvSpPr>
        <p:spPr>
          <a:xfrm>
            <a:off x="2943011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#AF3824</a:t>
            </a:r>
            <a:endParaRPr/>
          </a:p>
        </p:txBody>
      </p:sp>
      <p:sp>
        <p:nvSpPr>
          <p:cNvPr id="292" name="Google Shape;292;p18"/>
          <p:cNvSpPr txBox="1"/>
          <p:nvPr/>
        </p:nvSpPr>
        <p:spPr>
          <a:xfrm>
            <a:off x="3819515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#D677C3</a:t>
            </a:r>
            <a:endParaRPr/>
          </a:p>
        </p:txBody>
      </p:sp>
      <p:sp>
        <p:nvSpPr>
          <p:cNvPr id="293" name="Google Shape;293;p18"/>
          <p:cNvSpPr txBox="1"/>
          <p:nvPr/>
        </p:nvSpPr>
        <p:spPr>
          <a:xfrm>
            <a:off x="4696916" y="9092626"/>
            <a:ext cx="725897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#FFC409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9"/>
          <p:cNvGrpSpPr/>
          <p:nvPr/>
        </p:nvGrpSpPr>
        <p:grpSpPr>
          <a:xfrm>
            <a:off x="714865" y="485203"/>
            <a:ext cx="16858270" cy="9208098"/>
            <a:chOff x="0" y="-28575"/>
            <a:chExt cx="4440038" cy="2425178"/>
          </a:xfrm>
        </p:grpSpPr>
        <p:sp>
          <p:nvSpPr>
            <p:cNvPr id="299" name="Google Shape;299;p19"/>
            <p:cNvSpPr/>
            <p:nvPr/>
          </p:nvSpPr>
          <p:spPr>
            <a:xfrm>
              <a:off x="0" y="0"/>
              <a:ext cx="4440038" cy="2396603"/>
            </a:xfrm>
            <a:custGeom>
              <a:rect b="b" l="l" r="r" t="t"/>
              <a:pathLst>
                <a:path extrusionOk="0" h="2396603" w="4440038">
                  <a:moveTo>
                    <a:pt x="0" y="0"/>
                  </a:moveTo>
                  <a:lnTo>
                    <a:pt x="4440038" y="0"/>
                  </a:lnTo>
                  <a:lnTo>
                    <a:pt x="4440038" y="2396603"/>
                  </a:lnTo>
                  <a:lnTo>
                    <a:pt x="0" y="2396603"/>
                  </a:lnTo>
                  <a:close/>
                </a:path>
              </a:pathLst>
            </a:custGeom>
            <a:solidFill>
              <a:srgbClr val="F8EECB"/>
            </a:solidFill>
            <a:ln>
              <a:noFill/>
            </a:ln>
          </p:spPr>
        </p:sp>
        <p:sp>
          <p:nvSpPr>
            <p:cNvPr id="300" name="Google Shape;300;p19"/>
            <p:cNvSpPr txBox="1"/>
            <p:nvPr/>
          </p:nvSpPr>
          <p:spPr>
            <a:xfrm>
              <a:off x="0" y="-28575"/>
              <a:ext cx="4440038" cy="24251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19"/>
          <p:cNvGrpSpPr/>
          <p:nvPr/>
        </p:nvGrpSpPr>
        <p:grpSpPr>
          <a:xfrm>
            <a:off x="2769560" y="3401672"/>
            <a:ext cx="6085241" cy="4379583"/>
            <a:chOff x="0" y="-28575"/>
            <a:chExt cx="1602697" cy="1153470"/>
          </a:xfrm>
        </p:grpSpPr>
        <p:sp>
          <p:nvSpPr>
            <p:cNvPr id="302" name="Google Shape;302;p19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0" y="0"/>
                  </a:moveTo>
                  <a:lnTo>
                    <a:pt x="1602697" y="0"/>
                  </a:lnTo>
                  <a:lnTo>
                    <a:pt x="1602697" y="1124895"/>
                  </a:lnTo>
                  <a:lnTo>
                    <a:pt x="0" y="1124895"/>
                  </a:lnTo>
                  <a:close/>
                </a:path>
              </a:pathLst>
            </a:custGeom>
            <a:solidFill>
              <a:srgbClr val="EBE1BD"/>
            </a:solidFill>
            <a:ln>
              <a:noFill/>
            </a:ln>
          </p:spPr>
        </p:sp>
        <p:sp>
          <p:nvSpPr>
            <p:cNvPr id="303" name="Google Shape;303;p19"/>
            <p:cNvSpPr txBox="1"/>
            <p:nvPr/>
          </p:nvSpPr>
          <p:spPr>
            <a:xfrm>
              <a:off x="0" y="-28575"/>
              <a:ext cx="1602697" cy="115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9433200" y="3401672"/>
            <a:ext cx="6085241" cy="4379583"/>
            <a:chOff x="0" y="-28575"/>
            <a:chExt cx="1602697" cy="1153470"/>
          </a:xfrm>
        </p:grpSpPr>
        <p:sp>
          <p:nvSpPr>
            <p:cNvPr id="305" name="Google Shape;305;p19"/>
            <p:cNvSpPr/>
            <p:nvPr/>
          </p:nvSpPr>
          <p:spPr>
            <a:xfrm>
              <a:off x="0" y="0"/>
              <a:ext cx="1602697" cy="1124895"/>
            </a:xfrm>
            <a:custGeom>
              <a:rect b="b" l="l" r="r" t="t"/>
              <a:pathLst>
                <a:path extrusionOk="0" h="1124895" w="1602697">
                  <a:moveTo>
                    <a:pt x="0" y="0"/>
                  </a:moveTo>
                  <a:lnTo>
                    <a:pt x="1602697" y="0"/>
                  </a:lnTo>
                  <a:lnTo>
                    <a:pt x="1602697" y="1124895"/>
                  </a:lnTo>
                  <a:lnTo>
                    <a:pt x="0" y="1124895"/>
                  </a:lnTo>
                  <a:close/>
                </a:path>
              </a:pathLst>
            </a:custGeom>
            <a:solidFill>
              <a:srgbClr val="EBE1BD"/>
            </a:solidFill>
            <a:ln>
              <a:noFill/>
            </a:ln>
          </p:spPr>
        </p:sp>
        <p:sp>
          <p:nvSpPr>
            <p:cNvPr id="306" name="Google Shape;306;p19"/>
            <p:cNvSpPr txBox="1"/>
            <p:nvPr/>
          </p:nvSpPr>
          <p:spPr>
            <a:xfrm>
              <a:off x="0" y="-28575"/>
              <a:ext cx="1602697" cy="11534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7" name="Google Shape;307;p19"/>
          <p:cNvSpPr txBox="1"/>
          <p:nvPr/>
        </p:nvSpPr>
        <p:spPr>
          <a:xfrm>
            <a:off x="3377480" y="2553939"/>
            <a:ext cx="11533039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08" name="Google Shape;308;p19"/>
          <p:cNvSpPr txBox="1"/>
          <p:nvPr/>
        </p:nvSpPr>
        <p:spPr>
          <a:xfrm>
            <a:off x="3966050" y="6408565"/>
            <a:ext cx="3692261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this presentation template</a:t>
            </a:r>
            <a:endParaRPr/>
          </a:p>
        </p:txBody>
      </p:sp>
      <p:sp>
        <p:nvSpPr>
          <p:cNvPr id="309" name="Google Shape;309;p19"/>
          <p:cNvSpPr txBox="1"/>
          <p:nvPr/>
        </p:nvSpPr>
        <p:spPr>
          <a:xfrm>
            <a:off x="10116646" y="6408565"/>
            <a:ext cx="4718348" cy="314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photos, graphics, and elements</a:t>
            </a:r>
            <a:endParaRPr/>
          </a:p>
        </p:txBody>
      </p:sp>
      <p:sp>
        <p:nvSpPr>
          <p:cNvPr id="310" name="Google Shape;310;p19"/>
          <p:cNvSpPr txBox="1"/>
          <p:nvPr/>
        </p:nvSpPr>
        <p:spPr>
          <a:xfrm>
            <a:off x="7108732" y="8419430"/>
            <a:ext cx="4070535" cy="485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D854E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11" name="Google Shape;311;p19"/>
          <p:cNvSpPr txBox="1"/>
          <p:nvPr/>
        </p:nvSpPr>
        <p:spPr>
          <a:xfrm>
            <a:off x="5469973" y="1381729"/>
            <a:ext cx="7348055" cy="9715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2D854E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12" name="Google Shape;312;p19"/>
          <p:cNvSpPr txBox="1"/>
          <p:nvPr/>
        </p:nvSpPr>
        <p:spPr>
          <a:xfrm>
            <a:off x="10241096" y="4568567"/>
            <a:ext cx="4469449" cy="1371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Pexels, Pixabay, &amp; Sketchify</a:t>
            </a:r>
            <a:endParaRPr/>
          </a:p>
        </p:txBody>
      </p:sp>
      <p:pic>
        <p:nvPicPr>
          <p:cNvPr id="313" name="Google Shape;3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901" y="4715575"/>
            <a:ext cx="4298550" cy="107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9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81" name="Google Shape;81;p9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82" name="Google Shape;82;p9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3" name="Google Shape;83;p9"/>
          <p:cNvSpPr txBox="1"/>
          <p:nvPr/>
        </p:nvSpPr>
        <p:spPr>
          <a:xfrm>
            <a:off x="2372576" y="1447450"/>
            <a:ext cx="78702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instructions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2445450" y="3085750"/>
            <a:ext cx="767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1. Compete by correctly answering each trivia question shown on the screen.</a:t>
            </a:r>
            <a:endParaRPr sz="1100"/>
          </a:p>
        </p:txBody>
      </p:sp>
      <p:sp>
        <p:nvSpPr>
          <p:cNvPr id="85" name="Google Shape;85;p9"/>
          <p:cNvSpPr txBox="1"/>
          <p:nvPr/>
        </p:nvSpPr>
        <p:spPr>
          <a:xfrm>
            <a:off x="2445450" y="4279694"/>
            <a:ext cx="74562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2. Teams have one minute to submit an answer.</a:t>
            </a:r>
            <a:endParaRPr sz="1100"/>
          </a:p>
        </p:txBody>
      </p:sp>
      <p:sp>
        <p:nvSpPr>
          <p:cNvPr id="86" name="Google Shape;86;p9"/>
          <p:cNvSpPr txBox="1"/>
          <p:nvPr/>
        </p:nvSpPr>
        <p:spPr>
          <a:xfrm>
            <a:off x="2445450" y="5054550"/>
            <a:ext cx="7797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3. Contestants are not allowed to use any mobile device during the game.</a:t>
            </a:r>
            <a:endParaRPr sz="1100"/>
          </a:p>
        </p:txBody>
      </p:sp>
      <p:sp>
        <p:nvSpPr>
          <p:cNvPr id="87" name="Google Shape;87;p9"/>
          <p:cNvSpPr txBox="1"/>
          <p:nvPr/>
        </p:nvSpPr>
        <p:spPr>
          <a:xfrm>
            <a:off x="2445450" y="6248475"/>
            <a:ext cx="74562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4. The team with the fewest points at the end of each round will be eliminated.</a:t>
            </a:r>
            <a:endParaRPr sz="1100"/>
          </a:p>
        </p:txBody>
      </p:sp>
      <p:sp>
        <p:nvSpPr>
          <p:cNvPr id="88" name="Google Shape;88;p9"/>
          <p:cNvSpPr txBox="1"/>
          <p:nvPr/>
        </p:nvSpPr>
        <p:spPr>
          <a:xfrm>
            <a:off x="2445450" y="7442427"/>
            <a:ext cx="7875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500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5. The last team standing will be crowned our trivia night champion.</a:t>
            </a:r>
            <a:endParaRPr sz="1100"/>
          </a:p>
        </p:txBody>
      </p:sp>
      <p:pic>
        <p:nvPicPr>
          <p:cNvPr id="89" name="Google Shape;89;p9"/>
          <p:cNvPicPr preferRelativeResize="0"/>
          <p:nvPr/>
        </p:nvPicPr>
        <p:blipFill rotWithShape="1">
          <a:blip r:embed="rId3">
            <a:alphaModFix/>
          </a:blip>
          <a:srcRect b="6393" l="0" r="35052" t="0"/>
          <a:stretch/>
        </p:blipFill>
        <p:spPr>
          <a:xfrm>
            <a:off x="11172753" y="657700"/>
            <a:ext cx="7115249" cy="962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0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95" name="Google Shape;95;p10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96" name="Google Shape;96;p10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10"/>
          <p:cNvGrpSpPr/>
          <p:nvPr/>
        </p:nvGrpSpPr>
        <p:grpSpPr>
          <a:xfrm>
            <a:off x="3282400" y="2953843"/>
            <a:ext cx="2210043" cy="848045"/>
            <a:chOff x="0" y="-38100"/>
            <a:chExt cx="582069" cy="223353"/>
          </a:xfrm>
        </p:grpSpPr>
        <p:sp>
          <p:nvSpPr>
            <p:cNvPr id="98" name="Google Shape;98;p10"/>
            <p:cNvSpPr/>
            <p:nvPr/>
          </p:nvSpPr>
          <p:spPr>
            <a:xfrm>
              <a:off x="0" y="0"/>
              <a:ext cx="582069" cy="185253"/>
            </a:xfrm>
            <a:custGeom>
              <a:rect b="b" l="l" r="r" t="t"/>
              <a:pathLst>
                <a:path extrusionOk="0" h="185253" w="582069">
                  <a:moveTo>
                    <a:pt x="92627" y="0"/>
                  </a:moveTo>
                  <a:lnTo>
                    <a:pt x="489442" y="0"/>
                  </a:lnTo>
                  <a:cubicBezTo>
                    <a:pt x="540598" y="0"/>
                    <a:pt x="582069" y="41470"/>
                    <a:pt x="582069" y="92627"/>
                  </a:cubicBezTo>
                  <a:lnTo>
                    <a:pt x="582069" y="92627"/>
                  </a:lnTo>
                  <a:cubicBezTo>
                    <a:pt x="582069" y="143783"/>
                    <a:pt x="540598" y="185253"/>
                    <a:pt x="489442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0"/>
            <p:cNvSpPr txBox="1"/>
            <p:nvPr/>
          </p:nvSpPr>
          <p:spPr>
            <a:xfrm>
              <a:off x="0" y="-38100"/>
              <a:ext cx="582069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0"/>
          <p:cNvSpPr/>
          <p:nvPr/>
        </p:nvSpPr>
        <p:spPr>
          <a:xfrm>
            <a:off x="10978483" y="1693744"/>
            <a:ext cx="4695194" cy="6899511"/>
          </a:xfrm>
          <a:custGeom>
            <a:rect b="b" l="l" r="r" t="t"/>
            <a:pathLst>
              <a:path extrusionOk="0" h="6899511" w="4695194">
                <a:moveTo>
                  <a:pt x="0" y="0"/>
                </a:moveTo>
                <a:lnTo>
                  <a:pt x="4695195" y="0"/>
                </a:lnTo>
                <a:lnTo>
                  <a:pt x="4695195" y="6899512"/>
                </a:lnTo>
                <a:lnTo>
                  <a:pt x="0" y="6899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0"/>
          <p:cNvSpPr txBox="1"/>
          <p:nvPr/>
        </p:nvSpPr>
        <p:spPr>
          <a:xfrm>
            <a:off x="3199381" y="4078113"/>
            <a:ext cx="6609294" cy="23717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Get to know Santa Claus</a:t>
            </a:r>
            <a:endParaRPr/>
          </a:p>
        </p:txBody>
      </p:sp>
      <p:sp>
        <p:nvSpPr>
          <p:cNvPr id="102" name="Google Shape;102;p10"/>
          <p:cNvSpPr txBox="1"/>
          <p:nvPr/>
        </p:nvSpPr>
        <p:spPr>
          <a:xfrm>
            <a:off x="3282372" y="3198150"/>
            <a:ext cx="2210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ROUND 1</a:t>
            </a:r>
            <a:endParaRPr/>
          </a:p>
        </p:txBody>
      </p:sp>
      <p:sp>
        <p:nvSpPr>
          <p:cNvPr id="103" name="Google Shape;103;p10"/>
          <p:cNvSpPr/>
          <p:nvPr/>
        </p:nvSpPr>
        <p:spPr>
          <a:xfrm rot="-1828368">
            <a:off x="-384404" y="5764771"/>
            <a:ext cx="5167430" cy="9348969"/>
          </a:xfrm>
          <a:custGeom>
            <a:rect b="b" l="l" r="r" t="t"/>
            <a:pathLst>
              <a:path extrusionOk="0" h="9342140" w="5163655">
                <a:moveTo>
                  <a:pt x="0" y="0"/>
                </a:moveTo>
                <a:lnTo>
                  <a:pt x="5163655" y="0"/>
                </a:lnTo>
                <a:lnTo>
                  <a:pt x="5163655" y="9342140"/>
                </a:lnTo>
                <a:lnTo>
                  <a:pt x="0" y="9342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1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109" name="Google Shape;109;p11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10" name="Google Shape;110;p11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1"/>
          <p:cNvGrpSpPr/>
          <p:nvPr/>
        </p:nvGrpSpPr>
        <p:grpSpPr>
          <a:xfrm>
            <a:off x="1856659" y="1587466"/>
            <a:ext cx="2586063" cy="848045"/>
            <a:chOff x="0" y="-38100"/>
            <a:chExt cx="681103" cy="223353"/>
          </a:xfrm>
        </p:grpSpPr>
        <p:sp>
          <p:nvSpPr>
            <p:cNvPr id="112" name="Google Shape;112;p11"/>
            <p:cNvSpPr/>
            <p:nvPr/>
          </p:nvSpPr>
          <p:spPr>
            <a:xfrm>
              <a:off x="0" y="0"/>
              <a:ext cx="681103" cy="185253"/>
            </a:xfrm>
            <a:custGeom>
              <a:rect b="b" l="l" r="r" t="t"/>
              <a:pathLst>
                <a:path extrusionOk="0" h="185253" w="681103">
                  <a:moveTo>
                    <a:pt x="92627" y="0"/>
                  </a:moveTo>
                  <a:lnTo>
                    <a:pt x="588476" y="0"/>
                  </a:lnTo>
                  <a:cubicBezTo>
                    <a:pt x="639633" y="0"/>
                    <a:pt x="681103" y="41470"/>
                    <a:pt x="681103" y="92627"/>
                  </a:cubicBezTo>
                  <a:lnTo>
                    <a:pt x="681103" y="92627"/>
                  </a:lnTo>
                  <a:cubicBezTo>
                    <a:pt x="681103" y="143783"/>
                    <a:pt x="639633" y="185253"/>
                    <a:pt x="588476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 txBox="1"/>
            <p:nvPr/>
          </p:nvSpPr>
          <p:spPr>
            <a:xfrm>
              <a:off x="0" y="-38100"/>
              <a:ext cx="681103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1"/>
          <p:cNvGrpSpPr/>
          <p:nvPr/>
        </p:nvGrpSpPr>
        <p:grpSpPr>
          <a:xfrm>
            <a:off x="2033516" y="4419610"/>
            <a:ext cx="6198487" cy="1426401"/>
            <a:chOff x="0" y="-38100"/>
            <a:chExt cx="970592" cy="223353"/>
          </a:xfrm>
        </p:grpSpPr>
        <p:sp>
          <p:nvSpPr>
            <p:cNvPr id="115" name="Google Shape;115;p11"/>
            <p:cNvSpPr/>
            <p:nvPr/>
          </p:nvSpPr>
          <p:spPr>
            <a:xfrm>
              <a:off x="0" y="0"/>
              <a:ext cx="970592" cy="185253"/>
            </a:xfrm>
            <a:custGeom>
              <a:rect b="b" l="l" r="r" t="t"/>
              <a:pathLst>
                <a:path extrusionOk="0" h="185253" w="970592">
                  <a:moveTo>
                    <a:pt x="92627" y="0"/>
                  </a:moveTo>
                  <a:lnTo>
                    <a:pt x="877965" y="0"/>
                  </a:lnTo>
                  <a:cubicBezTo>
                    <a:pt x="902532" y="0"/>
                    <a:pt x="926092" y="9759"/>
                    <a:pt x="943462" y="27130"/>
                  </a:cubicBezTo>
                  <a:cubicBezTo>
                    <a:pt x="960833" y="44501"/>
                    <a:pt x="970592" y="68061"/>
                    <a:pt x="970592" y="92627"/>
                  </a:cubicBezTo>
                  <a:lnTo>
                    <a:pt x="970592" y="92627"/>
                  </a:lnTo>
                  <a:cubicBezTo>
                    <a:pt x="970592" y="143783"/>
                    <a:pt x="929122" y="185253"/>
                    <a:pt x="877965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049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 txBox="1"/>
            <p:nvPr/>
          </p:nvSpPr>
          <p:spPr>
            <a:xfrm>
              <a:off x="0" y="-38100"/>
              <a:ext cx="970592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1"/>
          <p:cNvGrpSpPr/>
          <p:nvPr/>
        </p:nvGrpSpPr>
        <p:grpSpPr>
          <a:xfrm>
            <a:off x="9632249" y="4419610"/>
            <a:ext cx="5195768" cy="1426401"/>
            <a:chOff x="0" y="-38100"/>
            <a:chExt cx="813581" cy="223353"/>
          </a:xfrm>
        </p:grpSpPr>
        <p:sp>
          <p:nvSpPr>
            <p:cNvPr id="118" name="Google Shape;118;p11"/>
            <p:cNvSpPr/>
            <p:nvPr/>
          </p:nvSpPr>
          <p:spPr>
            <a:xfrm>
              <a:off x="0" y="0"/>
              <a:ext cx="813581" cy="185253"/>
            </a:xfrm>
            <a:custGeom>
              <a:rect b="b" l="l" r="r" t="t"/>
              <a:pathLst>
                <a:path extrusionOk="0" h="185253" w="813581">
                  <a:moveTo>
                    <a:pt x="92627" y="0"/>
                  </a:moveTo>
                  <a:lnTo>
                    <a:pt x="720954" y="0"/>
                  </a:lnTo>
                  <a:cubicBezTo>
                    <a:pt x="772111" y="0"/>
                    <a:pt x="813581" y="41470"/>
                    <a:pt x="813581" y="92627"/>
                  </a:cubicBezTo>
                  <a:lnTo>
                    <a:pt x="813581" y="92627"/>
                  </a:lnTo>
                  <a:cubicBezTo>
                    <a:pt x="813581" y="143783"/>
                    <a:pt x="772111" y="185253"/>
                    <a:pt x="720954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FE39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 txBox="1"/>
            <p:nvPr/>
          </p:nvSpPr>
          <p:spPr>
            <a:xfrm>
              <a:off x="0" y="-38100"/>
              <a:ext cx="813581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11"/>
          <p:cNvGrpSpPr/>
          <p:nvPr/>
        </p:nvGrpSpPr>
        <p:grpSpPr>
          <a:xfrm>
            <a:off x="2033516" y="6002743"/>
            <a:ext cx="7110484" cy="1426401"/>
            <a:chOff x="0" y="-38100"/>
            <a:chExt cx="1113398" cy="223353"/>
          </a:xfrm>
        </p:grpSpPr>
        <p:sp>
          <p:nvSpPr>
            <p:cNvPr id="121" name="Google Shape;121;p11"/>
            <p:cNvSpPr/>
            <p:nvPr/>
          </p:nvSpPr>
          <p:spPr>
            <a:xfrm>
              <a:off x="0" y="0"/>
              <a:ext cx="1113398" cy="185253"/>
            </a:xfrm>
            <a:custGeom>
              <a:rect b="b" l="l" r="r" t="t"/>
              <a:pathLst>
                <a:path extrusionOk="0" h="185253" w="1113398">
                  <a:moveTo>
                    <a:pt x="92627" y="0"/>
                  </a:moveTo>
                  <a:lnTo>
                    <a:pt x="1020771" y="0"/>
                  </a:lnTo>
                  <a:cubicBezTo>
                    <a:pt x="1071927" y="0"/>
                    <a:pt x="1113398" y="41470"/>
                    <a:pt x="1113398" y="92627"/>
                  </a:cubicBezTo>
                  <a:lnTo>
                    <a:pt x="1113398" y="92627"/>
                  </a:lnTo>
                  <a:cubicBezTo>
                    <a:pt x="1113398" y="143783"/>
                    <a:pt x="1071927" y="185253"/>
                    <a:pt x="1020771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F57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 txBox="1"/>
            <p:nvPr/>
          </p:nvSpPr>
          <p:spPr>
            <a:xfrm>
              <a:off x="0" y="-38100"/>
              <a:ext cx="1113398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11"/>
          <p:cNvGrpSpPr/>
          <p:nvPr/>
        </p:nvGrpSpPr>
        <p:grpSpPr>
          <a:xfrm>
            <a:off x="9632249" y="6002743"/>
            <a:ext cx="6167152" cy="1426401"/>
            <a:chOff x="0" y="-38100"/>
            <a:chExt cx="965686" cy="223353"/>
          </a:xfrm>
        </p:grpSpPr>
        <p:sp>
          <p:nvSpPr>
            <p:cNvPr id="124" name="Google Shape;124;p11"/>
            <p:cNvSpPr/>
            <p:nvPr/>
          </p:nvSpPr>
          <p:spPr>
            <a:xfrm>
              <a:off x="0" y="0"/>
              <a:ext cx="965686" cy="185253"/>
            </a:xfrm>
            <a:custGeom>
              <a:rect b="b" l="l" r="r" t="t"/>
              <a:pathLst>
                <a:path extrusionOk="0" h="185253" w="965686">
                  <a:moveTo>
                    <a:pt x="92627" y="0"/>
                  </a:moveTo>
                  <a:lnTo>
                    <a:pt x="873059" y="0"/>
                  </a:lnTo>
                  <a:cubicBezTo>
                    <a:pt x="897625" y="0"/>
                    <a:pt x="921185" y="9759"/>
                    <a:pt x="938556" y="27130"/>
                  </a:cubicBezTo>
                  <a:cubicBezTo>
                    <a:pt x="955927" y="44501"/>
                    <a:pt x="965686" y="68061"/>
                    <a:pt x="965686" y="92627"/>
                  </a:cubicBezTo>
                  <a:lnTo>
                    <a:pt x="965686" y="92627"/>
                  </a:lnTo>
                  <a:cubicBezTo>
                    <a:pt x="965686" y="143783"/>
                    <a:pt x="924215" y="185253"/>
                    <a:pt x="873059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AF3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1"/>
            <p:cNvSpPr txBox="1"/>
            <p:nvPr/>
          </p:nvSpPr>
          <p:spPr>
            <a:xfrm>
              <a:off x="0" y="-38100"/>
              <a:ext cx="965686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11"/>
          <p:cNvSpPr txBox="1"/>
          <p:nvPr/>
        </p:nvSpPr>
        <p:spPr>
          <a:xfrm>
            <a:off x="2033523" y="2824600"/>
            <a:ext cx="117201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3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Which of the following is not a name Santa Claus goes by?</a:t>
            </a:r>
            <a:endParaRPr sz="800"/>
          </a:p>
        </p:txBody>
      </p:sp>
      <p:sp>
        <p:nvSpPr>
          <p:cNvPr id="127" name="Google Shape;127;p11"/>
          <p:cNvSpPr txBox="1"/>
          <p:nvPr/>
        </p:nvSpPr>
        <p:spPr>
          <a:xfrm>
            <a:off x="1880401" y="1847045"/>
            <a:ext cx="2538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Question #1</a:t>
            </a:r>
            <a:endParaRPr sz="1100"/>
          </a:p>
        </p:txBody>
      </p:sp>
      <p:sp>
        <p:nvSpPr>
          <p:cNvPr id="128" name="Google Shape;128;p11"/>
          <p:cNvSpPr txBox="1"/>
          <p:nvPr/>
        </p:nvSpPr>
        <p:spPr>
          <a:xfrm>
            <a:off x="2584725" y="4840516"/>
            <a:ext cx="61080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A. Saint Nicholas</a:t>
            </a:r>
            <a:endParaRPr sz="900"/>
          </a:p>
        </p:txBody>
      </p:sp>
      <p:sp>
        <p:nvSpPr>
          <p:cNvPr id="129" name="Google Shape;129;p11"/>
          <p:cNvSpPr txBox="1"/>
          <p:nvPr/>
        </p:nvSpPr>
        <p:spPr>
          <a:xfrm>
            <a:off x="10183448" y="4840516"/>
            <a:ext cx="51144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B. Kris Kringle</a:t>
            </a:r>
            <a:endParaRPr sz="900"/>
          </a:p>
        </p:txBody>
      </p:sp>
      <p:sp>
        <p:nvSpPr>
          <p:cNvPr id="130" name="Google Shape;130;p11"/>
          <p:cNvSpPr txBox="1"/>
          <p:nvPr/>
        </p:nvSpPr>
        <p:spPr>
          <a:xfrm>
            <a:off x="2584725" y="6423641"/>
            <a:ext cx="7315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C. Father Christmas</a:t>
            </a:r>
            <a:endParaRPr sz="900"/>
          </a:p>
        </p:txBody>
      </p:sp>
      <p:sp>
        <p:nvSpPr>
          <p:cNvPr id="131" name="Google Shape;131;p11"/>
          <p:cNvSpPr txBox="1"/>
          <p:nvPr/>
        </p:nvSpPr>
        <p:spPr>
          <a:xfrm>
            <a:off x="10183448" y="6423641"/>
            <a:ext cx="61986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D. Chimney King</a:t>
            </a:r>
            <a:endParaRPr sz="90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2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137" name="Google Shape;137;p12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38" name="Google Shape;138;p12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12"/>
          <p:cNvSpPr/>
          <p:nvPr/>
        </p:nvSpPr>
        <p:spPr>
          <a:xfrm>
            <a:off x="2703036" y="1600867"/>
            <a:ext cx="4695194" cy="6899511"/>
          </a:xfrm>
          <a:custGeom>
            <a:rect b="b" l="l" r="r" t="t"/>
            <a:pathLst>
              <a:path extrusionOk="0" h="6899511" w="4695194">
                <a:moveTo>
                  <a:pt x="0" y="0"/>
                </a:moveTo>
                <a:lnTo>
                  <a:pt x="4695194" y="0"/>
                </a:lnTo>
                <a:lnTo>
                  <a:pt x="4695194" y="6899511"/>
                </a:lnTo>
                <a:lnTo>
                  <a:pt x="0" y="6899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2"/>
          <p:cNvSpPr/>
          <p:nvPr/>
        </p:nvSpPr>
        <p:spPr>
          <a:xfrm>
            <a:off x="14963669" y="6554417"/>
            <a:ext cx="4776629" cy="5507644"/>
          </a:xfrm>
          <a:custGeom>
            <a:rect b="b" l="l" r="r" t="t"/>
            <a:pathLst>
              <a:path extrusionOk="0" h="5507644" w="4776629">
                <a:moveTo>
                  <a:pt x="0" y="0"/>
                </a:moveTo>
                <a:lnTo>
                  <a:pt x="4776629" y="0"/>
                </a:lnTo>
                <a:lnTo>
                  <a:pt x="4776629" y="5507644"/>
                </a:lnTo>
                <a:lnTo>
                  <a:pt x="0" y="5507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2"/>
          <p:cNvSpPr/>
          <p:nvPr/>
        </p:nvSpPr>
        <p:spPr>
          <a:xfrm>
            <a:off x="-1223971" y="-1093390"/>
            <a:ext cx="4281874" cy="5153241"/>
          </a:xfrm>
          <a:custGeom>
            <a:rect b="b" l="l" r="r" t="t"/>
            <a:pathLst>
              <a:path extrusionOk="0" h="5153241" w="4281874">
                <a:moveTo>
                  <a:pt x="0" y="0"/>
                </a:moveTo>
                <a:lnTo>
                  <a:pt x="4281875" y="0"/>
                </a:lnTo>
                <a:lnTo>
                  <a:pt x="4281875" y="5153241"/>
                </a:lnTo>
                <a:lnTo>
                  <a:pt x="0" y="5153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2" name="Google Shape;142;p12"/>
          <p:cNvGrpSpPr/>
          <p:nvPr/>
        </p:nvGrpSpPr>
        <p:grpSpPr>
          <a:xfrm>
            <a:off x="7961080" y="3307237"/>
            <a:ext cx="1811932" cy="848045"/>
            <a:chOff x="0" y="-38100"/>
            <a:chExt cx="477217" cy="223353"/>
          </a:xfrm>
        </p:grpSpPr>
        <p:sp>
          <p:nvSpPr>
            <p:cNvPr id="143" name="Google Shape;143;p12"/>
            <p:cNvSpPr/>
            <p:nvPr/>
          </p:nvSpPr>
          <p:spPr>
            <a:xfrm>
              <a:off x="0" y="0"/>
              <a:ext cx="477217" cy="185253"/>
            </a:xfrm>
            <a:custGeom>
              <a:rect b="b" l="l" r="r" t="t"/>
              <a:pathLst>
                <a:path extrusionOk="0" h="185253" w="477217">
                  <a:moveTo>
                    <a:pt x="92627" y="0"/>
                  </a:moveTo>
                  <a:lnTo>
                    <a:pt x="384590" y="0"/>
                  </a:lnTo>
                  <a:cubicBezTo>
                    <a:pt x="435746" y="0"/>
                    <a:pt x="477217" y="41470"/>
                    <a:pt x="477217" y="92627"/>
                  </a:cubicBezTo>
                  <a:lnTo>
                    <a:pt x="477217" y="92627"/>
                  </a:lnTo>
                  <a:cubicBezTo>
                    <a:pt x="477217" y="143783"/>
                    <a:pt x="435746" y="185253"/>
                    <a:pt x="384590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2"/>
            <p:cNvSpPr txBox="1"/>
            <p:nvPr/>
          </p:nvSpPr>
          <p:spPr>
            <a:xfrm>
              <a:off x="0" y="-38100"/>
              <a:ext cx="477217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12"/>
          <p:cNvSpPr txBox="1"/>
          <p:nvPr/>
        </p:nvSpPr>
        <p:spPr>
          <a:xfrm>
            <a:off x="7961050" y="3558127"/>
            <a:ext cx="181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answer</a:t>
            </a:r>
            <a:endParaRPr/>
          </a:p>
        </p:txBody>
      </p:sp>
      <p:sp>
        <p:nvSpPr>
          <p:cNvPr id="146" name="Google Shape;146;p12"/>
          <p:cNvSpPr txBox="1"/>
          <p:nvPr/>
        </p:nvSpPr>
        <p:spPr>
          <a:xfrm>
            <a:off x="8099865" y="4431507"/>
            <a:ext cx="7038231" cy="1238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chimney king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13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152" name="Google Shape;152;p13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53" name="Google Shape;153;p13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3"/>
          <p:cNvGrpSpPr/>
          <p:nvPr/>
        </p:nvGrpSpPr>
        <p:grpSpPr>
          <a:xfrm>
            <a:off x="3282400" y="2953843"/>
            <a:ext cx="2210043" cy="848045"/>
            <a:chOff x="0" y="-38100"/>
            <a:chExt cx="582069" cy="223353"/>
          </a:xfrm>
        </p:grpSpPr>
        <p:sp>
          <p:nvSpPr>
            <p:cNvPr id="155" name="Google Shape;155;p13"/>
            <p:cNvSpPr/>
            <p:nvPr/>
          </p:nvSpPr>
          <p:spPr>
            <a:xfrm>
              <a:off x="0" y="0"/>
              <a:ext cx="582069" cy="185253"/>
            </a:xfrm>
            <a:custGeom>
              <a:rect b="b" l="l" r="r" t="t"/>
              <a:pathLst>
                <a:path extrusionOk="0" h="185253" w="582069">
                  <a:moveTo>
                    <a:pt x="92627" y="0"/>
                  </a:moveTo>
                  <a:lnTo>
                    <a:pt x="489442" y="0"/>
                  </a:lnTo>
                  <a:cubicBezTo>
                    <a:pt x="540598" y="0"/>
                    <a:pt x="582069" y="41470"/>
                    <a:pt x="582069" y="92627"/>
                  </a:cubicBezTo>
                  <a:lnTo>
                    <a:pt x="582069" y="92627"/>
                  </a:lnTo>
                  <a:cubicBezTo>
                    <a:pt x="582069" y="143783"/>
                    <a:pt x="540598" y="185253"/>
                    <a:pt x="489442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3"/>
            <p:cNvSpPr txBox="1"/>
            <p:nvPr/>
          </p:nvSpPr>
          <p:spPr>
            <a:xfrm>
              <a:off x="0" y="-38100"/>
              <a:ext cx="582069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7" name="Google Shape;157;p13"/>
          <p:cNvSpPr txBox="1"/>
          <p:nvPr/>
        </p:nvSpPr>
        <p:spPr>
          <a:xfrm>
            <a:off x="3199375" y="4078125"/>
            <a:ext cx="6441000" cy="27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Add topic here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3590276" y="3227014"/>
            <a:ext cx="182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ROUND 2</a:t>
            </a:r>
            <a:endParaRPr/>
          </a:p>
        </p:txBody>
      </p:sp>
      <p:sp>
        <p:nvSpPr>
          <p:cNvPr id="159" name="Google Shape;159;p13"/>
          <p:cNvSpPr/>
          <p:nvPr/>
        </p:nvSpPr>
        <p:spPr>
          <a:xfrm>
            <a:off x="8654388" y="1403352"/>
            <a:ext cx="5672914" cy="7107296"/>
          </a:xfrm>
          <a:custGeom>
            <a:rect b="b" l="l" r="r" t="t"/>
            <a:pathLst>
              <a:path extrusionOk="0" h="7107296" w="5672914">
                <a:moveTo>
                  <a:pt x="0" y="0"/>
                </a:moveTo>
                <a:lnTo>
                  <a:pt x="5672914" y="0"/>
                </a:lnTo>
                <a:lnTo>
                  <a:pt x="5672914" y="7107296"/>
                </a:lnTo>
                <a:lnTo>
                  <a:pt x="0" y="71072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p13"/>
          <p:cNvSpPr/>
          <p:nvPr/>
        </p:nvSpPr>
        <p:spPr>
          <a:xfrm flipH="1" rot="-8205716">
            <a:off x="-1553128" y="4995959"/>
            <a:ext cx="5163655" cy="9342140"/>
          </a:xfrm>
          <a:custGeom>
            <a:rect b="b" l="l" r="r" t="t"/>
            <a:pathLst>
              <a:path extrusionOk="0" h="9342140" w="5163655">
                <a:moveTo>
                  <a:pt x="5163656" y="0"/>
                </a:moveTo>
                <a:lnTo>
                  <a:pt x="0" y="0"/>
                </a:lnTo>
                <a:lnTo>
                  <a:pt x="0" y="9342140"/>
                </a:lnTo>
                <a:lnTo>
                  <a:pt x="5163656" y="9342140"/>
                </a:lnTo>
                <a:lnTo>
                  <a:pt x="516365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4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166" name="Google Shape;166;p14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67" name="Google Shape;167;p14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14"/>
          <p:cNvGrpSpPr/>
          <p:nvPr/>
        </p:nvGrpSpPr>
        <p:grpSpPr>
          <a:xfrm>
            <a:off x="3466591" y="2251463"/>
            <a:ext cx="2586063" cy="848045"/>
            <a:chOff x="0" y="-38100"/>
            <a:chExt cx="681103" cy="223353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681103" cy="185253"/>
            </a:xfrm>
            <a:custGeom>
              <a:rect b="b" l="l" r="r" t="t"/>
              <a:pathLst>
                <a:path extrusionOk="0" h="185253" w="681103">
                  <a:moveTo>
                    <a:pt x="92627" y="0"/>
                  </a:moveTo>
                  <a:lnTo>
                    <a:pt x="588476" y="0"/>
                  </a:lnTo>
                  <a:cubicBezTo>
                    <a:pt x="639633" y="0"/>
                    <a:pt x="681103" y="41470"/>
                    <a:pt x="681103" y="92627"/>
                  </a:cubicBezTo>
                  <a:lnTo>
                    <a:pt x="681103" y="92627"/>
                  </a:lnTo>
                  <a:cubicBezTo>
                    <a:pt x="681103" y="143783"/>
                    <a:pt x="639633" y="185253"/>
                    <a:pt x="588476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4"/>
            <p:cNvSpPr txBox="1"/>
            <p:nvPr/>
          </p:nvSpPr>
          <p:spPr>
            <a:xfrm>
              <a:off x="0" y="-38100"/>
              <a:ext cx="681103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14"/>
          <p:cNvGrpSpPr/>
          <p:nvPr/>
        </p:nvGrpSpPr>
        <p:grpSpPr>
          <a:xfrm>
            <a:off x="3643449" y="4331133"/>
            <a:ext cx="5241403" cy="1426401"/>
            <a:chOff x="0" y="-38100"/>
            <a:chExt cx="820727" cy="223353"/>
          </a:xfrm>
        </p:grpSpPr>
        <p:sp>
          <p:nvSpPr>
            <p:cNvPr id="172" name="Google Shape;172;p14"/>
            <p:cNvSpPr/>
            <p:nvPr/>
          </p:nvSpPr>
          <p:spPr>
            <a:xfrm>
              <a:off x="0" y="0"/>
              <a:ext cx="820727" cy="185253"/>
            </a:xfrm>
            <a:custGeom>
              <a:rect b="b" l="l" r="r" t="t"/>
              <a:pathLst>
                <a:path extrusionOk="0" h="185253" w="820727">
                  <a:moveTo>
                    <a:pt x="92627" y="0"/>
                  </a:moveTo>
                  <a:lnTo>
                    <a:pt x="728100" y="0"/>
                  </a:lnTo>
                  <a:cubicBezTo>
                    <a:pt x="779256" y="0"/>
                    <a:pt x="820727" y="41470"/>
                    <a:pt x="820727" y="92627"/>
                  </a:cubicBezTo>
                  <a:lnTo>
                    <a:pt x="820727" y="92627"/>
                  </a:lnTo>
                  <a:cubicBezTo>
                    <a:pt x="820727" y="143783"/>
                    <a:pt x="779256" y="185253"/>
                    <a:pt x="728100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0495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14"/>
            <p:cNvSpPr txBox="1"/>
            <p:nvPr/>
          </p:nvSpPr>
          <p:spPr>
            <a:xfrm>
              <a:off x="0" y="-38100"/>
              <a:ext cx="820727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Google Shape;174;p14"/>
          <p:cNvGrpSpPr/>
          <p:nvPr/>
        </p:nvGrpSpPr>
        <p:grpSpPr>
          <a:xfrm>
            <a:off x="9624194" y="4331133"/>
            <a:ext cx="4220932" cy="1426401"/>
            <a:chOff x="0" y="-38100"/>
            <a:chExt cx="660936" cy="223353"/>
          </a:xfrm>
        </p:grpSpPr>
        <p:sp>
          <p:nvSpPr>
            <p:cNvPr id="175" name="Google Shape;175;p14"/>
            <p:cNvSpPr/>
            <p:nvPr/>
          </p:nvSpPr>
          <p:spPr>
            <a:xfrm>
              <a:off x="0" y="0"/>
              <a:ext cx="660936" cy="185253"/>
            </a:xfrm>
            <a:custGeom>
              <a:rect b="b" l="l" r="r" t="t"/>
              <a:pathLst>
                <a:path extrusionOk="0" h="185253" w="660936">
                  <a:moveTo>
                    <a:pt x="92627" y="0"/>
                  </a:moveTo>
                  <a:lnTo>
                    <a:pt x="568309" y="0"/>
                  </a:lnTo>
                  <a:cubicBezTo>
                    <a:pt x="592875" y="0"/>
                    <a:pt x="616435" y="9759"/>
                    <a:pt x="633806" y="27130"/>
                  </a:cubicBezTo>
                  <a:cubicBezTo>
                    <a:pt x="651177" y="44501"/>
                    <a:pt x="660936" y="68061"/>
                    <a:pt x="660936" y="92627"/>
                  </a:cubicBezTo>
                  <a:lnTo>
                    <a:pt x="660936" y="92627"/>
                  </a:lnTo>
                  <a:cubicBezTo>
                    <a:pt x="660936" y="143783"/>
                    <a:pt x="619466" y="185253"/>
                    <a:pt x="568309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FE39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4"/>
            <p:cNvSpPr txBox="1"/>
            <p:nvPr/>
          </p:nvSpPr>
          <p:spPr>
            <a:xfrm>
              <a:off x="0" y="-38100"/>
              <a:ext cx="660936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4"/>
          <p:cNvGrpSpPr/>
          <p:nvPr/>
        </p:nvGrpSpPr>
        <p:grpSpPr>
          <a:xfrm>
            <a:off x="3643449" y="5914266"/>
            <a:ext cx="5241403" cy="1426401"/>
            <a:chOff x="0" y="-38100"/>
            <a:chExt cx="820727" cy="223353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820727" cy="185253"/>
            </a:xfrm>
            <a:custGeom>
              <a:rect b="b" l="l" r="r" t="t"/>
              <a:pathLst>
                <a:path extrusionOk="0" h="185253" w="820727">
                  <a:moveTo>
                    <a:pt x="92627" y="0"/>
                  </a:moveTo>
                  <a:lnTo>
                    <a:pt x="728100" y="0"/>
                  </a:lnTo>
                  <a:cubicBezTo>
                    <a:pt x="779256" y="0"/>
                    <a:pt x="820727" y="41470"/>
                    <a:pt x="820727" y="92627"/>
                  </a:cubicBezTo>
                  <a:lnTo>
                    <a:pt x="820727" y="92627"/>
                  </a:lnTo>
                  <a:cubicBezTo>
                    <a:pt x="820727" y="143783"/>
                    <a:pt x="779256" y="185253"/>
                    <a:pt x="728100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F573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4"/>
            <p:cNvSpPr txBox="1"/>
            <p:nvPr/>
          </p:nvSpPr>
          <p:spPr>
            <a:xfrm>
              <a:off x="0" y="-38100"/>
              <a:ext cx="820727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4"/>
          <p:cNvGrpSpPr/>
          <p:nvPr/>
        </p:nvGrpSpPr>
        <p:grpSpPr>
          <a:xfrm>
            <a:off x="9624194" y="5914266"/>
            <a:ext cx="4220932" cy="1426401"/>
            <a:chOff x="0" y="-38100"/>
            <a:chExt cx="660936" cy="223353"/>
          </a:xfrm>
        </p:grpSpPr>
        <p:sp>
          <p:nvSpPr>
            <p:cNvPr id="181" name="Google Shape;181;p14"/>
            <p:cNvSpPr/>
            <p:nvPr/>
          </p:nvSpPr>
          <p:spPr>
            <a:xfrm>
              <a:off x="0" y="0"/>
              <a:ext cx="660936" cy="185253"/>
            </a:xfrm>
            <a:custGeom>
              <a:rect b="b" l="l" r="r" t="t"/>
              <a:pathLst>
                <a:path extrusionOk="0" h="185253" w="660936">
                  <a:moveTo>
                    <a:pt x="92627" y="0"/>
                  </a:moveTo>
                  <a:lnTo>
                    <a:pt x="568309" y="0"/>
                  </a:lnTo>
                  <a:cubicBezTo>
                    <a:pt x="592875" y="0"/>
                    <a:pt x="616435" y="9759"/>
                    <a:pt x="633806" y="27130"/>
                  </a:cubicBezTo>
                  <a:cubicBezTo>
                    <a:pt x="651177" y="44501"/>
                    <a:pt x="660936" y="68061"/>
                    <a:pt x="660936" y="92627"/>
                  </a:cubicBezTo>
                  <a:lnTo>
                    <a:pt x="660936" y="92627"/>
                  </a:lnTo>
                  <a:cubicBezTo>
                    <a:pt x="660936" y="143783"/>
                    <a:pt x="619466" y="185253"/>
                    <a:pt x="568309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AF38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4"/>
            <p:cNvSpPr txBox="1"/>
            <p:nvPr/>
          </p:nvSpPr>
          <p:spPr>
            <a:xfrm>
              <a:off x="0" y="-38100"/>
              <a:ext cx="660936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4"/>
          <p:cNvSpPr txBox="1"/>
          <p:nvPr/>
        </p:nvSpPr>
        <p:spPr>
          <a:xfrm>
            <a:off x="3643449" y="3507651"/>
            <a:ext cx="1117796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ADD YOUR WHOLE QUESTION HERE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3571563" y="2506465"/>
            <a:ext cx="2409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Question #1</a:t>
            </a:r>
            <a:endParaRPr sz="1300"/>
          </a:p>
        </p:txBody>
      </p:sp>
      <p:sp>
        <p:nvSpPr>
          <p:cNvPr id="185" name="Google Shape;185;p14"/>
          <p:cNvSpPr txBox="1"/>
          <p:nvPr/>
        </p:nvSpPr>
        <p:spPr>
          <a:xfrm>
            <a:off x="4194649" y="4777008"/>
            <a:ext cx="32649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A. Open A</a:t>
            </a:r>
            <a:endParaRPr sz="1100"/>
          </a:p>
        </p:txBody>
      </p:sp>
      <p:sp>
        <p:nvSpPr>
          <p:cNvPr id="186" name="Google Shape;186;p14"/>
          <p:cNvSpPr txBox="1"/>
          <p:nvPr/>
        </p:nvSpPr>
        <p:spPr>
          <a:xfrm>
            <a:off x="10227574" y="4794972"/>
            <a:ext cx="31692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B. Open B</a:t>
            </a:r>
            <a:endParaRPr sz="1100"/>
          </a:p>
        </p:txBody>
      </p:sp>
      <p:sp>
        <p:nvSpPr>
          <p:cNvPr id="187" name="Google Shape;187;p14"/>
          <p:cNvSpPr txBox="1"/>
          <p:nvPr/>
        </p:nvSpPr>
        <p:spPr>
          <a:xfrm>
            <a:off x="4194649" y="6360147"/>
            <a:ext cx="3314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C. Open C</a:t>
            </a:r>
            <a:endParaRPr sz="1100"/>
          </a:p>
        </p:txBody>
      </p:sp>
      <p:sp>
        <p:nvSpPr>
          <p:cNvPr id="188" name="Google Shape;188;p14"/>
          <p:cNvSpPr txBox="1"/>
          <p:nvPr/>
        </p:nvSpPr>
        <p:spPr>
          <a:xfrm>
            <a:off x="10227574" y="6378111"/>
            <a:ext cx="32580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45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D. Open D</a:t>
            </a:r>
            <a:endParaRPr sz="1100"/>
          </a:p>
        </p:txBody>
      </p:sp>
      <p:sp>
        <p:nvSpPr>
          <p:cNvPr id="189" name="Google Shape;189;p14"/>
          <p:cNvSpPr/>
          <p:nvPr/>
        </p:nvSpPr>
        <p:spPr>
          <a:xfrm>
            <a:off x="14999985" y="4344388"/>
            <a:ext cx="6109883" cy="5576657"/>
          </a:xfrm>
          <a:custGeom>
            <a:rect b="b" l="l" r="r" t="t"/>
            <a:pathLst>
              <a:path extrusionOk="0" h="5576657" w="6109883">
                <a:moveTo>
                  <a:pt x="0" y="0"/>
                </a:moveTo>
                <a:lnTo>
                  <a:pt x="6109883" y="0"/>
                </a:lnTo>
                <a:lnTo>
                  <a:pt x="6109883" y="5576657"/>
                </a:lnTo>
                <a:lnTo>
                  <a:pt x="0" y="55766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4"/>
          <p:cNvSpPr/>
          <p:nvPr/>
        </p:nvSpPr>
        <p:spPr>
          <a:xfrm rot="-3023519">
            <a:off x="-1338848" y="-4458071"/>
            <a:ext cx="5163655" cy="9342140"/>
          </a:xfrm>
          <a:custGeom>
            <a:rect b="b" l="l" r="r" t="t"/>
            <a:pathLst>
              <a:path extrusionOk="0" h="9342140" w="5163655">
                <a:moveTo>
                  <a:pt x="0" y="0"/>
                </a:moveTo>
                <a:lnTo>
                  <a:pt x="5163656" y="0"/>
                </a:lnTo>
                <a:lnTo>
                  <a:pt x="5163656" y="9342140"/>
                </a:lnTo>
                <a:lnTo>
                  <a:pt x="0" y="9342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15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196" name="Google Shape;196;p15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197" name="Google Shape;197;p15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5"/>
          <p:cNvSpPr/>
          <p:nvPr/>
        </p:nvSpPr>
        <p:spPr>
          <a:xfrm>
            <a:off x="-1471348" y="-989708"/>
            <a:ext cx="4776629" cy="5507644"/>
          </a:xfrm>
          <a:custGeom>
            <a:rect b="b" l="l" r="r" t="t"/>
            <a:pathLst>
              <a:path extrusionOk="0" h="5507644" w="4776629">
                <a:moveTo>
                  <a:pt x="0" y="0"/>
                </a:moveTo>
                <a:lnTo>
                  <a:pt x="4776629" y="0"/>
                </a:lnTo>
                <a:lnTo>
                  <a:pt x="4776629" y="5507644"/>
                </a:lnTo>
                <a:lnTo>
                  <a:pt x="0" y="55076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15"/>
          <p:cNvSpPr/>
          <p:nvPr/>
        </p:nvSpPr>
        <p:spPr>
          <a:xfrm>
            <a:off x="14849362" y="5143500"/>
            <a:ext cx="4681658" cy="5634381"/>
          </a:xfrm>
          <a:custGeom>
            <a:rect b="b" l="l" r="r" t="t"/>
            <a:pathLst>
              <a:path extrusionOk="0" h="5634381" w="4681658">
                <a:moveTo>
                  <a:pt x="0" y="0"/>
                </a:moveTo>
                <a:lnTo>
                  <a:pt x="4681659" y="0"/>
                </a:lnTo>
                <a:lnTo>
                  <a:pt x="4681659" y="5634381"/>
                </a:lnTo>
                <a:lnTo>
                  <a:pt x="0" y="56343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0" name="Google Shape;200;p15"/>
          <p:cNvGrpSpPr/>
          <p:nvPr/>
        </p:nvGrpSpPr>
        <p:grpSpPr>
          <a:xfrm>
            <a:off x="9606939" y="3526557"/>
            <a:ext cx="1811932" cy="848045"/>
            <a:chOff x="0" y="-38100"/>
            <a:chExt cx="477217" cy="223353"/>
          </a:xfrm>
        </p:grpSpPr>
        <p:sp>
          <p:nvSpPr>
            <p:cNvPr id="201" name="Google Shape;201;p15"/>
            <p:cNvSpPr/>
            <p:nvPr/>
          </p:nvSpPr>
          <p:spPr>
            <a:xfrm>
              <a:off x="0" y="0"/>
              <a:ext cx="477217" cy="185253"/>
            </a:xfrm>
            <a:custGeom>
              <a:rect b="b" l="l" r="r" t="t"/>
              <a:pathLst>
                <a:path extrusionOk="0" h="185253" w="477217">
                  <a:moveTo>
                    <a:pt x="92627" y="0"/>
                  </a:moveTo>
                  <a:lnTo>
                    <a:pt x="384590" y="0"/>
                  </a:lnTo>
                  <a:cubicBezTo>
                    <a:pt x="435746" y="0"/>
                    <a:pt x="477217" y="41470"/>
                    <a:pt x="477217" y="92627"/>
                  </a:cubicBezTo>
                  <a:lnTo>
                    <a:pt x="477217" y="92627"/>
                  </a:lnTo>
                  <a:cubicBezTo>
                    <a:pt x="477217" y="143783"/>
                    <a:pt x="435746" y="185253"/>
                    <a:pt x="384590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5"/>
            <p:cNvSpPr txBox="1"/>
            <p:nvPr/>
          </p:nvSpPr>
          <p:spPr>
            <a:xfrm>
              <a:off x="0" y="-38100"/>
              <a:ext cx="477217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3" name="Google Shape;203;p15"/>
          <p:cNvSpPr txBox="1"/>
          <p:nvPr/>
        </p:nvSpPr>
        <p:spPr>
          <a:xfrm>
            <a:off x="9761443" y="3781540"/>
            <a:ext cx="1567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answer</a:t>
            </a:r>
            <a:endParaRPr/>
          </a:p>
        </p:txBody>
      </p:sp>
      <p:sp>
        <p:nvSpPr>
          <p:cNvPr id="204" name="Google Shape;204;p15"/>
          <p:cNvSpPr txBox="1"/>
          <p:nvPr/>
        </p:nvSpPr>
        <p:spPr>
          <a:xfrm>
            <a:off x="9606939" y="4527735"/>
            <a:ext cx="5465100" cy="23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9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Correct answer </a:t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 flipH="1">
            <a:off x="4403976" y="1483230"/>
            <a:ext cx="5672914" cy="7107296"/>
          </a:xfrm>
          <a:custGeom>
            <a:rect b="b" l="l" r="r" t="t"/>
            <a:pathLst>
              <a:path extrusionOk="0" h="7107296" w="5672914">
                <a:moveTo>
                  <a:pt x="5672914" y="0"/>
                </a:moveTo>
                <a:lnTo>
                  <a:pt x="0" y="0"/>
                </a:lnTo>
                <a:lnTo>
                  <a:pt x="0" y="7107296"/>
                </a:lnTo>
                <a:lnTo>
                  <a:pt x="5672914" y="7107296"/>
                </a:lnTo>
                <a:lnTo>
                  <a:pt x="5672914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B3725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6"/>
          <p:cNvGrpSpPr/>
          <p:nvPr/>
        </p:nvGrpSpPr>
        <p:grpSpPr>
          <a:xfrm>
            <a:off x="916967" y="810779"/>
            <a:ext cx="16454071" cy="8497460"/>
            <a:chOff x="0" y="-38100"/>
            <a:chExt cx="4333582" cy="2238014"/>
          </a:xfrm>
        </p:grpSpPr>
        <p:sp>
          <p:nvSpPr>
            <p:cNvPr id="211" name="Google Shape;211;p16"/>
            <p:cNvSpPr/>
            <p:nvPr/>
          </p:nvSpPr>
          <p:spPr>
            <a:xfrm>
              <a:off x="0" y="0"/>
              <a:ext cx="4333582" cy="2199914"/>
            </a:xfrm>
            <a:custGeom>
              <a:rect b="b" l="l" r="r" t="t"/>
              <a:pathLst>
                <a:path extrusionOk="0" h="2199914" w="4333582">
                  <a:moveTo>
                    <a:pt x="0" y="0"/>
                  </a:moveTo>
                  <a:lnTo>
                    <a:pt x="4333582" y="0"/>
                  </a:lnTo>
                  <a:lnTo>
                    <a:pt x="4333582" y="2199914"/>
                  </a:lnTo>
                  <a:lnTo>
                    <a:pt x="0" y="2199914"/>
                  </a:lnTo>
                  <a:close/>
                </a:path>
              </a:pathLst>
            </a:custGeom>
            <a:solidFill>
              <a:srgbClr val="F8EDCB"/>
            </a:solidFill>
            <a:ln>
              <a:noFill/>
            </a:ln>
          </p:spPr>
        </p:sp>
        <p:sp>
          <p:nvSpPr>
            <p:cNvPr id="212" name="Google Shape;212;p16"/>
            <p:cNvSpPr txBox="1"/>
            <p:nvPr/>
          </p:nvSpPr>
          <p:spPr>
            <a:xfrm>
              <a:off x="0" y="-38100"/>
              <a:ext cx="4333581" cy="22380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6"/>
          <p:cNvSpPr txBox="1"/>
          <p:nvPr/>
        </p:nvSpPr>
        <p:spPr>
          <a:xfrm>
            <a:off x="6788200" y="1478183"/>
            <a:ext cx="4711601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1B3725"/>
                </a:solidFill>
                <a:latin typeface="Unica One"/>
                <a:ea typeface="Unica One"/>
                <a:cs typeface="Unica One"/>
                <a:sym typeface="Unica One"/>
              </a:rPr>
              <a:t>SUMMARY</a:t>
            </a:r>
            <a:endParaRPr/>
          </a:p>
        </p:txBody>
      </p:sp>
      <p:grpSp>
        <p:nvGrpSpPr>
          <p:cNvPr id="214" name="Google Shape;214;p16"/>
          <p:cNvGrpSpPr/>
          <p:nvPr/>
        </p:nvGrpSpPr>
        <p:grpSpPr>
          <a:xfrm>
            <a:off x="2375660" y="3413244"/>
            <a:ext cx="2210043" cy="848045"/>
            <a:chOff x="0" y="-38100"/>
            <a:chExt cx="582069" cy="223353"/>
          </a:xfrm>
        </p:grpSpPr>
        <p:sp>
          <p:nvSpPr>
            <p:cNvPr id="215" name="Google Shape;215;p16"/>
            <p:cNvSpPr/>
            <p:nvPr/>
          </p:nvSpPr>
          <p:spPr>
            <a:xfrm>
              <a:off x="0" y="0"/>
              <a:ext cx="582069" cy="185253"/>
            </a:xfrm>
            <a:custGeom>
              <a:rect b="b" l="l" r="r" t="t"/>
              <a:pathLst>
                <a:path extrusionOk="0" h="185253" w="582069">
                  <a:moveTo>
                    <a:pt x="92627" y="0"/>
                  </a:moveTo>
                  <a:lnTo>
                    <a:pt x="489442" y="0"/>
                  </a:lnTo>
                  <a:cubicBezTo>
                    <a:pt x="540598" y="0"/>
                    <a:pt x="582069" y="41470"/>
                    <a:pt x="582069" y="92627"/>
                  </a:cubicBezTo>
                  <a:lnTo>
                    <a:pt x="582069" y="92627"/>
                  </a:lnTo>
                  <a:cubicBezTo>
                    <a:pt x="582069" y="143783"/>
                    <a:pt x="540598" y="185253"/>
                    <a:pt x="489442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 txBox="1"/>
            <p:nvPr/>
          </p:nvSpPr>
          <p:spPr>
            <a:xfrm>
              <a:off x="0" y="-38100"/>
              <a:ext cx="582069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6"/>
          <p:cNvGrpSpPr/>
          <p:nvPr/>
        </p:nvGrpSpPr>
        <p:grpSpPr>
          <a:xfrm>
            <a:off x="9888499" y="3413244"/>
            <a:ext cx="2210043" cy="848045"/>
            <a:chOff x="0" y="-38100"/>
            <a:chExt cx="582069" cy="223353"/>
          </a:xfrm>
        </p:grpSpPr>
        <p:sp>
          <p:nvSpPr>
            <p:cNvPr id="218" name="Google Shape;218;p16"/>
            <p:cNvSpPr/>
            <p:nvPr/>
          </p:nvSpPr>
          <p:spPr>
            <a:xfrm>
              <a:off x="0" y="0"/>
              <a:ext cx="582069" cy="185253"/>
            </a:xfrm>
            <a:custGeom>
              <a:rect b="b" l="l" r="r" t="t"/>
              <a:pathLst>
                <a:path extrusionOk="0" h="185253" w="582069">
                  <a:moveTo>
                    <a:pt x="92627" y="0"/>
                  </a:moveTo>
                  <a:lnTo>
                    <a:pt x="489442" y="0"/>
                  </a:lnTo>
                  <a:cubicBezTo>
                    <a:pt x="540598" y="0"/>
                    <a:pt x="582069" y="41470"/>
                    <a:pt x="582069" y="92627"/>
                  </a:cubicBezTo>
                  <a:lnTo>
                    <a:pt x="582069" y="92627"/>
                  </a:lnTo>
                  <a:cubicBezTo>
                    <a:pt x="582069" y="143783"/>
                    <a:pt x="540598" y="185253"/>
                    <a:pt x="489442" y="185253"/>
                  </a:cubicBezTo>
                  <a:lnTo>
                    <a:pt x="92627" y="185253"/>
                  </a:lnTo>
                  <a:cubicBezTo>
                    <a:pt x="41470" y="185253"/>
                    <a:pt x="0" y="143783"/>
                    <a:pt x="0" y="92627"/>
                  </a:cubicBezTo>
                  <a:lnTo>
                    <a:pt x="0" y="92627"/>
                  </a:lnTo>
                  <a:cubicBezTo>
                    <a:pt x="0" y="41470"/>
                    <a:pt x="41470" y="0"/>
                    <a:pt x="92627" y="0"/>
                  </a:cubicBezTo>
                  <a:close/>
                </a:path>
              </a:pathLst>
            </a:custGeom>
            <a:solidFill>
              <a:srgbClr val="2C854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 txBox="1"/>
            <p:nvPr/>
          </p:nvSpPr>
          <p:spPr>
            <a:xfrm>
              <a:off x="0" y="-38100"/>
              <a:ext cx="582069" cy="2233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6"/>
          <p:cNvSpPr txBox="1"/>
          <p:nvPr/>
        </p:nvSpPr>
        <p:spPr>
          <a:xfrm>
            <a:off x="2654650" y="3668240"/>
            <a:ext cx="173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ROUND 1</a:t>
            </a:r>
            <a:endParaRPr/>
          </a:p>
        </p:txBody>
      </p:sp>
      <p:sp>
        <p:nvSpPr>
          <p:cNvPr id="221" name="Google Shape;221;p16"/>
          <p:cNvSpPr txBox="1"/>
          <p:nvPr/>
        </p:nvSpPr>
        <p:spPr>
          <a:xfrm>
            <a:off x="10167474" y="3668240"/>
            <a:ext cx="173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F8EECB"/>
                </a:solidFill>
                <a:latin typeface="DM Sans"/>
                <a:ea typeface="DM Sans"/>
                <a:cs typeface="DM Sans"/>
                <a:sym typeface="DM Sans"/>
              </a:rPr>
              <a:t>ROUND 2</a:t>
            </a:r>
            <a:endParaRPr/>
          </a:p>
        </p:txBody>
      </p:sp>
      <p:sp>
        <p:nvSpPr>
          <p:cNvPr id="222" name="Google Shape;222;p16"/>
          <p:cNvSpPr txBox="1"/>
          <p:nvPr/>
        </p:nvSpPr>
        <p:spPr>
          <a:xfrm>
            <a:off x="2478310" y="4537514"/>
            <a:ext cx="6281400" cy="12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1) Which of the following is not a name Santa Claus goes by?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Answer: </a:t>
            </a:r>
            <a:r>
              <a:rPr b="1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D. The Chimney King</a:t>
            </a:r>
            <a:endParaRPr sz="1300"/>
          </a:p>
        </p:txBody>
      </p:sp>
      <p:sp>
        <p:nvSpPr>
          <p:cNvPr id="223" name="Google Shape;223;p16"/>
          <p:cNvSpPr txBox="1"/>
          <p:nvPr/>
        </p:nvSpPr>
        <p:spPr>
          <a:xfrm>
            <a:off x="9991149" y="4537514"/>
            <a:ext cx="5451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1) Question #1 goes here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Answer: </a:t>
            </a:r>
            <a:r>
              <a:rPr b="1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Correct answer goes here</a:t>
            </a:r>
            <a:endParaRPr sz="1300"/>
          </a:p>
        </p:txBody>
      </p:sp>
      <p:sp>
        <p:nvSpPr>
          <p:cNvPr id="224" name="Google Shape;224;p16"/>
          <p:cNvSpPr txBox="1"/>
          <p:nvPr/>
        </p:nvSpPr>
        <p:spPr>
          <a:xfrm>
            <a:off x="2478310" y="6440694"/>
            <a:ext cx="69576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2) Question #2 goes here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Answer: </a:t>
            </a:r>
            <a:r>
              <a:rPr b="1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Correct answer goes here</a:t>
            </a:r>
            <a:endParaRPr sz="1300"/>
          </a:p>
        </p:txBody>
      </p:sp>
      <p:sp>
        <p:nvSpPr>
          <p:cNvPr id="225" name="Google Shape;225;p16"/>
          <p:cNvSpPr txBox="1"/>
          <p:nvPr/>
        </p:nvSpPr>
        <p:spPr>
          <a:xfrm>
            <a:off x="9991149" y="6440694"/>
            <a:ext cx="5451000" cy="8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2) Question #2 goes here</a:t>
            </a:r>
            <a:endParaRPr sz="13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Answer: </a:t>
            </a:r>
            <a:r>
              <a:rPr b="1" i="0" lang="en-US" sz="2499" u="none" cap="none" strike="noStrike">
                <a:solidFill>
                  <a:srgbClr val="1B3725"/>
                </a:solidFill>
                <a:latin typeface="DM Sans"/>
                <a:ea typeface="DM Sans"/>
                <a:cs typeface="DM Sans"/>
                <a:sym typeface="DM Sans"/>
              </a:rPr>
              <a:t>Correct answer goes here</a:t>
            </a:r>
            <a:endParaRPr sz="1300"/>
          </a:p>
        </p:txBody>
      </p:sp>
      <p:sp>
        <p:nvSpPr>
          <p:cNvPr id="226" name="Google Shape;226;p16"/>
          <p:cNvSpPr/>
          <p:nvPr/>
        </p:nvSpPr>
        <p:spPr>
          <a:xfrm>
            <a:off x="14635621" y="3557905"/>
            <a:ext cx="6801632" cy="8203723"/>
          </a:xfrm>
          <a:custGeom>
            <a:rect b="b" l="l" r="r" t="t"/>
            <a:pathLst>
              <a:path extrusionOk="0" h="8203723" w="6801632">
                <a:moveTo>
                  <a:pt x="0" y="0"/>
                </a:moveTo>
                <a:lnTo>
                  <a:pt x="6801632" y="0"/>
                </a:lnTo>
                <a:lnTo>
                  <a:pt x="6801632" y="8203723"/>
                </a:lnTo>
                <a:lnTo>
                  <a:pt x="0" y="8203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