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10287000" cx="18288000"/>
  <p:notesSz cx="6858000" cy="9144000"/>
  <p:embeddedFontLst>
    <p:embeddedFont>
      <p:font typeface="Lato"/>
      <p:bold r:id="rId34"/>
      <p:boldItalic r:id="rId35"/>
    </p:embeddedFont>
    <p:embeddedFont>
      <p:font typeface="Pacifico"/>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Pacific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5" name="Google Shape;65;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4"/>
          <p:cNvSpPr/>
          <p:nvPr>
            <p:ph idx="2" type="pic"/>
          </p:nvPr>
        </p:nvSpPr>
        <p:spPr>
          <a:xfrm>
            <a:off x="1792288" y="612775"/>
            <a:ext cx="5486400" cy="4114800"/>
          </a:xfrm>
          <a:prstGeom prst="rect">
            <a:avLst/>
          </a:prstGeom>
          <a:noFill/>
          <a:ln>
            <a:noFill/>
          </a:ln>
        </p:spPr>
      </p:sp>
      <p:sp>
        <p:nvSpPr>
          <p:cNvPr id="72" name="Google Shape;72;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spTree>
      <p:nvGrpSpPr>
        <p:cNvPr id="18"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flipH="1">
            <a:off x="0" y="0"/>
            <a:ext cx="18288000" cy="102870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1">
  <p:cSld name="CUSTOM_2_1">
    <p:spTree>
      <p:nvGrpSpPr>
        <p:cNvPr id="20" name="Shape 20"/>
        <p:cNvGrpSpPr/>
        <p:nvPr/>
      </p:nvGrpSpPr>
      <p:grpSpPr>
        <a:xfrm>
          <a:off x="0" y="0"/>
          <a:ext cx="0" cy="0"/>
          <a:chOff x="0" y="0"/>
          <a:chExt cx="0" cy="0"/>
        </a:xfrm>
      </p:grpSpPr>
      <p:pic>
        <p:nvPicPr>
          <p:cNvPr id="21" name="Google Shape;21;p5"/>
          <p:cNvPicPr preferRelativeResize="0"/>
          <p:nvPr/>
        </p:nvPicPr>
        <p:blipFill>
          <a:blip r:embed="rId2">
            <a:alphaModFix/>
          </a:blip>
          <a:stretch>
            <a:fillRect/>
          </a:stretch>
        </p:blipFill>
        <p:spPr>
          <a:xfrm>
            <a:off x="-12" y="0"/>
            <a:ext cx="18288000" cy="10287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22"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6" name="Google Shape;2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8" name="Google Shape;3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a:blip r:embed="rId1">
            <a:alphaModFix/>
          </a:blip>
          <a:stretch>
            <a:fillRect/>
          </a:stretch>
        </p:blipFill>
        <p:spPr>
          <a:xfrm>
            <a:off x="0" y="0"/>
            <a:ext cx="18287990" cy="10287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20.png"/><Relationship Id="rId8"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7.jpg"/><Relationship Id="rId4" Type="http://schemas.openxmlformats.org/officeDocument/2006/relationships/image" Target="../media/image5.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3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6.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1.png"/></Relationships>
</file>

<file path=ppt/slides/_rels/slide2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33.jp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39.jpg"/><Relationship Id="rId7" Type="http://schemas.openxmlformats.org/officeDocument/2006/relationships/image" Target="../media/image37.jpg"/><Relationship Id="rId8" Type="http://schemas.openxmlformats.org/officeDocument/2006/relationships/image" Target="../media/image34.jpg"/></Relationships>
</file>

<file path=ppt/slides/_rels/slide21.xml.rels><?xml version="1.0" encoding="UTF-8" standalone="yes"?><Relationships xmlns="http://schemas.openxmlformats.org/package/2006/relationships"><Relationship Id="rId10"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4.jpg"/><Relationship Id="rId4" Type="http://schemas.openxmlformats.org/officeDocument/2006/relationships/image" Target="../media/image12.png"/><Relationship Id="rId9" Type="http://schemas.openxmlformats.org/officeDocument/2006/relationships/image" Target="../media/image42.jp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41.jpg"/><Relationship Id="rId8" Type="http://schemas.openxmlformats.org/officeDocument/2006/relationships/image" Target="../media/image4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2.jpg"/></Relationships>
</file>

<file path=ppt/slides/_rels/slide23.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30.png"/><Relationship Id="rId8"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30.png"/><Relationship Id="rId8" Type="http://schemas.openxmlformats.org/officeDocument/2006/relationships/image" Target="../media/image13.png"/></Relationships>
</file>

<file path=ppt/slides/_rels/slide26.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8.png"/><Relationship Id="rId12"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30.png"/><Relationship Id="rId9"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6.png"/><Relationship Id="rId8"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8.png"/><Relationship Id="rId5" Type="http://schemas.openxmlformats.org/officeDocument/2006/relationships/image" Target="../media/image25.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9.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26.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25.png"/><Relationship Id="rId6" Type="http://schemas.openxmlformats.org/officeDocument/2006/relationships/image" Target="../media/image12.png"/><Relationship Id="rId7" Type="http://schemas.openxmlformats.org/officeDocument/2006/relationships/image" Target="../media/image20.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p:nvPr/>
        </p:nvSpPr>
        <p:spPr>
          <a:xfrm>
            <a:off x="7283909" y="5270434"/>
            <a:ext cx="4365241" cy="3285836"/>
          </a:xfrm>
          <a:custGeom>
            <a:rect b="b" l="l" r="r" t="t"/>
            <a:pathLst>
              <a:path extrusionOk="0" h="3285836" w="4365241">
                <a:moveTo>
                  <a:pt x="0" y="0"/>
                </a:moveTo>
                <a:lnTo>
                  <a:pt x="4365241" y="0"/>
                </a:lnTo>
                <a:lnTo>
                  <a:pt x="4365241" y="3285835"/>
                </a:lnTo>
                <a:lnTo>
                  <a:pt x="0" y="3285835"/>
                </a:lnTo>
                <a:lnTo>
                  <a:pt x="0" y="0"/>
                </a:lnTo>
                <a:close/>
              </a:path>
            </a:pathLst>
          </a:custGeom>
          <a:blipFill rotWithShape="1">
            <a:blip r:embed="rId3">
              <a:alphaModFix/>
            </a:blip>
            <a:stretch>
              <a:fillRect b="0" l="0" r="0" t="0"/>
            </a:stretch>
          </a:blipFill>
          <a:ln>
            <a:noFill/>
          </a:ln>
        </p:spPr>
      </p:sp>
      <p:sp>
        <p:nvSpPr>
          <p:cNvPr id="93" name="Google Shape;93;p17"/>
          <p:cNvSpPr/>
          <p:nvPr/>
        </p:nvSpPr>
        <p:spPr>
          <a:xfrm>
            <a:off x="13597202" y="1438843"/>
            <a:ext cx="5229849" cy="6768040"/>
          </a:xfrm>
          <a:custGeom>
            <a:rect b="b" l="l" r="r" t="t"/>
            <a:pathLst>
              <a:path extrusionOk="0" h="6768040" w="5229849">
                <a:moveTo>
                  <a:pt x="0" y="0"/>
                </a:moveTo>
                <a:lnTo>
                  <a:pt x="5229849" y="0"/>
                </a:lnTo>
                <a:lnTo>
                  <a:pt x="5229849" y="6768040"/>
                </a:lnTo>
                <a:lnTo>
                  <a:pt x="0" y="6768040"/>
                </a:lnTo>
                <a:lnTo>
                  <a:pt x="0" y="0"/>
                </a:lnTo>
                <a:close/>
              </a:path>
            </a:pathLst>
          </a:custGeom>
          <a:blipFill rotWithShape="1">
            <a:blip r:embed="rId4">
              <a:alphaModFix/>
            </a:blip>
            <a:stretch>
              <a:fillRect b="0" l="0" r="0" t="0"/>
            </a:stretch>
          </a:blipFill>
          <a:ln>
            <a:noFill/>
          </a:ln>
        </p:spPr>
      </p:sp>
      <p:sp>
        <p:nvSpPr>
          <p:cNvPr id="94" name="Google Shape;94;p17"/>
          <p:cNvSpPr/>
          <p:nvPr/>
        </p:nvSpPr>
        <p:spPr>
          <a:xfrm>
            <a:off x="8154843" y="7268087"/>
            <a:ext cx="9443239" cy="3279379"/>
          </a:xfrm>
          <a:custGeom>
            <a:rect b="b" l="l" r="r" t="t"/>
            <a:pathLst>
              <a:path extrusionOk="0" h="3279379" w="9443239">
                <a:moveTo>
                  <a:pt x="0" y="0"/>
                </a:moveTo>
                <a:lnTo>
                  <a:pt x="9443239" y="0"/>
                </a:lnTo>
                <a:lnTo>
                  <a:pt x="9443239" y="3279379"/>
                </a:lnTo>
                <a:lnTo>
                  <a:pt x="0" y="3279379"/>
                </a:lnTo>
                <a:lnTo>
                  <a:pt x="0" y="0"/>
                </a:lnTo>
                <a:close/>
              </a:path>
            </a:pathLst>
          </a:custGeom>
          <a:blipFill rotWithShape="1">
            <a:blip r:embed="rId5">
              <a:alphaModFix/>
            </a:blip>
            <a:stretch>
              <a:fillRect b="0" l="0" r="0" t="0"/>
            </a:stretch>
          </a:blipFill>
          <a:ln>
            <a:noFill/>
          </a:ln>
        </p:spPr>
      </p:sp>
      <p:sp>
        <p:nvSpPr>
          <p:cNvPr id="95" name="Google Shape;95;p17"/>
          <p:cNvSpPr/>
          <p:nvPr/>
        </p:nvSpPr>
        <p:spPr>
          <a:xfrm>
            <a:off x="9191847" y="3284573"/>
            <a:ext cx="6788326" cy="5973727"/>
          </a:xfrm>
          <a:custGeom>
            <a:rect b="b" l="l" r="r" t="t"/>
            <a:pathLst>
              <a:path extrusionOk="0" h="5973727" w="6788326">
                <a:moveTo>
                  <a:pt x="0" y="0"/>
                </a:moveTo>
                <a:lnTo>
                  <a:pt x="6788326" y="0"/>
                </a:lnTo>
                <a:lnTo>
                  <a:pt x="6788326" y="5973727"/>
                </a:lnTo>
                <a:lnTo>
                  <a:pt x="0" y="5973727"/>
                </a:lnTo>
                <a:lnTo>
                  <a:pt x="0" y="0"/>
                </a:lnTo>
                <a:close/>
              </a:path>
            </a:pathLst>
          </a:custGeom>
          <a:blipFill rotWithShape="1">
            <a:blip r:embed="rId6">
              <a:alphaModFix/>
            </a:blip>
            <a:stretch>
              <a:fillRect b="0" l="0" r="0" t="0"/>
            </a:stretch>
          </a:blipFill>
          <a:ln>
            <a:noFill/>
          </a:ln>
        </p:spPr>
      </p:sp>
      <p:sp>
        <p:nvSpPr>
          <p:cNvPr id="96" name="Google Shape;96;p17"/>
          <p:cNvSpPr/>
          <p:nvPr/>
        </p:nvSpPr>
        <p:spPr>
          <a:xfrm flipH="1">
            <a:off x="14641862" y="6477246"/>
            <a:ext cx="3646138" cy="3459273"/>
          </a:xfrm>
          <a:custGeom>
            <a:rect b="b" l="l" r="r" t="t"/>
            <a:pathLst>
              <a:path extrusionOk="0" h="3459273" w="3646138">
                <a:moveTo>
                  <a:pt x="3646138" y="0"/>
                </a:moveTo>
                <a:lnTo>
                  <a:pt x="0" y="0"/>
                </a:lnTo>
                <a:lnTo>
                  <a:pt x="0" y="3459274"/>
                </a:lnTo>
                <a:lnTo>
                  <a:pt x="3646138" y="3459274"/>
                </a:lnTo>
                <a:lnTo>
                  <a:pt x="3646138" y="0"/>
                </a:lnTo>
                <a:close/>
              </a:path>
            </a:pathLst>
          </a:custGeom>
          <a:blipFill rotWithShape="1">
            <a:blip r:embed="rId7">
              <a:alphaModFix/>
            </a:blip>
            <a:stretch>
              <a:fillRect b="0" l="0" r="0" t="0"/>
            </a:stretch>
          </a:blipFill>
          <a:ln>
            <a:noFill/>
          </a:ln>
        </p:spPr>
      </p:sp>
      <p:sp>
        <p:nvSpPr>
          <p:cNvPr id="97" name="Google Shape;97;p17"/>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8">
              <a:alphaModFix/>
            </a:blip>
            <a:stretch>
              <a:fillRect b="0" l="0" r="0" t="0"/>
            </a:stretch>
          </a:blipFill>
          <a:ln>
            <a:noFill/>
          </a:ln>
        </p:spPr>
      </p:sp>
      <p:sp>
        <p:nvSpPr>
          <p:cNvPr id="98" name="Google Shape;98;p17"/>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8">
              <a:alphaModFix/>
            </a:blip>
            <a:stretch>
              <a:fillRect b="0" l="0" r="0" t="0"/>
            </a:stretch>
          </a:blipFill>
          <a:ln>
            <a:noFill/>
          </a:ln>
        </p:spPr>
      </p:sp>
      <p:sp>
        <p:nvSpPr>
          <p:cNvPr id="99" name="Google Shape;99;p17"/>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8">
              <a:alphaModFix/>
            </a:blip>
            <a:stretch>
              <a:fillRect b="0" l="0" r="0" t="0"/>
            </a:stretch>
          </a:blipFill>
          <a:ln>
            <a:noFill/>
          </a:ln>
        </p:spPr>
      </p:sp>
      <p:sp>
        <p:nvSpPr>
          <p:cNvPr id="100" name="Google Shape;100;p17"/>
          <p:cNvSpPr/>
          <p:nvPr/>
        </p:nvSpPr>
        <p:spPr>
          <a:xfrm>
            <a:off x="8391373" y="1977087"/>
            <a:ext cx="3059343" cy="2486411"/>
          </a:xfrm>
          <a:custGeom>
            <a:rect b="b" l="l" r="r" t="t"/>
            <a:pathLst>
              <a:path extrusionOk="0" h="2486411" w="3059343">
                <a:moveTo>
                  <a:pt x="0" y="0"/>
                </a:moveTo>
                <a:lnTo>
                  <a:pt x="3059343" y="0"/>
                </a:lnTo>
                <a:lnTo>
                  <a:pt x="3059343" y="2486411"/>
                </a:lnTo>
                <a:lnTo>
                  <a:pt x="0" y="2486411"/>
                </a:lnTo>
                <a:lnTo>
                  <a:pt x="0" y="0"/>
                </a:lnTo>
                <a:close/>
              </a:path>
            </a:pathLst>
          </a:custGeom>
          <a:blipFill rotWithShape="1">
            <a:blip r:embed="rId9">
              <a:alphaModFix/>
            </a:blip>
            <a:stretch>
              <a:fillRect b="0" l="0" r="0" t="0"/>
            </a:stretch>
          </a:blipFill>
          <a:ln>
            <a:noFill/>
          </a:ln>
        </p:spPr>
      </p:sp>
      <p:sp>
        <p:nvSpPr>
          <p:cNvPr id="101" name="Google Shape;101;p17"/>
          <p:cNvSpPr/>
          <p:nvPr/>
        </p:nvSpPr>
        <p:spPr>
          <a:xfrm>
            <a:off x="746609" y="1375207"/>
            <a:ext cx="6396934" cy="6831677"/>
          </a:xfrm>
          <a:custGeom>
            <a:rect b="b" l="l" r="r" t="t"/>
            <a:pathLst>
              <a:path extrusionOk="0" h="6831677" w="6396934">
                <a:moveTo>
                  <a:pt x="0" y="0"/>
                </a:moveTo>
                <a:lnTo>
                  <a:pt x="6396934" y="0"/>
                </a:lnTo>
                <a:lnTo>
                  <a:pt x="6396934" y="6831676"/>
                </a:lnTo>
                <a:lnTo>
                  <a:pt x="0" y="6831676"/>
                </a:lnTo>
                <a:lnTo>
                  <a:pt x="0" y="0"/>
                </a:lnTo>
                <a:close/>
              </a:path>
            </a:pathLst>
          </a:custGeom>
          <a:blipFill rotWithShape="1">
            <a:blip r:embed="rId10">
              <a:alphaModFix/>
            </a:blip>
            <a:stretch>
              <a:fillRect b="0" l="0" r="0" t="0"/>
            </a:stretch>
          </a:blipFill>
          <a:ln>
            <a:noFill/>
          </a:ln>
        </p:spPr>
      </p:sp>
      <p:grpSp>
        <p:nvGrpSpPr>
          <p:cNvPr id="102" name="Google Shape;102;p17"/>
          <p:cNvGrpSpPr/>
          <p:nvPr/>
        </p:nvGrpSpPr>
        <p:grpSpPr>
          <a:xfrm>
            <a:off x="-414327" y="1339274"/>
            <a:ext cx="8698339" cy="2141070"/>
            <a:chOff x="0" y="-342900"/>
            <a:chExt cx="11597785" cy="2854761"/>
          </a:xfrm>
        </p:grpSpPr>
        <p:sp>
          <p:nvSpPr>
            <p:cNvPr id="103" name="Google Shape;103;p17"/>
            <p:cNvSpPr txBox="1"/>
            <p:nvPr/>
          </p:nvSpPr>
          <p:spPr>
            <a:xfrm>
              <a:off x="256648" y="-308820"/>
              <a:ext cx="11341137" cy="2820681"/>
            </a:xfrm>
            <a:prstGeom prst="rect">
              <a:avLst/>
            </a:prstGeom>
            <a:noFill/>
            <a:ln>
              <a:noFill/>
            </a:ln>
          </p:spPr>
          <p:txBody>
            <a:bodyPr anchorCtr="0" anchor="t" bIns="0" lIns="0" spcFirstLastPara="1" rIns="0" wrap="square" tIns="0">
              <a:spAutoFit/>
            </a:bodyPr>
            <a:lstStyle/>
            <a:p>
              <a:pPr indent="0" lvl="0" marL="0" marR="0" rtl="0" algn="ctr">
                <a:lnSpc>
                  <a:spcPct val="150004"/>
                </a:lnSpc>
                <a:spcBef>
                  <a:spcPts val="0"/>
                </a:spcBef>
                <a:spcAft>
                  <a:spcPts val="0"/>
                </a:spcAft>
                <a:buNone/>
              </a:pPr>
              <a:r>
                <a:rPr b="0" i="0" lang="en-US" sz="12221" u="none" cap="none" strike="noStrike">
                  <a:solidFill>
                    <a:srgbClr val="000000"/>
                  </a:solidFill>
                  <a:latin typeface="Pacifico"/>
                  <a:ea typeface="Pacifico"/>
                  <a:cs typeface="Pacifico"/>
                  <a:sym typeface="Pacifico"/>
                </a:rPr>
                <a:t>Ugly </a:t>
              </a:r>
              <a:endParaRPr/>
            </a:p>
          </p:txBody>
        </p:sp>
        <p:sp>
          <p:nvSpPr>
            <p:cNvPr id="104" name="Google Shape;104;p17"/>
            <p:cNvSpPr txBox="1"/>
            <p:nvPr/>
          </p:nvSpPr>
          <p:spPr>
            <a:xfrm>
              <a:off x="0" y="-342900"/>
              <a:ext cx="11341137" cy="2820681"/>
            </a:xfrm>
            <a:prstGeom prst="rect">
              <a:avLst/>
            </a:prstGeom>
            <a:noFill/>
            <a:ln>
              <a:noFill/>
            </a:ln>
          </p:spPr>
          <p:txBody>
            <a:bodyPr anchorCtr="0" anchor="t" bIns="0" lIns="0" spcFirstLastPara="1" rIns="0" wrap="square" tIns="0">
              <a:spAutoFit/>
            </a:bodyPr>
            <a:lstStyle/>
            <a:p>
              <a:pPr indent="0" lvl="0" marL="0" marR="0" rtl="0" algn="ctr">
                <a:lnSpc>
                  <a:spcPct val="150004"/>
                </a:lnSpc>
                <a:spcBef>
                  <a:spcPts val="0"/>
                </a:spcBef>
                <a:spcAft>
                  <a:spcPts val="0"/>
                </a:spcAft>
                <a:buNone/>
              </a:pPr>
              <a:r>
                <a:rPr b="0" i="0" lang="en-US" sz="12221" u="none" cap="none" strike="noStrike">
                  <a:solidFill>
                    <a:srgbClr val="FFFFFF"/>
                  </a:solidFill>
                  <a:latin typeface="Pacifico"/>
                  <a:ea typeface="Pacifico"/>
                  <a:cs typeface="Pacifico"/>
                  <a:sym typeface="Pacifico"/>
                </a:rPr>
                <a:t>Ugly </a:t>
              </a:r>
              <a:endParaRPr/>
            </a:p>
          </p:txBody>
        </p:sp>
      </p:grpSp>
      <p:grpSp>
        <p:nvGrpSpPr>
          <p:cNvPr id="105" name="Google Shape;105;p17"/>
          <p:cNvGrpSpPr/>
          <p:nvPr/>
        </p:nvGrpSpPr>
        <p:grpSpPr>
          <a:xfrm>
            <a:off x="-1236964" y="3282750"/>
            <a:ext cx="10543460" cy="2597839"/>
            <a:chOff x="0" y="-419100"/>
            <a:chExt cx="14057946" cy="3463785"/>
          </a:xfrm>
        </p:grpSpPr>
        <p:sp>
          <p:nvSpPr>
            <p:cNvPr id="106" name="Google Shape;106;p17"/>
            <p:cNvSpPr txBox="1"/>
            <p:nvPr/>
          </p:nvSpPr>
          <p:spPr>
            <a:xfrm>
              <a:off x="311089" y="-377791"/>
              <a:ext cx="13746857" cy="342247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4814" u="none" cap="none" strike="noStrike">
                  <a:solidFill>
                    <a:srgbClr val="000000"/>
                  </a:solidFill>
                  <a:latin typeface="Pacifico"/>
                  <a:ea typeface="Pacifico"/>
                  <a:cs typeface="Pacifico"/>
                  <a:sym typeface="Pacifico"/>
                </a:rPr>
                <a:t>Sweater</a:t>
              </a:r>
              <a:endParaRPr/>
            </a:p>
          </p:txBody>
        </p:sp>
        <p:sp>
          <p:nvSpPr>
            <p:cNvPr id="107" name="Google Shape;107;p17"/>
            <p:cNvSpPr txBox="1"/>
            <p:nvPr/>
          </p:nvSpPr>
          <p:spPr>
            <a:xfrm>
              <a:off x="0" y="-419100"/>
              <a:ext cx="13746857" cy="3422476"/>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4814" u="none" cap="none" strike="noStrike">
                  <a:solidFill>
                    <a:srgbClr val="FFFFFF"/>
                  </a:solidFill>
                  <a:latin typeface="Pacifico"/>
                  <a:ea typeface="Pacifico"/>
                  <a:cs typeface="Pacifico"/>
                  <a:sym typeface="Pacifico"/>
                </a:rPr>
                <a:t>Sweater</a:t>
              </a:r>
              <a:endParaRPr/>
            </a:p>
          </p:txBody>
        </p:sp>
      </p:grpSp>
      <p:grpSp>
        <p:nvGrpSpPr>
          <p:cNvPr id="108" name="Google Shape;108;p17"/>
          <p:cNvGrpSpPr/>
          <p:nvPr/>
        </p:nvGrpSpPr>
        <p:grpSpPr>
          <a:xfrm>
            <a:off x="-564275" y="5566582"/>
            <a:ext cx="8998234" cy="2220309"/>
            <a:chOff x="0" y="-361950"/>
            <a:chExt cx="11997646" cy="2960413"/>
          </a:xfrm>
        </p:grpSpPr>
        <p:sp>
          <p:nvSpPr>
            <p:cNvPr id="109" name="Google Shape;109;p17"/>
            <p:cNvSpPr txBox="1"/>
            <p:nvPr/>
          </p:nvSpPr>
          <p:spPr>
            <a:xfrm>
              <a:off x="265496" y="-326695"/>
              <a:ext cx="11732150" cy="2925158"/>
            </a:xfrm>
            <a:prstGeom prst="rect">
              <a:avLst/>
            </a:prstGeom>
            <a:noFill/>
            <a:ln>
              <a:noFill/>
            </a:ln>
          </p:spPr>
          <p:txBody>
            <a:bodyPr anchorCtr="0" anchor="t" bIns="0" lIns="0" spcFirstLastPara="1" rIns="0" wrap="square" tIns="0">
              <a:spAutoFit/>
            </a:bodyPr>
            <a:lstStyle/>
            <a:p>
              <a:pPr indent="0" lvl="0" marL="0" marR="0" rtl="0" algn="ctr">
                <a:lnSpc>
                  <a:spcPct val="149996"/>
                </a:lnSpc>
                <a:spcBef>
                  <a:spcPts val="0"/>
                </a:spcBef>
                <a:spcAft>
                  <a:spcPts val="0"/>
                </a:spcAft>
                <a:buNone/>
              </a:pPr>
              <a:r>
                <a:rPr b="0" i="0" lang="en-US" sz="12643" u="none" cap="none" strike="noStrike">
                  <a:solidFill>
                    <a:srgbClr val="000000"/>
                  </a:solidFill>
                  <a:latin typeface="Pacifico"/>
                  <a:ea typeface="Pacifico"/>
                  <a:cs typeface="Pacifico"/>
                  <a:sym typeface="Pacifico"/>
                </a:rPr>
                <a:t>Party</a:t>
              </a:r>
              <a:endParaRPr/>
            </a:p>
          </p:txBody>
        </p:sp>
        <p:sp>
          <p:nvSpPr>
            <p:cNvPr id="110" name="Google Shape;110;p17"/>
            <p:cNvSpPr txBox="1"/>
            <p:nvPr/>
          </p:nvSpPr>
          <p:spPr>
            <a:xfrm>
              <a:off x="0" y="-361950"/>
              <a:ext cx="11732150" cy="2925158"/>
            </a:xfrm>
            <a:prstGeom prst="rect">
              <a:avLst/>
            </a:prstGeom>
            <a:noFill/>
            <a:ln>
              <a:noFill/>
            </a:ln>
          </p:spPr>
          <p:txBody>
            <a:bodyPr anchorCtr="0" anchor="t" bIns="0" lIns="0" spcFirstLastPara="1" rIns="0" wrap="square" tIns="0">
              <a:spAutoFit/>
            </a:bodyPr>
            <a:lstStyle/>
            <a:p>
              <a:pPr indent="0" lvl="0" marL="0" marR="0" rtl="0" algn="ctr">
                <a:lnSpc>
                  <a:spcPct val="149996"/>
                </a:lnSpc>
                <a:spcBef>
                  <a:spcPts val="0"/>
                </a:spcBef>
                <a:spcAft>
                  <a:spcPts val="0"/>
                </a:spcAft>
                <a:buNone/>
              </a:pPr>
              <a:r>
                <a:rPr b="0" i="0" lang="en-US" sz="12643" u="none" cap="none" strike="noStrike">
                  <a:solidFill>
                    <a:srgbClr val="FFFFFF"/>
                  </a:solidFill>
                  <a:latin typeface="Pacifico"/>
                  <a:ea typeface="Pacifico"/>
                  <a:cs typeface="Pacifico"/>
                  <a:sym typeface="Pacifico"/>
                </a:rPr>
                <a:t>Party</a:t>
              </a:r>
              <a:endParaRPr/>
            </a:p>
          </p:txBody>
        </p:sp>
      </p:grpSp>
      <p:sp>
        <p:nvSpPr>
          <p:cNvPr id="111" name="Google Shape;111;p17"/>
          <p:cNvSpPr txBox="1"/>
          <p:nvPr/>
        </p:nvSpPr>
        <p:spPr>
          <a:xfrm>
            <a:off x="1307523" y="9039225"/>
            <a:ext cx="5254639"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FFF"/>
                </a:solidFill>
                <a:latin typeface="Lato"/>
                <a:ea typeface="Lato"/>
                <a:cs typeface="Lato"/>
                <a:sym typeface="Lato"/>
              </a:rPr>
              <a:t>ILLUSTRATED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272" name="Shape 272"/>
        <p:cNvGrpSpPr/>
        <p:nvPr/>
      </p:nvGrpSpPr>
      <p:grpSpPr>
        <a:xfrm>
          <a:off x="0" y="0"/>
          <a:ext cx="0" cy="0"/>
          <a:chOff x="0" y="0"/>
          <a:chExt cx="0" cy="0"/>
        </a:xfrm>
      </p:grpSpPr>
      <p:pic>
        <p:nvPicPr>
          <p:cNvPr id="273" name="Google Shape;273;p26"/>
          <p:cNvPicPr preferRelativeResize="0"/>
          <p:nvPr/>
        </p:nvPicPr>
        <p:blipFill rotWithShape="1">
          <a:blip r:embed="rId3">
            <a:alphaModFix/>
          </a:blip>
          <a:srcRect b="37706" l="0" r="0" t="17616"/>
          <a:stretch/>
        </p:blipFill>
        <p:spPr>
          <a:xfrm>
            <a:off x="0" y="0"/>
            <a:ext cx="18287999" cy="5447084"/>
          </a:xfrm>
          <a:prstGeom prst="rect">
            <a:avLst/>
          </a:prstGeom>
          <a:noFill/>
          <a:ln>
            <a:noFill/>
          </a:ln>
        </p:spPr>
      </p:pic>
      <p:sp>
        <p:nvSpPr>
          <p:cNvPr id="274" name="Google Shape;274;p26"/>
          <p:cNvSpPr/>
          <p:nvPr/>
        </p:nvSpPr>
        <p:spPr>
          <a:xfrm>
            <a:off x="-631177" y="3111736"/>
            <a:ext cx="5873966" cy="7601603"/>
          </a:xfrm>
          <a:custGeom>
            <a:rect b="b" l="l" r="r" t="t"/>
            <a:pathLst>
              <a:path extrusionOk="0" h="7601603" w="5873966">
                <a:moveTo>
                  <a:pt x="0" y="0"/>
                </a:moveTo>
                <a:lnTo>
                  <a:pt x="5873965" y="0"/>
                </a:lnTo>
                <a:lnTo>
                  <a:pt x="5873965" y="7601603"/>
                </a:lnTo>
                <a:lnTo>
                  <a:pt x="0" y="7601603"/>
                </a:lnTo>
                <a:lnTo>
                  <a:pt x="0" y="0"/>
                </a:lnTo>
                <a:close/>
              </a:path>
            </a:pathLst>
          </a:custGeom>
          <a:blipFill rotWithShape="1">
            <a:blip r:embed="rId4">
              <a:alphaModFix/>
            </a:blip>
            <a:stretch>
              <a:fillRect b="0" l="0" r="0" t="0"/>
            </a:stretch>
          </a:blipFill>
          <a:ln>
            <a:noFill/>
          </a:ln>
        </p:spPr>
      </p:sp>
      <p:sp>
        <p:nvSpPr>
          <p:cNvPr id="275" name="Google Shape;275;p26"/>
          <p:cNvSpPr txBox="1"/>
          <p:nvPr/>
        </p:nvSpPr>
        <p:spPr>
          <a:xfrm>
            <a:off x="7016370" y="6155110"/>
            <a:ext cx="9346372" cy="890778"/>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276" name="Google Shape;276;p26"/>
          <p:cNvSpPr txBox="1"/>
          <p:nvPr/>
        </p:nvSpPr>
        <p:spPr>
          <a:xfrm>
            <a:off x="7016370" y="7886700"/>
            <a:ext cx="3260631"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01</a:t>
            </a:r>
            <a:endParaRPr/>
          </a:p>
        </p:txBody>
      </p:sp>
      <p:sp>
        <p:nvSpPr>
          <p:cNvPr id="277" name="Google Shape;277;p26"/>
          <p:cNvSpPr txBox="1"/>
          <p:nvPr/>
        </p:nvSpPr>
        <p:spPr>
          <a:xfrm>
            <a:off x="7016370" y="8620125"/>
            <a:ext cx="2845933" cy="6381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278" name="Google Shape;278;p26"/>
          <p:cNvSpPr/>
          <p:nvPr/>
        </p:nvSpPr>
        <p:spPr>
          <a:xfrm rot="-370645">
            <a:off x="2462950" y="5960366"/>
            <a:ext cx="3584587" cy="3114110"/>
          </a:xfrm>
          <a:custGeom>
            <a:rect b="b" l="l" r="r" t="t"/>
            <a:pathLst>
              <a:path extrusionOk="0" h="3114110" w="3584587">
                <a:moveTo>
                  <a:pt x="0" y="0"/>
                </a:moveTo>
                <a:lnTo>
                  <a:pt x="3584587" y="0"/>
                </a:lnTo>
                <a:lnTo>
                  <a:pt x="3584587" y="3114110"/>
                </a:lnTo>
                <a:lnTo>
                  <a:pt x="0" y="3114110"/>
                </a:lnTo>
                <a:lnTo>
                  <a:pt x="0" y="0"/>
                </a:lnTo>
                <a:close/>
              </a:path>
            </a:pathLst>
          </a:custGeom>
          <a:blipFill rotWithShape="1">
            <a:blip r:embed="rId5">
              <a:alphaModFix/>
            </a:blip>
            <a:stretch>
              <a:fillRect b="0" l="0" r="0" t="0"/>
            </a:stretch>
          </a:blipFill>
          <a:ln>
            <a:noFill/>
          </a:ln>
        </p:spPr>
      </p:sp>
      <p:sp>
        <p:nvSpPr>
          <p:cNvPr id="279" name="Google Shape;279;p26"/>
          <p:cNvSpPr txBox="1"/>
          <p:nvPr/>
        </p:nvSpPr>
        <p:spPr>
          <a:xfrm>
            <a:off x="10725174" y="7886700"/>
            <a:ext cx="3260631"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02</a:t>
            </a:r>
            <a:endParaRPr/>
          </a:p>
        </p:txBody>
      </p:sp>
      <p:sp>
        <p:nvSpPr>
          <p:cNvPr id="280" name="Google Shape;280;p26"/>
          <p:cNvSpPr txBox="1"/>
          <p:nvPr/>
        </p:nvSpPr>
        <p:spPr>
          <a:xfrm>
            <a:off x="10725174" y="8620125"/>
            <a:ext cx="2845933" cy="6381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281" name="Google Shape;281;p26"/>
          <p:cNvSpPr txBox="1"/>
          <p:nvPr/>
        </p:nvSpPr>
        <p:spPr>
          <a:xfrm>
            <a:off x="14433979" y="7886700"/>
            <a:ext cx="3260631" cy="552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03</a:t>
            </a:r>
            <a:endParaRPr/>
          </a:p>
        </p:txBody>
      </p:sp>
      <p:sp>
        <p:nvSpPr>
          <p:cNvPr id="282" name="Google Shape;282;p26"/>
          <p:cNvSpPr txBox="1"/>
          <p:nvPr/>
        </p:nvSpPr>
        <p:spPr>
          <a:xfrm>
            <a:off x="14433979" y="8620125"/>
            <a:ext cx="2845933" cy="6381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286" name="Shape 286"/>
        <p:cNvGrpSpPr/>
        <p:nvPr/>
      </p:nvGrpSpPr>
      <p:grpSpPr>
        <a:xfrm>
          <a:off x="0" y="0"/>
          <a:ext cx="0" cy="0"/>
          <a:chOff x="0" y="0"/>
          <a:chExt cx="0" cy="0"/>
        </a:xfrm>
      </p:grpSpPr>
      <p:sp>
        <p:nvSpPr>
          <p:cNvPr id="287" name="Google Shape;287;p27"/>
          <p:cNvSpPr/>
          <p:nvPr/>
        </p:nvSpPr>
        <p:spPr>
          <a:xfrm>
            <a:off x="5573316" y="2997199"/>
            <a:ext cx="7141367" cy="5954115"/>
          </a:xfrm>
          <a:custGeom>
            <a:rect b="b" l="l" r="r" t="t"/>
            <a:pathLst>
              <a:path extrusionOk="0" h="5954115" w="7141367">
                <a:moveTo>
                  <a:pt x="0" y="0"/>
                </a:moveTo>
                <a:lnTo>
                  <a:pt x="7141368" y="0"/>
                </a:lnTo>
                <a:lnTo>
                  <a:pt x="7141368" y="5954115"/>
                </a:lnTo>
                <a:lnTo>
                  <a:pt x="0" y="5954115"/>
                </a:lnTo>
                <a:lnTo>
                  <a:pt x="0" y="0"/>
                </a:lnTo>
                <a:close/>
              </a:path>
            </a:pathLst>
          </a:custGeom>
          <a:blipFill rotWithShape="1">
            <a:blip r:embed="rId3">
              <a:alphaModFix/>
            </a:blip>
            <a:stretch>
              <a:fillRect b="0" l="0" r="0" t="0"/>
            </a:stretch>
          </a:blipFill>
          <a:ln>
            <a:noFill/>
          </a:ln>
        </p:spPr>
      </p:sp>
      <p:sp>
        <p:nvSpPr>
          <p:cNvPr id="288" name="Google Shape;288;p27"/>
          <p:cNvSpPr txBox="1"/>
          <p:nvPr/>
        </p:nvSpPr>
        <p:spPr>
          <a:xfrm>
            <a:off x="6820610" y="1297586"/>
            <a:ext cx="5048438"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Key Points</a:t>
            </a:r>
            <a:endParaRPr/>
          </a:p>
        </p:txBody>
      </p:sp>
      <p:cxnSp>
        <p:nvCxnSpPr>
          <p:cNvPr id="289" name="Google Shape;289;p27"/>
          <p:cNvCxnSpPr/>
          <p:nvPr/>
        </p:nvCxnSpPr>
        <p:spPr>
          <a:xfrm>
            <a:off x="5051161" y="3700404"/>
            <a:ext cx="3023367" cy="0"/>
          </a:xfrm>
          <a:prstGeom prst="straightConnector1">
            <a:avLst/>
          </a:prstGeom>
          <a:noFill/>
          <a:ln cap="flat" cmpd="sng" w="57150">
            <a:solidFill>
              <a:srgbClr val="F33F4B"/>
            </a:solidFill>
            <a:prstDash val="solid"/>
            <a:round/>
            <a:headEnd len="lg" w="lg" type="oval"/>
            <a:tailEnd len="lg" w="lg" type="oval"/>
          </a:ln>
        </p:spPr>
      </p:cxnSp>
      <p:grpSp>
        <p:nvGrpSpPr>
          <p:cNvPr id="290" name="Google Shape;290;p27"/>
          <p:cNvGrpSpPr/>
          <p:nvPr/>
        </p:nvGrpSpPr>
        <p:grpSpPr>
          <a:xfrm>
            <a:off x="1560333" y="3040797"/>
            <a:ext cx="3260632" cy="1369219"/>
            <a:chOff x="0" y="-9525"/>
            <a:chExt cx="4347508" cy="1825625"/>
          </a:xfrm>
        </p:grpSpPr>
        <p:sp>
          <p:nvSpPr>
            <p:cNvPr id="291" name="Google Shape;291;p27"/>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01</a:t>
              </a:r>
              <a:endParaRPr/>
            </a:p>
          </p:txBody>
        </p:sp>
        <p:sp>
          <p:nvSpPr>
            <p:cNvPr id="292" name="Google Shape;292;p27"/>
            <p:cNvSpPr txBox="1"/>
            <p:nvPr/>
          </p:nvSpPr>
          <p:spPr>
            <a:xfrm>
              <a:off x="552930" y="968375"/>
              <a:ext cx="3794578" cy="8477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grpSp>
        <p:nvGrpSpPr>
          <p:cNvPr id="293" name="Google Shape;293;p27"/>
          <p:cNvGrpSpPr/>
          <p:nvPr/>
        </p:nvGrpSpPr>
        <p:grpSpPr>
          <a:xfrm>
            <a:off x="13609332" y="3097947"/>
            <a:ext cx="3260631" cy="1369219"/>
            <a:chOff x="0" y="-9525"/>
            <a:chExt cx="4347507" cy="1825625"/>
          </a:xfrm>
        </p:grpSpPr>
        <p:sp>
          <p:nvSpPr>
            <p:cNvPr id="294" name="Google Shape;294;p27"/>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04</a:t>
              </a:r>
              <a:endParaRPr/>
            </a:p>
          </p:txBody>
        </p:sp>
        <p:sp>
          <p:nvSpPr>
            <p:cNvPr id="295" name="Google Shape;295;p27"/>
            <p:cNvSpPr txBox="1"/>
            <p:nvPr/>
          </p:nvSpPr>
          <p:spPr>
            <a:xfrm>
              <a:off x="0" y="968375"/>
              <a:ext cx="3794578"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cxnSp>
        <p:nvCxnSpPr>
          <p:cNvPr id="296" name="Google Shape;296;p27"/>
          <p:cNvCxnSpPr/>
          <p:nvPr/>
        </p:nvCxnSpPr>
        <p:spPr>
          <a:xfrm>
            <a:off x="3826036" y="5709569"/>
            <a:ext cx="3999235" cy="0"/>
          </a:xfrm>
          <a:prstGeom prst="straightConnector1">
            <a:avLst/>
          </a:prstGeom>
          <a:noFill/>
          <a:ln cap="flat" cmpd="sng" w="57150">
            <a:solidFill>
              <a:srgbClr val="F33F4B"/>
            </a:solidFill>
            <a:prstDash val="solid"/>
            <a:round/>
            <a:headEnd len="lg" w="lg" type="oval"/>
            <a:tailEnd len="lg" w="lg" type="oval"/>
          </a:ln>
        </p:spPr>
      </p:cxnSp>
      <p:grpSp>
        <p:nvGrpSpPr>
          <p:cNvPr id="297" name="Google Shape;297;p27"/>
          <p:cNvGrpSpPr/>
          <p:nvPr/>
        </p:nvGrpSpPr>
        <p:grpSpPr>
          <a:xfrm>
            <a:off x="0" y="4992812"/>
            <a:ext cx="3260632" cy="1369219"/>
            <a:chOff x="0" y="-9525"/>
            <a:chExt cx="4347508" cy="1825625"/>
          </a:xfrm>
        </p:grpSpPr>
        <p:sp>
          <p:nvSpPr>
            <p:cNvPr id="298" name="Google Shape;298;p27"/>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02</a:t>
              </a:r>
              <a:endParaRPr/>
            </a:p>
          </p:txBody>
        </p:sp>
        <p:sp>
          <p:nvSpPr>
            <p:cNvPr id="299" name="Google Shape;299;p27"/>
            <p:cNvSpPr txBox="1"/>
            <p:nvPr/>
          </p:nvSpPr>
          <p:spPr>
            <a:xfrm>
              <a:off x="552930" y="968375"/>
              <a:ext cx="3794578" cy="8477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cxnSp>
        <p:nvCxnSpPr>
          <p:cNvPr id="300" name="Google Shape;300;p27"/>
          <p:cNvCxnSpPr/>
          <p:nvPr/>
        </p:nvCxnSpPr>
        <p:spPr>
          <a:xfrm>
            <a:off x="5051161" y="7871744"/>
            <a:ext cx="3023367" cy="0"/>
          </a:xfrm>
          <a:prstGeom prst="straightConnector1">
            <a:avLst/>
          </a:prstGeom>
          <a:noFill/>
          <a:ln cap="flat" cmpd="sng" w="57150">
            <a:solidFill>
              <a:srgbClr val="F33F4B"/>
            </a:solidFill>
            <a:prstDash val="solid"/>
            <a:round/>
            <a:headEnd len="lg" w="lg" type="oval"/>
            <a:tailEnd len="lg" w="lg" type="oval"/>
          </a:ln>
        </p:spPr>
      </p:cxnSp>
      <p:grpSp>
        <p:nvGrpSpPr>
          <p:cNvPr id="301" name="Google Shape;301;p27"/>
          <p:cNvGrpSpPr/>
          <p:nvPr/>
        </p:nvGrpSpPr>
        <p:grpSpPr>
          <a:xfrm>
            <a:off x="1560333" y="7212137"/>
            <a:ext cx="3260632" cy="1369219"/>
            <a:chOff x="0" y="-9525"/>
            <a:chExt cx="4347508" cy="1825625"/>
          </a:xfrm>
        </p:grpSpPr>
        <p:sp>
          <p:nvSpPr>
            <p:cNvPr id="302" name="Google Shape;302;p27"/>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03</a:t>
              </a:r>
              <a:endParaRPr/>
            </a:p>
          </p:txBody>
        </p:sp>
        <p:sp>
          <p:nvSpPr>
            <p:cNvPr id="303" name="Google Shape;303;p27"/>
            <p:cNvSpPr txBox="1"/>
            <p:nvPr/>
          </p:nvSpPr>
          <p:spPr>
            <a:xfrm>
              <a:off x="552930" y="968375"/>
              <a:ext cx="3794578" cy="8477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
        <p:nvSpPr>
          <p:cNvPr id="304" name="Google Shape;304;p27"/>
          <p:cNvSpPr/>
          <p:nvPr/>
        </p:nvSpPr>
        <p:spPr>
          <a:xfrm>
            <a:off x="1028700" y="-276682"/>
            <a:ext cx="3212348" cy="2610763"/>
          </a:xfrm>
          <a:custGeom>
            <a:rect b="b" l="l" r="r" t="t"/>
            <a:pathLst>
              <a:path extrusionOk="0" h="2610763" w="3212348">
                <a:moveTo>
                  <a:pt x="0" y="0"/>
                </a:moveTo>
                <a:lnTo>
                  <a:pt x="3212348" y="0"/>
                </a:lnTo>
                <a:lnTo>
                  <a:pt x="3212348" y="2610764"/>
                </a:lnTo>
                <a:lnTo>
                  <a:pt x="0" y="2610764"/>
                </a:lnTo>
                <a:lnTo>
                  <a:pt x="0" y="0"/>
                </a:lnTo>
                <a:close/>
              </a:path>
            </a:pathLst>
          </a:custGeom>
          <a:blipFill rotWithShape="1">
            <a:blip r:embed="rId4">
              <a:alphaModFix/>
            </a:blip>
            <a:stretch>
              <a:fillRect b="0" l="0" r="0" t="0"/>
            </a:stretch>
          </a:blipFill>
          <a:ln>
            <a:noFill/>
          </a:ln>
        </p:spPr>
      </p:sp>
      <p:cxnSp>
        <p:nvCxnSpPr>
          <p:cNvPr id="305" name="Google Shape;305;p27"/>
          <p:cNvCxnSpPr/>
          <p:nvPr/>
        </p:nvCxnSpPr>
        <p:spPr>
          <a:xfrm>
            <a:off x="10357364" y="3757554"/>
            <a:ext cx="3023367" cy="0"/>
          </a:xfrm>
          <a:prstGeom prst="straightConnector1">
            <a:avLst/>
          </a:prstGeom>
          <a:noFill/>
          <a:ln cap="flat" cmpd="sng" w="57150">
            <a:solidFill>
              <a:srgbClr val="F33F4B"/>
            </a:solidFill>
            <a:prstDash val="solid"/>
            <a:round/>
            <a:headEnd len="lg" w="lg" type="oval"/>
            <a:tailEnd len="lg" w="lg" type="oval"/>
          </a:ln>
        </p:spPr>
      </p:cxnSp>
      <p:cxnSp>
        <p:nvCxnSpPr>
          <p:cNvPr id="306" name="Google Shape;306;p27"/>
          <p:cNvCxnSpPr/>
          <p:nvPr/>
        </p:nvCxnSpPr>
        <p:spPr>
          <a:xfrm>
            <a:off x="10146758" y="5709569"/>
            <a:ext cx="3999235" cy="0"/>
          </a:xfrm>
          <a:prstGeom prst="straightConnector1">
            <a:avLst/>
          </a:prstGeom>
          <a:noFill/>
          <a:ln cap="flat" cmpd="sng" w="57150">
            <a:solidFill>
              <a:srgbClr val="F33F4B"/>
            </a:solidFill>
            <a:prstDash val="solid"/>
            <a:round/>
            <a:headEnd len="lg" w="lg" type="oval"/>
            <a:tailEnd len="lg" w="lg" type="oval"/>
          </a:ln>
        </p:spPr>
      </p:cxnSp>
      <p:cxnSp>
        <p:nvCxnSpPr>
          <p:cNvPr id="307" name="Google Shape;307;p27"/>
          <p:cNvCxnSpPr/>
          <p:nvPr/>
        </p:nvCxnSpPr>
        <p:spPr>
          <a:xfrm>
            <a:off x="11371884" y="7871744"/>
            <a:ext cx="3023367" cy="0"/>
          </a:xfrm>
          <a:prstGeom prst="straightConnector1">
            <a:avLst/>
          </a:prstGeom>
          <a:noFill/>
          <a:ln cap="flat" cmpd="sng" w="57150">
            <a:solidFill>
              <a:srgbClr val="F33F4B"/>
            </a:solidFill>
            <a:prstDash val="solid"/>
            <a:round/>
            <a:headEnd len="lg" w="lg" type="oval"/>
            <a:tailEnd len="lg" w="lg" type="oval"/>
          </a:ln>
        </p:spPr>
      </p:cxnSp>
      <p:grpSp>
        <p:nvGrpSpPr>
          <p:cNvPr id="308" name="Google Shape;308;p27"/>
          <p:cNvGrpSpPr/>
          <p:nvPr/>
        </p:nvGrpSpPr>
        <p:grpSpPr>
          <a:xfrm>
            <a:off x="14707968" y="5049962"/>
            <a:ext cx="3260631" cy="1369219"/>
            <a:chOff x="0" y="-9525"/>
            <a:chExt cx="4347507" cy="1825625"/>
          </a:xfrm>
        </p:grpSpPr>
        <p:sp>
          <p:nvSpPr>
            <p:cNvPr id="309" name="Google Shape;309;p27"/>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05</a:t>
              </a:r>
              <a:endParaRPr/>
            </a:p>
          </p:txBody>
        </p:sp>
        <p:sp>
          <p:nvSpPr>
            <p:cNvPr id="310" name="Google Shape;310;p27"/>
            <p:cNvSpPr txBox="1"/>
            <p:nvPr/>
          </p:nvSpPr>
          <p:spPr>
            <a:xfrm>
              <a:off x="0" y="968375"/>
              <a:ext cx="3794578"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grpSp>
        <p:nvGrpSpPr>
          <p:cNvPr id="311" name="Google Shape;311;p27"/>
          <p:cNvGrpSpPr/>
          <p:nvPr/>
        </p:nvGrpSpPr>
        <p:grpSpPr>
          <a:xfrm>
            <a:off x="14623851" y="7212137"/>
            <a:ext cx="3260631" cy="1369219"/>
            <a:chOff x="0" y="-9525"/>
            <a:chExt cx="4347507" cy="1825625"/>
          </a:xfrm>
        </p:grpSpPr>
        <p:sp>
          <p:nvSpPr>
            <p:cNvPr id="312" name="Google Shape;312;p27"/>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06</a:t>
              </a:r>
              <a:endParaRPr/>
            </a:p>
          </p:txBody>
        </p:sp>
        <p:sp>
          <p:nvSpPr>
            <p:cNvPr id="313" name="Google Shape;313;p27"/>
            <p:cNvSpPr txBox="1"/>
            <p:nvPr/>
          </p:nvSpPr>
          <p:spPr>
            <a:xfrm>
              <a:off x="0" y="968375"/>
              <a:ext cx="3794578"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
        <p:nvSpPr>
          <p:cNvPr id="314" name="Google Shape;314;p27"/>
          <p:cNvSpPr/>
          <p:nvPr/>
        </p:nvSpPr>
        <p:spPr>
          <a:xfrm flipH="1">
            <a:off x="14046952" y="-276682"/>
            <a:ext cx="3212348" cy="2610763"/>
          </a:xfrm>
          <a:custGeom>
            <a:rect b="b" l="l" r="r" t="t"/>
            <a:pathLst>
              <a:path extrusionOk="0" h="2610763" w="3212348">
                <a:moveTo>
                  <a:pt x="3212348" y="0"/>
                </a:moveTo>
                <a:lnTo>
                  <a:pt x="0" y="0"/>
                </a:lnTo>
                <a:lnTo>
                  <a:pt x="0" y="2610764"/>
                </a:lnTo>
                <a:lnTo>
                  <a:pt x="3212348" y="2610764"/>
                </a:lnTo>
                <a:lnTo>
                  <a:pt x="3212348" y="0"/>
                </a:lnTo>
                <a:close/>
              </a:path>
            </a:pathLst>
          </a:custGeom>
          <a:blipFill rotWithShape="1">
            <a:blip r:embed="rId4">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318" name="Shape 318"/>
        <p:cNvGrpSpPr/>
        <p:nvPr/>
      </p:nvGrpSpPr>
      <p:grpSpPr>
        <a:xfrm>
          <a:off x="0" y="0"/>
          <a:ext cx="0" cy="0"/>
          <a:chOff x="0" y="0"/>
          <a:chExt cx="0" cy="0"/>
        </a:xfrm>
      </p:grpSpPr>
      <p:grpSp>
        <p:nvGrpSpPr>
          <p:cNvPr id="319" name="Google Shape;319;p28"/>
          <p:cNvGrpSpPr/>
          <p:nvPr/>
        </p:nvGrpSpPr>
        <p:grpSpPr>
          <a:xfrm>
            <a:off x="902966" y="807896"/>
            <a:ext cx="3916679" cy="5694851"/>
            <a:chOff x="0" y="-47625"/>
            <a:chExt cx="844786" cy="1228319"/>
          </a:xfrm>
        </p:grpSpPr>
        <p:sp>
          <p:nvSpPr>
            <p:cNvPr id="320" name="Google Shape;320;p28"/>
            <p:cNvSpPr/>
            <p:nvPr/>
          </p:nvSpPr>
          <p:spPr>
            <a:xfrm>
              <a:off x="0" y="0"/>
              <a:ext cx="844786" cy="1180694"/>
            </a:xfrm>
            <a:custGeom>
              <a:rect b="b" l="l" r="r" t="t"/>
              <a:pathLst>
                <a:path extrusionOk="0" h="1180694" w="844786">
                  <a:moveTo>
                    <a:pt x="100809" y="0"/>
                  </a:moveTo>
                  <a:lnTo>
                    <a:pt x="743976" y="0"/>
                  </a:lnTo>
                  <a:cubicBezTo>
                    <a:pt x="770713" y="0"/>
                    <a:pt x="796354" y="10621"/>
                    <a:pt x="815259" y="29526"/>
                  </a:cubicBezTo>
                  <a:cubicBezTo>
                    <a:pt x="834165" y="48432"/>
                    <a:pt x="844786" y="74073"/>
                    <a:pt x="844786" y="100809"/>
                  </a:cubicBezTo>
                  <a:lnTo>
                    <a:pt x="844786" y="1079884"/>
                  </a:lnTo>
                  <a:cubicBezTo>
                    <a:pt x="844786" y="1106620"/>
                    <a:pt x="834165" y="1132262"/>
                    <a:pt x="815259" y="1151167"/>
                  </a:cubicBezTo>
                  <a:cubicBezTo>
                    <a:pt x="796354" y="1170073"/>
                    <a:pt x="770713" y="1180694"/>
                    <a:pt x="743976" y="1180694"/>
                  </a:cubicBezTo>
                  <a:lnTo>
                    <a:pt x="100809" y="1180694"/>
                  </a:lnTo>
                  <a:cubicBezTo>
                    <a:pt x="74073" y="1180694"/>
                    <a:pt x="48432" y="1170073"/>
                    <a:pt x="29526" y="1151167"/>
                  </a:cubicBezTo>
                  <a:cubicBezTo>
                    <a:pt x="10621" y="1132262"/>
                    <a:pt x="0" y="1106620"/>
                    <a:pt x="0" y="1079884"/>
                  </a:cubicBezTo>
                  <a:lnTo>
                    <a:pt x="0" y="100809"/>
                  </a:lnTo>
                  <a:cubicBezTo>
                    <a:pt x="0" y="74073"/>
                    <a:pt x="10621" y="48432"/>
                    <a:pt x="29526" y="29526"/>
                  </a:cubicBezTo>
                  <a:cubicBezTo>
                    <a:pt x="48432" y="10621"/>
                    <a:pt x="74073" y="0"/>
                    <a:pt x="100809"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8"/>
            <p:cNvSpPr txBox="1"/>
            <p:nvPr/>
          </p:nvSpPr>
          <p:spPr>
            <a:xfrm>
              <a:off x="0" y="-47625"/>
              <a:ext cx="844786" cy="12283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28"/>
          <p:cNvGrpSpPr/>
          <p:nvPr/>
        </p:nvGrpSpPr>
        <p:grpSpPr>
          <a:xfrm>
            <a:off x="5101587" y="807896"/>
            <a:ext cx="3916679" cy="5694851"/>
            <a:chOff x="0" y="-47625"/>
            <a:chExt cx="844786" cy="1228319"/>
          </a:xfrm>
        </p:grpSpPr>
        <p:sp>
          <p:nvSpPr>
            <p:cNvPr id="323" name="Google Shape;323;p28"/>
            <p:cNvSpPr/>
            <p:nvPr/>
          </p:nvSpPr>
          <p:spPr>
            <a:xfrm>
              <a:off x="0" y="0"/>
              <a:ext cx="844786" cy="1180694"/>
            </a:xfrm>
            <a:custGeom>
              <a:rect b="b" l="l" r="r" t="t"/>
              <a:pathLst>
                <a:path extrusionOk="0" h="1180694" w="844786">
                  <a:moveTo>
                    <a:pt x="100809" y="0"/>
                  </a:moveTo>
                  <a:lnTo>
                    <a:pt x="743976" y="0"/>
                  </a:lnTo>
                  <a:cubicBezTo>
                    <a:pt x="770713" y="0"/>
                    <a:pt x="796354" y="10621"/>
                    <a:pt x="815259" y="29526"/>
                  </a:cubicBezTo>
                  <a:cubicBezTo>
                    <a:pt x="834165" y="48432"/>
                    <a:pt x="844786" y="74073"/>
                    <a:pt x="844786" y="100809"/>
                  </a:cubicBezTo>
                  <a:lnTo>
                    <a:pt x="844786" y="1079884"/>
                  </a:lnTo>
                  <a:cubicBezTo>
                    <a:pt x="844786" y="1106620"/>
                    <a:pt x="834165" y="1132262"/>
                    <a:pt x="815259" y="1151167"/>
                  </a:cubicBezTo>
                  <a:cubicBezTo>
                    <a:pt x="796354" y="1170073"/>
                    <a:pt x="770713" y="1180694"/>
                    <a:pt x="743976" y="1180694"/>
                  </a:cubicBezTo>
                  <a:lnTo>
                    <a:pt x="100809" y="1180694"/>
                  </a:lnTo>
                  <a:cubicBezTo>
                    <a:pt x="74073" y="1180694"/>
                    <a:pt x="48432" y="1170073"/>
                    <a:pt x="29526" y="1151167"/>
                  </a:cubicBezTo>
                  <a:cubicBezTo>
                    <a:pt x="10621" y="1132262"/>
                    <a:pt x="0" y="1106620"/>
                    <a:pt x="0" y="1079884"/>
                  </a:cubicBezTo>
                  <a:lnTo>
                    <a:pt x="0" y="100809"/>
                  </a:lnTo>
                  <a:cubicBezTo>
                    <a:pt x="0" y="74073"/>
                    <a:pt x="10621" y="48432"/>
                    <a:pt x="29526" y="29526"/>
                  </a:cubicBezTo>
                  <a:cubicBezTo>
                    <a:pt x="48432" y="10621"/>
                    <a:pt x="74073" y="0"/>
                    <a:pt x="100809"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8"/>
            <p:cNvSpPr txBox="1"/>
            <p:nvPr/>
          </p:nvSpPr>
          <p:spPr>
            <a:xfrm>
              <a:off x="0" y="-47625"/>
              <a:ext cx="844786" cy="12283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28"/>
          <p:cNvGrpSpPr/>
          <p:nvPr/>
        </p:nvGrpSpPr>
        <p:grpSpPr>
          <a:xfrm>
            <a:off x="9284976" y="807896"/>
            <a:ext cx="3916679" cy="5694851"/>
            <a:chOff x="0" y="-47625"/>
            <a:chExt cx="844786" cy="1228319"/>
          </a:xfrm>
        </p:grpSpPr>
        <p:sp>
          <p:nvSpPr>
            <p:cNvPr id="326" name="Google Shape;326;p28"/>
            <p:cNvSpPr/>
            <p:nvPr/>
          </p:nvSpPr>
          <p:spPr>
            <a:xfrm>
              <a:off x="0" y="0"/>
              <a:ext cx="844786" cy="1180694"/>
            </a:xfrm>
            <a:custGeom>
              <a:rect b="b" l="l" r="r" t="t"/>
              <a:pathLst>
                <a:path extrusionOk="0" h="1180694" w="844786">
                  <a:moveTo>
                    <a:pt x="100809" y="0"/>
                  </a:moveTo>
                  <a:lnTo>
                    <a:pt x="743976" y="0"/>
                  </a:lnTo>
                  <a:cubicBezTo>
                    <a:pt x="770713" y="0"/>
                    <a:pt x="796354" y="10621"/>
                    <a:pt x="815259" y="29526"/>
                  </a:cubicBezTo>
                  <a:cubicBezTo>
                    <a:pt x="834165" y="48432"/>
                    <a:pt x="844786" y="74073"/>
                    <a:pt x="844786" y="100809"/>
                  </a:cubicBezTo>
                  <a:lnTo>
                    <a:pt x="844786" y="1079884"/>
                  </a:lnTo>
                  <a:cubicBezTo>
                    <a:pt x="844786" y="1106620"/>
                    <a:pt x="834165" y="1132262"/>
                    <a:pt x="815259" y="1151167"/>
                  </a:cubicBezTo>
                  <a:cubicBezTo>
                    <a:pt x="796354" y="1170073"/>
                    <a:pt x="770713" y="1180694"/>
                    <a:pt x="743976" y="1180694"/>
                  </a:cubicBezTo>
                  <a:lnTo>
                    <a:pt x="100809" y="1180694"/>
                  </a:lnTo>
                  <a:cubicBezTo>
                    <a:pt x="74073" y="1180694"/>
                    <a:pt x="48432" y="1170073"/>
                    <a:pt x="29526" y="1151167"/>
                  </a:cubicBezTo>
                  <a:cubicBezTo>
                    <a:pt x="10621" y="1132262"/>
                    <a:pt x="0" y="1106620"/>
                    <a:pt x="0" y="1079884"/>
                  </a:cubicBezTo>
                  <a:lnTo>
                    <a:pt x="0" y="100809"/>
                  </a:lnTo>
                  <a:cubicBezTo>
                    <a:pt x="0" y="74073"/>
                    <a:pt x="10621" y="48432"/>
                    <a:pt x="29526" y="29526"/>
                  </a:cubicBezTo>
                  <a:cubicBezTo>
                    <a:pt x="48432" y="10621"/>
                    <a:pt x="74073" y="0"/>
                    <a:pt x="100809"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8"/>
            <p:cNvSpPr txBox="1"/>
            <p:nvPr/>
          </p:nvSpPr>
          <p:spPr>
            <a:xfrm>
              <a:off x="0" y="-47625"/>
              <a:ext cx="844786" cy="12283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28"/>
          <p:cNvGrpSpPr/>
          <p:nvPr/>
        </p:nvGrpSpPr>
        <p:grpSpPr>
          <a:xfrm>
            <a:off x="13468355" y="807896"/>
            <a:ext cx="3916679" cy="5694851"/>
            <a:chOff x="0" y="-47625"/>
            <a:chExt cx="844786" cy="1228319"/>
          </a:xfrm>
        </p:grpSpPr>
        <p:sp>
          <p:nvSpPr>
            <p:cNvPr id="329" name="Google Shape;329;p28"/>
            <p:cNvSpPr/>
            <p:nvPr/>
          </p:nvSpPr>
          <p:spPr>
            <a:xfrm>
              <a:off x="0" y="0"/>
              <a:ext cx="844786" cy="1180694"/>
            </a:xfrm>
            <a:custGeom>
              <a:rect b="b" l="l" r="r" t="t"/>
              <a:pathLst>
                <a:path extrusionOk="0" h="1180694" w="844786">
                  <a:moveTo>
                    <a:pt x="100809" y="0"/>
                  </a:moveTo>
                  <a:lnTo>
                    <a:pt x="743976" y="0"/>
                  </a:lnTo>
                  <a:cubicBezTo>
                    <a:pt x="770713" y="0"/>
                    <a:pt x="796354" y="10621"/>
                    <a:pt x="815259" y="29526"/>
                  </a:cubicBezTo>
                  <a:cubicBezTo>
                    <a:pt x="834165" y="48432"/>
                    <a:pt x="844786" y="74073"/>
                    <a:pt x="844786" y="100809"/>
                  </a:cubicBezTo>
                  <a:lnTo>
                    <a:pt x="844786" y="1079884"/>
                  </a:lnTo>
                  <a:cubicBezTo>
                    <a:pt x="844786" y="1106620"/>
                    <a:pt x="834165" y="1132262"/>
                    <a:pt x="815259" y="1151167"/>
                  </a:cubicBezTo>
                  <a:cubicBezTo>
                    <a:pt x="796354" y="1170073"/>
                    <a:pt x="770713" y="1180694"/>
                    <a:pt x="743976" y="1180694"/>
                  </a:cubicBezTo>
                  <a:lnTo>
                    <a:pt x="100809" y="1180694"/>
                  </a:lnTo>
                  <a:cubicBezTo>
                    <a:pt x="74073" y="1180694"/>
                    <a:pt x="48432" y="1170073"/>
                    <a:pt x="29526" y="1151167"/>
                  </a:cubicBezTo>
                  <a:cubicBezTo>
                    <a:pt x="10621" y="1132262"/>
                    <a:pt x="0" y="1106620"/>
                    <a:pt x="0" y="1079884"/>
                  </a:cubicBezTo>
                  <a:lnTo>
                    <a:pt x="0" y="100809"/>
                  </a:lnTo>
                  <a:cubicBezTo>
                    <a:pt x="0" y="74073"/>
                    <a:pt x="10621" y="48432"/>
                    <a:pt x="29526" y="29526"/>
                  </a:cubicBezTo>
                  <a:cubicBezTo>
                    <a:pt x="48432" y="10621"/>
                    <a:pt x="74073" y="0"/>
                    <a:pt x="100809"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8"/>
            <p:cNvSpPr txBox="1"/>
            <p:nvPr/>
          </p:nvSpPr>
          <p:spPr>
            <a:xfrm>
              <a:off x="0" y="-47625"/>
              <a:ext cx="844786" cy="12283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1" name="Google Shape;331;p28"/>
          <p:cNvSpPr/>
          <p:nvPr/>
        </p:nvSpPr>
        <p:spPr>
          <a:xfrm>
            <a:off x="9791883" y="1600060"/>
            <a:ext cx="2902865" cy="2347692"/>
          </a:xfrm>
          <a:custGeom>
            <a:rect b="b" l="l" r="r" t="t"/>
            <a:pathLst>
              <a:path extrusionOk="0" h="2347692" w="2902865">
                <a:moveTo>
                  <a:pt x="0" y="0"/>
                </a:moveTo>
                <a:lnTo>
                  <a:pt x="2902865" y="0"/>
                </a:lnTo>
                <a:lnTo>
                  <a:pt x="2902865" y="2347692"/>
                </a:lnTo>
                <a:lnTo>
                  <a:pt x="0" y="2347692"/>
                </a:lnTo>
                <a:lnTo>
                  <a:pt x="0" y="0"/>
                </a:lnTo>
                <a:close/>
              </a:path>
            </a:pathLst>
          </a:custGeom>
          <a:blipFill rotWithShape="1">
            <a:blip r:embed="rId3">
              <a:alphaModFix/>
            </a:blip>
            <a:stretch>
              <a:fillRect b="0" l="0" r="0" t="0"/>
            </a:stretch>
          </a:blipFill>
          <a:ln>
            <a:noFill/>
          </a:ln>
        </p:spPr>
      </p:sp>
      <p:sp>
        <p:nvSpPr>
          <p:cNvPr id="332" name="Google Shape;332;p28"/>
          <p:cNvSpPr/>
          <p:nvPr/>
        </p:nvSpPr>
        <p:spPr>
          <a:xfrm>
            <a:off x="5767990" y="1600060"/>
            <a:ext cx="2583872" cy="2357784"/>
          </a:xfrm>
          <a:custGeom>
            <a:rect b="b" l="l" r="r" t="t"/>
            <a:pathLst>
              <a:path extrusionOk="0" h="2357784" w="2583872">
                <a:moveTo>
                  <a:pt x="0" y="0"/>
                </a:moveTo>
                <a:lnTo>
                  <a:pt x="2583872" y="0"/>
                </a:lnTo>
                <a:lnTo>
                  <a:pt x="2583872" y="2357783"/>
                </a:lnTo>
                <a:lnTo>
                  <a:pt x="0" y="2357783"/>
                </a:lnTo>
                <a:lnTo>
                  <a:pt x="0" y="0"/>
                </a:lnTo>
                <a:close/>
              </a:path>
            </a:pathLst>
          </a:custGeom>
          <a:blipFill rotWithShape="1">
            <a:blip r:embed="rId4">
              <a:alphaModFix/>
            </a:blip>
            <a:stretch>
              <a:fillRect b="0" l="0" r="0" t="0"/>
            </a:stretch>
          </a:blipFill>
          <a:ln>
            <a:noFill/>
          </a:ln>
        </p:spPr>
      </p:sp>
      <p:sp>
        <p:nvSpPr>
          <p:cNvPr id="333" name="Google Shape;333;p28"/>
          <p:cNvSpPr/>
          <p:nvPr/>
        </p:nvSpPr>
        <p:spPr>
          <a:xfrm>
            <a:off x="1481866" y="1600060"/>
            <a:ext cx="2713995" cy="2357784"/>
          </a:xfrm>
          <a:custGeom>
            <a:rect b="b" l="l" r="r" t="t"/>
            <a:pathLst>
              <a:path extrusionOk="0" h="2357784" w="2713995">
                <a:moveTo>
                  <a:pt x="0" y="0"/>
                </a:moveTo>
                <a:lnTo>
                  <a:pt x="2713995" y="0"/>
                </a:lnTo>
                <a:lnTo>
                  <a:pt x="2713995" y="2357783"/>
                </a:lnTo>
                <a:lnTo>
                  <a:pt x="0" y="2357783"/>
                </a:lnTo>
                <a:lnTo>
                  <a:pt x="0" y="0"/>
                </a:lnTo>
                <a:close/>
              </a:path>
            </a:pathLst>
          </a:custGeom>
          <a:blipFill rotWithShape="1">
            <a:blip r:embed="rId5">
              <a:alphaModFix/>
            </a:blip>
            <a:stretch>
              <a:fillRect b="0" l="0" r="0" t="0"/>
            </a:stretch>
          </a:blipFill>
          <a:ln>
            <a:noFill/>
          </a:ln>
        </p:spPr>
      </p:sp>
      <p:sp>
        <p:nvSpPr>
          <p:cNvPr id="334" name="Google Shape;334;p28"/>
          <p:cNvSpPr/>
          <p:nvPr/>
        </p:nvSpPr>
        <p:spPr>
          <a:xfrm>
            <a:off x="14043563" y="1640970"/>
            <a:ext cx="2717688" cy="2265872"/>
          </a:xfrm>
          <a:custGeom>
            <a:rect b="b" l="l" r="r" t="t"/>
            <a:pathLst>
              <a:path extrusionOk="0" h="2265872" w="2717688">
                <a:moveTo>
                  <a:pt x="0" y="0"/>
                </a:moveTo>
                <a:lnTo>
                  <a:pt x="2717687" y="0"/>
                </a:lnTo>
                <a:lnTo>
                  <a:pt x="2717687" y="2265872"/>
                </a:lnTo>
                <a:lnTo>
                  <a:pt x="0" y="2265872"/>
                </a:lnTo>
                <a:lnTo>
                  <a:pt x="0" y="0"/>
                </a:lnTo>
                <a:close/>
              </a:path>
            </a:pathLst>
          </a:custGeom>
          <a:blipFill rotWithShape="1">
            <a:blip r:embed="rId6">
              <a:alphaModFix/>
            </a:blip>
            <a:stretch>
              <a:fillRect b="0" l="0" r="0" t="0"/>
            </a:stretch>
          </a:blipFill>
          <a:ln>
            <a:noFill/>
          </a:ln>
        </p:spPr>
      </p:sp>
      <p:sp>
        <p:nvSpPr>
          <p:cNvPr id="335" name="Google Shape;335;p28"/>
          <p:cNvSpPr txBox="1"/>
          <p:nvPr/>
        </p:nvSpPr>
        <p:spPr>
          <a:xfrm>
            <a:off x="1230990" y="451516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01</a:t>
            </a:r>
            <a:endParaRPr/>
          </a:p>
        </p:txBody>
      </p:sp>
      <p:sp>
        <p:nvSpPr>
          <p:cNvPr id="336" name="Google Shape;336;p28"/>
          <p:cNvSpPr txBox="1"/>
          <p:nvPr/>
        </p:nvSpPr>
        <p:spPr>
          <a:xfrm>
            <a:off x="1526750" y="5227464"/>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37" name="Google Shape;337;p28"/>
          <p:cNvSpPr txBox="1"/>
          <p:nvPr/>
        </p:nvSpPr>
        <p:spPr>
          <a:xfrm>
            <a:off x="5429611" y="451516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02</a:t>
            </a:r>
            <a:endParaRPr/>
          </a:p>
        </p:txBody>
      </p:sp>
      <p:sp>
        <p:nvSpPr>
          <p:cNvPr id="338" name="Google Shape;338;p28"/>
          <p:cNvSpPr txBox="1"/>
          <p:nvPr/>
        </p:nvSpPr>
        <p:spPr>
          <a:xfrm>
            <a:off x="5725370" y="5227464"/>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39" name="Google Shape;339;p28"/>
          <p:cNvSpPr txBox="1"/>
          <p:nvPr/>
        </p:nvSpPr>
        <p:spPr>
          <a:xfrm>
            <a:off x="9613000" y="451516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03</a:t>
            </a:r>
            <a:endParaRPr/>
          </a:p>
        </p:txBody>
      </p:sp>
      <p:sp>
        <p:nvSpPr>
          <p:cNvPr id="340" name="Google Shape;340;p28"/>
          <p:cNvSpPr txBox="1"/>
          <p:nvPr/>
        </p:nvSpPr>
        <p:spPr>
          <a:xfrm>
            <a:off x="9908760" y="5227464"/>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41" name="Google Shape;341;p28"/>
          <p:cNvSpPr txBox="1"/>
          <p:nvPr/>
        </p:nvSpPr>
        <p:spPr>
          <a:xfrm>
            <a:off x="13796379" y="451516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04</a:t>
            </a:r>
            <a:endParaRPr/>
          </a:p>
        </p:txBody>
      </p:sp>
      <p:sp>
        <p:nvSpPr>
          <p:cNvPr id="342" name="Google Shape;342;p28"/>
          <p:cNvSpPr txBox="1"/>
          <p:nvPr/>
        </p:nvSpPr>
        <p:spPr>
          <a:xfrm>
            <a:off x="14092139" y="5227464"/>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343" name="Google Shape;343;p28"/>
          <p:cNvSpPr txBox="1"/>
          <p:nvPr/>
        </p:nvSpPr>
        <p:spPr>
          <a:xfrm>
            <a:off x="4470814" y="7260927"/>
            <a:ext cx="9346372"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344" name="Google Shape;344;p28"/>
          <p:cNvSpPr txBox="1"/>
          <p:nvPr/>
        </p:nvSpPr>
        <p:spPr>
          <a:xfrm>
            <a:off x="5574619" y="8534857"/>
            <a:ext cx="6887294" cy="952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 ut labore et dolore magna aliqua. In vitae turpis massa sed.</a:t>
            </a:r>
            <a:endParaRPr/>
          </a:p>
        </p:txBody>
      </p:sp>
      <p:sp>
        <p:nvSpPr>
          <p:cNvPr id="345" name="Google Shape;345;p28"/>
          <p:cNvSpPr/>
          <p:nvPr/>
        </p:nvSpPr>
        <p:spPr>
          <a:xfrm>
            <a:off x="1134756" y="7074247"/>
            <a:ext cx="3966831" cy="5133546"/>
          </a:xfrm>
          <a:custGeom>
            <a:rect b="b" l="l" r="r" t="t"/>
            <a:pathLst>
              <a:path extrusionOk="0" h="5133546" w="3966831">
                <a:moveTo>
                  <a:pt x="0" y="0"/>
                </a:moveTo>
                <a:lnTo>
                  <a:pt x="3966831" y="0"/>
                </a:lnTo>
                <a:lnTo>
                  <a:pt x="3966831" y="5133546"/>
                </a:lnTo>
                <a:lnTo>
                  <a:pt x="0" y="5133546"/>
                </a:lnTo>
                <a:lnTo>
                  <a:pt x="0" y="0"/>
                </a:lnTo>
                <a:close/>
              </a:path>
            </a:pathLst>
          </a:custGeom>
          <a:blipFill rotWithShape="1">
            <a:blip r:embed="rId7">
              <a:alphaModFix/>
            </a:blip>
            <a:stretch>
              <a:fillRect b="0" l="0" r="0" t="0"/>
            </a:stretch>
          </a:blipFill>
          <a:ln>
            <a:noFill/>
          </a:ln>
        </p:spPr>
      </p:sp>
      <p:sp>
        <p:nvSpPr>
          <p:cNvPr id="346" name="Google Shape;346;p28"/>
          <p:cNvSpPr/>
          <p:nvPr/>
        </p:nvSpPr>
        <p:spPr>
          <a:xfrm>
            <a:off x="13468355" y="7074247"/>
            <a:ext cx="3966831" cy="5133546"/>
          </a:xfrm>
          <a:custGeom>
            <a:rect b="b" l="l" r="r" t="t"/>
            <a:pathLst>
              <a:path extrusionOk="0" h="5133546" w="3966831">
                <a:moveTo>
                  <a:pt x="0" y="0"/>
                </a:moveTo>
                <a:lnTo>
                  <a:pt x="3966831" y="0"/>
                </a:lnTo>
                <a:lnTo>
                  <a:pt x="3966831" y="5133546"/>
                </a:lnTo>
                <a:lnTo>
                  <a:pt x="0" y="513354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350" name="Shape 350"/>
        <p:cNvGrpSpPr/>
        <p:nvPr/>
      </p:nvGrpSpPr>
      <p:grpSpPr>
        <a:xfrm>
          <a:off x="0" y="0"/>
          <a:ext cx="0" cy="0"/>
          <a:chOff x="0" y="0"/>
          <a:chExt cx="0" cy="0"/>
        </a:xfrm>
      </p:grpSpPr>
      <p:sp>
        <p:nvSpPr>
          <p:cNvPr id="351" name="Google Shape;351;p29"/>
          <p:cNvSpPr/>
          <p:nvPr/>
        </p:nvSpPr>
        <p:spPr>
          <a:xfrm>
            <a:off x="14402669" y="1064713"/>
            <a:ext cx="5869472" cy="7595787"/>
          </a:xfrm>
          <a:custGeom>
            <a:rect b="b" l="l" r="r" t="t"/>
            <a:pathLst>
              <a:path extrusionOk="0" h="7595787" w="5869472">
                <a:moveTo>
                  <a:pt x="0" y="0"/>
                </a:moveTo>
                <a:lnTo>
                  <a:pt x="5869472" y="0"/>
                </a:lnTo>
                <a:lnTo>
                  <a:pt x="5869472" y="7595787"/>
                </a:lnTo>
                <a:lnTo>
                  <a:pt x="0" y="7595787"/>
                </a:lnTo>
                <a:lnTo>
                  <a:pt x="0" y="0"/>
                </a:lnTo>
                <a:close/>
              </a:path>
            </a:pathLst>
          </a:custGeom>
          <a:blipFill rotWithShape="1">
            <a:blip r:embed="rId3">
              <a:alphaModFix/>
            </a:blip>
            <a:stretch>
              <a:fillRect b="0" l="0" r="0" t="0"/>
            </a:stretch>
          </a:blipFill>
          <a:ln>
            <a:noFill/>
          </a:ln>
        </p:spPr>
      </p:sp>
      <p:sp>
        <p:nvSpPr>
          <p:cNvPr id="352" name="Google Shape;352;p29"/>
          <p:cNvSpPr/>
          <p:nvPr/>
        </p:nvSpPr>
        <p:spPr>
          <a:xfrm>
            <a:off x="7351022" y="5110089"/>
            <a:ext cx="4365241" cy="3285836"/>
          </a:xfrm>
          <a:custGeom>
            <a:rect b="b" l="l" r="r" t="t"/>
            <a:pathLst>
              <a:path extrusionOk="0" h="3285836" w="4365241">
                <a:moveTo>
                  <a:pt x="0" y="0"/>
                </a:moveTo>
                <a:lnTo>
                  <a:pt x="4365240" y="0"/>
                </a:lnTo>
                <a:lnTo>
                  <a:pt x="4365240" y="3285835"/>
                </a:lnTo>
                <a:lnTo>
                  <a:pt x="0" y="3285835"/>
                </a:lnTo>
                <a:lnTo>
                  <a:pt x="0" y="0"/>
                </a:lnTo>
                <a:close/>
              </a:path>
            </a:pathLst>
          </a:custGeom>
          <a:blipFill rotWithShape="1">
            <a:blip r:embed="rId4">
              <a:alphaModFix/>
            </a:blip>
            <a:stretch>
              <a:fillRect b="0" l="0" r="0" t="0"/>
            </a:stretch>
          </a:blipFill>
          <a:ln>
            <a:noFill/>
          </a:ln>
        </p:spPr>
      </p:sp>
      <p:sp>
        <p:nvSpPr>
          <p:cNvPr id="353" name="Google Shape;353;p29"/>
          <p:cNvSpPr/>
          <p:nvPr/>
        </p:nvSpPr>
        <p:spPr>
          <a:xfrm>
            <a:off x="8687001" y="7769837"/>
            <a:ext cx="8572299" cy="2976926"/>
          </a:xfrm>
          <a:custGeom>
            <a:rect b="b" l="l" r="r" t="t"/>
            <a:pathLst>
              <a:path extrusionOk="0" h="2976926" w="8572299">
                <a:moveTo>
                  <a:pt x="0" y="0"/>
                </a:moveTo>
                <a:lnTo>
                  <a:pt x="8572299" y="0"/>
                </a:lnTo>
                <a:lnTo>
                  <a:pt x="8572299" y="2976926"/>
                </a:lnTo>
                <a:lnTo>
                  <a:pt x="0" y="2976926"/>
                </a:lnTo>
                <a:lnTo>
                  <a:pt x="0" y="0"/>
                </a:lnTo>
                <a:close/>
              </a:path>
            </a:pathLst>
          </a:custGeom>
          <a:blipFill rotWithShape="1">
            <a:blip r:embed="rId5">
              <a:alphaModFix/>
            </a:blip>
            <a:stretch>
              <a:fillRect b="0" l="0" r="0" t="0"/>
            </a:stretch>
          </a:blipFill>
          <a:ln>
            <a:noFill/>
          </a:ln>
        </p:spPr>
      </p:sp>
      <p:sp>
        <p:nvSpPr>
          <p:cNvPr id="354" name="Google Shape;354;p29"/>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355" name="Google Shape;355;p29"/>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356" name="Google Shape;356;p29"/>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357" name="Google Shape;357;p29"/>
          <p:cNvSpPr/>
          <p:nvPr/>
        </p:nvSpPr>
        <p:spPr>
          <a:xfrm>
            <a:off x="8019330" y="1906269"/>
            <a:ext cx="3028624" cy="2461446"/>
          </a:xfrm>
          <a:custGeom>
            <a:rect b="b" l="l" r="r" t="t"/>
            <a:pathLst>
              <a:path extrusionOk="0" h="2461446" w="3028624">
                <a:moveTo>
                  <a:pt x="0" y="0"/>
                </a:moveTo>
                <a:lnTo>
                  <a:pt x="3028624" y="0"/>
                </a:lnTo>
                <a:lnTo>
                  <a:pt x="3028624" y="2461445"/>
                </a:lnTo>
                <a:lnTo>
                  <a:pt x="0" y="2461445"/>
                </a:lnTo>
                <a:lnTo>
                  <a:pt x="0" y="0"/>
                </a:lnTo>
                <a:close/>
              </a:path>
            </a:pathLst>
          </a:custGeom>
          <a:blipFill rotWithShape="1">
            <a:blip r:embed="rId7">
              <a:alphaModFix/>
            </a:blip>
            <a:stretch>
              <a:fillRect b="0" l="0" r="0" t="0"/>
            </a:stretch>
          </a:blipFill>
          <a:ln>
            <a:noFill/>
          </a:ln>
        </p:spPr>
      </p:sp>
      <p:sp>
        <p:nvSpPr>
          <p:cNvPr id="358" name="Google Shape;358;p29"/>
          <p:cNvSpPr/>
          <p:nvPr/>
        </p:nvSpPr>
        <p:spPr>
          <a:xfrm flipH="1">
            <a:off x="9743361" y="3560127"/>
            <a:ext cx="6015807" cy="5707497"/>
          </a:xfrm>
          <a:custGeom>
            <a:rect b="b" l="l" r="r" t="t"/>
            <a:pathLst>
              <a:path extrusionOk="0" h="5707497" w="6015807">
                <a:moveTo>
                  <a:pt x="6015807" y="0"/>
                </a:moveTo>
                <a:lnTo>
                  <a:pt x="0" y="0"/>
                </a:lnTo>
                <a:lnTo>
                  <a:pt x="0" y="5707497"/>
                </a:lnTo>
                <a:lnTo>
                  <a:pt x="6015807" y="5707497"/>
                </a:lnTo>
                <a:lnTo>
                  <a:pt x="6015807" y="0"/>
                </a:lnTo>
                <a:close/>
              </a:path>
            </a:pathLst>
          </a:custGeom>
          <a:blipFill rotWithShape="1">
            <a:blip r:embed="rId8">
              <a:alphaModFix/>
            </a:blip>
            <a:stretch>
              <a:fillRect b="0" l="0" r="0" t="0"/>
            </a:stretch>
          </a:blipFill>
          <a:ln>
            <a:noFill/>
          </a:ln>
        </p:spPr>
      </p:sp>
      <p:sp>
        <p:nvSpPr>
          <p:cNvPr id="359" name="Google Shape;359;p29"/>
          <p:cNvSpPr/>
          <p:nvPr/>
        </p:nvSpPr>
        <p:spPr>
          <a:xfrm>
            <a:off x="1407274" y="1699570"/>
            <a:ext cx="4584836" cy="4896427"/>
          </a:xfrm>
          <a:custGeom>
            <a:rect b="b" l="l" r="r" t="t"/>
            <a:pathLst>
              <a:path extrusionOk="0" h="4896427" w="4584836">
                <a:moveTo>
                  <a:pt x="0" y="0"/>
                </a:moveTo>
                <a:lnTo>
                  <a:pt x="4584836" y="0"/>
                </a:lnTo>
                <a:lnTo>
                  <a:pt x="4584836" y="4896427"/>
                </a:lnTo>
                <a:lnTo>
                  <a:pt x="0" y="4896427"/>
                </a:lnTo>
                <a:lnTo>
                  <a:pt x="0" y="0"/>
                </a:lnTo>
                <a:close/>
              </a:path>
            </a:pathLst>
          </a:custGeom>
          <a:blipFill rotWithShape="1">
            <a:blip r:embed="rId9">
              <a:alphaModFix/>
            </a:blip>
            <a:stretch>
              <a:fillRect b="0" l="0" r="0" t="0"/>
            </a:stretch>
          </a:blipFill>
          <a:ln>
            <a:noFill/>
          </a:ln>
        </p:spPr>
      </p:sp>
      <p:sp>
        <p:nvSpPr>
          <p:cNvPr id="360" name="Google Shape;360;p29"/>
          <p:cNvSpPr txBox="1"/>
          <p:nvPr/>
        </p:nvSpPr>
        <p:spPr>
          <a:xfrm>
            <a:off x="2559631" y="3179882"/>
            <a:ext cx="2280000" cy="1647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702" u="none" cap="none" strike="noStrike">
                <a:solidFill>
                  <a:srgbClr val="FFFFFF"/>
                </a:solidFill>
                <a:latin typeface="Pacifico"/>
                <a:ea typeface="Pacifico"/>
                <a:cs typeface="Pacifico"/>
                <a:sym typeface="Pacifico"/>
              </a:rPr>
              <a:t>03</a:t>
            </a:r>
            <a:endParaRPr/>
          </a:p>
        </p:txBody>
      </p:sp>
      <p:sp>
        <p:nvSpPr>
          <p:cNvPr id="361" name="Google Shape;361;p29"/>
          <p:cNvSpPr txBox="1"/>
          <p:nvPr/>
        </p:nvSpPr>
        <p:spPr>
          <a:xfrm>
            <a:off x="697693" y="6700627"/>
            <a:ext cx="6428737" cy="1122864"/>
          </a:xfrm>
          <a:prstGeom prst="rect">
            <a:avLst/>
          </a:prstGeom>
          <a:noFill/>
          <a:ln>
            <a:noFill/>
          </a:ln>
        </p:spPr>
        <p:txBody>
          <a:bodyPr anchorCtr="0" anchor="t" bIns="0" lIns="0" spcFirstLastPara="1" rIns="0" wrap="square" tIns="0">
            <a:spAutoFit/>
          </a:bodyPr>
          <a:lstStyle/>
          <a:p>
            <a:pPr indent="0" lvl="0" marL="0" marR="0" rtl="0" algn="ctr">
              <a:lnSpc>
                <a:spcPct val="150016"/>
              </a:lnSpc>
              <a:spcBef>
                <a:spcPts val="0"/>
              </a:spcBef>
              <a:spcAft>
                <a:spcPts val="0"/>
              </a:spcAft>
              <a:buNone/>
            </a:pPr>
            <a:r>
              <a:rPr b="0" i="0" lang="en-US" sz="6242" u="none" cap="none" strike="noStrike">
                <a:solidFill>
                  <a:srgbClr val="FFFFFF"/>
                </a:solidFill>
                <a:latin typeface="Pacifico"/>
                <a:ea typeface="Pacifico"/>
                <a:cs typeface="Pacifico"/>
                <a:sym typeface="Pacifico"/>
              </a:rPr>
              <a:t>Add Section Title</a:t>
            </a:r>
            <a:endParaRPr/>
          </a:p>
        </p:txBody>
      </p:sp>
      <p:sp>
        <p:nvSpPr>
          <p:cNvPr id="362" name="Google Shape;362;p29"/>
          <p:cNvSpPr txBox="1"/>
          <p:nvPr/>
        </p:nvSpPr>
        <p:spPr>
          <a:xfrm>
            <a:off x="1768739" y="8791575"/>
            <a:ext cx="3953273"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FFFFFF"/>
                </a:solidFill>
                <a:latin typeface="Lato"/>
                <a:ea typeface="Lato"/>
                <a:cs typeface="Lato"/>
                <a:sym typeface="Lato"/>
              </a:rPr>
              <a:t>Elaborate on what you want to discuss.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366" name="Shape 366"/>
        <p:cNvGrpSpPr/>
        <p:nvPr/>
      </p:nvGrpSpPr>
      <p:grpSpPr>
        <a:xfrm>
          <a:off x="0" y="0"/>
          <a:ext cx="0" cy="0"/>
          <a:chOff x="0" y="0"/>
          <a:chExt cx="0" cy="0"/>
        </a:xfrm>
      </p:grpSpPr>
      <p:grpSp>
        <p:nvGrpSpPr>
          <p:cNvPr id="367" name="Google Shape;367;p30"/>
          <p:cNvGrpSpPr/>
          <p:nvPr/>
        </p:nvGrpSpPr>
        <p:grpSpPr>
          <a:xfrm>
            <a:off x="19168" y="7993704"/>
            <a:ext cx="18268832" cy="2293296"/>
            <a:chOff x="0" y="-47625"/>
            <a:chExt cx="4811544" cy="603996"/>
          </a:xfrm>
        </p:grpSpPr>
        <p:sp>
          <p:nvSpPr>
            <p:cNvPr id="368" name="Google Shape;368;p30"/>
            <p:cNvSpPr/>
            <p:nvPr/>
          </p:nvSpPr>
          <p:spPr>
            <a:xfrm>
              <a:off x="0" y="0"/>
              <a:ext cx="4811544" cy="556371"/>
            </a:xfrm>
            <a:custGeom>
              <a:rect b="b" l="l" r="r" t="t"/>
              <a:pathLst>
                <a:path extrusionOk="0" h="556371" w="4811544">
                  <a:moveTo>
                    <a:pt x="0" y="0"/>
                  </a:moveTo>
                  <a:lnTo>
                    <a:pt x="4811544" y="0"/>
                  </a:lnTo>
                  <a:lnTo>
                    <a:pt x="4811544" y="556371"/>
                  </a:lnTo>
                  <a:lnTo>
                    <a:pt x="0" y="556371"/>
                  </a:lnTo>
                  <a:close/>
                </a:path>
              </a:pathLst>
            </a:custGeom>
            <a:solidFill>
              <a:srgbClr val="773612"/>
            </a:solidFill>
            <a:ln>
              <a:noFill/>
            </a:ln>
          </p:spPr>
        </p:sp>
        <p:sp>
          <p:nvSpPr>
            <p:cNvPr id="369" name="Google Shape;369;p30"/>
            <p:cNvSpPr txBox="1"/>
            <p:nvPr/>
          </p:nvSpPr>
          <p:spPr>
            <a:xfrm>
              <a:off x="0" y="-47625"/>
              <a:ext cx="4811544" cy="60399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0" name="Google Shape;370;p30"/>
          <p:cNvSpPr txBox="1"/>
          <p:nvPr/>
        </p:nvSpPr>
        <p:spPr>
          <a:xfrm>
            <a:off x="1028700" y="2077656"/>
            <a:ext cx="53373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371" name="Google Shape;371;p30"/>
          <p:cNvSpPr txBox="1"/>
          <p:nvPr/>
        </p:nvSpPr>
        <p:spPr>
          <a:xfrm>
            <a:off x="1580602" y="4336993"/>
            <a:ext cx="4233455" cy="1581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 ut labore et dolore magna aliqua. In vitae turpis massa sed.</a:t>
            </a:r>
            <a:endParaRPr/>
          </a:p>
        </p:txBody>
      </p:sp>
      <p:sp>
        <p:nvSpPr>
          <p:cNvPr id="372" name="Google Shape;372;p30"/>
          <p:cNvSpPr txBox="1"/>
          <p:nvPr/>
        </p:nvSpPr>
        <p:spPr>
          <a:xfrm>
            <a:off x="11922040" y="2077656"/>
            <a:ext cx="53373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373" name="Google Shape;373;p30"/>
          <p:cNvSpPr txBox="1"/>
          <p:nvPr/>
        </p:nvSpPr>
        <p:spPr>
          <a:xfrm>
            <a:off x="12473942" y="4336993"/>
            <a:ext cx="4233455" cy="1581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 ut labore et dolore magna aliqua. In vitae turpis massa sed.</a:t>
            </a:r>
            <a:endParaRPr/>
          </a:p>
        </p:txBody>
      </p:sp>
      <p:sp>
        <p:nvSpPr>
          <p:cNvPr id="374" name="Google Shape;374;p30"/>
          <p:cNvSpPr/>
          <p:nvPr/>
        </p:nvSpPr>
        <p:spPr>
          <a:xfrm>
            <a:off x="2520067" y="6957989"/>
            <a:ext cx="13247866" cy="4600623"/>
          </a:xfrm>
          <a:custGeom>
            <a:rect b="b" l="l" r="r" t="t"/>
            <a:pathLst>
              <a:path extrusionOk="0" h="4600623" w="13247866">
                <a:moveTo>
                  <a:pt x="0" y="0"/>
                </a:moveTo>
                <a:lnTo>
                  <a:pt x="13247866" y="0"/>
                </a:lnTo>
                <a:lnTo>
                  <a:pt x="13247866" y="4600622"/>
                </a:lnTo>
                <a:lnTo>
                  <a:pt x="0" y="4600622"/>
                </a:lnTo>
                <a:lnTo>
                  <a:pt x="0" y="0"/>
                </a:lnTo>
                <a:close/>
              </a:path>
            </a:pathLst>
          </a:custGeom>
          <a:blipFill rotWithShape="1">
            <a:blip r:embed="rId3">
              <a:alphaModFix/>
            </a:blip>
            <a:stretch>
              <a:fillRect b="0" l="0" r="0" t="0"/>
            </a:stretch>
          </a:blipFill>
          <a:ln>
            <a:noFill/>
          </a:ln>
        </p:spPr>
      </p:sp>
      <p:sp>
        <p:nvSpPr>
          <p:cNvPr id="375" name="Google Shape;375;p30"/>
          <p:cNvSpPr/>
          <p:nvPr/>
        </p:nvSpPr>
        <p:spPr>
          <a:xfrm>
            <a:off x="4381097" y="1028700"/>
            <a:ext cx="9525806" cy="8382710"/>
          </a:xfrm>
          <a:custGeom>
            <a:rect b="b" l="l" r="r" t="t"/>
            <a:pathLst>
              <a:path extrusionOk="0" h="8382710" w="9525806">
                <a:moveTo>
                  <a:pt x="0" y="0"/>
                </a:moveTo>
                <a:lnTo>
                  <a:pt x="9525806" y="0"/>
                </a:lnTo>
                <a:lnTo>
                  <a:pt x="9525806" y="8382710"/>
                </a:lnTo>
                <a:lnTo>
                  <a:pt x="0" y="83827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379" name="Shape 379"/>
        <p:cNvGrpSpPr/>
        <p:nvPr/>
      </p:nvGrpSpPr>
      <p:grpSpPr>
        <a:xfrm>
          <a:off x="0" y="0"/>
          <a:ext cx="0" cy="0"/>
          <a:chOff x="0" y="0"/>
          <a:chExt cx="0" cy="0"/>
        </a:xfrm>
      </p:grpSpPr>
      <p:sp>
        <p:nvSpPr>
          <p:cNvPr id="380" name="Google Shape;380;p31"/>
          <p:cNvSpPr txBox="1"/>
          <p:nvPr/>
        </p:nvSpPr>
        <p:spPr>
          <a:xfrm>
            <a:off x="4686068" y="1406573"/>
            <a:ext cx="8915863"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381" name="Google Shape;381;p31"/>
          <p:cNvSpPr txBox="1"/>
          <p:nvPr/>
        </p:nvSpPr>
        <p:spPr>
          <a:xfrm>
            <a:off x="7027272" y="2664139"/>
            <a:ext cx="4233455"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a:t>
            </a:r>
            <a:endParaRPr/>
          </a:p>
        </p:txBody>
      </p:sp>
      <p:sp>
        <p:nvSpPr>
          <p:cNvPr id="382" name="Google Shape;382;p31"/>
          <p:cNvSpPr/>
          <p:nvPr/>
        </p:nvSpPr>
        <p:spPr>
          <a:xfrm rot="747447">
            <a:off x="-802329" y="-77710"/>
            <a:ext cx="5467764" cy="4750120"/>
          </a:xfrm>
          <a:custGeom>
            <a:rect b="b" l="l" r="r" t="t"/>
            <a:pathLst>
              <a:path extrusionOk="0" h="4750120" w="5467764">
                <a:moveTo>
                  <a:pt x="0" y="0"/>
                </a:moveTo>
                <a:lnTo>
                  <a:pt x="5467764" y="0"/>
                </a:lnTo>
                <a:lnTo>
                  <a:pt x="5467764" y="4750121"/>
                </a:lnTo>
                <a:lnTo>
                  <a:pt x="0" y="4750121"/>
                </a:lnTo>
                <a:lnTo>
                  <a:pt x="0" y="0"/>
                </a:lnTo>
                <a:close/>
              </a:path>
            </a:pathLst>
          </a:custGeom>
          <a:blipFill rotWithShape="1">
            <a:blip r:embed="rId3">
              <a:alphaModFix/>
            </a:blip>
            <a:stretch>
              <a:fillRect b="0" l="0" r="0" t="0"/>
            </a:stretch>
          </a:blipFill>
          <a:ln>
            <a:noFill/>
          </a:ln>
        </p:spPr>
      </p:sp>
      <p:sp>
        <p:nvSpPr>
          <p:cNvPr id="383" name="Google Shape;383;p31"/>
          <p:cNvSpPr/>
          <p:nvPr/>
        </p:nvSpPr>
        <p:spPr>
          <a:xfrm rot="-420888">
            <a:off x="13563680" y="28470"/>
            <a:ext cx="5442593" cy="4537762"/>
          </a:xfrm>
          <a:custGeom>
            <a:rect b="b" l="l" r="r" t="t"/>
            <a:pathLst>
              <a:path extrusionOk="0" h="4537762" w="5442593">
                <a:moveTo>
                  <a:pt x="0" y="0"/>
                </a:moveTo>
                <a:lnTo>
                  <a:pt x="5442592" y="0"/>
                </a:lnTo>
                <a:lnTo>
                  <a:pt x="5442592" y="4537761"/>
                </a:lnTo>
                <a:lnTo>
                  <a:pt x="0" y="4537761"/>
                </a:lnTo>
                <a:lnTo>
                  <a:pt x="0" y="0"/>
                </a:lnTo>
                <a:close/>
              </a:path>
            </a:pathLst>
          </a:custGeom>
          <a:blipFill rotWithShape="1">
            <a:blip r:embed="rId4">
              <a:alphaModFix/>
            </a:blip>
            <a:stretch>
              <a:fillRect b="0" l="0" r="0" t="0"/>
            </a:stretch>
          </a:blipFill>
          <a:ln>
            <a:noFill/>
          </a:ln>
        </p:spPr>
      </p:sp>
      <p:grpSp>
        <p:nvGrpSpPr>
          <p:cNvPr id="384" name="Google Shape;384;p31"/>
          <p:cNvGrpSpPr/>
          <p:nvPr/>
        </p:nvGrpSpPr>
        <p:grpSpPr>
          <a:xfrm>
            <a:off x="1463757" y="3800972"/>
            <a:ext cx="7299296" cy="5457328"/>
            <a:chOff x="0" y="-47625"/>
            <a:chExt cx="1574380" cy="1177087"/>
          </a:xfrm>
        </p:grpSpPr>
        <p:sp>
          <p:nvSpPr>
            <p:cNvPr id="385" name="Google Shape;385;p31"/>
            <p:cNvSpPr/>
            <p:nvPr/>
          </p:nvSpPr>
          <p:spPr>
            <a:xfrm>
              <a:off x="0" y="0"/>
              <a:ext cx="1574380" cy="1129462"/>
            </a:xfrm>
            <a:custGeom>
              <a:rect b="b" l="l" r="r" t="t"/>
              <a:pathLst>
                <a:path extrusionOk="0" h="1129462" w="1574380">
                  <a:moveTo>
                    <a:pt x="54093" y="0"/>
                  </a:moveTo>
                  <a:lnTo>
                    <a:pt x="1520288" y="0"/>
                  </a:lnTo>
                  <a:cubicBezTo>
                    <a:pt x="1550162" y="0"/>
                    <a:pt x="1574380" y="24218"/>
                    <a:pt x="1574380" y="54093"/>
                  </a:cubicBezTo>
                  <a:lnTo>
                    <a:pt x="1574380" y="1075370"/>
                  </a:lnTo>
                  <a:cubicBezTo>
                    <a:pt x="1574380" y="1105244"/>
                    <a:pt x="1550162" y="1129462"/>
                    <a:pt x="1520288" y="1129462"/>
                  </a:cubicBezTo>
                  <a:lnTo>
                    <a:pt x="54093" y="1129462"/>
                  </a:lnTo>
                  <a:cubicBezTo>
                    <a:pt x="39746" y="1129462"/>
                    <a:pt x="25988" y="1123763"/>
                    <a:pt x="15843" y="1113619"/>
                  </a:cubicBezTo>
                  <a:cubicBezTo>
                    <a:pt x="5699" y="1103475"/>
                    <a:pt x="0" y="1089716"/>
                    <a:pt x="0" y="1075370"/>
                  </a:cubicBezTo>
                  <a:lnTo>
                    <a:pt x="0" y="54093"/>
                  </a:lnTo>
                  <a:cubicBezTo>
                    <a:pt x="0" y="39746"/>
                    <a:pt x="5699" y="25988"/>
                    <a:pt x="15843" y="15843"/>
                  </a:cubicBezTo>
                  <a:cubicBezTo>
                    <a:pt x="25988" y="5699"/>
                    <a:pt x="39746" y="0"/>
                    <a:pt x="54093"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
            <p:cNvSpPr txBox="1"/>
            <p:nvPr/>
          </p:nvSpPr>
          <p:spPr>
            <a:xfrm>
              <a:off x="0" y="-47625"/>
              <a:ext cx="1574380" cy="11770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7" name="Google Shape;387;p31"/>
          <p:cNvGrpSpPr/>
          <p:nvPr/>
        </p:nvGrpSpPr>
        <p:grpSpPr>
          <a:xfrm>
            <a:off x="2015456" y="4514349"/>
            <a:ext cx="6195899" cy="2674578"/>
            <a:chOff x="0" y="-38100"/>
            <a:chExt cx="8261199" cy="3566104"/>
          </a:xfrm>
        </p:grpSpPr>
        <p:sp>
          <p:nvSpPr>
            <p:cNvPr id="388" name="Google Shape;388;p31"/>
            <p:cNvSpPr txBox="1"/>
            <p:nvPr/>
          </p:nvSpPr>
          <p:spPr>
            <a:xfrm>
              <a:off x="900085" y="3212775"/>
              <a:ext cx="669742" cy="3152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1</a:t>
              </a:r>
              <a:endParaRPr/>
            </a:p>
          </p:txBody>
        </p:sp>
        <p:sp>
          <p:nvSpPr>
            <p:cNvPr id="389" name="Google Shape;389;p31"/>
            <p:cNvSpPr txBox="1"/>
            <p:nvPr/>
          </p:nvSpPr>
          <p:spPr>
            <a:xfrm>
              <a:off x="2461472" y="3212775"/>
              <a:ext cx="669742" cy="3152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2</a:t>
              </a:r>
              <a:endParaRPr/>
            </a:p>
          </p:txBody>
        </p:sp>
        <p:sp>
          <p:nvSpPr>
            <p:cNvPr id="390" name="Google Shape;390;p31"/>
            <p:cNvSpPr txBox="1"/>
            <p:nvPr/>
          </p:nvSpPr>
          <p:spPr>
            <a:xfrm>
              <a:off x="4022859" y="3212775"/>
              <a:ext cx="669742" cy="3152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3</a:t>
              </a:r>
              <a:endParaRPr/>
            </a:p>
          </p:txBody>
        </p:sp>
        <p:sp>
          <p:nvSpPr>
            <p:cNvPr id="391" name="Google Shape;391;p31"/>
            <p:cNvSpPr txBox="1"/>
            <p:nvPr/>
          </p:nvSpPr>
          <p:spPr>
            <a:xfrm>
              <a:off x="5584247" y="3212775"/>
              <a:ext cx="669742" cy="3152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4</a:t>
              </a:r>
              <a:endParaRPr/>
            </a:p>
          </p:txBody>
        </p:sp>
        <p:sp>
          <p:nvSpPr>
            <p:cNvPr id="392" name="Google Shape;392;p31"/>
            <p:cNvSpPr txBox="1"/>
            <p:nvPr/>
          </p:nvSpPr>
          <p:spPr>
            <a:xfrm>
              <a:off x="7145634" y="3212775"/>
              <a:ext cx="669742" cy="31522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5</a:t>
              </a:r>
              <a:endParaRPr/>
            </a:p>
          </p:txBody>
        </p:sp>
        <p:grpSp>
          <p:nvGrpSpPr>
            <p:cNvPr id="393" name="Google Shape;393;p31"/>
            <p:cNvGrpSpPr/>
            <p:nvPr/>
          </p:nvGrpSpPr>
          <p:grpSpPr>
            <a:xfrm>
              <a:off x="454262" y="133792"/>
              <a:ext cx="7806937" cy="3003323"/>
              <a:chOff x="0" y="-6350"/>
              <a:chExt cx="10387036" cy="3995885"/>
            </a:xfrm>
          </p:grpSpPr>
          <p:sp>
            <p:nvSpPr>
              <p:cNvPr id="394" name="Google Shape;394;p31"/>
              <p:cNvSpPr/>
              <p:nvPr/>
            </p:nvSpPr>
            <p:spPr>
              <a:xfrm>
                <a:off x="0" y="-6350"/>
                <a:ext cx="10387036" cy="12700"/>
              </a:xfrm>
              <a:custGeom>
                <a:rect b="b" l="l" r="r" t="t"/>
                <a:pathLst>
                  <a:path extrusionOk="0" h="12700" w="10387036">
                    <a:moveTo>
                      <a:pt x="0" y="0"/>
                    </a:moveTo>
                    <a:lnTo>
                      <a:pt x="10387036" y="0"/>
                    </a:lnTo>
                    <a:lnTo>
                      <a:pt x="10387036" y="12700"/>
                    </a:lnTo>
                    <a:lnTo>
                      <a:pt x="0" y="12700"/>
                    </a:lnTo>
                    <a:close/>
                  </a:path>
                </a:pathLst>
              </a:custGeom>
              <a:solidFill>
                <a:srgbClr val="000000">
                  <a:alpha val="24705"/>
                </a:srgbClr>
              </a:solidFill>
              <a:ln>
                <a:noFill/>
              </a:ln>
            </p:spPr>
          </p:sp>
          <p:sp>
            <p:nvSpPr>
              <p:cNvPr id="395" name="Google Shape;395;p31"/>
              <p:cNvSpPr/>
              <p:nvPr/>
            </p:nvSpPr>
            <p:spPr>
              <a:xfrm>
                <a:off x="0" y="790287"/>
                <a:ext cx="10387036" cy="12700"/>
              </a:xfrm>
              <a:custGeom>
                <a:rect b="b" l="l" r="r" t="t"/>
                <a:pathLst>
                  <a:path extrusionOk="0" h="12700" w="10387036">
                    <a:moveTo>
                      <a:pt x="0" y="0"/>
                    </a:moveTo>
                    <a:lnTo>
                      <a:pt x="10387036" y="0"/>
                    </a:lnTo>
                    <a:lnTo>
                      <a:pt x="10387036" y="12700"/>
                    </a:lnTo>
                    <a:lnTo>
                      <a:pt x="0" y="12700"/>
                    </a:lnTo>
                    <a:close/>
                  </a:path>
                </a:pathLst>
              </a:custGeom>
              <a:solidFill>
                <a:srgbClr val="000000">
                  <a:alpha val="24705"/>
                </a:srgbClr>
              </a:solidFill>
              <a:ln>
                <a:noFill/>
              </a:ln>
            </p:spPr>
          </p:sp>
          <p:sp>
            <p:nvSpPr>
              <p:cNvPr id="396" name="Google Shape;396;p31"/>
              <p:cNvSpPr/>
              <p:nvPr/>
            </p:nvSpPr>
            <p:spPr>
              <a:xfrm>
                <a:off x="0" y="1586924"/>
                <a:ext cx="10387036" cy="12700"/>
              </a:xfrm>
              <a:custGeom>
                <a:rect b="b" l="l" r="r" t="t"/>
                <a:pathLst>
                  <a:path extrusionOk="0" h="12700" w="10387036">
                    <a:moveTo>
                      <a:pt x="0" y="0"/>
                    </a:moveTo>
                    <a:lnTo>
                      <a:pt x="10387036" y="0"/>
                    </a:lnTo>
                    <a:lnTo>
                      <a:pt x="10387036" y="12700"/>
                    </a:lnTo>
                    <a:lnTo>
                      <a:pt x="0" y="12700"/>
                    </a:lnTo>
                    <a:close/>
                  </a:path>
                </a:pathLst>
              </a:custGeom>
              <a:solidFill>
                <a:srgbClr val="000000">
                  <a:alpha val="24705"/>
                </a:srgbClr>
              </a:solidFill>
              <a:ln>
                <a:noFill/>
              </a:ln>
            </p:spPr>
          </p:sp>
          <p:sp>
            <p:nvSpPr>
              <p:cNvPr id="397" name="Google Shape;397;p31"/>
              <p:cNvSpPr/>
              <p:nvPr/>
            </p:nvSpPr>
            <p:spPr>
              <a:xfrm>
                <a:off x="0" y="2383561"/>
                <a:ext cx="10387036" cy="12700"/>
              </a:xfrm>
              <a:custGeom>
                <a:rect b="b" l="l" r="r" t="t"/>
                <a:pathLst>
                  <a:path extrusionOk="0" h="12700" w="10387036">
                    <a:moveTo>
                      <a:pt x="0" y="0"/>
                    </a:moveTo>
                    <a:lnTo>
                      <a:pt x="10387036" y="0"/>
                    </a:lnTo>
                    <a:lnTo>
                      <a:pt x="10387036" y="12700"/>
                    </a:lnTo>
                    <a:lnTo>
                      <a:pt x="0" y="12700"/>
                    </a:lnTo>
                    <a:close/>
                  </a:path>
                </a:pathLst>
              </a:custGeom>
              <a:solidFill>
                <a:srgbClr val="000000">
                  <a:alpha val="24705"/>
                </a:srgbClr>
              </a:solidFill>
              <a:ln>
                <a:noFill/>
              </a:ln>
            </p:spPr>
          </p:sp>
          <p:sp>
            <p:nvSpPr>
              <p:cNvPr id="398" name="Google Shape;398;p31"/>
              <p:cNvSpPr/>
              <p:nvPr/>
            </p:nvSpPr>
            <p:spPr>
              <a:xfrm>
                <a:off x="0" y="3180198"/>
                <a:ext cx="10387036" cy="12700"/>
              </a:xfrm>
              <a:custGeom>
                <a:rect b="b" l="l" r="r" t="t"/>
                <a:pathLst>
                  <a:path extrusionOk="0" h="12700" w="10387036">
                    <a:moveTo>
                      <a:pt x="0" y="0"/>
                    </a:moveTo>
                    <a:lnTo>
                      <a:pt x="10387036" y="0"/>
                    </a:lnTo>
                    <a:lnTo>
                      <a:pt x="10387036" y="12700"/>
                    </a:lnTo>
                    <a:lnTo>
                      <a:pt x="0" y="12700"/>
                    </a:lnTo>
                    <a:close/>
                  </a:path>
                </a:pathLst>
              </a:custGeom>
              <a:solidFill>
                <a:srgbClr val="000000">
                  <a:alpha val="24705"/>
                </a:srgbClr>
              </a:solidFill>
              <a:ln>
                <a:noFill/>
              </a:ln>
            </p:spPr>
          </p:sp>
          <p:sp>
            <p:nvSpPr>
              <p:cNvPr id="399" name="Google Shape;399;p31"/>
              <p:cNvSpPr/>
              <p:nvPr/>
            </p:nvSpPr>
            <p:spPr>
              <a:xfrm>
                <a:off x="0" y="3976835"/>
                <a:ext cx="10387036" cy="12700"/>
              </a:xfrm>
              <a:custGeom>
                <a:rect b="b" l="l" r="r" t="t"/>
                <a:pathLst>
                  <a:path extrusionOk="0" h="12700" w="10387036">
                    <a:moveTo>
                      <a:pt x="0" y="0"/>
                    </a:moveTo>
                    <a:lnTo>
                      <a:pt x="10387036" y="0"/>
                    </a:lnTo>
                    <a:lnTo>
                      <a:pt x="10387036" y="12700"/>
                    </a:lnTo>
                    <a:lnTo>
                      <a:pt x="0" y="12700"/>
                    </a:lnTo>
                    <a:close/>
                  </a:path>
                </a:pathLst>
              </a:custGeom>
              <a:solidFill>
                <a:srgbClr val="000000">
                  <a:alpha val="60000"/>
                </a:srgbClr>
              </a:solidFill>
              <a:ln>
                <a:noFill/>
              </a:ln>
            </p:spPr>
          </p:sp>
        </p:grpSp>
        <p:sp>
          <p:nvSpPr>
            <p:cNvPr id="400" name="Google Shape;400;p31"/>
            <p:cNvSpPr txBox="1"/>
            <p:nvPr/>
          </p:nvSpPr>
          <p:spPr>
            <a:xfrm>
              <a:off x="0" y="-38100"/>
              <a:ext cx="335729" cy="3152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50 </a:t>
              </a:r>
              <a:endParaRPr/>
            </a:p>
          </p:txBody>
        </p:sp>
        <p:sp>
          <p:nvSpPr>
            <p:cNvPr id="401" name="Google Shape;401;p31"/>
            <p:cNvSpPr txBox="1"/>
            <p:nvPr/>
          </p:nvSpPr>
          <p:spPr>
            <a:xfrm>
              <a:off x="0" y="560656"/>
              <a:ext cx="335729" cy="3152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40 </a:t>
              </a:r>
              <a:endParaRPr/>
            </a:p>
          </p:txBody>
        </p:sp>
        <p:sp>
          <p:nvSpPr>
            <p:cNvPr id="402" name="Google Shape;402;p31"/>
            <p:cNvSpPr txBox="1"/>
            <p:nvPr/>
          </p:nvSpPr>
          <p:spPr>
            <a:xfrm>
              <a:off x="0" y="1159411"/>
              <a:ext cx="335729" cy="3152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30 </a:t>
              </a:r>
              <a:endParaRPr/>
            </a:p>
          </p:txBody>
        </p:sp>
        <p:sp>
          <p:nvSpPr>
            <p:cNvPr id="403" name="Google Shape;403;p31"/>
            <p:cNvSpPr txBox="1"/>
            <p:nvPr/>
          </p:nvSpPr>
          <p:spPr>
            <a:xfrm>
              <a:off x="0" y="1758167"/>
              <a:ext cx="335729" cy="3152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20 </a:t>
              </a:r>
              <a:endParaRPr/>
            </a:p>
          </p:txBody>
        </p:sp>
        <p:sp>
          <p:nvSpPr>
            <p:cNvPr id="404" name="Google Shape;404;p31"/>
            <p:cNvSpPr txBox="1"/>
            <p:nvPr/>
          </p:nvSpPr>
          <p:spPr>
            <a:xfrm>
              <a:off x="0" y="2356922"/>
              <a:ext cx="335729" cy="3152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10 </a:t>
              </a:r>
              <a:endParaRPr/>
            </a:p>
          </p:txBody>
        </p:sp>
        <p:sp>
          <p:nvSpPr>
            <p:cNvPr id="405" name="Google Shape;405;p31"/>
            <p:cNvSpPr txBox="1"/>
            <p:nvPr/>
          </p:nvSpPr>
          <p:spPr>
            <a:xfrm>
              <a:off x="137513" y="2955678"/>
              <a:ext cx="198216" cy="315229"/>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0 </a:t>
              </a:r>
              <a:endParaRPr/>
            </a:p>
          </p:txBody>
        </p:sp>
        <p:grpSp>
          <p:nvGrpSpPr>
            <p:cNvPr id="406" name="Google Shape;406;p31"/>
            <p:cNvGrpSpPr/>
            <p:nvPr/>
          </p:nvGrpSpPr>
          <p:grpSpPr>
            <a:xfrm>
              <a:off x="1163365" y="67293"/>
              <a:ext cx="6388729" cy="3136319"/>
              <a:chOff x="943454" y="-94825"/>
              <a:chExt cx="8500128" cy="4172835"/>
            </a:xfrm>
          </p:grpSpPr>
          <p:sp>
            <p:nvSpPr>
              <p:cNvPr id="407" name="Google Shape;407;p31"/>
              <p:cNvSpPr/>
              <p:nvPr/>
            </p:nvSpPr>
            <p:spPr>
              <a:xfrm>
                <a:off x="943454" y="2982096"/>
                <a:ext cx="2220126" cy="1095914"/>
              </a:xfrm>
              <a:custGeom>
                <a:rect b="b" l="l" r="r" t="t"/>
                <a:pathLst>
                  <a:path extrusionOk="0" h="1095914" w="2220126">
                    <a:moveTo>
                      <a:pt x="190500" y="1001089"/>
                    </a:moveTo>
                    <a:cubicBezTo>
                      <a:pt x="190265" y="948651"/>
                      <a:pt x="147689" y="906264"/>
                      <a:pt x="95250" y="906264"/>
                    </a:cubicBezTo>
                    <a:cubicBezTo>
                      <a:pt x="42810" y="906264"/>
                      <a:pt x="234" y="948651"/>
                      <a:pt x="0" y="1001089"/>
                    </a:cubicBezTo>
                    <a:cubicBezTo>
                      <a:pt x="234" y="1053528"/>
                      <a:pt x="42810" y="1095914"/>
                      <a:pt x="95250" y="1095914"/>
                    </a:cubicBezTo>
                    <a:cubicBezTo>
                      <a:pt x="147689" y="1095914"/>
                      <a:pt x="190265" y="1053528"/>
                      <a:pt x="190500" y="1001089"/>
                    </a:cubicBezTo>
                    <a:close/>
                    <a:moveTo>
                      <a:pt x="85728" y="974147"/>
                    </a:moveTo>
                    <a:cubicBezTo>
                      <a:pt x="49949" y="986791"/>
                      <a:pt x="68992" y="1040676"/>
                      <a:pt x="104771" y="1028031"/>
                    </a:cubicBezTo>
                    <a:cubicBezTo>
                      <a:pt x="104771" y="1028031"/>
                      <a:pt x="105733" y="1027693"/>
                      <a:pt x="107618" y="1027025"/>
                    </a:cubicBezTo>
                    <a:cubicBezTo>
                      <a:pt x="152969" y="1010966"/>
                      <a:pt x="731199" y="805050"/>
                      <a:pt x="1308846" y="542361"/>
                    </a:cubicBezTo>
                    <a:cubicBezTo>
                      <a:pt x="1559342" y="428445"/>
                      <a:pt x="1809713" y="303847"/>
                      <a:pt x="2016678" y="179432"/>
                    </a:cubicBezTo>
                    <a:cubicBezTo>
                      <a:pt x="2078319" y="142377"/>
                      <a:pt x="2136125" y="105331"/>
                      <a:pt x="2188970" y="68585"/>
                    </a:cubicBezTo>
                    <a:cubicBezTo>
                      <a:pt x="2220126" y="46921"/>
                      <a:pt x="2187499" y="0"/>
                      <a:pt x="2156343" y="21664"/>
                    </a:cubicBezTo>
                    <a:cubicBezTo>
                      <a:pt x="2104476" y="57730"/>
                      <a:pt x="2047734" y="94082"/>
                      <a:pt x="1987233" y="130451"/>
                    </a:cubicBezTo>
                    <a:cubicBezTo>
                      <a:pt x="1781969" y="253844"/>
                      <a:pt x="1533624" y="377359"/>
                      <a:pt x="1285188" y="490337"/>
                    </a:cubicBezTo>
                    <a:cubicBezTo>
                      <a:pt x="709744" y="752025"/>
                      <a:pt x="133720" y="957155"/>
                      <a:pt x="88559" y="973147"/>
                    </a:cubicBezTo>
                    <a:cubicBezTo>
                      <a:pt x="86690" y="973808"/>
                      <a:pt x="85728" y="974147"/>
                      <a:pt x="85728" y="974147"/>
                    </a:cubicBezTo>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3020861" y="919094"/>
                <a:ext cx="2216368" cy="2202951"/>
              </a:xfrm>
              <a:custGeom>
                <a:rect b="b" l="l" r="r" t="t"/>
                <a:pathLst>
                  <a:path extrusionOk="0" h="2202951" w="2216368">
                    <a:moveTo>
                      <a:pt x="190500" y="2108127"/>
                    </a:moveTo>
                    <a:cubicBezTo>
                      <a:pt x="190265" y="2055688"/>
                      <a:pt x="147689" y="2013302"/>
                      <a:pt x="95250" y="2013302"/>
                    </a:cubicBezTo>
                    <a:cubicBezTo>
                      <a:pt x="42810" y="2013302"/>
                      <a:pt x="234" y="2055688"/>
                      <a:pt x="0" y="2108127"/>
                    </a:cubicBezTo>
                    <a:cubicBezTo>
                      <a:pt x="234" y="2160566"/>
                      <a:pt x="42810" y="2202952"/>
                      <a:pt x="95250" y="2202952"/>
                    </a:cubicBezTo>
                    <a:cubicBezTo>
                      <a:pt x="147689" y="2202952"/>
                      <a:pt x="190265" y="2160566"/>
                      <a:pt x="190500" y="2108127"/>
                    </a:cubicBezTo>
                    <a:close/>
                    <a:moveTo>
                      <a:pt x="78936" y="2084666"/>
                    </a:moveTo>
                    <a:cubicBezTo>
                      <a:pt x="47781" y="2106330"/>
                      <a:pt x="80407" y="2153252"/>
                      <a:pt x="111563" y="2131587"/>
                    </a:cubicBezTo>
                    <a:cubicBezTo>
                      <a:pt x="425003" y="1913637"/>
                      <a:pt x="710829" y="1544459"/>
                      <a:pt x="992656" y="1175098"/>
                    </a:cubicBezTo>
                    <a:cubicBezTo>
                      <a:pt x="1002652" y="1161997"/>
                      <a:pt x="1012644" y="1148896"/>
                      <a:pt x="1022632" y="1135802"/>
                    </a:cubicBezTo>
                    <a:cubicBezTo>
                      <a:pt x="1052576" y="1096549"/>
                      <a:pt x="1082489" y="1057360"/>
                      <a:pt x="1112400" y="1018422"/>
                    </a:cubicBezTo>
                    <a:cubicBezTo>
                      <a:pt x="1416753" y="622208"/>
                      <a:pt x="1720084" y="250763"/>
                      <a:pt x="2056363" y="106390"/>
                    </a:cubicBezTo>
                    <a:cubicBezTo>
                      <a:pt x="2096926" y="88976"/>
                      <a:pt x="2137962" y="74917"/>
                      <a:pt x="2179536" y="64605"/>
                    </a:cubicBezTo>
                    <a:cubicBezTo>
                      <a:pt x="2216367" y="55470"/>
                      <a:pt x="2202609" y="0"/>
                      <a:pt x="2165778" y="9136"/>
                    </a:cubicBezTo>
                    <a:cubicBezTo>
                      <a:pt x="2121241" y="20182"/>
                      <a:pt x="2077272" y="35219"/>
                      <a:pt x="2033817" y="53876"/>
                    </a:cubicBezTo>
                    <a:cubicBezTo>
                      <a:pt x="1690309" y="201352"/>
                      <a:pt x="1378353" y="578382"/>
                      <a:pt x="1067077" y="983607"/>
                    </a:cubicBezTo>
                    <a:cubicBezTo>
                      <a:pt x="1037128" y="1022596"/>
                      <a:pt x="1007176" y="1061836"/>
                      <a:pt x="977194" y="1101140"/>
                    </a:cubicBezTo>
                    <a:cubicBezTo>
                      <a:pt x="967207" y="1114232"/>
                      <a:pt x="957216" y="1127331"/>
                      <a:pt x="947221" y="1140431"/>
                    </a:cubicBezTo>
                    <a:cubicBezTo>
                      <a:pt x="669282" y="1504696"/>
                      <a:pt x="388138" y="1869663"/>
                      <a:pt x="78936" y="2084666"/>
                    </a:cubicBezTo>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5098268" y="861139"/>
                <a:ext cx="2213526" cy="764722"/>
              </a:xfrm>
              <a:custGeom>
                <a:rect b="b" l="l" r="r" t="t"/>
                <a:pathLst>
                  <a:path extrusionOk="0" h="764722" w="2213526">
                    <a:moveTo>
                      <a:pt x="190500" y="94825"/>
                    </a:moveTo>
                    <a:cubicBezTo>
                      <a:pt x="190265" y="42387"/>
                      <a:pt x="147689" y="0"/>
                      <a:pt x="95250" y="0"/>
                    </a:cubicBezTo>
                    <a:cubicBezTo>
                      <a:pt x="42810" y="0"/>
                      <a:pt x="234" y="42387"/>
                      <a:pt x="0" y="94825"/>
                    </a:cubicBezTo>
                    <a:cubicBezTo>
                      <a:pt x="234" y="147264"/>
                      <a:pt x="42810" y="189650"/>
                      <a:pt x="95250" y="189650"/>
                    </a:cubicBezTo>
                    <a:cubicBezTo>
                      <a:pt x="147689" y="189650"/>
                      <a:pt x="190265" y="147264"/>
                      <a:pt x="190500" y="94825"/>
                    </a:cubicBezTo>
                    <a:close/>
                    <a:moveTo>
                      <a:pt x="88371" y="67091"/>
                    </a:moveTo>
                    <a:cubicBezTo>
                      <a:pt x="51539" y="76226"/>
                      <a:pt x="65297" y="131695"/>
                      <a:pt x="102129" y="122560"/>
                    </a:cubicBezTo>
                    <a:cubicBezTo>
                      <a:pt x="164643" y="107055"/>
                      <a:pt x="227949" y="100075"/>
                      <a:pt x="291932" y="100101"/>
                    </a:cubicBezTo>
                    <a:cubicBezTo>
                      <a:pt x="606331" y="100232"/>
                      <a:pt x="936445" y="267417"/>
                      <a:pt x="1270630" y="432666"/>
                    </a:cubicBezTo>
                    <a:cubicBezTo>
                      <a:pt x="1376775" y="485153"/>
                      <a:pt x="1483309" y="537572"/>
                      <a:pt x="1589848" y="584777"/>
                    </a:cubicBezTo>
                    <a:cubicBezTo>
                      <a:pt x="1783772" y="670702"/>
                      <a:pt x="1977781" y="739252"/>
                      <a:pt x="2169505" y="760536"/>
                    </a:cubicBezTo>
                    <a:cubicBezTo>
                      <a:pt x="2207220" y="764723"/>
                      <a:pt x="2213526" y="707921"/>
                      <a:pt x="2175810" y="703734"/>
                    </a:cubicBezTo>
                    <a:cubicBezTo>
                      <a:pt x="1989586" y="683061"/>
                      <a:pt x="1801309" y="615963"/>
                      <a:pt x="1612999" y="532527"/>
                    </a:cubicBezTo>
                    <a:cubicBezTo>
                      <a:pt x="1507186" y="485643"/>
                      <a:pt x="1401384" y="433567"/>
                      <a:pt x="1295963" y="381437"/>
                    </a:cubicBezTo>
                    <a:cubicBezTo>
                      <a:pt x="953136" y="211915"/>
                      <a:pt x="614121" y="43085"/>
                      <a:pt x="291956" y="42951"/>
                    </a:cubicBezTo>
                    <a:cubicBezTo>
                      <a:pt x="223323" y="42923"/>
                      <a:pt x="155424" y="50460"/>
                      <a:pt x="88371" y="67091"/>
                    </a:cubicBezTo>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1"/>
              <p:cNvSpPr/>
              <p:nvPr/>
            </p:nvSpPr>
            <p:spPr>
              <a:xfrm>
                <a:off x="7175675" y="1339122"/>
                <a:ext cx="2267907" cy="348977"/>
              </a:xfrm>
              <a:custGeom>
                <a:rect b="b" l="l" r="r" t="t"/>
                <a:pathLst>
                  <a:path extrusionOk="0" h="348977" w="2267907">
                    <a:moveTo>
                      <a:pt x="190500" y="254152"/>
                    </a:moveTo>
                    <a:cubicBezTo>
                      <a:pt x="190265" y="201713"/>
                      <a:pt x="147690" y="159327"/>
                      <a:pt x="95250" y="159327"/>
                    </a:cubicBezTo>
                    <a:cubicBezTo>
                      <a:pt x="42811" y="159327"/>
                      <a:pt x="235" y="201713"/>
                      <a:pt x="0" y="254152"/>
                    </a:cubicBezTo>
                    <a:cubicBezTo>
                      <a:pt x="235" y="306591"/>
                      <a:pt x="42811" y="348977"/>
                      <a:pt x="95250" y="348977"/>
                    </a:cubicBezTo>
                    <a:cubicBezTo>
                      <a:pt x="147690" y="348977"/>
                      <a:pt x="190265" y="306591"/>
                      <a:pt x="190500" y="254152"/>
                    </a:cubicBezTo>
                    <a:close/>
                    <a:moveTo>
                      <a:pt x="98403" y="225751"/>
                    </a:moveTo>
                    <a:cubicBezTo>
                      <a:pt x="60687" y="221565"/>
                      <a:pt x="54381" y="278366"/>
                      <a:pt x="92098" y="282553"/>
                    </a:cubicBezTo>
                    <a:cubicBezTo>
                      <a:pt x="188984" y="293308"/>
                      <a:pt x="299857" y="297925"/>
                      <a:pt x="418904" y="297866"/>
                    </a:cubicBezTo>
                    <a:cubicBezTo>
                      <a:pt x="588018" y="297783"/>
                      <a:pt x="773716" y="288275"/>
                      <a:pt x="959137" y="273713"/>
                    </a:cubicBezTo>
                    <a:cubicBezTo>
                      <a:pt x="1171952" y="257000"/>
                      <a:pt x="1384403" y="233633"/>
                      <a:pt x="1570898" y="210277"/>
                    </a:cubicBezTo>
                    <a:cubicBezTo>
                      <a:pt x="1916023" y="167055"/>
                      <a:pt x="2172247" y="123873"/>
                      <a:pt x="2177337" y="123014"/>
                    </a:cubicBezTo>
                    <a:cubicBezTo>
                      <a:pt x="2177391" y="123005"/>
                      <a:pt x="2177416" y="123000"/>
                      <a:pt x="2177416" y="123000"/>
                    </a:cubicBezTo>
                    <a:cubicBezTo>
                      <a:pt x="2214834" y="116680"/>
                      <a:pt x="2205316" y="60329"/>
                      <a:pt x="2167898" y="66649"/>
                    </a:cubicBezTo>
                    <a:cubicBezTo>
                      <a:pt x="2167898" y="66649"/>
                      <a:pt x="2167873" y="66653"/>
                      <a:pt x="2167821" y="66662"/>
                    </a:cubicBezTo>
                    <a:cubicBezTo>
                      <a:pt x="2162754" y="67517"/>
                      <a:pt x="1907548" y="110520"/>
                      <a:pt x="1563796" y="153570"/>
                    </a:cubicBezTo>
                    <a:cubicBezTo>
                      <a:pt x="1378101" y="176826"/>
                      <a:pt x="1166564" y="200097"/>
                      <a:pt x="954663" y="216739"/>
                    </a:cubicBezTo>
                    <a:cubicBezTo>
                      <a:pt x="770767" y="231181"/>
                      <a:pt x="586598" y="240634"/>
                      <a:pt x="418876" y="240717"/>
                    </a:cubicBezTo>
                    <a:cubicBezTo>
                      <a:pt x="302138" y="240774"/>
                      <a:pt x="193412" y="236299"/>
                      <a:pt x="98403" y="225751"/>
                    </a:cubicBezTo>
                    <a:moveTo>
                      <a:pt x="2267907" y="94825"/>
                    </a:moveTo>
                    <a:cubicBezTo>
                      <a:pt x="2267673" y="42386"/>
                      <a:pt x="2225097" y="0"/>
                      <a:pt x="2172657" y="0"/>
                    </a:cubicBezTo>
                    <a:cubicBezTo>
                      <a:pt x="2120218" y="0"/>
                      <a:pt x="2077642" y="42386"/>
                      <a:pt x="2077407" y="94825"/>
                    </a:cubicBezTo>
                    <a:cubicBezTo>
                      <a:pt x="2077642" y="147264"/>
                      <a:pt x="2120218" y="189650"/>
                      <a:pt x="2172657" y="189650"/>
                    </a:cubicBezTo>
                    <a:cubicBezTo>
                      <a:pt x="2225097" y="189650"/>
                      <a:pt x="2267673" y="147264"/>
                      <a:pt x="2267907" y="94825"/>
                    </a:cubicBezTo>
                    <a:close/>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1"/>
              <p:cNvSpPr/>
              <p:nvPr/>
            </p:nvSpPr>
            <p:spPr>
              <a:xfrm>
                <a:off x="943454" y="2932396"/>
                <a:ext cx="2213903" cy="768077"/>
              </a:xfrm>
              <a:custGeom>
                <a:rect b="b" l="l" r="r" t="t"/>
                <a:pathLst>
                  <a:path extrusionOk="0" h="768077" w="2213903">
                    <a:moveTo>
                      <a:pt x="190500" y="94825"/>
                    </a:moveTo>
                    <a:cubicBezTo>
                      <a:pt x="190265" y="42386"/>
                      <a:pt x="147689" y="0"/>
                      <a:pt x="95250" y="0"/>
                    </a:cubicBezTo>
                    <a:cubicBezTo>
                      <a:pt x="42810" y="0"/>
                      <a:pt x="234" y="42386"/>
                      <a:pt x="0" y="94825"/>
                    </a:cubicBezTo>
                    <a:cubicBezTo>
                      <a:pt x="234" y="147264"/>
                      <a:pt x="42810" y="189650"/>
                      <a:pt x="95250" y="189650"/>
                    </a:cubicBezTo>
                    <a:cubicBezTo>
                      <a:pt x="147689" y="189650"/>
                      <a:pt x="190265" y="147264"/>
                      <a:pt x="190500" y="94825"/>
                    </a:cubicBezTo>
                    <a:close/>
                    <a:moveTo>
                      <a:pt x="108293" y="69400"/>
                    </a:moveTo>
                    <a:cubicBezTo>
                      <a:pt x="74530" y="52079"/>
                      <a:pt x="48443" y="102927"/>
                      <a:pt x="82206" y="120249"/>
                    </a:cubicBezTo>
                    <a:cubicBezTo>
                      <a:pt x="82206" y="120249"/>
                      <a:pt x="82702" y="120504"/>
                      <a:pt x="83680" y="121005"/>
                    </a:cubicBezTo>
                    <a:cubicBezTo>
                      <a:pt x="107252" y="133075"/>
                      <a:pt x="409327" y="286919"/>
                      <a:pt x="793288" y="441399"/>
                    </a:cubicBezTo>
                    <a:cubicBezTo>
                      <a:pt x="955121" y="506509"/>
                      <a:pt x="1131489" y="571727"/>
                      <a:pt x="1307690" y="626518"/>
                    </a:cubicBezTo>
                    <a:cubicBezTo>
                      <a:pt x="1569189" y="707833"/>
                      <a:pt x="1830356" y="766030"/>
                      <a:pt x="2043741" y="767710"/>
                    </a:cubicBezTo>
                    <a:cubicBezTo>
                      <a:pt x="2090303" y="768077"/>
                      <a:pt x="2134633" y="765768"/>
                      <a:pt x="2176257" y="760482"/>
                    </a:cubicBezTo>
                    <a:cubicBezTo>
                      <a:pt x="2213902" y="755700"/>
                      <a:pt x="2206702" y="699006"/>
                      <a:pt x="2169056" y="703787"/>
                    </a:cubicBezTo>
                    <a:cubicBezTo>
                      <a:pt x="2129835" y="708769"/>
                      <a:pt x="2088063" y="710907"/>
                      <a:pt x="2044191" y="710562"/>
                    </a:cubicBezTo>
                    <a:cubicBezTo>
                      <a:pt x="1835544" y="708919"/>
                      <a:pt x="1580291" y="651436"/>
                      <a:pt x="1324660" y="571946"/>
                    </a:cubicBezTo>
                    <a:cubicBezTo>
                      <a:pt x="1149951" y="517618"/>
                      <a:pt x="975081" y="452938"/>
                      <a:pt x="814620" y="388379"/>
                    </a:cubicBezTo>
                    <a:cubicBezTo>
                      <a:pt x="433215" y="234928"/>
                      <a:pt x="133143" y="82126"/>
                      <a:pt x="109747" y="70147"/>
                    </a:cubicBezTo>
                    <a:cubicBezTo>
                      <a:pt x="108789" y="69656"/>
                      <a:pt x="108293" y="69400"/>
                      <a:pt x="108293" y="69400"/>
                    </a:cubicBezTo>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1"/>
              <p:cNvSpPr/>
              <p:nvPr/>
            </p:nvSpPr>
            <p:spPr>
              <a:xfrm>
                <a:off x="3020861" y="2354990"/>
                <a:ext cx="2215117" cy="1404365"/>
              </a:xfrm>
              <a:custGeom>
                <a:rect b="b" l="l" r="r" t="t"/>
                <a:pathLst>
                  <a:path extrusionOk="0" h="1404365" w="2215117">
                    <a:moveTo>
                      <a:pt x="190500" y="1309540"/>
                    </a:moveTo>
                    <a:cubicBezTo>
                      <a:pt x="190265" y="1257102"/>
                      <a:pt x="147689" y="1214715"/>
                      <a:pt x="95250" y="1214715"/>
                    </a:cubicBezTo>
                    <a:cubicBezTo>
                      <a:pt x="42810" y="1214715"/>
                      <a:pt x="234" y="1257102"/>
                      <a:pt x="0" y="1309540"/>
                    </a:cubicBezTo>
                    <a:cubicBezTo>
                      <a:pt x="234" y="1361979"/>
                      <a:pt x="42810" y="1404365"/>
                      <a:pt x="95250" y="1404365"/>
                    </a:cubicBezTo>
                    <a:cubicBezTo>
                      <a:pt x="147689" y="1404365"/>
                      <a:pt x="190265" y="1361979"/>
                      <a:pt x="190500" y="1309540"/>
                    </a:cubicBezTo>
                    <a:close/>
                    <a:moveTo>
                      <a:pt x="91649" y="1281193"/>
                    </a:moveTo>
                    <a:cubicBezTo>
                      <a:pt x="54004" y="1285974"/>
                      <a:pt x="61205" y="1342669"/>
                      <a:pt x="98850" y="1337888"/>
                    </a:cubicBezTo>
                    <a:cubicBezTo>
                      <a:pt x="336203" y="1307741"/>
                      <a:pt x="566564" y="1174001"/>
                      <a:pt x="794249" y="1001551"/>
                    </a:cubicBezTo>
                    <a:cubicBezTo>
                      <a:pt x="899738" y="921652"/>
                      <a:pt x="1004714" y="833536"/>
                      <a:pt x="1109677" y="744038"/>
                    </a:cubicBezTo>
                    <a:cubicBezTo>
                      <a:pt x="1130105" y="726620"/>
                      <a:pt x="1150532" y="709149"/>
                      <a:pt x="1170963" y="691678"/>
                    </a:cubicBezTo>
                    <a:cubicBezTo>
                      <a:pt x="1496992" y="412878"/>
                      <a:pt x="1823389" y="132121"/>
                      <a:pt x="2167569" y="64961"/>
                    </a:cubicBezTo>
                    <a:cubicBezTo>
                      <a:pt x="2170972" y="64297"/>
                      <a:pt x="2174378" y="63654"/>
                      <a:pt x="2177785" y="63032"/>
                    </a:cubicBezTo>
                    <a:cubicBezTo>
                      <a:pt x="2215117" y="56222"/>
                      <a:pt x="2204860" y="0"/>
                      <a:pt x="2167529" y="6810"/>
                    </a:cubicBezTo>
                    <a:cubicBezTo>
                      <a:pt x="2163892" y="7474"/>
                      <a:pt x="2160256" y="8160"/>
                      <a:pt x="2156623" y="8869"/>
                    </a:cubicBezTo>
                    <a:cubicBezTo>
                      <a:pt x="1804129" y="77651"/>
                      <a:pt x="1468203" y="362301"/>
                      <a:pt x="1133821" y="648243"/>
                    </a:cubicBezTo>
                    <a:cubicBezTo>
                      <a:pt x="1113410" y="665697"/>
                      <a:pt x="1093003" y="683150"/>
                      <a:pt x="1072597" y="700550"/>
                    </a:cubicBezTo>
                    <a:cubicBezTo>
                      <a:pt x="968485" y="789322"/>
                      <a:pt x="864377" y="876743"/>
                      <a:pt x="759744" y="955993"/>
                    </a:cubicBezTo>
                    <a:cubicBezTo>
                      <a:pt x="540917" y="1121734"/>
                      <a:pt x="320074" y="1252181"/>
                      <a:pt x="91649" y="1281193"/>
                    </a:cubicBezTo>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1"/>
              <p:cNvSpPr/>
              <p:nvPr/>
            </p:nvSpPr>
            <p:spPr>
              <a:xfrm>
                <a:off x="5098268" y="2295086"/>
                <a:ext cx="2218376" cy="570054"/>
              </a:xfrm>
              <a:custGeom>
                <a:rect b="b" l="l" r="r" t="t"/>
                <a:pathLst>
                  <a:path extrusionOk="0" h="570054" w="2218376">
                    <a:moveTo>
                      <a:pt x="190500" y="94825"/>
                    </a:moveTo>
                    <a:cubicBezTo>
                      <a:pt x="190265" y="42386"/>
                      <a:pt x="147689" y="0"/>
                      <a:pt x="95250" y="0"/>
                    </a:cubicBezTo>
                    <a:cubicBezTo>
                      <a:pt x="42810" y="0"/>
                      <a:pt x="234" y="42386"/>
                      <a:pt x="0" y="94825"/>
                    </a:cubicBezTo>
                    <a:cubicBezTo>
                      <a:pt x="234" y="147264"/>
                      <a:pt x="42810" y="189650"/>
                      <a:pt x="95250" y="189650"/>
                    </a:cubicBezTo>
                    <a:cubicBezTo>
                      <a:pt x="147689" y="189650"/>
                      <a:pt x="190265" y="147264"/>
                      <a:pt x="190500" y="94825"/>
                    </a:cubicBezTo>
                    <a:close/>
                    <a:moveTo>
                      <a:pt x="90122" y="66714"/>
                    </a:moveTo>
                    <a:cubicBezTo>
                      <a:pt x="52790" y="73524"/>
                      <a:pt x="63047" y="129746"/>
                      <a:pt x="100378" y="122936"/>
                    </a:cubicBezTo>
                    <a:cubicBezTo>
                      <a:pt x="145664" y="114675"/>
                      <a:pt x="191482" y="110618"/>
                      <a:pt x="237743" y="110115"/>
                    </a:cubicBezTo>
                    <a:cubicBezTo>
                      <a:pt x="473703" y="107551"/>
                      <a:pt x="720797" y="196615"/>
                      <a:pt x="967915" y="295931"/>
                    </a:cubicBezTo>
                    <a:cubicBezTo>
                      <a:pt x="1003699" y="310312"/>
                      <a:pt x="1039482" y="324921"/>
                      <a:pt x="1075230" y="339520"/>
                    </a:cubicBezTo>
                    <a:cubicBezTo>
                      <a:pt x="1358123" y="455052"/>
                      <a:pt x="1638980" y="569135"/>
                      <a:pt x="1901331" y="569807"/>
                    </a:cubicBezTo>
                    <a:cubicBezTo>
                      <a:pt x="1997906" y="570054"/>
                      <a:pt x="2092040" y="555114"/>
                      <a:pt x="2183004" y="519780"/>
                    </a:cubicBezTo>
                    <a:cubicBezTo>
                      <a:pt x="2218376" y="506039"/>
                      <a:pt x="2197683" y="452767"/>
                      <a:pt x="2162311" y="466508"/>
                    </a:cubicBezTo>
                    <a:cubicBezTo>
                      <a:pt x="2078077" y="499228"/>
                      <a:pt x="1990885" y="512886"/>
                      <a:pt x="1901478" y="512657"/>
                    </a:cubicBezTo>
                    <a:cubicBezTo>
                      <a:pt x="1645739" y="512002"/>
                      <a:pt x="1372383" y="399143"/>
                      <a:pt x="1096837" y="286612"/>
                    </a:cubicBezTo>
                    <a:cubicBezTo>
                      <a:pt x="1060991" y="271973"/>
                      <a:pt x="1025109" y="257324"/>
                      <a:pt x="989227" y="242903"/>
                    </a:cubicBezTo>
                    <a:cubicBezTo>
                      <a:pt x="734680" y="140602"/>
                      <a:pt x="479997" y="50329"/>
                      <a:pt x="237121" y="52969"/>
                    </a:cubicBezTo>
                    <a:cubicBezTo>
                      <a:pt x="187615" y="53507"/>
                      <a:pt x="138584" y="57873"/>
                      <a:pt x="90122" y="66714"/>
                    </a:cubicBezTo>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
              <p:cNvSpPr/>
              <p:nvPr/>
            </p:nvSpPr>
            <p:spPr>
              <a:xfrm>
                <a:off x="7175675" y="-94825"/>
                <a:ext cx="2267907" cy="2977880"/>
              </a:xfrm>
              <a:custGeom>
                <a:rect b="b" l="l" r="r" t="t"/>
                <a:pathLst>
                  <a:path extrusionOk="0" h="2977880" w="2267907">
                    <a:moveTo>
                      <a:pt x="190500" y="2883055"/>
                    </a:moveTo>
                    <a:cubicBezTo>
                      <a:pt x="190265" y="2830616"/>
                      <a:pt x="147690" y="2788230"/>
                      <a:pt x="95250" y="2788230"/>
                    </a:cubicBezTo>
                    <a:cubicBezTo>
                      <a:pt x="42811" y="2788230"/>
                      <a:pt x="235" y="2830616"/>
                      <a:pt x="0" y="2883055"/>
                    </a:cubicBezTo>
                    <a:cubicBezTo>
                      <a:pt x="235" y="2935493"/>
                      <a:pt x="42811" y="2977880"/>
                      <a:pt x="95250" y="2977880"/>
                    </a:cubicBezTo>
                    <a:cubicBezTo>
                      <a:pt x="147690" y="2977880"/>
                      <a:pt x="190265" y="2935493"/>
                      <a:pt x="190500" y="2883055"/>
                    </a:cubicBezTo>
                    <a:close/>
                    <a:moveTo>
                      <a:pt x="84904" y="2856419"/>
                    </a:moveTo>
                    <a:cubicBezTo>
                      <a:pt x="49530" y="2870159"/>
                      <a:pt x="70225" y="2923431"/>
                      <a:pt x="105597" y="2909691"/>
                    </a:cubicBezTo>
                    <a:cubicBezTo>
                      <a:pt x="325429" y="2824296"/>
                      <a:pt x="581145" y="2579834"/>
                      <a:pt x="836235" y="2266561"/>
                    </a:cubicBezTo>
                    <a:cubicBezTo>
                      <a:pt x="1022875" y="2037351"/>
                      <a:pt x="1209573" y="1771565"/>
                      <a:pt x="1382261" y="1506431"/>
                    </a:cubicBezTo>
                    <a:cubicBezTo>
                      <a:pt x="1834648" y="811861"/>
                      <a:pt x="2190869" y="121858"/>
                      <a:pt x="2197948" y="108128"/>
                    </a:cubicBezTo>
                    <a:cubicBezTo>
                      <a:pt x="2198022" y="107985"/>
                      <a:pt x="2198057" y="107915"/>
                      <a:pt x="2198057" y="107915"/>
                    </a:cubicBezTo>
                    <a:cubicBezTo>
                      <a:pt x="2215442" y="74183"/>
                      <a:pt x="2164641" y="48003"/>
                      <a:pt x="2147257" y="81735"/>
                    </a:cubicBezTo>
                    <a:cubicBezTo>
                      <a:pt x="2147257" y="81735"/>
                      <a:pt x="2147221" y="81804"/>
                      <a:pt x="2147150" y="81943"/>
                    </a:cubicBezTo>
                    <a:cubicBezTo>
                      <a:pt x="2140098" y="95620"/>
                      <a:pt x="1785143" y="783153"/>
                      <a:pt x="1334372" y="1475240"/>
                    </a:cubicBezTo>
                    <a:cubicBezTo>
                      <a:pt x="1162804" y="1738657"/>
                      <a:pt x="977351" y="2002749"/>
                      <a:pt x="791919" y="2230475"/>
                    </a:cubicBezTo>
                    <a:cubicBezTo>
                      <a:pt x="544711" y="2534067"/>
                      <a:pt x="298269" y="2773536"/>
                      <a:pt x="84904" y="2856419"/>
                    </a:cubicBezTo>
                    <a:moveTo>
                      <a:pt x="2267907" y="94825"/>
                    </a:moveTo>
                    <a:lnTo>
                      <a:pt x="2267907" y="94825"/>
                    </a:lnTo>
                    <a:cubicBezTo>
                      <a:pt x="2267673" y="42386"/>
                      <a:pt x="2225097" y="0"/>
                      <a:pt x="2172657" y="0"/>
                    </a:cubicBezTo>
                    <a:cubicBezTo>
                      <a:pt x="2120218" y="0"/>
                      <a:pt x="2077642" y="42386"/>
                      <a:pt x="2077407" y="94825"/>
                    </a:cubicBezTo>
                    <a:lnTo>
                      <a:pt x="2077407" y="94825"/>
                    </a:lnTo>
                    <a:cubicBezTo>
                      <a:pt x="2077642" y="147264"/>
                      <a:pt x="2120218" y="189650"/>
                      <a:pt x="2172657" y="189650"/>
                    </a:cubicBezTo>
                    <a:cubicBezTo>
                      <a:pt x="2225097" y="189650"/>
                      <a:pt x="2267673" y="147264"/>
                      <a:pt x="2267907" y="94825"/>
                    </a:cubicBezTo>
                    <a:close/>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1"/>
              <p:cNvSpPr/>
              <p:nvPr/>
            </p:nvSpPr>
            <p:spPr>
              <a:xfrm>
                <a:off x="943454" y="1560330"/>
                <a:ext cx="2213775" cy="1083733"/>
              </a:xfrm>
              <a:custGeom>
                <a:rect b="b" l="l" r="r" t="t"/>
                <a:pathLst>
                  <a:path extrusionOk="0" h="1083733" w="2213775">
                    <a:moveTo>
                      <a:pt x="190500" y="988908"/>
                    </a:moveTo>
                    <a:cubicBezTo>
                      <a:pt x="190265" y="936470"/>
                      <a:pt x="147689" y="894083"/>
                      <a:pt x="95250" y="894083"/>
                    </a:cubicBezTo>
                    <a:cubicBezTo>
                      <a:pt x="42810" y="894083"/>
                      <a:pt x="234" y="936470"/>
                      <a:pt x="0" y="988908"/>
                    </a:cubicBezTo>
                    <a:cubicBezTo>
                      <a:pt x="234" y="1041347"/>
                      <a:pt x="42810" y="1083733"/>
                      <a:pt x="95250" y="1083733"/>
                    </a:cubicBezTo>
                    <a:cubicBezTo>
                      <a:pt x="147689" y="1083733"/>
                      <a:pt x="190265" y="1041347"/>
                      <a:pt x="190500" y="988908"/>
                    </a:cubicBezTo>
                    <a:close/>
                    <a:moveTo>
                      <a:pt x="79969" y="964762"/>
                    </a:moveTo>
                    <a:cubicBezTo>
                      <a:pt x="47903" y="985054"/>
                      <a:pt x="78463" y="1033347"/>
                      <a:pt x="110530" y="1013055"/>
                    </a:cubicBezTo>
                    <a:cubicBezTo>
                      <a:pt x="110530" y="1013055"/>
                      <a:pt x="111146" y="1012664"/>
                      <a:pt x="112359" y="1011897"/>
                    </a:cubicBezTo>
                    <a:cubicBezTo>
                      <a:pt x="141380" y="993560"/>
                      <a:pt x="513297" y="759578"/>
                      <a:pt x="960666" y="527323"/>
                    </a:cubicBezTo>
                    <a:cubicBezTo>
                      <a:pt x="1083661" y="463469"/>
                      <a:pt x="1212364" y="399744"/>
                      <a:pt x="1341209" y="340677"/>
                    </a:cubicBezTo>
                    <a:cubicBezTo>
                      <a:pt x="1642880" y="202380"/>
                      <a:pt x="1945248" y="89363"/>
                      <a:pt x="2176104" y="61310"/>
                    </a:cubicBezTo>
                    <a:cubicBezTo>
                      <a:pt x="2213774" y="56733"/>
                      <a:pt x="2206880" y="0"/>
                      <a:pt x="2169210" y="4578"/>
                    </a:cubicBezTo>
                    <a:cubicBezTo>
                      <a:pt x="1933772" y="33187"/>
                      <a:pt x="1625141" y="147643"/>
                      <a:pt x="1317393" y="288726"/>
                    </a:cubicBezTo>
                    <a:cubicBezTo>
                      <a:pt x="1187697" y="348183"/>
                      <a:pt x="1058141" y="412325"/>
                      <a:pt x="934334" y="476601"/>
                    </a:cubicBezTo>
                    <a:cubicBezTo>
                      <a:pt x="484749" y="710006"/>
                      <a:pt x="110996" y="945156"/>
                      <a:pt x="81815" y="963594"/>
                    </a:cubicBezTo>
                    <a:cubicBezTo>
                      <a:pt x="80586" y="964371"/>
                      <a:pt x="79969" y="964762"/>
                      <a:pt x="79969" y="964762"/>
                    </a:cubicBezTo>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1"/>
              <p:cNvSpPr/>
              <p:nvPr/>
            </p:nvSpPr>
            <p:spPr>
              <a:xfrm>
                <a:off x="3020861" y="1498449"/>
                <a:ext cx="2214811" cy="536309"/>
              </a:xfrm>
              <a:custGeom>
                <a:rect b="b" l="l" r="r" t="t"/>
                <a:pathLst>
                  <a:path extrusionOk="0" h="536309" w="2214811">
                    <a:moveTo>
                      <a:pt x="190500" y="94825"/>
                    </a:moveTo>
                    <a:cubicBezTo>
                      <a:pt x="190265" y="42386"/>
                      <a:pt x="147689" y="0"/>
                      <a:pt x="95250" y="0"/>
                    </a:cubicBezTo>
                    <a:cubicBezTo>
                      <a:pt x="42810" y="0"/>
                      <a:pt x="234" y="42386"/>
                      <a:pt x="0" y="94825"/>
                    </a:cubicBezTo>
                    <a:cubicBezTo>
                      <a:pt x="234" y="147264"/>
                      <a:pt x="42810" y="189650"/>
                      <a:pt x="95250" y="189650"/>
                    </a:cubicBezTo>
                    <a:cubicBezTo>
                      <a:pt x="147689" y="189650"/>
                      <a:pt x="190265" y="147264"/>
                      <a:pt x="190500" y="94825"/>
                    </a:cubicBezTo>
                    <a:close/>
                    <a:moveTo>
                      <a:pt x="91803" y="66459"/>
                    </a:moveTo>
                    <a:cubicBezTo>
                      <a:pt x="54132" y="71036"/>
                      <a:pt x="61026" y="127769"/>
                      <a:pt x="98697" y="123191"/>
                    </a:cubicBezTo>
                    <a:cubicBezTo>
                      <a:pt x="145043" y="117560"/>
                      <a:pt x="191611" y="115163"/>
                      <a:pt x="238366" y="115527"/>
                    </a:cubicBezTo>
                    <a:cubicBezTo>
                      <a:pt x="502711" y="117584"/>
                      <a:pt x="772848" y="207298"/>
                      <a:pt x="1043095" y="302531"/>
                    </a:cubicBezTo>
                    <a:cubicBezTo>
                      <a:pt x="1064109" y="309936"/>
                      <a:pt x="1085123" y="317378"/>
                      <a:pt x="1106135" y="324818"/>
                    </a:cubicBezTo>
                    <a:cubicBezTo>
                      <a:pt x="1403659" y="430169"/>
                      <a:pt x="1700777" y="534675"/>
                      <a:pt x="1989810" y="536017"/>
                    </a:cubicBezTo>
                    <a:cubicBezTo>
                      <a:pt x="2052732" y="536309"/>
                      <a:pt x="2115282" y="531747"/>
                      <a:pt x="2177386" y="521324"/>
                    </a:cubicBezTo>
                    <a:cubicBezTo>
                      <a:pt x="2214811" y="515044"/>
                      <a:pt x="2205352" y="458682"/>
                      <a:pt x="2167927" y="464963"/>
                    </a:cubicBezTo>
                    <a:cubicBezTo>
                      <a:pt x="2109042" y="474845"/>
                      <a:pt x="2049734" y="479144"/>
                      <a:pt x="1990075" y="478867"/>
                    </a:cubicBezTo>
                    <a:cubicBezTo>
                      <a:pt x="1707064" y="477553"/>
                      <a:pt x="1416404" y="374055"/>
                      <a:pt x="1125211" y="270946"/>
                    </a:cubicBezTo>
                    <a:cubicBezTo>
                      <a:pt x="1104172" y="263496"/>
                      <a:pt x="1083130" y="256045"/>
                      <a:pt x="1062089" y="248630"/>
                    </a:cubicBezTo>
                    <a:cubicBezTo>
                      <a:pt x="785616" y="151203"/>
                      <a:pt x="509135" y="60482"/>
                      <a:pt x="238810" y="58379"/>
                    </a:cubicBezTo>
                    <a:cubicBezTo>
                      <a:pt x="189598" y="57996"/>
                      <a:pt x="140584" y="60531"/>
                      <a:pt x="91803" y="66459"/>
                    </a:cubicBezTo>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p:nvPr/>
            </p:nvSpPr>
            <p:spPr>
              <a:xfrm>
                <a:off x="5098268" y="758144"/>
                <a:ext cx="2217343" cy="1328273"/>
              </a:xfrm>
              <a:custGeom>
                <a:rect b="b" l="l" r="r" t="t"/>
                <a:pathLst>
                  <a:path extrusionOk="0" h="1328273" w="2217343">
                    <a:moveTo>
                      <a:pt x="190500" y="1233449"/>
                    </a:moveTo>
                    <a:cubicBezTo>
                      <a:pt x="190265" y="1181010"/>
                      <a:pt x="147689" y="1138624"/>
                      <a:pt x="95250" y="1138624"/>
                    </a:cubicBezTo>
                    <a:cubicBezTo>
                      <a:pt x="42810" y="1138624"/>
                      <a:pt x="234" y="1181010"/>
                      <a:pt x="0" y="1233449"/>
                    </a:cubicBezTo>
                    <a:cubicBezTo>
                      <a:pt x="234" y="1285887"/>
                      <a:pt x="42810" y="1328274"/>
                      <a:pt x="95250" y="1328274"/>
                    </a:cubicBezTo>
                    <a:cubicBezTo>
                      <a:pt x="147689" y="1328274"/>
                      <a:pt x="190265" y="1285887"/>
                      <a:pt x="190500" y="1233449"/>
                    </a:cubicBezTo>
                    <a:close/>
                    <a:moveTo>
                      <a:pt x="90520" y="1205268"/>
                    </a:moveTo>
                    <a:cubicBezTo>
                      <a:pt x="53096" y="1211549"/>
                      <a:pt x="62555" y="1267910"/>
                      <a:pt x="99979" y="1261629"/>
                    </a:cubicBezTo>
                    <a:cubicBezTo>
                      <a:pt x="454602" y="1202114"/>
                      <a:pt x="792282" y="965606"/>
                      <a:pt x="1129591" y="712261"/>
                    </a:cubicBezTo>
                    <a:cubicBezTo>
                      <a:pt x="1163621" y="686702"/>
                      <a:pt x="1197651" y="660981"/>
                      <a:pt x="1231700" y="635270"/>
                    </a:cubicBezTo>
                    <a:cubicBezTo>
                      <a:pt x="1541957" y="400987"/>
                      <a:pt x="1853491" y="166872"/>
                      <a:pt x="2181081" y="65798"/>
                    </a:cubicBezTo>
                    <a:cubicBezTo>
                      <a:pt x="2217343" y="54610"/>
                      <a:pt x="2200493" y="0"/>
                      <a:pt x="2164233" y="11188"/>
                    </a:cubicBezTo>
                    <a:cubicBezTo>
                      <a:pt x="1830850" y="114049"/>
                      <a:pt x="1513135" y="351138"/>
                      <a:pt x="1197260" y="589663"/>
                    </a:cubicBezTo>
                    <a:cubicBezTo>
                      <a:pt x="1163251" y="615344"/>
                      <a:pt x="1129260" y="641035"/>
                      <a:pt x="1095269" y="666564"/>
                    </a:cubicBezTo>
                    <a:cubicBezTo>
                      <a:pt x="765974" y="913891"/>
                      <a:pt x="437060" y="1147109"/>
                      <a:pt x="90520" y="1205268"/>
                    </a:cubicBezTo>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1"/>
              <p:cNvSpPr/>
              <p:nvPr/>
            </p:nvSpPr>
            <p:spPr>
              <a:xfrm>
                <a:off x="7175675" y="542485"/>
                <a:ext cx="2267907" cy="348977"/>
              </a:xfrm>
              <a:custGeom>
                <a:rect b="b" l="l" r="r" t="t"/>
                <a:pathLst>
                  <a:path extrusionOk="0" h="348977" w="2267907">
                    <a:moveTo>
                      <a:pt x="190500" y="254152"/>
                    </a:moveTo>
                    <a:cubicBezTo>
                      <a:pt x="190265" y="201713"/>
                      <a:pt x="147690" y="159327"/>
                      <a:pt x="95250" y="159327"/>
                    </a:cubicBezTo>
                    <a:cubicBezTo>
                      <a:pt x="42811" y="159327"/>
                      <a:pt x="235" y="201713"/>
                      <a:pt x="0" y="254152"/>
                    </a:cubicBezTo>
                    <a:cubicBezTo>
                      <a:pt x="235" y="306591"/>
                      <a:pt x="42811" y="348977"/>
                      <a:pt x="95250" y="348977"/>
                    </a:cubicBezTo>
                    <a:cubicBezTo>
                      <a:pt x="147690" y="348977"/>
                      <a:pt x="190265" y="306591"/>
                      <a:pt x="190500" y="254152"/>
                    </a:cubicBezTo>
                    <a:close/>
                    <a:moveTo>
                      <a:pt x="86826" y="226847"/>
                    </a:moveTo>
                    <a:cubicBezTo>
                      <a:pt x="50565" y="238035"/>
                      <a:pt x="67414" y="292645"/>
                      <a:pt x="103674" y="281457"/>
                    </a:cubicBezTo>
                    <a:cubicBezTo>
                      <a:pt x="329751" y="211704"/>
                      <a:pt x="640501" y="171296"/>
                      <a:pt x="952153" y="148086"/>
                    </a:cubicBezTo>
                    <a:cubicBezTo>
                      <a:pt x="1274592" y="124072"/>
                      <a:pt x="1598045" y="118587"/>
                      <a:pt x="1830757" y="118726"/>
                    </a:cubicBezTo>
                    <a:cubicBezTo>
                      <a:pt x="1930520" y="118785"/>
                      <a:pt x="2013612" y="119879"/>
                      <a:pt x="2072809" y="120992"/>
                    </a:cubicBezTo>
                    <a:cubicBezTo>
                      <a:pt x="2135190" y="122165"/>
                      <a:pt x="2170980" y="123359"/>
                      <a:pt x="2171689" y="123383"/>
                    </a:cubicBezTo>
                    <a:cubicBezTo>
                      <a:pt x="2171696" y="123383"/>
                      <a:pt x="2171699" y="123384"/>
                      <a:pt x="2171699" y="123384"/>
                    </a:cubicBezTo>
                    <a:cubicBezTo>
                      <a:pt x="2209625" y="124656"/>
                      <a:pt x="2211542" y="67538"/>
                      <a:pt x="2173616" y="66266"/>
                    </a:cubicBezTo>
                    <a:cubicBezTo>
                      <a:pt x="2173616" y="66266"/>
                      <a:pt x="2173612" y="66266"/>
                      <a:pt x="2173605" y="66265"/>
                    </a:cubicBezTo>
                    <a:cubicBezTo>
                      <a:pt x="2172888" y="66241"/>
                      <a:pt x="2136794" y="65035"/>
                      <a:pt x="2073884" y="63852"/>
                    </a:cubicBezTo>
                    <a:cubicBezTo>
                      <a:pt x="2014432" y="62734"/>
                      <a:pt x="1930983" y="61635"/>
                      <a:pt x="1830792" y="61576"/>
                    </a:cubicBezTo>
                    <a:cubicBezTo>
                      <a:pt x="1596945" y="61436"/>
                      <a:pt x="1271918" y="66963"/>
                      <a:pt x="947909" y="91094"/>
                    </a:cubicBezTo>
                    <a:cubicBezTo>
                      <a:pt x="631583" y="114652"/>
                      <a:pt x="316268" y="156055"/>
                      <a:pt x="86826" y="226847"/>
                    </a:cubicBezTo>
                    <a:moveTo>
                      <a:pt x="2267907" y="94825"/>
                    </a:moveTo>
                    <a:cubicBezTo>
                      <a:pt x="2267673" y="42386"/>
                      <a:pt x="2225097" y="0"/>
                      <a:pt x="2172657" y="0"/>
                    </a:cubicBezTo>
                    <a:cubicBezTo>
                      <a:pt x="2120218" y="0"/>
                      <a:pt x="2077642" y="42386"/>
                      <a:pt x="2077407" y="94825"/>
                    </a:cubicBezTo>
                    <a:cubicBezTo>
                      <a:pt x="2077642" y="147263"/>
                      <a:pt x="2120218" y="189650"/>
                      <a:pt x="2172657" y="189650"/>
                    </a:cubicBezTo>
                    <a:cubicBezTo>
                      <a:pt x="2225097" y="189650"/>
                      <a:pt x="2267673" y="147263"/>
                      <a:pt x="2267907" y="94825"/>
                    </a:cubicBez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19" name="Google Shape;419;p31"/>
          <p:cNvSpPr txBox="1"/>
          <p:nvPr/>
        </p:nvSpPr>
        <p:spPr>
          <a:xfrm>
            <a:off x="3483090" y="7737086"/>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Chart 01</a:t>
            </a:r>
            <a:endParaRPr/>
          </a:p>
        </p:txBody>
      </p:sp>
      <p:sp>
        <p:nvSpPr>
          <p:cNvPr id="420" name="Google Shape;420;p31"/>
          <p:cNvSpPr txBox="1"/>
          <p:nvPr/>
        </p:nvSpPr>
        <p:spPr>
          <a:xfrm>
            <a:off x="2612757" y="8468359"/>
            <a:ext cx="5001297"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nvGrpSpPr>
          <p:cNvPr id="421" name="Google Shape;421;p31"/>
          <p:cNvGrpSpPr/>
          <p:nvPr/>
        </p:nvGrpSpPr>
        <p:grpSpPr>
          <a:xfrm>
            <a:off x="9524946" y="3800972"/>
            <a:ext cx="7299296" cy="5457328"/>
            <a:chOff x="0" y="-47625"/>
            <a:chExt cx="1574380" cy="1177087"/>
          </a:xfrm>
        </p:grpSpPr>
        <p:sp>
          <p:nvSpPr>
            <p:cNvPr id="422" name="Google Shape;422;p31"/>
            <p:cNvSpPr/>
            <p:nvPr/>
          </p:nvSpPr>
          <p:spPr>
            <a:xfrm>
              <a:off x="0" y="0"/>
              <a:ext cx="1574380" cy="1129462"/>
            </a:xfrm>
            <a:custGeom>
              <a:rect b="b" l="l" r="r" t="t"/>
              <a:pathLst>
                <a:path extrusionOk="0" h="1129462" w="1574380">
                  <a:moveTo>
                    <a:pt x="54093" y="0"/>
                  </a:moveTo>
                  <a:lnTo>
                    <a:pt x="1520288" y="0"/>
                  </a:lnTo>
                  <a:cubicBezTo>
                    <a:pt x="1550162" y="0"/>
                    <a:pt x="1574380" y="24218"/>
                    <a:pt x="1574380" y="54093"/>
                  </a:cubicBezTo>
                  <a:lnTo>
                    <a:pt x="1574380" y="1075370"/>
                  </a:lnTo>
                  <a:cubicBezTo>
                    <a:pt x="1574380" y="1105244"/>
                    <a:pt x="1550162" y="1129462"/>
                    <a:pt x="1520288" y="1129462"/>
                  </a:cubicBezTo>
                  <a:lnTo>
                    <a:pt x="54093" y="1129462"/>
                  </a:lnTo>
                  <a:cubicBezTo>
                    <a:pt x="39746" y="1129462"/>
                    <a:pt x="25988" y="1123763"/>
                    <a:pt x="15843" y="1113619"/>
                  </a:cubicBezTo>
                  <a:cubicBezTo>
                    <a:pt x="5699" y="1103475"/>
                    <a:pt x="0" y="1089716"/>
                    <a:pt x="0" y="1075370"/>
                  </a:cubicBezTo>
                  <a:lnTo>
                    <a:pt x="0" y="54093"/>
                  </a:lnTo>
                  <a:cubicBezTo>
                    <a:pt x="0" y="39746"/>
                    <a:pt x="5699" y="25988"/>
                    <a:pt x="15843" y="15843"/>
                  </a:cubicBezTo>
                  <a:cubicBezTo>
                    <a:pt x="25988" y="5699"/>
                    <a:pt x="39746" y="0"/>
                    <a:pt x="54093"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1"/>
            <p:cNvSpPr txBox="1"/>
            <p:nvPr/>
          </p:nvSpPr>
          <p:spPr>
            <a:xfrm>
              <a:off x="0" y="-47625"/>
              <a:ext cx="1574380" cy="1177087"/>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4" name="Google Shape;424;p31"/>
          <p:cNvSpPr txBox="1"/>
          <p:nvPr/>
        </p:nvSpPr>
        <p:spPr>
          <a:xfrm>
            <a:off x="11544279" y="7737086"/>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Chart 02</a:t>
            </a:r>
            <a:endParaRPr/>
          </a:p>
        </p:txBody>
      </p:sp>
      <p:sp>
        <p:nvSpPr>
          <p:cNvPr id="425" name="Google Shape;425;p31"/>
          <p:cNvSpPr txBox="1"/>
          <p:nvPr/>
        </p:nvSpPr>
        <p:spPr>
          <a:xfrm>
            <a:off x="10673946" y="8468359"/>
            <a:ext cx="5001297"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nvGrpSpPr>
          <p:cNvPr id="426" name="Google Shape;426;p31"/>
          <p:cNvGrpSpPr/>
          <p:nvPr/>
        </p:nvGrpSpPr>
        <p:grpSpPr>
          <a:xfrm>
            <a:off x="10014505" y="4465004"/>
            <a:ext cx="6320178" cy="2773269"/>
            <a:chOff x="0" y="-38100"/>
            <a:chExt cx="8426904" cy="3697692"/>
          </a:xfrm>
        </p:grpSpPr>
        <p:sp>
          <p:nvSpPr>
            <p:cNvPr id="427" name="Google Shape;427;p31"/>
            <p:cNvSpPr txBox="1"/>
            <p:nvPr/>
          </p:nvSpPr>
          <p:spPr>
            <a:xfrm>
              <a:off x="677515" y="3338695"/>
              <a:ext cx="669723" cy="3208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1</a:t>
              </a:r>
              <a:endParaRPr/>
            </a:p>
          </p:txBody>
        </p:sp>
        <p:sp>
          <p:nvSpPr>
            <p:cNvPr id="428" name="Google Shape;428;p31"/>
            <p:cNvSpPr txBox="1"/>
            <p:nvPr/>
          </p:nvSpPr>
          <p:spPr>
            <a:xfrm>
              <a:off x="2391626" y="3338695"/>
              <a:ext cx="669723" cy="3208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2</a:t>
              </a:r>
              <a:endParaRPr/>
            </a:p>
          </p:txBody>
        </p:sp>
        <p:sp>
          <p:nvSpPr>
            <p:cNvPr id="429" name="Google Shape;429;p31"/>
            <p:cNvSpPr txBox="1"/>
            <p:nvPr/>
          </p:nvSpPr>
          <p:spPr>
            <a:xfrm>
              <a:off x="4105737" y="3338695"/>
              <a:ext cx="669723" cy="3208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3</a:t>
              </a:r>
              <a:endParaRPr/>
            </a:p>
          </p:txBody>
        </p:sp>
        <p:sp>
          <p:nvSpPr>
            <p:cNvPr id="430" name="Google Shape;430;p31"/>
            <p:cNvSpPr txBox="1"/>
            <p:nvPr/>
          </p:nvSpPr>
          <p:spPr>
            <a:xfrm>
              <a:off x="5819848" y="3338695"/>
              <a:ext cx="669723" cy="3208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4</a:t>
              </a:r>
              <a:endParaRPr/>
            </a:p>
          </p:txBody>
        </p:sp>
        <p:sp>
          <p:nvSpPr>
            <p:cNvPr id="431" name="Google Shape;431;p31"/>
            <p:cNvSpPr txBox="1"/>
            <p:nvPr/>
          </p:nvSpPr>
          <p:spPr>
            <a:xfrm>
              <a:off x="7533959" y="3338695"/>
              <a:ext cx="669723" cy="32089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Item 5</a:t>
              </a:r>
              <a:endParaRPr/>
            </a:p>
          </p:txBody>
        </p:sp>
        <p:grpSp>
          <p:nvGrpSpPr>
            <p:cNvPr id="432" name="Google Shape;432;p31"/>
            <p:cNvGrpSpPr/>
            <p:nvPr/>
          </p:nvGrpSpPr>
          <p:grpSpPr>
            <a:xfrm>
              <a:off x="454294" y="136395"/>
              <a:ext cx="7972610" cy="3126869"/>
              <a:chOff x="0" y="-6350"/>
              <a:chExt cx="10118765" cy="3968594"/>
            </a:xfrm>
          </p:grpSpPr>
          <p:sp>
            <p:nvSpPr>
              <p:cNvPr id="433" name="Google Shape;433;p31"/>
              <p:cNvSpPr/>
              <p:nvPr/>
            </p:nvSpPr>
            <p:spPr>
              <a:xfrm>
                <a:off x="0" y="-6350"/>
                <a:ext cx="10118765" cy="12700"/>
              </a:xfrm>
              <a:custGeom>
                <a:rect b="b" l="l" r="r" t="t"/>
                <a:pathLst>
                  <a:path extrusionOk="0" h="12700" w="10118765">
                    <a:moveTo>
                      <a:pt x="0" y="0"/>
                    </a:moveTo>
                    <a:lnTo>
                      <a:pt x="10118765" y="0"/>
                    </a:lnTo>
                    <a:lnTo>
                      <a:pt x="10118765" y="12700"/>
                    </a:lnTo>
                    <a:lnTo>
                      <a:pt x="0" y="12700"/>
                    </a:lnTo>
                    <a:close/>
                  </a:path>
                </a:pathLst>
              </a:custGeom>
              <a:solidFill>
                <a:srgbClr val="000000">
                  <a:alpha val="24705"/>
                </a:srgbClr>
              </a:solidFill>
              <a:ln>
                <a:noFill/>
              </a:ln>
            </p:spPr>
          </p:sp>
          <p:sp>
            <p:nvSpPr>
              <p:cNvPr id="434" name="Google Shape;434;p31"/>
              <p:cNvSpPr/>
              <p:nvPr/>
            </p:nvSpPr>
            <p:spPr>
              <a:xfrm>
                <a:off x="0" y="784829"/>
                <a:ext cx="10118765" cy="12700"/>
              </a:xfrm>
              <a:custGeom>
                <a:rect b="b" l="l" r="r" t="t"/>
                <a:pathLst>
                  <a:path extrusionOk="0" h="12700" w="10118765">
                    <a:moveTo>
                      <a:pt x="0" y="0"/>
                    </a:moveTo>
                    <a:lnTo>
                      <a:pt x="10118765" y="0"/>
                    </a:lnTo>
                    <a:lnTo>
                      <a:pt x="10118765" y="12700"/>
                    </a:lnTo>
                    <a:lnTo>
                      <a:pt x="0" y="12700"/>
                    </a:lnTo>
                    <a:close/>
                  </a:path>
                </a:pathLst>
              </a:custGeom>
              <a:solidFill>
                <a:srgbClr val="000000">
                  <a:alpha val="24705"/>
                </a:srgbClr>
              </a:solidFill>
              <a:ln>
                <a:noFill/>
              </a:ln>
            </p:spPr>
          </p:sp>
          <p:sp>
            <p:nvSpPr>
              <p:cNvPr id="435" name="Google Shape;435;p31"/>
              <p:cNvSpPr/>
              <p:nvPr/>
            </p:nvSpPr>
            <p:spPr>
              <a:xfrm>
                <a:off x="0" y="1576008"/>
                <a:ext cx="10118765" cy="12700"/>
              </a:xfrm>
              <a:custGeom>
                <a:rect b="b" l="l" r="r" t="t"/>
                <a:pathLst>
                  <a:path extrusionOk="0" h="12700" w="10118765">
                    <a:moveTo>
                      <a:pt x="0" y="0"/>
                    </a:moveTo>
                    <a:lnTo>
                      <a:pt x="10118765" y="0"/>
                    </a:lnTo>
                    <a:lnTo>
                      <a:pt x="10118765" y="12700"/>
                    </a:lnTo>
                    <a:lnTo>
                      <a:pt x="0" y="12700"/>
                    </a:lnTo>
                    <a:close/>
                  </a:path>
                </a:pathLst>
              </a:custGeom>
              <a:solidFill>
                <a:srgbClr val="000000">
                  <a:alpha val="24705"/>
                </a:srgbClr>
              </a:solidFill>
              <a:ln>
                <a:noFill/>
              </a:ln>
            </p:spPr>
          </p:sp>
          <p:sp>
            <p:nvSpPr>
              <p:cNvPr id="436" name="Google Shape;436;p31"/>
              <p:cNvSpPr/>
              <p:nvPr/>
            </p:nvSpPr>
            <p:spPr>
              <a:xfrm>
                <a:off x="0" y="2367187"/>
                <a:ext cx="10118765" cy="12700"/>
              </a:xfrm>
              <a:custGeom>
                <a:rect b="b" l="l" r="r" t="t"/>
                <a:pathLst>
                  <a:path extrusionOk="0" h="12700" w="10118765">
                    <a:moveTo>
                      <a:pt x="0" y="0"/>
                    </a:moveTo>
                    <a:lnTo>
                      <a:pt x="10118765" y="0"/>
                    </a:lnTo>
                    <a:lnTo>
                      <a:pt x="10118765" y="12700"/>
                    </a:lnTo>
                    <a:lnTo>
                      <a:pt x="0" y="12700"/>
                    </a:lnTo>
                    <a:close/>
                  </a:path>
                </a:pathLst>
              </a:custGeom>
              <a:solidFill>
                <a:srgbClr val="000000">
                  <a:alpha val="24705"/>
                </a:srgbClr>
              </a:solidFill>
              <a:ln>
                <a:noFill/>
              </a:ln>
            </p:spPr>
          </p:sp>
          <p:sp>
            <p:nvSpPr>
              <p:cNvPr id="437" name="Google Shape;437;p31"/>
              <p:cNvSpPr/>
              <p:nvPr/>
            </p:nvSpPr>
            <p:spPr>
              <a:xfrm>
                <a:off x="0" y="3158366"/>
                <a:ext cx="10118765" cy="12700"/>
              </a:xfrm>
              <a:custGeom>
                <a:rect b="b" l="l" r="r" t="t"/>
                <a:pathLst>
                  <a:path extrusionOk="0" h="12700" w="10118765">
                    <a:moveTo>
                      <a:pt x="0" y="0"/>
                    </a:moveTo>
                    <a:lnTo>
                      <a:pt x="10118765" y="0"/>
                    </a:lnTo>
                    <a:lnTo>
                      <a:pt x="10118765" y="12700"/>
                    </a:lnTo>
                    <a:lnTo>
                      <a:pt x="0" y="12700"/>
                    </a:lnTo>
                    <a:close/>
                  </a:path>
                </a:pathLst>
              </a:custGeom>
              <a:solidFill>
                <a:srgbClr val="000000">
                  <a:alpha val="24705"/>
                </a:srgbClr>
              </a:solidFill>
              <a:ln>
                <a:noFill/>
              </a:ln>
            </p:spPr>
          </p:sp>
          <p:sp>
            <p:nvSpPr>
              <p:cNvPr id="438" name="Google Shape;438;p31"/>
              <p:cNvSpPr/>
              <p:nvPr/>
            </p:nvSpPr>
            <p:spPr>
              <a:xfrm>
                <a:off x="0" y="3949544"/>
                <a:ext cx="10118765" cy="12700"/>
              </a:xfrm>
              <a:custGeom>
                <a:rect b="b" l="l" r="r" t="t"/>
                <a:pathLst>
                  <a:path extrusionOk="0" h="12700" w="10118765">
                    <a:moveTo>
                      <a:pt x="0" y="0"/>
                    </a:moveTo>
                    <a:lnTo>
                      <a:pt x="10118765" y="0"/>
                    </a:lnTo>
                    <a:lnTo>
                      <a:pt x="10118765" y="12700"/>
                    </a:lnTo>
                    <a:lnTo>
                      <a:pt x="0" y="12700"/>
                    </a:lnTo>
                    <a:close/>
                  </a:path>
                </a:pathLst>
              </a:custGeom>
              <a:solidFill>
                <a:srgbClr val="000000">
                  <a:alpha val="60000"/>
                </a:srgbClr>
              </a:solidFill>
              <a:ln>
                <a:noFill/>
              </a:ln>
            </p:spPr>
          </p:sp>
        </p:grpSp>
        <p:sp>
          <p:nvSpPr>
            <p:cNvPr id="439" name="Google Shape;439;p31"/>
            <p:cNvSpPr txBox="1"/>
            <p:nvPr/>
          </p:nvSpPr>
          <p:spPr>
            <a:xfrm>
              <a:off x="0" y="-38100"/>
              <a:ext cx="335761" cy="32089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25 </a:t>
              </a:r>
              <a:endParaRPr/>
            </a:p>
          </p:txBody>
        </p:sp>
        <p:sp>
          <p:nvSpPr>
            <p:cNvPr id="440" name="Google Shape;440;p31"/>
            <p:cNvSpPr txBox="1"/>
            <p:nvPr/>
          </p:nvSpPr>
          <p:spPr>
            <a:xfrm>
              <a:off x="0" y="585273"/>
              <a:ext cx="335761" cy="32089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20 </a:t>
              </a:r>
              <a:endParaRPr/>
            </a:p>
          </p:txBody>
        </p:sp>
        <p:sp>
          <p:nvSpPr>
            <p:cNvPr id="441" name="Google Shape;441;p31"/>
            <p:cNvSpPr txBox="1"/>
            <p:nvPr/>
          </p:nvSpPr>
          <p:spPr>
            <a:xfrm>
              <a:off x="0" y="1208645"/>
              <a:ext cx="335761" cy="32089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15 </a:t>
              </a:r>
              <a:endParaRPr/>
            </a:p>
          </p:txBody>
        </p:sp>
        <p:sp>
          <p:nvSpPr>
            <p:cNvPr id="442" name="Google Shape;442;p31"/>
            <p:cNvSpPr txBox="1"/>
            <p:nvPr/>
          </p:nvSpPr>
          <p:spPr>
            <a:xfrm>
              <a:off x="0" y="1832018"/>
              <a:ext cx="335761" cy="32089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10 </a:t>
              </a:r>
              <a:endParaRPr/>
            </a:p>
          </p:txBody>
        </p:sp>
        <p:sp>
          <p:nvSpPr>
            <p:cNvPr id="443" name="Google Shape;443;p31"/>
            <p:cNvSpPr txBox="1"/>
            <p:nvPr/>
          </p:nvSpPr>
          <p:spPr>
            <a:xfrm>
              <a:off x="137509" y="2455390"/>
              <a:ext cx="198251" cy="32089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5 </a:t>
              </a:r>
              <a:endParaRPr/>
            </a:p>
          </p:txBody>
        </p:sp>
        <p:sp>
          <p:nvSpPr>
            <p:cNvPr id="444" name="Google Shape;444;p31"/>
            <p:cNvSpPr txBox="1"/>
            <p:nvPr/>
          </p:nvSpPr>
          <p:spPr>
            <a:xfrm>
              <a:off x="137509" y="3078763"/>
              <a:ext cx="198251" cy="320897"/>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1400" u="none" cap="none" strike="noStrike">
                  <a:solidFill>
                    <a:srgbClr val="000000"/>
                  </a:solidFill>
                  <a:latin typeface="Lato"/>
                  <a:ea typeface="Lato"/>
                  <a:cs typeface="Lato"/>
                  <a:sym typeface="Lato"/>
                </a:rPr>
                <a:t>0 </a:t>
              </a:r>
              <a:endParaRPr/>
            </a:p>
          </p:txBody>
        </p:sp>
        <p:grpSp>
          <p:nvGrpSpPr>
            <p:cNvPr id="445" name="Google Shape;445;p31"/>
            <p:cNvGrpSpPr/>
            <p:nvPr/>
          </p:nvGrpSpPr>
          <p:grpSpPr>
            <a:xfrm>
              <a:off x="454294" y="510419"/>
              <a:ext cx="7972610" cy="2747844"/>
              <a:chOff x="0" y="468357"/>
              <a:chExt cx="10118764" cy="3487538"/>
            </a:xfrm>
          </p:grpSpPr>
          <p:sp>
            <p:nvSpPr>
              <p:cNvPr id="446" name="Google Shape;446;p31"/>
              <p:cNvSpPr/>
              <p:nvPr/>
            </p:nvSpPr>
            <p:spPr>
              <a:xfrm>
                <a:off x="0" y="3955894"/>
                <a:ext cx="455276" cy="0"/>
              </a:xfrm>
              <a:custGeom>
                <a:rect b="b" l="l" r="r" t="t"/>
                <a:pathLst>
                  <a:path extrusionOk="0" h="120000" w="455276">
                    <a:moveTo>
                      <a:pt x="0" y="0"/>
                    </a:moveTo>
                    <a:lnTo>
                      <a:pt x="0" y="0"/>
                    </a:lnTo>
                    <a:lnTo>
                      <a:pt x="455276" y="0"/>
                    </a:lnTo>
                    <a:lnTo>
                      <a:pt x="455276" y="0"/>
                    </a:lnTo>
                    <a:close/>
                  </a:path>
                </a:pathLst>
              </a:custGeom>
              <a:solidFill>
                <a:srgbClr val="9EC0F7"/>
              </a:solidFill>
              <a:ln>
                <a:noFill/>
              </a:ln>
            </p:spPr>
          </p:sp>
          <p:sp>
            <p:nvSpPr>
              <p:cNvPr id="447" name="Google Shape;447;p31"/>
              <p:cNvSpPr/>
              <p:nvPr/>
            </p:nvSpPr>
            <p:spPr>
              <a:xfrm>
                <a:off x="2175534" y="2683658"/>
                <a:ext cx="455276" cy="1272236"/>
              </a:xfrm>
              <a:custGeom>
                <a:rect b="b" l="l" r="r" t="t"/>
                <a:pathLst>
                  <a:path extrusionOk="0" h="1272236" w="455276">
                    <a:moveTo>
                      <a:pt x="0" y="1272236"/>
                    </a:moveTo>
                    <a:lnTo>
                      <a:pt x="0" y="36422"/>
                    </a:lnTo>
                    <a:cubicBezTo>
                      <a:pt x="0" y="26763"/>
                      <a:pt x="3838" y="17498"/>
                      <a:pt x="10668" y="10668"/>
                    </a:cubicBezTo>
                    <a:cubicBezTo>
                      <a:pt x="17499" y="3837"/>
                      <a:pt x="26763" y="0"/>
                      <a:pt x="36422" y="0"/>
                    </a:cubicBezTo>
                    <a:lnTo>
                      <a:pt x="418854" y="0"/>
                    </a:lnTo>
                    <a:cubicBezTo>
                      <a:pt x="428514" y="0"/>
                      <a:pt x="437778" y="3837"/>
                      <a:pt x="444608" y="10668"/>
                    </a:cubicBezTo>
                    <a:cubicBezTo>
                      <a:pt x="451439" y="17498"/>
                      <a:pt x="455276" y="26763"/>
                      <a:pt x="455276" y="36422"/>
                    </a:cubicBezTo>
                    <a:lnTo>
                      <a:pt x="455276" y="1272236"/>
                    </a:lnTo>
                    <a:close/>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1"/>
              <p:cNvSpPr/>
              <p:nvPr/>
            </p:nvSpPr>
            <p:spPr>
              <a:xfrm>
                <a:off x="4351069" y="1576008"/>
                <a:ext cx="455276" cy="2379886"/>
              </a:xfrm>
              <a:custGeom>
                <a:rect b="b" l="l" r="r" t="t"/>
                <a:pathLst>
                  <a:path extrusionOk="0" h="2379886" w="455276">
                    <a:moveTo>
                      <a:pt x="0" y="2379886"/>
                    </a:moveTo>
                    <a:lnTo>
                      <a:pt x="0" y="36422"/>
                    </a:lnTo>
                    <a:cubicBezTo>
                      <a:pt x="0" y="16307"/>
                      <a:pt x="16307" y="0"/>
                      <a:pt x="36422" y="0"/>
                    </a:cubicBezTo>
                    <a:lnTo>
                      <a:pt x="418853" y="0"/>
                    </a:lnTo>
                    <a:cubicBezTo>
                      <a:pt x="428513" y="0"/>
                      <a:pt x="437777" y="3837"/>
                      <a:pt x="444608" y="10667"/>
                    </a:cubicBezTo>
                    <a:cubicBezTo>
                      <a:pt x="451438" y="17498"/>
                      <a:pt x="455276" y="26762"/>
                      <a:pt x="455276" y="36422"/>
                    </a:cubicBezTo>
                    <a:lnTo>
                      <a:pt x="455276" y="2379886"/>
                    </a:lnTo>
                    <a:close/>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
              <p:cNvSpPr/>
              <p:nvPr/>
            </p:nvSpPr>
            <p:spPr>
              <a:xfrm>
                <a:off x="6526603" y="1101300"/>
                <a:ext cx="455275" cy="2854594"/>
              </a:xfrm>
              <a:custGeom>
                <a:rect b="b" l="l" r="r" t="t"/>
                <a:pathLst>
                  <a:path extrusionOk="0" h="2854594" w="455275">
                    <a:moveTo>
                      <a:pt x="0" y="2854594"/>
                    </a:moveTo>
                    <a:lnTo>
                      <a:pt x="0" y="36423"/>
                    </a:lnTo>
                    <a:cubicBezTo>
                      <a:pt x="0" y="16307"/>
                      <a:pt x="16307" y="1"/>
                      <a:pt x="36422" y="0"/>
                    </a:cubicBezTo>
                    <a:lnTo>
                      <a:pt x="418854" y="0"/>
                    </a:lnTo>
                    <a:cubicBezTo>
                      <a:pt x="438969" y="1"/>
                      <a:pt x="455275" y="16307"/>
                      <a:pt x="455275" y="36423"/>
                    </a:cubicBezTo>
                    <a:lnTo>
                      <a:pt x="455275" y="2854594"/>
                    </a:lnTo>
                    <a:close/>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1"/>
              <p:cNvSpPr/>
              <p:nvPr/>
            </p:nvSpPr>
            <p:spPr>
              <a:xfrm>
                <a:off x="8702138" y="468357"/>
                <a:ext cx="455275" cy="3487537"/>
              </a:xfrm>
              <a:custGeom>
                <a:rect b="b" l="l" r="r" t="t"/>
                <a:pathLst>
                  <a:path extrusionOk="0" h="3487537" w="455275">
                    <a:moveTo>
                      <a:pt x="0" y="3487537"/>
                    </a:moveTo>
                    <a:lnTo>
                      <a:pt x="0" y="36422"/>
                    </a:lnTo>
                    <a:cubicBezTo>
                      <a:pt x="0" y="16307"/>
                      <a:pt x="16307" y="0"/>
                      <a:pt x="36422" y="0"/>
                    </a:cubicBezTo>
                    <a:lnTo>
                      <a:pt x="418853" y="0"/>
                    </a:lnTo>
                    <a:cubicBezTo>
                      <a:pt x="438968" y="0"/>
                      <a:pt x="455275" y="16307"/>
                      <a:pt x="455275" y="36422"/>
                    </a:cubicBezTo>
                    <a:lnTo>
                      <a:pt x="455275" y="3487537"/>
                    </a:lnTo>
                    <a:close/>
                  </a:path>
                </a:pathLst>
              </a:custGeom>
              <a:solidFill>
                <a:srgbClr val="9EC0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1"/>
              <p:cNvSpPr/>
              <p:nvPr/>
            </p:nvSpPr>
            <p:spPr>
              <a:xfrm>
                <a:off x="480676" y="3152016"/>
                <a:ext cx="455276" cy="803879"/>
              </a:xfrm>
              <a:custGeom>
                <a:rect b="b" l="l" r="r" t="t"/>
                <a:pathLst>
                  <a:path extrusionOk="0" h="803879" w="455276">
                    <a:moveTo>
                      <a:pt x="0" y="803878"/>
                    </a:moveTo>
                    <a:lnTo>
                      <a:pt x="0" y="36422"/>
                    </a:lnTo>
                    <a:cubicBezTo>
                      <a:pt x="0" y="16306"/>
                      <a:pt x="16306" y="0"/>
                      <a:pt x="36422" y="0"/>
                    </a:cubicBezTo>
                    <a:lnTo>
                      <a:pt x="418853" y="0"/>
                    </a:lnTo>
                    <a:cubicBezTo>
                      <a:pt x="438969" y="0"/>
                      <a:pt x="455275" y="16306"/>
                      <a:pt x="455275" y="36422"/>
                    </a:cubicBezTo>
                    <a:lnTo>
                      <a:pt x="455275" y="803878"/>
                    </a:ln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1"/>
              <p:cNvSpPr/>
              <p:nvPr/>
            </p:nvSpPr>
            <p:spPr>
              <a:xfrm>
                <a:off x="2656210" y="2683658"/>
                <a:ext cx="455276" cy="1272236"/>
              </a:xfrm>
              <a:custGeom>
                <a:rect b="b" l="l" r="r" t="t"/>
                <a:pathLst>
                  <a:path extrusionOk="0" h="1272236" w="455276">
                    <a:moveTo>
                      <a:pt x="0" y="1272236"/>
                    </a:moveTo>
                    <a:lnTo>
                      <a:pt x="0" y="36422"/>
                    </a:lnTo>
                    <a:cubicBezTo>
                      <a:pt x="0" y="26763"/>
                      <a:pt x="3837" y="17498"/>
                      <a:pt x="10668" y="10668"/>
                    </a:cubicBezTo>
                    <a:cubicBezTo>
                      <a:pt x="17498" y="3837"/>
                      <a:pt x="26762" y="0"/>
                      <a:pt x="36422" y="0"/>
                    </a:cubicBezTo>
                    <a:lnTo>
                      <a:pt x="418854" y="0"/>
                    </a:lnTo>
                    <a:cubicBezTo>
                      <a:pt x="428513" y="0"/>
                      <a:pt x="437778" y="3837"/>
                      <a:pt x="444608" y="10668"/>
                    </a:cubicBezTo>
                    <a:cubicBezTo>
                      <a:pt x="451438" y="17498"/>
                      <a:pt x="455276" y="26763"/>
                      <a:pt x="455276" y="36422"/>
                    </a:cubicBezTo>
                    <a:lnTo>
                      <a:pt x="455276" y="1272236"/>
                    </a:ln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1"/>
              <p:cNvSpPr/>
              <p:nvPr/>
            </p:nvSpPr>
            <p:spPr>
              <a:xfrm>
                <a:off x="4831745" y="2369303"/>
                <a:ext cx="455276" cy="1586591"/>
              </a:xfrm>
              <a:custGeom>
                <a:rect b="b" l="l" r="r" t="t"/>
                <a:pathLst>
                  <a:path extrusionOk="0" h="1586591" w="455276">
                    <a:moveTo>
                      <a:pt x="0" y="1586591"/>
                    </a:moveTo>
                    <a:lnTo>
                      <a:pt x="0" y="36422"/>
                    </a:lnTo>
                    <a:cubicBezTo>
                      <a:pt x="0" y="16307"/>
                      <a:pt x="16306" y="0"/>
                      <a:pt x="36421" y="0"/>
                    </a:cubicBezTo>
                    <a:lnTo>
                      <a:pt x="418853" y="0"/>
                    </a:lnTo>
                    <a:cubicBezTo>
                      <a:pt x="428513" y="0"/>
                      <a:pt x="437777" y="3838"/>
                      <a:pt x="444607" y="10668"/>
                    </a:cubicBezTo>
                    <a:cubicBezTo>
                      <a:pt x="451438" y="17499"/>
                      <a:pt x="455275" y="26763"/>
                      <a:pt x="455275" y="36422"/>
                    </a:cubicBezTo>
                    <a:lnTo>
                      <a:pt x="455275" y="1586591"/>
                    </a:ln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1"/>
              <p:cNvSpPr/>
              <p:nvPr/>
            </p:nvSpPr>
            <p:spPr>
              <a:xfrm>
                <a:off x="7007278" y="1735655"/>
                <a:ext cx="455276" cy="2220240"/>
              </a:xfrm>
              <a:custGeom>
                <a:rect b="b" l="l" r="r" t="t"/>
                <a:pathLst>
                  <a:path extrusionOk="0" h="2220240" w="455276">
                    <a:moveTo>
                      <a:pt x="0" y="2220239"/>
                    </a:moveTo>
                    <a:lnTo>
                      <a:pt x="0" y="36422"/>
                    </a:lnTo>
                    <a:cubicBezTo>
                      <a:pt x="0" y="26762"/>
                      <a:pt x="3838" y="17498"/>
                      <a:pt x="10669" y="10667"/>
                    </a:cubicBezTo>
                    <a:cubicBezTo>
                      <a:pt x="17499" y="3837"/>
                      <a:pt x="26763" y="0"/>
                      <a:pt x="36423" y="0"/>
                    </a:cubicBezTo>
                    <a:lnTo>
                      <a:pt x="418855" y="0"/>
                    </a:lnTo>
                    <a:cubicBezTo>
                      <a:pt x="438970" y="0"/>
                      <a:pt x="455277" y="16306"/>
                      <a:pt x="455277" y="36422"/>
                    </a:cubicBezTo>
                    <a:lnTo>
                      <a:pt x="455277" y="2220239"/>
                    </a:ln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1"/>
              <p:cNvSpPr/>
              <p:nvPr/>
            </p:nvSpPr>
            <p:spPr>
              <a:xfrm>
                <a:off x="9182813" y="785406"/>
                <a:ext cx="455276" cy="3170488"/>
              </a:xfrm>
              <a:custGeom>
                <a:rect b="b" l="l" r="r" t="t"/>
                <a:pathLst>
                  <a:path extrusionOk="0" h="3170488" w="455276">
                    <a:moveTo>
                      <a:pt x="0" y="3170488"/>
                    </a:moveTo>
                    <a:lnTo>
                      <a:pt x="0" y="36422"/>
                    </a:lnTo>
                    <a:cubicBezTo>
                      <a:pt x="0" y="16307"/>
                      <a:pt x="16307" y="0"/>
                      <a:pt x="36422" y="0"/>
                    </a:cubicBezTo>
                    <a:lnTo>
                      <a:pt x="418854" y="0"/>
                    </a:lnTo>
                    <a:cubicBezTo>
                      <a:pt x="428514" y="0"/>
                      <a:pt x="437778" y="3837"/>
                      <a:pt x="444609" y="10668"/>
                    </a:cubicBezTo>
                    <a:cubicBezTo>
                      <a:pt x="451438" y="17498"/>
                      <a:pt x="455276" y="26762"/>
                      <a:pt x="455276" y="36422"/>
                    </a:cubicBezTo>
                    <a:lnTo>
                      <a:pt x="455276" y="3170488"/>
                    </a:ln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
              <p:cNvSpPr/>
              <p:nvPr/>
            </p:nvSpPr>
            <p:spPr>
              <a:xfrm>
                <a:off x="961351" y="3152016"/>
                <a:ext cx="455276" cy="803879"/>
              </a:xfrm>
              <a:custGeom>
                <a:rect b="b" l="l" r="r" t="t"/>
                <a:pathLst>
                  <a:path extrusionOk="0" h="803879" w="455276">
                    <a:moveTo>
                      <a:pt x="0" y="803878"/>
                    </a:moveTo>
                    <a:lnTo>
                      <a:pt x="0" y="36422"/>
                    </a:lnTo>
                    <a:cubicBezTo>
                      <a:pt x="0" y="16306"/>
                      <a:pt x="16307" y="0"/>
                      <a:pt x="36422" y="0"/>
                    </a:cubicBezTo>
                    <a:lnTo>
                      <a:pt x="418854" y="0"/>
                    </a:lnTo>
                    <a:cubicBezTo>
                      <a:pt x="438969" y="0"/>
                      <a:pt x="455276" y="16306"/>
                      <a:pt x="455276" y="36422"/>
                    </a:cubicBezTo>
                    <a:lnTo>
                      <a:pt x="455276" y="803878"/>
                    </a:lnTo>
                    <a:close/>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1"/>
              <p:cNvSpPr/>
              <p:nvPr/>
            </p:nvSpPr>
            <p:spPr>
              <a:xfrm>
                <a:off x="3136886" y="3319776"/>
                <a:ext cx="455276" cy="636118"/>
              </a:xfrm>
              <a:custGeom>
                <a:rect b="b" l="l" r="r" t="t"/>
                <a:pathLst>
                  <a:path extrusionOk="0" h="636118" w="455276">
                    <a:moveTo>
                      <a:pt x="0" y="636118"/>
                    </a:moveTo>
                    <a:lnTo>
                      <a:pt x="0" y="36422"/>
                    </a:lnTo>
                    <a:cubicBezTo>
                      <a:pt x="0" y="16307"/>
                      <a:pt x="16307" y="0"/>
                      <a:pt x="36422" y="0"/>
                    </a:cubicBezTo>
                    <a:lnTo>
                      <a:pt x="418854" y="0"/>
                    </a:lnTo>
                    <a:cubicBezTo>
                      <a:pt x="438969" y="0"/>
                      <a:pt x="455275" y="16307"/>
                      <a:pt x="455275" y="36422"/>
                    </a:cubicBezTo>
                    <a:lnTo>
                      <a:pt x="455275" y="636118"/>
                    </a:lnTo>
                    <a:close/>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1"/>
              <p:cNvSpPr/>
              <p:nvPr/>
            </p:nvSpPr>
            <p:spPr>
              <a:xfrm>
                <a:off x="5312420" y="3162599"/>
                <a:ext cx="455275" cy="793295"/>
              </a:xfrm>
              <a:custGeom>
                <a:rect b="b" l="l" r="r" t="t"/>
                <a:pathLst>
                  <a:path extrusionOk="0" h="793295" w="455275">
                    <a:moveTo>
                      <a:pt x="0" y="793295"/>
                    </a:moveTo>
                    <a:lnTo>
                      <a:pt x="0" y="36422"/>
                    </a:lnTo>
                    <a:cubicBezTo>
                      <a:pt x="0" y="16307"/>
                      <a:pt x="16307" y="0"/>
                      <a:pt x="36422" y="0"/>
                    </a:cubicBezTo>
                    <a:lnTo>
                      <a:pt x="418854" y="0"/>
                    </a:lnTo>
                    <a:cubicBezTo>
                      <a:pt x="438969" y="0"/>
                      <a:pt x="455276" y="16307"/>
                      <a:pt x="455276" y="36422"/>
                    </a:cubicBezTo>
                    <a:lnTo>
                      <a:pt x="455276" y="793295"/>
                    </a:lnTo>
                    <a:close/>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1"/>
              <p:cNvSpPr/>
              <p:nvPr/>
            </p:nvSpPr>
            <p:spPr>
              <a:xfrm>
                <a:off x="7487955" y="2687186"/>
                <a:ext cx="455275" cy="1268708"/>
              </a:xfrm>
              <a:custGeom>
                <a:rect b="b" l="l" r="r" t="t"/>
                <a:pathLst>
                  <a:path extrusionOk="0" h="1268708" w="455275">
                    <a:moveTo>
                      <a:pt x="0" y="1268708"/>
                    </a:moveTo>
                    <a:lnTo>
                      <a:pt x="0" y="36422"/>
                    </a:lnTo>
                    <a:cubicBezTo>
                      <a:pt x="0" y="16307"/>
                      <a:pt x="16306" y="0"/>
                      <a:pt x="36421" y="0"/>
                    </a:cubicBezTo>
                    <a:lnTo>
                      <a:pt x="418853" y="0"/>
                    </a:lnTo>
                    <a:cubicBezTo>
                      <a:pt x="438968" y="0"/>
                      <a:pt x="455275" y="16307"/>
                      <a:pt x="455275" y="36422"/>
                    </a:cubicBezTo>
                    <a:lnTo>
                      <a:pt x="455275" y="1268708"/>
                    </a:lnTo>
                    <a:close/>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9663489" y="2687699"/>
                <a:ext cx="455275" cy="1268195"/>
              </a:xfrm>
              <a:custGeom>
                <a:rect b="b" l="l" r="r" t="t"/>
                <a:pathLst>
                  <a:path extrusionOk="0" h="1268195" w="455275">
                    <a:moveTo>
                      <a:pt x="0" y="1268195"/>
                    </a:moveTo>
                    <a:lnTo>
                      <a:pt x="0" y="36422"/>
                    </a:lnTo>
                    <a:cubicBezTo>
                      <a:pt x="0" y="16307"/>
                      <a:pt x="16307" y="0"/>
                      <a:pt x="36422" y="0"/>
                    </a:cubicBezTo>
                    <a:lnTo>
                      <a:pt x="418854" y="0"/>
                    </a:lnTo>
                    <a:cubicBezTo>
                      <a:pt x="438969" y="0"/>
                      <a:pt x="455276" y="16307"/>
                      <a:pt x="455276" y="36422"/>
                    </a:cubicBezTo>
                    <a:lnTo>
                      <a:pt x="455276" y="1268195"/>
                    </a:lnTo>
                    <a:close/>
                  </a:path>
                </a:pathLst>
              </a:custGeom>
              <a:solidFill>
                <a:srgbClr val="D81F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464" name="Shape 464"/>
        <p:cNvGrpSpPr/>
        <p:nvPr/>
      </p:nvGrpSpPr>
      <p:grpSpPr>
        <a:xfrm>
          <a:off x="0" y="0"/>
          <a:ext cx="0" cy="0"/>
          <a:chOff x="0" y="0"/>
          <a:chExt cx="0" cy="0"/>
        </a:xfrm>
      </p:grpSpPr>
      <p:grpSp>
        <p:nvGrpSpPr>
          <p:cNvPr id="465" name="Google Shape;465;p32"/>
          <p:cNvGrpSpPr/>
          <p:nvPr/>
        </p:nvGrpSpPr>
        <p:grpSpPr>
          <a:xfrm>
            <a:off x="12040165" y="-707208"/>
            <a:ext cx="6516212" cy="12819451"/>
            <a:chOff x="0" y="-47625"/>
            <a:chExt cx="1405477" cy="2765019"/>
          </a:xfrm>
        </p:grpSpPr>
        <p:sp>
          <p:nvSpPr>
            <p:cNvPr id="466" name="Google Shape;466;p32"/>
            <p:cNvSpPr/>
            <p:nvPr/>
          </p:nvSpPr>
          <p:spPr>
            <a:xfrm>
              <a:off x="0" y="0"/>
              <a:ext cx="1405477" cy="2717394"/>
            </a:xfrm>
            <a:custGeom>
              <a:rect b="b" l="l" r="r" t="t"/>
              <a:pathLst>
                <a:path extrusionOk="0" h="2717394" w="1405477">
                  <a:moveTo>
                    <a:pt x="60593" y="0"/>
                  </a:moveTo>
                  <a:lnTo>
                    <a:pt x="1344884" y="0"/>
                  </a:lnTo>
                  <a:cubicBezTo>
                    <a:pt x="1360954" y="0"/>
                    <a:pt x="1376367" y="6384"/>
                    <a:pt x="1387730" y="17747"/>
                  </a:cubicBezTo>
                  <a:cubicBezTo>
                    <a:pt x="1399093" y="29111"/>
                    <a:pt x="1405477" y="44523"/>
                    <a:pt x="1405477" y="60593"/>
                  </a:cubicBezTo>
                  <a:lnTo>
                    <a:pt x="1405477" y="2656800"/>
                  </a:lnTo>
                  <a:cubicBezTo>
                    <a:pt x="1405477" y="2690265"/>
                    <a:pt x="1378349" y="2717394"/>
                    <a:pt x="1344884" y="2717394"/>
                  </a:cubicBezTo>
                  <a:lnTo>
                    <a:pt x="60593" y="2717394"/>
                  </a:lnTo>
                  <a:cubicBezTo>
                    <a:pt x="27128" y="2717394"/>
                    <a:pt x="0" y="2690265"/>
                    <a:pt x="0" y="2656800"/>
                  </a:cubicBezTo>
                  <a:lnTo>
                    <a:pt x="0" y="60593"/>
                  </a:lnTo>
                  <a:cubicBezTo>
                    <a:pt x="0" y="27128"/>
                    <a:pt x="27128" y="0"/>
                    <a:pt x="60593"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txBox="1"/>
            <p:nvPr/>
          </p:nvSpPr>
          <p:spPr>
            <a:xfrm>
              <a:off x="0" y="-47625"/>
              <a:ext cx="1405477" cy="27650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8" name="Google Shape;468;p32"/>
          <p:cNvSpPr txBox="1"/>
          <p:nvPr/>
        </p:nvSpPr>
        <p:spPr>
          <a:xfrm>
            <a:off x="1634472" y="1501100"/>
            <a:ext cx="8915863"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469" name="Google Shape;469;p32"/>
          <p:cNvSpPr txBox="1"/>
          <p:nvPr/>
        </p:nvSpPr>
        <p:spPr>
          <a:xfrm>
            <a:off x="1417650" y="2749453"/>
            <a:ext cx="9349507" cy="3238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a:t>
            </a:r>
            <a:endParaRPr/>
          </a:p>
        </p:txBody>
      </p:sp>
      <p:grpSp>
        <p:nvGrpSpPr>
          <p:cNvPr id="470" name="Google Shape;470;p32"/>
          <p:cNvGrpSpPr/>
          <p:nvPr/>
        </p:nvGrpSpPr>
        <p:grpSpPr>
          <a:xfrm>
            <a:off x="967480" y="4157167"/>
            <a:ext cx="2601486" cy="2588225"/>
            <a:chOff x="-81626" y="-2648"/>
            <a:chExt cx="3468647" cy="3450966"/>
          </a:xfrm>
        </p:grpSpPr>
        <p:sp>
          <p:nvSpPr>
            <p:cNvPr id="471" name="Google Shape;471;p32"/>
            <p:cNvSpPr txBox="1"/>
            <p:nvPr/>
          </p:nvSpPr>
          <p:spPr>
            <a:xfrm>
              <a:off x="877215" y="1088979"/>
              <a:ext cx="1550966" cy="1032187"/>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4626" u="none" cap="none" strike="noStrike">
                  <a:solidFill>
                    <a:srgbClr val="037738"/>
                  </a:solidFill>
                  <a:latin typeface="Lato"/>
                  <a:ea typeface="Lato"/>
                  <a:cs typeface="Lato"/>
                  <a:sym typeface="Lato"/>
                </a:rPr>
                <a:t>67%</a:t>
              </a:r>
              <a:endParaRPr/>
            </a:p>
          </p:txBody>
        </p:sp>
        <p:grpSp>
          <p:nvGrpSpPr>
            <p:cNvPr id="472" name="Google Shape;472;p32"/>
            <p:cNvGrpSpPr/>
            <p:nvPr/>
          </p:nvGrpSpPr>
          <p:grpSpPr>
            <a:xfrm>
              <a:off x="-81626" y="-2648"/>
              <a:ext cx="3468647" cy="3450966"/>
              <a:chOff x="-62725" y="-2035"/>
              <a:chExt cx="2665449" cy="2651862"/>
            </a:xfrm>
          </p:grpSpPr>
          <p:sp>
            <p:nvSpPr>
              <p:cNvPr id="473" name="Google Shape;473;p32"/>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D0D1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2"/>
              <p:cNvSpPr/>
              <p:nvPr/>
            </p:nvSpPr>
            <p:spPr>
              <a:xfrm>
                <a:off x="260102" y="17180"/>
                <a:ext cx="2320434" cy="2632647"/>
              </a:xfrm>
              <a:custGeom>
                <a:rect b="b" l="l" r="r" t="t"/>
                <a:pathLst>
                  <a:path extrusionOk="0" h="2632647" w="2320434">
                    <a:moveTo>
                      <a:pt x="1327398" y="23148"/>
                    </a:moveTo>
                    <a:cubicBezTo>
                      <a:pt x="1850242" y="158146"/>
                      <a:pt x="2230549" y="609002"/>
                      <a:pt x="2275492" y="1147120"/>
                    </a:cubicBezTo>
                    <a:cubicBezTo>
                      <a:pt x="2320434" y="1685237"/>
                      <a:pt x="2020184" y="2192933"/>
                      <a:pt x="1526977" y="2412790"/>
                    </a:cubicBezTo>
                    <a:cubicBezTo>
                      <a:pt x="1033770" y="2632646"/>
                      <a:pt x="455466" y="2516583"/>
                      <a:pt x="85285" y="2123447"/>
                    </a:cubicBezTo>
                    <a:cubicBezTo>
                      <a:pt x="22594" y="2057462"/>
                      <a:pt x="0" y="1962978"/>
                      <a:pt x="26059" y="1875771"/>
                    </a:cubicBezTo>
                    <a:cubicBezTo>
                      <a:pt x="52118" y="1788564"/>
                      <a:pt x="122846" y="1721966"/>
                      <a:pt x="211461" y="1701195"/>
                    </a:cubicBezTo>
                    <a:cubicBezTo>
                      <a:pt x="300076" y="1680423"/>
                      <a:pt x="393032" y="1708653"/>
                      <a:pt x="455130" y="1775196"/>
                    </a:cubicBezTo>
                    <a:cubicBezTo>
                      <a:pt x="677239" y="2011077"/>
                      <a:pt x="1024221" y="2080716"/>
                      <a:pt x="1320145" y="1948802"/>
                    </a:cubicBezTo>
                    <a:cubicBezTo>
                      <a:pt x="1616070" y="1816888"/>
                      <a:pt x="1796220" y="1512270"/>
                      <a:pt x="1769254" y="1189400"/>
                    </a:cubicBezTo>
                    <a:cubicBezTo>
                      <a:pt x="1742289" y="866529"/>
                      <a:pt x="1514104" y="596015"/>
                      <a:pt x="1200398" y="515017"/>
                    </a:cubicBezTo>
                    <a:cubicBezTo>
                      <a:pt x="1112170" y="492657"/>
                      <a:pt x="1042650" y="424799"/>
                      <a:pt x="1018162" y="337138"/>
                    </a:cubicBezTo>
                    <a:cubicBezTo>
                      <a:pt x="993674" y="249478"/>
                      <a:pt x="1017960" y="155414"/>
                      <a:pt x="1081826" y="90567"/>
                    </a:cubicBezTo>
                    <a:cubicBezTo>
                      <a:pt x="1145692" y="25719"/>
                      <a:pt x="1239374" y="0"/>
                      <a:pt x="1327398" y="23148"/>
                    </a:cubicBez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5" name="Google Shape;475;p32"/>
          <p:cNvSpPr txBox="1"/>
          <p:nvPr/>
        </p:nvSpPr>
        <p:spPr>
          <a:xfrm>
            <a:off x="637908" y="700015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01</a:t>
            </a:r>
            <a:endParaRPr/>
          </a:p>
        </p:txBody>
      </p:sp>
      <p:sp>
        <p:nvSpPr>
          <p:cNvPr id="476" name="Google Shape;476;p32"/>
          <p:cNvSpPr txBox="1"/>
          <p:nvPr/>
        </p:nvSpPr>
        <p:spPr>
          <a:xfrm>
            <a:off x="933668" y="7712454"/>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nvGrpSpPr>
          <p:cNvPr id="477" name="Google Shape;477;p32"/>
          <p:cNvGrpSpPr/>
          <p:nvPr/>
        </p:nvGrpSpPr>
        <p:grpSpPr>
          <a:xfrm>
            <a:off x="4791660" y="4157167"/>
            <a:ext cx="2602231" cy="2483019"/>
            <a:chOff x="-81626" y="-2648"/>
            <a:chExt cx="3469642" cy="3310692"/>
          </a:xfrm>
        </p:grpSpPr>
        <p:sp>
          <p:nvSpPr>
            <p:cNvPr id="478" name="Google Shape;478;p32"/>
            <p:cNvSpPr txBox="1"/>
            <p:nvPr/>
          </p:nvSpPr>
          <p:spPr>
            <a:xfrm>
              <a:off x="877215" y="1088979"/>
              <a:ext cx="1550966" cy="1032187"/>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4626" u="none" cap="none" strike="noStrike">
                  <a:solidFill>
                    <a:srgbClr val="037738"/>
                  </a:solidFill>
                  <a:latin typeface="Lato"/>
                  <a:ea typeface="Lato"/>
                  <a:cs typeface="Lato"/>
                  <a:sym typeface="Lato"/>
                </a:rPr>
                <a:t>45%</a:t>
              </a:r>
              <a:endParaRPr/>
            </a:p>
          </p:txBody>
        </p:sp>
        <p:grpSp>
          <p:nvGrpSpPr>
            <p:cNvPr id="479" name="Google Shape;479;p32"/>
            <p:cNvGrpSpPr/>
            <p:nvPr/>
          </p:nvGrpSpPr>
          <p:grpSpPr>
            <a:xfrm>
              <a:off x="-81626" y="-2648"/>
              <a:ext cx="3469642" cy="3310692"/>
              <a:chOff x="-62725" y="-2035"/>
              <a:chExt cx="2666213" cy="2544070"/>
            </a:xfrm>
          </p:grpSpPr>
          <p:sp>
            <p:nvSpPr>
              <p:cNvPr id="480" name="Google Shape;480;p32"/>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D0D1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p:nvPr/>
            </p:nvSpPr>
            <p:spPr>
              <a:xfrm>
                <a:off x="1253776" y="17180"/>
                <a:ext cx="1349712" cy="2377900"/>
              </a:xfrm>
              <a:custGeom>
                <a:rect b="b" l="l" r="r" t="t"/>
                <a:pathLst>
                  <a:path extrusionOk="0" h="2377900" w="1349712">
                    <a:moveTo>
                      <a:pt x="333724" y="23148"/>
                    </a:moveTo>
                    <a:cubicBezTo>
                      <a:pt x="823453" y="149595"/>
                      <a:pt x="1191465" y="554585"/>
                      <a:pt x="1270588" y="1054148"/>
                    </a:cubicBezTo>
                    <a:cubicBezTo>
                      <a:pt x="1349711" y="1553711"/>
                      <a:pt x="1124860" y="2052601"/>
                      <a:pt x="698174" y="2324195"/>
                    </a:cubicBezTo>
                    <a:cubicBezTo>
                      <a:pt x="621611" y="2373411"/>
                      <a:pt x="524567" y="2377900"/>
                      <a:pt x="443788" y="2335962"/>
                    </a:cubicBezTo>
                    <a:cubicBezTo>
                      <a:pt x="363009" y="2294023"/>
                      <a:pt x="310843" y="2212069"/>
                      <a:pt x="307045" y="2121131"/>
                    </a:cubicBezTo>
                    <a:cubicBezTo>
                      <a:pt x="303246" y="2030194"/>
                      <a:pt x="348394" y="1944174"/>
                      <a:pt x="425394" y="1895645"/>
                    </a:cubicBezTo>
                    <a:cubicBezTo>
                      <a:pt x="681405" y="1732689"/>
                      <a:pt x="816316" y="1433355"/>
                      <a:pt x="768842" y="1133617"/>
                    </a:cubicBezTo>
                    <a:cubicBezTo>
                      <a:pt x="721369" y="833879"/>
                      <a:pt x="500561" y="590885"/>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2" name="Google Shape;482;p32"/>
          <p:cNvSpPr txBox="1"/>
          <p:nvPr/>
        </p:nvSpPr>
        <p:spPr>
          <a:xfrm>
            <a:off x="4462088" y="700015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02</a:t>
            </a:r>
            <a:endParaRPr/>
          </a:p>
        </p:txBody>
      </p:sp>
      <p:sp>
        <p:nvSpPr>
          <p:cNvPr id="483" name="Google Shape;483;p32"/>
          <p:cNvSpPr txBox="1"/>
          <p:nvPr/>
        </p:nvSpPr>
        <p:spPr>
          <a:xfrm>
            <a:off x="4757848" y="7712454"/>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nvGrpSpPr>
          <p:cNvPr id="484" name="Google Shape;484;p32"/>
          <p:cNvGrpSpPr/>
          <p:nvPr/>
        </p:nvGrpSpPr>
        <p:grpSpPr>
          <a:xfrm>
            <a:off x="8575105" y="4157167"/>
            <a:ext cx="2642222" cy="2589386"/>
            <a:chOff x="-135942" y="-2648"/>
            <a:chExt cx="3522963" cy="3452515"/>
          </a:xfrm>
        </p:grpSpPr>
        <p:sp>
          <p:nvSpPr>
            <p:cNvPr id="485" name="Google Shape;485;p32"/>
            <p:cNvSpPr txBox="1"/>
            <p:nvPr/>
          </p:nvSpPr>
          <p:spPr>
            <a:xfrm>
              <a:off x="877215" y="1088979"/>
              <a:ext cx="1550966" cy="1032187"/>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1" i="0" lang="en-US" sz="4626" u="none" cap="none" strike="noStrike">
                  <a:solidFill>
                    <a:srgbClr val="037738"/>
                  </a:solidFill>
                  <a:latin typeface="Lato"/>
                  <a:ea typeface="Lato"/>
                  <a:cs typeface="Lato"/>
                  <a:sym typeface="Lato"/>
                </a:rPr>
                <a:t>87%</a:t>
              </a:r>
              <a:endParaRPr/>
            </a:p>
          </p:txBody>
        </p:sp>
        <p:grpSp>
          <p:nvGrpSpPr>
            <p:cNvPr id="486" name="Google Shape;486;p32"/>
            <p:cNvGrpSpPr/>
            <p:nvPr/>
          </p:nvGrpSpPr>
          <p:grpSpPr>
            <a:xfrm>
              <a:off x="-135942" y="-2648"/>
              <a:ext cx="3522963" cy="3452515"/>
              <a:chOff x="-104463" y="-2035"/>
              <a:chExt cx="2707187" cy="2653052"/>
            </a:xfrm>
          </p:grpSpPr>
          <p:sp>
            <p:nvSpPr>
              <p:cNvPr id="487" name="Google Shape;487;p32"/>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D0D1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2"/>
              <p:cNvSpPr/>
              <p:nvPr/>
            </p:nvSpPr>
            <p:spPr>
              <a:xfrm>
                <a:off x="-104463" y="17180"/>
                <a:ext cx="2682816" cy="2633837"/>
              </a:xfrm>
              <a:custGeom>
                <a:rect b="b" l="l" r="r" t="t"/>
                <a:pathLst>
                  <a:path extrusionOk="0" h="2633837" w="2682816">
                    <a:moveTo>
                      <a:pt x="1691963" y="23148"/>
                    </a:moveTo>
                    <a:cubicBezTo>
                      <a:pt x="2217274" y="158783"/>
                      <a:pt x="2598414" y="613138"/>
                      <a:pt x="2640615" y="1154033"/>
                    </a:cubicBezTo>
                    <a:cubicBezTo>
                      <a:pt x="2682816" y="1694929"/>
                      <a:pt x="2376759" y="2202900"/>
                      <a:pt x="1878841" y="2418368"/>
                    </a:cubicBezTo>
                    <a:cubicBezTo>
                      <a:pt x="1380923" y="2633837"/>
                      <a:pt x="801117" y="2509213"/>
                      <a:pt x="435710" y="2108181"/>
                    </a:cubicBezTo>
                    <a:cubicBezTo>
                      <a:pt x="70303" y="1707149"/>
                      <a:pt x="0" y="1118283"/>
                      <a:pt x="260727" y="642499"/>
                    </a:cubicBezTo>
                    <a:cubicBezTo>
                      <a:pt x="304109" y="562486"/>
                      <a:pt x="386987" y="511801"/>
                      <a:pt x="477978" y="509636"/>
                    </a:cubicBezTo>
                    <a:cubicBezTo>
                      <a:pt x="568970" y="507472"/>
                      <a:pt x="654164" y="554158"/>
                      <a:pt x="701303" y="632017"/>
                    </a:cubicBezTo>
                    <a:cubicBezTo>
                      <a:pt x="748441" y="709876"/>
                      <a:pt x="750318" y="807006"/>
                      <a:pt x="706221" y="886627"/>
                    </a:cubicBezTo>
                    <a:cubicBezTo>
                      <a:pt x="549785" y="1172098"/>
                      <a:pt x="591967" y="1525418"/>
                      <a:pt x="811211" y="1766037"/>
                    </a:cubicBezTo>
                    <a:cubicBezTo>
                      <a:pt x="1030455" y="2006656"/>
                      <a:pt x="1378339" y="2081430"/>
                      <a:pt x="1677090" y="1952149"/>
                    </a:cubicBezTo>
                    <a:cubicBezTo>
                      <a:pt x="1975840" y="1822868"/>
                      <a:pt x="2159475" y="1518085"/>
                      <a:pt x="2134154" y="1193548"/>
                    </a:cubicBezTo>
                    <a:cubicBezTo>
                      <a:pt x="2108833" y="869011"/>
                      <a:pt x="1880150" y="596398"/>
                      <a:pt x="1564963" y="515017"/>
                    </a:cubicBezTo>
                    <a:cubicBezTo>
                      <a:pt x="1476735" y="492657"/>
                      <a:pt x="1407215" y="424799"/>
                      <a:pt x="1382727" y="337138"/>
                    </a:cubicBezTo>
                    <a:cubicBezTo>
                      <a:pt x="1358239" y="249478"/>
                      <a:pt x="1382525" y="155414"/>
                      <a:pt x="1446391" y="90567"/>
                    </a:cubicBezTo>
                    <a:cubicBezTo>
                      <a:pt x="1510257" y="25719"/>
                      <a:pt x="1603939" y="0"/>
                      <a:pt x="1691963" y="23148"/>
                    </a:cubicBezTo>
                    <a:close/>
                  </a:path>
                </a:pathLst>
              </a:custGeom>
              <a:solidFill>
                <a:srgbClr val="0377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9" name="Google Shape;489;p32"/>
          <p:cNvSpPr txBox="1"/>
          <p:nvPr/>
        </p:nvSpPr>
        <p:spPr>
          <a:xfrm>
            <a:off x="8286269" y="700015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03</a:t>
            </a:r>
            <a:endParaRPr/>
          </a:p>
        </p:txBody>
      </p:sp>
      <p:sp>
        <p:nvSpPr>
          <p:cNvPr id="490" name="Google Shape;490;p32"/>
          <p:cNvSpPr txBox="1"/>
          <p:nvPr/>
        </p:nvSpPr>
        <p:spPr>
          <a:xfrm>
            <a:off x="8582028" y="7712454"/>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491" name="Google Shape;491;p32"/>
          <p:cNvSpPr txBox="1"/>
          <p:nvPr/>
        </p:nvSpPr>
        <p:spPr>
          <a:xfrm>
            <a:off x="13964257" y="1481097"/>
            <a:ext cx="2668028" cy="113576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7200" u="none" cap="none" strike="noStrike">
                <a:solidFill>
                  <a:srgbClr val="C11A05"/>
                </a:solidFill>
                <a:latin typeface="Pacifico"/>
                <a:ea typeface="Pacifico"/>
                <a:cs typeface="Pacifico"/>
                <a:sym typeface="Pacifico"/>
              </a:rPr>
              <a:t>10,000</a:t>
            </a:r>
            <a:endParaRPr/>
          </a:p>
        </p:txBody>
      </p:sp>
      <p:sp>
        <p:nvSpPr>
          <p:cNvPr id="492" name="Google Shape;492;p32"/>
          <p:cNvSpPr txBox="1"/>
          <p:nvPr/>
        </p:nvSpPr>
        <p:spPr>
          <a:xfrm>
            <a:off x="13320539" y="2826408"/>
            <a:ext cx="3955464"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000000"/>
                </a:solidFill>
                <a:latin typeface="Lato"/>
                <a:ea typeface="Lato"/>
                <a:cs typeface="Lato"/>
                <a:sym typeface="Lato"/>
              </a:rPr>
              <a:t>Add Statistic Here</a:t>
            </a:r>
            <a:endParaRPr/>
          </a:p>
        </p:txBody>
      </p:sp>
      <p:sp>
        <p:nvSpPr>
          <p:cNvPr id="493" name="Google Shape;493;p32"/>
          <p:cNvSpPr txBox="1"/>
          <p:nvPr/>
        </p:nvSpPr>
        <p:spPr>
          <a:xfrm>
            <a:off x="13650750" y="4460473"/>
            <a:ext cx="3295043" cy="113576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7200" u="none" cap="none" strike="noStrike">
                <a:solidFill>
                  <a:srgbClr val="C11A05"/>
                </a:solidFill>
                <a:latin typeface="Pacifico"/>
                <a:ea typeface="Pacifico"/>
                <a:cs typeface="Pacifico"/>
                <a:sym typeface="Pacifico"/>
              </a:rPr>
              <a:t>100,000</a:t>
            </a:r>
            <a:endParaRPr/>
          </a:p>
        </p:txBody>
      </p:sp>
      <p:sp>
        <p:nvSpPr>
          <p:cNvPr id="494" name="Google Shape;494;p32"/>
          <p:cNvSpPr txBox="1"/>
          <p:nvPr/>
        </p:nvSpPr>
        <p:spPr>
          <a:xfrm>
            <a:off x="13320539" y="5805784"/>
            <a:ext cx="3955464"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000000"/>
                </a:solidFill>
                <a:latin typeface="Lato"/>
                <a:ea typeface="Lato"/>
                <a:cs typeface="Lato"/>
                <a:sym typeface="Lato"/>
              </a:rPr>
              <a:t>Add Statistic Here</a:t>
            </a:r>
            <a:endParaRPr/>
          </a:p>
        </p:txBody>
      </p:sp>
      <p:sp>
        <p:nvSpPr>
          <p:cNvPr id="495" name="Google Shape;495;p32"/>
          <p:cNvSpPr txBox="1"/>
          <p:nvPr/>
        </p:nvSpPr>
        <p:spPr>
          <a:xfrm>
            <a:off x="13947554" y="7439849"/>
            <a:ext cx="2668028" cy="1135761"/>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7200" u="none" cap="none" strike="noStrike">
                <a:solidFill>
                  <a:srgbClr val="C11A05"/>
                </a:solidFill>
                <a:latin typeface="Pacifico"/>
                <a:ea typeface="Pacifico"/>
                <a:cs typeface="Pacifico"/>
                <a:sym typeface="Pacifico"/>
              </a:rPr>
              <a:t>1,000</a:t>
            </a:r>
            <a:endParaRPr/>
          </a:p>
        </p:txBody>
      </p:sp>
      <p:sp>
        <p:nvSpPr>
          <p:cNvPr id="496" name="Google Shape;496;p32"/>
          <p:cNvSpPr txBox="1"/>
          <p:nvPr/>
        </p:nvSpPr>
        <p:spPr>
          <a:xfrm>
            <a:off x="13303836" y="8785160"/>
            <a:ext cx="3955464"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000000"/>
                </a:solidFill>
                <a:latin typeface="Lato"/>
                <a:ea typeface="Lato"/>
                <a:cs typeface="Lato"/>
                <a:sym typeface="Lato"/>
              </a:rPr>
              <a:t>Add Statistic Here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00" name="Shape 500"/>
        <p:cNvGrpSpPr/>
        <p:nvPr/>
      </p:nvGrpSpPr>
      <p:grpSpPr>
        <a:xfrm>
          <a:off x="0" y="0"/>
          <a:ext cx="0" cy="0"/>
          <a:chOff x="0" y="0"/>
          <a:chExt cx="0" cy="0"/>
        </a:xfrm>
      </p:grpSpPr>
      <p:sp>
        <p:nvSpPr>
          <p:cNvPr id="501" name="Google Shape;501;p33"/>
          <p:cNvSpPr txBox="1"/>
          <p:nvPr/>
        </p:nvSpPr>
        <p:spPr>
          <a:xfrm>
            <a:off x="8343437" y="1363300"/>
            <a:ext cx="8915863"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502" name="Google Shape;502;p33"/>
          <p:cNvSpPr txBox="1"/>
          <p:nvPr/>
        </p:nvSpPr>
        <p:spPr>
          <a:xfrm>
            <a:off x="9541061" y="2654195"/>
            <a:ext cx="6520615" cy="952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 ut labore et dolore magna aliqua. In vitae turpis massa sed.</a:t>
            </a:r>
            <a:endParaRPr/>
          </a:p>
        </p:txBody>
      </p:sp>
      <p:sp>
        <p:nvSpPr>
          <p:cNvPr id="503" name="Google Shape;503;p33"/>
          <p:cNvSpPr/>
          <p:nvPr/>
        </p:nvSpPr>
        <p:spPr>
          <a:xfrm>
            <a:off x="13322493" y="4602982"/>
            <a:ext cx="2902865" cy="2347692"/>
          </a:xfrm>
          <a:custGeom>
            <a:rect b="b" l="l" r="r" t="t"/>
            <a:pathLst>
              <a:path extrusionOk="0" h="2347692" w="2902865">
                <a:moveTo>
                  <a:pt x="0" y="0"/>
                </a:moveTo>
                <a:lnTo>
                  <a:pt x="2902865" y="0"/>
                </a:lnTo>
                <a:lnTo>
                  <a:pt x="2902865" y="2347692"/>
                </a:lnTo>
                <a:lnTo>
                  <a:pt x="0" y="2347692"/>
                </a:lnTo>
                <a:lnTo>
                  <a:pt x="0" y="0"/>
                </a:lnTo>
                <a:close/>
              </a:path>
            </a:pathLst>
          </a:custGeom>
          <a:blipFill rotWithShape="1">
            <a:blip r:embed="rId3">
              <a:alphaModFix/>
            </a:blip>
            <a:stretch>
              <a:fillRect b="0" l="0" r="0" t="0"/>
            </a:stretch>
          </a:blipFill>
          <a:ln>
            <a:noFill/>
          </a:ln>
        </p:spPr>
      </p:sp>
      <p:sp>
        <p:nvSpPr>
          <p:cNvPr id="504" name="Google Shape;504;p33"/>
          <p:cNvSpPr/>
          <p:nvPr/>
        </p:nvSpPr>
        <p:spPr>
          <a:xfrm>
            <a:off x="8864562" y="4521228"/>
            <a:ext cx="2583872" cy="2357784"/>
          </a:xfrm>
          <a:custGeom>
            <a:rect b="b" l="l" r="r" t="t"/>
            <a:pathLst>
              <a:path extrusionOk="0" h="2357784" w="2583872">
                <a:moveTo>
                  <a:pt x="0" y="0"/>
                </a:moveTo>
                <a:lnTo>
                  <a:pt x="2583872" y="0"/>
                </a:lnTo>
                <a:lnTo>
                  <a:pt x="2583872" y="2357784"/>
                </a:lnTo>
                <a:lnTo>
                  <a:pt x="0" y="2357784"/>
                </a:lnTo>
                <a:lnTo>
                  <a:pt x="0" y="0"/>
                </a:lnTo>
                <a:close/>
              </a:path>
            </a:pathLst>
          </a:custGeom>
          <a:blipFill rotWithShape="1">
            <a:blip r:embed="rId4">
              <a:alphaModFix/>
            </a:blip>
            <a:stretch>
              <a:fillRect b="0" l="0" r="0" t="0"/>
            </a:stretch>
          </a:blipFill>
          <a:ln>
            <a:noFill/>
          </a:ln>
        </p:spPr>
      </p:sp>
      <p:sp>
        <p:nvSpPr>
          <p:cNvPr id="505" name="Google Shape;505;p33"/>
          <p:cNvSpPr txBox="1"/>
          <p:nvPr/>
        </p:nvSpPr>
        <p:spPr>
          <a:xfrm>
            <a:off x="8541465" y="7493293"/>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01</a:t>
            </a:r>
            <a:endParaRPr/>
          </a:p>
        </p:txBody>
      </p:sp>
      <p:sp>
        <p:nvSpPr>
          <p:cNvPr id="506" name="Google Shape;506;p33"/>
          <p:cNvSpPr txBox="1"/>
          <p:nvPr/>
        </p:nvSpPr>
        <p:spPr>
          <a:xfrm>
            <a:off x="8837225" y="8205598"/>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507" name="Google Shape;507;p33"/>
          <p:cNvSpPr txBox="1"/>
          <p:nvPr/>
        </p:nvSpPr>
        <p:spPr>
          <a:xfrm>
            <a:off x="13143610" y="7535120"/>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02</a:t>
            </a:r>
            <a:endParaRPr/>
          </a:p>
        </p:txBody>
      </p:sp>
      <p:sp>
        <p:nvSpPr>
          <p:cNvPr id="508" name="Google Shape;508;p33"/>
          <p:cNvSpPr txBox="1"/>
          <p:nvPr/>
        </p:nvSpPr>
        <p:spPr>
          <a:xfrm>
            <a:off x="13439370" y="8247425"/>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509" name="Google Shape;509;p33"/>
          <p:cNvSpPr/>
          <p:nvPr/>
        </p:nvSpPr>
        <p:spPr>
          <a:xfrm rot="-610590">
            <a:off x="-1381042" y="-219390"/>
            <a:ext cx="10216262" cy="1783202"/>
          </a:xfrm>
          <a:custGeom>
            <a:rect b="b" l="l" r="r" t="t"/>
            <a:pathLst>
              <a:path extrusionOk="0" h="1783202" w="10216262">
                <a:moveTo>
                  <a:pt x="0" y="0"/>
                </a:moveTo>
                <a:lnTo>
                  <a:pt x="10216262" y="0"/>
                </a:lnTo>
                <a:lnTo>
                  <a:pt x="10216262" y="1783203"/>
                </a:lnTo>
                <a:lnTo>
                  <a:pt x="0" y="1783203"/>
                </a:lnTo>
                <a:lnTo>
                  <a:pt x="0" y="0"/>
                </a:lnTo>
                <a:close/>
              </a:path>
            </a:pathLst>
          </a:custGeom>
          <a:blipFill rotWithShape="1">
            <a:blip r:embed="rId5">
              <a:alphaModFix/>
            </a:blip>
            <a:stretch>
              <a:fillRect b="0" l="0" r="0" t="0"/>
            </a:stretch>
          </a:blipFill>
          <a:ln>
            <a:noFill/>
          </a:ln>
        </p:spPr>
      </p:sp>
      <p:pic>
        <p:nvPicPr>
          <p:cNvPr id="510" name="Google Shape;510;p33"/>
          <p:cNvPicPr preferRelativeResize="0"/>
          <p:nvPr/>
        </p:nvPicPr>
        <p:blipFill rotWithShape="1">
          <a:blip r:embed="rId6">
            <a:alphaModFix/>
          </a:blip>
          <a:srcRect b="8075" l="0" r="0" t="8074"/>
          <a:stretch/>
        </p:blipFill>
        <p:spPr>
          <a:xfrm>
            <a:off x="1028700" y="1028700"/>
            <a:ext cx="6547289" cy="822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14" name="Shape 514"/>
        <p:cNvGrpSpPr/>
        <p:nvPr/>
      </p:nvGrpSpPr>
      <p:grpSpPr>
        <a:xfrm>
          <a:off x="0" y="0"/>
          <a:ext cx="0" cy="0"/>
          <a:chOff x="0" y="0"/>
          <a:chExt cx="0" cy="0"/>
        </a:xfrm>
      </p:grpSpPr>
      <p:sp>
        <p:nvSpPr>
          <p:cNvPr id="515" name="Google Shape;515;p34"/>
          <p:cNvSpPr/>
          <p:nvPr/>
        </p:nvSpPr>
        <p:spPr>
          <a:xfrm>
            <a:off x="5621914" y="173708"/>
            <a:ext cx="7159053" cy="5789884"/>
          </a:xfrm>
          <a:custGeom>
            <a:rect b="b" l="l" r="r" t="t"/>
            <a:pathLst>
              <a:path extrusionOk="0" h="5789884" w="7159053">
                <a:moveTo>
                  <a:pt x="0" y="0"/>
                </a:moveTo>
                <a:lnTo>
                  <a:pt x="7159053" y="0"/>
                </a:lnTo>
                <a:lnTo>
                  <a:pt x="7159053" y="5789884"/>
                </a:lnTo>
                <a:lnTo>
                  <a:pt x="0" y="5789884"/>
                </a:lnTo>
                <a:lnTo>
                  <a:pt x="0" y="0"/>
                </a:lnTo>
                <a:close/>
              </a:path>
            </a:pathLst>
          </a:custGeom>
          <a:blipFill rotWithShape="1">
            <a:blip r:embed="rId3">
              <a:alphaModFix/>
            </a:blip>
            <a:stretch>
              <a:fillRect b="0" l="0" r="0" t="0"/>
            </a:stretch>
          </a:blipFill>
          <a:ln>
            <a:noFill/>
          </a:ln>
        </p:spPr>
      </p:sp>
      <p:sp>
        <p:nvSpPr>
          <p:cNvPr id="516" name="Google Shape;516;p34"/>
          <p:cNvSpPr/>
          <p:nvPr/>
        </p:nvSpPr>
        <p:spPr>
          <a:xfrm>
            <a:off x="-565821" y="4750120"/>
            <a:ext cx="7406413" cy="6758352"/>
          </a:xfrm>
          <a:custGeom>
            <a:rect b="b" l="l" r="r" t="t"/>
            <a:pathLst>
              <a:path extrusionOk="0" h="6758352" w="7406413">
                <a:moveTo>
                  <a:pt x="0" y="0"/>
                </a:moveTo>
                <a:lnTo>
                  <a:pt x="7406413" y="0"/>
                </a:lnTo>
                <a:lnTo>
                  <a:pt x="7406413" y="6758352"/>
                </a:lnTo>
                <a:lnTo>
                  <a:pt x="0" y="6758352"/>
                </a:lnTo>
                <a:lnTo>
                  <a:pt x="0" y="0"/>
                </a:lnTo>
                <a:close/>
              </a:path>
            </a:pathLst>
          </a:custGeom>
          <a:blipFill rotWithShape="1">
            <a:blip r:embed="rId4">
              <a:alphaModFix/>
            </a:blip>
            <a:stretch>
              <a:fillRect b="0" l="0" r="0" t="0"/>
            </a:stretch>
          </a:blipFill>
          <a:ln>
            <a:noFill/>
          </a:ln>
        </p:spPr>
      </p:sp>
      <p:sp>
        <p:nvSpPr>
          <p:cNvPr id="517" name="Google Shape;517;p34"/>
          <p:cNvSpPr/>
          <p:nvPr/>
        </p:nvSpPr>
        <p:spPr>
          <a:xfrm>
            <a:off x="11741568" y="5143500"/>
            <a:ext cx="7154587" cy="5965137"/>
          </a:xfrm>
          <a:custGeom>
            <a:rect b="b" l="l" r="r" t="t"/>
            <a:pathLst>
              <a:path extrusionOk="0" h="5965137" w="7154587">
                <a:moveTo>
                  <a:pt x="0" y="0"/>
                </a:moveTo>
                <a:lnTo>
                  <a:pt x="7154587" y="0"/>
                </a:lnTo>
                <a:lnTo>
                  <a:pt x="7154587" y="5965137"/>
                </a:lnTo>
                <a:lnTo>
                  <a:pt x="0" y="5965137"/>
                </a:lnTo>
                <a:lnTo>
                  <a:pt x="0" y="0"/>
                </a:lnTo>
                <a:close/>
              </a:path>
            </a:pathLst>
          </a:custGeom>
          <a:blipFill rotWithShape="1">
            <a:blip r:embed="rId5">
              <a:alphaModFix/>
            </a:blip>
            <a:stretch>
              <a:fillRect b="0" l="0" r="0" t="0"/>
            </a:stretch>
          </a:blipFill>
          <a:ln>
            <a:noFill/>
          </a:ln>
        </p:spPr>
      </p:sp>
      <p:sp>
        <p:nvSpPr>
          <p:cNvPr id="518" name="Google Shape;518;p34"/>
          <p:cNvSpPr txBox="1"/>
          <p:nvPr/>
        </p:nvSpPr>
        <p:spPr>
          <a:xfrm>
            <a:off x="1082419" y="1744423"/>
            <a:ext cx="41100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sp>
        <p:nvSpPr>
          <p:cNvPr id="519" name="Google Shape;519;p34"/>
          <p:cNvSpPr txBox="1"/>
          <p:nvPr/>
        </p:nvSpPr>
        <p:spPr>
          <a:xfrm>
            <a:off x="7307851" y="7347871"/>
            <a:ext cx="4175553" cy="1581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 ut labore et dolore magna aliqua. In vitae turpis massa sed.</a:t>
            </a:r>
            <a:endParaRPr/>
          </a:p>
        </p:txBody>
      </p:sp>
      <p:sp>
        <p:nvSpPr>
          <p:cNvPr id="520" name="Google Shape;520;p34"/>
          <p:cNvSpPr txBox="1"/>
          <p:nvPr/>
        </p:nvSpPr>
        <p:spPr>
          <a:xfrm>
            <a:off x="13210528" y="2273313"/>
            <a:ext cx="4175553" cy="1581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 ut labore et dolore magna aliqua. In vitae turpis massa sed.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24" name="Shape 524"/>
        <p:cNvGrpSpPr/>
        <p:nvPr/>
      </p:nvGrpSpPr>
      <p:grpSpPr>
        <a:xfrm>
          <a:off x="0" y="0"/>
          <a:ext cx="0" cy="0"/>
          <a:chOff x="0" y="0"/>
          <a:chExt cx="0" cy="0"/>
        </a:xfrm>
      </p:grpSpPr>
      <p:sp>
        <p:nvSpPr>
          <p:cNvPr id="525" name="Google Shape;525;p35"/>
          <p:cNvSpPr txBox="1"/>
          <p:nvPr/>
        </p:nvSpPr>
        <p:spPr>
          <a:xfrm>
            <a:off x="11798085" y="3191992"/>
            <a:ext cx="46311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C11A05"/>
                </a:solidFill>
                <a:latin typeface="Pacifico"/>
                <a:ea typeface="Pacifico"/>
                <a:cs typeface="Pacifico"/>
                <a:sym typeface="Pacifico"/>
              </a:rPr>
              <a:t>Write Topic /Idea Here</a:t>
            </a:r>
            <a:endParaRPr/>
          </a:p>
        </p:txBody>
      </p:sp>
      <p:grpSp>
        <p:nvGrpSpPr>
          <p:cNvPr id="526" name="Google Shape;526;p35"/>
          <p:cNvGrpSpPr/>
          <p:nvPr/>
        </p:nvGrpSpPr>
        <p:grpSpPr>
          <a:xfrm>
            <a:off x="1028700" y="420728"/>
            <a:ext cx="6517543" cy="3507954"/>
            <a:chOff x="0" y="-47625"/>
            <a:chExt cx="1405764" cy="756628"/>
          </a:xfrm>
        </p:grpSpPr>
        <p:sp>
          <p:nvSpPr>
            <p:cNvPr id="527" name="Google Shape;527;p35"/>
            <p:cNvSpPr/>
            <p:nvPr/>
          </p:nvSpPr>
          <p:spPr>
            <a:xfrm>
              <a:off x="0" y="0"/>
              <a:ext cx="1405764" cy="709003"/>
            </a:xfrm>
            <a:custGeom>
              <a:rect b="b" l="l" r="r" t="t"/>
              <a:pathLst>
                <a:path extrusionOk="0" h="709003" w="1405764">
                  <a:moveTo>
                    <a:pt x="60581" y="0"/>
                  </a:moveTo>
                  <a:lnTo>
                    <a:pt x="1345183" y="0"/>
                  </a:lnTo>
                  <a:cubicBezTo>
                    <a:pt x="1361251" y="0"/>
                    <a:pt x="1376659" y="6383"/>
                    <a:pt x="1388021" y="17744"/>
                  </a:cubicBezTo>
                  <a:cubicBezTo>
                    <a:pt x="1399382" y="29105"/>
                    <a:pt x="1405764" y="44514"/>
                    <a:pt x="1405764" y="60581"/>
                  </a:cubicBezTo>
                  <a:lnTo>
                    <a:pt x="1405764" y="648422"/>
                  </a:lnTo>
                  <a:cubicBezTo>
                    <a:pt x="1405764" y="664489"/>
                    <a:pt x="1399382" y="679898"/>
                    <a:pt x="1388021" y="691259"/>
                  </a:cubicBezTo>
                  <a:cubicBezTo>
                    <a:pt x="1376659" y="702620"/>
                    <a:pt x="1361251" y="709003"/>
                    <a:pt x="1345183" y="709003"/>
                  </a:cubicBezTo>
                  <a:lnTo>
                    <a:pt x="60581" y="709003"/>
                  </a:lnTo>
                  <a:cubicBezTo>
                    <a:pt x="44514" y="709003"/>
                    <a:pt x="29105" y="702620"/>
                    <a:pt x="17744" y="691259"/>
                  </a:cubicBezTo>
                  <a:cubicBezTo>
                    <a:pt x="6383" y="679898"/>
                    <a:pt x="0" y="664489"/>
                    <a:pt x="0" y="648422"/>
                  </a:cubicBezTo>
                  <a:lnTo>
                    <a:pt x="0" y="60581"/>
                  </a:lnTo>
                  <a:cubicBezTo>
                    <a:pt x="0" y="44514"/>
                    <a:pt x="6383" y="29105"/>
                    <a:pt x="17744" y="17744"/>
                  </a:cubicBezTo>
                  <a:cubicBezTo>
                    <a:pt x="29105" y="6383"/>
                    <a:pt x="44514" y="0"/>
                    <a:pt x="60581"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5"/>
            <p:cNvSpPr txBox="1"/>
            <p:nvPr/>
          </p:nvSpPr>
          <p:spPr>
            <a:xfrm>
              <a:off x="0" y="-47625"/>
              <a:ext cx="1405764" cy="7566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9" name="Google Shape;529;p35"/>
          <p:cNvSpPr/>
          <p:nvPr/>
        </p:nvSpPr>
        <p:spPr>
          <a:xfrm flipH="1">
            <a:off x="-148123" y="4539847"/>
            <a:ext cx="7331533" cy="7490710"/>
          </a:xfrm>
          <a:custGeom>
            <a:rect b="b" l="l" r="r" t="t"/>
            <a:pathLst>
              <a:path extrusionOk="0" h="7490710" w="7331533">
                <a:moveTo>
                  <a:pt x="7331533" y="0"/>
                </a:moveTo>
                <a:lnTo>
                  <a:pt x="0" y="0"/>
                </a:lnTo>
                <a:lnTo>
                  <a:pt x="0" y="7490711"/>
                </a:lnTo>
                <a:lnTo>
                  <a:pt x="7331533" y="7490711"/>
                </a:lnTo>
                <a:lnTo>
                  <a:pt x="7331533" y="0"/>
                </a:lnTo>
                <a:close/>
              </a:path>
            </a:pathLst>
          </a:custGeom>
          <a:blipFill rotWithShape="1">
            <a:blip r:embed="rId3">
              <a:alphaModFix/>
            </a:blip>
            <a:stretch>
              <a:fillRect b="0" l="0" r="0" t="0"/>
            </a:stretch>
          </a:blipFill>
          <a:ln>
            <a:noFill/>
          </a:ln>
        </p:spPr>
      </p:sp>
      <p:sp>
        <p:nvSpPr>
          <p:cNvPr id="530" name="Google Shape;530;p35"/>
          <p:cNvSpPr/>
          <p:nvPr/>
        </p:nvSpPr>
        <p:spPr>
          <a:xfrm>
            <a:off x="1342137" y="1340121"/>
            <a:ext cx="2175507" cy="1889971"/>
          </a:xfrm>
          <a:custGeom>
            <a:rect b="b" l="l" r="r" t="t"/>
            <a:pathLst>
              <a:path extrusionOk="0" h="1889971" w="2175507">
                <a:moveTo>
                  <a:pt x="0" y="0"/>
                </a:moveTo>
                <a:lnTo>
                  <a:pt x="2175507" y="0"/>
                </a:lnTo>
                <a:lnTo>
                  <a:pt x="2175507" y="1889971"/>
                </a:lnTo>
                <a:lnTo>
                  <a:pt x="0" y="1889971"/>
                </a:lnTo>
                <a:lnTo>
                  <a:pt x="0" y="0"/>
                </a:lnTo>
                <a:close/>
              </a:path>
            </a:pathLst>
          </a:custGeom>
          <a:blipFill rotWithShape="1">
            <a:blip r:embed="rId4">
              <a:alphaModFix/>
            </a:blip>
            <a:stretch>
              <a:fillRect b="0" l="0" r="0" t="0"/>
            </a:stretch>
          </a:blipFill>
          <a:ln>
            <a:noFill/>
          </a:ln>
        </p:spPr>
      </p:sp>
      <p:grpSp>
        <p:nvGrpSpPr>
          <p:cNvPr id="531" name="Google Shape;531;p35"/>
          <p:cNvGrpSpPr/>
          <p:nvPr/>
        </p:nvGrpSpPr>
        <p:grpSpPr>
          <a:xfrm>
            <a:off x="3972175" y="1607486"/>
            <a:ext cx="3260631" cy="1348098"/>
            <a:chOff x="0" y="-9525"/>
            <a:chExt cx="4347507" cy="1797464"/>
          </a:xfrm>
        </p:grpSpPr>
        <p:sp>
          <p:nvSpPr>
            <p:cNvPr id="532" name="Google Shape;532;p35"/>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01</a:t>
              </a:r>
              <a:endParaRPr/>
            </a:p>
          </p:txBody>
        </p:sp>
        <p:sp>
          <p:nvSpPr>
            <p:cNvPr id="533" name="Google Shape;533;p35"/>
            <p:cNvSpPr txBox="1"/>
            <p:nvPr/>
          </p:nvSpPr>
          <p:spPr>
            <a:xfrm>
              <a:off x="0" y="940214"/>
              <a:ext cx="3558815"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
        <p:nvSpPr>
          <p:cNvPr id="534" name="Google Shape;534;p35"/>
          <p:cNvSpPr/>
          <p:nvPr/>
        </p:nvSpPr>
        <p:spPr>
          <a:xfrm flipH="1" rot="769750">
            <a:off x="6860041" y="95719"/>
            <a:ext cx="12512527" cy="2184005"/>
          </a:xfrm>
          <a:custGeom>
            <a:rect b="b" l="l" r="r" t="t"/>
            <a:pathLst>
              <a:path extrusionOk="0" h="2184005" w="12512527">
                <a:moveTo>
                  <a:pt x="12512527" y="0"/>
                </a:moveTo>
                <a:lnTo>
                  <a:pt x="0" y="0"/>
                </a:lnTo>
                <a:lnTo>
                  <a:pt x="0" y="2184004"/>
                </a:lnTo>
                <a:lnTo>
                  <a:pt x="12512527" y="2184004"/>
                </a:lnTo>
                <a:lnTo>
                  <a:pt x="12512527" y="0"/>
                </a:lnTo>
                <a:close/>
              </a:path>
            </a:pathLst>
          </a:custGeom>
          <a:blipFill rotWithShape="1">
            <a:blip r:embed="rId5">
              <a:alphaModFix/>
            </a:blip>
            <a:stretch>
              <a:fillRect b="0" l="0" r="0" t="0"/>
            </a:stretch>
          </a:blipFill>
          <a:ln>
            <a:noFill/>
          </a:ln>
        </p:spPr>
      </p:sp>
      <p:grpSp>
        <p:nvGrpSpPr>
          <p:cNvPr id="535" name="Google Shape;535;p35"/>
          <p:cNvGrpSpPr/>
          <p:nvPr/>
        </p:nvGrpSpPr>
        <p:grpSpPr>
          <a:xfrm>
            <a:off x="4287471" y="3009288"/>
            <a:ext cx="6517543" cy="3507954"/>
            <a:chOff x="0" y="-47625"/>
            <a:chExt cx="1405764" cy="756628"/>
          </a:xfrm>
        </p:grpSpPr>
        <p:sp>
          <p:nvSpPr>
            <p:cNvPr id="536" name="Google Shape;536;p35"/>
            <p:cNvSpPr/>
            <p:nvPr/>
          </p:nvSpPr>
          <p:spPr>
            <a:xfrm>
              <a:off x="0" y="0"/>
              <a:ext cx="1405764" cy="709003"/>
            </a:xfrm>
            <a:custGeom>
              <a:rect b="b" l="l" r="r" t="t"/>
              <a:pathLst>
                <a:path extrusionOk="0" h="709003" w="1405764">
                  <a:moveTo>
                    <a:pt x="60581" y="0"/>
                  </a:moveTo>
                  <a:lnTo>
                    <a:pt x="1345183" y="0"/>
                  </a:lnTo>
                  <a:cubicBezTo>
                    <a:pt x="1361251" y="0"/>
                    <a:pt x="1376659" y="6383"/>
                    <a:pt x="1388021" y="17744"/>
                  </a:cubicBezTo>
                  <a:cubicBezTo>
                    <a:pt x="1399382" y="29105"/>
                    <a:pt x="1405764" y="44514"/>
                    <a:pt x="1405764" y="60581"/>
                  </a:cubicBezTo>
                  <a:lnTo>
                    <a:pt x="1405764" y="648422"/>
                  </a:lnTo>
                  <a:cubicBezTo>
                    <a:pt x="1405764" y="664489"/>
                    <a:pt x="1399382" y="679898"/>
                    <a:pt x="1388021" y="691259"/>
                  </a:cubicBezTo>
                  <a:cubicBezTo>
                    <a:pt x="1376659" y="702620"/>
                    <a:pt x="1361251" y="709003"/>
                    <a:pt x="1345183" y="709003"/>
                  </a:cubicBezTo>
                  <a:lnTo>
                    <a:pt x="60581" y="709003"/>
                  </a:lnTo>
                  <a:cubicBezTo>
                    <a:pt x="44514" y="709003"/>
                    <a:pt x="29105" y="702620"/>
                    <a:pt x="17744" y="691259"/>
                  </a:cubicBezTo>
                  <a:cubicBezTo>
                    <a:pt x="6383" y="679898"/>
                    <a:pt x="0" y="664489"/>
                    <a:pt x="0" y="648422"/>
                  </a:cubicBezTo>
                  <a:lnTo>
                    <a:pt x="0" y="60581"/>
                  </a:lnTo>
                  <a:cubicBezTo>
                    <a:pt x="0" y="44514"/>
                    <a:pt x="6383" y="29105"/>
                    <a:pt x="17744" y="17744"/>
                  </a:cubicBezTo>
                  <a:cubicBezTo>
                    <a:pt x="29105" y="6383"/>
                    <a:pt x="44514" y="0"/>
                    <a:pt x="60581"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5"/>
            <p:cNvSpPr txBox="1"/>
            <p:nvPr/>
          </p:nvSpPr>
          <p:spPr>
            <a:xfrm>
              <a:off x="0" y="-47625"/>
              <a:ext cx="1405764" cy="7566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8" name="Google Shape;538;p35"/>
          <p:cNvGrpSpPr/>
          <p:nvPr/>
        </p:nvGrpSpPr>
        <p:grpSpPr>
          <a:xfrm>
            <a:off x="7230946" y="4196046"/>
            <a:ext cx="3260631" cy="1348098"/>
            <a:chOff x="0" y="-9525"/>
            <a:chExt cx="4347507" cy="1797464"/>
          </a:xfrm>
        </p:grpSpPr>
        <p:sp>
          <p:nvSpPr>
            <p:cNvPr id="539" name="Google Shape;539;p35"/>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02</a:t>
              </a:r>
              <a:endParaRPr/>
            </a:p>
          </p:txBody>
        </p:sp>
        <p:sp>
          <p:nvSpPr>
            <p:cNvPr id="540" name="Google Shape;540;p35"/>
            <p:cNvSpPr txBox="1"/>
            <p:nvPr/>
          </p:nvSpPr>
          <p:spPr>
            <a:xfrm>
              <a:off x="0" y="940214"/>
              <a:ext cx="3558815"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grpSp>
        <p:nvGrpSpPr>
          <p:cNvPr id="541" name="Google Shape;541;p35"/>
          <p:cNvGrpSpPr/>
          <p:nvPr/>
        </p:nvGrpSpPr>
        <p:grpSpPr>
          <a:xfrm>
            <a:off x="7546243" y="5750346"/>
            <a:ext cx="6517543" cy="3507954"/>
            <a:chOff x="0" y="-47625"/>
            <a:chExt cx="1405764" cy="756628"/>
          </a:xfrm>
        </p:grpSpPr>
        <p:sp>
          <p:nvSpPr>
            <p:cNvPr id="542" name="Google Shape;542;p35"/>
            <p:cNvSpPr/>
            <p:nvPr/>
          </p:nvSpPr>
          <p:spPr>
            <a:xfrm>
              <a:off x="0" y="0"/>
              <a:ext cx="1405764" cy="709003"/>
            </a:xfrm>
            <a:custGeom>
              <a:rect b="b" l="l" r="r" t="t"/>
              <a:pathLst>
                <a:path extrusionOk="0" h="709003" w="1405764">
                  <a:moveTo>
                    <a:pt x="60581" y="0"/>
                  </a:moveTo>
                  <a:lnTo>
                    <a:pt x="1345183" y="0"/>
                  </a:lnTo>
                  <a:cubicBezTo>
                    <a:pt x="1361251" y="0"/>
                    <a:pt x="1376659" y="6383"/>
                    <a:pt x="1388021" y="17744"/>
                  </a:cubicBezTo>
                  <a:cubicBezTo>
                    <a:pt x="1399382" y="29105"/>
                    <a:pt x="1405764" y="44514"/>
                    <a:pt x="1405764" y="60581"/>
                  </a:cubicBezTo>
                  <a:lnTo>
                    <a:pt x="1405764" y="648422"/>
                  </a:lnTo>
                  <a:cubicBezTo>
                    <a:pt x="1405764" y="664489"/>
                    <a:pt x="1399382" y="679898"/>
                    <a:pt x="1388021" y="691259"/>
                  </a:cubicBezTo>
                  <a:cubicBezTo>
                    <a:pt x="1376659" y="702620"/>
                    <a:pt x="1361251" y="709003"/>
                    <a:pt x="1345183" y="709003"/>
                  </a:cubicBezTo>
                  <a:lnTo>
                    <a:pt x="60581" y="709003"/>
                  </a:lnTo>
                  <a:cubicBezTo>
                    <a:pt x="44514" y="709003"/>
                    <a:pt x="29105" y="702620"/>
                    <a:pt x="17744" y="691259"/>
                  </a:cubicBezTo>
                  <a:cubicBezTo>
                    <a:pt x="6383" y="679898"/>
                    <a:pt x="0" y="664489"/>
                    <a:pt x="0" y="648422"/>
                  </a:cubicBezTo>
                  <a:lnTo>
                    <a:pt x="0" y="60581"/>
                  </a:lnTo>
                  <a:cubicBezTo>
                    <a:pt x="0" y="44514"/>
                    <a:pt x="6383" y="29105"/>
                    <a:pt x="17744" y="17744"/>
                  </a:cubicBezTo>
                  <a:cubicBezTo>
                    <a:pt x="29105" y="6383"/>
                    <a:pt x="44514" y="0"/>
                    <a:pt x="60581" y="0"/>
                  </a:cubicBezTo>
                  <a:close/>
                </a:path>
              </a:pathLst>
            </a:custGeom>
            <a:solidFill>
              <a:srgbClr val="FFFFFF"/>
            </a:solidFill>
            <a:ln cap="rnd" cmpd="sng" w="57150">
              <a:solidFill>
                <a:srgbClr val="4A63B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5"/>
            <p:cNvSpPr txBox="1"/>
            <p:nvPr/>
          </p:nvSpPr>
          <p:spPr>
            <a:xfrm>
              <a:off x="0" y="-47625"/>
              <a:ext cx="1405764" cy="75662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4" name="Google Shape;544;p35"/>
          <p:cNvGrpSpPr/>
          <p:nvPr/>
        </p:nvGrpSpPr>
        <p:grpSpPr>
          <a:xfrm>
            <a:off x="10489718" y="6937104"/>
            <a:ext cx="3260631" cy="1348098"/>
            <a:chOff x="0" y="-9525"/>
            <a:chExt cx="4347507" cy="1797464"/>
          </a:xfrm>
        </p:grpSpPr>
        <p:sp>
          <p:nvSpPr>
            <p:cNvPr id="545" name="Google Shape;545;p35"/>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03</a:t>
              </a:r>
              <a:endParaRPr/>
            </a:p>
          </p:txBody>
        </p:sp>
        <p:sp>
          <p:nvSpPr>
            <p:cNvPr id="546" name="Google Shape;546;p35"/>
            <p:cNvSpPr txBox="1"/>
            <p:nvPr/>
          </p:nvSpPr>
          <p:spPr>
            <a:xfrm>
              <a:off x="0" y="940214"/>
              <a:ext cx="3558815"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
        <p:nvSpPr>
          <p:cNvPr id="547" name="Google Shape;547;p35"/>
          <p:cNvSpPr/>
          <p:nvPr/>
        </p:nvSpPr>
        <p:spPr>
          <a:xfrm>
            <a:off x="4691959" y="3923852"/>
            <a:ext cx="2081787" cy="1899631"/>
          </a:xfrm>
          <a:custGeom>
            <a:rect b="b" l="l" r="r" t="t"/>
            <a:pathLst>
              <a:path extrusionOk="0" h="1899631" w="2081787">
                <a:moveTo>
                  <a:pt x="0" y="0"/>
                </a:moveTo>
                <a:lnTo>
                  <a:pt x="2081787" y="0"/>
                </a:lnTo>
                <a:lnTo>
                  <a:pt x="2081787" y="1899631"/>
                </a:lnTo>
                <a:lnTo>
                  <a:pt x="0" y="1899631"/>
                </a:lnTo>
                <a:lnTo>
                  <a:pt x="0" y="0"/>
                </a:lnTo>
                <a:close/>
              </a:path>
            </a:pathLst>
          </a:custGeom>
          <a:blipFill rotWithShape="1">
            <a:blip r:embed="rId6">
              <a:alphaModFix/>
            </a:blip>
            <a:stretch>
              <a:fillRect b="0" l="0" r="0" t="0"/>
            </a:stretch>
          </a:blipFill>
          <a:ln>
            <a:noFill/>
          </a:ln>
        </p:spPr>
      </p:sp>
      <p:sp>
        <p:nvSpPr>
          <p:cNvPr id="548" name="Google Shape;548;p35"/>
          <p:cNvSpPr/>
          <p:nvPr/>
        </p:nvSpPr>
        <p:spPr>
          <a:xfrm>
            <a:off x="8039395" y="6721376"/>
            <a:ext cx="2209210" cy="1786698"/>
          </a:xfrm>
          <a:custGeom>
            <a:rect b="b" l="l" r="r" t="t"/>
            <a:pathLst>
              <a:path extrusionOk="0" h="1786698" w="2209210">
                <a:moveTo>
                  <a:pt x="0" y="0"/>
                </a:moveTo>
                <a:lnTo>
                  <a:pt x="2209210" y="0"/>
                </a:lnTo>
                <a:lnTo>
                  <a:pt x="2209210" y="1786698"/>
                </a:lnTo>
                <a:lnTo>
                  <a:pt x="0" y="1786698"/>
                </a:lnTo>
                <a:lnTo>
                  <a:pt x="0" y="0"/>
                </a:lnTo>
                <a:close/>
              </a:path>
            </a:pathLst>
          </a:custGeom>
          <a:blipFill rotWithShape="1">
            <a:blip r:embed="rId7">
              <a:alphaModFix/>
            </a:blip>
            <a:stretch>
              <a:fillRect b="0" l="0" r="0" t="0"/>
            </a:stretch>
          </a:blipFill>
          <a:ln>
            <a:noFill/>
          </a:ln>
        </p:spPr>
      </p:sp>
      <p:sp>
        <p:nvSpPr>
          <p:cNvPr id="549" name="Google Shape;549;p35"/>
          <p:cNvSpPr/>
          <p:nvPr/>
        </p:nvSpPr>
        <p:spPr>
          <a:xfrm>
            <a:off x="14301910" y="5532312"/>
            <a:ext cx="4254467" cy="5505781"/>
          </a:xfrm>
          <a:custGeom>
            <a:rect b="b" l="l" r="r" t="t"/>
            <a:pathLst>
              <a:path extrusionOk="0" h="5505781" w="4254467">
                <a:moveTo>
                  <a:pt x="0" y="0"/>
                </a:moveTo>
                <a:lnTo>
                  <a:pt x="4254467" y="0"/>
                </a:lnTo>
                <a:lnTo>
                  <a:pt x="4254467" y="5505781"/>
                </a:lnTo>
                <a:lnTo>
                  <a:pt x="0" y="5505781"/>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115" name="Shape 115"/>
        <p:cNvGrpSpPr/>
        <p:nvPr/>
      </p:nvGrpSpPr>
      <p:grpSpPr>
        <a:xfrm>
          <a:off x="0" y="0"/>
          <a:ext cx="0" cy="0"/>
          <a:chOff x="0" y="0"/>
          <a:chExt cx="0" cy="0"/>
        </a:xfrm>
      </p:grpSpPr>
      <p:sp>
        <p:nvSpPr>
          <p:cNvPr id="116" name="Google Shape;116;p18"/>
          <p:cNvSpPr/>
          <p:nvPr/>
        </p:nvSpPr>
        <p:spPr>
          <a:xfrm>
            <a:off x="0" y="0"/>
            <a:ext cx="6250891" cy="1091065"/>
          </a:xfrm>
          <a:custGeom>
            <a:rect b="b" l="l" r="r" t="t"/>
            <a:pathLst>
              <a:path extrusionOk="0" h="1091065" w="6250891">
                <a:moveTo>
                  <a:pt x="0" y="0"/>
                </a:moveTo>
                <a:lnTo>
                  <a:pt x="6250891" y="0"/>
                </a:lnTo>
                <a:lnTo>
                  <a:pt x="6250891" y="1091065"/>
                </a:lnTo>
                <a:lnTo>
                  <a:pt x="0" y="1091065"/>
                </a:lnTo>
                <a:lnTo>
                  <a:pt x="0" y="0"/>
                </a:lnTo>
                <a:close/>
              </a:path>
            </a:pathLst>
          </a:custGeom>
          <a:blipFill rotWithShape="1">
            <a:blip r:embed="rId3">
              <a:alphaModFix/>
            </a:blip>
            <a:stretch>
              <a:fillRect b="0" l="0" r="0" t="0"/>
            </a:stretch>
          </a:blipFill>
          <a:ln>
            <a:noFill/>
          </a:ln>
        </p:spPr>
      </p:sp>
      <p:sp>
        <p:nvSpPr>
          <p:cNvPr id="117" name="Google Shape;117;p18"/>
          <p:cNvSpPr/>
          <p:nvPr/>
        </p:nvSpPr>
        <p:spPr>
          <a:xfrm>
            <a:off x="5932450" y="0"/>
            <a:ext cx="6250891" cy="1091065"/>
          </a:xfrm>
          <a:custGeom>
            <a:rect b="b" l="l" r="r" t="t"/>
            <a:pathLst>
              <a:path extrusionOk="0" h="1091065" w="6250891">
                <a:moveTo>
                  <a:pt x="0" y="0"/>
                </a:moveTo>
                <a:lnTo>
                  <a:pt x="6250891" y="0"/>
                </a:lnTo>
                <a:lnTo>
                  <a:pt x="6250891" y="1091065"/>
                </a:lnTo>
                <a:lnTo>
                  <a:pt x="0" y="1091065"/>
                </a:lnTo>
                <a:lnTo>
                  <a:pt x="0" y="0"/>
                </a:lnTo>
                <a:close/>
              </a:path>
            </a:pathLst>
          </a:custGeom>
          <a:blipFill rotWithShape="1">
            <a:blip r:embed="rId3">
              <a:alphaModFix/>
            </a:blip>
            <a:stretch>
              <a:fillRect b="0" l="0" r="0" t="0"/>
            </a:stretch>
          </a:blipFill>
          <a:ln>
            <a:noFill/>
          </a:ln>
        </p:spPr>
      </p:sp>
      <p:sp>
        <p:nvSpPr>
          <p:cNvPr id="118" name="Google Shape;118;p18"/>
          <p:cNvSpPr/>
          <p:nvPr/>
        </p:nvSpPr>
        <p:spPr>
          <a:xfrm>
            <a:off x="12137946" y="0"/>
            <a:ext cx="6250891" cy="1091065"/>
          </a:xfrm>
          <a:custGeom>
            <a:rect b="b" l="l" r="r" t="t"/>
            <a:pathLst>
              <a:path extrusionOk="0" h="1091065" w="6250891">
                <a:moveTo>
                  <a:pt x="0" y="0"/>
                </a:moveTo>
                <a:lnTo>
                  <a:pt x="6250891" y="0"/>
                </a:lnTo>
                <a:lnTo>
                  <a:pt x="6250891" y="1091065"/>
                </a:lnTo>
                <a:lnTo>
                  <a:pt x="0" y="1091065"/>
                </a:lnTo>
                <a:lnTo>
                  <a:pt x="0" y="0"/>
                </a:lnTo>
                <a:close/>
              </a:path>
            </a:pathLst>
          </a:custGeom>
          <a:blipFill rotWithShape="1">
            <a:blip r:embed="rId3">
              <a:alphaModFix/>
            </a:blip>
            <a:stretch>
              <a:fillRect b="0" l="0" r="0" t="0"/>
            </a:stretch>
          </a:blipFill>
          <a:ln>
            <a:noFill/>
          </a:ln>
        </p:spPr>
      </p:sp>
      <p:sp>
        <p:nvSpPr>
          <p:cNvPr id="119" name="Google Shape;119;p18"/>
          <p:cNvSpPr/>
          <p:nvPr/>
        </p:nvSpPr>
        <p:spPr>
          <a:xfrm>
            <a:off x="1312597" y="545532"/>
            <a:ext cx="3016102" cy="2752193"/>
          </a:xfrm>
          <a:custGeom>
            <a:rect b="b" l="l" r="r" t="t"/>
            <a:pathLst>
              <a:path extrusionOk="0" h="2752193" w="3016102">
                <a:moveTo>
                  <a:pt x="0" y="0"/>
                </a:moveTo>
                <a:lnTo>
                  <a:pt x="3016102" y="0"/>
                </a:lnTo>
                <a:lnTo>
                  <a:pt x="3016102" y="2752193"/>
                </a:lnTo>
                <a:lnTo>
                  <a:pt x="0" y="2752193"/>
                </a:lnTo>
                <a:lnTo>
                  <a:pt x="0" y="0"/>
                </a:lnTo>
                <a:close/>
              </a:path>
            </a:pathLst>
          </a:custGeom>
          <a:blipFill rotWithShape="1">
            <a:blip r:embed="rId4">
              <a:alphaModFix/>
            </a:blip>
            <a:stretch>
              <a:fillRect b="0" l="0" r="0" t="0"/>
            </a:stretch>
          </a:blipFill>
          <a:ln>
            <a:noFill/>
          </a:ln>
        </p:spPr>
      </p:sp>
      <p:sp>
        <p:nvSpPr>
          <p:cNvPr id="120" name="Google Shape;120;p18"/>
          <p:cNvSpPr/>
          <p:nvPr/>
        </p:nvSpPr>
        <p:spPr>
          <a:xfrm>
            <a:off x="5287215" y="545532"/>
            <a:ext cx="3403020" cy="2752193"/>
          </a:xfrm>
          <a:custGeom>
            <a:rect b="b" l="l" r="r" t="t"/>
            <a:pathLst>
              <a:path extrusionOk="0" h="2752193" w="3403020">
                <a:moveTo>
                  <a:pt x="0" y="0"/>
                </a:moveTo>
                <a:lnTo>
                  <a:pt x="3403020" y="0"/>
                </a:lnTo>
                <a:lnTo>
                  <a:pt x="3403020" y="2752193"/>
                </a:lnTo>
                <a:lnTo>
                  <a:pt x="0" y="2752193"/>
                </a:lnTo>
                <a:lnTo>
                  <a:pt x="0" y="0"/>
                </a:lnTo>
                <a:close/>
              </a:path>
            </a:pathLst>
          </a:custGeom>
          <a:blipFill rotWithShape="1">
            <a:blip r:embed="rId5">
              <a:alphaModFix/>
            </a:blip>
            <a:stretch>
              <a:fillRect b="0" l="0" r="0" t="0"/>
            </a:stretch>
          </a:blipFill>
          <a:ln>
            <a:noFill/>
          </a:ln>
        </p:spPr>
      </p:sp>
      <p:sp>
        <p:nvSpPr>
          <p:cNvPr id="121" name="Google Shape;121;p18"/>
          <p:cNvSpPr/>
          <p:nvPr/>
        </p:nvSpPr>
        <p:spPr>
          <a:xfrm>
            <a:off x="9648751" y="545532"/>
            <a:ext cx="3167992" cy="2752193"/>
          </a:xfrm>
          <a:custGeom>
            <a:rect b="b" l="l" r="r" t="t"/>
            <a:pathLst>
              <a:path extrusionOk="0" h="2752193" w="3167992">
                <a:moveTo>
                  <a:pt x="0" y="0"/>
                </a:moveTo>
                <a:lnTo>
                  <a:pt x="3167992" y="0"/>
                </a:lnTo>
                <a:lnTo>
                  <a:pt x="3167992" y="2752193"/>
                </a:lnTo>
                <a:lnTo>
                  <a:pt x="0" y="2752193"/>
                </a:lnTo>
                <a:lnTo>
                  <a:pt x="0" y="0"/>
                </a:lnTo>
                <a:close/>
              </a:path>
            </a:pathLst>
          </a:custGeom>
          <a:blipFill rotWithShape="1">
            <a:blip r:embed="rId6">
              <a:alphaModFix/>
            </a:blip>
            <a:stretch>
              <a:fillRect b="0" l="0" r="0" t="0"/>
            </a:stretch>
          </a:blipFill>
          <a:ln>
            <a:noFill/>
          </a:ln>
        </p:spPr>
      </p:sp>
      <p:sp>
        <p:nvSpPr>
          <p:cNvPr id="122" name="Google Shape;122;p18"/>
          <p:cNvSpPr/>
          <p:nvPr/>
        </p:nvSpPr>
        <p:spPr>
          <a:xfrm>
            <a:off x="13775259" y="545532"/>
            <a:ext cx="3300981" cy="2752193"/>
          </a:xfrm>
          <a:custGeom>
            <a:rect b="b" l="l" r="r" t="t"/>
            <a:pathLst>
              <a:path extrusionOk="0" h="2752193" w="3300981">
                <a:moveTo>
                  <a:pt x="0" y="0"/>
                </a:moveTo>
                <a:lnTo>
                  <a:pt x="3300981" y="0"/>
                </a:lnTo>
                <a:lnTo>
                  <a:pt x="3300981" y="2752193"/>
                </a:lnTo>
                <a:lnTo>
                  <a:pt x="0" y="2752193"/>
                </a:lnTo>
                <a:lnTo>
                  <a:pt x="0" y="0"/>
                </a:lnTo>
                <a:close/>
              </a:path>
            </a:pathLst>
          </a:custGeom>
          <a:blipFill rotWithShape="1">
            <a:blip r:embed="rId7">
              <a:alphaModFix/>
            </a:blip>
            <a:stretch>
              <a:fillRect b="0" l="0" r="0" t="0"/>
            </a:stretch>
          </a:blipFill>
          <a:ln>
            <a:noFill/>
          </a:ln>
        </p:spPr>
      </p:sp>
      <p:sp>
        <p:nvSpPr>
          <p:cNvPr id="123" name="Google Shape;123;p18"/>
          <p:cNvSpPr/>
          <p:nvPr/>
        </p:nvSpPr>
        <p:spPr>
          <a:xfrm>
            <a:off x="14082678" y="7782723"/>
            <a:ext cx="2993562" cy="2253336"/>
          </a:xfrm>
          <a:custGeom>
            <a:rect b="b" l="l" r="r" t="t"/>
            <a:pathLst>
              <a:path extrusionOk="0" h="2253336" w="2993562">
                <a:moveTo>
                  <a:pt x="0" y="0"/>
                </a:moveTo>
                <a:lnTo>
                  <a:pt x="2993562" y="0"/>
                </a:lnTo>
                <a:lnTo>
                  <a:pt x="2993562" y="2253336"/>
                </a:lnTo>
                <a:lnTo>
                  <a:pt x="0" y="2253336"/>
                </a:lnTo>
                <a:lnTo>
                  <a:pt x="0" y="0"/>
                </a:lnTo>
                <a:close/>
              </a:path>
            </a:pathLst>
          </a:custGeom>
          <a:blipFill rotWithShape="1">
            <a:blip r:embed="rId8">
              <a:alphaModFix/>
            </a:blip>
            <a:stretch>
              <a:fillRect b="0" l="0" r="0" t="0"/>
            </a:stretch>
          </a:blipFill>
          <a:ln>
            <a:noFill/>
          </a:ln>
        </p:spPr>
      </p:sp>
      <p:sp>
        <p:nvSpPr>
          <p:cNvPr id="124" name="Google Shape;124;p18"/>
          <p:cNvSpPr txBox="1"/>
          <p:nvPr/>
        </p:nvSpPr>
        <p:spPr>
          <a:xfrm>
            <a:off x="3560406" y="4030030"/>
            <a:ext cx="11167200" cy="861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5600" u="none" cap="none" strike="noStrike">
                <a:solidFill>
                  <a:srgbClr val="C11A05"/>
                </a:solidFill>
                <a:latin typeface="Pacifico"/>
                <a:ea typeface="Pacifico"/>
                <a:cs typeface="Pacifico"/>
                <a:sym typeface="Pacifico"/>
              </a:rPr>
              <a:t>How to Use This Presentation</a:t>
            </a:r>
            <a:endParaRPr/>
          </a:p>
        </p:txBody>
      </p:sp>
      <p:sp>
        <p:nvSpPr>
          <p:cNvPr id="125" name="Google Shape;125;p18"/>
          <p:cNvSpPr txBox="1"/>
          <p:nvPr/>
        </p:nvSpPr>
        <p:spPr>
          <a:xfrm>
            <a:off x="7219711" y="6035838"/>
            <a:ext cx="5097000" cy="314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Lato"/>
                <a:ea typeface="Lato"/>
                <a:cs typeface="Lato"/>
                <a:sym typeface="Lato"/>
              </a:rPr>
              <a:t>Alternative: </a:t>
            </a:r>
            <a:r>
              <a:rPr b="0" i="0" lang="en-US" sz="1800" u="none" cap="none" strike="noStrike">
                <a:solidFill>
                  <a:srgbClr val="000000"/>
                </a:solidFill>
                <a:latin typeface="Lato"/>
                <a:ea typeface="Lato"/>
                <a:cs typeface="Lato"/>
                <a:sym typeface="Lato"/>
              </a:rPr>
              <a:t>From Canva template file, Click on the "Share" button on the top right corner in Canva and click on "More" at the bottom of the menu. Enter "PowerPoint" in the search bar and click on the PowerPoint icon to download.</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p:txBody>
      </p:sp>
      <p:sp>
        <p:nvSpPr>
          <p:cNvPr id="126" name="Google Shape;126;p18"/>
          <p:cNvSpPr txBox="1"/>
          <p:nvPr/>
        </p:nvSpPr>
        <p:spPr>
          <a:xfrm>
            <a:off x="1930090" y="5339551"/>
            <a:ext cx="3260631"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Lato"/>
                <a:ea typeface="Lato"/>
                <a:cs typeface="Lato"/>
                <a:sym typeface="Lato"/>
              </a:rPr>
              <a:t>Google Slides</a:t>
            </a:r>
            <a:endParaRPr/>
          </a:p>
        </p:txBody>
      </p:sp>
      <p:sp>
        <p:nvSpPr>
          <p:cNvPr id="127" name="Google Shape;127;p18"/>
          <p:cNvSpPr txBox="1"/>
          <p:nvPr/>
        </p:nvSpPr>
        <p:spPr>
          <a:xfrm>
            <a:off x="1028700" y="6035838"/>
            <a:ext cx="4992000" cy="314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Lato"/>
                <a:ea typeface="Lato"/>
                <a:cs typeface="Lato"/>
                <a:sym typeface="Lato"/>
              </a:rPr>
              <a:t>Alternative: </a:t>
            </a:r>
            <a:r>
              <a:rPr b="0" i="0" lang="en-US" sz="1800" u="none" cap="none" strike="noStrike">
                <a:solidFill>
                  <a:srgbClr val="000000"/>
                </a:solidFill>
                <a:latin typeface="Lato"/>
                <a:ea typeface="Lato"/>
                <a:cs typeface="Lato"/>
                <a:sym typeface="Lato"/>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28" name="Google Shape;128;p18"/>
          <p:cNvSpPr txBox="1"/>
          <p:nvPr/>
        </p:nvSpPr>
        <p:spPr>
          <a:xfrm>
            <a:off x="8393439" y="5339551"/>
            <a:ext cx="2749442"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Lato"/>
                <a:ea typeface="Lato"/>
                <a:cs typeface="Lato"/>
                <a:sym typeface="Lato"/>
              </a:rPr>
              <a:t>PowerPoint</a:t>
            </a:r>
            <a:endParaRPr/>
          </a:p>
        </p:txBody>
      </p:sp>
      <p:sp>
        <p:nvSpPr>
          <p:cNvPr id="129" name="Google Shape;129;p18"/>
          <p:cNvSpPr txBox="1"/>
          <p:nvPr/>
        </p:nvSpPr>
        <p:spPr>
          <a:xfrm>
            <a:off x="14563107" y="5339551"/>
            <a:ext cx="1693854"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Lato"/>
                <a:ea typeface="Lato"/>
                <a:cs typeface="Lato"/>
                <a:sym typeface="Lato"/>
              </a:rPr>
              <a:t>Canva</a:t>
            </a:r>
            <a:endParaRPr/>
          </a:p>
        </p:txBody>
      </p:sp>
      <p:sp>
        <p:nvSpPr>
          <p:cNvPr id="130" name="Google Shape;130;p18"/>
          <p:cNvSpPr txBox="1"/>
          <p:nvPr/>
        </p:nvSpPr>
        <p:spPr>
          <a:xfrm>
            <a:off x="13515681" y="6035838"/>
            <a:ext cx="37887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"Canva" button under this presentation preview. Start editing your presentation. You need to sign in to your Canva account.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53" name="Shape 553"/>
        <p:cNvGrpSpPr/>
        <p:nvPr/>
      </p:nvGrpSpPr>
      <p:grpSpPr>
        <a:xfrm>
          <a:off x="0" y="0"/>
          <a:ext cx="0" cy="0"/>
          <a:chOff x="0" y="0"/>
          <a:chExt cx="0" cy="0"/>
        </a:xfrm>
      </p:grpSpPr>
      <p:pic>
        <p:nvPicPr>
          <p:cNvPr id="554" name="Google Shape;554;p36"/>
          <p:cNvPicPr preferRelativeResize="0"/>
          <p:nvPr/>
        </p:nvPicPr>
        <p:blipFill rotWithShape="1">
          <a:blip r:embed="rId3">
            <a:alphaModFix/>
          </a:blip>
          <a:srcRect b="0" l="9162" r="9161" t="0"/>
          <a:stretch/>
        </p:blipFill>
        <p:spPr>
          <a:xfrm>
            <a:off x="1028700" y="907339"/>
            <a:ext cx="6012614" cy="4959946"/>
          </a:xfrm>
          <a:prstGeom prst="rect">
            <a:avLst/>
          </a:prstGeom>
          <a:noFill/>
          <a:ln>
            <a:noFill/>
          </a:ln>
        </p:spPr>
      </p:pic>
      <p:pic>
        <p:nvPicPr>
          <p:cNvPr id="555" name="Google Shape;555;p36"/>
          <p:cNvPicPr preferRelativeResize="0"/>
          <p:nvPr/>
        </p:nvPicPr>
        <p:blipFill rotWithShape="1">
          <a:blip r:embed="rId4">
            <a:alphaModFix/>
          </a:blip>
          <a:srcRect b="11066" l="0" r="0" t="11067"/>
          <a:stretch/>
        </p:blipFill>
        <p:spPr>
          <a:xfrm>
            <a:off x="7347744" y="907339"/>
            <a:ext cx="4246580" cy="4959946"/>
          </a:xfrm>
          <a:prstGeom prst="rect">
            <a:avLst/>
          </a:prstGeom>
          <a:noFill/>
          <a:ln>
            <a:noFill/>
          </a:ln>
        </p:spPr>
      </p:pic>
      <p:sp>
        <p:nvSpPr>
          <p:cNvPr id="556" name="Google Shape;556;p36"/>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5">
              <a:alphaModFix/>
            </a:blip>
            <a:stretch>
              <a:fillRect b="0" l="0" r="0" t="0"/>
            </a:stretch>
          </a:blipFill>
          <a:ln>
            <a:noFill/>
          </a:ln>
        </p:spPr>
      </p:sp>
      <p:sp>
        <p:nvSpPr>
          <p:cNvPr id="557" name="Google Shape;557;p36"/>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5">
              <a:alphaModFix/>
            </a:blip>
            <a:stretch>
              <a:fillRect b="0" l="0" r="0" t="0"/>
            </a:stretch>
          </a:blipFill>
          <a:ln>
            <a:noFill/>
          </a:ln>
        </p:spPr>
      </p:sp>
      <p:sp>
        <p:nvSpPr>
          <p:cNvPr id="558" name="Google Shape;558;p36"/>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5">
              <a:alphaModFix/>
            </a:blip>
            <a:stretch>
              <a:fillRect b="0" l="0" r="0" t="0"/>
            </a:stretch>
          </a:blipFill>
          <a:ln>
            <a:noFill/>
          </a:ln>
        </p:spPr>
      </p:sp>
      <p:pic>
        <p:nvPicPr>
          <p:cNvPr id="559" name="Google Shape;559;p36"/>
          <p:cNvPicPr preferRelativeResize="0"/>
          <p:nvPr/>
        </p:nvPicPr>
        <p:blipFill rotWithShape="1">
          <a:blip r:embed="rId6">
            <a:alphaModFix/>
          </a:blip>
          <a:srcRect b="17870" l="0" r="0" t="17870"/>
          <a:stretch/>
        </p:blipFill>
        <p:spPr>
          <a:xfrm>
            <a:off x="1028700" y="6155182"/>
            <a:ext cx="3362691" cy="3241205"/>
          </a:xfrm>
          <a:prstGeom prst="rect">
            <a:avLst/>
          </a:prstGeom>
          <a:noFill/>
          <a:ln>
            <a:noFill/>
          </a:ln>
        </p:spPr>
      </p:pic>
      <p:pic>
        <p:nvPicPr>
          <p:cNvPr id="560" name="Google Shape;560;p36"/>
          <p:cNvPicPr preferRelativeResize="0"/>
          <p:nvPr/>
        </p:nvPicPr>
        <p:blipFill rotWithShape="1">
          <a:blip r:embed="rId7">
            <a:alphaModFix/>
          </a:blip>
          <a:srcRect b="17870" l="0" r="0" t="17870"/>
          <a:stretch/>
        </p:blipFill>
        <p:spPr>
          <a:xfrm>
            <a:off x="4630589" y="6155182"/>
            <a:ext cx="3362691" cy="3241205"/>
          </a:xfrm>
          <a:prstGeom prst="rect">
            <a:avLst/>
          </a:prstGeom>
          <a:noFill/>
          <a:ln>
            <a:noFill/>
          </a:ln>
        </p:spPr>
      </p:pic>
      <p:pic>
        <p:nvPicPr>
          <p:cNvPr id="561" name="Google Shape;561;p36"/>
          <p:cNvPicPr preferRelativeResize="0"/>
          <p:nvPr/>
        </p:nvPicPr>
        <p:blipFill rotWithShape="1">
          <a:blip r:embed="rId8">
            <a:alphaModFix/>
          </a:blip>
          <a:srcRect b="17870" l="0" r="0" t="17870"/>
          <a:stretch/>
        </p:blipFill>
        <p:spPr>
          <a:xfrm>
            <a:off x="8231633" y="6155182"/>
            <a:ext cx="3362691" cy="3241205"/>
          </a:xfrm>
          <a:prstGeom prst="rect">
            <a:avLst/>
          </a:prstGeom>
          <a:noFill/>
          <a:ln>
            <a:noFill/>
          </a:ln>
        </p:spPr>
      </p:pic>
      <p:sp>
        <p:nvSpPr>
          <p:cNvPr id="562" name="Google Shape;562;p36"/>
          <p:cNvSpPr/>
          <p:nvPr/>
        </p:nvSpPr>
        <p:spPr>
          <a:xfrm>
            <a:off x="14938841" y="1870449"/>
            <a:ext cx="5058352" cy="6546103"/>
          </a:xfrm>
          <a:custGeom>
            <a:rect b="b" l="l" r="r" t="t"/>
            <a:pathLst>
              <a:path extrusionOk="0" h="6546103" w="5058352">
                <a:moveTo>
                  <a:pt x="0" y="0"/>
                </a:moveTo>
                <a:lnTo>
                  <a:pt x="5058352" y="0"/>
                </a:lnTo>
                <a:lnTo>
                  <a:pt x="5058352" y="6546102"/>
                </a:lnTo>
                <a:lnTo>
                  <a:pt x="0" y="6546102"/>
                </a:lnTo>
                <a:lnTo>
                  <a:pt x="0" y="0"/>
                </a:lnTo>
                <a:close/>
              </a:path>
            </a:pathLst>
          </a:custGeom>
          <a:blipFill rotWithShape="1">
            <a:blip r:embed="rId9">
              <a:alphaModFix/>
            </a:blip>
            <a:stretch>
              <a:fillRect b="0" l="0" r="0" t="0"/>
            </a:stretch>
          </a:blipFill>
          <a:ln>
            <a:noFill/>
          </a:ln>
        </p:spPr>
      </p:sp>
      <p:grpSp>
        <p:nvGrpSpPr>
          <p:cNvPr id="563" name="Google Shape;563;p36"/>
          <p:cNvGrpSpPr/>
          <p:nvPr/>
        </p:nvGrpSpPr>
        <p:grpSpPr>
          <a:xfrm>
            <a:off x="12567334" y="4987629"/>
            <a:ext cx="4743014" cy="2114302"/>
            <a:chOff x="0" y="-47625"/>
            <a:chExt cx="1023017" cy="456032"/>
          </a:xfrm>
        </p:grpSpPr>
        <p:sp>
          <p:nvSpPr>
            <p:cNvPr id="564" name="Google Shape;564;p36"/>
            <p:cNvSpPr/>
            <p:nvPr/>
          </p:nvSpPr>
          <p:spPr>
            <a:xfrm>
              <a:off x="0" y="0"/>
              <a:ext cx="1023017" cy="408407"/>
            </a:xfrm>
            <a:custGeom>
              <a:rect b="b" l="l" r="r" t="t"/>
              <a:pathLst>
                <a:path extrusionOk="0" h="408407" w="1023017">
                  <a:moveTo>
                    <a:pt x="83246" y="0"/>
                  </a:moveTo>
                  <a:lnTo>
                    <a:pt x="939771" y="0"/>
                  </a:lnTo>
                  <a:cubicBezTo>
                    <a:pt x="961850" y="0"/>
                    <a:pt x="983024" y="8771"/>
                    <a:pt x="998635" y="24382"/>
                  </a:cubicBezTo>
                  <a:cubicBezTo>
                    <a:pt x="1014247" y="39994"/>
                    <a:pt x="1023017" y="61168"/>
                    <a:pt x="1023017" y="83246"/>
                  </a:cubicBezTo>
                  <a:lnTo>
                    <a:pt x="1023017" y="325161"/>
                  </a:lnTo>
                  <a:cubicBezTo>
                    <a:pt x="1023017" y="371137"/>
                    <a:pt x="985747" y="408407"/>
                    <a:pt x="939771" y="408407"/>
                  </a:cubicBezTo>
                  <a:lnTo>
                    <a:pt x="83246" y="408407"/>
                  </a:lnTo>
                  <a:cubicBezTo>
                    <a:pt x="61168" y="408407"/>
                    <a:pt x="39994" y="399637"/>
                    <a:pt x="24382" y="384025"/>
                  </a:cubicBezTo>
                  <a:cubicBezTo>
                    <a:pt x="8771" y="368413"/>
                    <a:pt x="0" y="347239"/>
                    <a:pt x="0" y="325161"/>
                  </a:cubicBezTo>
                  <a:lnTo>
                    <a:pt x="0" y="83246"/>
                  </a:lnTo>
                  <a:cubicBezTo>
                    <a:pt x="0" y="61168"/>
                    <a:pt x="8771" y="39994"/>
                    <a:pt x="24382" y="24382"/>
                  </a:cubicBezTo>
                  <a:cubicBezTo>
                    <a:pt x="39994" y="8771"/>
                    <a:pt x="61168" y="0"/>
                    <a:pt x="83246" y="0"/>
                  </a:cubicBezTo>
                  <a:close/>
                </a:path>
              </a:pathLst>
            </a:custGeom>
            <a:solidFill>
              <a:srgbClr val="FFFFFF"/>
            </a:solidFill>
            <a:ln cap="rnd" cmpd="sng" w="57150">
              <a:solidFill>
                <a:srgbClr val="7736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6"/>
            <p:cNvSpPr txBox="1"/>
            <p:nvPr/>
          </p:nvSpPr>
          <p:spPr>
            <a:xfrm>
              <a:off x="0" y="-47625"/>
              <a:ext cx="1023017" cy="45603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6" name="Google Shape;566;p36"/>
          <p:cNvSpPr/>
          <p:nvPr/>
        </p:nvSpPr>
        <p:spPr>
          <a:xfrm>
            <a:off x="12458293" y="8230658"/>
            <a:ext cx="4796077" cy="1665547"/>
          </a:xfrm>
          <a:custGeom>
            <a:rect b="b" l="l" r="r" t="t"/>
            <a:pathLst>
              <a:path extrusionOk="0" h="1665547" w="4796077">
                <a:moveTo>
                  <a:pt x="0" y="0"/>
                </a:moveTo>
                <a:lnTo>
                  <a:pt x="4796077" y="0"/>
                </a:lnTo>
                <a:lnTo>
                  <a:pt x="4796077" y="1665547"/>
                </a:lnTo>
                <a:lnTo>
                  <a:pt x="0" y="1665547"/>
                </a:lnTo>
                <a:lnTo>
                  <a:pt x="0" y="0"/>
                </a:lnTo>
                <a:close/>
              </a:path>
            </a:pathLst>
          </a:custGeom>
          <a:blipFill rotWithShape="1">
            <a:blip r:embed="rId10">
              <a:alphaModFix/>
            </a:blip>
            <a:stretch>
              <a:fillRect b="0" l="0" r="0" t="0"/>
            </a:stretch>
          </a:blipFill>
          <a:ln>
            <a:noFill/>
          </a:ln>
        </p:spPr>
      </p:sp>
      <p:sp>
        <p:nvSpPr>
          <p:cNvPr id="567" name="Google Shape;567;p36"/>
          <p:cNvSpPr txBox="1"/>
          <p:nvPr/>
        </p:nvSpPr>
        <p:spPr>
          <a:xfrm>
            <a:off x="12623311" y="5690743"/>
            <a:ext cx="4631059"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Gallery 01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71" name="Shape 571"/>
        <p:cNvGrpSpPr/>
        <p:nvPr/>
      </p:nvGrpSpPr>
      <p:grpSpPr>
        <a:xfrm>
          <a:off x="0" y="0"/>
          <a:ext cx="0" cy="0"/>
          <a:chOff x="0" y="0"/>
          <a:chExt cx="0" cy="0"/>
        </a:xfrm>
      </p:grpSpPr>
      <p:pic>
        <p:nvPicPr>
          <p:cNvPr id="572" name="Google Shape;572;p37"/>
          <p:cNvPicPr preferRelativeResize="0"/>
          <p:nvPr/>
        </p:nvPicPr>
        <p:blipFill rotWithShape="1">
          <a:blip r:embed="rId3">
            <a:alphaModFix/>
          </a:blip>
          <a:srcRect b="7598" l="0" r="0" t="7598"/>
          <a:stretch/>
        </p:blipFill>
        <p:spPr>
          <a:xfrm>
            <a:off x="1028700" y="1028700"/>
            <a:ext cx="3522061" cy="4480252"/>
          </a:xfrm>
          <a:prstGeom prst="rect">
            <a:avLst/>
          </a:prstGeom>
          <a:noFill/>
          <a:ln>
            <a:noFill/>
          </a:ln>
        </p:spPr>
      </p:pic>
      <p:sp>
        <p:nvSpPr>
          <p:cNvPr id="573" name="Google Shape;573;p37"/>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4">
              <a:alphaModFix/>
            </a:blip>
            <a:stretch>
              <a:fillRect b="0" l="0" r="0" t="0"/>
            </a:stretch>
          </a:blipFill>
          <a:ln>
            <a:noFill/>
          </a:ln>
        </p:spPr>
      </p:sp>
      <p:sp>
        <p:nvSpPr>
          <p:cNvPr id="574" name="Google Shape;574;p37"/>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4">
              <a:alphaModFix/>
            </a:blip>
            <a:stretch>
              <a:fillRect b="0" l="0" r="0" t="0"/>
            </a:stretch>
          </a:blipFill>
          <a:ln>
            <a:noFill/>
          </a:ln>
        </p:spPr>
      </p:sp>
      <p:sp>
        <p:nvSpPr>
          <p:cNvPr id="575" name="Google Shape;575;p37"/>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4">
              <a:alphaModFix/>
            </a:blip>
            <a:stretch>
              <a:fillRect b="0" l="0" r="0" t="0"/>
            </a:stretch>
          </a:blipFill>
          <a:ln>
            <a:noFill/>
          </a:ln>
        </p:spPr>
      </p:sp>
      <p:sp>
        <p:nvSpPr>
          <p:cNvPr id="576" name="Google Shape;576;p37"/>
          <p:cNvSpPr/>
          <p:nvPr/>
        </p:nvSpPr>
        <p:spPr>
          <a:xfrm>
            <a:off x="14938841" y="1870449"/>
            <a:ext cx="5058352" cy="6546103"/>
          </a:xfrm>
          <a:custGeom>
            <a:rect b="b" l="l" r="r" t="t"/>
            <a:pathLst>
              <a:path extrusionOk="0" h="6546103" w="5058352">
                <a:moveTo>
                  <a:pt x="0" y="0"/>
                </a:moveTo>
                <a:lnTo>
                  <a:pt x="5058352" y="0"/>
                </a:lnTo>
                <a:lnTo>
                  <a:pt x="5058352" y="6546102"/>
                </a:lnTo>
                <a:lnTo>
                  <a:pt x="0" y="6546102"/>
                </a:lnTo>
                <a:lnTo>
                  <a:pt x="0" y="0"/>
                </a:lnTo>
                <a:close/>
              </a:path>
            </a:pathLst>
          </a:custGeom>
          <a:blipFill rotWithShape="1">
            <a:blip r:embed="rId5">
              <a:alphaModFix/>
            </a:blip>
            <a:stretch>
              <a:fillRect b="0" l="0" r="0" t="0"/>
            </a:stretch>
          </a:blipFill>
          <a:ln>
            <a:noFill/>
          </a:ln>
        </p:spPr>
      </p:sp>
      <p:grpSp>
        <p:nvGrpSpPr>
          <p:cNvPr id="577" name="Google Shape;577;p37"/>
          <p:cNvGrpSpPr/>
          <p:nvPr/>
        </p:nvGrpSpPr>
        <p:grpSpPr>
          <a:xfrm>
            <a:off x="12567334" y="4987629"/>
            <a:ext cx="4743014" cy="2114302"/>
            <a:chOff x="0" y="-47625"/>
            <a:chExt cx="1023017" cy="456032"/>
          </a:xfrm>
        </p:grpSpPr>
        <p:sp>
          <p:nvSpPr>
            <p:cNvPr id="578" name="Google Shape;578;p37"/>
            <p:cNvSpPr/>
            <p:nvPr/>
          </p:nvSpPr>
          <p:spPr>
            <a:xfrm>
              <a:off x="0" y="0"/>
              <a:ext cx="1023017" cy="408407"/>
            </a:xfrm>
            <a:custGeom>
              <a:rect b="b" l="l" r="r" t="t"/>
              <a:pathLst>
                <a:path extrusionOk="0" h="408407" w="1023017">
                  <a:moveTo>
                    <a:pt x="83246" y="0"/>
                  </a:moveTo>
                  <a:lnTo>
                    <a:pt x="939771" y="0"/>
                  </a:lnTo>
                  <a:cubicBezTo>
                    <a:pt x="961850" y="0"/>
                    <a:pt x="983024" y="8771"/>
                    <a:pt x="998635" y="24382"/>
                  </a:cubicBezTo>
                  <a:cubicBezTo>
                    <a:pt x="1014247" y="39994"/>
                    <a:pt x="1023017" y="61168"/>
                    <a:pt x="1023017" y="83246"/>
                  </a:cubicBezTo>
                  <a:lnTo>
                    <a:pt x="1023017" y="325161"/>
                  </a:lnTo>
                  <a:cubicBezTo>
                    <a:pt x="1023017" y="371137"/>
                    <a:pt x="985747" y="408407"/>
                    <a:pt x="939771" y="408407"/>
                  </a:cubicBezTo>
                  <a:lnTo>
                    <a:pt x="83246" y="408407"/>
                  </a:lnTo>
                  <a:cubicBezTo>
                    <a:pt x="61168" y="408407"/>
                    <a:pt x="39994" y="399637"/>
                    <a:pt x="24382" y="384025"/>
                  </a:cubicBezTo>
                  <a:cubicBezTo>
                    <a:pt x="8771" y="368413"/>
                    <a:pt x="0" y="347239"/>
                    <a:pt x="0" y="325161"/>
                  </a:cubicBezTo>
                  <a:lnTo>
                    <a:pt x="0" y="83246"/>
                  </a:lnTo>
                  <a:cubicBezTo>
                    <a:pt x="0" y="61168"/>
                    <a:pt x="8771" y="39994"/>
                    <a:pt x="24382" y="24382"/>
                  </a:cubicBezTo>
                  <a:cubicBezTo>
                    <a:pt x="39994" y="8771"/>
                    <a:pt x="61168" y="0"/>
                    <a:pt x="83246" y="0"/>
                  </a:cubicBezTo>
                  <a:close/>
                </a:path>
              </a:pathLst>
            </a:custGeom>
            <a:solidFill>
              <a:srgbClr val="FFFFFF"/>
            </a:solidFill>
            <a:ln cap="rnd" cmpd="sng" w="57150">
              <a:solidFill>
                <a:srgbClr val="7736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7"/>
            <p:cNvSpPr txBox="1"/>
            <p:nvPr/>
          </p:nvSpPr>
          <p:spPr>
            <a:xfrm>
              <a:off x="0" y="-47625"/>
              <a:ext cx="1023017" cy="45603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0" name="Google Shape;580;p37"/>
          <p:cNvSpPr txBox="1"/>
          <p:nvPr/>
        </p:nvSpPr>
        <p:spPr>
          <a:xfrm>
            <a:off x="12623311" y="5690743"/>
            <a:ext cx="4631059"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Gallery 02</a:t>
            </a:r>
            <a:endParaRPr/>
          </a:p>
        </p:txBody>
      </p:sp>
      <p:sp>
        <p:nvSpPr>
          <p:cNvPr id="581" name="Google Shape;581;p37"/>
          <p:cNvSpPr/>
          <p:nvPr/>
        </p:nvSpPr>
        <p:spPr>
          <a:xfrm>
            <a:off x="12458293" y="8230658"/>
            <a:ext cx="4796077" cy="1665547"/>
          </a:xfrm>
          <a:custGeom>
            <a:rect b="b" l="l" r="r" t="t"/>
            <a:pathLst>
              <a:path extrusionOk="0" h="1665547" w="4796077">
                <a:moveTo>
                  <a:pt x="0" y="0"/>
                </a:moveTo>
                <a:lnTo>
                  <a:pt x="4796077" y="0"/>
                </a:lnTo>
                <a:lnTo>
                  <a:pt x="4796077" y="1665547"/>
                </a:lnTo>
                <a:lnTo>
                  <a:pt x="0" y="1665547"/>
                </a:lnTo>
                <a:lnTo>
                  <a:pt x="0" y="0"/>
                </a:lnTo>
                <a:close/>
              </a:path>
            </a:pathLst>
          </a:custGeom>
          <a:blipFill rotWithShape="1">
            <a:blip r:embed="rId6">
              <a:alphaModFix/>
            </a:blip>
            <a:stretch>
              <a:fillRect b="0" l="0" r="0" t="0"/>
            </a:stretch>
          </a:blipFill>
          <a:ln>
            <a:noFill/>
          </a:ln>
        </p:spPr>
      </p:sp>
      <p:pic>
        <p:nvPicPr>
          <p:cNvPr id="582" name="Google Shape;582;p37"/>
          <p:cNvPicPr preferRelativeResize="0"/>
          <p:nvPr/>
        </p:nvPicPr>
        <p:blipFill rotWithShape="1">
          <a:blip r:embed="rId7">
            <a:alphaModFix/>
          </a:blip>
          <a:srcRect b="0" l="23795" r="23794" t="0"/>
          <a:stretch/>
        </p:blipFill>
        <p:spPr>
          <a:xfrm>
            <a:off x="4837079" y="1028700"/>
            <a:ext cx="3522061" cy="4480252"/>
          </a:xfrm>
          <a:prstGeom prst="rect">
            <a:avLst/>
          </a:prstGeom>
          <a:noFill/>
          <a:ln>
            <a:noFill/>
          </a:ln>
        </p:spPr>
      </p:pic>
      <p:pic>
        <p:nvPicPr>
          <p:cNvPr id="583" name="Google Shape;583;p37"/>
          <p:cNvPicPr preferRelativeResize="0"/>
          <p:nvPr/>
        </p:nvPicPr>
        <p:blipFill rotWithShape="1">
          <a:blip r:embed="rId8">
            <a:alphaModFix/>
          </a:blip>
          <a:srcRect b="7598" l="0" r="0" t="7598"/>
          <a:stretch/>
        </p:blipFill>
        <p:spPr>
          <a:xfrm>
            <a:off x="8643066" y="1028700"/>
            <a:ext cx="3522061" cy="4480252"/>
          </a:xfrm>
          <a:prstGeom prst="rect">
            <a:avLst/>
          </a:prstGeom>
          <a:noFill/>
          <a:ln>
            <a:noFill/>
          </a:ln>
        </p:spPr>
      </p:pic>
      <p:pic>
        <p:nvPicPr>
          <p:cNvPr id="584" name="Google Shape;584;p37"/>
          <p:cNvPicPr preferRelativeResize="0"/>
          <p:nvPr/>
        </p:nvPicPr>
        <p:blipFill rotWithShape="1">
          <a:blip r:embed="rId9">
            <a:alphaModFix/>
          </a:blip>
          <a:srcRect b="1046" l="0" r="0" t="1047"/>
          <a:stretch/>
        </p:blipFill>
        <p:spPr>
          <a:xfrm>
            <a:off x="1028700" y="5806748"/>
            <a:ext cx="5288095" cy="3451552"/>
          </a:xfrm>
          <a:prstGeom prst="rect">
            <a:avLst/>
          </a:prstGeom>
          <a:noFill/>
          <a:ln>
            <a:noFill/>
          </a:ln>
        </p:spPr>
      </p:pic>
      <p:pic>
        <p:nvPicPr>
          <p:cNvPr id="585" name="Google Shape;585;p37"/>
          <p:cNvPicPr preferRelativeResize="0"/>
          <p:nvPr/>
        </p:nvPicPr>
        <p:blipFill rotWithShape="1">
          <a:blip r:embed="rId10">
            <a:alphaModFix/>
          </a:blip>
          <a:srcRect b="1046" l="0" r="0" t="1047"/>
          <a:stretch/>
        </p:blipFill>
        <p:spPr>
          <a:xfrm>
            <a:off x="6877032" y="5806748"/>
            <a:ext cx="5288095" cy="34515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89" name="Shape 589"/>
        <p:cNvGrpSpPr/>
        <p:nvPr/>
      </p:nvGrpSpPr>
      <p:grpSpPr>
        <a:xfrm>
          <a:off x="0" y="0"/>
          <a:ext cx="0" cy="0"/>
          <a:chOff x="0" y="0"/>
          <a:chExt cx="0" cy="0"/>
        </a:xfrm>
      </p:grpSpPr>
      <p:pic>
        <p:nvPicPr>
          <p:cNvPr id="590" name="Google Shape;590;p38"/>
          <p:cNvPicPr preferRelativeResize="0"/>
          <p:nvPr/>
        </p:nvPicPr>
        <p:blipFill rotWithShape="1">
          <a:blip r:embed="rId3">
            <a:alphaModFix/>
          </a:blip>
          <a:srcRect b="7811" l="0" r="0" t="7812"/>
          <a:stretch/>
        </p:blipFill>
        <p:spPr>
          <a:xfrm>
            <a:off x="0" y="0"/>
            <a:ext cx="18288000" cy="10287000"/>
          </a:xfrm>
          <a:prstGeom prst="rect">
            <a:avLst/>
          </a:prstGeom>
          <a:noFill/>
          <a:ln>
            <a:noFill/>
          </a:ln>
        </p:spPr>
      </p:pic>
      <p:grpSp>
        <p:nvGrpSpPr>
          <p:cNvPr id="591" name="Google Shape;591;p38"/>
          <p:cNvGrpSpPr/>
          <p:nvPr/>
        </p:nvGrpSpPr>
        <p:grpSpPr>
          <a:xfrm>
            <a:off x="4681264" y="7216592"/>
            <a:ext cx="8925473" cy="2541706"/>
            <a:chOff x="0" y="-47625"/>
            <a:chExt cx="1925129" cy="548219"/>
          </a:xfrm>
        </p:grpSpPr>
        <p:sp>
          <p:nvSpPr>
            <p:cNvPr id="592" name="Google Shape;592;p38"/>
            <p:cNvSpPr/>
            <p:nvPr/>
          </p:nvSpPr>
          <p:spPr>
            <a:xfrm>
              <a:off x="0" y="0"/>
              <a:ext cx="1925129" cy="500594"/>
            </a:xfrm>
            <a:custGeom>
              <a:rect b="b" l="l" r="r" t="t"/>
              <a:pathLst>
                <a:path extrusionOk="0" h="500594" w="1925129">
                  <a:moveTo>
                    <a:pt x="44237" y="0"/>
                  </a:moveTo>
                  <a:lnTo>
                    <a:pt x="1880892" y="0"/>
                  </a:lnTo>
                  <a:cubicBezTo>
                    <a:pt x="1892624" y="0"/>
                    <a:pt x="1903876" y="4661"/>
                    <a:pt x="1912172" y="12957"/>
                  </a:cubicBezTo>
                  <a:cubicBezTo>
                    <a:pt x="1920468" y="21253"/>
                    <a:pt x="1925129" y="32505"/>
                    <a:pt x="1925129" y="44237"/>
                  </a:cubicBezTo>
                  <a:lnTo>
                    <a:pt x="1925129" y="456357"/>
                  </a:lnTo>
                  <a:cubicBezTo>
                    <a:pt x="1925129" y="480788"/>
                    <a:pt x="1905323" y="500594"/>
                    <a:pt x="1880892" y="500594"/>
                  </a:cubicBezTo>
                  <a:lnTo>
                    <a:pt x="44237" y="500594"/>
                  </a:lnTo>
                  <a:cubicBezTo>
                    <a:pt x="32505" y="500594"/>
                    <a:pt x="21253" y="495933"/>
                    <a:pt x="12957" y="487637"/>
                  </a:cubicBezTo>
                  <a:cubicBezTo>
                    <a:pt x="4661" y="479341"/>
                    <a:pt x="0" y="468089"/>
                    <a:pt x="0" y="456357"/>
                  </a:cubicBezTo>
                  <a:lnTo>
                    <a:pt x="0" y="44237"/>
                  </a:lnTo>
                  <a:cubicBezTo>
                    <a:pt x="0" y="32505"/>
                    <a:pt x="4661" y="21253"/>
                    <a:pt x="12957" y="12957"/>
                  </a:cubicBezTo>
                  <a:cubicBezTo>
                    <a:pt x="21253" y="4661"/>
                    <a:pt x="32505" y="0"/>
                    <a:pt x="44237" y="0"/>
                  </a:cubicBezTo>
                  <a:close/>
                </a:path>
              </a:pathLst>
            </a:custGeom>
            <a:solidFill>
              <a:srgbClr val="FFFFFF"/>
            </a:solidFill>
            <a:ln cap="rnd" cmpd="sng" w="57150">
              <a:solidFill>
                <a:srgbClr val="77361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8"/>
            <p:cNvSpPr txBox="1"/>
            <p:nvPr/>
          </p:nvSpPr>
          <p:spPr>
            <a:xfrm>
              <a:off x="0" y="-47625"/>
              <a:ext cx="1925129" cy="5482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4" name="Google Shape;594;p38"/>
          <p:cNvSpPr txBox="1"/>
          <p:nvPr/>
        </p:nvSpPr>
        <p:spPr>
          <a:xfrm>
            <a:off x="5210439" y="7685733"/>
            <a:ext cx="7867200" cy="185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5600" u="none" cap="none" strike="noStrike">
                <a:solidFill>
                  <a:srgbClr val="C11A05"/>
                </a:solidFill>
                <a:latin typeface="Pacifico"/>
                <a:ea typeface="Pacifico"/>
                <a:cs typeface="Pacifico"/>
                <a:sym typeface="Pacifico"/>
              </a:rPr>
              <a:t>A Picture is worth a thousand words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598" name="Shape 598"/>
        <p:cNvGrpSpPr/>
        <p:nvPr/>
      </p:nvGrpSpPr>
      <p:grpSpPr>
        <a:xfrm>
          <a:off x="0" y="0"/>
          <a:ext cx="0" cy="0"/>
          <a:chOff x="0" y="0"/>
          <a:chExt cx="0" cy="0"/>
        </a:xfrm>
      </p:grpSpPr>
      <p:grpSp>
        <p:nvGrpSpPr>
          <p:cNvPr id="599" name="Google Shape;599;p39"/>
          <p:cNvGrpSpPr/>
          <p:nvPr/>
        </p:nvGrpSpPr>
        <p:grpSpPr>
          <a:xfrm>
            <a:off x="337635" y="1309188"/>
            <a:ext cx="7668624" cy="7668624"/>
            <a:chOff x="0" y="0"/>
            <a:chExt cx="812800" cy="812800"/>
          </a:xfrm>
        </p:grpSpPr>
        <p:sp>
          <p:nvSpPr>
            <p:cNvPr id="600" name="Google Shape;600;p3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77361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2" name="Google Shape;602;p39"/>
          <p:cNvSpPr txBox="1"/>
          <p:nvPr/>
        </p:nvSpPr>
        <p:spPr>
          <a:xfrm>
            <a:off x="1572163" y="3429000"/>
            <a:ext cx="52446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C11A05"/>
                </a:solidFill>
                <a:latin typeface="Pacifico"/>
                <a:ea typeface="Pacifico"/>
                <a:cs typeface="Pacifico"/>
                <a:sym typeface="Pacifico"/>
              </a:rPr>
              <a:t>Write an original statement or inspiring quote</a:t>
            </a:r>
            <a:endParaRPr/>
          </a:p>
        </p:txBody>
      </p:sp>
      <p:sp>
        <p:nvSpPr>
          <p:cNvPr id="603" name="Google Shape;603;p39"/>
          <p:cNvSpPr txBox="1"/>
          <p:nvPr/>
        </p:nvSpPr>
        <p:spPr>
          <a:xfrm>
            <a:off x="2081602" y="6158674"/>
            <a:ext cx="4225739" cy="8477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Lato"/>
                <a:ea typeface="Lato"/>
                <a:cs typeface="Lato"/>
                <a:sym typeface="Lato"/>
              </a:rPr>
              <a:t>Include a credit, citation, or supporting message</a:t>
            </a:r>
            <a:endParaRPr/>
          </a:p>
        </p:txBody>
      </p:sp>
      <p:sp>
        <p:nvSpPr>
          <p:cNvPr id="604" name="Google Shape;604;p39"/>
          <p:cNvSpPr/>
          <p:nvPr/>
        </p:nvSpPr>
        <p:spPr>
          <a:xfrm>
            <a:off x="12882131" y="1028700"/>
            <a:ext cx="4155535" cy="4437950"/>
          </a:xfrm>
          <a:custGeom>
            <a:rect b="b" l="l" r="r" t="t"/>
            <a:pathLst>
              <a:path extrusionOk="0" h="4437950" w="4155535">
                <a:moveTo>
                  <a:pt x="0" y="0"/>
                </a:moveTo>
                <a:lnTo>
                  <a:pt x="4155536" y="0"/>
                </a:lnTo>
                <a:lnTo>
                  <a:pt x="4155536" y="4437950"/>
                </a:lnTo>
                <a:lnTo>
                  <a:pt x="0" y="4437950"/>
                </a:lnTo>
                <a:lnTo>
                  <a:pt x="0" y="0"/>
                </a:lnTo>
                <a:close/>
              </a:path>
            </a:pathLst>
          </a:custGeom>
          <a:blipFill rotWithShape="1">
            <a:blip r:embed="rId3">
              <a:alphaModFix/>
            </a:blip>
            <a:stretch>
              <a:fillRect b="0" l="0" r="0" t="0"/>
            </a:stretch>
          </a:blipFill>
          <a:ln>
            <a:noFill/>
          </a:ln>
        </p:spPr>
      </p:sp>
      <p:sp>
        <p:nvSpPr>
          <p:cNvPr id="605" name="Google Shape;605;p39"/>
          <p:cNvSpPr/>
          <p:nvPr/>
        </p:nvSpPr>
        <p:spPr>
          <a:xfrm>
            <a:off x="8735377" y="1970740"/>
            <a:ext cx="3150296" cy="2560331"/>
          </a:xfrm>
          <a:custGeom>
            <a:rect b="b" l="l" r="r" t="t"/>
            <a:pathLst>
              <a:path extrusionOk="0" h="2560331" w="3150296">
                <a:moveTo>
                  <a:pt x="0" y="0"/>
                </a:moveTo>
                <a:lnTo>
                  <a:pt x="3150296" y="0"/>
                </a:lnTo>
                <a:lnTo>
                  <a:pt x="3150296" y="2560331"/>
                </a:lnTo>
                <a:lnTo>
                  <a:pt x="0" y="2560331"/>
                </a:lnTo>
                <a:lnTo>
                  <a:pt x="0" y="0"/>
                </a:lnTo>
                <a:close/>
              </a:path>
            </a:pathLst>
          </a:custGeom>
          <a:blipFill rotWithShape="1">
            <a:blip r:embed="rId4">
              <a:alphaModFix/>
            </a:blip>
            <a:stretch>
              <a:fillRect b="0" l="0" r="0" t="0"/>
            </a:stretch>
          </a:blipFill>
          <a:ln>
            <a:noFill/>
          </a:ln>
        </p:spPr>
      </p:sp>
      <p:sp>
        <p:nvSpPr>
          <p:cNvPr id="606" name="Google Shape;606;p39"/>
          <p:cNvSpPr/>
          <p:nvPr/>
        </p:nvSpPr>
        <p:spPr>
          <a:xfrm>
            <a:off x="7537297" y="8420287"/>
            <a:ext cx="10750703" cy="3733426"/>
          </a:xfrm>
          <a:custGeom>
            <a:rect b="b" l="l" r="r" t="t"/>
            <a:pathLst>
              <a:path extrusionOk="0" h="3733426" w="10750703">
                <a:moveTo>
                  <a:pt x="0" y="0"/>
                </a:moveTo>
                <a:lnTo>
                  <a:pt x="10750703" y="0"/>
                </a:lnTo>
                <a:lnTo>
                  <a:pt x="10750703" y="3733426"/>
                </a:lnTo>
                <a:lnTo>
                  <a:pt x="0" y="3733426"/>
                </a:lnTo>
                <a:lnTo>
                  <a:pt x="0" y="0"/>
                </a:lnTo>
                <a:close/>
              </a:path>
            </a:pathLst>
          </a:custGeom>
          <a:blipFill rotWithShape="1">
            <a:blip r:embed="rId5">
              <a:alphaModFix/>
            </a:blip>
            <a:stretch>
              <a:fillRect b="0" l="0" r="0" t="0"/>
            </a:stretch>
          </a:blipFill>
          <a:ln>
            <a:noFill/>
          </a:ln>
        </p:spPr>
      </p:sp>
      <p:sp>
        <p:nvSpPr>
          <p:cNvPr id="607" name="Google Shape;607;p39"/>
          <p:cNvSpPr/>
          <p:nvPr/>
        </p:nvSpPr>
        <p:spPr>
          <a:xfrm>
            <a:off x="8006259" y="4991136"/>
            <a:ext cx="4615309" cy="3474069"/>
          </a:xfrm>
          <a:custGeom>
            <a:rect b="b" l="l" r="r" t="t"/>
            <a:pathLst>
              <a:path extrusionOk="0" h="3474069" w="4615309">
                <a:moveTo>
                  <a:pt x="0" y="0"/>
                </a:moveTo>
                <a:lnTo>
                  <a:pt x="4615310" y="0"/>
                </a:lnTo>
                <a:lnTo>
                  <a:pt x="4615310" y="3474069"/>
                </a:lnTo>
                <a:lnTo>
                  <a:pt x="0" y="3474069"/>
                </a:lnTo>
                <a:lnTo>
                  <a:pt x="0" y="0"/>
                </a:lnTo>
                <a:close/>
              </a:path>
            </a:pathLst>
          </a:custGeom>
          <a:blipFill rotWithShape="1">
            <a:blip r:embed="rId6">
              <a:alphaModFix/>
            </a:blip>
            <a:stretch>
              <a:fillRect b="0" l="0" r="0" t="0"/>
            </a:stretch>
          </a:blipFill>
          <a:ln>
            <a:noFill/>
          </a:ln>
        </p:spPr>
      </p:sp>
      <p:sp>
        <p:nvSpPr>
          <p:cNvPr id="608" name="Google Shape;608;p39"/>
          <p:cNvSpPr/>
          <p:nvPr/>
        </p:nvSpPr>
        <p:spPr>
          <a:xfrm>
            <a:off x="14919182" y="5466650"/>
            <a:ext cx="3683143" cy="4352310"/>
          </a:xfrm>
          <a:custGeom>
            <a:rect b="b" l="l" r="r" t="t"/>
            <a:pathLst>
              <a:path extrusionOk="0" h="4352310" w="3683143">
                <a:moveTo>
                  <a:pt x="0" y="0"/>
                </a:moveTo>
                <a:lnTo>
                  <a:pt x="3683143" y="0"/>
                </a:lnTo>
                <a:lnTo>
                  <a:pt x="3683143" y="4352311"/>
                </a:lnTo>
                <a:lnTo>
                  <a:pt x="0" y="4352311"/>
                </a:lnTo>
                <a:lnTo>
                  <a:pt x="0" y="0"/>
                </a:lnTo>
                <a:close/>
              </a:path>
            </a:pathLst>
          </a:custGeom>
          <a:blipFill rotWithShape="1">
            <a:blip r:embed="rId7">
              <a:alphaModFix/>
            </a:blip>
            <a:stretch>
              <a:fillRect b="0" l="0" r="0" t="0"/>
            </a:stretch>
          </a:blipFill>
          <a:ln>
            <a:noFill/>
          </a:ln>
        </p:spPr>
      </p:sp>
      <p:sp>
        <p:nvSpPr>
          <p:cNvPr id="609" name="Google Shape;609;p39"/>
          <p:cNvSpPr/>
          <p:nvPr/>
        </p:nvSpPr>
        <p:spPr>
          <a:xfrm flipH="1">
            <a:off x="10942694" y="6168199"/>
            <a:ext cx="3939909" cy="3737989"/>
          </a:xfrm>
          <a:custGeom>
            <a:rect b="b" l="l" r="r" t="t"/>
            <a:pathLst>
              <a:path extrusionOk="0" h="3737989" w="3939909">
                <a:moveTo>
                  <a:pt x="3939909" y="0"/>
                </a:moveTo>
                <a:lnTo>
                  <a:pt x="0" y="0"/>
                </a:lnTo>
                <a:lnTo>
                  <a:pt x="0" y="3737990"/>
                </a:lnTo>
                <a:lnTo>
                  <a:pt x="3939909" y="3737990"/>
                </a:lnTo>
                <a:lnTo>
                  <a:pt x="3939909" y="0"/>
                </a:lnTo>
                <a:close/>
              </a:path>
            </a:pathLst>
          </a:custGeom>
          <a:blipFill rotWithShape="1">
            <a:blip r:embed="rId8">
              <a:alphaModFix/>
            </a:blip>
            <a:stretch>
              <a:fillRect b="0" l="0" r="0" t="0"/>
            </a:stretch>
          </a:blipFill>
          <a:ln>
            <a:noFill/>
          </a:ln>
        </p:spPr>
      </p:sp>
      <p:sp>
        <p:nvSpPr>
          <p:cNvPr id="610" name="Google Shape;610;p39"/>
          <p:cNvSpPr/>
          <p:nvPr/>
        </p:nvSpPr>
        <p:spPr>
          <a:xfrm flipH="1" rot="-404434">
            <a:off x="-1036810" y="-178884"/>
            <a:ext cx="10072617" cy="1758130"/>
          </a:xfrm>
          <a:custGeom>
            <a:rect b="b" l="l" r="r" t="t"/>
            <a:pathLst>
              <a:path extrusionOk="0" h="1758130" w="10072617">
                <a:moveTo>
                  <a:pt x="10072616" y="0"/>
                </a:moveTo>
                <a:lnTo>
                  <a:pt x="0" y="0"/>
                </a:lnTo>
                <a:lnTo>
                  <a:pt x="0" y="1758129"/>
                </a:lnTo>
                <a:lnTo>
                  <a:pt x="10072616" y="1758129"/>
                </a:lnTo>
                <a:lnTo>
                  <a:pt x="10072616" y="0"/>
                </a:lnTo>
                <a:close/>
              </a:path>
            </a:pathLst>
          </a:custGeom>
          <a:blipFill rotWithShape="1">
            <a:blip r:embed="rId9">
              <a:alphaModFix/>
            </a:blip>
            <a:stretch>
              <a:fillRect b="0" l="0" r="0" t="0"/>
            </a:stretch>
          </a:blipFill>
          <a:ln>
            <a:noFill/>
          </a:ln>
        </p:spPr>
      </p:sp>
      <p:sp>
        <p:nvSpPr>
          <p:cNvPr id="611" name="Google Shape;611;p39"/>
          <p:cNvSpPr/>
          <p:nvPr/>
        </p:nvSpPr>
        <p:spPr>
          <a:xfrm flipH="1" rot="274715">
            <a:off x="8789478" y="-186615"/>
            <a:ext cx="10072617" cy="1758130"/>
          </a:xfrm>
          <a:custGeom>
            <a:rect b="b" l="l" r="r" t="t"/>
            <a:pathLst>
              <a:path extrusionOk="0" h="1758130" w="10072617">
                <a:moveTo>
                  <a:pt x="10072617" y="0"/>
                </a:moveTo>
                <a:lnTo>
                  <a:pt x="0" y="0"/>
                </a:lnTo>
                <a:lnTo>
                  <a:pt x="0" y="1758130"/>
                </a:lnTo>
                <a:lnTo>
                  <a:pt x="10072617" y="1758130"/>
                </a:lnTo>
                <a:lnTo>
                  <a:pt x="10072617" y="0"/>
                </a:lnTo>
                <a:close/>
              </a:path>
            </a:pathLst>
          </a:custGeom>
          <a:blipFill rotWithShape="1">
            <a:blip r:embed="rId9">
              <a:alphaModFix/>
            </a:blip>
            <a:stretch>
              <a:fillRect b="0" l="0" r="0" t="0"/>
            </a:stretch>
          </a:blipFill>
          <a:ln>
            <a:noFill/>
          </a:ln>
        </p:spPr>
      </p:sp>
      <p:sp>
        <p:nvSpPr>
          <p:cNvPr id="612" name="Google Shape;612;p39"/>
          <p:cNvSpPr/>
          <p:nvPr/>
        </p:nvSpPr>
        <p:spPr>
          <a:xfrm>
            <a:off x="6816731" y="5437474"/>
            <a:ext cx="4867780" cy="4849526"/>
          </a:xfrm>
          <a:custGeom>
            <a:rect b="b" l="l" r="r" t="t"/>
            <a:pathLst>
              <a:path extrusionOk="0" h="4849526" w="4867780">
                <a:moveTo>
                  <a:pt x="0" y="0"/>
                </a:moveTo>
                <a:lnTo>
                  <a:pt x="4867780" y="0"/>
                </a:lnTo>
                <a:lnTo>
                  <a:pt x="4867780" y="4849526"/>
                </a:lnTo>
                <a:lnTo>
                  <a:pt x="0" y="4849526"/>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616" name="Shape 616"/>
        <p:cNvGrpSpPr/>
        <p:nvPr/>
      </p:nvGrpSpPr>
      <p:grpSpPr>
        <a:xfrm>
          <a:off x="0" y="0"/>
          <a:ext cx="0" cy="0"/>
          <a:chOff x="0" y="0"/>
          <a:chExt cx="0" cy="0"/>
        </a:xfrm>
      </p:grpSpPr>
      <p:sp>
        <p:nvSpPr>
          <p:cNvPr id="617" name="Google Shape;617;p40"/>
          <p:cNvSpPr/>
          <p:nvPr/>
        </p:nvSpPr>
        <p:spPr>
          <a:xfrm>
            <a:off x="713272" y="3609361"/>
            <a:ext cx="3884833" cy="4148851"/>
          </a:xfrm>
          <a:custGeom>
            <a:rect b="b" l="l" r="r" t="t"/>
            <a:pathLst>
              <a:path extrusionOk="0" h="4148851" w="3884833">
                <a:moveTo>
                  <a:pt x="0" y="0"/>
                </a:moveTo>
                <a:lnTo>
                  <a:pt x="3884833" y="0"/>
                </a:lnTo>
                <a:lnTo>
                  <a:pt x="3884833" y="4148851"/>
                </a:lnTo>
                <a:lnTo>
                  <a:pt x="0" y="4148851"/>
                </a:lnTo>
                <a:lnTo>
                  <a:pt x="0" y="0"/>
                </a:lnTo>
                <a:close/>
              </a:path>
            </a:pathLst>
          </a:custGeom>
          <a:blipFill rotWithShape="1">
            <a:blip r:embed="rId3">
              <a:alphaModFix/>
            </a:blip>
            <a:stretch>
              <a:fillRect b="0" l="0" r="0" t="0"/>
            </a:stretch>
          </a:blipFill>
          <a:ln>
            <a:noFill/>
          </a:ln>
        </p:spPr>
      </p:sp>
      <p:sp>
        <p:nvSpPr>
          <p:cNvPr id="618" name="Google Shape;618;p40"/>
          <p:cNvSpPr txBox="1"/>
          <p:nvPr/>
        </p:nvSpPr>
        <p:spPr>
          <a:xfrm>
            <a:off x="1025373" y="8166555"/>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Name Here</a:t>
            </a:r>
            <a:endParaRPr/>
          </a:p>
        </p:txBody>
      </p:sp>
      <p:sp>
        <p:nvSpPr>
          <p:cNvPr id="619" name="Google Shape;619;p40"/>
          <p:cNvSpPr txBox="1"/>
          <p:nvPr/>
        </p:nvSpPr>
        <p:spPr>
          <a:xfrm>
            <a:off x="1321133" y="8878859"/>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620" name="Google Shape;620;p40"/>
          <p:cNvSpPr/>
          <p:nvPr/>
        </p:nvSpPr>
        <p:spPr>
          <a:xfrm>
            <a:off x="5179428" y="3609361"/>
            <a:ext cx="3884833" cy="4148851"/>
          </a:xfrm>
          <a:custGeom>
            <a:rect b="b" l="l" r="r" t="t"/>
            <a:pathLst>
              <a:path extrusionOk="0" h="4148851" w="3884833">
                <a:moveTo>
                  <a:pt x="0" y="0"/>
                </a:moveTo>
                <a:lnTo>
                  <a:pt x="3884833" y="0"/>
                </a:lnTo>
                <a:lnTo>
                  <a:pt x="3884833" y="4148851"/>
                </a:lnTo>
                <a:lnTo>
                  <a:pt x="0" y="4148851"/>
                </a:lnTo>
                <a:lnTo>
                  <a:pt x="0" y="0"/>
                </a:lnTo>
                <a:close/>
              </a:path>
            </a:pathLst>
          </a:custGeom>
          <a:blipFill rotWithShape="1">
            <a:blip r:embed="rId3">
              <a:alphaModFix/>
            </a:blip>
            <a:stretch>
              <a:fillRect b="0" l="0" r="0" t="0"/>
            </a:stretch>
          </a:blipFill>
          <a:ln>
            <a:noFill/>
          </a:ln>
        </p:spPr>
      </p:sp>
      <p:sp>
        <p:nvSpPr>
          <p:cNvPr id="621" name="Google Shape;621;p40"/>
          <p:cNvSpPr txBox="1"/>
          <p:nvPr/>
        </p:nvSpPr>
        <p:spPr>
          <a:xfrm>
            <a:off x="5491529" y="8166555"/>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Name Here</a:t>
            </a:r>
            <a:endParaRPr/>
          </a:p>
        </p:txBody>
      </p:sp>
      <p:sp>
        <p:nvSpPr>
          <p:cNvPr id="622" name="Google Shape;622;p40"/>
          <p:cNvSpPr txBox="1"/>
          <p:nvPr/>
        </p:nvSpPr>
        <p:spPr>
          <a:xfrm>
            <a:off x="5787289" y="8878859"/>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623" name="Google Shape;623;p40"/>
          <p:cNvSpPr/>
          <p:nvPr/>
        </p:nvSpPr>
        <p:spPr>
          <a:xfrm>
            <a:off x="9613557" y="3609361"/>
            <a:ext cx="3884833" cy="4148851"/>
          </a:xfrm>
          <a:custGeom>
            <a:rect b="b" l="l" r="r" t="t"/>
            <a:pathLst>
              <a:path extrusionOk="0" h="4148851" w="3884833">
                <a:moveTo>
                  <a:pt x="0" y="0"/>
                </a:moveTo>
                <a:lnTo>
                  <a:pt x="3884833" y="0"/>
                </a:lnTo>
                <a:lnTo>
                  <a:pt x="3884833" y="4148851"/>
                </a:lnTo>
                <a:lnTo>
                  <a:pt x="0" y="4148851"/>
                </a:lnTo>
                <a:lnTo>
                  <a:pt x="0" y="0"/>
                </a:lnTo>
                <a:close/>
              </a:path>
            </a:pathLst>
          </a:custGeom>
          <a:blipFill rotWithShape="1">
            <a:blip r:embed="rId3">
              <a:alphaModFix/>
            </a:blip>
            <a:stretch>
              <a:fillRect b="0" l="0" r="0" t="0"/>
            </a:stretch>
          </a:blipFill>
          <a:ln>
            <a:noFill/>
          </a:ln>
        </p:spPr>
      </p:sp>
      <p:sp>
        <p:nvSpPr>
          <p:cNvPr id="624" name="Google Shape;624;p40"/>
          <p:cNvSpPr txBox="1"/>
          <p:nvPr/>
        </p:nvSpPr>
        <p:spPr>
          <a:xfrm>
            <a:off x="9954940" y="8166555"/>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Name Here</a:t>
            </a:r>
            <a:endParaRPr/>
          </a:p>
        </p:txBody>
      </p:sp>
      <p:sp>
        <p:nvSpPr>
          <p:cNvPr id="625" name="Google Shape;625;p40"/>
          <p:cNvSpPr txBox="1"/>
          <p:nvPr/>
        </p:nvSpPr>
        <p:spPr>
          <a:xfrm>
            <a:off x="10250700" y="8878859"/>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626" name="Google Shape;626;p40"/>
          <p:cNvSpPr/>
          <p:nvPr/>
        </p:nvSpPr>
        <p:spPr>
          <a:xfrm>
            <a:off x="14050840" y="3641481"/>
            <a:ext cx="3884833" cy="4148851"/>
          </a:xfrm>
          <a:custGeom>
            <a:rect b="b" l="l" r="r" t="t"/>
            <a:pathLst>
              <a:path extrusionOk="0" h="4148851" w="3884833">
                <a:moveTo>
                  <a:pt x="0" y="0"/>
                </a:moveTo>
                <a:lnTo>
                  <a:pt x="3884833" y="0"/>
                </a:lnTo>
                <a:lnTo>
                  <a:pt x="3884833" y="4148851"/>
                </a:lnTo>
                <a:lnTo>
                  <a:pt x="0" y="4148851"/>
                </a:lnTo>
                <a:lnTo>
                  <a:pt x="0" y="0"/>
                </a:lnTo>
                <a:close/>
              </a:path>
            </a:pathLst>
          </a:custGeom>
          <a:blipFill rotWithShape="1">
            <a:blip r:embed="rId3">
              <a:alphaModFix/>
            </a:blip>
            <a:stretch>
              <a:fillRect b="0" l="0" r="0" t="0"/>
            </a:stretch>
          </a:blipFill>
          <a:ln>
            <a:noFill/>
          </a:ln>
        </p:spPr>
      </p:sp>
      <p:sp>
        <p:nvSpPr>
          <p:cNvPr id="627" name="Google Shape;627;p40"/>
          <p:cNvSpPr txBox="1"/>
          <p:nvPr/>
        </p:nvSpPr>
        <p:spPr>
          <a:xfrm>
            <a:off x="14418352" y="8166555"/>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Name Here</a:t>
            </a:r>
            <a:endParaRPr/>
          </a:p>
        </p:txBody>
      </p:sp>
      <p:sp>
        <p:nvSpPr>
          <p:cNvPr id="628" name="Google Shape;628;p40"/>
          <p:cNvSpPr txBox="1"/>
          <p:nvPr/>
        </p:nvSpPr>
        <p:spPr>
          <a:xfrm>
            <a:off x="14714111" y="8878859"/>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629" name="Google Shape;629;p40"/>
          <p:cNvSpPr txBox="1"/>
          <p:nvPr/>
        </p:nvSpPr>
        <p:spPr>
          <a:xfrm>
            <a:off x="1028700" y="2111258"/>
            <a:ext cx="6947169" cy="890778"/>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Team Members Page</a:t>
            </a:r>
            <a:endParaRPr/>
          </a:p>
        </p:txBody>
      </p:sp>
      <p:sp>
        <p:nvSpPr>
          <p:cNvPr id="630" name="Google Shape;630;p40"/>
          <p:cNvSpPr/>
          <p:nvPr/>
        </p:nvSpPr>
        <p:spPr>
          <a:xfrm flipH="1" rot="769750">
            <a:off x="6583525" y="211176"/>
            <a:ext cx="12104563" cy="2112797"/>
          </a:xfrm>
          <a:custGeom>
            <a:rect b="b" l="l" r="r" t="t"/>
            <a:pathLst>
              <a:path extrusionOk="0" h="2112797" w="12104563">
                <a:moveTo>
                  <a:pt x="12104564" y="0"/>
                </a:moveTo>
                <a:lnTo>
                  <a:pt x="0" y="0"/>
                </a:lnTo>
                <a:lnTo>
                  <a:pt x="0" y="2112797"/>
                </a:lnTo>
                <a:lnTo>
                  <a:pt x="12104564" y="2112797"/>
                </a:lnTo>
                <a:lnTo>
                  <a:pt x="12104564" y="0"/>
                </a:lnTo>
                <a:close/>
              </a:path>
            </a:pathLst>
          </a:custGeom>
          <a:blipFill rotWithShape="1">
            <a:blip r:embed="rId4">
              <a:alphaModFix/>
            </a:blip>
            <a:stretch>
              <a:fillRect b="0" l="0" r="0" t="0"/>
            </a:stretch>
          </a:blipFill>
          <a:ln>
            <a:noFill/>
          </a:ln>
        </p:spPr>
      </p:sp>
      <p:pic>
        <p:nvPicPr>
          <p:cNvPr id="631" name="Google Shape;631;p40"/>
          <p:cNvPicPr preferRelativeResize="0"/>
          <p:nvPr/>
        </p:nvPicPr>
        <p:blipFill rotWithShape="1">
          <a:blip r:embed="rId5">
            <a:alphaModFix/>
          </a:blip>
          <a:srcRect b="36393" l="8578" r="73280" t="31359"/>
          <a:stretch/>
        </p:blipFill>
        <p:spPr>
          <a:xfrm>
            <a:off x="1327888" y="4256625"/>
            <a:ext cx="2655600" cy="2655300"/>
          </a:xfrm>
          <a:prstGeom prst="ellipse">
            <a:avLst/>
          </a:prstGeom>
          <a:noFill/>
          <a:ln>
            <a:noFill/>
          </a:ln>
        </p:spPr>
      </p:pic>
      <p:pic>
        <p:nvPicPr>
          <p:cNvPr id="632" name="Google Shape;632;p40"/>
          <p:cNvPicPr preferRelativeResize="0"/>
          <p:nvPr/>
        </p:nvPicPr>
        <p:blipFill rotWithShape="1">
          <a:blip r:embed="rId5">
            <a:alphaModFix/>
          </a:blip>
          <a:srcRect b="36625" l="30311" r="51547" t="31127"/>
          <a:stretch/>
        </p:blipFill>
        <p:spPr>
          <a:xfrm>
            <a:off x="5778013" y="4356125"/>
            <a:ext cx="2655600" cy="2655300"/>
          </a:xfrm>
          <a:prstGeom prst="ellipse">
            <a:avLst/>
          </a:prstGeom>
          <a:noFill/>
          <a:ln>
            <a:noFill/>
          </a:ln>
        </p:spPr>
      </p:pic>
      <p:pic>
        <p:nvPicPr>
          <p:cNvPr id="633" name="Google Shape;633;p40"/>
          <p:cNvPicPr preferRelativeResize="0"/>
          <p:nvPr/>
        </p:nvPicPr>
        <p:blipFill rotWithShape="1">
          <a:blip r:embed="rId5">
            <a:alphaModFix/>
          </a:blip>
          <a:srcRect b="36393" l="51001" r="30857" t="31359"/>
          <a:stretch/>
        </p:blipFill>
        <p:spPr>
          <a:xfrm>
            <a:off x="10260175" y="4356113"/>
            <a:ext cx="2655600" cy="2655300"/>
          </a:xfrm>
          <a:prstGeom prst="ellipse">
            <a:avLst/>
          </a:prstGeom>
          <a:noFill/>
          <a:ln>
            <a:noFill/>
          </a:ln>
        </p:spPr>
      </p:pic>
      <p:pic>
        <p:nvPicPr>
          <p:cNvPr id="634" name="Google Shape;634;p40"/>
          <p:cNvPicPr preferRelativeResize="0"/>
          <p:nvPr/>
        </p:nvPicPr>
        <p:blipFill rotWithShape="1">
          <a:blip r:embed="rId5">
            <a:alphaModFix/>
          </a:blip>
          <a:srcRect b="36857" l="72423" r="9435" t="30895"/>
          <a:stretch/>
        </p:blipFill>
        <p:spPr>
          <a:xfrm>
            <a:off x="14678325" y="4256613"/>
            <a:ext cx="2655600" cy="2655300"/>
          </a:xfrm>
          <a:prstGeom prst="ellipse">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638" name="Shape 638"/>
        <p:cNvGrpSpPr/>
        <p:nvPr/>
      </p:nvGrpSpPr>
      <p:grpSpPr>
        <a:xfrm>
          <a:off x="0" y="0"/>
          <a:ext cx="0" cy="0"/>
          <a:chOff x="0" y="0"/>
          <a:chExt cx="0" cy="0"/>
        </a:xfrm>
      </p:grpSpPr>
      <p:sp>
        <p:nvSpPr>
          <p:cNvPr id="639" name="Google Shape;639;p41"/>
          <p:cNvSpPr/>
          <p:nvPr/>
        </p:nvSpPr>
        <p:spPr>
          <a:xfrm>
            <a:off x="13293884" y="279575"/>
            <a:ext cx="6543770" cy="8468408"/>
          </a:xfrm>
          <a:custGeom>
            <a:rect b="b" l="l" r="r" t="t"/>
            <a:pathLst>
              <a:path extrusionOk="0" h="8468408" w="6543770">
                <a:moveTo>
                  <a:pt x="0" y="0"/>
                </a:moveTo>
                <a:lnTo>
                  <a:pt x="6543770" y="0"/>
                </a:lnTo>
                <a:lnTo>
                  <a:pt x="6543770" y="8468408"/>
                </a:lnTo>
                <a:lnTo>
                  <a:pt x="0" y="8468408"/>
                </a:lnTo>
                <a:lnTo>
                  <a:pt x="0" y="0"/>
                </a:lnTo>
                <a:close/>
              </a:path>
            </a:pathLst>
          </a:custGeom>
          <a:blipFill rotWithShape="1">
            <a:blip r:embed="rId3">
              <a:alphaModFix/>
            </a:blip>
            <a:stretch>
              <a:fillRect b="0" l="0" r="0" t="0"/>
            </a:stretch>
          </a:blipFill>
          <a:ln>
            <a:noFill/>
          </a:ln>
        </p:spPr>
      </p:sp>
      <p:grpSp>
        <p:nvGrpSpPr>
          <p:cNvPr id="640" name="Google Shape;640;p41"/>
          <p:cNvGrpSpPr/>
          <p:nvPr/>
        </p:nvGrpSpPr>
        <p:grpSpPr>
          <a:xfrm>
            <a:off x="19168" y="7993704"/>
            <a:ext cx="18268832" cy="2293296"/>
            <a:chOff x="0" y="-47625"/>
            <a:chExt cx="4811544" cy="603996"/>
          </a:xfrm>
        </p:grpSpPr>
        <p:sp>
          <p:nvSpPr>
            <p:cNvPr id="641" name="Google Shape;641;p41"/>
            <p:cNvSpPr/>
            <p:nvPr/>
          </p:nvSpPr>
          <p:spPr>
            <a:xfrm>
              <a:off x="0" y="0"/>
              <a:ext cx="4811544" cy="556371"/>
            </a:xfrm>
            <a:custGeom>
              <a:rect b="b" l="l" r="r" t="t"/>
              <a:pathLst>
                <a:path extrusionOk="0" h="556371" w="4811544">
                  <a:moveTo>
                    <a:pt x="0" y="0"/>
                  </a:moveTo>
                  <a:lnTo>
                    <a:pt x="4811544" y="0"/>
                  </a:lnTo>
                  <a:lnTo>
                    <a:pt x="4811544" y="556371"/>
                  </a:lnTo>
                  <a:lnTo>
                    <a:pt x="0" y="556371"/>
                  </a:lnTo>
                  <a:close/>
                </a:path>
              </a:pathLst>
            </a:custGeom>
            <a:solidFill>
              <a:srgbClr val="773612"/>
            </a:solidFill>
            <a:ln>
              <a:noFill/>
            </a:ln>
          </p:spPr>
        </p:sp>
        <p:sp>
          <p:nvSpPr>
            <p:cNvPr id="642" name="Google Shape;642;p41"/>
            <p:cNvSpPr txBox="1"/>
            <p:nvPr/>
          </p:nvSpPr>
          <p:spPr>
            <a:xfrm>
              <a:off x="0" y="-47625"/>
              <a:ext cx="4811544" cy="60399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3" name="Google Shape;643;p41"/>
          <p:cNvSpPr/>
          <p:nvPr/>
        </p:nvSpPr>
        <p:spPr>
          <a:xfrm>
            <a:off x="6354479" y="7277028"/>
            <a:ext cx="13878810" cy="4819732"/>
          </a:xfrm>
          <a:custGeom>
            <a:rect b="b" l="l" r="r" t="t"/>
            <a:pathLst>
              <a:path extrusionOk="0" h="4819732" w="13878810">
                <a:moveTo>
                  <a:pt x="0" y="0"/>
                </a:moveTo>
                <a:lnTo>
                  <a:pt x="13878810" y="0"/>
                </a:lnTo>
                <a:lnTo>
                  <a:pt x="13878810" y="4819733"/>
                </a:lnTo>
                <a:lnTo>
                  <a:pt x="0" y="4819733"/>
                </a:lnTo>
                <a:lnTo>
                  <a:pt x="0" y="0"/>
                </a:lnTo>
                <a:close/>
              </a:path>
            </a:pathLst>
          </a:custGeom>
          <a:blipFill rotWithShape="1">
            <a:blip r:embed="rId4">
              <a:alphaModFix/>
            </a:blip>
            <a:stretch>
              <a:fillRect b="0" l="0" r="0" t="0"/>
            </a:stretch>
          </a:blipFill>
          <a:ln>
            <a:noFill/>
          </a:ln>
        </p:spPr>
      </p:sp>
      <p:sp>
        <p:nvSpPr>
          <p:cNvPr id="644" name="Google Shape;644;p41"/>
          <p:cNvSpPr/>
          <p:nvPr/>
        </p:nvSpPr>
        <p:spPr>
          <a:xfrm>
            <a:off x="525089" y="1028298"/>
            <a:ext cx="7848068" cy="8381432"/>
          </a:xfrm>
          <a:custGeom>
            <a:rect b="b" l="l" r="r" t="t"/>
            <a:pathLst>
              <a:path extrusionOk="0" h="8381432" w="7848068">
                <a:moveTo>
                  <a:pt x="0" y="0"/>
                </a:moveTo>
                <a:lnTo>
                  <a:pt x="7848069" y="0"/>
                </a:lnTo>
                <a:lnTo>
                  <a:pt x="7848069" y="8381432"/>
                </a:lnTo>
                <a:lnTo>
                  <a:pt x="0" y="8381432"/>
                </a:lnTo>
                <a:lnTo>
                  <a:pt x="0" y="0"/>
                </a:lnTo>
                <a:close/>
              </a:path>
            </a:pathLst>
          </a:custGeom>
          <a:blipFill rotWithShape="1">
            <a:blip r:embed="rId5">
              <a:alphaModFix/>
            </a:blip>
            <a:stretch>
              <a:fillRect b="0" l="0" r="0" t="0"/>
            </a:stretch>
          </a:blipFill>
          <a:ln>
            <a:noFill/>
          </a:ln>
        </p:spPr>
      </p:sp>
      <p:grpSp>
        <p:nvGrpSpPr>
          <p:cNvPr id="645" name="Google Shape;645;p41"/>
          <p:cNvGrpSpPr/>
          <p:nvPr/>
        </p:nvGrpSpPr>
        <p:grpSpPr>
          <a:xfrm>
            <a:off x="1736748" y="2113259"/>
            <a:ext cx="5424750" cy="5424750"/>
            <a:chOff x="0" y="0"/>
            <a:chExt cx="812800" cy="812800"/>
          </a:xfrm>
        </p:grpSpPr>
        <p:sp>
          <p:nvSpPr>
            <p:cNvPr id="646" name="Google Shape;646;p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95250">
              <a:solidFill>
                <a:srgbClr val="77361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8" name="Google Shape;648;p41"/>
          <p:cNvSpPr txBox="1"/>
          <p:nvPr/>
        </p:nvSpPr>
        <p:spPr>
          <a:xfrm>
            <a:off x="1826865" y="3934856"/>
            <a:ext cx="5244517"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Thank you!</a:t>
            </a:r>
            <a:endParaRPr/>
          </a:p>
        </p:txBody>
      </p:sp>
      <p:sp>
        <p:nvSpPr>
          <p:cNvPr id="649" name="Google Shape;649;p41"/>
          <p:cNvSpPr txBox="1"/>
          <p:nvPr/>
        </p:nvSpPr>
        <p:spPr>
          <a:xfrm>
            <a:off x="3114568" y="5209489"/>
            <a:ext cx="2669112"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650" name="Google Shape;650;p41"/>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651" name="Google Shape;651;p41"/>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652" name="Google Shape;652;p41"/>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653" name="Google Shape;653;p41"/>
          <p:cNvSpPr/>
          <p:nvPr/>
        </p:nvSpPr>
        <p:spPr>
          <a:xfrm>
            <a:off x="8720197" y="4399295"/>
            <a:ext cx="3511425" cy="4149394"/>
          </a:xfrm>
          <a:custGeom>
            <a:rect b="b" l="l" r="r" t="t"/>
            <a:pathLst>
              <a:path extrusionOk="0" h="4149394" w="3511425">
                <a:moveTo>
                  <a:pt x="0" y="0"/>
                </a:moveTo>
                <a:lnTo>
                  <a:pt x="3511425" y="0"/>
                </a:lnTo>
                <a:lnTo>
                  <a:pt x="3511425" y="4149394"/>
                </a:lnTo>
                <a:lnTo>
                  <a:pt x="0" y="4149394"/>
                </a:lnTo>
                <a:lnTo>
                  <a:pt x="0" y="0"/>
                </a:lnTo>
                <a:close/>
              </a:path>
            </a:pathLst>
          </a:custGeom>
          <a:blipFill rotWithShape="1">
            <a:blip r:embed="rId7">
              <a:alphaModFix/>
            </a:blip>
            <a:stretch>
              <a:fillRect b="0" l="0" r="0" t="0"/>
            </a:stretch>
          </a:blipFill>
          <a:ln>
            <a:noFill/>
          </a:ln>
        </p:spPr>
      </p:sp>
      <p:sp>
        <p:nvSpPr>
          <p:cNvPr id="654" name="Google Shape;654;p41"/>
          <p:cNvSpPr/>
          <p:nvPr/>
        </p:nvSpPr>
        <p:spPr>
          <a:xfrm>
            <a:off x="9784563" y="2704527"/>
            <a:ext cx="7934508" cy="6982367"/>
          </a:xfrm>
          <a:custGeom>
            <a:rect b="b" l="l" r="r" t="t"/>
            <a:pathLst>
              <a:path extrusionOk="0" h="6982367" w="7934508">
                <a:moveTo>
                  <a:pt x="0" y="0"/>
                </a:moveTo>
                <a:lnTo>
                  <a:pt x="7934508" y="0"/>
                </a:lnTo>
                <a:lnTo>
                  <a:pt x="7934508" y="6982368"/>
                </a:lnTo>
                <a:lnTo>
                  <a:pt x="0" y="6982368"/>
                </a:lnTo>
                <a:lnTo>
                  <a:pt x="0" y="0"/>
                </a:lnTo>
                <a:close/>
              </a:path>
            </a:pathLst>
          </a:custGeom>
          <a:blipFill rotWithShape="1">
            <a:blip r:embed="rId8">
              <a:alphaModFix/>
            </a:blip>
            <a:stretch>
              <a:fillRect b="0" l="0" r="0" t="0"/>
            </a:stretch>
          </a:blipFill>
          <a:ln>
            <a:noFill/>
          </a:ln>
        </p:spPr>
      </p:sp>
      <p:sp>
        <p:nvSpPr>
          <p:cNvPr id="655" name="Google Shape;655;p41"/>
          <p:cNvSpPr/>
          <p:nvPr/>
        </p:nvSpPr>
        <p:spPr>
          <a:xfrm rot="-261912">
            <a:off x="9425510" y="1268284"/>
            <a:ext cx="3140478" cy="2552352"/>
          </a:xfrm>
          <a:custGeom>
            <a:rect b="b" l="l" r="r" t="t"/>
            <a:pathLst>
              <a:path extrusionOk="0" h="2552352" w="3140478">
                <a:moveTo>
                  <a:pt x="0" y="0"/>
                </a:moveTo>
                <a:lnTo>
                  <a:pt x="3140478" y="0"/>
                </a:lnTo>
                <a:lnTo>
                  <a:pt x="3140478" y="2552352"/>
                </a:lnTo>
                <a:lnTo>
                  <a:pt x="0" y="255235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659" name="Shape 659"/>
        <p:cNvGrpSpPr/>
        <p:nvPr/>
      </p:nvGrpSpPr>
      <p:grpSpPr>
        <a:xfrm>
          <a:off x="0" y="0"/>
          <a:ext cx="0" cy="0"/>
          <a:chOff x="0" y="0"/>
          <a:chExt cx="0" cy="0"/>
        </a:xfrm>
      </p:grpSpPr>
      <p:sp>
        <p:nvSpPr>
          <p:cNvPr id="660" name="Google Shape;660;p42"/>
          <p:cNvSpPr/>
          <p:nvPr/>
        </p:nvSpPr>
        <p:spPr>
          <a:xfrm>
            <a:off x="-15900" y="0"/>
            <a:ext cx="18319800" cy="10287000"/>
          </a:xfrm>
          <a:prstGeom prst="rect">
            <a:avLst/>
          </a:prstGeom>
          <a:solidFill>
            <a:srgbClr val="ECF3F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61" name="Google Shape;661;p42"/>
          <p:cNvSpPr txBox="1"/>
          <p:nvPr/>
        </p:nvSpPr>
        <p:spPr>
          <a:xfrm>
            <a:off x="1028700" y="1937681"/>
            <a:ext cx="6947169" cy="890778"/>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Resource Page</a:t>
            </a:r>
            <a:endParaRPr/>
          </a:p>
        </p:txBody>
      </p:sp>
      <p:sp>
        <p:nvSpPr>
          <p:cNvPr id="662" name="Google Shape;662;p42"/>
          <p:cNvSpPr txBox="1"/>
          <p:nvPr/>
        </p:nvSpPr>
        <p:spPr>
          <a:xfrm>
            <a:off x="1028700" y="3236249"/>
            <a:ext cx="44619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Titles: Pacifico</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Headers: Lato Bold</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Body Copy: Lato Regular</a:t>
            </a:r>
            <a:endParaRPr/>
          </a:p>
          <a:p>
            <a:pPr indent="0" lvl="0" marL="0" marR="0" rtl="0" algn="l">
              <a:lnSpc>
                <a:spcPct val="115000"/>
              </a:lnSpc>
              <a:spcBef>
                <a:spcPts val="0"/>
              </a:spcBef>
              <a:spcAft>
                <a:spcPts val="0"/>
              </a:spcAft>
              <a:buNone/>
            </a:pPr>
            <a:r>
              <a:t/>
            </a:r>
            <a:endParaRPr b="1"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Don't forget to delete this page before presenting. </a:t>
            </a:r>
            <a:endParaRPr/>
          </a:p>
        </p:txBody>
      </p:sp>
      <p:sp>
        <p:nvSpPr>
          <p:cNvPr id="663" name="Google Shape;663;p42"/>
          <p:cNvSpPr/>
          <p:nvPr/>
        </p:nvSpPr>
        <p:spPr>
          <a:xfrm>
            <a:off x="7374243" y="1178597"/>
            <a:ext cx="2890327" cy="2543487"/>
          </a:xfrm>
          <a:custGeom>
            <a:rect b="b" l="l" r="r" t="t"/>
            <a:pathLst>
              <a:path extrusionOk="0" h="2543487" w="2890327">
                <a:moveTo>
                  <a:pt x="0" y="0"/>
                </a:moveTo>
                <a:lnTo>
                  <a:pt x="2890327" y="0"/>
                </a:lnTo>
                <a:lnTo>
                  <a:pt x="2890327" y="2543488"/>
                </a:lnTo>
                <a:lnTo>
                  <a:pt x="0" y="2543488"/>
                </a:lnTo>
                <a:lnTo>
                  <a:pt x="0" y="0"/>
                </a:lnTo>
                <a:close/>
              </a:path>
            </a:pathLst>
          </a:custGeom>
          <a:blipFill rotWithShape="1">
            <a:blip r:embed="rId3">
              <a:alphaModFix/>
            </a:blip>
            <a:stretch>
              <a:fillRect b="0" l="0" r="0" t="0"/>
            </a:stretch>
          </a:blipFill>
          <a:ln>
            <a:noFill/>
          </a:ln>
        </p:spPr>
      </p:sp>
      <p:sp>
        <p:nvSpPr>
          <p:cNvPr id="664" name="Google Shape;664;p42"/>
          <p:cNvSpPr/>
          <p:nvPr/>
        </p:nvSpPr>
        <p:spPr>
          <a:xfrm>
            <a:off x="6977659" y="6885004"/>
            <a:ext cx="1622816" cy="1917655"/>
          </a:xfrm>
          <a:custGeom>
            <a:rect b="b" l="l" r="r" t="t"/>
            <a:pathLst>
              <a:path extrusionOk="0" h="1917655" w="1622816">
                <a:moveTo>
                  <a:pt x="0" y="0"/>
                </a:moveTo>
                <a:lnTo>
                  <a:pt x="1622816" y="0"/>
                </a:lnTo>
                <a:lnTo>
                  <a:pt x="1622816" y="1917655"/>
                </a:lnTo>
                <a:lnTo>
                  <a:pt x="0" y="1917655"/>
                </a:lnTo>
                <a:lnTo>
                  <a:pt x="0" y="0"/>
                </a:lnTo>
                <a:close/>
              </a:path>
            </a:pathLst>
          </a:custGeom>
          <a:blipFill rotWithShape="1">
            <a:blip r:embed="rId4">
              <a:alphaModFix/>
            </a:blip>
            <a:stretch>
              <a:fillRect b="0" l="0" r="0" t="0"/>
            </a:stretch>
          </a:blipFill>
          <a:ln>
            <a:noFill/>
          </a:ln>
        </p:spPr>
      </p:sp>
      <p:sp>
        <p:nvSpPr>
          <p:cNvPr id="665" name="Google Shape;665;p42"/>
          <p:cNvSpPr/>
          <p:nvPr/>
        </p:nvSpPr>
        <p:spPr>
          <a:xfrm>
            <a:off x="6742839" y="4052287"/>
            <a:ext cx="2368171" cy="2359290"/>
          </a:xfrm>
          <a:custGeom>
            <a:rect b="b" l="l" r="r" t="t"/>
            <a:pathLst>
              <a:path extrusionOk="0" h="2359290" w="2368171">
                <a:moveTo>
                  <a:pt x="0" y="0"/>
                </a:moveTo>
                <a:lnTo>
                  <a:pt x="2368170" y="0"/>
                </a:lnTo>
                <a:lnTo>
                  <a:pt x="2368170" y="2359290"/>
                </a:lnTo>
                <a:lnTo>
                  <a:pt x="0" y="2359290"/>
                </a:lnTo>
                <a:lnTo>
                  <a:pt x="0" y="0"/>
                </a:lnTo>
                <a:close/>
              </a:path>
            </a:pathLst>
          </a:custGeom>
          <a:blipFill rotWithShape="1">
            <a:blip r:embed="rId5">
              <a:alphaModFix/>
            </a:blip>
            <a:stretch>
              <a:fillRect b="0" l="0" r="0" t="0"/>
            </a:stretch>
          </a:blipFill>
          <a:ln>
            <a:noFill/>
          </a:ln>
        </p:spPr>
      </p:sp>
      <p:sp>
        <p:nvSpPr>
          <p:cNvPr id="666" name="Google Shape;666;p42"/>
          <p:cNvSpPr/>
          <p:nvPr/>
        </p:nvSpPr>
        <p:spPr>
          <a:xfrm>
            <a:off x="9290330" y="6626296"/>
            <a:ext cx="1948480" cy="1990784"/>
          </a:xfrm>
          <a:custGeom>
            <a:rect b="b" l="l" r="r" t="t"/>
            <a:pathLst>
              <a:path extrusionOk="0" h="1990784" w="1948480">
                <a:moveTo>
                  <a:pt x="0" y="0"/>
                </a:moveTo>
                <a:lnTo>
                  <a:pt x="1948480" y="0"/>
                </a:lnTo>
                <a:lnTo>
                  <a:pt x="1948480" y="1990785"/>
                </a:lnTo>
                <a:lnTo>
                  <a:pt x="0" y="1990785"/>
                </a:lnTo>
                <a:lnTo>
                  <a:pt x="0" y="0"/>
                </a:lnTo>
                <a:close/>
              </a:path>
            </a:pathLst>
          </a:custGeom>
          <a:blipFill rotWithShape="1">
            <a:blip r:embed="rId6">
              <a:alphaModFix/>
            </a:blip>
            <a:stretch>
              <a:fillRect b="0" l="0" r="0" t="0"/>
            </a:stretch>
          </a:blipFill>
          <a:ln>
            <a:noFill/>
          </a:ln>
        </p:spPr>
      </p:sp>
      <p:sp>
        <p:nvSpPr>
          <p:cNvPr id="667" name="Google Shape;667;p42"/>
          <p:cNvSpPr/>
          <p:nvPr/>
        </p:nvSpPr>
        <p:spPr>
          <a:xfrm>
            <a:off x="14704732" y="1417628"/>
            <a:ext cx="2158133" cy="1745390"/>
          </a:xfrm>
          <a:custGeom>
            <a:rect b="b" l="l" r="r" t="t"/>
            <a:pathLst>
              <a:path extrusionOk="0" h="1745390" w="2158133">
                <a:moveTo>
                  <a:pt x="0" y="0"/>
                </a:moveTo>
                <a:lnTo>
                  <a:pt x="2158133" y="0"/>
                </a:lnTo>
                <a:lnTo>
                  <a:pt x="2158133" y="1745390"/>
                </a:lnTo>
                <a:lnTo>
                  <a:pt x="0" y="1745390"/>
                </a:lnTo>
                <a:lnTo>
                  <a:pt x="0" y="0"/>
                </a:lnTo>
                <a:close/>
              </a:path>
            </a:pathLst>
          </a:custGeom>
          <a:blipFill rotWithShape="1">
            <a:blip r:embed="rId7">
              <a:alphaModFix/>
            </a:blip>
            <a:stretch>
              <a:fillRect b="0" l="0" r="0" t="0"/>
            </a:stretch>
          </a:blipFill>
          <a:ln>
            <a:noFill/>
          </a:ln>
        </p:spPr>
      </p:sp>
      <p:sp>
        <p:nvSpPr>
          <p:cNvPr id="668" name="Google Shape;668;p42"/>
          <p:cNvSpPr/>
          <p:nvPr/>
        </p:nvSpPr>
        <p:spPr>
          <a:xfrm>
            <a:off x="12307418" y="1417628"/>
            <a:ext cx="1919449" cy="1751498"/>
          </a:xfrm>
          <a:custGeom>
            <a:rect b="b" l="l" r="r" t="t"/>
            <a:pathLst>
              <a:path extrusionOk="0" h="1751498" w="1919449">
                <a:moveTo>
                  <a:pt x="0" y="0"/>
                </a:moveTo>
                <a:lnTo>
                  <a:pt x="1919449" y="0"/>
                </a:lnTo>
                <a:lnTo>
                  <a:pt x="1919449" y="1751498"/>
                </a:lnTo>
                <a:lnTo>
                  <a:pt x="0" y="1751498"/>
                </a:lnTo>
                <a:lnTo>
                  <a:pt x="0" y="0"/>
                </a:lnTo>
                <a:close/>
              </a:path>
            </a:pathLst>
          </a:custGeom>
          <a:blipFill rotWithShape="1">
            <a:blip r:embed="rId8">
              <a:alphaModFix/>
            </a:blip>
            <a:stretch>
              <a:fillRect b="0" l="0" r="0" t="0"/>
            </a:stretch>
          </a:blipFill>
          <a:ln>
            <a:noFill/>
          </a:ln>
        </p:spPr>
      </p:sp>
      <p:sp>
        <p:nvSpPr>
          <p:cNvPr id="669" name="Google Shape;669;p42"/>
          <p:cNvSpPr/>
          <p:nvPr/>
        </p:nvSpPr>
        <p:spPr>
          <a:xfrm>
            <a:off x="12138599" y="3586603"/>
            <a:ext cx="2088268" cy="1814183"/>
          </a:xfrm>
          <a:custGeom>
            <a:rect b="b" l="l" r="r" t="t"/>
            <a:pathLst>
              <a:path extrusionOk="0" h="1814183" w="2088268">
                <a:moveTo>
                  <a:pt x="0" y="0"/>
                </a:moveTo>
                <a:lnTo>
                  <a:pt x="2088268" y="0"/>
                </a:lnTo>
                <a:lnTo>
                  <a:pt x="2088268" y="1814183"/>
                </a:lnTo>
                <a:lnTo>
                  <a:pt x="0" y="1814183"/>
                </a:lnTo>
                <a:lnTo>
                  <a:pt x="0" y="0"/>
                </a:lnTo>
                <a:close/>
              </a:path>
            </a:pathLst>
          </a:custGeom>
          <a:blipFill rotWithShape="1">
            <a:blip r:embed="rId9">
              <a:alphaModFix/>
            </a:blip>
            <a:stretch>
              <a:fillRect b="0" l="0" r="0" t="0"/>
            </a:stretch>
          </a:blipFill>
          <a:ln>
            <a:noFill/>
          </a:ln>
        </p:spPr>
      </p:sp>
      <p:sp>
        <p:nvSpPr>
          <p:cNvPr id="670" name="Google Shape;670;p42"/>
          <p:cNvSpPr/>
          <p:nvPr/>
        </p:nvSpPr>
        <p:spPr>
          <a:xfrm>
            <a:off x="14589981" y="3586603"/>
            <a:ext cx="2175931" cy="1814183"/>
          </a:xfrm>
          <a:custGeom>
            <a:rect b="b" l="l" r="r" t="t"/>
            <a:pathLst>
              <a:path extrusionOk="0" h="1814183" w="2175931">
                <a:moveTo>
                  <a:pt x="0" y="0"/>
                </a:moveTo>
                <a:lnTo>
                  <a:pt x="2175932" y="0"/>
                </a:lnTo>
                <a:lnTo>
                  <a:pt x="2175932" y="1814183"/>
                </a:lnTo>
                <a:lnTo>
                  <a:pt x="0" y="1814183"/>
                </a:lnTo>
                <a:lnTo>
                  <a:pt x="0" y="0"/>
                </a:lnTo>
                <a:close/>
              </a:path>
            </a:pathLst>
          </a:custGeom>
          <a:blipFill rotWithShape="1">
            <a:blip r:embed="rId10">
              <a:alphaModFix/>
            </a:blip>
            <a:stretch>
              <a:fillRect b="0" l="0" r="0" t="0"/>
            </a:stretch>
          </a:blipFill>
          <a:ln>
            <a:noFill/>
          </a:ln>
        </p:spPr>
      </p:sp>
      <p:sp>
        <p:nvSpPr>
          <p:cNvPr id="671" name="Google Shape;671;p42"/>
          <p:cNvSpPr/>
          <p:nvPr/>
        </p:nvSpPr>
        <p:spPr>
          <a:xfrm flipH="1">
            <a:off x="9197164" y="4474565"/>
            <a:ext cx="2041646" cy="1937011"/>
          </a:xfrm>
          <a:custGeom>
            <a:rect b="b" l="l" r="r" t="t"/>
            <a:pathLst>
              <a:path extrusionOk="0" h="1937011" w="2041646">
                <a:moveTo>
                  <a:pt x="2041646" y="0"/>
                </a:moveTo>
                <a:lnTo>
                  <a:pt x="0" y="0"/>
                </a:lnTo>
                <a:lnTo>
                  <a:pt x="0" y="1937012"/>
                </a:lnTo>
                <a:lnTo>
                  <a:pt x="2041646" y="1937012"/>
                </a:lnTo>
                <a:lnTo>
                  <a:pt x="2041646" y="0"/>
                </a:lnTo>
                <a:close/>
              </a:path>
            </a:pathLst>
          </a:custGeom>
          <a:blipFill rotWithShape="1">
            <a:blip r:embed="rId11">
              <a:alphaModFix/>
            </a:blip>
            <a:stretch>
              <a:fillRect b="0" l="0" r="0" t="0"/>
            </a:stretch>
          </a:blipFill>
          <a:ln>
            <a:noFill/>
          </a:ln>
        </p:spPr>
      </p:sp>
      <p:sp>
        <p:nvSpPr>
          <p:cNvPr id="672" name="Google Shape;672;p42"/>
          <p:cNvSpPr/>
          <p:nvPr/>
        </p:nvSpPr>
        <p:spPr>
          <a:xfrm>
            <a:off x="12881639" y="6046362"/>
            <a:ext cx="2902160" cy="2823010"/>
          </a:xfrm>
          <a:custGeom>
            <a:rect b="b" l="l" r="r" t="t"/>
            <a:pathLst>
              <a:path extrusionOk="0" h="2823010" w="2902160">
                <a:moveTo>
                  <a:pt x="0" y="0"/>
                </a:moveTo>
                <a:lnTo>
                  <a:pt x="2902159" y="0"/>
                </a:lnTo>
                <a:lnTo>
                  <a:pt x="2902159" y="2823010"/>
                </a:lnTo>
                <a:lnTo>
                  <a:pt x="0" y="2823010"/>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676" name="Shape 676"/>
        <p:cNvGrpSpPr/>
        <p:nvPr/>
      </p:nvGrpSpPr>
      <p:grpSpPr>
        <a:xfrm>
          <a:off x="0" y="0"/>
          <a:ext cx="0" cy="0"/>
          <a:chOff x="0" y="0"/>
          <a:chExt cx="0" cy="0"/>
        </a:xfrm>
      </p:grpSpPr>
      <p:sp>
        <p:nvSpPr>
          <p:cNvPr id="677" name="Google Shape;677;p43"/>
          <p:cNvSpPr/>
          <p:nvPr/>
        </p:nvSpPr>
        <p:spPr>
          <a:xfrm>
            <a:off x="-15900" y="0"/>
            <a:ext cx="18319800" cy="10287000"/>
          </a:xfrm>
          <a:prstGeom prst="rect">
            <a:avLst/>
          </a:prstGeom>
          <a:solidFill>
            <a:srgbClr val="ECF3F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678" name="Google Shape;678;p43"/>
          <p:cNvSpPr txBox="1"/>
          <p:nvPr/>
        </p:nvSpPr>
        <p:spPr>
          <a:xfrm>
            <a:off x="1028700" y="1937681"/>
            <a:ext cx="6947169" cy="890778"/>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Resource Page</a:t>
            </a:r>
            <a:endParaRPr/>
          </a:p>
        </p:txBody>
      </p:sp>
      <p:sp>
        <p:nvSpPr>
          <p:cNvPr id="679" name="Google Shape;679;p43"/>
          <p:cNvSpPr txBox="1"/>
          <p:nvPr/>
        </p:nvSpPr>
        <p:spPr>
          <a:xfrm>
            <a:off x="1028700" y="3236249"/>
            <a:ext cx="44619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Titles: Pacifico</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Headers: Lato Bold</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Body Copy: Lato Regular</a:t>
            </a:r>
            <a:endParaRPr/>
          </a:p>
          <a:p>
            <a:pPr indent="0" lvl="0" marL="0" marR="0" rtl="0" algn="l">
              <a:lnSpc>
                <a:spcPct val="115000"/>
              </a:lnSpc>
              <a:spcBef>
                <a:spcPts val="0"/>
              </a:spcBef>
              <a:spcAft>
                <a:spcPts val="0"/>
              </a:spcAft>
              <a:buNone/>
            </a:pPr>
            <a:r>
              <a:t/>
            </a:r>
            <a:endParaRPr b="1"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Don't forget to delete this page before presenting. </a:t>
            </a:r>
            <a:endParaRPr/>
          </a:p>
        </p:txBody>
      </p:sp>
      <p:sp>
        <p:nvSpPr>
          <p:cNvPr id="680" name="Google Shape;680;p43"/>
          <p:cNvSpPr/>
          <p:nvPr/>
        </p:nvSpPr>
        <p:spPr>
          <a:xfrm>
            <a:off x="6754848" y="3502560"/>
            <a:ext cx="4367566" cy="2453778"/>
          </a:xfrm>
          <a:custGeom>
            <a:rect b="b" l="l" r="r" t="t"/>
            <a:pathLst>
              <a:path extrusionOk="0" h="2453778" w="4367566">
                <a:moveTo>
                  <a:pt x="0" y="0"/>
                </a:moveTo>
                <a:lnTo>
                  <a:pt x="4367566" y="0"/>
                </a:lnTo>
                <a:lnTo>
                  <a:pt x="4367566" y="2453778"/>
                </a:lnTo>
                <a:lnTo>
                  <a:pt x="0" y="2453778"/>
                </a:lnTo>
                <a:lnTo>
                  <a:pt x="0" y="0"/>
                </a:lnTo>
                <a:close/>
              </a:path>
            </a:pathLst>
          </a:custGeom>
          <a:blipFill rotWithShape="1">
            <a:blip r:embed="rId3">
              <a:alphaModFix/>
            </a:blip>
            <a:stretch>
              <a:fillRect b="0" l="0" r="0" t="0"/>
            </a:stretch>
          </a:blipFill>
          <a:ln>
            <a:noFill/>
          </a:ln>
        </p:spPr>
      </p:sp>
      <p:sp>
        <p:nvSpPr>
          <p:cNvPr id="681" name="Google Shape;681;p43"/>
          <p:cNvSpPr/>
          <p:nvPr/>
        </p:nvSpPr>
        <p:spPr>
          <a:xfrm>
            <a:off x="14877752" y="4470281"/>
            <a:ext cx="2638572" cy="3414623"/>
          </a:xfrm>
          <a:custGeom>
            <a:rect b="b" l="l" r="r" t="t"/>
            <a:pathLst>
              <a:path extrusionOk="0" h="3414623" w="2638572">
                <a:moveTo>
                  <a:pt x="0" y="0"/>
                </a:moveTo>
                <a:lnTo>
                  <a:pt x="2638572" y="0"/>
                </a:lnTo>
                <a:lnTo>
                  <a:pt x="2638572" y="3414624"/>
                </a:lnTo>
                <a:lnTo>
                  <a:pt x="0" y="3414624"/>
                </a:lnTo>
                <a:lnTo>
                  <a:pt x="0" y="0"/>
                </a:lnTo>
                <a:close/>
              </a:path>
            </a:pathLst>
          </a:custGeom>
          <a:blipFill rotWithShape="1">
            <a:blip r:embed="rId4">
              <a:alphaModFix/>
            </a:blip>
            <a:stretch>
              <a:fillRect b="0" l="0" r="0" t="0"/>
            </a:stretch>
          </a:blipFill>
          <a:ln>
            <a:noFill/>
          </a:ln>
        </p:spPr>
      </p:sp>
      <p:sp>
        <p:nvSpPr>
          <p:cNvPr id="682" name="Google Shape;682;p43"/>
          <p:cNvSpPr/>
          <p:nvPr/>
        </p:nvSpPr>
        <p:spPr>
          <a:xfrm>
            <a:off x="6478849" y="6547805"/>
            <a:ext cx="4919565" cy="1708431"/>
          </a:xfrm>
          <a:custGeom>
            <a:rect b="b" l="l" r="r" t="t"/>
            <a:pathLst>
              <a:path extrusionOk="0" h="1708431" w="4919565">
                <a:moveTo>
                  <a:pt x="0" y="0"/>
                </a:moveTo>
                <a:lnTo>
                  <a:pt x="4919565" y="0"/>
                </a:lnTo>
                <a:lnTo>
                  <a:pt x="4919565" y="1708431"/>
                </a:lnTo>
                <a:lnTo>
                  <a:pt x="0" y="1708431"/>
                </a:lnTo>
                <a:lnTo>
                  <a:pt x="0" y="0"/>
                </a:lnTo>
                <a:close/>
              </a:path>
            </a:pathLst>
          </a:custGeom>
          <a:blipFill rotWithShape="1">
            <a:blip r:embed="rId5">
              <a:alphaModFix/>
            </a:blip>
            <a:stretch>
              <a:fillRect b="0" l="0" r="0" t="0"/>
            </a:stretch>
          </a:blipFill>
          <a:ln>
            <a:noFill/>
          </a:ln>
        </p:spPr>
      </p:sp>
      <p:sp>
        <p:nvSpPr>
          <p:cNvPr id="683" name="Google Shape;683;p43"/>
          <p:cNvSpPr/>
          <p:nvPr/>
        </p:nvSpPr>
        <p:spPr>
          <a:xfrm>
            <a:off x="6354860" y="2030764"/>
            <a:ext cx="5043554" cy="880329"/>
          </a:xfrm>
          <a:custGeom>
            <a:rect b="b" l="l" r="r" t="t"/>
            <a:pathLst>
              <a:path extrusionOk="0" h="880329" w="5043554">
                <a:moveTo>
                  <a:pt x="0" y="0"/>
                </a:moveTo>
                <a:lnTo>
                  <a:pt x="5043554" y="0"/>
                </a:lnTo>
                <a:lnTo>
                  <a:pt x="5043554" y="880330"/>
                </a:lnTo>
                <a:lnTo>
                  <a:pt x="0" y="880330"/>
                </a:lnTo>
                <a:lnTo>
                  <a:pt x="0" y="0"/>
                </a:lnTo>
                <a:close/>
              </a:path>
            </a:pathLst>
          </a:custGeom>
          <a:blipFill rotWithShape="1">
            <a:blip r:embed="rId6">
              <a:alphaModFix/>
            </a:blip>
            <a:stretch>
              <a:fillRect b="0" l="0" r="0" t="0"/>
            </a:stretch>
          </a:blipFill>
          <a:ln>
            <a:noFill/>
          </a:ln>
        </p:spPr>
      </p:sp>
      <p:sp>
        <p:nvSpPr>
          <p:cNvPr id="684" name="Google Shape;684;p43"/>
          <p:cNvSpPr/>
          <p:nvPr/>
        </p:nvSpPr>
        <p:spPr>
          <a:xfrm>
            <a:off x="14975959" y="2470929"/>
            <a:ext cx="1739049" cy="1413373"/>
          </a:xfrm>
          <a:custGeom>
            <a:rect b="b" l="l" r="r" t="t"/>
            <a:pathLst>
              <a:path extrusionOk="0" h="1413373" w="1739049">
                <a:moveTo>
                  <a:pt x="0" y="0"/>
                </a:moveTo>
                <a:lnTo>
                  <a:pt x="1739049" y="0"/>
                </a:lnTo>
                <a:lnTo>
                  <a:pt x="1739049" y="1413373"/>
                </a:lnTo>
                <a:lnTo>
                  <a:pt x="0" y="1413373"/>
                </a:lnTo>
                <a:lnTo>
                  <a:pt x="0" y="0"/>
                </a:lnTo>
                <a:close/>
              </a:path>
            </a:pathLst>
          </a:custGeom>
          <a:blipFill rotWithShape="1">
            <a:blip r:embed="rId7">
              <a:alphaModFix/>
            </a:blip>
            <a:stretch>
              <a:fillRect b="0" l="0" r="0" t="0"/>
            </a:stretch>
          </a:blipFill>
          <a:ln>
            <a:noFill/>
          </a:ln>
        </p:spPr>
      </p:sp>
      <p:sp>
        <p:nvSpPr>
          <p:cNvPr id="685" name="Google Shape;685;p43"/>
          <p:cNvSpPr/>
          <p:nvPr/>
        </p:nvSpPr>
        <p:spPr>
          <a:xfrm>
            <a:off x="12030711" y="2470929"/>
            <a:ext cx="2112686" cy="2256266"/>
          </a:xfrm>
          <a:custGeom>
            <a:rect b="b" l="l" r="r" t="t"/>
            <a:pathLst>
              <a:path extrusionOk="0" h="2256266" w="2112686">
                <a:moveTo>
                  <a:pt x="0" y="0"/>
                </a:moveTo>
                <a:lnTo>
                  <a:pt x="2112686" y="0"/>
                </a:lnTo>
                <a:lnTo>
                  <a:pt x="2112686" y="2256267"/>
                </a:lnTo>
                <a:lnTo>
                  <a:pt x="0" y="2256267"/>
                </a:lnTo>
                <a:lnTo>
                  <a:pt x="0" y="0"/>
                </a:lnTo>
                <a:close/>
              </a:path>
            </a:pathLst>
          </a:custGeom>
          <a:blipFill rotWithShape="1">
            <a:blip r:embed="rId8">
              <a:alphaModFix/>
            </a:blip>
            <a:stretch>
              <a:fillRect b="0" l="0" r="0" t="0"/>
            </a:stretch>
          </a:blipFill>
          <a:ln>
            <a:noFill/>
          </a:ln>
        </p:spPr>
      </p:sp>
      <p:sp>
        <p:nvSpPr>
          <p:cNvPr id="686" name="Google Shape;686;p43"/>
          <p:cNvSpPr/>
          <p:nvPr/>
        </p:nvSpPr>
        <p:spPr>
          <a:xfrm>
            <a:off x="11791656" y="5865908"/>
            <a:ext cx="2590796" cy="1950163"/>
          </a:xfrm>
          <a:custGeom>
            <a:rect b="b" l="l" r="r" t="t"/>
            <a:pathLst>
              <a:path extrusionOk="0" h="1950163" w="2590796">
                <a:moveTo>
                  <a:pt x="0" y="0"/>
                </a:moveTo>
                <a:lnTo>
                  <a:pt x="2590796" y="0"/>
                </a:lnTo>
                <a:lnTo>
                  <a:pt x="2590796" y="1950163"/>
                </a:lnTo>
                <a:lnTo>
                  <a:pt x="0" y="1950163"/>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690" name="Shape 690"/>
        <p:cNvGrpSpPr/>
        <p:nvPr/>
      </p:nvGrpSpPr>
      <p:grpSpPr>
        <a:xfrm>
          <a:off x="0" y="0"/>
          <a:ext cx="0" cy="0"/>
          <a:chOff x="0" y="0"/>
          <a:chExt cx="0" cy="0"/>
        </a:xfrm>
      </p:grpSpPr>
      <p:sp>
        <p:nvSpPr>
          <p:cNvPr id="691" name="Google Shape;691;p44"/>
          <p:cNvSpPr/>
          <p:nvPr/>
        </p:nvSpPr>
        <p:spPr>
          <a:xfrm>
            <a:off x="1028700" y="688517"/>
            <a:ext cx="7690078" cy="9951866"/>
          </a:xfrm>
          <a:custGeom>
            <a:rect b="b" l="l" r="r" t="t"/>
            <a:pathLst>
              <a:path extrusionOk="0" h="9951866" w="7690078">
                <a:moveTo>
                  <a:pt x="0" y="0"/>
                </a:moveTo>
                <a:lnTo>
                  <a:pt x="7690078" y="0"/>
                </a:lnTo>
                <a:lnTo>
                  <a:pt x="7690078" y="9951866"/>
                </a:lnTo>
                <a:lnTo>
                  <a:pt x="0" y="9951866"/>
                </a:lnTo>
                <a:lnTo>
                  <a:pt x="0" y="0"/>
                </a:lnTo>
                <a:close/>
              </a:path>
            </a:pathLst>
          </a:custGeom>
          <a:blipFill rotWithShape="1">
            <a:blip r:embed="rId3">
              <a:alphaModFix/>
            </a:blip>
            <a:stretch>
              <a:fillRect b="0" l="0" r="0" t="0"/>
            </a:stretch>
          </a:blipFill>
          <a:ln>
            <a:noFill/>
          </a:ln>
        </p:spPr>
      </p:sp>
      <p:sp>
        <p:nvSpPr>
          <p:cNvPr id="692" name="Google Shape;692;p44"/>
          <p:cNvSpPr txBox="1"/>
          <p:nvPr/>
        </p:nvSpPr>
        <p:spPr>
          <a:xfrm>
            <a:off x="9191847" y="4912647"/>
            <a:ext cx="7928100" cy="2918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FFF"/>
                </a:solidFill>
                <a:latin typeface="Lato"/>
                <a:ea typeface="Lato"/>
                <a:cs typeface="Lato"/>
                <a:sym typeface="Lato"/>
              </a:rPr>
              <a:t>This presentation template is free for everyone to use thanks to the following:</a:t>
            </a:r>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None/>
            </a:pPr>
            <a:r>
              <a:rPr b="0" i="0" lang="en-US" sz="2400" u="none" cap="none" strike="noStrike">
                <a:solidFill>
                  <a:srgbClr val="FFFFFF"/>
                </a:solidFill>
                <a:latin typeface="Lato"/>
                <a:ea typeface="Lato"/>
                <a:cs typeface="Lato"/>
                <a:sym typeface="Lato"/>
              </a:rPr>
              <a:t>SlidesCarnival for the presentation template</a:t>
            </a:r>
            <a:endParaRPr/>
          </a:p>
          <a:p>
            <a:pPr indent="0" lvl="0" marL="0" marR="0" rtl="0" algn="l">
              <a:lnSpc>
                <a:spcPct val="115000"/>
              </a:lnSpc>
              <a:spcBef>
                <a:spcPts val="0"/>
              </a:spcBef>
              <a:spcAft>
                <a:spcPts val="0"/>
              </a:spcAft>
              <a:buNone/>
            </a:pPr>
            <a:r>
              <a:rPr b="0" i="0" lang="en-US" sz="2400" u="none" cap="none" strike="noStrike">
                <a:solidFill>
                  <a:srgbClr val="FFFFFF"/>
                </a:solidFill>
                <a:latin typeface="Lato"/>
                <a:ea typeface="Lato"/>
                <a:cs typeface="Lato"/>
                <a:sym typeface="Lato"/>
              </a:rPr>
              <a:t>Pexels and Pixabay for the photos</a:t>
            </a:r>
            <a:endParaRPr/>
          </a:p>
          <a:p>
            <a:pPr indent="0" lvl="0" marL="0" marR="0" rtl="0" algn="l">
              <a:lnSpc>
                <a:spcPct val="115000"/>
              </a:lnSpc>
              <a:spcBef>
                <a:spcPts val="0"/>
              </a:spcBef>
              <a:spcAft>
                <a:spcPts val="0"/>
              </a:spcAft>
              <a:buNone/>
            </a:pPr>
            <a:r>
              <a:t/>
            </a:r>
            <a:endParaRPr b="0" i="0" sz="2400" u="none" cap="none" strike="noStrike">
              <a:solidFill>
                <a:srgbClr val="FFFFFF"/>
              </a:solidFill>
              <a:latin typeface="Lato"/>
              <a:ea typeface="Lato"/>
              <a:cs typeface="Lato"/>
              <a:sym typeface="Lato"/>
            </a:endParaRPr>
          </a:p>
          <a:p>
            <a:pPr indent="0" lvl="0" marL="0" marR="0" rtl="0" algn="l">
              <a:lnSpc>
                <a:spcPct val="115000"/>
              </a:lnSpc>
              <a:spcBef>
                <a:spcPts val="0"/>
              </a:spcBef>
              <a:spcAft>
                <a:spcPts val="0"/>
              </a:spcAft>
              <a:buNone/>
            </a:pPr>
            <a:r>
              <a:rPr b="0" i="0" lang="en-US" sz="2400" u="none" cap="none" strike="noStrike">
                <a:solidFill>
                  <a:srgbClr val="FFFFFF"/>
                </a:solidFill>
                <a:latin typeface="Lato"/>
                <a:ea typeface="Lato"/>
                <a:cs typeface="Lato"/>
                <a:sym typeface="Lato"/>
              </a:rPr>
              <a:t>Happy Designing!</a:t>
            </a:r>
            <a:endParaRPr/>
          </a:p>
        </p:txBody>
      </p:sp>
      <p:sp>
        <p:nvSpPr>
          <p:cNvPr id="693" name="Google Shape;693;p44"/>
          <p:cNvSpPr/>
          <p:nvPr/>
        </p:nvSpPr>
        <p:spPr>
          <a:xfrm>
            <a:off x="9191847" y="3094186"/>
            <a:ext cx="4027543" cy="1006886"/>
          </a:xfrm>
          <a:custGeom>
            <a:rect b="b" l="l" r="r" t="t"/>
            <a:pathLst>
              <a:path extrusionOk="0" h="1006886" w="4027543">
                <a:moveTo>
                  <a:pt x="0" y="0"/>
                </a:moveTo>
                <a:lnTo>
                  <a:pt x="4027543" y="0"/>
                </a:lnTo>
                <a:lnTo>
                  <a:pt x="4027543" y="1006886"/>
                </a:lnTo>
                <a:lnTo>
                  <a:pt x="0" y="1006886"/>
                </a:lnTo>
                <a:lnTo>
                  <a:pt x="0" y="0"/>
                </a:lnTo>
                <a:close/>
              </a:path>
            </a:pathLst>
          </a:custGeom>
          <a:blipFill rotWithShape="1">
            <a:blip r:embed="rId4">
              <a:alphaModFix/>
            </a:blip>
            <a:stretch>
              <a:fillRect b="0" l="0" r="0" t="0"/>
            </a:stretch>
          </a:blipFill>
          <a:ln>
            <a:noFill/>
          </a:ln>
        </p:spPr>
      </p:sp>
      <p:sp>
        <p:nvSpPr>
          <p:cNvPr id="694" name="Google Shape;694;p44"/>
          <p:cNvSpPr txBox="1"/>
          <p:nvPr/>
        </p:nvSpPr>
        <p:spPr>
          <a:xfrm>
            <a:off x="9191847" y="1518599"/>
            <a:ext cx="6809619" cy="102489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5600" u="none" cap="none" strike="noStrike">
                <a:solidFill>
                  <a:srgbClr val="FFFFFF"/>
                </a:solidFill>
                <a:latin typeface="Pacifico"/>
                <a:ea typeface="Pacifico"/>
                <a:cs typeface="Pacifico"/>
                <a:sym typeface="Pacifico"/>
              </a:rPr>
              <a:t>Credits</a:t>
            </a:r>
            <a:endParaRPr/>
          </a:p>
        </p:txBody>
      </p:sp>
      <p:sp>
        <p:nvSpPr>
          <p:cNvPr id="695" name="Google Shape;695;p44"/>
          <p:cNvSpPr/>
          <p:nvPr/>
        </p:nvSpPr>
        <p:spPr>
          <a:xfrm flipH="1">
            <a:off x="-1343195" y="4548913"/>
            <a:ext cx="5759685" cy="5738087"/>
          </a:xfrm>
          <a:custGeom>
            <a:rect b="b" l="l" r="r" t="t"/>
            <a:pathLst>
              <a:path extrusionOk="0" h="5738087" w="5759685">
                <a:moveTo>
                  <a:pt x="5759686" y="0"/>
                </a:moveTo>
                <a:lnTo>
                  <a:pt x="0" y="0"/>
                </a:lnTo>
                <a:lnTo>
                  <a:pt x="0" y="5738087"/>
                </a:lnTo>
                <a:lnTo>
                  <a:pt x="5759686" y="5738087"/>
                </a:lnTo>
                <a:lnTo>
                  <a:pt x="5759686" y="0"/>
                </a:lnTo>
                <a:close/>
              </a:path>
            </a:pathLst>
          </a:custGeom>
          <a:blipFill rotWithShape="1">
            <a:blip r:embed="rId5">
              <a:alphaModFix/>
            </a:blip>
            <a:stretch>
              <a:fillRect b="0" l="0" r="0" t="0"/>
            </a:stretch>
          </a:blipFill>
          <a:ln>
            <a:noFill/>
          </a:ln>
        </p:spPr>
      </p:sp>
      <p:sp>
        <p:nvSpPr>
          <p:cNvPr id="696" name="Google Shape;696;p44"/>
          <p:cNvSpPr/>
          <p:nvPr/>
        </p:nvSpPr>
        <p:spPr>
          <a:xfrm>
            <a:off x="14398606" y="1092200"/>
            <a:ext cx="3079297" cy="3288570"/>
          </a:xfrm>
          <a:custGeom>
            <a:rect b="b" l="l" r="r" t="t"/>
            <a:pathLst>
              <a:path extrusionOk="0" h="3288570" w="3079297">
                <a:moveTo>
                  <a:pt x="0" y="0"/>
                </a:moveTo>
                <a:lnTo>
                  <a:pt x="3079297" y="0"/>
                </a:lnTo>
                <a:lnTo>
                  <a:pt x="3079297" y="3288570"/>
                </a:lnTo>
                <a:lnTo>
                  <a:pt x="0" y="3288570"/>
                </a:lnTo>
                <a:lnTo>
                  <a:pt x="0" y="0"/>
                </a:lnTo>
                <a:close/>
              </a:path>
            </a:pathLst>
          </a:custGeom>
          <a:blipFill rotWithShape="1">
            <a:blip r:embed="rId6">
              <a:alphaModFix/>
            </a:blip>
            <a:stretch>
              <a:fillRect b="0" l="0" r="0" t="0"/>
            </a:stretch>
          </a:blipFill>
          <a:ln>
            <a:noFill/>
          </a:ln>
        </p:spPr>
      </p:sp>
      <p:sp>
        <p:nvSpPr>
          <p:cNvPr id="697" name="Google Shape;697;p44"/>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7">
              <a:alphaModFix/>
            </a:blip>
            <a:stretch>
              <a:fillRect b="0" l="0" r="0" t="0"/>
            </a:stretch>
          </a:blipFill>
          <a:ln>
            <a:noFill/>
          </a:ln>
        </p:spPr>
      </p:sp>
      <p:sp>
        <p:nvSpPr>
          <p:cNvPr id="698" name="Google Shape;698;p44"/>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7">
              <a:alphaModFix/>
            </a:blip>
            <a:stretch>
              <a:fillRect b="0" l="0" r="0" t="0"/>
            </a:stretch>
          </a:blipFill>
          <a:ln>
            <a:noFill/>
          </a:ln>
        </p:spPr>
      </p:sp>
      <p:sp>
        <p:nvSpPr>
          <p:cNvPr id="699" name="Google Shape;699;p44"/>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7">
              <a:alphaModFix/>
            </a:blip>
            <a:stretch>
              <a:fillRect b="0" l="0" r="0" t="0"/>
            </a:stretch>
          </a:blipFill>
          <a:ln>
            <a:noFill/>
          </a:ln>
        </p:spPr>
      </p:sp>
      <p:sp>
        <p:nvSpPr>
          <p:cNvPr id="700" name="Google Shape;700;p44"/>
          <p:cNvSpPr/>
          <p:nvPr/>
        </p:nvSpPr>
        <p:spPr>
          <a:xfrm>
            <a:off x="8718778" y="8642637"/>
            <a:ext cx="6090415" cy="2115035"/>
          </a:xfrm>
          <a:custGeom>
            <a:rect b="b" l="l" r="r" t="t"/>
            <a:pathLst>
              <a:path extrusionOk="0" h="2115035" w="6090415">
                <a:moveTo>
                  <a:pt x="0" y="0"/>
                </a:moveTo>
                <a:lnTo>
                  <a:pt x="6090415" y="0"/>
                </a:lnTo>
                <a:lnTo>
                  <a:pt x="6090415" y="2115035"/>
                </a:lnTo>
                <a:lnTo>
                  <a:pt x="0" y="211503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134" name="Shape 134"/>
        <p:cNvGrpSpPr/>
        <p:nvPr/>
      </p:nvGrpSpPr>
      <p:grpSpPr>
        <a:xfrm>
          <a:off x="0" y="0"/>
          <a:ext cx="0" cy="0"/>
          <a:chOff x="0" y="0"/>
          <a:chExt cx="0" cy="0"/>
        </a:xfrm>
      </p:grpSpPr>
      <p:pic>
        <p:nvPicPr>
          <p:cNvPr id="135" name="Google Shape;135;p19"/>
          <p:cNvPicPr preferRelativeResize="0"/>
          <p:nvPr/>
        </p:nvPicPr>
        <p:blipFill rotWithShape="1">
          <a:blip r:embed="rId3">
            <a:alphaModFix/>
          </a:blip>
          <a:srcRect b="0" l="45758" r="0" t="0"/>
          <a:stretch/>
        </p:blipFill>
        <p:spPr>
          <a:xfrm>
            <a:off x="-859477" y="0"/>
            <a:ext cx="9919752" cy="10287000"/>
          </a:xfrm>
          <a:prstGeom prst="rect">
            <a:avLst/>
          </a:prstGeom>
          <a:noFill/>
          <a:ln>
            <a:noFill/>
          </a:ln>
        </p:spPr>
      </p:pic>
      <p:sp>
        <p:nvSpPr>
          <p:cNvPr id="136" name="Google Shape;136;p19"/>
          <p:cNvSpPr/>
          <p:nvPr/>
        </p:nvSpPr>
        <p:spPr>
          <a:xfrm>
            <a:off x="-859485" y="451773"/>
            <a:ext cx="6020861" cy="7791703"/>
          </a:xfrm>
          <a:custGeom>
            <a:rect b="b" l="l" r="r" t="t"/>
            <a:pathLst>
              <a:path extrusionOk="0" h="7791703" w="6020861">
                <a:moveTo>
                  <a:pt x="0" y="0"/>
                </a:moveTo>
                <a:lnTo>
                  <a:pt x="6020861" y="0"/>
                </a:lnTo>
                <a:lnTo>
                  <a:pt x="6020861" y="7791702"/>
                </a:lnTo>
                <a:lnTo>
                  <a:pt x="0" y="7791702"/>
                </a:lnTo>
                <a:lnTo>
                  <a:pt x="0" y="0"/>
                </a:lnTo>
                <a:close/>
              </a:path>
            </a:pathLst>
          </a:custGeom>
          <a:blipFill rotWithShape="1">
            <a:blip r:embed="rId4">
              <a:alphaModFix/>
            </a:blip>
            <a:stretch>
              <a:fillRect b="0" l="0" r="0" t="0"/>
            </a:stretch>
          </a:blipFill>
          <a:ln>
            <a:noFill/>
          </a:ln>
        </p:spPr>
      </p:sp>
      <p:sp>
        <p:nvSpPr>
          <p:cNvPr id="137" name="Google Shape;137;p19"/>
          <p:cNvSpPr/>
          <p:nvPr/>
        </p:nvSpPr>
        <p:spPr>
          <a:xfrm>
            <a:off x="1028700" y="7618269"/>
            <a:ext cx="6840081" cy="2375374"/>
          </a:xfrm>
          <a:custGeom>
            <a:rect b="b" l="l" r="r" t="t"/>
            <a:pathLst>
              <a:path extrusionOk="0" h="2375374" w="6840081">
                <a:moveTo>
                  <a:pt x="0" y="0"/>
                </a:moveTo>
                <a:lnTo>
                  <a:pt x="6840081" y="0"/>
                </a:lnTo>
                <a:lnTo>
                  <a:pt x="6840081" y="2375374"/>
                </a:lnTo>
                <a:lnTo>
                  <a:pt x="0" y="2375374"/>
                </a:lnTo>
                <a:lnTo>
                  <a:pt x="0" y="0"/>
                </a:lnTo>
                <a:close/>
              </a:path>
            </a:pathLst>
          </a:custGeom>
          <a:blipFill rotWithShape="1">
            <a:blip r:embed="rId5">
              <a:alphaModFix/>
            </a:blip>
            <a:stretch>
              <a:fillRect b="0" l="0" r="0" t="0"/>
            </a:stretch>
          </a:blipFill>
          <a:ln>
            <a:noFill/>
          </a:ln>
        </p:spPr>
      </p:sp>
      <p:sp>
        <p:nvSpPr>
          <p:cNvPr id="138" name="Google Shape;138;p19"/>
          <p:cNvSpPr/>
          <p:nvPr/>
        </p:nvSpPr>
        <p:spPr>
          <a:xfrm flipH="1">
            <a:off x="1782857" y="3494184"/>
            <a:ext cx="5331766" cy="5311772"/>
          </a:xfrm>
          <a:custGeom>
            <a:rect b="b" l="l" r="r" t="t"/>
            <a:pathLst>
              <a:path extrusionOk="0" h="5311772" w="5331766">
                <a:moveTo>
                  <a:pt x="5331767" y="0"/>
                </a:moveTo>
                <a:lnTo>
                  <a:pt x="0" y="0"/>
                </a:lnTo>
                <a:lnTo>
                  <a:pt x="0" y="5311772"/>
                </a:lnTo>
                <a:lnTo>
                  <a:pt x="5331767" y="5311772"/>
                </a:lnTo>
                <a:lnTo>
                  <a:pt x="5331767" y="0"/>
                </a:lnTo>
                <a:close/>
              </a:path>
            </a:pathLst>
          </a:custGeom>
          <a:blipFill rotWithShape="1">
            <a:blip r:embed="rId6">
              <a:alphaModFix/>
            </a:blip>
            <a:stretch>
              <a:fillRect b="0" l="0" r="0" t="0"/>
            </a:stretch>
          </a:blipFill>
          <a:ln>
            <a:noFill/>
          </a:ln>
        </p:spPr>
      </p:sp>
      <p:sp>
        <p:nvSpPr>
          <p:cNvPr id="139" name="Google Shape;139;p19"/>
          <p:cNvSpPr txBox="1"/>
          <p:nvPr/>
        </p:nvSpPr>
        <p:spPr>
          <a:xfrm>
            <a:off x="10126127" y="1602519"/>
            <a:ext cx="6688515" cy="102489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5600" u="none" cap="none" strike="noStrike">
                <a:solidFill>
                  <a:srgbClr val="C11A05"/>
                </a:solidFill>
                <a:latin typeface="Pacifico"/>
                <a:ea typeface="Pacifico"/>
                <a:cs typeface="Pacifico"/>
                <a:sym typeface="Pacifico"/>
              </a:rPr>
              <a:t>Table Of Contents</a:t>
            </a:r>
            <a:endParaRPr/>
          </a:p>
        </p:txBody>
      </p:sp>
      <p:sp>
        <p:nvSpPr>
          <p:cNvPr id="140" name="Google Shape;140;p19"/>
          <p:cNvSpPr txBox="1"/>
          <p:nvPr/>
        </p:nvSpPr>
        <p:spPr>
          <a:xfrm>
            <a:off x="10126127" y="3322734"/>
            <a:ext cx="1238798" cy="102489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5600" u="none" cap="none" strike="noStrike">
                <a:solidFill>
                  <a:srgbClr val="C11A05"/>
                </a:solidFill>
                <a:latin typeface="Pacifico"/>
                <a:ea typeface="Pacifico"/>
                <a:cs typeface="Pacifico"/>
                <a:sym typeface="Pacifico"/>
              </a:rPr>
              <a:t>01</a:t>
            </a:r>
            <a:endParaRPr/>
          </a:p>
        </p:txBody>
      </p:sp>
      <p:grpSp>
        <p:nvGrpSpPr>
          <p:cNvPr id="141" name="Google Shape;141;p19"/>
          <p:cNvGrpSpPr/>
          <p:nvPr/>
        </p:nvGrpSpPr>
        <p:grpSpPr>
          <a:xfrm>
            <a:off x="11364926" y="3728022"/>
            <a:ext cx="5260477" cy="1019651"/>
            <a:chOff x="0" y="-9525"/>
            <a:chExt cx="7013969" cy="1359535"/>
          </a:xfrm>
        </p:grpSpPr>
        <p:sp>
          <p:nvSpPr>
            <p:cNvPr id="142" name="Google Shape;142;p19"/>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Add Point Here</a:t>
              </a:r>
              <a:endParaRPr/>
            </a:p>
          </p:txBody>
        </p:sp>
        <p:sp>
          <p:nvSpPr>
            <p:cNvPr id="143" name="Google Shape;143;p19"/>
            <p:cNvSpPr txBox="1"/>
            <p:nvPr/>
          </p:nvSpPr>
          <p:spPr>
            <a:xfrm>
              <a:off x="0" y="921385"/>
              <a:ext cx="7013969"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
        <p:nvSpPr>
          <p:cNvPr id="144" name="Google Shape;144;p19"/>
          <p:cNvSpPr txBox="1"/>
          <p:nvPr/>
        </p:nvSpPr>
        <p:spPr>
          <a:xfrm>
            <a:off x="10126127" y="5205951"/>
            <a:ext cx="1238798" cy="102489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5600" u="none" cap="none" strike="noStrike">
                <a:solidFill>
                  <a:srgbClr val="C11A05"/>
                </a:solidFill>
                <a:latin typeface="Pacifico"/>
                <a:ea typeface="Pacifico"/>
                <a:cs typeface="Pacifico"/>
                <a:sym typeface="Pacifico"/>
              </a:rPr>
              <a:t>02</a:t>
            </a:r>
            <a:endParaRPr/>
          </a:p>
        </p:txBody>
      </p:sp>
      <p:grpSp>
        <p:nvGrpSpPr>
          <p:cNvPr id="145" name="Google Shape;145;p19"/>
          <p:cNvGrpSpPr/>
          <p:nvPr/>
        </p:nvGrpSpPr>
        <p:grpSpPr>
          <a:xfrm>
            <a:off x="11364926" y="5611240"/>
            <a:ext cx="5260477" cy="1019651"/>
            <a:chOff x="0" y="-9525"/>
            <a:chExt cx="7013969" cy="1359535"/>
          </a:xfrm>
        </p:grpSpPr>
        <p:sp>
          <p:nvSpPr>
            <p:cNvPr id="146" name="Google Shape;146;p19"/>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Add Point Here</a:t>
              </a:r>
              <a:endParaRPr/>
            </a:p>
          </p:txBody>
        </p:sp>
        <p:sp>
          <p:nvSpPr>
            <p:cNvPr id="147" name="Google Shape;147;p19"/>
            <p:cNvSpPr txBox="1"/>
            <p:nvPr/>
          </p:nvSpPr>
          <p:spPr>
            <a:xfrm>
              <a:off x="0" y="921385"/>
              <a:ext cx="7013969"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
        <p:nvSpPr>
          <p:cNvPr id="148" name="Google Shape;148;p19"/>
          <p:cNvSpPr txBox="1"/>
          <p:nvPr/>
        </p:nvSpPr>
        <p:spPr>
          <a:xfrm>
            <a:off x="10126127" y="7088091"/>
            <a:ext cx="1238798" cy="102489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5600" u="none" cap="none" strike="noStrike">
                <a:solidFill>
                  <a:srgbClr val="C11A05"/>
                </a:solidFill>
                <a:latin typeface="Pacifico"/>
                <a:ea typeface="Pacifico"/>
                <a:cs typeface="Pacifico"/>
                <a:sym typeface="Pacifico"/>
              </a:rPr>
              <a:t>03</a:t>
            </a:r>
            <a:endParaRPr/>
          </a:p>
        </p:txBody>
      </p:sp>
      <p:grpSp>
        <p:nvGrpSpPr>
          <p:cNvPr id="149" name="Google Shape;149;p19"/>
          <p:cNvGrpSpPr/>
          <p:nvPr/>
        </p:nvGrpSpPr>
        <p:grpSpPr>
          <a:xfrm>
            <a:off x="11364926" y="7493379"/>
            <a:ext cx="5260477" cy="1019651"/>
            <a:chOff x="0" y="-9525"/>
            <a:chExt cx="7013969" cy="1359535"/>
          </a:xfrm>
        </p:grpSpPr>
        <p:sp>
          <p:nvSpPr>
            <p:cNvPr id="150" name="Google Shape;150;p19"/>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Add Point Here</a:t>
              </a:r>
              <a:endParaRPr/>
            </a:p>
          </p:txBody>
        </p:sp>
        <p:sp>
          <p:nvSpPr>
            <p:cNvPr id="151" name="Google Shape;151;p19"/>
            <p:cNvSpPr txBox="1"/>
            <p:nvPr/>
          </p:nvSpPr>
          <p:spPr>
            <a:xfrm>
              <a:off x="0" y="921385"/>
              <a:ext cx="7013969"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155" name="Shape 155"/>
        <p:cNvGrpSpPr/>
        <p:nvPr/>
      </p:nvGrpSpPr>
      <p:grpSpPr>
        <a:xfrm>
          <a:off x="0" y="0"/>
          <a:ext cx="0" cy="0"/>
          <a:chOff x="0" y="0"/>
          <a:chExt cx="0" cy="0"/>
        </a:xfrm>
      </p:grpSpPr>
      <p:sp>
        <p:nvSpPr>
          <p:cNvPr id="156" name="Google Shape;156;p20"/>
          <p:cNvSpPr/>
          <p:nvPr/>
        </p:nvSpPr>
        <p:spPr>
          <a:xfrm>
            <a:off x="0" y="4885296"/>
            <a:ext cx="2886794" cy="503877"/>
          </a:xfrm>
          <a:custGeom>
            <a:rect b="b" l="l" r="r" t="t"/>
            <a:pathLst>
              <a:path extrusionOk="0" h="503877" w="2886794">
                <a:moveTo>
                  <a:pt x="0" y="0"/>
                </a:moveTo>
                <a:lnTo>
                  <a:pt x="2886794" y="0"/>
                </a:lnTo>
                <a:lnTo>
                  <a:pt x="2886794" y="503877"/>
                </a:lnTo>
                <a:lnTo>
                  <a:pt x="0" y="503877"/>
                </a:lnTo>
                <a:lnTo>
                  <a:pt x="0" y="0"/>
                </a:lnTo>
                <a:close/>
              </a:path>
            </a:pathLst>
          </a:custGeom>
          <a:blipFill rotWithShape="1">
            <a:blip r:embed="rId3">
              <a:alphaModFix/>
            </a:blip>
            <a:stretch>
              <a:fillRect b="0" l="0" r="0" t="0"/>
            </a:stretch>
          </a:blipFill>
          <a:ln>
            <a:noFill/>
          </a:ln>
        </p:spPr>
      </p:sp>
      <p:sp>
        <p:nvSpPr>
          <p:cNvPr id="157" name="Google Shape;157;p20"/>
          <p:cNvSpPr/>
          <p:nvPr/>
        </p:nvSpPr>
        <p:spPr>
          <a:xfrm>
            <a:off x="3327439" y="4885296"/>
            <a:ext cx="2886794" cy="503877"/>
          </a:xfrm>
          <a:custGeom>
            <a:rect b="b" l="l" r="r" t="t"/>
            <a:pathLst>
              <a:path extrusionOk="0" h="503877" w="2886794">
                <a:moveTo>
                  <a:pt x="0" y="0"/>
                </a:moveTo>
                <a:lnTo>
                  <a:pt x="2886795" y="0"/>
                </a:lnTo>
                <a:lnTo>
                  <a:pt x="2886795" y="503877"/>
                </a:lnTo>
                <a:lnTo>
                  <a:pt x="0" y="503877"/>
                </a:lnTo>
                <a:lnTo>
                  <a:pt x="0" y="0"/>
                </a:lnTo>
                <a:close/>
              </a:path>
            </a:pathLst>
          </a:custGeom>
          <a:blipFill rotWithShape="1">
            <a:blip r:embed="rId3">
              <a:alphaModFix/>
            </a:blip>
            <a:stretch>
              <a:fillRect b="0" l="0" r="0" t="0"/>
            </a:stretch>
          </a:blipFill>
          <a:ln>
            <a:noFill/>
          </a:ln>
        </p:spPr>
      </p:sp>
      <p:sp>
        <p:nvSpPr>
          <p:cNvPr id="158" name="Google Shape;158;p20"/>
          <p:cNvSpPr/>
          <p:nvPr/>
        </p:nvSpPr>
        <p:spPr>
          <a:xfrm>
            <a:off x="7720400" y="4885296"/>
            <a:ext cx="2886794" cy="503877"/>
          </a:xfrm>
          <a:custGeom>
            <a:rect b="b" l="l" r="r" t="t"/>
            <a:pathLst>
              <a:path extrusionOk="0" h="503877" w="2886794">
                <a:moveTo>
                  <a:pt x="0" y="0"/>
                </a:moveTo>
                <a:lnTo>
                  <a:pt x="2886794" y="0"/>
                </a:lnTo>
                <a:lnTo>
                  <a:pt x="2886794" y="503877"/>
                </a:lnTo>
                <a:lnTo>
                  <a:pt x="0" y="503877"/>
                </a:lnTo>
                <a:lnTo>
                  <a:pt x="0" y="0"/>
                </a:lnTo>
                <a:close/>
              </a:path>
            </a:pathLst>
          </a:custGeom>
          <a:blipFill rotWithShape="1">
            <a:blip r:embed="rId3">
              <a:alphaModFix/>
            </a:blip>
            <a:stretch>
              <a:fillRect b="0" l="0" r="0" t="0"/>
            </a:stretch>
          </a:blipFill>
          <a:ln>
            <a:noFill/>
          </a:ln>
        </p:spPr>
      </p:sp>
      <p:sp>
        <p:nvSpPr>
          <p:cNvPr id="159" name="Google Shape;159;p20"/>
          <p:cNvSpPr/>
          <p:nvPr/>
        </p:nvSpPr>
        <p:spPr>
          <a:xfrm>
            <a:off x="12245494" y="4885296"/>
            <a:ext cx="2886794" cy="503877"/>
          </a:xfrm>
          <a:custGeom>
            <a:rect b="b" l="l" r="r" t="t"/>
            <a:pathLst>
              <a:path extrusionOk="0" h="503877" w="2886794">
                <a:moveTo>
                  <a:pt x="0" y="0"/>
                </a:moveTo>
                <a:lnTo>
                  <a:pt x="2886794" y="0"/>
                </a:lnTo>
                <a:lnTo>
                  <a:pt x="2886794" y="503877"/>
                </a:lnTo>
                <a:lnTo>
                  <a:pt x="0" y="503877"/>
                </a:lnTo>
                <a:lnTo>
                  <a:pt x="0" y="0"/>
                </a:lnTo>
                <a:close/>
              </a:path>
            </a:pathLst>
          </a:custGeom>
          <a:blipFill rotWithShape="1">
            <a:blip r:embed="rId3">
              <a:alphaModFix/>
            </a:blip>
            <a:stretch>
              <a:fillRect b="0" l="0" r="0" t="0"/>
            </a:stretch>
          </a:blipFill>
          <a:ln>
            <a:noFill/>
          </a:ln>
        </p:spPr>
      </p:sp>
      <p:sp>
        <p:nvSpPr>
          <p:cNvPr id="160" name="Google Shape;160;p20"/>
          <p:cNvSpPr/>
          <p:nvPr/>
        </p:nvSpPr>
        <p:spPr>
          <a:xfrm>
            <a:off x="16844603" y="4885296"/>
            <a:ext cx="2886794" cy="503877"/>
          </a:xfrm>
          <a:custGeom>
            <a:rect b="b" l="l" r="r" t="t"/>
            <a:pathLst>
              <a:path extrusionOk="0" h="503877" w="2886794">
                <a:moveTo>
                  <a:pt x="0" y="0"/>
                </a:moveTo>
                <a:lnTo>
                  <a:pt x="2886794" y="0"/>
                </a:lnTo>
                <a:lnTo>
                  <a:pt x="2886794" y="503877"/>
                </a:lnTo>
                <a:lnTo>
                  <a:pt x="0" y="503877"/>
                </a:lnTo>
                <a:lnTo>
                  <a:pt x="0" y="0"/>
                </a:lnTo>
                <a:close/>
              </a:path>
            </a:pathLst>
          </a:custGeom>
          <a:blipFill rotWithShape="1">
            <a:blip r:embed="rId3">
              <a:alphaModFix/>
            </a:blip>
            <a:stretch>
              <a:fillRect b="0" l="0" r="0" t="0"/>
            </a:stretch>
          </a:blipFill>
          <a:ln>
            <a:noFill/>
          </a:ln>
        </p:spPr>
      </p:sp>
      <p:sp>
        <p:nvSpPr>
          <p:cNvPr id="161" name="Google Shape;161;p20"/>
          <p:cNvSpPr/>
          <p:nvPr/>
        </p:nvSpPr>
        <p:spPr>
          <a:xfrm>
            <a:off x="1028700" y="3838433"/>
            <a:ext cx="2846689" cy="2597603"/>
          </a:xfrm>
          <a:custGeom>
            <a:rect b="b" l="l" r="r" t="t"/>
            <a:pathLst>
              <a:path extrusionOk="0" h="2597603" w="2846689">
                <a:moveTo>
                  <a:pt x="0" y="0"/>
                </a:moveTo>
                <a:lnTo>
                  <a:pt x="2846689" y="0"/>
                </a:lnTo>
                <a:lnTo>
                  <a:pt x="2846689" y="2597603"/>
                </a:lnTo>
                <a:lnTo>
                  <a:pt x="0" y="2597603"/>
                </a:lnTo>
                <a:lnTo>
                  <a:pt x="0" y="0"/>
                </a:lnTo>
                <a:close/>
              </a:path>
            </a:pathLst>
          </a:custGeom>
          <a:blipFill rotWithShape="1">
            <a:blip r:embed="rId4">
              <a:alphaModFix/>
            </a:blip>
            <a:stretch>
              <a:fillRect b="0" l="0" r="0" t="0"/>
            </a:stretch>
          </a:blipFill>
          <a:ln>
            <a:noFill/>
          </a:ln>
        </p:spPr>
      </p:sp>
      <p:sp>
        <p:nvSpPr>
          <p:cNvPr id="162" name="Google Shape;162;p20"/>
          <p:cNvSpPr/>
          <p:nvPr/>
        </p:nvSpPr>
        <p:spPr>
          <a:xfrm>
            <a:off x="5514474" y="3962790"/>
            <a:ext cx="2904344" cy="2348888"/>
          </a:xfrm>
          <a:custGeom>
            <a:rect b="b" l="l" r="r" t="t"/>
            <a:pathLst>
              <a:path extrusionOk="0" h="2348888" w="2904344">
                <a:moveTo>
                  <a:pt x="0" y="0"/>
                </a:moveTo>
                <a:lnTo>
                  <a:pt x="2904344" y="0"/>
                </a:lnTo>
                <a:lnTo>
                  <a:pt x="2904344" y="2348889"/>
                </a:lnTo>
                <a:lnTo>
                  <a:pt x="0" y="2348889"/>
                </a:lnTo>
                <a:lnTo>
                  <a:pt x="0" y="0"/>
                </a:lnTo>
                <a:close/>
              </a:path>
            </a:pathLst>
          </a:custGeom>
          <a:blipFill rotWithShape="1">
            <a:blip r:embed="rId5">
              <a:alphaModFix/>
            </a:blip>
            <a:stretch>
              <a:fillRect b="0" l="0" r="0" t="0"/>
            </a:stretch>
          </a:blipFill>
          <a:ln>
            <a:noFill/>
          </a:ln>
        </p:spPr>
      </p:sp>
      <p:sp>
        <p:nvSpPr>
          <p:cNvPr id="163" name="Google Shape;163;p20"/>
          <p:cNvSpPr/>
          <p:nvPr/>
        </p:nvSpPr>
        <p:spPr>
          <a:xfrm>
            <a:off x="10057903" y="3940437"/>
            <a:ext cx="2755217" cy="2393595"/>
          </a:xfrm>
          <a:custGeom>
            <a:rect b="b" l="l" r="r" t="t"/>
            <a:pathLst>
              <a:path extrusionOk="0" h="2393595" w="2755217">
                <a:moveTo>
                  <a:pt x="0" y="0"/>
                </a:moveTo>
                <a:lnTo>
                  <a:pt x="2755217" y="0"/>
                </a:lnTo>
                <a:lnTo>
                  <a:pt x="2755217" y="2393595"/>
                </a:lnTo>
                <a:lnTo>
                  <a:pt x="0" y="2393595"/>
                </a:lnTo>
                <a:lnTo>
                  <a:pt x="0" y="0"/>
                </a:lnTo>
                <a:close/>
              </a:path>
            </a:pathLst>
          </a:custGeom>
          <a:blipFill rotWithShape="1">
            <a:blip r:embed="rId6">
              <a:alphaModFix/>
            </a:blip>
            <a:stretch>
              <a:fillRect b="0" l="0" r="0" t="0"/>
            </a:stretch>
          </a:blipFill>
          <a:ln>
            <a:noFill/>
          </a:ln>
        </p:spPr>
      </p:sp>
      <p:sp>
        <p:nvSpPr>
          <p:cNvPr id="164" name="Google Shape;164;p20"/>
          <p:cNvSpPr/>
          <p:nvPr/>
        </p:nvSpPr>
        <p:spPr>
          <a:xfrm>
            <a:off x="14452205" y="3950954"/>
            <a:ext cx="2845650" cy="2372561"/>
          </a:xfrm>
          <a:custGeom>
            <a:rect b="b" l="l" r="r" t="t"/>
            <a:pathLst>
              <a:path extrusionOk="0" h="2372561" w="2845650">
                <a:moveTo>
                  <a:pt x="0" y="0"/>
                </a:moveTo>
                <a:lnTo>
                  <a:pt x="2845650" y="0"/>
                </a:lnTo>
                <a:lnTo>
                  <a:pt x="2845650" y="2372561"/>
                </a:lnTo>
                <a:lnTo>
                  <a:pt x="0" y="2372561"/>
                </a:lnTo>
                <a:lnTo>
                  <a:pt x="0" y="0"/>
                </a:lnTo>
                <a:close/>
              </a:path>
            </a:pathLst>
          </a:custGeom>
          <a:blipFill rotWithShape="1">
            <a:blip r:embed="rId7">
              <a:alphaModFix/>
            </a:blip>
            <a:stretch>
              <a:fillRect b="0" l="0" r="0" t="0"/>
            </a:stretch>
          </a:blipFill>
          <a:ln>
            <a:noFill/>
          </a:ln>
        </p:spPr>
      </p:sp>
      <p:sp>
        <p:nvSpPr>
          <p:cNvPr id="165" name="Google Shape;165;p20"/>
          <p:cNvSpPr/>
          <p:nvPr/>
        </p:nvSpPr>
        <p:spPr>
          <a:xfrm>
            <a:off x="1029078" y="-314870"/>
            <a:ext cx="3741759" cy="3041030"/>
          </a:xfrm>
          <a:custGeom>
            <a:rect b="b" l="l" r="r" t="t"/>
            <a:pathLst>
              <a:path extrusionOk="0" h="3041030" w="3741759">
                <a:moveTo>
                  <a:pt x="0" y="0"/>
                </a:moveTo>
                <a:lnTo>
                  <a:pt x="3741759" y="0"/>
                </a:lnTo>
                <a:lnTo>
                  <a:pt x="3741759" y="3041029"/>
                </a:lnTo>
                <a:lnTo>
                  <a:pt x="0" y="3041029"/>
                </a:lnTo>
                <a:lnTo>
                  <a:pt x="0" y="0"/>
                </a:lnTo>
                <a:close/>
              </a:path>
            </a:pathLst>
          </a:custGeom>
          <a:blipFill rotWithShape="1">
            <a:blip r:embed="rId8">
              <a:alphaModFix/>
            </a:blip>
            <a:stretch>
              <a:fillRect b="0" l="0" r="0" t="0"/>
            </a:stretch>
          </a:blipFill>
          <a:ln>
            <a:noFill/>
          </a:ln>
        </p:spPr>
      </p:sp>
      <p:sp>
        <p:nvSpPr>
          <p:cNvPr id="166" name="Google Shape;166;p20"/>
          <p:cNvSpPr/>
          <p:nvPr/>
        </p:nvSpPr>
        <p:spPr>
          <a:xfrm>
            <a:off x="13555804" y="-188866"/>
            <a:ext cx="3703496" cy="3009932"/>
          </a:xfrm>
          <a:custGeom>
            <a:rect b="b" l="l" r="r" t="t"/>
            <a:pathLst>
              <a:path extrusionOk="0" h="3009932" w="3703496">
                <a:moveTo>
                  <a:pt x="0" y="0"/>
                </a:moveTo>
                <a:lnTo>
                  <a:pt x="3703496" y="0"/>
                </a:lnTo>
                <a:lnTo>
                  <a:pt x="3703496" y="3009932"/>
                </a:lnTo>
                <a:lnTo>
                  <a:pt x="0" y="3009932"/>
                </a:lnTo>
                <a:lnTo>
                  <a:pt x="0" y="0"/>
                </a:lnTo>
                <a:close/>
              </a:path>
            </a:pathLst>
          </a:custGeom>
          <a:blipFill rotWithShape="1">
            <a:blip r:embed="rId8">
              <a:alphaModFix/>
            </a:blip>
            <a:stretch>
              <a:fillRect b="0" l="0" r="0" t="0"/>
            </a:stretch>
          </a:blipFill>
          <a:ln>
            <a:noFill/>
          </a:ln>
        </p:spPr>
      </p:sp>
      <p:sp>
        <p:nvSpPr>
          <p:cNvPr id="167" name="Google Shape;167;p20"/>
          <p:cNvSpPr txBox="1"/>
          <p:nvPr/>
        </p:nvSpPr>
        <p:spPr>
          <a:xfrm>
            <a:off x="5819539" y="1522092"/>
            <a:ext cx="6688515" cy="102489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5600" u="none" cap="none" strike="noStrike">
                <a:solidFill>
                  <a:srgbClr val="C11A05"/>
                </a:solidFill>
                <a:latin typeface="Pacifico"/>
                <a:ea typeface="Pacifico"/>
                <a:cs typeface="Pacifico"/>
                <a:sym typeface="Pacifico"/>
              </a:rPr>
              <a:t>Add Agenda Page</a:t>
            </a:r>
            <a:endParaRPr/>
          </a:p>
        </p:txBody>
      </p:sp>
      <p:sp>
        <p:nvSpPr>
          <p:cNvPr id="168" name="Google Shape;168;p20"/>
          <p:cNvSpPr txBox="1"/>
          <p:nvPr/>
        </p:nvSpPr>
        <p:spPr>
          <a:xfrm>
            <a:off x="821729" y="7242327"/>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01</a:t>
            </a:r>
            <a:endParaRPr/>
          </a:p>
        </p:txBody>
      </p:sp>
      <p:sp>
        <p:nvSpPr>
          <p:cNvPr id="169" name="Google Shape;169;p20"/>
          <p:cNvSpPr txBox="1"/>
          <p:nvPr/>
        </p:nvSpPr>
        <p:spPr>
          <a:xfrm>
            <a:off x="1029078" y="8080099"/>
            <a:ext cx="28458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170" name="Google Shape;170;p20"/>
          <p:cNvSpPr txBox="1"/>
          <p:nvPr/>
        </p:nvSpPr>
        <p:spPr>
          <a:xfrm>
            <a:off x="5336330" y="7242327"/>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02</a:t>
            </a:r>
            <a:endParaRPr/>
          </a:p>
        </p:txBody>
      </p:sp>
      <p:sp>
        <p:nvSpPr>
          <p:cNvPr id="171" name="Google Shape;171;p20"/>
          <p:cNvSpPr txBox="1"/>
          <p:nvPr/>
        </p:nvSpPr>
        <p:spPr>
          <a:xfrm>
            <a:off x="5543679" y="8080099"/>
            <a:ext cx="28458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172" name="Google Shape;172;p20"/>
          <p:cNvSpPr txBox="1"/>
          <p:nvPr/>
        </p:nvSpPr>
        <p:spPr>
          <a:xfrm>
            <a:off x="9854261" y="7242327"/>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03</a:t>
            </a:r>
            <a:endParaRPr/>
          </a:p>
        </p:txBody>
      </p:sp>
      <p:sp>
        <p:nvSpPr>
          <p:cNvPr id="173" name="Google Shape;173;p20"/>
          <p:cNvSpPr txBox="1"/>
          <p:nvPr/>
        </p:nvSpPr>
        <p:spPr>
          <a:xfrm>
            <a:off x="10061610" y="8080099"/>
            <a:ext cx="28458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
        <p:nvSpPr>
          <p:cNvPr id="174" name="Google Shape;174;p20"/>
          <p:cNvSpPr txBox="1"/>
          <p:nvPr/>
        </p:nvSpPr>
        <p:spPr>
          <a:xfrm>
            <a:off x="14244715" y="7242327"/>
            <a:ext cx="3260631" cy="552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Point 04</a:t>
            </a:r>
            <a:endParaRPr/>
          </a:p>
        </p:txBody>
      </p:sp>
      <p:sp>
        <p:nvSpPr>
          <p:cNvPr id="175" name="Google Shape;175;p20"/>
          <p:cNvSpPr txBox="1"/>
          <p:nvPr/>
        </p:nvSpPr>
        <p:spPr>
          <a:xfrm>
            <a:off x="14452063" y="8080099"/>
            <a:ext cx="28458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179" name="Shape 179"/>
        <p:cNvGrpSpPr/>
        <p:nvPr/>
      </p:nvGrpSpPr>
      <p:grpSpPr>
        <a:xfrm>
          <a:off x="0" y="0"/>
          <a:ext cx="0" cy="0"/>
          <a:chOff x="0" y="0"/>
          <a:chExt cx="0" cy="0"/>
        </a:xfrm>
      </p:grpSpPr>
      <p:sp>
        <p:nvSpPr>
          <p:cNvPr id="180" name="Google Shape;180;p21"/>
          <p:cNvSpPr/>
          <p:nvPr/>
        </p:nvSpPr>
        <p:spPr>
          <a:xfrm>
            <a:off x="14402669" y="1064713"/>
            <a:ext cx="5869472" cy="7595787"/>
          </a:xfrm>
          <a:custGeom>
            <a:rect b="b" l="l" r="r" t="t"/>
            <a:pathLst>
              <a:path extrusionOk="0" h="7595787" w="5869472">
                <a:moveTo>
                  <a:pt x="0" y="0"/>
                </a:moveTo>
                <a:lnTo>
                  <a:pt x="5869472" y="0"/>
                </a:lnTo>
                <a:lnTo>
                  <a:pt x="5869472" y="7595787"/>
                </a:lnTo>
                <a:lnTo>
                  <a:pt x="0" y="7595787"/>
                </a:lnTo>
                <a:lnTo>
                  <a:pt x="0" y="0"/>
                </a:lnTo>
                <a:close/>
              </a:path>
            </a:pathLst>
          </a:custGeom>
          <a:blipFill rotWithShape="1">
            <a:blip r:embed="rId3">
              <a:alphaModFix/>
            </a:blip>
            <a:stretch>
              <a:fillRect b="0" l="0" r="0" t="0"/>
            </a:stretch>
          </a:blipFill>
          <a:ln>
            <a:noFill/>
          </a:ln>
        </p:spPr>
      </p:sp>
      <p:sp>
        <p:nvSpPr>
          <p:cNvPr id="181" name="Google Shape;181;p21"/>
          <p:cNvSpPr/>
          <p:nvPr/>
        </p:nvSpPr>
        <p:spPr>
          <a:xfrm>
            <a:off x="1407274" y="1699570"/>
            <a:ext cx="4584836" cy="4896427"/>
          </a:xfrm>
          <a:custGeom>
            <a:rect b="b" l="l" r="r" t="t"/>
            <a:pathLst>
              <a:path extrusionOk="0" h="4896427" w="4584836">
                <a:moveTo>
                  <a:pt x="0" y="0"/>
                </a:moveTo>
                <a:lnTo>
                  <a:pt x="4584836" y="0"/>
                </a:lnTo>
                <a:lnTo>
                  <a:pt x="4584836" y="4896427"/>
                </a:lnTo>
                <a:lnTo>
                  <a:pt x="0" y="4896427"/>
                </a:lnTo>
                <a:lnTo>
                  <a:pt x="0" y="0"/>
                </a:lnTo>
                <a:close/>
              </a:path>
            </a:pathLst>
          </a:custGeom>
          <a:blipFill rotWithShape="1">
            <a:blip r:embed="rId4">
              <a:alphaModFix/>
            </a:blip>
            <a:stretch>
              <a:fillRect b="0" l="0" r="0" t="0"/>
            </a:stretch>
          </a:blipFill>
          <a:ln>
            <a:noFill/>
          </a:ln>
        </p:spPr>
      </p:sp>
      <p:sp>
        <p:nvSpPr>
          <p:cNvPr id="182" name="Google Shape;182;p21"/>
          <p:cNvSpPr/>
          <p:nvPr/>
        </p:nvSpPr>
        <p:spPr>
          <a:xfrm>
            <a:off x="7351022" y="5110089"/>
            <a:ext cx="4365241" cy="3285836"/>
          </a:xfrm>
          <a:custGeom>
            <a:rect b="b" l="l" r="r" t="t"/>
            <a:pathLst>
              <a:path extrusionOk="0" h="3285836" w="4365241">
                <a:moveTo>
                  <a:pt x="0" y="0"/>
                </a:moveTo>
                <a:lnTo>
                  <a:pt x="4365240" y="0"/>
                </a:lnTo>
                <a:lnTo>
                  <a:pt x="4365240" y="3285835"/>
                </a:lnTo>
                <a:lnTo>
                  <a:pt x="0" y="3285835"/>
                </a:lnTo>
                <a:lnTo>
                  <a:pt x="0" y="0"/>
                </a:lnTo>
                <a:close/>
              </a:path>
            </a:pathLst>
          </a:custGeom>
          <a:blipFill rotWithShape="1">
            <a:blip r:embed="rId5">
              <a:alphaModFix/>
            </a:blip>
            <a:stretch>
              <a:fillRect b="0" l="0" r="0" t="0"/>
            </a:stretch>
          </a:blipFill>
          <a:ln>
            <a:noFill/>
          </a:ln>
        </p:spPr>
      </p:sp>
      <p:sp>
        <p:nvSpPr>
          <p:cNvPr id="183" name="Google Shape;183;p21"/>
          <p:cNvSpPr/>
          <p:nvPr/>
        </p:nvSpPr>
        <p:spPr>
          <a:xfrm>
            <a:off x="8687001" y="7769837"/>
            <a:ext cx="8572299" cy="2976926"/>
          </a:xfrm>
          <a:custGeom>
            <a:rect b="b" l="l" r="r" t="t"/>
            <a:pathLst>
              <a:path extrusionOk="0" h="2976926" w="8572299">
                <a:moveTo>
                  <a:pt x="0" y="0"/>
                </a:moveTo>
                <a:lnTo>
                  <a:pt x="8572299" y="0"/>
                </a:lnTo>
                <a:lnTo>
                  <a:pt x="8572299" y="2976926"/>
                </a:lnTo>
                <a:lnTo>
                  <a:pt x="0" y="2976926"/>
                </a:lnTo>
                <a:lnTo>
                  <a:pt x="0" y="0"/>
                </a:lnTo>
                <a:close/>
              </a:path>
            </a:pathLst>
          </a:custGeom>
          <a:blipFill rotWithShape="1">
            <a:blip r:embed="rId6">
              <a:alphaModFix/>
            </a:blip>
            <a:stretch>
              <a:fillRect b="0" l="0" r="0" t="0"/>
            </a:stretch>
          </a:blipFill>
          <a:ln>
            <a:noFill/>
          </a:ln>
        </p:spPr>
      </p:sp>
      <p:sp>
        <p:nvSpPr>
          <p:cNvPr id="184" name="Google Shape;184;p21"/>
          <p:cNvSpPr/>
          <p:nvPr/>
        </p:nvSpPr>
        <p:spPr>
          <a:xfrm>
            <a:off x="10668195" y="3673998"/>
            <a:ext cx="5318535" cy="5434008"/>
          </a:xfrm>
          <a:custGeom>
            <a:rect b="b" l="l" r="r" t="t"/>
            <a:pathLst>
              <a:path extrusionOk="0" h="5434008" w="5318535">
                <a:moveTo>
                  <a:pt x="0" y="0"/>
                </a:moveTo>
                <a:lnTo>
                  <a:pt x="5318535" y="0"/>
                </a:lnTo>
                <a:lnTo>
                  <a:pt x="5318535" y="5434007"/>
                </a:lnTo>
                <a:lnTo>
                  <a:pt x="0" y="5434007"/>
                </a:lnTo>
                <a:lnTo>
                  <a:pt x="0" y="0"/>
                </a:lnTo>
                <a:close/>
              </a:path>
            </a:pathLst>
          </a:custGeom>
          <a:blipFill rotWithShape="1">
            <a:blip r:embed="rId7">
              <a:alphaModFix/>
            </a:blip>
            <a:stretch>
              <a:fillRect b="0" l="0" r="0" t="0"/>
            </a:stretch>
          </a:blipFill>
          <a:ln>
            <a:noFill/>
          </a:ln>
        </p:spPr>
      </p:sp>
      <p:sp>
        <p:nvSpPr>
          <p:cNvPr id="185" name="Google Shape;185;p21"/>
          <p:cNvSpPr txBox="1"/>
          <p:nvPr/>
        </p:nvSpPr>
        <p:spPr>
          <a:xfrm>
            <a:off x="2559681" y="3174195"/>
            <a:ext cx="2280000" cy="1647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702" u="none" cap="none" strike="noStrike">
                <a:solidFill>
                  <a:srgbClr val="FFFFFF"/>
                </a:solidFill>
                <a:latin typeface="Pacifico"/>
                <a:ea typeface="Pacifico"/>
                <a:cs typeface="Pacifico"/>
                <a:sym typeface="Pacifico"/>
              </a:rPr>
              <a:t>01</a:t>
            </a:r>
            <a:endParaRPr/>
          </a:p>
        </p:txBody>
      </p:sp>
      <p:sp>
        <p:nvSpPr>
          <p:cNvPr id="186" name="Google Shape;186;p21"/>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8">
              <a:alphaModFix/>
            </a:blip>
            <a:stretch>
              <a:fillRect b="0" l="0" r="0" t="0"/>
            </a:stretch>
          </a:blipFill>
          <a:ln>
            <a:noFill/>
          </a:ln>
        </p:spPr>
      </p:sp>
      <p:sp>
        <p:nvSpPr>
          <p:cNvPr id="187" name="Google Shape;187;p21"/>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8">
              <a:alphaModFix/>
            </a:blip>
            <a:stretch>
              <a:fillRect b="0" l="0" r="0" t="0"/>
            </a:stretch>
          </a:blipFill>
          <a:ln>
            <a:noFill/>
          </a:ln>
        </p:spPr>
      </p:sp>
      <p:sp>
        <p:nvSpPr>
          <p:cNvPr id="188" name="Google Shape;188;p21"/>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8">
              <a:alphaModFix/>
            </a:blip>
            <a:stretch>
              <a:fillRect b="0" l="0" r="0" t="0"/>
            </a:stretch>
          </a:blipFill>
          <a:ln>
            <a:noFill/>
          </a:ln>
        </p:spPr>
      </p:sp>
      <p:sp>
        <p:nvSpPr>
          <p:cNvPr id="189" name="Google Shape;189;p21"/>
          <p:cNvSpPr txBox="1"/>
          <p:nvPr/>
        </p:nvSpPr>
        <p:spPr>
          <a:xfrm>
            <a:off x="697693" y="6700627"/>
            <a:ext cx="6428737" cy="1122864"/>
          </a:xfrm>
          <a:prstGeom prst="rect">
            <a:avLst/>
          </a:prstGeom>
          <a:noFill/>
          <a:ln>
            <a:noFill/>
          </a:ln>
        </p:spPr>
        <p:txBody>
          <a:bodyPr anchorCtr="0" anchor="t" bIns="0" lIns="0" spcFirstLastPara="1" rIns="0" wrap="square" tIns="0">
            <a:spAutoFit/>
          </a:bodyPr>
          <a:lstStyle/>
          <a:p>
            <a:pPr indent="0" lvl="0" marL="0" marR="0" rtl="0" algn="ctr">
              <a:lnSpc>
                <a:spcPct val="150016"/>
              </a:lnSpc>
              <a:spcBef>
                <a:spcPts val="0"/>
              </a:spcBef>
              <a:spcAft>
                <a:spcPts val="0"/>
              </a:spcAft>
              <a:buNone/>
            </a:pPr>
            <a:r>
              <a:rPr b="0" i="0" lang="en-US" sz="6242" u="none" cap="none" strike="noStrike">
                <a:solidFill>
                  <a:srgbClr val="FFFFFF"/>
                </a:solidFill>
                <a:latin typeface="Pacifico"/>
                <a:ea typeface="Pacifico"/>
                <a:cs typeface="Pacifico"/>
                <a:sym typeface="Pacifico"/>
              </a:rPr>
              <a:t>Add Section Title</a:t>
            </a:r>
            <a:endParaRPr/>
          </a:p>
        </p:txBody>
      </p:sp>
      <p:sp>
        <p:nvSpPr>
          <p:cNvPr id="190" name="Google Shape;190;p21"/>
          <p:cNvSpPr txBox="1"/>
          <p:nvPr/>
        </p:nvSpPr>
        <p:spPr>
          <a:xfrm>
            <a:off x="1768739" y="8791575"/>
            <a:ext cx="3953273"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FFFFFF"/>
                </a:solidFill>
                <a:latin typeface="Lato"/>
                <a:ea typeface="Lato"/>
                <a:cs typeface="Lato"/>
                <a:sym typeface="Lato"/>
              </a:rPr>
              <a:t>Elaborate on what you want to discuss. </a:t>
            </a:r>
            <a:endParaRPr/>
          </a:p>
        </p:txBody>
      </p:sp>
      <p:sp>
        <p:nvSpPr>
          <p:cNvPr id="191" name="Google Shape;191;p21"/>
          <p:cNvSpPr/>
          <p:nvPr/>
        </p:nvSpPr>
        <p:spPr>
          <a:xfrm>
            <a:off x="8019330" y="1906269"/>
            <a:ext cx="3028624" cy="2461446"/>
          </a:xfrm>
          <a:custGeom>
            <a:rect b="b" l="l" r="r" t="t"/>
            <a:pathLst>
              <a:path extrusionOk="0" h="2461446" w="3028624">
                <a:moveTo>
                  <a:pt x="0" y="0"/>
                </a:moveTo>
                <a:lnTo>
                  <a:pt x="3028624" y="0"/>
                </a:lnTo>
                <a:lnTo>
                  <a:pt x="3028624" y="2461445"/>
                </a:lnTo>
                <a:lnTo>
                  <a:pt x="0" y="2461445"/>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195" name="Shape 195"/>
        <p:cNvGrpSpPr/>
        <p:nvPr/>
      </p:nvGrpSpPr>
      <p:grpSpPr>
        <a:xfrm>
          <a:off x="0" y="0"/>
          <a:ext cx="0" cy="0"/>
          <a:chOff x="0" y="0"/>
          <a:chExt cx="0" cy="0"/>
        </a:xfrm>
      </p:grpSpPr>
      <p:sp>
        <p:nvSpPr>
          <p:cNvPr id="196" name="Google Shape;196;p22"/>
          <p:cNvSpPr/>
          <p:nvPr/>
        </p:nvSpPr>
        <p:spPr>
          <a:xfrm>
            <a:off x="1363508" y="1181999"/>
            <a:ext cx="4112702" cy="4392206"/>
          </a:xfrm>
          <a:custGeom>
            <a:rect b="b" l="l" r="r" t="t"/>
            <a:pathLst>
              <a:path extrusionOk="0" h="4392206" w="4112702">
                <a:moveTo>
                  <a:pt x="0" y="0"/>
                </a:moveTo>
                <a:lnTo>
                  <a:pt x="4112702" y="0"/>
                </a:lnTo>
                <a:lnTo>
                  <a:pt x="4112702" y="4392206"/>
                </a:lnTo>
                <a:lnTo>
                  <a:pt x="0" y="4392206"/>
                </a:lnTo>
                <a:lnTo>
                  <a:pt x="0" y="0"/>
                </a:lnTo>
                <a:close/>
              </a:path>
            </a:pathLst>
          </a:custGeom>
          <a:blipFill rotWithShape="1">
            <a:blip r:embed="rId3">
              <a:alphaModFix/>
            </a:blip>
            <a:stretch>
              <a:fillRect b="0" l="0" r="0" t="0"/>
            </a:stretch>
          </a:blipFill>
          <a:ln>
            <a:noFill/>
          </a:ln>
        </p:spPr>
      </p:sp>
      <p:sp>
        <p:nvSpPr>
          <p:cNvPr id="197" name="Google Shape;197;p22"/>
          <p:cNvSpPr/>
          <p:nvPr/>
        </p:nvSpPr>
        <p:spPr>
          <a:xfrm>
            <a:off x="-603404" y="4252116"/>
            <a:ext cx="5902815" cy="5600295"/>
          </a:xfrm>
          <a:custGeom>
            <a:rect b="b" l="l" r="r" t="t"/>
            <a:pathLst>
              <a:path extrusionOk="0" h="5600295" w="5902815">
                <a:moveTo>
                  <a:pt x="0" y="0"/>
                </a:moveTo>
                <a:lnTo>
                  <a:pt x="5902814" y="0"/>
                </a:lnTo>
                <a:lnTo>
                  <a:pt x="5902814" y="5600295"/>
                </a:lnTo>
                <a:lnTo>
                  <a:pt x="0" y="5600295"/>
                </a:lnTo>
                <a:lnTo>
                  <a:pt x="0" y="0"/>
                </a:lnTo>
                <a:close/>
              </a:path>
            </a:pathLst>
          </a:custGeom>
          <a:blipFill rotWithShape="1">
            <a:blip r:embed="rId4">
              <a:alphaModFix/>
            </a:blip>
            <a:stretch>
              <a:fillRect b="0" l="0" r="0" t="0"/>
            </a:stretch>
          </a:blipFill>
          <a:ln>
            <a:noFill/>
          </a:ln>
        </p:spPr>
      </p:sp>
      <p:sp>
        <p:nvSpPr>
          <p:cNvPr id="198" name="Google Shape;198;p22"/>
          <p:cNvSpPr/>
          <p:nvPr/>
        </p:nvSpPr>
        <p:spPr>
          <a:xfrm>
            <a:off x="13002976" y="1259392"/>
            <a:ext cx="4112702" cy="4392206"/>
          </a:xfrm>
          <a:custGeom>
            <a:rect b="b" l="l" r="r" t="t"/>
            <a:pathLst>
              <a:path extrusionOk="0" h="4392206" w="4112702">
                <a:moveTo>
                  <a:pt x="0" y="0"/>
                </a:moveTo>
                <a:lnTo>
                  <a:pt x="4112702" y="0"/>
                </a:lnTo>
                <a:lnTo>
                  <a:pt x="4112702" y="4392206"/>
                </a:lnTo>
                <a:lnTo>
                  <a:pt x="0" y="4392206"/>
                </a:lnTo>
                <a:lnTo>
                  <a:pt x="0" y="0"/>
                </a:lnTo>
                <a:close/>
              </a:path>
            </a:pathLst>
          </a:custGeom>
          <a:blipFill rotWithShape="1">
            <a:blip r:embed="rId3">
              <a:alphaModFix/>
            </a:blip>
            <a:stretch>
              <a:fillRect b="0" l="0" r="0" t="0"/>
            </a:stretch>
          </a:blipFill>
          <a:ln>
            <a:noFill/>
          </a:ln>
        </p:spPr>
      </p:sp>
      <p:sp>
        <p:nvSpPr>
          <p:cNvPr id="199" name="Google Shape;199;p22"/>
          <p:cNvSpPr/>
          <p:nvPr/>
        </p:nvSpPr>
        <p:spPr>
          <a:xfrm>
            <a:off x="13739644" y="4602491"/>
            <a:ext cx="4349400" cy="5139616"/>
          </a:xfrm>
          <a:custGeom>
            <a:rect b="b" l="l" r="r" t="t"/>
            <a:pathLst>
              <a:path extrusionOk="0" h="5139616" w="4349400">
                <a:moveTo>
                  <a:pt x="0" y="0"/>
                </a:moveTo>
                <a:lnTo>
                  <a:pt x="4349400" y="0"/>
                </a:lnTo>
                <a:lnTo>
                  <a:pt x="4349400" y="5139616"/>
                </a:lnTo>
                <a:lnTo>
                  <a:pt x="0" y="5139616"/>
                </a:lnTo>
                <a:lnTo>
                  <a:pt x="0" y="0"/>
                </a:lnTo>
                <a:close/>
              </a:path>
            </a:pathLst>
          </a:custGeom>
          <a:blipFill rotWithShape="1">
            <a:blip r:embed="rId5">
              <a:alphaModFix/>
            </a:blip>
            <a:stretch>
              <a:fillRect b="0" l="0" r="0" t="0"/>
            </a:stretch>
          </a:blipFill>
          <a:ln>
            <a:noFill/>
          </a:ln>
        </p:spPr>
      </p:sp>
      <p:sp>
        <p:nvSpPr>
          <p:cNvPr id="200" name="Google Shape;200;p22"/>
          <p:cNvSpPr/>
          <p:nvPr/>
        </p:nvSpPr>
        <p:spPr>
          <a:xfrm>
            <a:off x="4857850" y="8253644"/>
            <a:ext cx="8572299" cy="2976926"/>
          </a:xfrm>
          <a:custGeom>
            <a:rect b="b" l="l" r="r" t="t"/>
            <a:pathLst>
              <a:path extrusionOk="0" h="2976926" w="8572299">
                <a:moveTo>
                  <a:pt x="0" y="0"/>
                </a:moveTo>
                <a:lnTo>
                  <a:pt x="8572300" y="0"/>
                </a:lnTo>
                <a:lnTo>
                  <a:pt x="8572300" y="2976926"/>
                </a:lnTo>
                <a:lnTo>
                  <a:pt x="0" y="2976926"/>
                </a:lnTo>
                <a:lnTo>
                  <a:pt x="0" y="0"/>
                </a:lnTo>
                <a:close/>
              </a:path>
            </a:pathLst>
          </a:custGeom>
          <a:blipFill rotWithShape="1">
            <a:blip r:embed="rId6">
              <a:alphaModFix/>
            </a:blip>
            <a:stretch>
              <a:fillRect b="0" l="0" r="0" t="0"/>
            </a:stretch>
          </a:blipFill>
          <a:ln>
            <a:noFill/>
          </a:ln>
        </p:spPr>
      </p:sp>
      <p:sp>
        <p:nvSpPr>
          <p:cNvPr id="201" name="Google Shape;201;p22"/>
          <p:cNvSpPr/>
          <p:nvPr/>
        </p:nvSpPr>
        <p:spPr>
          <a:xfrm>
            <a:off x="7301245" y="6013548"/>
            <a:ext cx="3685510" cy="2774184"/>
          </a:xfrm>
          <a:custGeom>
            <a:rect b="b" l="l" r="r" t="t"/>
            <a:pathLst>
              <a:path extrusionOk="0" h="2774184" w="3685510">
                <a:moveTo>
                  <a:pt x="0" y="0"/>
                </a:moveTo>
                <a:lnTo>
                  <a:pt x="3685510" y="0"/>
                </a:lnTo>
                <a:lnTo>
                  <a:pt x="3685510" y="2774184"/>
                </a:lnTo>
                <a:lnTo>
                  <a:pt x="0" y="2774184"/>
                </a:lnTo>
                <a:lnTo>
                  <a:pt x="0" y="0"/>
                </a:lnTo>
                <a:close/>
              </a:path>
            </a:pathLst>
          </a:custGeom>
          <a:blipFill rotWithShape="1">
            <a:blip r:embed="rId7">
              <a:alphaModFix/>
            </a:blip>
            <a:stretch>
              <a:fillRect b="0" l="0" r="0" t="0"/>
            </a:stretch>
          </a:blipFill>
          <a:ln>
            <a:noFill/>
          </a:ln>
        </p:spPr>
      </p:sp>
      <p:grpSp>
        <p:nvGrpSpPr>
          <p:cNvPr id="202" name="Google Shape;202;p22"/>
          <p:cNvGrpSpPr/>
          <p:nvPr/>
        </p:nvGrpSpPr>
        <p:grpSpPr>
          <a:xfrm>
            <a:off x="6424316" y="212231"/>
            <a:ext cx="5439368" cy="5439368"/>
            <a:chOff x="0" y="0"/>
            <a:chExt cx="812800" cy="812800"/>
          </a:xfrm>
        </p:grpSpPr>
        <p:sp>
          <p:nvSpPr>
            <p:cNvPr id="203" name="Google Shape;203;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F3FD"/>
            </a:solidFill>
            <a:ln cap="sq" cmpd="sng" w="95250">
              <a:solidFill>
                <a:srgbClr val="77361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22"/>
          <p:cNvSpPr txBox="1"/>
          <p:nvPr/>
        </p:nvSpPr>
        <p:spPr>
          <a:xfrm>
            <a:off x="6619781" y="1378970"/>
            <a:ext cx="50484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C11A05"/>
                </a:solidFill>
                <a:latin typeface="Pacifico"/>
                <a:ea typeface="Pacifico"/>
                <a:cs typeface="Pacifico"/>
                <a:sym typeface="Pacifico"/>
              </a:rPr>
              <a:t>Welcome To Presentation</a:t>
            </a:r>
            <a:endParaRPr/>
          </a:p>
        </p:txBody>
      </p:sp>
      <p:sp>
        <p:nvSpPr>
          <p:cNvPr id="206" name="Google Shape;206;p22"/>
          <p:cNvSpPr txBox="1"/>
          <p:nvPr/>
        </p:nvSpPr>
        <p:spPr>
          <a:xfrm>
            <a:off x="7186504" y="3445970"/>
            <a:ext cx="4106177" cy="1266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Presentations are communication tools that can be used as demonstrations, lectures, speeches, reports, and more.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210" name="Shape 210"/>
        <p:cNvGrpSpPr/>
        <p:nvPr/>
      </p:nvGrpSpPr>
      <p:grpSpPr>
        <a:xfrm>
          <a:off x="0" y="0"/>
          <a:ext cx="0" cy="0"/>
          <a:chOff x="0" y="0"/>
          <a:chExt cx="0" cy="0"/>
        </a:xfrm>
      </p:grpSpPr>
      <p:sp>
        <p:nvSpPr>
          <p:cNvPr id="211" name="Google Shape;211;p23"/>
          <p:cNvSpPr/>
          <p:nvPr/>
        </p:nvSpPr>
        <p:spPr>
          <a:xfrm rot="885194">
            <a:off x="11663300" y="1445120"/>
            <a:ext cx="7427539" cy="6007022"/>
          </a:xfrm>
          <a:custGeom>
            <a:rect b="b" l="l" r="r" t="t"/>
            <a:pathLst>
              <a:path extrusionOk="0" h="6007022" w="7427539">
                <a:moveTo>
                  <a:pt x="0" y="0"/>
                </a:moveTo>
                <a:lnTo>
                  <a:pt x="7427539" y="0"/>
                </a:lnTo>
                <a:lnTo>
                  <a:pt x="7427539" y="6007023"/>
                </a:lnTo>
                <a:lnTo>
                  <a:pt x="0" y="6007023"/>
                </a:lnTo>
                <a:lnTo>
                  <a:pt x="0" y="0"/>
                </a:lnTo>
                <a:close/>
              </a:path>
            </a:pathLst>
          </a:custGeom>
          <a:blipFill rotWithShape="1">
            <a:blip r:embed="rId3">
              <a:alphaModFix/>
            </a:blip>
            <a:stretch>
              <a:fillRect b="0" l="0" r="0" t="0"/>
            </a:stretch>
          </a:blipFill>
          <a:ln>
            <a:noFill/>
          </a:ln>
        </p:spPr>
      </p:sp>
      <p:sp>
        <p:nvSpPr>
          <p:cNvPr id="212" name="Google Shape;212;p23"/>
          <p:cNvSpPr/>
          <p:nvPr/>
        </p:nvSpPr>
        <p:spPr>
          <a:xfrm rot="-724401">
            <a:off x="-193593" y="1228012"/>
            <a:ext cx="6663207" cy="6080176"/>
          </a:xfrm>
          <a:custGeom>
            <a:rect b="b" l="l" r="r" t="t"/>
            <a:pathLst>
              <a:path extrusionOk="0" h="6080176" w="6663207">
                <a:moveTo>
                  <a:pt x="0" y="0"/>
                </a:moveTo>
                <a:lnTo>
                  <a:pt x="6663207" y="0"/>
                </a:lnTo>
                <a:lnTo>
                  <a:pt x="6663207" y="6080176"/>
                </a:lnTo>
                <a:lnTo>
                  <a:pt x="0" y="6080176"/>
                </a:lnTo>
                <a:lnTo>
                  <a:pt x="0" y="0"/>
                </a:lnTo>
                <a:close/>
              </a:path>
            </a:pathLst>
          </a:custGeom>
          <a:blipFill rotWithShape="1">
            <a:blip r:embed="rId4">
              <a:alphaModFix/>
            </a:blip>
            <a:stretch>
              <a:fillRect b="0" l="0" r="0" t="0"/>
            </a:stretch>
          </a:blipFill>
          <a:ln>
            <a:noFill/>
          </a:ln>
        </p:spPr>
      </p:sp>
      <p:sp>
        <p:nvSpPr>
          <p:cNvPr id="213" name="Google Shape;213;p23"/>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5">
              <a:alphaModFix/>
            </a:blip>
            <a:stretch>
              <a:fillRect b="0" l="0" r="0" t="0"/>
            </a:stretch>
          </a:blipFill>
          <a:ln>
            <a:noFill/>
          </a:ln>
        </p:spPr>
      </p:sp>
      <p:sp>
        <p:nvSpPr>
          <p:cNvPr id="214" name="Google Shape;214;p23"/>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5">
              <a:alphaModFix/>
            </a:blip>
            <a:stretch>
              <a:fillRect b="0" l="0" r="0" t="0"/>
            </a:stretch>
          </a:blipFill>
          <a:ln>
            <a:noFill/>
          </a:ln>
        </p:spPr>
      </p:sp>
      <p:sp>
        <p:nvSpPr>
          <p:cNvPr id="215" name="Google Shape;215;p23"/>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5">
              <a:alphaModFix/>
            </a:blip>
            <a:stretch>
              <a:fillRect b="0" l="0" r="0" t="0"/>
            </a:stretch>
          </a:blipFill>
          <a:ln>
            <a:noFill/>
          </a:ln>
        </p:spPr>
      </p:sp>
      <p:sp>
        <p:nvSpPr>
          <p:cNvPr id="216" name="Google Shape;216;p23"/>
          <p:cNvSpPr txBox="1"/>
          <p:nvPr/>
        </p:nvSpPr>
        <p:spPr>
          <a:xfrm>
            <a:off x="6619781" y="7674426"/>
            <a:ext cx="5048438" cy="890778"/>
          </a:xfrm>
          <a:prstGeom prst="rect">
            <a:avLst/>
          </a:prstGeom>
          <a:noFill/>
          <a:ln>
            <a:noFill/>
          </a:ln>
        </p:spPr>
        <p:txBody>
          <a:bodyPr anchorCtr="0" anchor="t" bIns="0" lIns="0" spcFirstLastPara="1" rIns="0" wrap="square" tIns="0">
            <a:spAutoFit/>
          </a:bodyPr>
          <a:lstStyle/>
          <a:p>
            <a:pPr indent="0" lvl="0" marL="0" marR="0" rtl="0" algn="ctr">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About Me</a:t>
            </a:r>
            <a:endParaRPr/>
          </a:p>
        </p:txBody>
      </p:sp>
      <p:sp>
        <p:nvSpPr>
          <p:cNvPr id="217" name="Google Shape;217;p23"/>
          <p:cNvSpPr txBox="1"/>
          <p:nvPr/>
        </p:nvSpPr>
        <p:spPr>
          <a:xfrm>
            <a:off x="5574930" y="8772797"/>
            <a:ext cx="7138140"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I'm Rain, and I'll be sharing with you my beautiful ideas. Follow me at @reallygreatsite to learn more. </a:t>
            </a:r>
            <a:endParaRPr/>
          </a:p>
        </p:txBody>
      </p:sp>
      <p:pic>
        <p:nvPicPr>
          <p:cNvPr id="218" name="Google Shape;218;p23"/>
          <p:cNvPicPr preferRelativeResize="0"/>
          <p:nvPr/>
        </p:nvPicPr>
        <p:blipFill rotWithShape="1">
          <a:blip r:embed="rId6">
            <a:alphaModFix/>
          </a:blip>
          <a:srcRect b="4255" l="24209" r="24204" t="4035"/>
          <a:stretch/>
        </p:blipFill>
        <p:spPr>
          <a:xfrm>
            <a:off x="5950200" y="1081850"/>
            <a:ext cx="6387600" cy="63876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222" name="Shape 222"/>
        <p:cNvGrpSpPr/>
        <p:nvPr/>
      </p:nvGrpSpPr>
      <p:grpSpPr>
        <a:xfrm>
          <a:off x="0" y="0"/>
          <a:ext cx="0" cy="0"/>
          <a:chOff x="0" y="0"/>
          <a:chExt cx="0" cy="0"/>
        </a:xfrm>
      </p:grpSpPr>
      <p:grpSp>
        <p:nvGrpSpPr>
          <p:cNvPr id="223" name="Google Shape;223;p24"/>
          <p:cNvGrpSpPr/>
          <p:nvPr/>
        </p:nvGrpSpPr>
        <p:grpSpPr>
          <a:xfrm>
            <a:off x="19168" y="7993704"/>
            <a:ext cx="18268832" cy="2293296"/>
            <a:chOff x="0" y="-47625"/>
            <a:chExt cx="4811544" cy="603996"/>
          </a:xfrm>
        </p:grpSpPr>
        <p:sp>
          <p:nvSpPr>
            <p:cNvPr id="224" name="Google Shape;224;p24"/>
            <p:cNvSpPr/>
            <p:nvPr/>
          </p:nvSpPr>
          <p:spPr>
            <a:xfrm>
              <a:off x="0" y="0"/>
              <a:ext cx="4811544" cy="556371"/>
            </a:xfrm>
            <a:custGeom>
              <a:rect b="b" l="l" r="r" t="t"/>
              <a:pathLst>
                <a:path extrusionOk="0" h="556371" w="4811544">
                  <a:moveTo>
                    <a:pt x="0" y="0"/>
                  </a:moveTo>
                  <a:lnTo>
                    <a:pt x="4811544" y="0"/>
                  </a:lnTo>
                  <a:lnTo>
                    <a:pt x="4811544" y="556371"/>
                  </a:lnTo>
                  <a:lnTo>
                    <a:pt x="0" y="556371"/>
                  </a:lnTo>
                  <a:close/>
                </a:path>
              </a:pathLst>
            </a:custGeom>
            <a:solidFill>
              <a:srgbClr val="773612"/>
            </a:solidFill>
            <a:ln>
              <a:noFill/>
            </a:ln>
          </p:spPr>
        </p:sp>
        <p:sp>
          <p:nvSpPr>
            <p:cNvPr id="225" name="Google Shape;225;p24"/>
            <p:cNvSpPr txBox="1"/>
            <p:nvPr/>
          </p:nvSpPr>
          <p:spPr>
            <a:xfrm>
              <a:off x="0" y="-47625"/>
              <a:ext cx="4811544" cy="60399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24"/>
          <p:cNvGrpSpPr/>
          <p:nvPr/>
        </p:nvGrpSpPr>
        <p:grpSpPr>
          <a:xfrm>
            <a:off x="6408484" y="2115014"/>
            <a:ext cx="2807679" cy="2998492"/>
            <a:chOff x="0" y="0"/>
            <a:chExt cx="3743571" cy="3997989"/>
          </a:xfrm>
        </p:grpSpPr>
        <p:sp>
          <p:nvSpPr>
            <p:cNvPr id="227" name="Google Shape;227;p24"/>
            <p:cNvSpPr/>
            <p:nvPr/>
          </p:nvSpPr>
          <p:spPr>
            <a:xfrm>
              <a:off x="0" y="0"/>
              <a:ext cx="3743571" cy="3997989"/>
            </a:xfrm>
            <a:custGeom>
              <a:rect b="b" l="l" r="r" t="t"/>
              <a:pathLst>
                <a:path extrusionOk="0" h="3997989" w="3743571">
                  <a:moveTo>
                    <a:pt x="0" y="0"/>
                  </a:moveTo>
                  <a:lnTo>
                    <a:pt x="3743571" y="0"/>
                  </a:lnTo>
                  <a:lnTo>
                    <a:pt x="3743571" y="3997989"/>
                  </a:lnTo>
                  <a:lnTo>
                    <a:pt x="0" y="3997989"/>
                  </a:lnTo>
                  <a:lnTo>
                    <a:pt x="0" y="0"/>
                  </a:lnTo>
                  <a:close/>
                </a:path>
              </a:pathLst>
            </a:custGeom>
            <a:blipFill rotWithShape="1">
              <a:blip r:embed="rId3">
                <a:alphaModFix/>
              </a:blip>
              <a:stretch>
                <a:fillRect b="0" l="0" r="0" t="0"/>
              </a:stretch>
            </a:blipFill>
            <a:ln>
              <a:noFill/>
            </a:ln>
          </p:spPr>
        </p:sp>
        <p:sp>
          <p:nvSpPr>
            <p:cNvPr id="228" name="Google Shape;228;p24"/>
            <p:cNvSpPr txBox="1"/>
            <p:nvPr/>
          </p:nvSpPr>
          <p:spPr>
            <a:xfrm>
              <a:off x="873345" y="1168083"/>
              <a:ext cx="1996881" cy="1287146"/>
            </a:xfrm>
            <a:prstGeom prst="rect">
              <a:avLst/>
            </a:prstGeom>
            <a:noFill/>
            <a:ln>
              <a:noFill/>
            </a:ln>
          </p:spPr>
          <p:txBody>
            <a:bodyPr anchorCtr="0" anchor="t" bIns="0" lIns="0" spcFirstLastPara="1" rIns="0" wrap="square" tIns="0">
              <a:spAutoFit/>
            </a:bodyPr>
            <a:lstStyle/>
            <a:p>
              <a:pPr indent="0" lvl="0" marL="0" marR="0" rtl="0" algn="ctr">
                <a:lnSpc>
                  <a:spcPct val="150008"/>
                </a:lnSpc>
                <a:spcBef>
                  <a:spcPts val="0"/>
                </a:spcBef>
                <a:spcAft>
                  <a:spcPts val="0"/>
                </a:spcAft>
                <a:buNone/>
              </a:pPr>
              <a:r>
                <a:rPr b="0" i="0" lang="en-US" sz="5599" u="none" cap="none" strike="noStrike">
                  <a:solidFill>
                    <a:srgbClr val="C11A05"/>
                  </a:solidFill>
                  <a:latin typeface="Pacifico"/>
                  <a:ea typeface="Pacifico"/>
                  <a:cs typeface="Pacifico"/>
                  <a:sym typeface="Pacifico"/>
                </a:rPr>
                <a:t>01</a:t>
              </a:r>
              <a:endParaRPr/>
            </a:p>
          </p:txBody>
        </p:sp>
      </p:grpSp>
      <p:grpSp>
        <p:nvGrpSpPr>
          <p:cNvPr id="229" name="Google Shape;229;p24"/>
          <p:cNvGrpSpPr/>
          <p:nvPr/>
        </p:nvGrpSpPr>
        <p:grpSpPr>
          <a:xfrm>
            <a:off x="10316815" y="2115014"/>
            <a:ext cx="2807679" cy="2998492"/>
            <a:chOff x="0" y="0"/>
            <a:chExt cx="3743571" cy="3997989"/>
          </a:xfrm>
        </p:grpSpPr>
        <p:sp>
          <p:nvSpPr>
            <p:cNvPr id="230" name="Google Shape;230;p24"/>
            <p:cNvSpPr/>
            <p:nvPr/>
          </p:nvSpPr>
          <p:spPr>
            <a:xfrm>
              <a:off x="0" y="0"/>
              <a:ext cx="3743571" cy="3997989"/>
            </a:xfrm>
            <a:custGeom>
              <a:rect b="b" l="l" r="r" t="t"/>
              <a:pathLst>
                <a:path extrusionOk="0" h="3997989" w="3743571">
                  <a:moveTo>
                    <a:pt x="0" y="0"/>
                  </a:moveTo>
                  <a:lnTo>
                    <a:pt x="3743571" y="0"/>
                  </a:lnTo>
                  <a:lnTo>
                    <a:pt x="3743571" y="3997989"/>
                  </a:lnTo>
                  <a:lnTo>
                    <a:pt x="0" y="3997989"/>
                  </a:lnTo>
                  <a:lnTo>
                    <a:pt x="0" y="0"/>
                  </a:lnTo>
                  <a:close/>
                </a:path>
              </a:pathLst>
            </a:custGeom>
            <a:blipFill rotWithShape="1">
              <a:blip r:embed="rId3">
                <a:alphaModFix/>
              </a:blip>
              <a:stretch>
                <a:fillRect b="0" l="0" r="0" t="0"/>
              </a:stretch>
            </a:blipFill>
            <a:ln>
              <a:noFill/>
            </a:ln>
          </p:spPr>
        </p:sp>
        <p:sp>
          <p:nvSpPr>
            <p:cNvPr id="231" name="Google Shape;231;p24"/>
            <p:cNvSpPr txBox="1"/>
            <p:nvPr/>
          </p:nvSpPr>
          <p:spPr>
            <a:xfrm>
              <a:off x="873345" y="1168083"/>
              <a:ext cx="1996881" cy="1287146"/>
            </a:xfrm>
            <a:prstGeom prst="rect">
              <a:avLst/>
            </a:prstGeom>
            <a:noFill/>
            <a:ln>
              <a:noFill/>
            </a:ln>
          </p:spPr>
          <p:txBody>
            <a:bodyPr anchorCtr="0" anchor="t" bIns="0" lIns="0" spcFirstLastPara="1" rIns="0" wrap="square" tIns="0">
              <a:spAutoFit/>
            </a:bodyPr>
            <a:lstStyle/>
            <a:p>
              <a:pPr indent="0" lvl="0" marL="0" marR="0" rtl="0" algn="ctr">
                <a:lnSpc>
                  <a:spcPct val="150008"/>
                </a:lnSpc>
                <a:spcBef>
                  <a:spcPts val="0"/>
                </a:spcBef>
                <a:spcAft>
                  <a:spcPts val="0"/>
                </a:spcAft>
                <a:buNone/>
              </a:pPr>
              <a:r>
                <a:rPr b="0" i="0" lang="en-US" sz="5599" u="none" cap="none" strike="noStrike">
                  <a:solidFill>
                    <a:srgbClr val="C11A05"/>
                  </a:solidFill>
                  <a:latin typeface="Pacifico"/>
                  <a:ea typeface="Pacifico"/>
                  <a:cs typeface="Pacifico"/>
                  <a:sym typeface="Pacifico"/>
                </a:rPr>
                <a:t>02</a:t>
              </a:r>
              <a:endParaRPr/>
            </a:p>
          </p:txBody>
        </p:sp>
      </p:grpSp>
      <p:grpSp>
        <p:nvGrpSpPr>
          <p:cNvPr id="232" name="Google Shape;232;p24"/>
          <p:cNvGrpSpPr/>
          <p:nvPr/>
        </p:nvGrpSpPr>
        <p:grpSpPr>
          <a:xfrm>
            <a:off x="14225145" y="2115014"/>
            <a:ext cx="2807679" cy="2998492"/>
            <a:chOff x="0" y="0"/>
            <a:chExt cx="3743571" cy="3997989"/>
          </a:xfrm>
        </p:grpSpPr>
        <p:sp>
          <p:nvSpPr>
            <p:cNvPr id="233" name="Google Shape;233;p24"/>
            <p:cNvSpPr/>
            <p:nvPr/>
          </p:nvSpPr>
          <p:spPr>
            <a:xfrm>
              <a:off x="0" y="0"/>
              <a:ext cx="3743571" cy="3997989"/>
            </a:xfrm>
            <a:custGeom>
              <a:rect b="b" l="l" r="r" t="t"/>
              <a:pathLst>
                <a:path extrusionOk="0" h="3997989" w="3743571">
                  <a:moveTo>
                    <a:pt x="0" y="0"/>
                  </a:moveTo>
                  <a:lnTo>
                    <a:pt x="3743571" y="0"/>
                  </a:lnTo>
                  <a:lnTo>
                    <a:pt x="3743571" y="3997989"/>
                  </a:lnTo>
                  <a:lnTo>
                    <a:pt x="0" y="3997989"/>
                  </a:lnTo>
                  <a:lnTo>
                    <a:pt x="0" y="0"/>
                  </a:lnTo>
                  <a:close/>
                </a:path>
              </a:pathLst>
            </a:custGeom>
            <a:blipFill rotWithShape="1">
              <a:blip r:embed="rId3">
                <a:alphaModFix/>
              </a:blip>
              <a:stretch>
                <a:fillRect b="0" l="0" r="0" t="0"/>
              </a:stretch>
            </a:blipFill>
            <a:ln>
              <a:noFill/>
            </a:ln>
          </p:spPr>
        </p:sp>
        <p:sp>
          <p:nvSpPr>
            <p:cNvPr id="234" name="Google Shape;234;p24"/>
            <p:cNvSpPr txBox="1"/>
            <p:nvPr/>
          </p:nvSpPr>
          <p:spPr>
            <a:xfrm>
              <a:off x="873345" y="1168083"/>
              <a:ext cx="1996881" cy="1287146"/>
            </a:xfrm>
            <a:prstGeom prst="rect">
              <a:avLst/>
            </a:prstGeom>
            <a:noFill/>
            <a:ln>
              <a:noFill/>
            </a:ln>
          </p:spPr>
          <p:txBody>
            <a:bodyPr anchorCtr="0" anchor="t" bIns="0" lIns="0" spcFirstLastPara="1" rIns="0" wrap="square" tIns="0">
              <a:spAutoFit/>
            </a:bodyPr>
            <a:lstStyle/>
            <a:p>
              <a:pPr indent="0" lvl="0" marL="0" marR="0" rtl="0" algn="ctr">
                <a:lnSpc>
                  <a:spcPct val="150008"/>
                </a:lnSpc>
                <a:spcBef>
                  <a:spcPts val="0"/>
                </a:spcBef>
                <a:spcAft>
                  <a:spcPts val="0"/>
                </a:spcAft>
                <a:buNone/>
              </a:pPr>
              <a:r>
                <a:rPr b="0" i="0" lang="en-US" sz="5599" u="none" cap="none" strike="noStrike">
                  <a:solidFill>
                    <a:srgbClr val="C11A05"/>
                  </a:solidFill>
                  <a:latin typeface="Pacifico"/>
                  <a:ea typeface="Pacifico"/>
                  <a:cs typeface="Pacifico"/>
                  <a:sym typeface="Pacifico"/>
                </a:rPr>
                <a:t>03</a:t>
              </a:r>
              <a:endParaRPr/>
            </a:p>
          </p:txBody>
        </p:sp>
      </p:grpSp>
      <p:sp>
        <p:nvSpPr>
          <p:cNvPr id="235" name="Google Shape;235;p24"/>
          <p:cNvSpPr/>
          <p:nvPr/>
        </p:nvSpPr>
        <p:spPr>
          <a:xfrm>
            <a:off x="-1072262" y="8174530"/>
            <a:ext cx="10663932" cy="3703293"/>
          </a:xfrm>
          <a:custGeom>
            <a:rect b="b" l="l" r="r" t="t"/>
            <a:pathLst>
              <a:path extrusionOk="0" h="3703293" w="10663932">
                <a:moveTo>
                  <a:pt x="0" y="0"/>
                </a:moveTo>
                <a:lnTo>
                  <a:pt x="10663932" y="0"/>
                </a:lnTo>
                <a:lnTo>
                  <a:pt x="10663932" y="3703292"/>
                </a:lnTo>
                <a:lnTo>
                  <a:pt x="0" y="3703292"/>
                </a:lnTo>
                <a:lnTo>
                  <a:pt x="0" y="0"/>
                </a:lnTo>
                <a:close/>
              </a:path>
            </a:pathLst>
          </a:custGeom>
          <a:blipFill rotWithShape="1">
            <a:blip r:embed="rId4">
              <a:alphaModFix/>
            </a:blip>
            <a:stretch>
              <a:fillRect b="0" l="0" r="0" t="0"/>
            </a:stretch>
          </a:blipFill>
          <a:ln>
            <a:noFill/>
          </a:ln>
        </p:spPr>
      </p:sp>
      <p:sp>
        <p:nvSpPr>
          <p:cNvPr id="236" name="Google Shape;236;p24"/>
          <p:cNvSpPr/>
          <p:nvPr/>
        </p:nvSpPr>
        <p:spPr>
          <a:xfrm flipH="1">
            <a:off x="641179" y="5665380"/>
            <a:ext cx="4254954" cy="4238998"/>
          </a:xfrm>
          <a:custGeom>
            <a:rect b="b" l="l" r="r" t="t"/>
            <a:pathLst>
              <a:path extrusionOk="0" h="4238998" w="4254954">
                <a:moveTo>
                  <a:pt x="4254954" y="0"/>
                </a:moveTo>
                <a:lnTo>
                  <a:pt x="0" y="0"/>
                </a:lnTo>
                <a:lnTo>
                  <a:pt x="0" y="4238998"/>
                </a:lnTo>
                <a:lnTo>
                  <a:pt x="4254954" y="4238998"/>
                </a:lnTo>
                <a:lnTo>
                  <a:pt x="4254954" y="0"/>
                </a:lnTo>
                <a:close/>
              </a:path>
            </a:pathLst>
          </a:custGeom>
          <a:blipFill rotWithShape="1">
            <a:blip r:embed="rId5">
              <a:alphaModFix/>
            </a:blip>
            <a:stretch>
              <a:fillRect b="0" l="0" r="0" t="0"/>
            </a:stretch>
          </a:blipFill>
          <a:ln>
            <a:noFill/>
          </a:ln>
        </p:spPr>
      </p:sp>
      <p:sp>
        <p:nvSpPr>
          <p:cNvPr id="237" name="Google Shape;237;p24"/>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238" name="Google Shape;238;p24"/>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239" name="Google Shape;239;p24"/>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240" name="Google Shape;240;p24"/>
          <p:cNvSpPr txBox="1"/>
          <p:nvPr/>
        </p:nvSpPr>
        <p:spPr>
          <a:xfrm>
            <a:off x="1028700" y="2264531"/>
            <a:ext cx="5048438" cy="890778"/>
          </a:xfrm>
          <a:prstGeom prst="rect">
            <a:avLst/>
          </a:prstGeom>
          <a:noFill/>
          <a:ln>
            <a:noFill/>
          </a:ln>
        </p:spPr>
        <p:txBody>
          <a:bodyPr anchorCtr="0" anchor="t" bIns="0" lIns="0" spcFirstLastPara="1" rIns="0" wrap="square" tIns="0">
            <a:spAutoFit/>
          </a:bodyPr>
          <a:lstStyle/>
          <a:p>
            <a:pPr indent="0" lvl="0" marL="0" marR="0" rtl="0" algn="l">
              <a:lnSpc>
                <a:spcPct val="126000"/>
              </a:lnSpc>
              <a:spcBef>
                <a:spcPts val="0"/>
              </a:spcBef>
              <a:spcAft>
                <a:spcPts val="0"/>
              </a:spcAft>
              <a:buNone/>
            </a:pPr>
            <a:r>
              <a:rPr b="0" i="0" lang="en-US" sz="5600" u="none" cap="none" strike="noStrike">
                <a:solidFill>
                  <a:srgbClr val="C11A05"/>
                </a:solidFill>
                <a:latin typeface="Pacifico"/>
                <a:ea typeface="Pacifico"/>
                <a:cs typeface="Pacifico"/>
                <a:sym typeface="Pacifico"/>
              </a:rPr>
              <a:t>About Me</a:t>
            </a:r>
            <a:endParaRPr/>
          </a:p>
        </p:txBody>
      </p:sp>
      <p:sp>
        <p:nvSpPr>
          <p:cNvPr id="241" name="Google Shape;241;p24"/>
          <p:cNvSpPr txBox="1"/>
          <p:nvPr/>
        </p:nvSpPr>
        <p:spPr>
          <a:xfrm>
            <a:off x="1028700" y="3532356"/>
            <a:ext cx="4153200" cy="1810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Lorem ipsum dolor sit amet, consectetur adipiscing elit, sed do eiusmod tempor incididunt ut labore et dolore magna aliqua. In vitae turpis massa sed.</a:t>
            </a:r>
            <a:endParaRPr/>
          </a:p>
        </p:txBody>
      </p:sp>
      <p:grpSp>
        <p:nvGrpSpPr>
          <p:cNvPr id="242" name="Google Shape;242;p24"/>
          <p:cNvGrpSpPr/>
          <p:nvPr/>
        </p:nvGrpSpPr>
        <p:grpSpPr>
          <a:xfrm>
            <a:off x="6182008" y="5433814"/>
            <a:ext cx="3260631" cy="1502569"/>
            <a:chOff x="0" y="-9525"/>
            <a:chExt cx="4347507" cy="2003425"/>
          </a:xfrm>
        </p:grpSpPr>
        <p:sp>
          <p:nvSpPr>
            <p:cNvPr id="243" name="Google Shape;243;p24"/>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Add Title Here</a:t>
              </a:r>
              <a:endParaRPr/>
            </a:p>
          </p:txBody>
        </p:sp>
        <p:sp>
          <p:nvSpPr>
            <p:cNvPr id="244" name="Google Shape;244;p24"/>
            <p:cNvSpPr txBox="1"/>
            <p:nvPr/>
          </p:nvSpPr>
          <p:spPr>
            <a:xfrm>
              <a:off x="276465" y="1146175"/>
              <a:ext cx="3794578"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grpSp>
        <p:nvGrpSpPr>
          <p:cNvPr id="245" name="Google Shape;245;p24"/>
          <p:cNvGrpSpPr/>
          <p:nvPr/>
        </p:nvGrpSpPr>
        <p:grpSpPr>
          <a:xfrm>
            <a:off x="10090339" y="5433814"/>
            <a:ext cx="3260631" cy="1502569"/>
            <a:chOff x="0" y="-9525"/>
            <a:chExt cx="4347507" cy="2003425"/>
          </a:xfrm>
        </p:grpSpPr>
        <p:sp>
          <p:nvSpPr>
            <p:cNvPr id="246" name="Google Shape;246;p24"/>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Add Title Here</a:t>
              </a:r>
              <a:endParaRPr/>
            </a:p>
          </p:txBody>
        </p:sp>
        <p:sp>
          <p:nvSpPr>
            <p:cNvPr id="247" name="Google Shape;247;p24"/>
            <p:cNvSpPr txBox="1"/>
            <p:nvPr/>
          </p:nvSpPr>
          <p:spPr>
            <a:xfrm>
              <a:off x="276465" y="1146175"/>
              <a:ext cx="3794578"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grpSp>
        <p:nvGrpSpPr>
          <p:cNvPr id="248" name="Google Shape;248;p24"/>
          <p:cNvGrpSpPr/>
          <p:nvPr/>
        </p:nvGrpSpPr>
        <p:grpSpPr>
          <a:xfrm>
            <a:off x="13998669" y="5433814"/>
            <a:ext cx="3260631" cy="1502569"/>
            <a:chOff x="0" y="-9525"/>
            <a:chExt cx="4347507" cy="2003425"/>
          </a:xfrm>
        </p:grpSpPr>
        <p:sp>
          <p:nvSpPr>
            <p:cNvPr id="249" name="Google Shape;249;p24"/>
            <p:cNvSpPr txBox="1"/>
            <p:nvPr/>
          </p:nvSpPr>
          <p:spPr>
            <a:xfrm>
              <a:off x="0" y="-9525"/>
              <a:ext cx="4347507" cy="7334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000000"/>
                  </a:solidFill>
                  <a:latin typeface="Lato"/>
                  <a:ea typeface="Lato"/>
                  <a:cs typeface="Lato"/>
                  <a:sym typeface="Lato"/>
                </a:rPr>
                <a:t>Add Title Here</a:t>
              </a:r>
              <a:endParaRPr/>
            </a:p>
          </p:txBody>
        </p:sp>
        <p:sp>
          <p:nvSpPr>
            <p:cNvPr id="250" name="Google Shape;250;p24"/>
            <p:cNvSpPr txBox="1"/>
            <p:nvPr/>
          </p:nvSpPr>
          <p:spPr>
            <a:xfrm>
              <a:off x="276465" y="1146175"/>
              <a:ext cx="3794578"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Lato"/>
                  <a:ea typeface="Lato"/>
                  <a:cs typeface="Lato"/>
                  <a:sym typeface="Lato"/>
                </a:rPr>
                <a:t>Elaborate on what you want to discuss. </a:t>
              </a:r>
              <a:endParaRPr/>
            </a:p>
          </p:txBody>
        </p:sp>
      </p:grpSp>
      <p:sp>
        <p:nvSpPr>
          <p:cNvPr id="251" name="Google Shape;251;p24"/>
          <p:cNvSpPr/>
          <p:nvPr/>
        </p:nvSpPr>
        <p:spPr>
          <a:xfrm>
            <a:off x="5099482" y="7420546"/>
            <a:ext cx="2618005" cy="2483832"/>
          </a:xfrm>
          <a:custGeom>
            <a:rect b="b" l="l" r="r" t="t"/>
            <a:pathLst>
              <a:path extrusionOk="0" h="2483832" w="2618005">
                <a:moveTo>
                  <a:pt x="0" y="0"/>
                </a:moveTo>
                <a:lnTo>
                  <a:pt x="2618005" y="0"/>
                </a:lnTo>
                <a:lnTo>
                  <a:pt x="2618005" y="2483832"/>
                </a:lnTo>
                <a:lnTo>
                  <a:pt x="0" y="2483832"/>
                </a:lnTo>
                <a:lnTo>
                  <a:pt x="0" y="0"/>
                </a:lnTo>
                <a:close/>
              </a:path>
            </a:pathLst>
          </a:custGeom>
          <a:blipFill rotWithShape="1">
            <a:blip r:embed="rId7">
              <a:alphaModFix/>
            </a:blip>
            <a:stretch>
              <a:fillRect b="0" l="0" r="0" t="0"/>
            </a:stretch>
          </a:blipFill>
          <a:ln>
            <a:noFill/>
          </a:ln>
        </p:spPr>
      </p:sp>
      <p:sp>
        <p:nvSpPr>
          <p:cNvPr id="252" name="Google Shape;252;p24"/>
          <p:cNvSpPr/>
          <p:nvPr/>
        </p:nvSpPr>
        <p:spPr>
          <a:xfrm>
            <a:off x="-221660" y="5923637"/>
            <a:ext cx="2990316" cy="2250893"/>
          </a:xfrm>
          <a:custGeom>
            <a:rect b="b" l="l" r="r" t="t"/>
            <a:pathLst>
              <a:path extrusionOk="0" h="2250893" w="2990316">
                <a:moveTo>
                  <a:pt x="0" y="0"/>
                </a:moveTo>
                <a:lnTo>
                  <a:pt x="2990316" y="0"/>
                </a:lnTo>
                <a:lnTo>
                  <a:pt x="2990316" y="2250893"/>
                </a:lnTo>
                <a:lnTo>
                  <a:pt x="0" y="225089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3FD"/>
        </a:solidFill>
      </p:bgPr>
    </p:bg>
    <p:spTree>
      <p:nvGrpSpPr>
        <p:cNvPr id="256" name="Shape 256"/>
        <p:cNvGrpSpPr/>
        <p:nvPr/>
      </p:nvGrpSpPr>
      <p:grpSpPr>
        <a:xfrm>
          <a:off x="0" y="0"/>
          <a:ext cx="0" cy="0"/>
          <a:chOff x="0" y="0"/>
          <a:chExt cx="0" cy="0"/>
        </a:xfrm>
      </p:grpSpPr>
      <p:sp>
        <p:nvSpPr>
          <p:cNvPr id="257" name="Google Shape;257;p25"/>
          <p:cNvSpPr/>
          <p:nvPr/>
        </p:nvSpPr>
        <p:spPr>
          <a:xfrm>
            <a:off x="14402669" y="1064713"/>
            <a:ext cx="5869472" cy="7595787"/>
          </a:xfrm>
          <a:custGeom>
            <a:rect b="b" l="l" r="r" t="t"/>
            <a:pathLst>
              <a:path extrusionOk="0" h="7595787" w="5869472">
                <a:moveTo>
                  <a:pt x="0" y="0"/>
                </a:moveTo>
                <a:lnTo>
                  <a:pt x="5869472" y="0"/>
                </a:lnTo>
                <a:lnTo>
                  <a:pt x="5869472" y="7595787"/>
                </a:lnTo>
                <a:lnTo>
                  <a:pt x="0" y="7595787"/>
                </a:lnTo>
                <a:lnTo>
                  <a:pt x="0" y="0"/>
                </a:lnTo>
                <a:close/>
              </a:path>
            </a:pathLst>
          </a:custGeom>
          <a:blipFill rotWithShape="1">
            <a:blip r:embed="rId3">
              <a:alphaModFix/>
            </a:blip>
            <a:stretch>
              <a:fillRect b="0" l="0" r="0" t="0"/>
            </a:stretch>
          </a:blipFill>
          <a:ln>
            <a:noFill/>
          </a:ln>
        </p:spPr>
      </p:sp>
      <p:sp>
        <p:nvSpPr>
          <p:cNvPr id="258" name="Google Shape;258;p25"/>
          <p:cNvSpPr/>
          <p:nvPr/>
        </p:nvSpPr>
        <p:spPr>
          <a:xfrm>
            <a:off x="7351022" y="5110089"/>
            <a:ext cx="4365241" cy="3285836"/>
          </a:xfrm>
          <a:custGeom>
            <a:rect b="b" l="l" r="r" t="t"/>
            <a:pathLst>
              <a:path extrusionOk="0" h="3285836" w="4365241">
                <a:moveTo>
                  <a:pt x="0" y="0"/>
                </a:moveTo>
                <a:lnTo>
                  <a:pt x="4365240" y="0"/>
                </a:lnTo>
                <a:lnTo>
                  <a:pt x="4365240" y="3285835"/>
                </a:lnTo>
                <a:lnTo>
                  <a:pt x="0" y="3285835"/>
                </a:lnTo>
                <a:lnTo>
                  <a:pt x="0" y="0"/>
                </a:lnTo>
                <a:close/>
              </a:path>
            </a:pathLst>
          </a:custGeom>
          <a:blipFill rotWithShape="1">
            <a:blip r:embed="rId4">
              <a:alphaModFix/>
            </a:blip>
            <a:stretch>
              <a:fillRect b="0" l="0" r="0" t="0"/>
            </a:stretch>
          </a:blipFill>
          <a:ln>
            <a:noFill/>
          </a:ln>
        </p:spPr>
      </p:sp>
      <p:sp>
        <p:nvSpPr>
          <p:cNvPr id="259" name="Google Shape;259;p25"/>
          <p:cNvSpPr/>
          <p:nvPr/>
        </p:nvSpPr>
        <p:spPr>
          <a:xfrm>
            <a:off x="8687001" y="7769837"/>
            <a:ext cx="8572299" cy="2976926"/>
          </a:xfrm>
          <a:custGeom>
            <a:rect b="b" l="l" r="r" t="t"/>
            <a:pathLst>
              <a:path extrusionOk="0" h="2976926" w="8572299">
                <a:moveTo>
                  <a:pt x="0" y="0"/>
                </a:moveTo>
                <a:lnTo>
                  <a:pt x="8572299" y="0"/>
                </a:lnTo>
                <a:lnTo>
                  <a:pt x="8572299" y="2976926"/>
                </a:lnTo>
                <a:lnTo>
                  <a:pt x="0" y="2976926"/>
                </a:lnTo>
                <a:lnTo>
                  <a:pt x="0" y="0"/>
                </a:lnTo>
                <a:close/>
              </a:path>
            </a:pathLst>
          </a:custGeom>
          <a:blipFill rotWithShape="1">
            <a:blip r:embed="rId5">
              <a:alphaModFix/>
            </a:blip>
            <a:stretch>
              <a:fillRect b="0" l="0" r="0" t="0"/>
            </a:stretch>
          </a:blipFill>
          <a:ln>
            <a:noFill/>
          </a:ln>
        </p:spPr>
      </p:sp>
      <p:sp>
        <p:nvSpPr>
          <p:cNvPr id="260" name="Google Shape;260;p25"/>
          <p:cNvSpPr/>
          <p:nvPr/>
        </p:nvSpPr>
        <p:spPr>
          <a:xfrm>
            <a:off x="-107226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261" name="Google Shape;261;p25"/>
          <p:cNvSpPr/>
          <p:nvPr/>
        </p:nvSpPr>
        <p:spPr>
          <a:xfrm>
            <a:off x="5722012"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262" name="Google Shape;262;p25"/>
          <p:cNvSpPr/>
          <p:nvPr/>
        </p:nvSpPr>
        <p:spPr>
          <a:xfrm>
            <a:off x="12516286" y="-317717"/>
            <a:ext cx="6843976" cy="1194585"/>
          </a:xfrm>
          <a:custGeom>
            <a:rect b="b" l="l" r="r" t="t"/>
            <a:pathLst>
              <a:path extrusionOk="0" h="1194585" w="6843976">
                <a:moveTo>
                  <a:pt x="0" y="0"/>
                </a:moveTo>
                <a:lnTo>
                  <a:pt x="6843976" y="0"/>
                </a:lnTo>
                <a:lnTo>
                  <a:pt x="6843976" y="1194585"/>
                </a:lnTo>
                <a:lnTo>
                  <a:pt x="0" y="1194585"/>
                </a:lnTo>
                <a:lnTo>
                  <a:pt x="0" y="0"/>
                </a:lnTo>
                <a:close/>
              </a:path>
            </a:pathLst>
          </a:custGeom>
          <a:blipFill rotWithShape="1">
            <a:blip r:embed="rId6">
              <a:alphaModFix/>
            </a:blip>
            <a:stretch>
              <a:fillRect b="0" l="0" r="0" t="0"/>
            </a:stretch>
          </a:blipFill>
          <a:ln>
            <a:noFill/>
          </a:ln>
        </p:spPr>
      </p:sp>
      <p:sp>
        <p:nvSpPr>
          <p:cNvPr id="263" name="Google Shape;263;p25"/>
          <p:cNvSpPr/>
          <p:nvPr/>
        </p:nvSpPr>
        <p:spPr>
          <a:xfrm>
            <a:off x="8019330" y="1906269"/>
            <a:ext cx="3028624" cy="2461446"/>
          </a:xfrm>
          <a:custGeom>
            <a:rect b="b" l="l" r="r" t="t"/>
            <a:pathLst>
              <a:path extrusionOk="0" h="2461446" w="3028624">
                <a:moveTo>
                  <a:pt x="0" y="0"/>
                </a:moveTo>
                <a:lnTo>
                  <a:pt x="3028624" y="0"/>
                </a:lnTo>
                <a:lnTo>
                  <a:pt x="3028624" y="2461445"/>
                </a:lnTo>
                <a:lnTo>
                  <a:pt x="0" y="2461445"/>
                </a:lnTo>
                <a:lnTo>
                  <a:pt x="0" y="0"/>
                </a:lnTo>
                <a:close/>
              </a:path>
            </a:pathLst>
          </a:custGeom>
          <a:blipFill rotWithShape="1">
            <a:blip r:embed="rId7">
              <a:alphaModFix/>
            </a:blip>
            <a:stretch>
              <a:fillRect b="0" l="0" r="0" t="0"/>
            </a:stretch>
          </a:blipFill>
          <a:ln>
            <a:noFill/>
          </a:ln>
        </p:spPr>
      </p:sp>
      <p:sp>
        <p:nvSpPr>
          <p:cNvPr id="264" name="Google Shape;264;p25"/>
          <p:cNvSpPr/>
          <p:nvPr/>
        </p:nvSpPr>
        <p:spPr>
          <a:xfrm>
            <a:off x="10612558" y="3679352"/>
            <a:ext cx="4721185" cy="5578948"/>
          </a:xfrm>
          <a:custGeom>
            <a:rect b="b" l="l" r="r" t="t"/>
            <a:pathLst>
              <a:path extrusionOk="0" h="5578948" w="4721185">
                <a:moveTo>
                  <a:pt x="0" y="0"/>
                </a:moveTo>
                <a:lnTo>
                  <a:pt x="4721185" y="0"/>
                </a:lnTo>
                <a:lnTo>
                  <a:pt x="4721185" y="5578948"/>
                </a:lnTo>
                <a:lnTo>
                  <a:pt x="0" y="5578948"/>
                </a:lnTo>
                <a:lnTo>
                  <a:pt x="0" y="0"/>
                </a:lnTo>
                <a:close/>
              </a:path>
            </a:pathLst>
          </a:custGeom>
          <a:blipFill rotWithShape="1">
            <a:blip r:embed="rId8">
              <a:alphaModFix/>
            </a:blip>
            <a:stretch>
              <a:fillRect b="0" l="0" r="0" t="0"/>
            </a:stretch>
          </a:blipFill>
          <a:ln>
            <a:noFill/>
          </a:ln>
        </p:spPr>
      </p:sp>
      <p:sp>
        <p:nvSpPr>
          <p:cNvPr id="265" name="Google Shape;265;p25"/>
          <p:cNvSpPr/>
          <p:nvPr/>
        </p:nvSpPr>
        <p:spPr>
          <a:xfrm>
            <a:off x="1407274" y="1699570"/>
            <a:ext cx="4584836" cy="4896427"/>
          </a:xfrm>
          <a:custGeom>
            <a:rect b="b" l="l" r="r" t="t"/>
            <a:pathLst>
              <a:path extrusionOk="0" h="4896427" w="4584836">
                <a:moveTo>
                  <a:pt x="0" y="0"/>
                </a:moveTo>
                <a:lnTo>
                  <a:pt x="4584836" y="0"/>
                </a:lnTo>
                <a:lnTo>
                  <a:pt x="4584836" y="4896427"/>
                </a:lnTo>
                <a:lnTo>
                  <a:pt x="0" y="4896427"/>
                </a:lnTo>
                <a:lnTo>
                  <a:pt x="0" y="0"/>
                </a:lnTo>
                <a:close/>
              </a:path>
            </a:pathLst>
          </a:custGeom>
          <a:blipFill rotWithShape="1">
            <a:blip r:embed="rId9">
              <a:alphaModFix/>
            </a:blip>
            <a:stretch>
              <a:fillRect b="0" l="0" r="0" t="0"/>
            </a:stretch>
          </a:blipFill>
          <a:ln>
            <a:noFill/>
          </a:ln>
        </p:spPr>
      </p:sp>
      <p:sp>
        <p:nvSpPr>
          <p:cNvPr id="266" name="Google Shape;266;p25"/>
          <p:cNvSpPr txBox="1"/>
          <p:nvPr/>
        </p:nvSpPr>
        <p:spPr>
          <a:xfrm>
            <a:off x="2559681" y="3324132"/>
            <a:ext cx="2280000" cy="1647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702" u="none" cap="none" strike="noStrike">
                <a:solidFill>
                  <a:srgbClr val="FFFFFF"/>
                </a:solidFill>
                <a:latin typeface="Pacifico"/>
                <a:ea typeface="Pacifico"/>
                <a:cs typeface="Pacifico"/>
                <a:sym typeface="Pacifico"/>
              </a:rPr>
              <a:t>02</a:t>
            </a:r>
            <a:endParaRPr/>
          </a:p>
        </p:txBody>
      </p:sp>
      <p:sp>
        <p:nvSpPr>
          <p:cNvPr id="267" name="Google Shape;267;p25"/>
          <p:cNvSpPr txBox="1"/>
          <p:nvPr/>
        </p:nvSpPr>
        <p:spPr>
          <a:xfrm>
            <a:off x="697693" y="6700627"/>
            <a:ext cx="6428737" cy="1122864"/>
          </a:xfrm>
          <a:prstGeom prst="rect">
            <a:avLst/>
          </a:prstGeom>
          <a:noFill/>
          <a:ln>
            <a:noFill/>
          </a:ln>
        </p:spPr>
        <p:txBody>
          <a:bodyPr anchorCtr="0" anchor="t" bIns="0" lIns="0" spcFirstLastPara="1" rIns="0" wrap="square" tIns="0">
            <a:spAutoFit/>
          </a:bodyPr>
          <a:lstStyle/>
          <a:p>
            <a:pPr indent="0" lvl="0" marL="0" marR="0" rtl="0" algn="ctr">
              <a:lnSpc>
                <a:spcPct val="150016"/>
              </a:lnSpc>
              <a:spcBef>
                <a:spcPts val="0"/>
              </a:spcBef>
              <a:spcAft>
                <a:spcPts val="0"/>
              </a:spcAft>
              <a:buNone/>
            </a:pPr>
            <a:r>
              <a:rPr b="0" i="0" lang="en-US" sz="6242" u="none" cap="none" strike="noStrike">
                <a:solidFill>
                  <a:srgbClr val="FFFFFF"/>
                </a:solidFill>
                <a:latin typeface="Pacifico"/>
                <a:ea typeface="Pacifico"/>
                <a:cs typeface="Pacifico"/>
                <a:sym typeface="Pacifico"/>
              </a:rPr>
              <a:t>Add Section Title</a:t>
            </a:r>
            <a:endParaRPr/>
          </a:p>
        </p:txBody>
      </p:sp>
      <p:sp>
        <p:nvSpPr>
          <p:cNvPr id="268" name="Google Shape;268;p25"/>
          <p:cNvSpPr txBox="1"/>
          <p:nvPr/>
        </p:nvSpPr>
        <p:spPr>
          <a:xfrm>
            <a:off x="1768739" y="8791575"/>
            <a:ext cx="3953273"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000" u="none" cap="none" strike="noStrike">
                <a:solidFill>
                  <a:srgbClr val="FFFFFF"/>
                </a:solidFill>
                <a:latin typeface="Lato"/>
                <a:ea typeface="Lato"/>
                <a:cs typeface="Lato"/>
                <a:sym typeface="Lato"/>
              </a:rPr>
              <a:t>Elaborate on what you want to discuss.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