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Josefin Sans"/>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00DF3E5-EA04-44CC-8491-7BD6582601EE}">
  <a:tblStyle styleId="{500DF3E5-EA04-44CC-8491-7BD6582601E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JosefinSans-boldItalic.fntdata"/><Relationship Id="rId12" Type="http://schemas.openxmlformats.org/officeDocument/2006/relationships/slide" Target="slides/slide6.xml"/><Relationship Id="rId34" Type="http://schemas.openxmlformats.org/officeDocument/2006/relationships/font" Target="fonts/JosefinSans-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71.png"/><Relationship Id="rId5" Type="http://schemas.openxmlformats.org/officeDocument/2006/relationships/image" Target="../media/image59.png"/><Relationship Id="rId6" Type="http://schemas.openxmlformats.org/officeDocument/2006/relationships/image" Target="../media/image65.png"/><Relationship Id="rId7" Type="http://schemas.openxmlformats.org/officeDocument/2006/relationships/image" Target="../media/image9.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7.png"/><Relationship Id="rId4" Type="http://schemas.openxmlformats.org/officeDocument/2006/relationships/image" Target="../media/image76.png"/><Relationship Id="rId11" Type="http://schemas.openxmlformats.org/officeDocument/2006/relationships/image" Target="../media/image4.png"/><Relationship Id="rId10" Type="http://schemas.openxmlformats.org/officeDocument/2006/relationships/image" Target="../media/image9.png"/><Relationship Id="rId9" Type="http://schemas.openxmlformats.org/officeDocument/2006/relationships/image" Target="../media/image86.png"/><Relationship Id="rId5" Type="http://schemas.openxmlformats.org/officeDocument/2006/relationships/image" Target="../media/image80.png"/><Relationship Id="rId6" Type="http://schemas.openxmlformats.org/officeDocument/2006/relationships/image" Target="../media/image74.png"/><Relationship Id="rId7" Type="http://schemas.openxmlformats.org/officeDocument/2006/relationships/image" Target="../media/image70.png"/><Relationship Id="rId8"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7.png"/><Relationship Id="rId4" Type="http://schemas.openxmlformats.org/officeDocument/2006/relationships/image" Target="../media/image67.png"/><Relationship Id="rId9"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84.png"/><Relationship Id="rId7" Type="http://schemas.openxmlformats.org/officeDocument/2006/relationships/image" Target="../media/image71.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1.png"/><Relationship Id="rId11" Type="http://schemas.openxmlformats.org/officeDocument/2006/relationships/image" Target="../media/image94.png"/><Relationship Id="rId10" Type="http://schemas.openxmlformats.org/officeDocument/2006/relationships/image" Target="../media/image30.png"/><Relationship Id="rId9" Type="http://schemas.openxmlformats.org/officeDocument/2006/relationships/image" Target="../media/image75.png"/><Relationship Id="rId5" Type="http://schemas.openxmlformats.org/officeDocument/2006/relationships/image" Target="../media/image43.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5.jpg"/><Relationship Id="rId4" Type="http://schemas.openxmlformats.org/officeDocument/2006/relationships/image" Target="../media/image88.png"/><Relationship Id="rId10" Type="http://schemas.openxmlformats.org/officeDocument/2006/relationships/image" Target="../media/image71.png"/><Relationship Id="rId9" Type="http://schemas.openxmlformats.org/officeDocument/2006/relationships/image" Target="../media/image100.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90.png"/><Relationship Id="rId8"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2.png"/><Relationship Id="rId4" Type="http://schemas.openxmlformats.org/officeDocument/2006/relationships/image" Target="../media/image104.png"/><Relationship Id="rId9" Type="http://schemas.openxmlformats.org/officeDocument/2006/relationships/image" Target="../media/image71.png"/><Relationship Id="rId5" Type="http://schemas.openxmlformats.org/officeDocument/2006/relationships/image" Target="../media/image106.png"/><Relationship Id="rId6" Type="http://schemas.openxmlformats.org/officeDocument/2006/relationships/image" Target="../media/image93.jpg"/><Relationship Id="rId7" Type="http://schemas.openxmlformats.org/officeDocument/2006/relationships/image" Target="../media/image89.jpg"/><Relationship Id="rId8" Type="http://schemas.openxmlformats.org/officeDocument/2006/relationships/image" Target="../media/image9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1.png"/><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0.png"/><Relationship Id="rId4" Type="http://schemas.openxmlformats.org/officeDocument/2006/relationships/image" Target="../media/image112.png"/><Relationship Id="rId11" Type="http://schemas.openxmlformats.org/officeDocument/2006/relationships/image" Target="../media/image4.png"/><Relationship Id="rId10" Type="http://schemas.openxmlformats.org/officeDocument/2006/relationships/image" Target="../media/image9.png"/><Relationship Id="rId12" Type="http://schemas.openxmlformats.org/officeDocument/2006/relationships/image" Target="../media/image117.png"/><Relationship Id="rId9" Type="http://schemas.openxmlformats.org/officeDocument/2006/relationships/image" Target="../media/image111.png"/><Relationship Id="rId5" Type="http://schemas.openxmlformats.org/officeDocument/2006/relationships/image" Target="../media/image120.png"/><Relationship Id="rId6" Type="http://schemas.openxmlformats.org/officeDocument/2006/relationships/image" Target="../media/image102.png"/><Relationship Id="rId7" Type="http://schemas.openxmlformats.org/officeDocument/2006/relationships/image" Target="../media/image109.png"/><Relationship Id="rId8" Type="http://schemas.openxmlformats.org/officeDocument/2006/relationships/image" Target="../media/image1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1.png"/><Relationship Id="rId4" Type="http://schemas.openxmlformats.org/officeDocument/2006/relationships/image" Target="../media/image114.jpg"/><Relationship Id="rId5" Type="http://schemas.openxmlformats.org/officeDocument/2006/relationships/image" Target="../media/image124.png"/><Relationship Id="rId6" Type="http://schemas.openxmlformats.org/officeDocument/2006/relationships/image" Target="../media/image113.png"/><Relationship Id="rId7" Type="http://schemas.openxmlformats.org/officeDocument/2006/relationships/image" Target="../media/image126.png"/><Relationship Id="rId8"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4.png"/><Relationship Id="rId4" Type="http://schemas.openxmlformats.org/officeDocument/2006/relationships/image" Target="../media/image125.png"/><Relationship Id="rId5" Type="http://schemas.openxmlformats.org/officeDocument/2006/relationships/image" Target="../media/image71.png"/><Relationship Id="rId6" Type="http://schemas.openxmlformats.org/officeDocument/2006/relationships/image" Target="../media/image9.png"/><Relationship Id="rId7"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6.png"/><Relationship Id="rId4" Type="http://schemas.openxmlformats.org/officeDocument/2006/relationships/image" Target="../media/image127.png"/><Relationship Id="rId11" Type="http://schemas.openxmlformats.org/officeDocument/2006/relationships/image" Target="../media/image71.png"/><Relationship Id="rId10"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170.png"/><Relationship Id="rId6" Type="http://schemas.openxmlformats.org/officeDocument/2006/relationships/image" Target="../media/image123.png"/><Relationship Id="rId7" Type="http://schemas.openxmlformats.org/officeDocument/2006/relationships/image" Target="../media/image115.png"/><Relationship Id="rId8"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1.png"/><Relationship Id="rId11" Type="http://schemas.openxmlformats.org/officeDocument/2006/relationships/image" Target="../media/image71.png"/><Relationship Id="rId10" Type="http://schemas.openxmlformats.org/officeDocument/2006/relationships/image" Target="../media/image197.png"/><Relationship Id="rId9" Type="http://schemas.openxmlformats.org/officeDocument/2006/relationships/image" Target="../media/image154.png"/><Relationship Id="rId5" Type="http://schemas.openxmlformats.org/officeDocument/2006/relationships/image" Target="../media/image130.png"/><Relationship Id="rId6" Type="http://schemas.openxmlformats.org/officeDocument/2006/relationships/image" Target="../media/image133.png"/><Relationship Id="rId7" Type="http://schemas.openxmlformats.org/officeDocument/2006/relationships/image" Target="../media/image147.png"/><Relationship Id="rId8" Type="http://schemas.openxmlformats.org/officeDocument/2006/relationships/image" Target="../media/image1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4.jpg"/><Relationship Id="rId4" Type="http://schemas.openxmlformats.org/officeDocument/2006/relationships/image" Target="../media/image152.png"/><Relationship Id="rId5" Type="http://schemas.openxmlformats.org/officeDocument/2006/relationships/image" Target="../media/image4.png"/><Relationship Id="rId6" Type="http://schemas.openxmlformats.org/officeDocument/2006/relationships/image" Target="../media/image117.png"/><Relationship Id="rId7"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9.png"/><Relationship Id="rId4" Type="http://schemas.openxmlformats.org/officeDocument/2006/relationships/image" Target="../media/image155.png"/><Relationship Id="rId5" Type="http://schemas.openxmlformats.org/officeDocument/2006/relationships/image" Target="../media/image140.png"/><Relationship Id="rId6" Type="http://schemas.openxmlformats.org/officeDocument/2006/relationships/image" Target="../media/image137.png"/><Relationship Id="rId7" Type="http://schemas.openxmlformats.org/officeDocument/2006/relationships/image" Target="../media/image36.png"/></Relationships>
</file>

<file path=ppt/slides/_rels/slide24.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109.png"/><Relationship Id="rId21" Type="http://schemas.openxmlformats.org/officeDocument/2006/relationships/image" Target="../media/image140.png"/><Relationship Id="rId24" Type="http://schemas.openxmlformats.org/officeDocument/2006/relationships/image" Target="../media/image152.png"/><Relationship Id="rId23" Type="http://schemas.openxmlformats.org/officeDocument/2006/relationships/image" Target="../media/image17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03.png"/><Relationship Id="rId9" Type="http://schemas.openxmlformats.org/officeDocument/2006/relationships/image" Target="../media/image75.png"/><Relationship Id="rId26" Type="http://schemas.openxmlformats.org/officeDocument/2006/relationships/image" Target="../media/image137.png"/><Relationship Id="rId25" Type="http://schemas.openxmlformats.org/officeDocument/2006/relationships/image" Target="../media/image66.png"/><Relationship Id="rId28" Type="http://schemas.openxmlformats.org/officeDocument/2006/relationships/image" Target="../media/image183.png"/><Relationship Id="rId27" Type="http://schemas.openxmlformats.org/officeDocument/2006/relationships/image" Target="../media/image17.png"/><Relationship Id="rId5" Type="http://schemas.openxmlformats.org/officeDocument/2006/relationships/image" Target="../media/image63.png"/><Relationship Id="rId6" Type="http://schemas.openxmlformats.org/officeDocument/2006/relationships/image" Target="../media/image78.png"/><Relationship Id="rId29" Type="http://schemas.openxmlformats.org/officeDocument/2006/relationships/image" Target="../media/image67.png"/><Relationship Id="rId7" Type="http://schemas.openxmlformats.org/officeDocument/2006/relationships/image" Target="../media/image130.png"/><Relationship Id="rId8" Type="http://schemas.openxmlformats.org/officeDocument/2006/relationships/image" Target="../media/image133.png"/><Relationship Id="rId31" Type="http://schemas.openxmlformats.org/officeDocument/2006/relationships/image" Target="../media/image68.png"/><Relationship Id="rId30" Type="http://schemas.openxmlformats.org/officeDocument/2006/relationships/image" Target="../media/image165.png"/><Relationship Id="rId11" Type="http://schemas.openxmlformats.org/officeDocument/2006/relationships/image" Target="../media/image65.png"/><Relationship Id="rId33" Type="http://schemas.openxmlformats.org/officeDocument/2006/relationships/image" Target="../media/image88.png"/><Relationship Id="rId10" Type="http://schemas.openxmlformats.org/officeDocument/2006/relationships/image" Target="../media/image111.png"/><Relationship Id="rId32" Type="http://schemas.openxmlformats.org/officeDocument/2006/relationships/image" Target="../media/image155.png"/><Relationship Id="rId13" Type="http://schemas.openxmlformats.org/officeDocument/2006/relationships/image" Target="../media/image59.png"/><Relationship Id="rId12" Type="http://schemas.openxmlformats.org/officeDocument/2006/relationships/image" Target="../media/image15.png"/><Relationship Id="rId34" Type="http://schemas.openxmlformats.org/officeDocument/2006/relationships/image" Target="../media/image118.png"/><Relationship Id="rId15" Type="http://schemas.openxmlformats.org/officeDocument/2006/relationships/image" Target="../media/image115.png"/><Relationship Id="rId14" Type="http://schemas.openxmlformats.org/officeDocument/2006/relationships/image" Target="../media/image52.png"/><Relationship Id="rId17" Type="http://schemas.openxmlformats.org/officeDocument/2006/relationships/image" Target="../media/image192.png"/><Relationship Id="rId16" Type="http://schemas.openxmlformats.org/officeDocument/2006/relationships/image" Target="../media/image161.png"/><Relationship Id="rId19" Type="http://schemas.openxmlformats.org/officeDocument/2006/relationships/image" Target="../media/image82.png"/><Relationship Id="rId18" Type="http://schemas.openxmlformats.org/officeDocument/2006/relationships/image" Target="../media/image125.png"/></Relationships>
</file>

<file path=ppt/slides/_rels/slide25.xml.rels><?xml version="1.0" encoding="UTF-8" standalone="yes"?><Relationships xmlns="http://schemas.openxmlformats.org/package/2006/relationships"><Relationship Id="rId20" Type="http://schemas.openxmlformats.org/officeDocument/2006/relationships/image" Target="../media/image190.png"/><Relationship Id="rId22" Type="http://schemas.openxmlformats.org/officeDocument/2006/relationships/image" Target="../media/image189.png"/><Relationship Id="rId21" Type="http://schemas.openxmlformats.org/officeDocument/2006/relationships/image" Target="../media/image200.png"/><Relationship Id="rId24" Type="http://schemas.openxmlformats.org/officeDocument/2006/relationships/image" Target="../media/image92.png"/><Relationship Id="rId23"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6.png"/><Relationship Id="rId4" Type="http://schemas.openxmlformats.org/officeDocument/2006/relationships/image" Target="../media/image86.png"/><Relationship Id="rId9" Type="http://schemas.openxmlformats.org/officeDocument/2006/relationships/image" Target="../media/image2.png"/><Relationship Id="rId26" Type="http://schemas.openxmlformats.org/officeDocument/2006/relationships/image" Target="../media/image147.png"/><Relationship Id="rId25" Type="http://schemas.openxmlformats.org/officeDocument/2006/relationships/image" Target="../media/image91.png"/><Relationship Id="rId28" Type="http://schemas.openxmlformats.org/officeDocument/2006/relationships/image" Target="../media/image154.png"/><Relationship Id="rId27" Type="http://schemas.openxmlformats.org/officeDocument/2006/relationships/image" Target="../media/image160.png"/><Relationship Id="rId5" Type="http://schemas.openxmlformats.org/officeDocument/2006/relationships/image" Target="../media/image64.png"/><Relationship Id="rId6" Type="http://schemas.openxmlformats.org/officeDocument/2006/relationships/image" Target="../media/image36.png"/><Relationship Id="rId29" Type="http://schemas.openxmlformats.org/officeDocument/2006/relationships/image" Target="../media/image197.png"/><Relationship Id="rId7" Type="http://schemas.openxmlformats.org/officeDocument/2006/relationships/image" Target="../media/image16.png"/><Relationship Id="rId8" Type="http://schemas.openxmlformats.org/officeDocument/2006/relationships/image" Target="../media/image8.png"/><Relationship Id="rId31" Type="http://schemas.openxmlformats.org/officeDocument/2006/relationships/image" Target="../media/image41.png"/><Relationship Id="rId30" Type="http://schemas.openxmlformats.org/officeDocument/2006/relationships/image" Target="../media/image30.png"/><Relationship Id="rId11" Type="http://schemas.openxmlformats.org/officeDocument/2006/relationships/image" Target="../media/image46.png"/><Relationship Id="rId33" Type="http://schemas.openxmlformats.org/officeDocument/2006/relationships/image" Target="../media/image94.png"/><Relationship Id="rId10" Type="http://schemas.openxmlformats.org/officeDocument/2006/relationships/image" Target="../media/image27.png"/><Relationship Id="rId32" Type="http://schemas.openxmlformats.org/officeDocument/2006/relationships/image" Target="../media/image69.png"/><Relationship Id="rId13" Type="http://schemas.openxmlformats.org/officeDocument/2006/relationships/image" Target="../media/image195.png"/><Relationship Id="rId12" Type="http://schemas.openxmlformats.org/officeDocument/2006/relationships/image" Target="../media/image50.png"/><Relationship Id="rId15" Type="http://schemas.openxmlformats.org/officeDocument/2006/relationships/image" Target="../media/image60.png"/><Relationship Id="rId14" Type="http://schemas.openxmlformats.org/officeDocument/2006/relationships/image" Target="../media/image53.png"/><Relationship Id="rId17" Type="http://schemas.openxmlformats.org/officeDocument/2006/relationships/image" Target="../media/image57.png"/><Relationship Id="rId16" Type="http://schemas.openxmlformats.org/officeDocument/2006/relationships/image" Target="../media/image55.png"/><Relationship Id="rId19" Type="http://schemas.openxmlformats.org/officeDocument/2006/relationships/image" Target="../media/image61.png"/><Relationship Id="rId18"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8.png"/><Relationship Id="rId4" Type="http://schemas.openxmlformats.org/officeDocument/2006/relationships/image" Target="../media/image19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3.png"/><Relationship Id="rId4" Type="http://schemas.openxmlformats.org/officeDocument/2006/relationships/image" Target="../media/image1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4.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7.png"/><Relationship Id="rId10" Type="http://schemas.openxmlformats.org/officeDocument/2006/relationships/image" Target="../media/image31.png"/><Relationship Id="rId9"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1.png"/><Relationship Id="rId7" Type="http://schemas.openxmlformats.org/officeDocument/2006/relationships/image" Target="../media/image21.png"/><Relationship Id="rId8"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28.jpg"/><Relationship Id="rId5" Type="http://schemas.openxmlformats.org/officeDocument/2006/relationships/image" Target="../media/image36.png"/><Relationship Id="rId6"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46.png"/><Relationship Id="rId5" Type="http://schemas.openxmlformats.org/officeDocument/2006/relationships/image" Target="../media/image50.png"/><Relationship Id="rId6" Type="http://schemas.openxmlformats.org/officeDocument/2006/relationships/image" Target="../media/image4.png"/><Relationship Id="rId7"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2.jpg"/><Relationship Id="rId4" Type="http://schemas.openxmlformats.org/officeDocument/2006/relationships/image" Target="../media/image47.jpg"/><Relationship Id="rId5" Type="http://schemas.openxmlformats.org/officeDocument/2006/relationships/image" Target="../media/image49.jpg"/><Relationship Id="rId6" Type="http://schemas.openxmlformats.org/officeDocument/2006/relationships/image" Target="../media/image48.jpg"/><Relationship Id="rId7" Type="http://schemas.openxmlformats.org/officeDocument/2006/relationships/image" Target="../media/image64.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1.png"/><Relationship Id="rId10" Type="http://schemas.openxmlformats.org/officeDocument/2006/relationships/image" Target="../media/image69.png"/><Relationship Id="rId9" Type="http://schemas.openxmlformats.org/officeDocument/2006/relationships/image" Target="../media/image30.png"/><Relationship Id="rId5" Type="http://schemas.openxmlformats.org/officeDocument/2006/relationships/image" Target="../media/image43.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60.png"/><Relationship Id="rId11" Type="http://schemas.openxmlformats.org/officeDocument/2006/relationships/image" Target="../media/image9.png"/><Relationship Id="rId10" Type="http://schemas.openxmlformats.org/officeDocument/2006/relationships/image" Target="../media/image58.png"/><Relationship Id="rId9" Type="http://schemas.openxmlformats.org/officeDocument/2006/relationships/image" Target="../media/image20.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79.png"/><Relationship Id="rId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4406100" y="3846700"/>
            <a:ext cx="4374312" cy="6440300"/>
          </a:xfrm>
          <a:prstGeom prst="rect">
            <a:avLst/>
          </a:prstGeom>
          <a:noFill/>
          <a:ln>
            <a:noFill/>
          </a:ln>
        </p:spPr>
      </p:pic>
      <p:pic>
        <p:nvPicPr>
          <p:cNvPr id="85" name="Google Shape;85;p13"/>
          <p:cNvPicPr preferRelativeResize="0"/>
          <p:nvPr/>
        </p:nvPicPr>
        <p:blipFill>
          <a:blip r:embed="rId4">
            <a:alphaModFix/>
          </a:blip>
          <a:stretch>
            <a:fillRect/>
          </a:stretch>
        </p:blipFill>
        <p:spPr>
          <a:xfrm>
            <a:off x="-461425" y="3872326"/>
            <a:ext cx="3953775" cy="6399567"/>
          </a:xfrm>
          <a:prstGeom prst="rect">
            <a:avLst/>
          </a:prstGeom>
          <a:noFill/>
          <a:ln>
            <a:noFill/>
          </a:ln>
        </p:spPr>
      </p:pic>
      <p:sp>
        <p:nvSpPr>
          <p:cNvPr id="86" name="Google Shape;86;p13"/>
          <p:cNvSpPr txBox="1"/>
          <p:nvPr/>
        </p:nvSpPr>
        <p:spPr>
          <a:xfrm>
            <a:off x="4186703" y="3740386"/>
            <a:ext cx="9914700" cy="3774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325" u="none" cap="none" strike="noStrike">
                <a:solidFill>
                  <a:srgbClr val="D6B44A"/>
                </a:solidFill>
                <a:latin typeface="Josefin Sans"/>
                <a:ea typeface="Josefin Sans"/>
                <a:cs typeface="Josefin Sans"/>
                <a:sym typeface="Josefin Sans"/>
              </a:rPr>
              <a:t>Winter</a:t>
            </a:r>
            <a:endParaRPr/>
          </a:p>
          <a:p>
            <a:pPr indent="0" lvl="0" marL="0" marR="0" rtl="0" algn="ctr">
              <a:lnSpc>
                <a:spcPct val="80000"/>
              </a:lnSpc>
              <a:spcBef>
                <a:spcPts val="0"/>
              </a:spcBef>
              <a:spcAft>
                <a:spcPts val="0"/>
              </a:spcAft>
              <a:buNone/>
            </a:pPr>
            <a:r>
              <a:rPr b="1" i="0" lang="en-US" sz="15325" u="none" cap="none" strike="noStrike">
                <a:solidFill>
                  <a:srgbClr val="D6B44A"/>
                </a:solidFill>
                <a:latin typeface="Josefin Sans"/>
                <a:ea typeface="Josefin Sans"/>
                <a:cs typeface="Josefin Sans"/>
                <a:sym typeface="Josefin Sans"/>
              </a:rPr>
              <a:t>Carnival</a:t>
            </a:r>
            <a:endParaRPr/>
          </a:p>
        </p:txBody>
      </p:sp>
      <p:sp>
        <p:nvSpPr>
          <p:cNvPr id="87" name="Google Shape;87;p13"/>
          <p:cNvSpPr/>
          <p:nvPr/>
        </p:nvSpPr>
        <p:spPr>
          <a:xfrm>
            <a:off x="4634768" y="7780112"/>
            <a:ext cx="9018463" cy="796775"/>
          </a:xfrm>
          <a:custGeom>
            <a:rect b="b" l="l" r="r" t="t"/>
            <a:pathLst>
              <a:path extrusionOk="0" h="796775" w="9018463">
                <a:moveTo>
                  <a:pt x="0" y="0"/>
                </a:moveTo>
                <a:lnTo>
                  <a:pt x="9018464" y="0"/>
                </a:lnTo>
                <a:lnTo>
                  <a:pt x="9018464" y="796775"/>
                </a:lnTo>
                <a:lnTo>
                  <a:pt x="0" y="796775"/>
                </a:lnTo>
                <a:lnTo>
                  <a:pt x="0" y="0"/>
                </a:lnTo>
                <a:close/>
              </a:path>
            </a:pathLst>
          </a:custGeom>
          <a:blipFill rotWithShape="1">
            <a:blip r:embed="rId5">
              <a:alphaModFix/>
            </a:blip>
            <a:stretch>
              <a:fillRect b="0" l="0" r="-79969" t="0"/>
            </a:stretch>
          </a:blipFill>
          <a:ln>
            <a:noFill/>
          </a:ln>
        </p:spPr>
      </p:sp>
      <p:sp>
        <p:nvSpPr>
          <p:cNvPr id="88" name="Google Shape;88;p13"/>
          <p:cNvSpPr/>
          <p:nvPr/>
        </p:nvSpPr>
        <p:spPr>
          <a:xfrm>
            <a:off x="4634768" y="2488762"/>
            <a:ext cx="9018463" cy="796775"/>
          </a:xfrm>
          <a:custGeom>
            <a:rect b="b" l="l" r="r" t="t"/>
            <a:pathLst>
              <a:path extrusionOk="0" h="796775" w="9018463">
                <a:moveTo>
                  <a:pt x="0" y="0"/>
                </a:moveTo>
                <a:lnTo>
                  <a:pt x="9018464" y="0"/>
                </a:lnTo>
                <a:lnTo>
                  <a:pt x="9018464" y="796775"/>
                </a:lnTo>
                <a:lnTo>
                  <a:pt x="0" y="796775"/>
                </a:lnTo>
                <a:lnTo>
                  <a:pt x="0" y="0"/>
                </a:lnTo>
                <a:close/>
              </a:path>
            </a:pathLst>
          </a:custGeom>
          <a:blipFill rotWithShape="1">
            <a:blip r:embed="rId5">
              <a:alphaModFix/>
            </a:blip>
            <a:stretch>
              <a:fillRect b="0" l="0" r="-79969" t="0"/>
            </a:stretch>
          </a:blipFill>
          <a:ln>
            <a:noFill/>
          </a:ln>
        </p:spPr>
      </p:sp>
      <p:sp>
        <p:nvSpPr>
          <p:cNvPr id="89" name="Google Shape;89;p13"/>
          <p:cNvSpPr/>
          <p:nvPr/>
        </p:nvSpPr>
        <p:spPr>
          <a:xfrm>
            <a:off x="586369" y="471038"/>
            <a:ext cx="2354610" cy="2416111"/>
          </a:xfrm>
          <a:custGeom>
            <a:rect b="b" l="l" r="r" t="t"/>
            <a:pathLst>
              <a:path extrusionOk="0" h="2416111" w="2354610">
                <a:moveTo>
                  <a:pt x="0" y="0"/>
                </a:moveTo>
                <a:lnTo>
                  <a:pt x="2354610" y="0"/>
                </a:lnTo>
                <a:lnTo>
                  <a:pt x="2354610" y="2416111"/>
                </a:lnTo>
                <a:lnTo>
                  <a:pt x="0" y="2416111"/>
                </a:lnTo>
                <a:lnTo>
                  <a:pt x="0" y="0"/>
                </a:lnTo>
                <a:close/>
              </a:path>
            </a:pathLst>
          </a:custGeom>
          <a:blipFill rotWithShape="1">
            <a:blip r:embed="rId6">
              <a:alphaModFix/>
            </a:blip>
            <a:stretch>
              <a:fillRect b="0" l="0" r="0" t="0"/>
            </a:stretch>
          </a:blipFill>
          <a:ln>
            <a:noFill/>
          </a:ln>
        </p:spPr>
      </p:sp>
      <p:sp>
        <p:nvSpPr>
          <p:cNvPr id="90" name="Google Shape;90;p13"/>
          <p:cNvSpPr/>
          <p:nvPr/>
        </p:nvSpPr>
        <p:spPr>
          <a:xfrm flipH="1">
            <a:off x="15347021" y="471038"/>
            <a:ext cx="2354610" cy="2416111"/>
          </a:xfrm>
          <a:custGeom>
            <a:rect b="b" l="l" r="r" t="t"/>
            <a:pathLst>
              <a:path extrusionOk="0" h="2416111" w="2354610">
                <a:moveTo>
                  <a:pt x="2354610" y="0"/>
                </a:moveTo>
                <a:lnTo>
                  <a:pt x="0" y="0"/>
                </a:lnTo>
                <a:lnTo>
                  <a:pt x="0" y="2416111"/>
                </a:lnTo>
                <a:lnTo>
                  <a:pt x="2354610" y="2416111"/>
                </a:lnTo>
                <a:lnTo>
                  <a:pt x="2354610" y="0"/>
                </a:lnTo>
                <a:close/>
              </a:path>
            </a:pathLst>
          </a:custGeom>
          <a:blipFill rotWithShape="1">
            <a:blip r:embed="rId6">
              <a:alphaModFix/>
            </a:blip>
            <a:stretch>
              <a:fillRect b="0" l="0" r="0" t="0"/>
            </a:stretch>
          </a:blipFill>
          <a:ln>
            <a:noFill/>
          </a:ln>
        </p:spPr>
      </p:sp>
      <p:sp>
        <p:nvSpPr>
          <p:cNvPr id="91" name="Google Shape;91;p13"/>
          <p:cNvSpPr/>
          <p:nvPr/>
        </p:nvSpPr>
        <p:spPr>
          <a:xfrm>
            <a:off x="2737215" y="2780041"/>
            <a:ext cx="1144688" cy="1523711"/>
          </a:xfrm>
          <a:custGeom>
            <a:rect b="b" l="l" r="r" t="t"/>
            <a:pathLst>
              <a:path extrusionOk="0" h="1523711" w="1144688">
                <a:moveTo>
                  <a:pt x="0" y="0"/>
                </a:moveTo>
                <a:lnTo>
                  <a:pt x="1144688" y="0"/>
                </a:lnTo>
                <a:lnTo>
                  <a:pt x="1144688" y="1523711"/>
                </a:lnTo>
                <a:lnTo>
                  <a:pt x="0" y="1523711"/>
                </a:lnTo>
                <a:lnTo>
                  <a:pt x="0" y="0"/>
                </a:lnTo>
                <a:close/>
              </a:path>
            </a:pathLst>
          </a:custGeom>
          <a:blipFill rotWithShape="1">
            <a:blip r:embed="rId7">
              <a:alphaModFix/>
            </a:blip>
            <a:stretch>
              <a:fillRect b="0" l="0" r="0" t="0"/>
            </a:stretch>
          </a:blipFill>
          <a:ln>
            <a:noFill/>
          </a:ln>
        </p:spPr>
      </p:sp>
      <p:sp>
        <p:nvSpPr>
          <p:cNvPr id="92" name="Google Shape;92;p13"/>
          <p:cNvSpPr/>
          <p:nvPr/>
        </p:nvSpPr>
        <p:spPr>
          <a:xfrm flipH="1">
            <a:off x="14406097" y="2780041"/>
            <a:ext cx="1144688" cy="1523711"/>
          </a:xfrm>
          <a:custGeom>
            <a:rect b="b" l="l" r="r" t="t"/>
            <a:pathLst>
              <a:path extrusionOk="0" h="1523711" w="1144688">
                <a:moveTo>
                  <a:pt x="1144688" y="0"/>
                </a:moveTo>
                <a:lnTo>
                  <a:pt x="0" y="0"/>
                </a:lnTo>
                <a:lnTo>
                  <a:pt x="0" y="1523711"/>
                </a:lnTo>
                <a:lnTo>
                  <a:pt x="1144688" y="1523711"/>
                </a:lnTo>
                <a:lnTo>
                  <a:pt x="1144688" y="0"/>
                </a:lnTo>
                <a:close/>
              </a:path>
            </a:pathLst>
          </a:custGeom>
          <a:blipFill rotWithShape="1">
            <a:blip r:embed="rId7">
              <a:alphaModFix/>
            </a:blip>
            <a:stretch>
              <a:fillRect b="0" l="0" r="0" t="0"/>
            </a:stretch>
          </a:blipFill>
          <a:ln>
            <a:noFill/>
          </a:ln>
        </p:spPr>
      </p:sp>
      <p:sp>
        <p:nvSpPr>
          <p:cNvPr id="93" name="Google Shape;93;p13"/>
          <p:cNvSpPr/>
          <p:nvPr/>
        </p:nvSpPr>
        <p:spPr>
          <a:xfrm>
            <a:off x="13383715" y="764773"/>
            <a:ext cx="1435165" cy="1306000"/>
          </a:xfrm>
          <a:custGeom>
            <a:rect b="b" l="l" r="r" t="t"/>
            <a:pathLst>
              <a:path extrusionOk="0" h="1306000" w="1435165">
                <a:moveTo>
                  <a:pt x="0" y="0"/>
                </a:moveTo>
                <a:lnTo>
                  <a:pt x="1435165" y="0"/>
                </a:lnTo>
                <a:lnTo>
                  <a:pt x="1435165" y="1306001"/>
                </a:lnTo>
                <a:lnTo>
                  <a:pt x="0" y="1306001"/>
                </a:lnTo>
                <a:lnTo>
                  <a:pt x="0" y="0"/>
                </a:lnTo>
                <a:close/>
              </a:path>
            </a:pathLst>
          </a:custGeom>
          <a:blipFill rotWithShape="1">
            <a:blip r:embed="rId8">
              <a:alphaModFix/>
            </a:blip>
            <a:stretch>
              <a:fillRect b="0" l="0" r="0" t="0"/>
            </a:stretch>
          </a:blipFill>
          <a:ln>
            <a:noFill/>
          </a:ln>
        </p:spPr>
      </p:sp>
      <p:sp>
        <p:nvSpPr>
          <p:cNvPr id="94" name="Google Shape;94;p13"/>
          <p:cNvSpPr/>
          <p:nvPr/>
        </p:nvSpPr>
        <p:spPr>
          <a:xfrm rot="-1960420">
            <a:off x="4425676" y="9634000"/>
            <a:ext cx="1435165" cy="1306000"/>
          </a:xfrm>
          <a:custGeom>
            <a:rect b="b" l="l" r="r" t="t"/>
            <a:pathLst>
              <a:path extrusionOk="0" h="1306000" w="1435165">
                <a:moveTo>
                  <a:pt x="0" y="0"/>
                </a:moveTo>
                <a:lnTo>
                  <a:pt x="1435165" y="0"/>
                </a:lnTo>
                <a:lnTo>
                  <a:pt x="1435165" y="1306000"/>
                </a:lnTo>
                <a:lnTo>
                  <a:pt x="0" y="1306000"/>
                </a:lnTo>
                <a:lnTo>
                  <a:pt x="0" y="0"/>
                </a:lnTo>
                <a:close/>
              </a:path>
            </a:pathLst>
          </a:custGeom>
          <a:blipFill rotWithShape="1">
            <a:blip r:embed="rId8">
              <a:alphaModFix/>
            </a:blip>
            <a:stretch>
              <a:fillRect b="0" l="0" r="0" t="0"/>
            </a:stretch>
          </a:blipFill>
          <a:ln>
            <a:noFill/>
          </a:ln>
        </p:spPr>
      </p:sp>
      <p:grpSp>
        <p:nvGrpSpPr>
          <p:cNvPr id="95" name="Google Shape;95;p13"/>
          <p:cNvGrpSpPr/>
          <p:nvPr/>
        </p:nvGrpSpPr>
        <p:grpSpPr>
          <a:xfrm>
            <a:off x="4493171" y="5195794"/>
            <a:ext cx="283195" cy="283195"/>
            <a:chOff x="0" y="0"/>
            <a:chExt cx="812800" cy="812800"/>
          </a:xfrm>
        </p:grpSpPr>
        <p:sp>
          <p:nvSpPr>
            <p:cNvPr id="96" name="Google Shape;9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3"/>
          <p:cNvGrpSpPr/>
          <p:nvPr/>
        </p:nvGrpSpPr>
        <p:grpSpPr>
          <a:xfrm>
            <a:off x="3740305" y="887103"/>
            <a:ext cx="283195" cy="283195"/>
            <a:chOff x="0" y="0"/>
            <a:chExt cx="812800" cy="812800"/>
          </a:xfrm>
        </p:grpSpPr>
        <p:sp>
          <p:nvSpPr>
            <p:cNvPr id="99" name="Google Shape;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3"/>
          <p:cNvGrpSpPr/>
          <p:nvPr/>
        </p:nvGrpSpPr>
        <p:grpSpPr>
          <a:xfrm>
            <a:off x="12589420" y="9208344"/>
            <a:ext cx="283195" cy="283195"/>
            <a:chOff x="0" y="0"/>
            <a:chExt cx="812800" cy="812800"/>
          </a:xfrm>
        </p:grpSpPr>
        <p:sp>
          <p:nvSpPr>
            <p:cNvPr id="102" name="Google Shape;1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3"/>
          <p:cNvGrpSpPr/>
          <p:nvPr/>
        </p:nvGrpSpPr>
        <p:grpSpPr>
          <a:xfrm>
            <a:off x="17633789" y="623176"/>
            <a:ext cx="283195" cy="283195"/>
            <a:chOff x="0" y="0"/>
            <a:chExt cx="812800" cy="812800"/>
          </a:xfrm>
        </p:grpSpPr>
        <p:sp>
          <p:nvSpPr>
            <p:cNvPr id="105" name="Google Shape;10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3"/>
          <p:cNvGrpSpPr/>
          <p:nvPr/>
        </p:nvGrpSpPr>
        <p:grpSpPr>
          <a:xfrm>
            <a:off x="11879520" y="-95250"/>
            <a:ext cx="283195" cy="283195"/>
            <a:chOff x="0" y="0"/>
            <a:chExt cx="812800" cy="812800"/>
          </a:xfrm>
        </p:grpSpPr>
        <p:sp>
          <p:nvSpPr>
            <p:cNvPr id="108" name="Google Shape;1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3"/>
          <p:cNvGrpSpPr/>
          <p:nvPr/>
        </p:nvGrpSpPr>
        <p:grpSpPr>
          <a:xfrm>
            <a:off x="15618627" y="2273409"/>
            <a:ext cx="147510" cy="147510"/>
            <a:chOff x="0" y="0"/>
            <a:chExt cx="812800" cy="812800"/>
          </a:xfrm>
        </p:grpSpPr>
        <p:sp>
          <p:nvSpPr>
            <p:cNvPr id="111" name="Google Shape;1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3"/>
          <p:cNvGrpSpPr/>
          <p:nvPr/>
        </p:nvGrpSpPr>
        <p:grpSpPr>
          <a:xfrm>
            <a:off x="7015306" y="397283"/>
            <a:ext cx="147510" cy="147510"/>
            <a:chOff x="0" y="0"/>
            <a:chExt cx="812800" cy="812800"/>
          </a:xfrm>
        </p:grpSpPr>
        <p:sp>
          <p:nvSpPr>
            <p:cNvPr id="114" name="Google Shape;11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3"/>
          <p:cNvGrpSpPr/>
          <p:nvPr/>
        </p:nvGrpSpPr>
        <p:grpSpPr>
          <a:xfrm>
            <a:off x="2794470" y="1679094"/>
            <a:ext cx="147510" cy="147510"/>
            <a:chOff x="0" y="0"/>
            <a:chExt cx="812800" cy="812800"/>
          </a:xfrm>
        </p:grpSpPr>
        <p:sp>
          <p:nvSpPr>
            <p:cNvPr id="117" name="Google Shape;11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3"/>
          <p:cNvGrpSpPr/>
          <p:nvPr/>
        </p:nvGrpSpPr>
        <p:grpSpPr>
          <a:xfrm>
            <a:off x="438859" y="323528"/>
            <a:ext cx="147510" cy="147510"/>
            <a:chOff x="0" y="0"/>
            <a:chExt cx="812800" cy="812800"/>
          </a:xfrm>
        </p:grpSpPr>
        <p:sp>
          <p:nvSpPr>
            <p:cNvPr id="120" name="Google Shape;12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3"/>
          <p:cNvGrpSpPr/>
          <p:nvPr/>
        </p:nvGrpSpPr>
        <p:grpSpPr>
          <a:xfrm>
            <a:off x="16177550" y="3211782"/>
            <a:ext cx="147510" cy="147510"/>
            <a:chOff x="0" y="0"/>
            <a:chExt cx="812800" cy="812800"/>
          </a:xfrm>
        </p:grpSpPr>
        <p:sp>
          <p:nvSpPr>
            <p:cNvPr id="123" name="Google Shape;1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3"/>
          <p:cNvGrpSpPr/>
          <p:nvPr/>
        </p:nvGrpSpPr>
        <p:grpSpPr>
          <a:xfrm>
            <a:off x="17627876" y="3872336"/>
            <a:ext cx="147510" cy="147510"/>
            <a:chOff x="0" y="0"/>
            <a:chExt cx="812800" cy="812800"/>
          </a:xfrm>
        </p:grpSpPr>
        <p:sp>
          <p:nvSpPr>
            <p:cNvPr id="126" name="Google Shape;12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3"/>
          <p:cNvGrpSpPr/>
          <p:nvPr/>
        </p:nvGrpSpPr>
        <p:grpSpPr>
          <a:xfrm>
            <a:off x="13505721" y="5189881"/>
            <a:ext cx="147510" cy="147510"/>
            <a:chOff x="0" y="0"/>
            <a:chExt cx="812800" cy="812800"/>
          </a:xfrm>
        </p:grpSpPr>
        <p:sp>
          <p:nvSpPr>
            <p:cNvPr id="129" name="Google Shape;12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3"/>
          <p:cNvGrpSpPr/>
          <p:nvPr/>
        </p:nvGrpSpPr>
        <p:grpSpPr>
          <a:xfrm>
            <a:off x="7640589" y="9417784"/>
            <a:ext cx="147510" cy="147510"/>
            <a:chOff x="0" y="0"/>
            <a:chExt cx="812800" cy="812800"/>
          </a:xfrm>
        </p:grpSpPr>
        <p:sp>
          <p:nvSpPr>
            <p:cNvPr id="132" name="Google Shape;13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3"/>
          <p:cNvGrpSpPr/>
          <p:nvPr/>
        </p:nvGrpSpPr>
        <p:grpSpPr>
          <a:xfrm>
            <a:off x="3666550" y="5069745"/>
            <a:ext cx="147510" cy="147510"/>
            <a:chOff x="0" y="0"/>
            <a:chExt cx="812800" cy="812800"/>
          </a:xfrm>
        </p:grpSpPr>
        <p:sp>
          <p:nvSpPr>
            <p:cNvPr id="135" name="Google Shape;13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3"/>
          <p:cNvGrpSpPr/>
          <p:nvPr/>
        </p:nvGrpSpPr>
        <p:grpSpPr>
          <a:xfrm>
            <a:off x="4039192" y="7079668"/>
            <a:ext cx="147510" cy="147510"/>
            <a:chOff x="0" y="0"/>
            <a:chExt cx="812800" cy="812800"/>
          </a:xfrm>
        </p:grpSpPr>
        <p:sp>
          <p:nvSpPr>
            <p:cNvPr id="138" name="Google Shape;13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3"/>
          <p:cNvGrpSpPr/>
          <p:nvPr/>
        </p:nvGrpSpPr>
        <p:grpSpPr>
          <a:xfrm>
            <a:off x="3875990" y="9686300"/>
            <a:ext cx="147510" cy="147510"/>
            <a:chOff x="0" y="0"/>
            <a:chExt cx="812800" cy="812800"/>
          </a:xfrm>
        </p:grpSpPr>
        <p:sp>
          <p:nvSpPr>
            <p:cNvPr id="141" name="Google Shape;14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3"/>
          <p:cNvGrpSpPr/>
          <p:nvPr/>
        </p:nvGrpSpPr>
        <p:grpSpPr>
          <a:xfrm>
            <a:off x="881190" y="3468142"/>
            <a:ext cx="147510" cy="147510"/>
            <a:chOff x="0" y="0"/>
            <a:chExt cx="812800" cy="812800"/>
          </a:xfrm>
        </p:grpSpPr>
        <p:sp>
          <p:nvSpPr>
            <p:cNvPr id="144" name="Google Shape;14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3"/>
          <p:cNvGrpSpPr/>
          <p:nvPr/>
        </p:nvGrpSpPr>
        <p:grpSpPr>
          <a:xfrm>
            <a:off x="14101297" y="8576887"/>
            <a:ext cx="147510" cy="147510"/>
            <a:chOff x="0" y="0"/>
            <a:chExt cx="812800" cy="812800"/>
          </a:xfrm>
        </p:grpSpPr>
        <p:sp>
          <p:nvSpPr>
            <p:cNvPr id="147" name="Google Shape;14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3"/>
          <p:cNvGrpSpPr/>
          <p:nvPr/>
        </p:nvGrpSpPr>
        <p:grpSpPr>
          <a:xfrm>
            <a:off x="10332062" y="9760055"/>
            <a:ext cx="147510" cy="147510"/>
            <a:chOff x="0" y="0"/>
            <a:chExt cx="812800" cy="812800"/>
          </a:xfrm>
        </p:grpSpPr>
        <p:sp>
          <p:nvSpPr>
            <p:cNvPr id="150" name="Google Shape;15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3"/>
          <p:cNvGrpSpPr/>
          <p:nvPr/>
        </p:nvGrpSpPr>
        <p:grpSpPr>
          <a:xfrm>
            <a:off x="4995748" y="1569726"/>
            <a:ext cx="147510" cy="147510"/>
            <a:chOff x="0" y="0"/>
            <a:chExt cx="812800" cy="812800"/>
          </a:xfrm>
        </p:grpSpPr>
        <p:sp>
          <p:nvSpPr>
            <p:cNvPr id="153" name="Google Shape;15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3"/>
          <p:cNvGrpSpPr/>
          <p:nvPr/>
        </p:nvGrpSpPr>
        <p:grpSpPr>
          <a:xfrm>
            <a:off x="5143259" y="323528"/>
            <a:ext cx="147510" cy="147510"/>
            <a:chOff x="0" y="0"/>
            <a:chExt cx="812800" cy="812800"/>
          </a:xfrm>
        </p:grpSpPr>
        <p:sp>
          <p:nvSpPr>
            <p:cNvPr id="156" name="Google Shape;15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3"/>
          <p:cNvGrpSpPr/>
          <p:nvPr/>
        </p:nvGrpSpPr>
        <p:grpSpPr>
          <a:xfrm>
            <a:off x="9732766" y="544793"/>
            <a:ext cx="147510" cy="147510"/>
            <a:chOff x="0" y="0"/>
            <a:chExt cx="812800" cy="812800"/>
          </a:xfrm>
        </p:grpSpPr>
        <p:sp>
          <p:nvSpPr>
            <p:cNvPr id="159" name="Google Shape;15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3"/>
          <p:cNvGrpSpPr/>
          <p:nvPr/>
        </p:nvGrpSpPr>
        <p:grpSpPr>
          <a:xfrm>
            <a:off x="14410771" y="249773"/>
            <a:ext cx="147510" cy="147510"/>
            <a:chOff x="0" y="0"/>
            <a:chExt cx="812800" cy="812800"/>
          </a:xfrm>
        </p:grpSpPr>
        <p:sp>
          <p:nvSpPr>
            <p:cNvPr id="162" name="Google Shape;16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3"/>
          <p:cNvGrpSpPr/>
          <p:nvPr/>
        </p:nvGrpSpPr>
        <p:grpSpPr>
          <a:xfrm>
            <a:off x="12414687" y="1422216"/>
            <a:ext cx="147510" cy="147510"/>
            <a:chOff x="0" y="0"/>
            <a:chExt cx="812800" cy="812800"/>
          </a:xfrm>
        </p:grpSpPr>
        <p:sp>
          <p:nvSpPr>
            <p:cNvPr id="165" name="Google Shape;16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3"/>
          <p:cNvSpPr txBox="1"/>
          <p:nvPr/>
        </p:nvSpPr>
        <p:spPr>
          <a:xfrm>
            <a:off x="6694830" y="1268364"/>
            <a:ext cx="4898340" cy="80241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170" u="none" cap="none" strike="noStrike">
                <a:solidFill>
                  <a:srgbClr val="DD4125"/>
                </a:solidFill>
                <a:latin typeface="Josefin Sans"/>
                <a:ea typeface="Josefin Sans"/>
                <a:cs typeface="Josefin Sans"/>
                <a:sym typeface="Josefin Sans"/>
              </a:rPr>
              <a:t>MINITHEME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670" name="Shape 670"/>
        <p:cNvGrpSpPr/>
        <p:nvPr/>
      </p:nvGrpSpPr>
      <p:grpSpPr>
        <a:xfrm>
          <a:off x="0" y="0"/>
          <a:ext cx="0" cy="0"/>
          <a:chOff x="0" y="0"/>
          <a:chExt cx="0" cy="0"/>
        </a:xfrm>
      </p:grpSpPr>
      <p:sp>
        <p:nvSpPr>
          <p:cNvPr id="671" name="Google Shape;671;p22"/>
          <p:cNvSpPr/>
          <p:nvPr/>
        </p:nvSpPr>
        <p:spPr>
          <a:xfrm>
            <a:off x="15772240" y="92229"/>
            <a:ext cx="1944281" cy="3960573"/>
          </a:xfrm>
          <a:custGeom>
            <a:rect b="b" l="l" r="r" t="t"/>
            <a:pathLst>
              <a:path extrusionOk="0" h="3960573" w="1944281">
                <a:moveTo>
                  <a:pt x="0" y="0"/>
                </a:moveTo>
                <a:lnTo>
                  <a:pt x="1944281" y="0"/>
                </a:lnTo>
                <a:lnTo>
                  <a:pt x="1944281" y="3960573"/>
                </a:lnTo>
                <a:lnTo>
                  <a:pt x="0" y="3960573"/>
                </a:lnTo>
                <a:lnTo>
                  <a:pt x="0" y="0"/>
                </a:lnTo>
                <a:close/>
              </a:path>
            </a:pathLst>
          </a:custGeom>
          <a:blipFill rotWithShape="1">
            <a:blip r:embed="rId3">
              <a:alphaModFix/>
            </a:blip>
            <a:stretch>
              <a:fillRect b="0" l="0" r="0" t="0"/>
            </a:stretch>
          </a:blipFill>
          <a:ln>
            <a:noFill/>
          </a:ln>
        </p:spPr>
      </p:sp>
      <p:sp>
        <p:nvSpPr>
          <p:cNvPr id="672" name="Google Shape;672;p22"/>
          <p:cNvSpPr/>
          <p:nvPr/>
        </p:nvSpPr>
        <p:spPr>
          <a:xfrm>
            <a:off x="1028700" y="0"/>
            <a:ext cx="1035685" cy="4381742"/>
          </a:xfrm>
          <a:custGeom>
            <a:rect b="b" l="l" r="r" t="t"/>
            <a:pathLst>
              <a:path extrusionOk="0" h="4381742" w="1035685">
                <a:moveTo>
                  <a:pt x="0" y="0"/>
                </a:moveTo>
                <a:lnTo>
                  <a:pt x="1035685" y="0"/>
                </a:lnTo>
                <a:lnTo>
                  <a:pt x="1035685" y="4381742"/>
                </a:lnTo>
                <a:lnTo>
                  <a:pt x="0" y="4381742"/>
                </a:lnTo>
                <a:lnTo>
                  <a:pt x="0" y="0"/>
                </a:lnTo>
                <a:close/>
              </a:path>
            </a:pathLst>
          </a:custGeom>
          <a:blipFill rotWithShape="1">
            <a:blip r:embed="rId4">
              <a:alphaModFix/>
            </a:blip>
            <a:stretch>
              <a:fillRect b="0" l="0" r="0" t="0"/>
            </a:stretch>
          </a:blipFill>
          <a:ln>
            <a:noFill/>
          </a:ln>
        </p:spPr>
      </p:sp>
      <p:graphicFrame>
        <p:nvGraphicFramePr>
          <p:cNvPr id="673" name="Google Shape;673;p22"/>
          <p:cNvGraphicFramePr/>
          <p:nvPr/>
        </p:nvGraphicFramePr>
        <p:xfrm>
          <a:off x="2515760" y="2621936"/>
          <a:ext cx="3000000" cy="3000000"/>
        </p:xfrm>
        <a:graphic>
          <a:graphicData uri="http://schemas.openxmlformats.org/drawingml/2006/table">
            <a:tbl>
              <a:tblPr>
                <a:noFill/>
                <a:tableStyleId>{500DF3E5-EA04-44CC-8491-7BD6582601EE}</a:tableStyleId>
              </a:tblPr>
              <a:tblGrid>
                <a:gridCol w="1893775"/>
                <a:gridCol w="1893775"/>
                <a:gridCol w="1893775"/>
                <a:gridCol w="1893775"/>
                <a:gridCol w="1893775"/>
                <a:gridCol w="1893775"/>
                <a:gridCol w="1893775"/>
              </a:tblGrid>
              <a:tr h="969400">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MON</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TUE</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WED</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THU</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FRI</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SAT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899" u="none" cap="none" strike="noStrike">
                          <a:solidFill>
                            <a:srgbClr val="D6B44A"/>
                          </a:solidFill>
                          <a:latin typeface="Josefin Sans"/>
                          <a:ea typeface="Josefin Sans"/>
                          <a:cs typeface="Josefin Sans"/>
                          <a:sym typeface="Josefin Sans"/>
                        </a:rPr>
                        <a:t>SUN</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D28D"/>
                      </a:solidFill>
                      <a:prstDash val="solid"/>
                      <a:round/>
                      <a:headEnd len="sm" w="sm" type="none"/>
                      <a:tailEnd len="sm" w="sm" type="none"/>
                    </a:lnB>
                  </a:tcPr>
                </a:tc>
              </a:tr>
              <a:tr h="579075">
                <a:tc>
                  <a:txBody>
                    <a:bodyPr/>
                    <a:lstStyle/>
                    <a:p>
                      <a:pPr indent="0" lvl="0" marL="0" marR="0" rtl="0" algn="ctr">
                        <a:lnSpc>
                          <a:spcPct val="267181"/>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267181"/>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267181"/>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267181"/>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01</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02</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03</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r>
              <a:tr h="582875">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r>
              <a:tr h="604150">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04</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05</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06</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07</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08</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09</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10</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r>
              <a:tr h="564650">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r>
              <a:tr h="578275">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11</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12</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13</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14</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15</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16</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17</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r>
              <a:tr h="551700">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r>
              <a:tr h="578275">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18</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19</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20</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21</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22</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23</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24</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r>
              <a:tr h="551700">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19050">
                      <a:solidFill>
                        <a:srgbClr val="EFD28D"/>
                      </a:solidFill>
                      <a:prstDash val="solid"/>
                      <a:round/>
                      <a:headEnd len="sm" w="sm" type="none"/>
                      <a:tailEnd len="sm" w="sm" type="none"/>
                    </a:lnB>
                  </a:tcPr>
                </a:tc>
              </a:tr>
              <a:tr h="578275">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25</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26</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27</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28</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29</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30</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b="1" lang="en-US" sz="2099" u="none" cap="none" strike="noStrike">
                          <a:solidFill>
                            <a:srgbClr val="EFE373"/>
                          </a:solidFill>
                          <a:latin typeface="Josefin Sans"/>
                          <a:ea typeface="Josefin Sans"/>
                          <a:cs typeface="Josefin Sans"/>
                          <a:sym typeface="Josefin Sans"/>
                        </a:rPr>
                        <a:t>31</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r>
              <a:tr h="547475">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EFE373"/>
                          </a:solidFill>
                          <a:latin typeface="Josefin Sans"/>
                          <a:ea typeface="Josefin Sans"/>
                          <a:cs typeface="Josefin Sans"/>
                          <a:sym typeface="Josefin Sans"/>
                        </a:rPr>
                        <a:t>Event</a:t>
                      </a:r>
                      <a:endParaRPr sz="1100" u="none" cap="none" strike="noStrike"/>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EFD28D"/>
                      </a:solidFill>
                      <a:prstDash val="solid"/>
                      <a:round/>
                      <a:headEnd len="sm" w="sm" type="none"/>
                      <a:tailEnd len="sm" w="sm" type="none"/>
                    </a:lnT>
                    <a:lnB cap="flat" cmpd="sng" w="9525">
                      <a:solidFill>
                        <a:srgbClr val="EFD28D"/>
                      </a:solidFill>
                      <a:prstDash val="solid"/>
                      <a:round/>
                      <a:headEnd len="sm" w="sm" type="none"/>
                      <a:tailEnd len="sm" w="sm" type="none"/>
                    </a:lnB>
                  </a:tcPr>
                </a:tc>
              </a:tr>
            </a:tbl>
          </a:graphicData>
        </a:graphic>
      </p:graphicFrame>
      <p:sp>
        <p:nvSpPr>
          <p:cNvPr id="674" name="Google Shape;674;p22"/>
          <p:cNvSpPr/>
          <p:nvPr/>
        </p:nvSpPr>
        <p:spPr>
          <a:xfrm>
            <a:off x="15990798" y="7266143"/>
            <a:ext cx="1971796" cy="3020857"/>
          </a:xfrm>
          <a:custGeom>
            <a:rect b="b" l="l" r="r" t="t"/>
            <a:pathLst>
              <a:path extrusionOk="0" h="3020857" w="1971796">
                <a:moveTo>
                  <a:pt x="0" y="0"/>
                </a:moveTo>
                <a:lnTo>
                  <a:pt x="1971795" y="0"/>
                </a:lnTo>
                <a:lnTo>
                  <a:pt x="1971795" y="3020857"/>
                </a:lnTo>
                <a:lnTo>
                  <a:pt x="0" y="3020857"/>
                </a:lnTo>
                <a:lnTo>
                  <a:pt x="0" y="0"/>
                </a:lnTo>
                <a:close/>
              </a:path>
            </a:pathLst>
          </a:custGeom>
          <a:blipFill rotWithShape="1">
            <a:blip r:embed="rId5">
              <a:alphaModFix/>
            </a:blip>
            <a:stretch>
              <a:fillRect b="0" l="0" r="0" t="0"/>
            </a:stretch>
          </a:blipFill>
          <a:ln>
            <a:noFill/>
          </a:ln>
        </p:spPr>
      </p:sp>
      <p:sp>
        <p:nvSpPr>
          <p:cNvPr id="675" name="Google Shape;675;p22"/>
          <p:cNvSpPr/>
          <p:nvPr/>
        </p:nvSpPr>
        <p:spPr>
          <a:xfrm>
            <a:off x="274428" y="7759179"/>
            <a:ext cx="2022257" cy="2527821"/>
          </a:xfrm>
          <a:custGeom>
            <a:rect b="b" l="l" r="r" t="t"/>
            <a:pathLst>
              <a:path extrusionOk="0" h="2527821" w="2022257">
                <a:moveTo>
                  <a:pt x="0" y="0"/>
                </a:moveTo>
                <a:lnTo>
                  <a:pt x="2022257" y="0"/>
                </a:lnTo>
                <a:lnTo>
                  <a:pt x="2022257" y="2527821"/>
                </a:lnTo>
                <a:lnTo>
                  <a:pt x="0" y="2527821"/>
                </a:lnTo>
                <a:lnTo>
                  <a:pt x="0" y="0"/>
                </a:lnTo>
                <a:close/>
              </a:path>
            </a:pathLst>
          </a:custGeom>
          <a:blipFill rotWithShape="1">
            <a:blip r:embed="rId6">
              <a:alphaModFix/>
            </a:blip>
            <a:stretch>
              <a:fillRect b="0" l="0" r="0" t="0"/>
            </a:stretch>
          </a:blipFill>
          <a:ln>
            <a:noFill/>
          </a:ln>
        </p:spPr>
      </p:sp>
      <p:sp>
        <p:nvSpPr>
          <p:cNvPr id="676" name="Google Shape;676;p22"/>
          <p:cNvSpPr/>
          <p:nvPr/>
        </p:nvSpPr>
        <p:spPr>
          <a:xfrm>
            <a:off x="3794060" y="615039"/>
            <a:ext cx="1141832" cy="1263438"/>
          </a:xfrm>
          <a:custGeom>
            <a:rect b="b" l="l" r="r" t="t"/>
            <a:pathLst>
              <a:path extrusionOk="0" h="1263438" w="1141832">
                <a:moveTo>
                  <a:pt x="0" y="0"/>
                </a:moveTo>
                <a:lnTo>
                  <a:pt x="1141832" y="0"/>
                </a:lnTo>
                <a:lnTo>
                  <a:pt x="1141832" y="1263437"/>
                </a:lnTo>
                <a:lnTo>
                  <a:pt x="0" y="1263437"/>
                </a:lnTo>
                <a:lnTo>
                  <a:pt x="0" y="0"/>
                </a:lnTo>
                <a:close/>
              </a:path>
            </a:pathLst>
          </a:custGeom>
          <a:blipFill rotWithShape="1">
            <a:blip r:embed="rId7">
              <a:alphaModFix/>
            </a:blip>
            <a:stretch>
              <a:fillRect b="0" l="0" r="0" t="0"/>
            </a:stretch>
          </a:blipFill>
          <a:ln>
            <a:noFill/>
          </a:ln>
        </p:spPr>
      </p:sp>
      <p:sp>
        <p:nvSpPr>
          <p:cNvPr id="677" name="Google Shape;677;p22"/>
          <p:cNvSpPr/>
          <p:nvPr/>
        </p:nvSpPr>
        <p:spPr>
          <a:xfrm>
            <a:off x="16409693" y="5786894"/>
            <a:ext cx="1134006" cy="1031945"/>
          </a:xfrm>
          <a:custGeom>
            <a:rect b="b" l="l" r="r" t="t"/>
            <a:pathLst>
              <a:path extrusionOk="0" h="1031945" w="1134006">
                <a:moveTo>
                  <a:pt x="0" y="0"/>
                </a:moveTo>
                <a:lnTo>
                  <a:pt x="1134005" y="0"/>
                </a:lnTo>
                <a:lnTo>
                  <a:pt x="1134005" y="1031945"/>
                </a:lnTo>
                <a:lnTo>
                  <a:pt x="0" y="1031945"/>
                </a:lnTo>
                <a:lnTo>
                  <a:pt x="0" y="0"/>
                </a:lnTo>
                <a:close/>
              </a:path>
            </a:pathLst>
          </a:custGeom>
          <a:blipFill rotWithShape="1">
            <a:blip r:embed="rId8">
              <a:alphaModFix/>
            </a:blip>
            <a:stretch>
              <a:fillRect b="0" l="0" r="0" t="0"/>
            </a:stretch>
          </a:blipFill>
          <a:ln>
            <a:noFill/>
          </a:ln>
        </p:spPr>
      </p:sp>
      <p:sp>
        <p:nvSpPr>
          <p:cNvPr id="678" name="Google Shape;678;p22"/>
          <p:cNvSpPr/>
          <p:nvPr/>
        </p:nvSpPr>
        <p:spPr>
          <a:xfrm>
            <a:off x="718554" y="4932915"/>
            <a:ext cx="1134006" cy="1031945"/>
          </a:xfrm>
          <a:custGeom>
            <a:rect b="b" l="l" r="r" t="t"/>
            <a:pathLst>
              <a:path extrusionOk="0" h="1031945" w="1134006">
                <a:moveTo>
                  <a:pt x="0" y="0"/>
                </a:moveTo>
                <a:lnTo>
                  <a:pt x="1134006" y="0"/>
                </a:lnTo>
                <a:lnTo>
                  <a:pt x="1134006" y="1031945"/>
                </a:lnTo>
                <a:lnTo>
                  <a:pt x="0" y="1031945"/>
                </a:lnTo>
                <a:lnTo>
                  <a:pt x="0" y="0"/>
                </a:lnTo>
                <a:close/>
              </a:path>
            </a:pathLst>
          </a:custGeom>
          <a:blipFill rotWithShape="1">
            <a:blip r:embed="rId8">
              <a:alphaModFix/>
            </a:blip>
            <a:stretch>
              <a:fillRect b="0" l="0" r="0" t="0"/>
            </a:stretch>
          </a:blipFill>
          <a:ln>
            <a:noFill/>
          </a:ln>
        </p:spPr>
      </p:sp>
      <p:sp>
        <p:nvSpPr>
          <p:cNvPr id="679" name="Google Shape;679;p22"/>
          <p:cNvSpPr txBox="1"/>
          <p:nvPr/>
        </p:nvSpPr>
        <p:spPr>
          <a:xfrm>
            <a:off x="5270859" y="977140"/>
            <a:ext cx="7353257"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Calendar</a:t>
            </a:r>
            <a:endParaRPr/>
          </a:p>
        </p:txBody>
      </p:sp>
      <p:grpSp>
        <p:nvGrpSpPr>
          <p:cNvPr id="680" name="Google Shape;680;p22"/>
          <p:cNvGrpSpPr/>
          <p:nvPr/>
        </p:nvGrpSpPr>
        <p:grpSpPr>
          <a:xfrm>
            <a:off x="13332548" y="1028700"/>
            <a:ext cx="283195" cy="283195"/>
            <a:chOff x="0" y="0"/>
            <a:chExt cx="812800" cy="812800"/>
          </a:xfrm>
        </p:grpSpPr>
        <p:sp>
          <p:nvSpPr>
            <p:cNvPr id="681" name="Google Shape;6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22"/>
          <p:cNvGrpSpPr/>
          <p:nvPr/>
        </p:nvGrpSpPr>
        <p:grpSpPr>
          <a:xfrm>
            <a:off x="5982254" y="473441"/>
            <a:ext cx="283195" cy="283195"/>
            <a:chOff x="0" y="0"/>
            <a:chExt cx="812800" cy="812800"/>
          </a:xfrm>
        </p:grpSpPr>
        <p:sp>
          <p:nvSpPr>
            <p:cNvPr id="684" name="Google Shape;6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22"/>
          <p:cNvGrpSpPr/>
          <p:nvPr/>
        </p:nvGrpSpPr>
        <p:grpSpPr>
          <a:xfrm>
            <a:off x="1261016" y="6720422"/>
            <a:ext cx="283195" cy="283195"/>
            <a:chOff x="0" y="0"/>
            <a:chExt cx="812800" cy="812800"/>
          </a:xfrm>
        </p:grpSpPr>
        <p:sp>
          <p:nvSpPr>
            <p:cNvPr id="687" name="Google Shape;68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22"/>
          <p:cNvGrpSpPr/>
          <p:nvPr/>
        </p:nvGrpSpPr>
        <p:grpSpPr>
          <a:xfrm>
            <a:off x="4223379" y="9586452"/>
            <a:ext cx="283195" cy="283195"/>
            <a:chOff x="0" y="0"/>
            <a:chExt cx="812800" cy="812800"/>
          </a:xfrm>
        </p:grpSpPr>
        <p:sp>
          <p:nvSpPr>
            <p:cNvPr id="690" name="Google Shape;69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22"/>
          <p:cNvGrpSpPr/>
          <p:nvPr/>
        </p:nvGrpSpPr>
        <p:grpSpPr>
          <a:xfrm>
            <a:off x="13615743" y="9586452"/>
            <a:ext cx="283195" cy="283195"/>
            <a:chOff x="0" y="0"/>
            <a:chExt cx="812800" cy="812800"/>
          </a:xfrm>
        </p:grpSpPr>
        <p:sp>
          <p:nvSpPr>
            <p:cNvPr id="693" name="Google Shape;69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22"/>
          <p:cNvGrpSpPr/>
          <p:nvPr/>
        </p:nvGrpSpPr>
        <p:grpSpPr>
          <a:xfrm>
            <a:off x="10012703" y="609126"/>
            <a:ext cx="147510" cy="147510"/>
            <a:chOff x="0" y="0"/>
            <a:chExt cx="812800" cy="812800"/>
          </a:xfrm>
        </p:grpSpPr>
        <p:sp>
          <p:nvSpPr>
            <p:cNvPr id="696" name="Google Shape;6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22"/>
          <p:cNvGrpSpPr/>
          <p:nvPr/>
        </p:nvGrpSpPr>
        <p:grpSpPr>
          <a:xfrm>
            <a:off x="8272683" y="325931"/>
            <a:ext cx="147510" cy="147510"/>
            <a:chOff x="0" y="0"/>
            <a:chExt cx="812800" cy="812800"/>
          </a:xfrm>
        </p:grpSpPr>
        <p:sp>
          <p:nvSpPr>
            <p:cNvPr id="699" name="Google Shape;6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2"/>
          <p:cNvGrpSpPr/>
          <p:nvPr/>
        </p:nvGrpSpPr>
        <p:grpSpPr>
          <a:xfrm>
            <a:off x="17569011" y="615039"/>
            <a:ext cx="147510" cy="147510"/>
            <a:chOff x="0" y="0"/>
            <a:chExt cx="812800" cy="812800"/>
          </a:xfrm>
        </p:grpSpPr>
        <p:sp>
          <p:nvSpPr>
            <p:cNvPr id="702" name="Google Shape;7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22"/>
          <p:cNvGrpSpPr/>
          <p:nvPr/>
        </p:nvGrpSpPr>
        <p:grpSpPr>
          <a:xfrm>
            <a:off x="14917446" y="1022787"/>
            <a:ext cx="147510" cy="147510"/>
            <a:chOff x="0" y="0"/>
            <a:chExt cx="812800" cy="812800"/>
          </a:xfrm>
        </p:grpSpPr>
        <p:sp>
          <p:nvSpPr>
            <p:cNvPr id="705" name="Google Shape;70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22"/>
          <p:cNvGrpSpPr/>
          <p:nvPr/>
        </p:nvGrpSpPr>
        <p:grpSpPr>
          <a:xfrm>
            <a:off x="17815083" y="7003617"/>
            <a:ext cx="147510" cy="147510"/>
            <a:chOff x="0" y="0"/>
            <a:chExt cx="812800" cy="812800"/>
          </a:xfrm>
        </p:grpSpPr>
        <p:sp>
          <p:nvSpPr>
            <p:cNvPr id="708" name="Google Shape;70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22"/>
          <p:cNvGrpSpPr/>
          <p:nvPr/>
        </p:nvGrpSpPr>
        <p:grpSpPr>
          <a:xfrm>
            <a:off x="15299995" y="9307784"/>
            <a:ext cx="147510" cy="147510"/>
            <a:chOff x="0" y="0"/>
            <a:chExt cx="812800" cy="812800"/>
          </a:xfrm>
        </p:grpSpPr>
        <p:sp>
          <p:nvSpPr>
            <p:cNvPr id="711" name="Google Shape;7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p22"/>
          <p:cNvGrpSpPr/>
          <p:nvPr/>
        </p:nvGrpSpPr>
        <p:grpSpPr>
          <a:xfrm>
            <a:off x="11615100" y="9654294"/>
            <a:ext cx="147510" cy="147510"/>
            <a:chOff x="0" y="0"/>
            <a:chExt cx="812800" cy="812800"/>
          </a:xfrm>
        </p:grpSpPr>
        <p:sp>
          <p:nvSpPr>
            <p:cNvPr id="714" name="Google Shape;71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22"/>
          <p:cNvGrpSpPr/>
          <p:nvPr/>
        </p:nvGrpSpPr>
        <p:grpSpPr>
          <a:xfrm>
            <a:off x="8125172" y="9455294"/>
            <a:ext cx="147510" cy="147510"/>
            <a:chOff x="0" y="0"/>
            <a:chExt cx="812800" cy="812800"/>
          </a:xfrm>
        </p:grpSpPr>
        <p:sp>
          <p:nvSpPr>
            <p:cNvPr id="717" name="Google Shape;7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22"/>
          <p:cNvGrpSpPr/>
          <p:nvPr/>
        </p:nvGrpSpPr>
        <p:grpSpPr>
          <a:xfrm>
            <a:off x="6265449" y="9728049"/>
            <a:ext cx="147510" cy="147510"/>
            <a:chOff x="0" y="0"/>
            <a:chExt cx="812800" cy="812800"/>
          </a:xfrm>
        </p:grpSpPr>
        <p:sp>
          <p:nvSpPr>
            <p:cNvPr id="720" name="Google Shape;7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22"/>
          <p:cNvGrpSpPr/>
          <p:nvPr/>
        </p:nvGrpSpPr>
        <p:grpSpPr>
          <a:xfrm>
            <a:off x="571044" y="7266143"/>
            <a:ext cx="147510" cy="147510"/>
            <a:chOff x="0" y="0"/>
            <a:chExt cx="812800" cy="812800"/>
          </a:xfrm>
        </p:grpSpPr>
        <p:sp>
          <p:nvSpPr>
            <p:cNvPr id="723" name="Google Shape;7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22"/>
          <p:cNvGrpSpPr/>
          <p:nvPr/>
        </p:nvGrpSpPr>
        <p:grpSpPr>
          <a:xfrm>
            <a:off x="497289" y="4052802"/>
            <a:ext cx="147510" cy="147510"/>
            <a:chOff x="0" y="0"/>
            <a:chExt cx="812800" cy="812800"/>
          </a:xfrm>
        </p:grpSpPr>
        <p:sp>
          <p:nvSpPr>
            <p:cNvPr id="726" name="Google Shape;72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 name="Google Shape;728;p22"/>
          <p:cNvGrpSpPr/>
          <p:nvPr/>
        </p:nvGrpSpPr>
        <p:grpSpPr>
          <a:xfrm>
            <a:off x="881190" y="1028700"/>
            <a:ext cx="147510" cy="147510"/>
            <a:chOff x="0" y="0"/>
            <a:chExt cx="812800" cy="812800"/>
          </a:xfrm>
        </p:grpSpPr>
        <p:sp>
          <p:nvSpPr>
            <p:cNvPr id="729" name="Google Shape;7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1" name="Google Shape;731;p22"/>
          <p:cNvGrpSpPr/>
          <p:nvPr/>
        </p:nvGrpSpPr>
        <p:grpSpPr>
          <a:xfrm>
            <a:off x="423534" y="393773"/>
            <a:ext cx="147510" cy="147510"/>
            <a:chOff x="0" y="0"/>
            <a:chExt cx="812800" cy="812800"/>
          </a:xfrm>
        </p:grpSpPr>
        <p:sp>
          <p:nvSpPr>
            <p:cNvPr id="732" name="Google Shape;7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4" name="Google Shape;734;p22"/>
          <p:cNvGrpSpPr/>
          <p:nvPr/>
        </p:nvGrpSpPr>
        <p:grpSpPr>
          <a:xfrm>
            <a:off x="2873006" y="325931"/>
            <a:ext cx="147510" cy="147510"/>
            <a:chOff x="0" y="0"/>
            <a:chExt cx="812800" cy="812800"/>
          </a:xfrm>
        </p:grpSpPr>
        <p:sp>
          <p:nvSpPr>
            <p:cNvPr id="735" name="Google Shape;7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7" name="Google Shape;737;p22"/>
          <p:cNvGrpSpPr/>
          <p:nvPr/>
        </p:nvGrpSpPr>
        <p:grpSpPr>
          <a:xfrm>
            <a:off x="2873006" y="1730966"/>
            <a:ext cx="147510" cy="147510"/>
            <a:chOff x="0" y="0"/>
            <a:chExt cx="812800" cy="812800"/>
          </a:xfrm>
        </p:grpSpPr>
        <p:sp>
          <p:nvSpPr>
            <p:cNvPr id="738" name="Google Shape;7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 name="Google Shape;740;p22"/>
          <p:cNvGrpSpPr/>
          <p:nvPr/>
        </p:nvGrpSpPr>
        <p:grpSpPr>
          <a:xfrm>
            <a:off x="497289" y="2354864"/>
            <a:ext cx="147510" cy="147510"/>
            <a:chOff x="0" y="0"/>
            <a:chExt cx="812800" cy="812800"/>
          </a:xfrm>
        </p:grpSpPr>
        <p:sp>
          <p:nvSpPr>
            <p:cNvPr id="741" name="Google Shape;74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22"/>
          <p:cNvGrpSpPr/>
          <p:nvPr/>
        </p:nvGrpSpPr>
        <p:grpSpPr>
          <a:xfrm>
            <a:off x="1990629" y="6302867"/>
            <a:ext cx="147510" cy="147510"/>
            <a:chOff x="0" y="0"/>
            <a:chExt cx="812800" cy="812800"/>
          </a:xfrm>
        </p:grpSpPr>
        <p:sp>
          <p:nvSpPr>
            <p:cNvPr id="744" name="Google Shape;7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22"/>
          <p:cNvGrpSpPr/>
          <p:nvPr/>
        </p:nvGrpSpPr>
        <p:grpSpPr>
          <a:xfrm>
            <a:off x="349779" y="5713139"/>
            <a:ext cx="147510" cy="147510"/>
            <a:chOff x="0" y="0"/>
            <a:chExt cx="812800" cy="812800"/>
          </a:xfrm>
        </p:grpSpPr>
        <p:sp>
          <p:nvSpPr>
            <p:cNvPr id="747" name="Google Shape;74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p22"/>
          <p:cNvGrpSpPr/>
          <p:nvPr/>
        </p:nvGrpSpPr>
        <p:grpSpPr>
          <a:xfrm>
            <a:off x="2873006" y="9455294"/>
            <a:ext cx="147510" cy="147510"/>
            <a:chOff x="0" y="0"/>
            <a:chExt cx="812800" cy="812800"/>
          </a:xfrm>
        </p:grpSpPr>
        <p:sp>
          <p:nvSpPr>
            <p:cNvPr id="750" name="Google Shape;7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22"/>
          <p:cNvGrpSpPr/>
          <p:nvPr/>
        </p:nvGrpSpPr>
        <p:grpSpPr>
          <a:xfrm>
            <a:off x="13825183" y="2053465"/>
            <a:ext cx="147510" cy="147510"/>
            <a:chOff x="0" y="0"/>
            <a:chExt cx="812800" cy="812800"/>
          </a:xfrm>
        </p:grpSpPr>
        <p:sp>
          <p:nvSpPr>
            <p:cNvPr id="753" name="Google Shape;7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22"/>
          <p:cNvGrpSpPr/>
          <p:nvPr/>
        </p:nvGrpSpPr>
        <p:grpSpPr>
          <a:xfrm>
            <a:off x="12226887" y="541283"/>
            <a:ext cx="147510" cy="147510"/>
            <a:chOff x="0" y="0"/>
            <a:chExt cx="812800" cy="812800"/>
          </a:xfrm>
        </p:grpSpPr>
        <p:sp>
          <p:nvSpPr>
            <p:cNvPr id="756" name="Google Shape;7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22"/>
          <p:cNvGrpSpPr/>
          <p:nvPr/>
        </p:nvGrpSpPr>
        <p:grpSpPr>
          <a:xfrm>
            <a:off x="5908499" y="1615531"/>
            <a:ext cx="147510" cy="147510"/>
            <a:chOff x="0" y="0"/>
            <a:chExt cx="812800" cy="812800"/>
          </a:xfrm>
        </p:grpSpPr>
        <p:sp>
          <p:nvSpPr>
            <p:cNvPr id="759" name="Google Shape;75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1" name="Google Shape;761;p22"/>
          <p:cNvSpPr/>
          <p:nvPr/>
        </p:nvSpPr>
        <p:spPr>
          <a:xfrm>
            <a:off x="16851091" y="4200312"/>
            <a:ext cx="1111502" cy="1153309"/>
          </a:xfrm>
          <a:custGeom>
            <a:rect b="b" l="l" r="r" t="t"/>
            <a:pathLst>
              <a:path extrusionOk="0" h="1153309" w="1111502">
                <a:moveTo>
                  <a:pt x="0" y="0"/>
                </a:moveTo>
                <a:lnTo>
                  <a:pt x="1111502" y="0"/>
                </a:lnTo>
                <a:lnTo>
                  <a:pt x="1111502" y="1153309"/>
                </a:lnTo>
                <a:lnTo>
                  <a:pt x="0" y="1153309"/>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765" name="Shape 765"/>
        <p:cNvGrpSpPr/>
        <p:nvPr/>
      </p:nvGrpSpPr>
      <p:grpSpPr>
        <a:xfrm>
          <a:off x="0" y="0"/>
          <a:ext cx="0" cy="0"/>
          <a:chOff x="0" y="0"/>
          <a:chExt cx="0" cy="0"/>
        </a:xfrm>
      </p:grpSpPr>
      <p:grpSp>
        <p:nvGrpSpPr>
          <p:cNvPr id="766" name="Google Shape;766;p23"/>
          <p:cNvGrpSpPr/>
          <p:nvPr/>
        </p:nvGrpSpPr>
        <p:grpSpPr>
          <a:xfrm>
            <a:off x="13419293" y="-1106212"/>
            <a:ext cx="6390314" cy="6390314"/>
            <a:chOff x="0" y="0"/>
            <a:chExt cx="812800" cy="812800"/>
          </a:xfrm>
        </p:grpSpPr>
        <p:sp>
          <p:nvSpPr>
            <p:cNvPr id="767" name="Google Shape;7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9" name="Google Shape;769;p23"/>
          <p:cNvPicPr preferRelativeResize="0"/>
          <p:nvPr/>
        </p:nvPicPr>
        <p:blipFill>
          <a:blip r:embed="rId3">
            <a:alphaModFix/>
          </a:blip>
          <a:stretch>
            <a:fillRect/>
          </a:stretch>
        </p:blipFill>
        <p:spPr>
          <a:xfrm>
            <a:off x="13521150" y="-998029"/>
            <a:ext cx="6186600" cy="6174000"/>
          </a:xfrm>
          <a:prstGeom prst="ellipse">
            <a:avLst/>
          </a:prstGeom>
          <a:noFill/>
          <a:ln>
            <a:noFill/>
          </a:ln>
        </p:spPr>
      </p:pic>
      <p:sp>
        <p:nvSpPr>
          <p:cNvPr id="770" name="Google Shape;770;p23"/>
          <p:cNvSpPr/>
          <p:nvPr/>
        </p:nvSpPr>
        <p:spPr>
          <a:xfrm>
            <a:off x="6634195" y="2638509"/>
            <a:ext cx="7099726" cy="709972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1" name="Google Shape;771;p23"/>
          <p:cNvPicPr preferRelativeResize="0"/>
          <p:nvPr/>
        </p:nvPicPr>
        <p:blipFill>
          <a:blip r:embed="rId4">
            <a:alphaModFix/>
          </a:blip>
          <a:stretch>
            <a:fillRect/>
          </a:stretch>
        </p:blipFill>
        <p:spPr>
          <a:xfrm>
            <a:off x="6735850" y="2720100"/>
            <a:ext cx="6892800" cy="6892800"/>
          </a:xfrm>
          <a:prstGeom prst="ellipse">
            <a:avLst/>
          </a:prstGeom>
          <a:noFill/>
          <a:ln>
            <a:noFill/>
          </a:ln>
        </p:spPr>
      </p:pic>
      <p:sp>
        <p:nvSpPr>
          <p:cNvPr id="772" name="Google Shape;772;p23"/>
          <p:cNvSpPr/>
          <p:nvPr/>
        </p:nvSpPr>
        <p:spPr>
          <a:xfrm>
            <a:off x="-1336863" y="5334476"/>
            <a:ext cx="6397308" cy="639730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3" name="Google Shape;773;p23"/>
          <p:cNvPicPr preferRelativeResize="0"/>
          <p:nvPr/>
        </p:nvPicPr>
        <p:blipFill>
          <a:blip r:embed="rId5">
            <a:alphaModFix/>
          </a:blip>
          <a:stretch>
            <a:fillRect/>
          </a:stretch>
        </p:blipFill>
        <p:spPr>
          <a:xfrm>
            <a:off x="-1240657" y="5439850"/>
            <a:ext cx="6174000" cy="6186600"/>
          </a:xfrm>
          <a:prstGeom prst="ellipse">
            <a:avLst/>
          </a:prstGeom>
          <a:noFill/>
          <a:ln>
            <a:noFill/>
          </a:ln>
        </p:spPr>
      </p:pic>
      <p:sp>
        <p:nvSpPr>
          <p:cNvPr id="774" name="Google Shape;774;p23"/>
          <p:cNvSpPr/>
          <p:nvPr/>
        </p:nvSpPr>
        <p:spPr>
          <a:xfrm>
            <a:off x="2083042" y="482261"/>
            <a:ext cx="4537768" cy="453776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5" name="Google Shape;775;p23"/>
          <p:cNvPicPr preferRelativeResize="0"/>
          <p:nvPr/>
        </p:nvPicPr>
        <p:blipFill>
          <a:blip r:embed="rId6">
            <a:alphaModFix/>
          </a:blip>
          <a:stretch>
            <a:fillRect/>
          </a:stretch>
        </p:blipFill>
        <p:spPr>
          <a:xfrm>
            <a:off x="2175006" y="567875"/>
            <a:ext cx="4353900" cy="4366500"/>
          </a:xfrm>
          <a:prstGeom prst="ellipse">
            <a:avLst/>
          </a:prstGeom>
          <a:noFill/>
          <a:ln>
            <a:noFill/>
          </a:ln>
        </p:spPr>
      </p:pic>
      <p:sp>
        <p:nvSpPr>
          <p:cNvPr id="776" name="Google Shape;776;p23"/>
          <p:cNvSpPr txBox="1"/>
          <p:nvPr/>
        </p:nvSpPr>
        <p:spPr>
          <a:xfrm>
            <a:off x="13811799" y="7270142"/>
            <a:ext cx="3705248" cy="2143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Gallery Image</a:t>
            </a:r>
            <a:endParaRPr/>
          </a:p>
        </p:txBody>
      </p:sp>
      <p:sp>
        <p:nvSpPr>
          <p:cNvPr id="777" name="Google Shape;777;p23"/>
          <p:cNvSpPr/>
          <p:nvPr/>
        </p:nvSpPr>
        <p:spPr>
          <a:xfrm>
            <a:off x="11127683" y="7391268"/>
            <a:ext cx="2912541" cy="3467310"/>
          </a:xfrm>
          <a:custGeom>
            <a:rect b="b" l="l" r="r" t="t"/>
            <a:pathLst>
              <a:path extrusionOk="0" h="3467310" w="2912541">
                <a:moveTo>
                  <a:pt x="0" y="0"/>
                </a:moveTo>
                <a:lnTo>
                  <a:pt x="2912541" y="0"/>
                </a:lnTo>
                <a:lnTo>
                  <a:pt x="2912541" y="3467310"/>
                </a:lnTo>
                <a:lnTo>
                  <a:pt x="0" y="3467310"/>
                </a:lnTo>
                <a:lnTo>
                  <a:pt x="0" y="0"/>
                </a:lnTo>
                <a:close/>
              </a:path>
            </a:pathLst>
          </a:custGeom>
          <a:blipFill rotWithShape="1">
            <a:blip r:embed="rId7">
              <a:alphaModFix/>
            </a:blip>
            <a:stretch>
              <a:fillRect b="0" l="0" r="0" t="0"/>
            </a:stretch>
          </a:blipFill>
          <a:ln>
            <a:noFill/>
          </a:ln>
        </p:spPr>
      </p:sp>
      <p:sp>
        <p:nvSpPr>
          <p:cNvPr id="778" name="Google Shape;778;p23"/>
          <p:cNvSpPr/>
          <p:nvPr/>
        </p:nvSpPr>
        <p:spPr>
          <a:xfrm rot="5400000">
            <a:off x="253661" y="1486008"/>
            <a:ext cx="3185227" cy="3711600"/>
          </a:xfrm>
          <a:custGeom>
            <a:rect b="b" l="l" r="r" t="t"/>
            <a:pathLst>
              <a:path extrusionOk="0" h="3711600" w="3185227">
                <a:moveTo>
                  <a:pt x="0" y="0"/>
                </a:moveTo>
                <a:lnTo>
                  <a:pt x="3185227" y="0"/>
                </a:lnTo>
                <a:lnTo>
                  <a:pt x="3185227" y="3711599"/>
                </a:lnTo>
                <a:lnTo>
                  <a:pt x="0" y="3711599"/>
                </a:lnTo>
                <a:lnTo>
                  <a:pt x="0" y="0"/>
                </a:lnTo>
                <a:close/>
              </a:path>
            </a:pathLst>
          </a:custGeom>
          <a:blipFill rotWithShape="1">
            <a:blip r:embed="rId8">
              <a:alphaModFix/>
            </a:blip>
            <a:stretch>
              <a:fillRect b="0" l="0" r="0" t="0"/>
            </a:stretch>
          </a:blipFill>
          <a:ln>
            <a:noFill/>
          </a:ln>
        </p:spPr>
      </p:sp>
      <p:sp>
        <p:nvSpPr>
          <p:cNvPr id="779" name="Google Shape;779;p23"/>
          <p:cNvSpPr/>
          <p:nvPr/>
        </p:nvSpPr>
        <p:spPr>
          <a:xfrm>
            <a:off x="5060445" y="5419944"/>
            <a:ext cx="1123185" cy="1536856"/>
          </a:xfrm>
          <a:custGeom>
            <a:rect b="b" l="l" r="r" t="t"/>
            <a:pathLst>
              <a:path extrusionOk="0" h="1536856" w="1123185">
                <a:moveTo>
                  <a:pt x="0" y="0"/>
                </a:moveTo>
                <a:lnTo>
                  <a:pt x="1123186" y="0"/>
                </a:lnTo>
                <a:lnTo>
                  <a:pt x="1123186" y="1536856"/>
                </a:lnTo>
                <a:lnTo>
                  <a:pt x="0" y="1536856"/>
                </a:lnTo>
                <a:lnTo>
                  <a:pt x="0" y="0"/>
                </a:lnTo>
                <a:close/>
              </a:path>
            </a:pathLst>
          </a:custGeom>
          <a:blipFill rotWithShape="1">
            <a:blip r:embed="rId9">
              <a:alphaModFix/>
            </a:blip>
            <a:stretch>
              <a:fillRect b="0" l="0" r="0" t="0"/>
            </a:stretch>
          </a:blipFill>
          <a:ln>
            <a:noFill/>
          </a:ln>
        </p:spPr>
      </p:sp>
      <p:sp>
        <p:nvSpPr>
          <p:cNvPr id="780" name="Google Shape;780;p23"/>
          <p:cNvSpPr/>
          <p:nvPr/>
        </p:nvSpPr>
        <p:spPr>
          <a:xfrm>
            <a:off x="12022361" y="-593864"/>
            <a:ext cx="1123185" cy="1536856"/>
          </a:xfrm>
          <a:custGeom>
            <a:rect b="b" l="l" r="r" t="t"/>
            <a:pathLst>
              <a:path extrusionOk="0" h="1536856" w="1123185">
                <a:moveTo>
                  <a:pt x="0" y="0"/>
                </a:moveTo>
                <a:lnTo>
                  <a:pt x="1123185" y="0"/>
                </a:lnTo>
                <a:lnTo>
                  <a:pt x="1123185" y="1536856"/>
                </a:lnTo>
                <a:lnTo>
                  <a:pt x="0" y="1536856"/>
                </a:lnTo>
                <a:lnTo>
                  <a:pt x="0" y="0"/>
                </a:lnTo>
                <a:close/>
              </a:path>
            </a:pathLst>
          </a:custGeom>
          <a:blipFill rotWithShape="1">
            <a:blip r:embed="rId9">
              <a:alphaModFix/>
            </a:blip>
            <a:stretch>
              <a:fillRect b="0" l="0" r="0" t="0"/>
            </a:stretch>
          </a:blipFill>
          <a:ln>
            <a:noFill/>
          </a:ln>
        </p:spPr>
      </p:sp>
      <p:sp>
        <p:nvSpPr>
          <p:cNvPr id="781" name="Google Shape;781;p23"/>
          <p:cNvSpPr txBox="1"/>
          <p:nvPr/>
        </p:nvSpPr>
        <p:spPr>
          <a:xfrm>
            <a:off x="8405736" y="1208638"/>
            <a:ext cx="3556644"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What can you say about your projects? Share it here!</a:t>
            </a:r>
            <a:endParaRPr/>
          </a:p>
        </p:txBody>
      </p:sp>
      <p:sp>
        <p:nvSpPr>
          <p:cNvPr id="782" name="Google Shape;782;p23"/>
          <p:cNvSpPr/>
          <p:nvPr/>
        </p:nvSpPr>
        <p:spPr>
          <a:xfrm>
            <a:off x="5964295" y="8533130"/>
            <a:ext cx="1141832" cy="1263438"/>
          </a:xfrm>
          <a:custGeom>
            <a:rect b="b" l="l" r="r" t="t"/>
            <a:pathLst>
              <a:path extrusionOk="0" h="1263438" w="1141832">
                <a:moveTo>
                  <a:pt x="0" y="0"/>
                </a:moveTo>
                <a:lnTo>
                  <a:pt x="1141831" y="0"/>
                </a:lnTo>
                <a:lnTo>
                  <a:pt x="1141831" y="1263438"/>
                </a:lnTo>
                <a:lnTo>
                  <a:pt x="0" y="1263438"/>
                </a:lnTo>
                <a:lnTo>
                  <a:pt x="0" y="0"/>
                </a:lnTo>
                <a:close/>
              </a:path>
            </a:pathLst>
          </a:custGeom>
          <a:blipFill rotWithShape="1">
            <a:blip r:embed="rId10">
              <a:alphaModFix/>
            </a:blip>
            <a:stretch>
              <a:fillRect b="0" l="0" r="0" t="0"/>
            </a:stretch>
          </a:blipFill>
          <a:ln>
            <a:noFill/>
          </a:ln>
        </p:spPr>
      </p:sp>
      <p:sp>
        <p:nvSpPr>
          <p:cNvPr id="783" name="Google Shape;783;p23"/>
          <p:cNvSpPr/>
          <p:nvPr/>
        </p:nvSpPr>
        <p:spPr>
          <a:xfrm>
            <a:off x="577561" y="740290"/>
            <a:ext cx="1134006" cy="1031945"/>
          </a:xfrm>
          <a:custGeom>
            <a:rect b="b" l="l" r="r" t="t"/>
            <a:pathLst>
              <a:path extrusionOk="0" h="1031945" w="1134006">
                <a:moveTo>
                  <a:pt x="0" y="0"/>
                </a:moveTo>
                <a:lnTo>
                  <a:pt x="1134006" y="0"/>
                </a:lnTo>
                <a:lnTo>
                  <a:pt x="1134006" y="1031945"/>
                </a:lnTo>
                <a:lnTo>
                  <a:pt x="0" y="1031945"/>
                </a:lnTo>
                <a:lnTo>
                  <a:pt x="0" y="0"/>
                </a:lnTo>
                <a:close/>
              </a:path>
            </a:pathLst>
          </a:custGeom>
          <a:blipFill rotWithShape="1">
            <a:blip r:embed="rId11">
              <a:alphaModFix/>
            </a:blip>
            <a:stretch>
              <a:fillRect b="0" l="0" r="0" t="0"/>
            </a:stretch>
          </a:blipFill>
          <a:ln>
            <a:noFill/>
          </a:ln>
        </p:spPr>
      </p:sp>
      <p:grpSp>
        <p:nvGrpSpPr>
          <p:cNvPr id="784" name="Google Shape;784;p23"/>
          <p:cNvGrpSpPr/>
          <p:nvPr/>
        </p:nvGrpSpPr>
        <p:grpSpPr>
          <a:xfrm>
            <a:off x="17259300" y="5705230"/>
            <a:ext cx="283195" cy="283195"/>
            <a:chOff x="0" y="0"/>
            <a:chExt cx="812800" cy="812800"/>
          </a:xfrm>
        </p:grpSpPr>
        <p:sp>
          <p:nvSpPr>
            <p:cNvPr id="785" name="Google Shape;78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23"/>
          <p:cNvGrpSpPr/>
          <p:nvPr/>
        </p:nvGrpSpPr>
        <p:grpSpPr>
          <a:xfrm>
            <a:off x="7106126" y="1170297"/>
            <a:ext cx="283195" cy="283195"/>
            <a:chOff x="0" y="0"/>
            <a:chExt cx="812800" cy="812800"/>
          </a:xfrm>
        </p:grpSpPr>
        <p:sp>
          <p:nvSpPr>
            <p:cNvPr id="788" name="Google Shape;7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3"/>
          <p:cNvGrpSpPr/>
          <p:nvPr/>
        </p:nvGrpSpPr>
        <p:grpSpPr>
          <a:xfrm>
            <a:off x="8272683" y="325931"/>
            <a:ext cx="147510" cy="147510"/>
            <a:chOff x="0" y="0"/>
            <a:chExt cx="812800" cy="812800"/>
          </a:xfrm>
        </p:grpSpPr>
        <p:sp>
          <p:nvSpPr>
            <p:cNvPr id="791" name="Google Shape;7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23"/>
          <p:cNvGrpSpPr/>
          <p:nvPr/>
        </p:nvGrpSpPr>
        <p:grpSpPr>
          <a:xfrm>
            <a:off x="881190" y="4613585"/>
            <a:ext cx="147510" cy="147510"/>
            <a:chOff x="0" y="0"/>
            <a:chExt cx="812800" cy="812800"/>
          </a:xfrm>
        </p:grpSpPr>
        <p:sp>
          <p:nvSpPr>
            <p:cNvPr id="794" name="Google Shape;79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23"/>
          <p:cNvGrpSpPr/>
          <p:nvPr/>
        </p:nvGrpSpPr>
        <p:grpSpPr>
          <a:xfrm>
            <a:off x="14669698" y="5260721"/>
            <a:ext cx="147510" cy="147510"/>
            <a:chOff x="0" y="0"/>
            <a:chExt cx="812800" cy="812800"/>
          </a:xfrm>
        </p:grpSpPr>
        <p:sp>
          <p:nvSpPr>
            <p:cNvPr id="797" name="Google Shape;79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23"/>
          <p:cNvGrpSpPr/>
          <p:nvPr/>
        </p:nvGrpSpPr>
        <p:grpSpPr>
          <a:xfrm>
            <a:off x="15419846" y="6521446"/>
            <a:ext cx="147510" cy="147510"/>
            <a:chOff x="0" y="0"/>
            <a:chExt cx="812800" cy="812800"/>
          </a:xfrm>
        </p:grpSpPr>
        <p:sp>
          <p:nvSpPr>
            <p:cNvPr id="800" name="Google Shape;80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23"/>
          <p:cNvGrpSpPr/>
          <p:nvPr/>
        </p:nvGrpSpPr>
        <p:grpSpPr>
          <a:xfrm>
            <a:off x="17593247" y="7205912"/>
            <a:ext cx="147510" cy="147510"/>
            <a:chOff x="0" y="0"/>
            <a:chExt cx="812800" cy="812800"/>
          </a:xfrm>
        </p:grpSpPr>
        <p:sp>
          <p:nvSpPr>
            <p:cNvPr id="803" name="Google Shape;80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23"/>
          <p:cNvGrpSpPr/>
          <p:nvPr/>
        </p:nvGrpSpPr>
        <p:grpSpPr>
          <a:xfrm>
            <a:off x="7694216" y="9796568"/>
            <a:ext cx="147510" cy="147510"/>
            <a:chOff x="0" y="0"/>
            <a:chExt cx="812800" cy="812800"/>
          </a:xfrm>
        </p:grpSpPr>
        <p:sp>
          <p:nvSpPr>
            <p:cNvPr id="806" name="Google Shape;8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23"/>
          <p:cNvGrpSpPr/>
          <p:nvPr/>
        </p:nvGrpSpPr>
        <p:grpSpPr>
          <a:xfrm>
            <a:off x="6183631" y="4613585"/>
            <a:ext cx="147510" cy="147510"/>
            <a:chOff x="0" y="0"/>
            <a:chExt cx="812800" cy="812800"/>
          </a:xfrm>
        </p:grpSpPr>
        <p:sp>
          <p:nvSpPr>
            <p:cNvPr id="809" name="Google Shape;80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23"/>
          <p:cNvGrpSpPr/>
          <p:nvPr/>
        </p:nvGrpSpPr>
        <p:grpSpPr>
          <a:xfrm>
            <a:off x="5773565" y="7718705"/>
            <a:ext cx="147510" cy="147510"/>
            <a:chOff x="0" y="0"/>
            <a:chExt cx="812800" cy="812800"/>
          </a:xfrm>
        </p:grpSpPr>
        <p:sp>
          <p:nvSpPr>
            <p:cNvPr id="812" name="Google Shape;81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3"/>
          <p:cNvGrpSpPr/>
          <p:nvPr/>
        </p:nvGrpSpPr>
        <p:grpSpPr>
          <a:xfrm>
            <a:off x="12583954" y="2490999"/>
            <a:ext cx="147510" cy="147510"/>
            <a:chOff x="0" y="0"/>
            <a:chExt cx="812800" cy="812800"/>
          </a:xfrm>
        </p:grpSpPr>
        <p:sp>
          <p:nvSpPr>
            <p:cNvPr id="815" name="Google Shape;81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23"/>
          <p:cNvGrpSpPr/>
          <p:nvPr/>
        </p:nvGrpSpPr>
        <p:grpSpPr>
          <a:xfrm>
            <a:off x="2168641" y="494114"/>
            <a:ext cx="147510" cy="147510"/>
            <a:chOff x="0" y="0"/>
            <a:chExt cx="812800" cy="812800"/>
          </a:xfrm>
        </p:grpSpPr>
        <p:sp>
          <p:nvSpPr>
            <p:cNvPr id="818" name="Google Shape;81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23"/>
          <p:cNvGrpSpPr/>
          <p:nvPr/>
        </p:nvGrpSpPr>
        <p:grpSpPr>
          <a:xfrm>
            <a:off x="7389321" y="2490999"/>
            <a:ext cx="147510" cy="147510"/>
            <a:chOff x="0" y="0"/>
            <a:chExt cx="812800" cy="812800"/>
          </a:xfrm>
        </p:grpSpPr>
        <p:sp>
          <p:nvSpPr>
            <p:cNvPr id="821" name="Google Shape;82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826" name="Shape 826"/>
        <p:cNvGrpSpPr/>
        <p:nvPr/>
      </p:nvGrpSpPr>
      <p:grpSpPr>
        <a:xfrm>
          <a:off x="0" y="0"/>
          <a:ext cx="0" cy="0"/>
          <a:chOff x="0" y="0"/>
          <a:chExt cx="0" cy="0"/>
        </a:xfrm>
      </p:grpSpPr>
      <p:sp>
        <p:nvSpPr>
          <p:cNvPr id="827" name="Google Shape;827;p24"/>
          <p:cNvSpPr txBox="1"/>
          <p:nvPr/>
        </p:nvSpPr>
        <p:spPr>
          <a:xfrm>
            <a:off x="3477153" y="838200"/>
            <a:ext cx="10940669"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Infographics</a:t>
            </a:r>
            <a:endParaRPr/>
          </a:p>
        </p:txBody>
      </p:sp>
      <p:grpSp>
        <p:nvGrpSpPr>
          <p:cNvPr id="828" name="Google Shape;828;p24"/>
          <p:cNvGrpSpPr/>
          <p:nvPr/>
        </p:nvGrpSpPr>
        <p:grpSpPr>
          <a:xfrm>
            <a:off x="1193051" y="2702306"/>
            <a:ext cx="2056851" cy="1974418"/>
            <a:chOff x="-62725" y="-2035"/>
            <a:chExt cx="2665449" cy="2558625"/>
          </a:xfrm>
        </p:grpSpPr>
        <p:sp>
          <p:nvSpPr>
            <p:cNvPr id="829" name="Google Shape;829;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4"/>
            <p:cNvSpPr/>
            <p:nvPr/>
          </p:nvSpPr>
          <p:spPr>
            <a:xfrm>
              <a:off x="1063" y="1063"/>
              <a:ext cx="2555527" cy="2555527"/>
            </a:xfrm>
            <a:custGeom>
              <a:rect b="b" l="l" r="r" t="t"/>
              <a:pathLst>
                <a:path extrusionOk="0" h="2555527" w="2555527">
                  <a:moveTo>
                    <a:pt x="1364528" y="2540"/>
                  </a:moveTo>
                  <a:cubicBezTo>
                    <a:pt x="2039228" y="53468"/>
                    <a:pt x="2555527" y="624422"/>
                    <a:pt x="2538537" y="1300828"/>
                  </a:cubicBezTo>
                  <a:cubicBezTo>
                    <a:pt x="2521546" y="1977233"/>
                    <a:pt x="1977233" y="2521546"/>
                    <a:pt x="1300828" y="2538537"/>
                  </a:cubicBezTo>
                  <a:cubicBezTo>
                    <a:pt x="624422" y="2555527"/>
                    <a:pt x="53468" y="2039228"/>
                    <a:pt x="2540" y="1364528"/>
                  </a:cubicBezTo>
                  <a:cubicBezTo>
                    <a:pt x="0" y="1332774"/>
                    <a:pt x="14645" y="1302087"/>
                    <a:pt x="40929" y="1284089"/>
                  </a:cubicBezTo>
                  <a:cubicBezTo>
                    <a:pt x="67213" y="1266091"/>
                    <a:pt x="101118" y="1263531"/>
                    <a:pt x="129806" y="1277380"/>
                  </a:cubicBezTo>
                  <a:cubicBezTo>
                    <a:pt x="158494" y="1291229"/>
                    <a:pt x="177580" y="1319370"/>
                    <a:pt x="179835" y="1351146"/>
                  </a:cubicBezTo>
                  <a:cubicBezTo>
                    <a:pt x="223634" y="1931387"/>
                    <a:pt x="714655" y="2375404"/>
                    <a:pt x="1296363" y="2360793"/>
                  </a:cubicBezTo>
                  <a:cubicBezTo>
                    <a:pt x="1878071" y="2346181"/>
                    <a:pt x="2346181" y="1878071"/>
                    <a:pt x="2360793" y="1296363"/>
                  </a:cubicBezTo>
                  <a:cubicBezTo>
                    <a:pt x="2375404" y="714655"/>
                    <a:pt x="1931387" y="223634"/>
                    <a:pt x="1351146" y="179835"/>
                  </a:cubicBezTo>
                  <a:cubicBezTo>
                    <a:pt x="1319370" y="177580"/>
                    <a:pt x="1291229" y="158494"/>
                    <a:pt x="1277380" y="129806"/>
                  </a:cubicBezTo>
                  <a:cubicBezTo>
                    <a:pt x="1263531" y="101118"/>
                    <a:pt x="1266091" y="67213"/>
                    <a:pt x="1284089" y="40929"/>
                  </a:cubicBezTo>
                  <a:cubicBezTo>
                    <a:pt x="1302087" y="14645"/>
                    <a:pt x="1332774" y="0"/>
                    <a:pt x="1364528" y="2540"/>
                  </a:cubicBezTo>
                  <a:close/>
                </a:path>
              </a:pathLst>
            </a:custGeom>
            <a:solidFill>
              <a:srgbClr val="D8AB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 name="Google Shape;831;p24"/>
          <p:cNvGrpSpPr/>
          <p:nvPr/>
        </p:nvGrpSpPr>
        <p:grpSpPr>
          <a:xfrm>
            <a:off x="7763456" y="2702306"/>
            <a:ext cx="2106297" cy="2027344"/>
            <a:chOff x="-126801" y="-2035"/>
            <a:chExt cx="2729525" cy="2627211"/>
          </a:xfrm>
        </p:grpSpPr>
        <p:sp>
          <p:nvSpPr>
            <p:cNvPr id="832" name="Google Shape;832;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4"/>
            <p:cNvSpPr/>
            <p:nvPr/>
          </p:nvSpPr>
          <p:spPr>
            <a:xfrm>
              <a:off x="-126801" y="1063"/>
              <a:ext cx="2692071" cy="2624113"/>
            </a:xfrm>
            <a:custGeom>
              <a:rect b="b" l="l" r="r" t="t"/>
              <a:pathLst>
                <a:path extrusionOk="0" h="2624113" w="2692071">
                  <a:moveTo>
                    <a:pt x="1492392" y="2540"/>
                  </a:moveTo>
                  <a:cubicBezTo>
                    <a:pt x="2134999" y="51045"/>
                    <a:pt x="2639410" y="573150"/>
                    <a:pt x="2665740" y="1217047"/>
                  </a:cubicBezTo>
                  <a:cubicBezTo>
                    <a:pt x="2692071" y="1860944"/>
                    <a:pt x="2231974" y="2422489"/>
                    <a:pt x="1595473" y="2523301"/>
                  </a:cubicBezTo>
                  <a:cubicBezTo>
                    <a:pt x="958972" y="2624113"/>
                    <a:pt x="347866" y="2232229"/>
                    <a:pt x="173933" y="1611710"/>
                  </a:cubicBezTo>
                  <a:cubicBezTo>
                    <a:pt x="0" y="991191"/>
                    <a:pt x="318383" y="338769"/>
                    <a:pt x="914550" y="94061"/>
                  </a:cubicBezTo>
                  <a:cubicBezTo>
                    <a:pt x="943965" y="81833"/>
                    <a:pt x="977675" y="86278"/>
                    <a:pt x="1002915" y="105714"/>
                  </a:cubicBezTo>
                  <a:cubicBezTo>
                    <a:pt x="1028155" y="125150"/>
                    <a:pt x="1041066" y="156605"/>
                    <a:pt x="1036760" y="188168"/>
                  </a:cubicBezTo>
                  <a:cubicBezTo>
                    <a:pt x="1032454" y="219732"/>
                    <a:pt x="1011589" y="246579"/>
                    <a:pt x="982065" y="258544"/>
                  </a:cubicBezTo>
                  <a:cubicBezTo>
                    <a:pt x="469362" y="468993"/>
                    <a:pt x="195552" y="1030076"/>
                    <a:pt x="345134" y="1563722"/>
                  </a:cubicBezTo>
                  <a:cubicBezTo>
                    <a:pt x="494717" y="2097368"/>
                    <a:pt x="1020268" y="2434388"/>
                    <a:pt x="1567659" y="2347690"/>
                  </a:cubicBezTo>
                  <a:cubicBezTo>
                    <a:pt x="2115050" y="2260992"/>
                    <a:pt x="2510733" y="1778063"/>
                    <a:pt x="2488089" y="1224311"/>
                  </a:cubicBezTo>
                  <a:cubicBezTo>
                    <a:pt x="2465445" y="670560"/>
                    <a:pt x="2031652" y="221550"/>
                    <a:pt x="1479010" y="179835"/>
                  </a:cubicBezTo>
                  <a:cubicBezTo>
                    <a:pt x="1447234" y="177580"/>
                    <a:pt x="1419093" y="158494"/>
                    <a:pt x="1405244" y="129806"/>
                  </a:cubicBezTo>
                  <a:cubicBezTo>
                    <a:pt x="1391395" y="101118"/>
                    <a:pt x="1393955" y="67213"/>
                    <a:pt x="1411953" y="40929"/>
                  </a:cubicBezTo>
                  <a:cubicBezTo>
                    <a:pt x="1429951" y="14645"/>
                    <a:pt x="1460638" y="0"/>
                    <a:pt x="1492392" y="2540"/>
                  </a:cubicBezTo>
                  <a:close/>
                </a:path>
              </a:pathLst>
            </a:custGeom>
            <a:solidFill>
              <a:srgbClr val="D8AB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 name="Google Shape;834;p24"/>
          <p:cNvGrpSpPr/>
          <p:nvPr/>
        </p:nvGrpSpPr>
        <p:grpSpPr>
          <a:xfrm>
            <a:off x="4502976" y="2702306"/>
            <a:ext cx="2083663" cy="2029064"/>
            <a:chOff x="-62725" y="-2035"/>
            <a:chExt cx="2700194" cy="2629439"/>
          </a:xfrm>
        </p:grpSpPr>
        <p:sp>
          <p:nvSpPr>
            <p:cNvPr id="835" name="Google Shape;835;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4"/>
            <p:cNvSpPr/>
            <p:nvPr/>
          </p:nvSpPr>
          <p:spPr>
            <a:xfrm>
              <a:off x="559565" y="1063"/>
              <a:ext cx="2077904" cy="2626341"/>
            </a:xfrm>
            <a:custGeom>
              <a:rect b="b" l="l" r="r" t="t"/>
              <a:pathLst>
                <a:path extrusionOk="0" h="2626341" w="2077904">
                  <a:moveTo>
                    <a:pt x="806026" y="2540"/>
                  </a:moveTo>
                  <a:cubicBezTo>
                    <a:pt x="1331316" y="42190"/>
                    <a:pt x="1777597" y="402008"/>
                    <a:pt x="1927751" y="906939"/>
                  </a:cubicBezTo>
                  <a:cubicBezTo>
                    <a:pt x="2077904" y="1411870"/>
                    <a:pt x="1900755" y="1957080"/>
                    <a:pt x="1482487" y="2277320"/>
                  </a:cubicBezTo>
                  <a:cubicBezTo>
                    <a:pt x="1064219" y="2597560"/>
                    <a:pt x="491675" y="2626341"/>
                    <a:pt x="43400" y="2349661"/>
                  </a:cubicBezTo>
                  <a:cubicBezTo>
                    <a:pt x="16218" y="2333051"/>
                    <a:pt x="0" y="2303166"/>
                    <a:pt x="888" y="2271323"/>
                  </a:cubicBezTo>
                  <a:cubicBezTo>
                    <a:pt x="1776" y="2239479"/>
                    <a:pt x="19635" y="2210545"/>
                    <a:pt x="47702" y="2195476"/>
                  </a:cubicBezTo>
                  <a:cubicBezTo>
                    <a:pt x="75768" y="2180407"/>
                    <a:pt x="109752" y="2181507"/>
                    <a:pt x="136785" y="2198360"/>
                  </a:cubicBezTo>
                  <a:cubicBezTo>
                    <a:pt x="522301" y="2436305"/>
                    <a:pt x="1014689" y="2411553"/>
                    <a:pt x="1374400" y="2136146"/>
                  </a:cubicBezTo>
                  <a:cubicBezTo>
                    <a:pt x="1734110" y="1860740"/>
                    <a:pt x="1886459" y="1391860"/>
                    <a:pt x="1757327" y="957619"/>
                  </a:cubicBezTo>
                  <a:cubicBezTo>
                    <a:pt x="1628195" y="523378"/>
                    <a:pt x="1244393" y="213935"/>
                    <a:pt x="792644" y="179835"/>
                  </a:cubicBezTo>
                  <a:cubicBezTo>
                    <a:pt x="760868" y="177580"/>
                    <a:pt x="732727" y="158494"/>
                    <a:pt x="718878" y="129806"/>
                  </a:cubicBezTo>
                  <a:cubicBezTo>
                    <a:pt x="705029" y="101118"/>
                    <a:pt x="707589" y="67213"/>
                    <a:pt x="725587" y="40929"/>
                  </a:cubicBezTo>
                  <a:cubicBezTo>
                    <a:pt x="743585" y="14645"/>
                    <a:pt x="774272" y="0"/>
                    <a:pt x="806026" y="2540"/>
                  </a:cubicBezTo>
                  <a:close/>
                </a:path>
              </a:pathLst>
            </a:custGeom>
            <a:solidFill>
              <a:srgbClr val="D8AB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7" name="Google Shape;837;p24"/>
          <p:cNvSpPr txBox="1"/>
          <p:nvPr/>
        </p:nvSpPr>
        <p:spPr>
          <a:xfrm>
            <a:off x="1483402" y="3355286"/>
            <a:ext cx="1476151"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D6B44A"/>
                </a:solidFill>
                <a:latin typeface="Josefin Sans"/>
                <a:ea typeface="Josefin Sans"/>
                <a:cs typeface="Josefin Sans"/>
                <a:sym typeface="Josefin Sans"/>
              </a:rPr>
              <a:t>75%</a:t>
            </a:r>
            <a:endParaRPr/>
          </a:p>
        </p:txBody>
      </p:sp>
      <p:sp>
        <p:nvSpPr>
          <p:cNvPr id="838" name="Google Shape;838;p24"/>
          <p:cNvSpPr txBox="1"/>
          <p:nvPr/>
        </p:nvSpPr>
        <p:spPr>
          <a:xfrm>
            <a:off x="4793327" y="3355286"/>
            <a:ext cx="1476151"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D6B44A"/>
                </a:solidFill>
                <a:latin typeface="Josefin Sans"/>
                <a:ea typeface="Josefin Sans"/>
                <a:cs typeface="Josefin Sans"/>
                <a:sym typeface="Josefin Sans"/>
              </a:rPr>
              <a:t>60%</a:t>
            </a:r>
            <a:endParaRPr/>
          </a:p>
        </p:txBody>
      </p:sp>
      <p:sp>
        <p:nvSpPr>
          <p:cNvPr id="839" name="Google Shape;839;p24"/>
          <p:cNvSpPr txBox="1"/>
          <p:nvPr/>
        </p:nvSpPr>
        <p:spPr>
          <a:xfrm>
            <a:off x="8103252" y="3355286"/>
            <a:ext cx="1476151"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D6B44A"/>
                </a:solidFill>
                <a:latin typeface="Josefin Sans"/>
                <a:ea typeface="Josefin Sans"/>
                <a:cs typeface="Josefin Sans"/>
                <a:sym typeface="Josefin Sans"/>
              </a:rPr>
              <a:t>95%</a:t>
            </a:r>
            <a:endParaRPr/>
          </a:p>
        </p:txBody>
      </p:sp>
      <p:sp>
        <p:nvSpPr>
          <p:cNvPr id="840" name="Google Shape;840;p24"/>
          <p:cNvSpPr/>
          <p:nvPr/>
        </p:nvSpPr>
        <p:spPr>
          <a:xfrm>
            <a:off x="14214678" y="1877299"/>
            <a:ext cx="3499829" cy="3468013"/>
          </a:xfrm>
          <a:custGeom>
            <a:rect b="b" l="l" r="r" t="t"/>
            <a:pathLst>
              <a:path extrusionOk="0" h="3468013" w="3499829">
                <a:moveTo>
                  <a:pt x="0" y="0"/>
                </a:moveTo>
                <a:lnTo>
                  <a:pt x="3499830" y="0"/>
                </a:lnTo>
                <a:lnTo>
                  <a:pt x="3499830" y="3468013"/>
                </a:lnTo>
                <a:lnTo>
                  <a:pt x="0" y="3468013"/>
                </a:lnTo>
                <a:lnTo>
                  <a:pt x="0" y="0"/>
                </a:lnTo>
                <a:close/>
              </a:path>
            </a:pathLst>
          </a:custGeom>
          <a:blipFill rotWithShape="1">
            <a:blip r:embed="rId3">
              <a:alphaModFix/>
            </a:blip>
            <a:stretch>
              <a:fillRect b="0" l="0" r="0" t="0"/>
            </a:stretch>
          </a:blipFill>
          <a:ln>
            <a:noFill/>
          </a:ln>
        </p:spPr>
      </p:sp>
      <p:sp>
        <p:nvSpPr>
          <p:cNvPr id="841" name="Google Shape;841;p24"/>
          <p:cNvSpPr/>
          <p:nvPr/>
        </p:nvSpPr>
        <p:spPr>
          <a:xfrm>
            <a:off x="491087" y="6176727"/>
            <a:ext cx="3499829" cy="3468013"/>
          </a:xfrm>
          <a:custGeom>
            <a:rect b="b" l="l" r="r" t="t"/>
            <a:pathLst>
              <a:path extrusionOk="0" h="3468013" w="3499829">
                <a:moveTo>
                  <a:pt x="0" y="0"/>
                </a:moveTo>
                <a:lnTo>
                  <a:pt x="3499829" y="0"/>
                </a:lnTo>
                <a:lnTo>
                  <a:pt x="3499829" y="3468013"/>
                </a:lnTo>
                <a:lnTo>
                  <a:pt x="0" y="3468013"/>
                </a:lnTo>
                <a:lnTo>
                  <a:pt x="0" y="0"/>
                </a:lnTo>
                <a:close/>
              </a:path>
            </a:pathLst>
          </a:custGeom>
          <a:blipFill rotWithShape="1">
            <a:blip r:embed="rId4">
              <a:alphaModFix/>
            </a:blip>
            <a:stretch>
              <a:fillRect b="0" l="0" r="0" t="0"/>
            </a:stretch>
          </a:blipFill>
          <a:ln>
            <a:noFill/>
          </a:ln>
        </p:spPr>
      </p:sp>
      <p:sp>
        <p:nvSpPr>
          <p:cNvPr id="842" name="Google Shape;842;p24"/>
          <p:cNvSpPr/>
          <p:nvPr/>
        </p:nvSpPr>
        <p:spPr>
          <a:xfrm>
            <a:off x="10950912" y="5353340"/>
            <a:ext cx="11429012" cy="239070"/>
          </a:xfrm>
          <a:custGeom>
            <a:rect b="b" l="l" r="r" t="t"/>
            <a:pathLst>
              <a:path extrusionOk="0" h="239070" w="11429012">
                <a:moveTo>
                  <a:pt x="0" y="0"/>
                </a:moveTo>
                <a:lnTo>
                  <a:pt x="11429011" y="0"/>
                </a:lnTo>
                <a:lnTo>
                  <a:pt x="11429011" y="239069"/>
                </a:lnTo>
                <a:lnTo>
                  <a:pt x="0" y="239069"/>
                </a:lnTo>
                <a:lnTo>
                  <a:pt x="0" y="0"/>
                </a:lnTo>
                <a:close/>
              </a:path>
            </a:pathLst>
          </a:custGeom>
          <a:blipFill rotWithShape="1">
            <a:blip r:embed="rId5">
              <a:alphaModFix/>
            </a:blip>
            <a:stretch>
              <a:fillRect b="-407923" l="0" r="-116426" t="0"/>
            </a:stretch>
          </a:blipFill>
          <a:ln>
            <a:noFill/>
          </a:ln>
        </p:spPr>
      </p:sp>
      <p:sp>
        <p:nvSpPr>
          <p:cNvPr id="843" name="Google Shape;843;p24"/>
          <p:cNvSpPr/>
          <p:nvPr/>
        </p:nvSpPr>
        <p:spPr>
          <a:xfrm flipH="1">
            <a:off x="-818245" y="9644740"/>
            <a:ext cx="11429012" cy="239070"/>
          </a:xfrm>
          <a:custGeom>
            <a:rect b="b" l="l" r="r" t="t"/>
            <a:pathLst>
              <a:path extrusionOk="0" h="239070" w="11429012">
                <a:moveTo>
                  <a:pt x="11429011" y="0"/>
                </a:moveTo>
                <a:lnTo>
                  <a:pt x="0" y="0"/>
                </a:lnTo>
                <a:lnTo>
                  <a:pt x="0" y="239070"/>
                </a:lnTo>
                <a:lnTo>
                  <a:pt x="11429011" y="239070"/>
                </a:lnTo>
                <a:lnTo>
                  <a:pt x="11429011" y="0"/>
                </a:lnTo>
                <a:close/>
              </a:path>
            </a:pathLst>
          </a:custGeom>
          <a:blipFill rotWithShape="1">
            <a:blip r:embed="rId5">
              <a:alphaModFix/>
            </a:blip>
            <a:stretch>
              <a:fillRect b="-407923" l="0" r="-116426" t="0"/>
            </a:stretch>
          </a:blipFill>
          <a:ln>
            <a:noFill/>
          </a:ln>
        </p:spPr>
      </p:sp>
      <p:sp>
        <p:nvSpPr>
          <p:cNvPr id="844" name="Google Shape;844;p24"/>
          <p:cNvSpPr txBox="1"/>
          <p:nvPr/>
        </p:nvSpPr>
        <p:spPr>
          <a:xfrm>
            <a:off x="452038" y="4914865"/>
            <a:ext cx="3538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sp>
        <p:nvSpPr>
          <p:cNvPr id="845" name="Google Shape;845;p24"/>
          <p:cNvSpPr txBox="1"/>
          <p:nvPr/>
        </p:nvSpPr>
        <p:spPr>
          <a:xfrm>
            <a:off x="3761963" y="4914865"/>
            <a:ext cx="3538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sp>
        <p:nvSpPr>
          <p:cNvPr id="846" name="Google Shape;846;p24"/>
          <p:cNvSpPr txBox="1"/>
          <p:nvPr/>
        </p:nvSpPr>
        <p:spPr>
          <a:xfrm>
            <a:off x="7071888" y="4914865"/>
            <a:ext cx="3538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grpSp>
        <p:nvGrpSpPr>
          <p:cNvPr id="847" name="Google Shape;847;p24"/>
          <p:cNvGrpSpPr/>
          <p:nvPr/>
        </p:nvGrpSpPr>
        <p:grpSpPr>
          <a:xfrm>
            <a:off x="11152250" y="6111900"/>
            <a:ext cx="6249044" cy="3502348"/>
            <a:chOff x="0" y="-47625"/>
            <a:chExt cx="8166550" cy="4669798"/>
          </a:xfrm>
        </p:grpSpPr>
        <p:sp>
          <p:nvSpPr>
            <p:cNvPr id="848" name="Google Shape;848;p24"/>
            <p:cNvSpPr txBox="1"/>
            <p:nvPr/>
          </p:nvSpPr>
          <p:spPr>
            <a:xfrm>
              <a:off x="547131" y="4170673"/>
              <a:ext cx="9894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Item 1</a:t>
              </a:r>
              <a:endParaRPr/>
            </a:p>
          </p:txBody>
        </p:sp>
        <p:sp>
          <p:nvSpPr>
            <p:cNvPr id="849" name="Google Shape;849;p24"/>
            <p:cNvSpPr txBox="1"/>
            <p:nvPr/>
          </p:nvSpPr>
          <p:spPr>
            <a:xfrm>
              <a:off x="2155584" y="4170673"/>
              <a:ext cx="10695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Item 2</a:t>
              </a:r>
              <a:endParaRPr/>
            </a:p>
          </p:txBody>
        </p:sp>
        <p:sp>
          <p:nvSpPr>
            <p:cNvPr id="850" name="Google Shape;850;p24"/>
            <p:cNvSpPr txBox="1"/>
            <p:nvPr/>
          </p:nvSpPr>
          <p:spPr>
            <a:xfrm>
              <a:off x="3807992" y="4170673"/>
              <a:ext cx="10617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Item 3</a:t>
              </a:r>
              <a:endParaRPr/>
            </a:p>
          </p:txBody>
        </p:sp>
        <p:sp>
          <p:nvSpPr>
            <p:cNvPr id="851" name="Google Shape;851;p24"/>
            <p:cNvSpPr txBox="1"/>
            <p:nvPr/>
          </p:nvSpPr>
          <p:spPr>
            <a:xfrm>
              <a:off x="5454238" y="4170673"/>
              <a:ext cx="10662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Item 4</a:t>
              </a:r>
              <a:endParaRPr/>
            </a:p>
          </p:txBody>
        </p:sp>
        <p:sp>
          <p:nvSpPr>
            <p:cNvPr id="852" name="Google Shape;852;p24"/>
            <p:cNvSpPr txBox="1"/>
            <p:nvPr/>
          </p:nvSpPr>
          <p:spPr>
            <a:xfrm>
              <a:off x="7105150" y="4170673"/>
              <a:ext cx="10614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Item 5</a:t>
              </a:r>
              <a:endParaRPr/>
            </a:p>
          </p:txBody>
        </p:sp>
        <p:grpSp>
          <p:nvGrpSpPr>
            <p:cNvPr id="853" name="Google Shape;853;p24"/>
            <p:cNvGrpSpPr/>
            <p:nvPr/>
          </p:nvGrpSpPr>
          <p:grpSpPr>
            <a:xfrm>
              <a:off x="739515" y="219745"/>
              <a:ext cx="7198648" cy="3814806"/>
              <a:chOff x="0" y="-6350"/>
              <a:chExt cx="18142358" cy="9614245"/>
            </a:xfrm>
          </p:grpSpPr>
          <p:sp>
            <p:nvSpPr>
              <p:cNvPr id="854" name="Google Shape;854;p24"/>
              <p:cNvSpPr/>
              <p:nvPr/>
            </p:nvSpPr>
            <p:spPr>
              <a:xfrm>
                <a:off x="0" y="-6350"/>
                <a:ext cx="18142358" cy="12700"/>
              </a:xfrm>
              <a:custGeom>
                <a:rect b="b" l="l" r="r" t="t"/>
                <a:pathLst>
                  <a:path extrusionOk="0" h="12700" w="18142358">
                    <a:moveTo>
                      <a:pt x="0" y="0"/>
                    </a:moveTo>
                    <a:lnTo>
                      <a:pt x="18142358" y="0"/>
                    </a:lnTo>
                    <a:lnTo>
                      <a:pt x="18142358" y="12700"/>
                    </a:lnTo>
                    <a:lnTo>
                      <a:pt x="0" y="12700"/>
                    </a:lnTo>
                    <a:close/>
                  </a:path>
                </a:pathLst>
              </a:custGeom>
              <a:solidFill>
                <a:srgbClr val="FFFFFF">
                  <a:alpha val="24705"/>
                </a:srgbClr>
              </a:solidFill>
              <a:ln>
                <a:noFill/>
              </a:ln>
            </p:spPr>
          </p:sp>
          <p:sp>
            <p:nvSpPr>
              <p:cNvPr id="855" name="Google Shape;855;p24"/>
              <p:cNvSpPr/>
              <p:nvPr/>
            </p:nvSpPr>
            <p:spPr>
              <a:xfrm>
                <a:off x="0" y="1913959"/>
                <a:ext cx="18142358" cy="12700"/>
              </a:xfrm>
              <a:custGeom>
                <a:rect b="b" l="l" r="r" t="t"/>
                <a:pathLst>
                  <a:path extrusionOk="0" h="12700" w="18142358">
                    <a:moveTo>
                      <a:pt x="0" y="0"/>
                    </a:moveTo>
                    <a:lnTo>
                      <a:pt x="18142358" y="0"/>
                    </a:lnTo>
                    <a:lnTo>
                      <a:pt x="18142358" y="12700"/>
                    </a:lnTo>
                    <a:lnTo>
                      <a:pt x="0" y="12700"/>
                    </a:lnTo>
                    <a:close/>
                  </a:path>
                </a:pathLst>
              </a:custGeom>
              <a:solidFill>
                <a:srgbClr val="FFFFFF">
                  <a:alpha val="24705"/>
                </a:srgbClr>
              </a:solidFill>
              <a:ln>
                <a:noFill/>
              </a:ln>
            </p:spPr>
          </p:sp>
          <p:sp>
            <p:nvSpPr>
              <p:cNvPr id="856" name="Google Shape;856;p24"/>
              <p:cNvSpPr/>
              <p:nvPr/>
            </p:nvSpPr>
            <p:spPr>
              <a:xfrm>
                <a:off x="0" y="3834268"/>
                <a:ext cx="18142358" cy="12700"/>
              </a:xfrm>
              <a:custGeom>
                <a:rect b="b" l="l" r="r" t="t"/>
                <a:pathLst>
                  <a:path extrusionOk="0" h="12700" w="18142358">
                    <a:moveTo>
                      <a:pt x="0" y="0"/>
                    </a:moveTo>
                    <a:lnTo>
                      <a:pt x="18142358" y="0"/>
                    </a:lnTo>
                    <a:lnTo>
                      <a:pt x="18142358" y="12700"/>
                    </a:lnTo>
                    <a:lnTo>
                      <a:pt x="0" y="12700"/>
                    </a:lnTo>
                    <a:close/>
                  </a:path>
                </a:pathLst>
              </a:custGeom>
              <a:solidFill>
                <a:srgbClr val="FFFFFF">
                  <a:alpha val="24705"/>
                </a:srgbClr>
              </a:solidFill>
              <a:ln>
                <a:noFill/>
              </a:ln>
            </p:spPr>
          </p:sp>
          <p:sp>
            <p:nvSpPr>
              <p:cNvPr id="857" name="Google Shape;857;p24"/>
              <p:cNvSpPr/>
              <p:nvPr/>
            </p:nvSpPr>
            <p:spPr>
              <a:xfrm>
                <a:off x="0" y="5754577"/>
                <a:ext cx="18142358" cy="12700"/>
              </a:xfrm>
              <a:custGeom>
                <a:rect b="b" l="l" r="r" t="t"/>
                <a:pathLst>
                  <a:path extrusionOk="0" h="12700" w="18142358">
                    <a:moveTo>
                      <a:pt x="0" y="0"/>
                    </a:moveTo>
                    <a:lnTo>
                      <a:pt x="18142358" y="0"/>
                    </a:lnTo>
                    <a:lnTo>
                      <a:pt x="18142358" y="12700"/>
                    </a:lnTo>
                    <a:lnTo>
                      <a:pt x="0" y="12700"/>
                    </a:lnTo>
                    <a:close/>
                  </a:path>
                </a:pathLst>
              </a:custGeom>
              <a:solidFill>
                <a:srgbClr val="FFFFFF">
                  <a:alpha val="24705"/>
                </a:srgbClr>
              </a:solidFill>
              <a:ln>
                <a:noFill/>
              </a:ln>
            </p:spPr>
          </p:sp>
          <p:sp>
            <p:nvSpPr>
              <p:cNvPr id="858" name="Google Shape;858;p24"/>
              <p:cNvSpPr/>
              <p:nvPr/>
            </p:nvSpPr>
            <p:spPr>
              <a:xfrm>
                <a:off x="0" y="7674886"/>
                <a:ext cx="18142358" cy="12700"/>
              </a:xfrm>
              <a:custGeom>
                <a:rect b="b" l="l" r="r" t="t"/>
                <a:pathLst>
                  <a:path extrusionOk="0" h="12700" w="18142358">
                    <a:moveTo>
                      <a:pt x="0" y="0"/>
                    </a:moveTo>
                    <a:lnTo>
                      <a:pt x="18142358" y="0"/>
                    </a:lnTo>
                    <a:lnTo>
                      <a:pt x="18142358" y="12700"/>
                    </a:lnTo>
                    <a:lnTo>
                      <a:pt x="0" y="12700"/>
                    </a:lnTo>
                    <a:close/>
                  </a:path>
                </a:pathLst>
              </a:custGeom>
              <a:solidFill>
                <a:srgbClr val="FFFFFF">
                  <a:alpha val="24705"/>
                </a:srgbClr>
              </a:solidFill>
              <a:ln>
                <a:noFill/>
              </a:ln>
            </p:spPr>
          </p:sp>
          <p:sp>
            <p:nvSpPr>
              <p:cNvPr id="859" name="Google Shape;859;p24"/>
              <p:cNvSpPr/>
              <p:nvPr/>
            </p:nvSpPr>
            <p:spPr>
              <a:xfrm>
                <a:off x="0" y="9595195"/>
                <a:ext cx="18142358" cy="12700"/>
              </a:xfrm>
              <a:custGeom>
                <a:rect b="b" l="l" r="r" t="t"/>
                <a:pathLst>
                  <a:path extrusionOk="0" h="12700" w="18142358">
                    <a:moveTo>
                      <a:pt x="0" y="0"/>
                    </a:moveTo>
                    <a:lnTo>
                      <a:pt x="18142358" y="0"/>
                    </a:lnTo>
                    <a:lnTo>
                      <a:pt x="18142358" y="12700"/>
                    </a:lnTo>
                    <a:lnTo>
                      <a:pt x="0" y="12700"/>
                    </a:lnTo>
                    <a:close/>
                  </a:path>
                </a:pathLst>
              </a:custGeom>
              <a:solidFill>
                <a:srgbClr val="FFFFFF">
                  <a:alpha val="60000"/>
                </a:srgbClr>
              </a:solidFill>
              <a:ln>
                <a:noFill/>
              </a:ln>
            </p:spPr>
          </p:sp>
        </p:grpSp>
        <p:sp>
          <p:nvSpPr>
            <p:cNvPr id="860" name="Google Shape;860;p24"/>
            <p:cNvSpPr txBox="1"/>
            <p:nvPr/>
          </p:nvSpPr>
          <p:spPr>
            <a:xfrm>
              <a:off x="8189" y="-47625"/>
              <a:ext cx="5451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50 </a:t>
              </a:r>
              <a:endParaRPr/>
            </a:p>
          </p:txBody>
        </p:sp>
        <p:sp>
          <p:nvSpPr>
            <p:cNvPr id="861" name="Google Shape;861;p24"/>
            <p:cNvSpPr txBox="1"/>
            <p:nvPr/>
          </p:nvSpPr>
          <p:spPr>
            <a:xfrm>
              <a:off x="3346" y="714328"/>
              <a:ext cx="5499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40 </a:t>
              </a:r>
              <a:endParaRPr/>
            </a:p>
          </p:txBody>
        </p:sp>
        <p:sp>
          <p:nvSpPr>
            <p:cNvPr id="862" name="Google Shape;862;p24"/>
            <p:cNvSpPr txBox="1"/>
            <p:nvPr/>
          </p:nvSpPr>
          <p:spPr>
            <a:xfrm>
              <a:off x="7834" y="1476282"/>
              <a:ext cx="5454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30 </a:t>
              </a:r>
              <a:endParaRPr/>
            </a:p>
          </p:txBody>
        </p:sp>
        <p:sp>
          <p:nvSpPr>
            <p:cNvPr id="863" name="Google Shape;863;p24"/>
            <p:cNvSpPr txBox="1"/>
            <p:nvPr/>
          </p:nvSpPr>
          <p:spPr>
            <a:xfrm>
              <a:off x="0" y="2238235"/>
              <a:ext cx="5532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20 </a:t>
              </a:r>
              <a:endParaRPr/>
            </a:p>
          </p:txBody>
        </p:sp>
        <p:sp>
          <p:nvSpPr>
            <p:cNvPr id="864" name="Google Shape;864;p24"/>
            <p:cNvSpPr txBox="1"/>
            <p:nvPr/>
          </p:nvSpPr>
          <p:spPr>
            <a:xfrm>
              <a:off x="80076" y="3000188"/>
              <a:ext cx="4731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10 </a:t>
              </a:r>
              <a:endParaRPr/>
            </a:p>
          </p:txBody>
        </p:sp>
        <p:sp>
          <p:nvSpPr>
            <p:cNvPr id="865" name="Google Shape;865;p24"/>
            <p:cNvSpPr txBox="1"/>
            <p:nvPr/>
          </p:nvSpPr>
          <p:spPr>
            <a:xfrm>
              <a:off x="203024" y="3762142"/>
              <a:ext cx="3501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Josefin Sans"/>
                  <a:ea typeface="Josefin Sans"/>
                  <a:cs typeface="Josefin Sans"/>
                  <a:sym typeface="Josefin Sans"/>
                </a:rPr>
                <a:t>0 </a:t>
              </a:r>
              <a:endParaRPr/>
            </a:p>
          </p:txBody>
        </p:sp>
        <p:grpSp>
          <p:nvGrpSpPr>
            <p:cNvPr id="866" name="Google Shape;866;p24"/>
            <p:cNvGrpSpPr/>
            <p:nvPr/>
          </p:nvGrpSpPr>
          <p:grpSpPr>
            <a:xfrm>
              <a:off x="738823" y="219745"/>
              <a:ext cx="7199340" cy="3812286"/>
              <a:chOff x="-1743" y="-6350"/>
              <a:chExt cx="18144101" cy="9607895"/>
            </a:xfrm>
          </p:grpSpPr>
          <p:sp>
            <p:nvSpPr>
              <p:cNvPr id="867" name="Google Shape;867;p24"/>
              <p:cNvSpPr/>
              <p:nvPr/>
            </p:nvSpPr>
            <p:spPr>
              <a:xfrm>
                <a:off x="-1743" y="7668490"/>
                <a:ext cx="1527444" cy="1933055"/>
              </a:xfrm>
              <a:custGeom>
                <a:rect b="b" l="l" r="r" t="t"/>
                <a:pathLst>
                  <a:path extrusionOk="0" h="1933055" w="1527444">
                    <a:moveTo>
                      <a:pt x="1743" y="1933055"/>
                    </a:moveTo>
                    <a:lnTo>
                      <a:pt x="1743" y="128312"/>
                    </a:lnTo>
                    <a:cubicBezTo>
                      <a:pt x="0" y="94893"/>
                      <a:pt x="12071" y="62226"/>
                      <a:pt x="35126" y="37969"/>
                    </a:cubicBezTo>
                    <a:cubicBezTo>
                      <a:pt x="58182" y="13713"/>
                      <a:pt x="90194" y="0"/>
                      <a:pt x="123660" y="46"/>
                    </a:cubicBezTo>
                    <a:lnTo>
                      <a:pt x="1403784" y="46"/>
                    </a:lnTo>
                    <a:cubicBezTo>
                      <a:pt x="1437250" y="0"/>
                      <a:pt x="1469262" y="13713"/>
                      <a:pt x="1492318" y="37969"/>
                    </a:cubicBezTo>
                    <a:cubicBezTo>
                      <a:pt x="1515373" y="62226"/>
                      <a:pt x="1527444" y="94893"/>
                      <a:pt x="1525701" y="128312"/>
                    </a:cubicBezTo>
                    <a:lnTo>
                      <a:pt x="1525701" y="1933055"/>
                    </a:ln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4"/>
              <p:cNvSpPr/>
              <p:nvPr/>
            </p:nvSpPr>
            <p:spPr>
              <a:xfrm>
                <a:off x="4154600" y="5754577"/>
                <a:ext cx="1523958" cy="3846968"/>
              </a:xfrm>
              <a:custGeom>
                <a:rect b="b" l="l" r="r" t="t"/>
                <a:pathLst>
                  <a:path extrusionOk="0" h="3846968" w="1523958">
                    <a:moveTo>
                      <a:pt x="0" y="3846968"/>
                    </a:moveTo>
                    <a:lnTo>
                      <a:pt x="0" y="121917"/>
                    </a:lnTo>
                    <a:cubicBezTo>
                      <a:pt x="0" y="54584"/>
                      <a:pt x="54584" y="0"/>
                      <a:pt x="121916" y="0"/>
                    </a:cubicBezTo>
                    <a:lnTo>
                      <a:pt x="1402041" y="0"/>
                    </a:lnTo>
                    <a:cubicBezTo>
                      <a:pt x="1469374" y="0"/>
                      <a:pt x="1523958" y="54584"/>
                      <a:pt x="1523958" y="121917"/>
                    </a:cubicBezTo>
                    <a:lnTo>
                      <a:pt x="1523958" y="3846968"/>
                    </a:ln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4"/>
              <p:cNvSpPr/>
              <p:nvPr/>
            </p:nvSpPr>
            <p:spPr>
              <a:xfrm>
                <a:off x="8309200" y="3834268"/>
                <a:ext cx="1523958" cy="5767277"/>
              </a:xfrm>
              <a:custGeom>
                <a:rect b="b" l="l" r="r" t="t"/>
                <a:pathLst>
                  <a:path extrusionOk="0" h="5767277" w="1523958">
                    <a:moveTo>
                      <a:pt x="0" y="5767277"/>
                    </a:moveTo>
                    <a:lnTo>
                      <a:pt x="0" y="121917"/>
                    </a:lnTo>
                    <a:cubicBezTo>
                      <a:pt x="0" y="89582"/>
                      <a:pt x="12845" y="58572"/>
                      <a:pt x="35708" y="35709"/>
                    </a:cubicBezTo>
                    <a:cubicBezTo>
                      <a:pt x="58572" y="12845"/>
                      <a:pt x="89582" y="0"/>
                      <a:pt x="121916" y="0"/>
                    </a:cubicBezTo>
                    <a:lnTo>
                      <a:pt x="1402041" y="0"/>
                    </a:lnTo>
                    <a:cubicBezTo>
                      <a:pt x="1434376" y="0"/>
                      <a:pt x="1465386" y="12845"/>
                      <a:pt x="1488249" y="35709"/>
                    </a:cubicBezTo>
                    <a:cubicBezTo>
                      <a:pt x="1511113" y="58572"/>
                      <a:pt x="1523958" y="89582"/>
                      <a:pt x="1523958" y="121917"/>
                    </a:cubicBezTo>
                    <a:lnTo>
                      <a:pt x="1523958" y="5767277"/>
                    </a:ln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4"/>
              <p:cNvSpPr/>
              <p:nvPr/>
            </p:nvSpPr>
            <p:spPr>
              <a:xfrm>
                <a:off x="12463800" y="1913959"/>
                <a:ext cx="1523957" cy="7687586"/>
              </a:xfrm>
              <a:custGeom>
                <a:rect b="b" l="l" r="r" t="t"/>
                <a:pathLst>
                  <a:path extrusionOk="0" h="7687586" w="1523957">
                    <a:moveTo>
                      <a:pt x="0" y="7687586"/>
                    </a:moveTo>
                    <a:lnTo>
                      <a:pt x="0" y="121917"/>
                    </a:lnTo>
                    <a:cubicBezTo>
                      <a:pt x="0" y="89582"/>
                      <a:pt x="12845" y="58572"/>
                      <a:pt x="35708" y="35709"/>
                    </a:cubicBezTo>
                    <a:cubicBezTo>
                      <a:pt x="58572" y="12845"/>
                      <a:pt x="89582" y="0"/>
                      <a:pt x="121916" y="0"/>
                    </a:cubicBezTo>
                    <a:lnTo>
                      <a:pt x="1402040" y="0"/>
                    </a:lnTo>
                    <a:cubicBezTo>
                      <a:pt x="1434375" y="0"/>
                      <a:pt x="1465385" y="12845"/>
                      <a:pt x="1488249" y="35709"/>
                    </a:cubicBezTo>
                    <a:cubicBezTo>
                      <a:pt x="1511113" y="58572"/>
                      <a:pt x="1523957" y="89582"/>
                      <a:pt x="1523957" y="121917"/>
                    </a:cubicBezTo>
                    <a:lnTo>
                      <a:pt x="1523957" y="7687586"/>
                    </a:ln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4"/>
              <p:cNvSpPr/>
              <p:nvPr/>
            </p:nvSpPr>
            <p:spPr>
              <a:xfrm>
                <a:off x="16618400" y="-6350"/>
                <a:ext cx="1523958" cy="9607895"/>
              </a:xfrm>
              <a:custGeom>
                <a:rect b="b" l="l" r="r" t="t"/>
                <a:pathLst>
                  <a:path extrusionOk="0" h="9607895" w="1523958">
                    <a:moveTo>
                      <a:pt x="0" y="9607895"/>
                    </a:moveTo>
                    <a:lnTo>
                      <a:pt x="0" y="121917"/>
                    </a:lnTo>
                    <a:cubicBezTo>
                      <a:pt x="0" y="54584"/>
                      <a:pt x="54584" y="0"/>
                      <a:pt x="121916" y="0"/>
                    </a:cubicBezTo>
                    <a:lnTo>
                      <a:pt x="1402041" y="0"/>
                    </a:lnTo>
                    <a:cubicBezTo>
                      <a:pt x="1469373" y="0"/>
                      <a:pt x="1523958" y="54584"/>
                      <a:pt x="1523958" y="121917"/>
                    </a:cubicBezTo>
                    <a:lnTo>
                      <a:pt x="1523958" y="9607895"/>
                    </a:lnTo>
                    <a:close/>
                  </a:path>
                </a:pathLst>
              </a:custGeom>
              <a:solidFill>
                <a:srgbClr val="7057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4"/>
              <p:cNvSpPr/>
              <p:nvPr/>
            </p:nvSpPr>
            <p:spPr>
              <a:xfrm>
                <a:off x="0" y="8635040"/>
                <a:ext cx="1523958" cy="966505"/>
              </a:xfrm>
              <a:custGeom>
                <a:rect b="b" l="l" r="r" t="t"/>
                <a:pathLst>
                  <a:path extrusionOk="0" h="966505" w="1523958">
                    <a:moveTo>
                      <a:pt x="0" y="0"/>
                    </a:moveTo>
                    <a:lnTo>
                      <a:pt x="1523958" y="0"/>
                    </a:lnTo>
                    <a:lnTo>
                      <a:pt x="1523958" y="966505"/>
                    </a:lnTo>
                    <a:lnTo>
                      <a:pt x="0" y="966505"/>
                    </a:lnTo>
                    <a:close/>
                  </a:path>
                </a:pathLst>
              </a:custGeom>
              <a:solidFill>
                <a:srgbClr val="A88327"/>
              </a:solidFill>
              <a:ln>
                <a:noFill/>
              </a:ln>
            </p:spPr>
          </p:sp>
          <p:sp>
            <p:nvSpPr>
              <p:cNvPr id="873" name="Google Shape;873;p24"/>
              <p:cNvSpPr/>
              <p:nvPr/>
            </p:nvSpPr>
            <p:spPr>
              <a:xfrm>
                <a:off x="4154600" y="6523971"/>
                <a:ext cx="1523958" cy="3077574"/>
              </a:xfrm>
              <a:custGeom>
                <a:rect b="b" l="l" r="r" t="t"/>
                <a:pathLst>
                  <a:path extrusionOk="0" h="3077574" w="1523958">
                    <a:moveTo>
                      <a:pt x="0" y="0"/>
                    </a:moveTo>
                    <a:lnTo>
                      <a:pt x="1523958" y="0"/>
                    </a:lnTo>
                    <a:lnTo>
                      <a:pt x="1523958" y="3077574"/>
                    </a:lnTo>
                    <a:lnTo>
                      <a:pt x="0" y="3077574"/>
                    </a:lnTo>
                    <a:close/>
                  </a:path>
                </a:pathLst>
              </a:custGeom>
              <a:solidFill>
                <a:srgbClr val="A88327"/>
              </a:solidFill>
              <a:ln>
                <a:noFill/>
              </a:ln>
            </p:spPr>
          </p:sp>
          <p:sp>
            <p:nvSpPr>
              <p:cNvPr id="874" name="Google Shape;874;p24"/>
              <p:cNvSpPr/>
              <p:nvPr/>
            </p:nvSpPr>
            <p:spPr>
              <a:xfrm>
                <a:off x="8309200" y="4795481"/>
                <a:ext cx="1523958" cy="4806064"/>
              </a:xfrm>
              <a:custGeom>
                <a:rect b="b" l="l" r="r" t="t"/>
                <a:pathLst>
                  <a:path extrusionOk="0" h="4806064" w="1523958">
                    <a:moveTo>
                      <a:pt x="0" y="0"/>
                    </a:moveTo>
                    <a:lnTo>
                      <a:pt x="1523958" y="0"/>
                    </a:lnTo>
                    <a:lnTo>
                      <a:pt x="1523958" y="4806064"/>
                    </a:lnTo>
                    <a:lnTo>
                      <a:pt x="0" y="4806064"/>
                    </a:lnTo>
                    <a:close/>
                  </a:path>
                </a:pathLst>
              </a:custGeom>
              <a:solidFill>
                <a:srgbClr val="A88327"/>
              </a:solidFill>
              <a:ln>
                <a:noFill/>
              </a:ln>
            </p:spPr>
          </p:sp>
          <p:sp>
            <p:nvSpPr>
              <p:cNvPr id="875" name="Google Shape;875;p24"/>
              <p:cNvSpPr/>
              <p:nvPr/>
            </p:nvSpPr>
            <p:spPr>
              <a:xfrm>
                <a:off x="12463800" y="3451476"/>
                <a:ext cx="1523957" cy="6150069"/>
              </a:xfrm>
              <a:custGeom>
                <a:rect b="b" l="l" r="r" t="t"/>
                <a:pathLst>
                  <a:path extrusionOk="0" h="6150069" w="1523957">
                    <a:moveTo>
                      <a:pt x="0" y="0"/>
                    </a:moveTo>
                    <a:lnTo>
                      <a:pt x="1523957" y="0"/>
                    </a:lnTo>
                    <a:lnTo>
                      <a:pt x="1523957" y="6150069"/>
                    </a:lnTo>
                    <a:lnTo>
                      <a:pt x="0" y="6150069"/>
                    </a:lnTo>
                    <a:close/>
                  </a:path>
                </a:pathLst>
              </a:custGeom>
              <a:solidFill>
                <a:srgbClr val="A88327"/>
              </a:solidFill>
              <a:ln>
                <a:noFill/>
              </a:ln>
            </p:spPr>
          </p:sp>
          <p:sp>
            <p:nvSpPr>
              <p:cNvPr id="876" name="Google Shape;876;p24"/>
              <p:cNvSpPr/>
              <p:nvPr/>
            </p:nvSpPr>
            <p:spPr>
              <a:xfrm>
                <a:off x="16618400" y="1530913"/>
                <a:ext cx="1523958" cy="8070632"/>
              </a:xfrm>
              <a:custGeom>
                <a:rect b="b" l="l" r="r" t="t"/>
                <a:pathLst>
                  <a:path extrusionOk="0" h="8070632" w="1523958">
                    <a:moveTo>
                      <a:pt x="0" y="0"/>
                    </a:moveTo>
                    <a:lnTo>
                      <a:pt x="1523958" y="0"/>
                    </a:lnTo>
                    <a:lnTo>
                      <a:pt x="1523958" y="8070632"/>
                    </a:lnTo>
                    <a:lnTo>
                      <a:pt x="0" y="8070632"/>
                    </a:lnTo>
                    <a:close/>
                  </a:path>
                </a:pathLst>
              </a:custGeom>
              <a:solidFill>
                <a:srgbClr val="A88327"/>
              </a:solidFill>
              <a:ln>
                <a:noFill/>
              </a:ln>
            </p:spPr>
          </p:sp>
          <p:sp>
            <p:nvSpPr>
              <p:cNvPr id="877" name="Google Shape;877;p24"/>
              <p:cNvSpPr/>
              <p:nvPr/>
            </p:nvSpPr>
            <p:spPr>
              <a:xfrm>
                <a:off x="0" y="9601545"/>
                <a:ext cx="1523958" cy="0"/>
              </a:xfrm>
              <a:custGeom>
                <a:rect b="b" l="l" r="r" t="t"/>
                <a:pathLst>
                  <a:path extrusionOk="0" h="120000" w="1523958">
                    <a:moveTo>
                      <a:pt x="0" y="0"/>
                    </a:moveTo>
                    <a:lnTo>
                      <a:pt x="1523958" y="0"/>
                    </a:lnTo>
                    <a:lnTo>
                      <a:pt x="1523958" y="0"/>
                    </a:lnTo>
                    <a:lnTo>
                      <a:pt x="0" y="0"/>
                    </a:lnTo>
                    <a:close/>
                  </a:path>
                </a:pathLst>
              </a:custGeom>
              <a:solidFill>
                <a:srgbClr val="D6B44A"/>
              </a:solidFill>
              <a:ln>
                <a:noFill/>
              </a:ln>
            </p:spPr>
          </p:sp>
          <p:sp>
            <p:nvSpPr>
              <p:cNvPr id="878" name="Google Shape;878;p24"/>
              <p:cNvSpPr/>
              <p:nvPr/>
            </p:nvSpPr>
            <p:spPr>
              <a:xfrm>
                <a:off x="4154600" y="8062758"/>
                <a:ext cx="1523958" cy="1538787"/>
              </a:xfrm>
              <a:custGeom>
                <a:rect b="b" l="l" r="r" t="t"/>
                <a:pathLst>
                  <a:path extrusionOk="0" h="1538787" w="1523958">
                    <a:moveTo>
                      <a:pt x="0" y="0"/>
                    </a:moveTo>
                    <a:lnTo>
                      <a:pt x="1523958" y="0"/>
                    </a:lnTo>
                    <a:lnTo>
                      <a:pt x="1523958" y="1538787"/>
                    </a:lnTo>
                    <a:lnTo>
                      <a:pt x="0" y="1538787"/>
                    </a:lnTo>
                    <a:close/>
                  </a:path>
                </a:pathLst>
              </a:custGeom>
              <a:solidFill>
                <a:srgbClr val="D6B44A"/>
              </a:solidFill>
              <a:ln>
                <a:noFill/>
              </a:ln>
            </p:spPr>
          </p:sp>
          <p:sp>
            <p:nvSpPr>
              <p:cNvPr id="879" name="Google Shape;879;p24"/>
              <p:cNvSpPr/>
              <p:nvPr/>
            </p:nvSpPr>
            <p:spPr>
              <a:xfrm>
                <a:off x="8309200" y="6717906"/>
                <a:ext cx="1523958" cy="2883639"/>
              </a:xfrm>
              <a:custGeom>
                <a:rect b="b" l="l" r="r" t="t"/>
                <a:pathLst>
                  <a:path extrusionOk="0" h="2883639" w="1523958">
                    <a:moveTo>
                      <a:pt x="0" y="0"/>
                    </a:moveTo>
                    <a:lnTo>
                      <a:pt x="1523958" y="0"/>
                    </a:lnTo>
                    <a:lnTo>
                      <a:pt x="1523958" y="2883639"/>
                    </a:lnTo>
                    <a:lnTo>
                      <a:pt x="0" y="2883639"/>
                    </a:lnTo>
                    <a:close/>
                  </a:path>
                </a:pathLst>
              </a:custGeom>
              <a:solidFill>
                <a:srgbClr val="D6B44A"/>
              </a:solidFill>
              <a:ln>
                <a:noFill/>
              </a:ln>
            </p:spPr>
          </p:sp>
          <p:sp>
            <p:nvSpPr>
              <p:cNvPr id="880" name="Google Shape;880;p24"/>
              <p:cNvSpPr/>
              <p:nvPr/>
            </p:nvSpPr>
            <p:spPr>
              <a:xfrm>
                <a:off x="12463800" y="6142131"/>
                <a:ext cx="1523957" cy="3459414"/>
              </a:xfrm>
              <a:custGeom>
                <a:rect b="b" l="l" r="r" t="t"/>
                <a:pathLst>
                  <a:path extrusionOk="0" h="3459414" w="1523957">
                    <a:moveTo>
                      <a:pt x="0" y="0"/>
                    </a:moveTo>
                    <a:lnTo>
                      <a:pt x="1523957" y="0"/>
                    </a:lnTo>
                    <a:lnTo>
                      <a:pt x="1523957" y="3459414"/>
                    </a:lnTo>
                    <a:lnTo>
                      <a:pt x="0" y="3459414"/>
                    </a:lnTo>
                    <a:close/>
                  </a:path>
                </a:pathLst>
              </a:custGeom>
              <a:solidFill>
                <a:srgbClr val="D6B44A"/>
              </a:solidFill>
              <a:ln>
                <a:noFill/>
              </a:ln>
            </p:spPr>
          </p:sp>
          <p:sp>
            <p:nvSpPr>
              <p:cNvPr id="881" name="Google Shape;881;p24"/>
              <p:cNvSpPr/>
              <p:nvPr/>
            </p:nvSpPr>
            <p:spPr>
              <a:xfrm>
                <a:off x="16618400" y="5374071"/>
                <a:ext cx="1523958" cy="4227474"/>
              </a:xfrm>
              <a:custGeom>
                <a:rect b="b" l="l" r="r" t="t"/>
                <a:pathLst>
                  <a:path extrusionOk="0" h="4227474" w="1523958">
                    <a:moveTo>
                      <a:pt x="0" y="0"/>
                    </a:moveTo>
                    <a:lnTo>
                      <a:pt x="1523958" y="0"/>
                    </a:lnTo>
                    <a:lnTo>
                      <a:pt x="1523958" y="4227474"/>
                    </a:lnTo>
                    <a:lnTo>
                      <a:pt x="0" y="4227474"/>
                    </a:lnTo>
                    <a:close/>
                  </a:path>
                </a:pathLst>
              </a:custGeom>
              <a:solidFill>
                <a:srgbClr val="D6B44A"/>
              </a:solidFill>
              <a:ln>
                <a:noFill/>
              </a:ln>
            </p:spPr>
          </p:sp>
        </p:grpSp>
      </p:grpSp>
      <p:sp>
        <p:nvSpPr>
          <p:cNvPr id="882" name="Google Shape;882;p24"/>
          <p:cNvSpPr txBox="1"/>
          <p:nvPr/>
        </p:nvSpPr>
        <p:spPr>
          <a:xfrm>
            <a:off x="4755450" y="6763223"/>
            <a:ext cx="5065900" cy="2088769"/>
          </a:xfrm>
          <a:prstGeom prst="rect">
            <a:avLst/>
          </a:prstGeom>
          <a:noFill/>
          <a:ln>
            <a:noFill/>
          </a:ln>
        </p:spPr>
        <p:txBody>
          <a:bodyPr anchorCtr="0" anchor="t" bIns="0" lIns="0" spcFirstLastPara="1" rIns="0" wrap="square" tIns="0">
            <a:spAutoFit/>
          </a:bodyPr>
          <a:lstStyle/>
          <a:p>
            <a:pPr indent="0" lvl="1" marL="0" marR="0" rtl="0" algn="ctr">
              <a:lnSpc>
                <a:spcPct val="194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p:txBody>
      </p:sp>
      <p:sp>
        <p:nvSpPr>
          <p:cNvPr id="883" name="Google Shape;883;p24"/>
          <p:cNvSpPr/>
          <p:nvPr/>
        </p:nvSpPr>
        <p:spPr>
          <a:xfrm rot="6274561">
            <a:off x="-987451" y="-753072"/>
            <a:ext cx="2878978" cy="2763819"/>
          </a:xfrm>
          <a:custGeom>
            <a:rect b="b" l="l" r="r" t="t"/>
            <a:pathLst>
              <a:path extrusionOk="0" h="2763819" w="2878978">
                <a:moveTo>
                  <a:pt x="0" y="0"/>
                </a:moveTo>
                <a:lnTo>
                  <a:pt x="2878978" y="0"/>
                </a:lnTo>
                <a:lnTo>
                  <a:pt x="2878978" y="2763819"/>
                </a:lnTo>
                <a:lnTo>
                  <a:pt x="0" y="2763819"/>
                </a:lnTo>
                <a:lnTo>
                  <a:pt x="0" y="0"/>
                </a:lnTo>
                <a:close/>
              </a:path>
            </a:pathLst>
          </a:custGeom>
          <a:blipFill rotWithShape="1">
            <a:blip r:embed="rId6">
              <a:alphaModFix/>
            </a:blip>
            <a:stretch>
              <a:fillRect b="0" l="0" r="0" t="0"/>
            </a:stretch>
          </a:blipFill>
          <a:ln>
            <a:noFill/>
          </a:ln>
        </p:spPr>
      </p:sp>
      <p:sp>
        <p:nvSpPr>
          <p:cNvPr id="884" name="Google Shape;884;p24"/>
          <p:cNvSpPr/>
          <p:nvPr/>
        </p:nvSpPr>
        <p:spPr>
          <a:xfrm>
            <a:off x="12892123" y="847725"/>
            <a:ext cx="1111502" cy="1153309"/>
          </a:xfrm>
          <a:custGeom>
            <a:rect b="b" l="l" r="r" t="t"/>
            <a:pathLst>
              <a:path extrusionOk="0" h="1153309" w="1111502">
                <a:moveTo>
                  <a:pt x="0" y="0"/>
                </a:moveTo>
                <a:lnTo>
                  <a:pt x="1111502" y="0"/>
                </a:lnTo>
                <a:lnTo>
                  <a:pt x="1111502" y="1153309"/>
                </a:lnTo>
                <a:lnTo>
                  <a:pt x="0" y="1153309"/>
                </a:lnTo>
                <a:lnTo>
                  <a:pt x="0" y="0"/>
                </a:lnTo>
                <a:close/>
              </a:path>
            </a:pathLst>
          </a:custGeom>
          <a:blipFill rotWithShape="1">
            <a:blip r:embed="rId7">
              <a:alphaModFix/>
            </a:blip>
            <a:stretch>
              <a:fillRect b="0" l="0" r="0" t="0"/>
            </a:stretch>
          </a:blipFill>
          <a:ln>
            <a:noFill/>
          </a:ln>
        </p:spPr>
      </p:sp>
      <p:sp>
        <p:nvSpPr>
          <p:cNvPr id="885" name="Google Shape;885;p24"/>
          <p:cNvSpPr/>
          <p:nvPr/>
        </p:nvSpPr>
        <p:spPr>
          <a:xfrm>
            <a:off x="335678" y="5023418"/>
            <a:ext cx="435617" cy="1573655"/>
          </a:xfrm>
          <a:custGeom>
            <a:rect b="b" l="l" r="r" t="t"/>
            <a:pathLst>
              <a:path extrusionOk="0" h="1573655" w="435617">
                <a:moveTo>
                  <a:pt x="0" y="0"/>
                </a:moveTo>
                <a:lnTo>
                  <a:pt x="435618" y="0"/>
                </a:lnTo>
                <a:lnTo>
                  <a:pt x="435618" y="1573655"/>
                </a:lnTo>
                <a:lnTo>
                  <a:pt x="0" y="1573655"/>
                </a:lnTo>
                <a:lnTo>
                  <a:pt x="0" y="0"/>
                </a:lnTo>
                <a:close/>
              </a:path>
            </a:pathLst>
          </a:custGeom>
          <a:blipFill rotWithShape="1">
            <a:blip r:embed="rId7">
              <a:alphaModFix/>
            </a:blip>
            <a:stretch>
              <a:fillRect b="0" l="-248140" r="0" t="0"/>
            </a:stretch>
          </a:blipFill>
          <a:ln>
            <a:noFill/>
          </a:ln>
        </p:spPr>
      </p:sp>
      <p:sp>
        <p:nvSpPr>
          <p:cNvPr id="886" name="Google Shape;886;p24"/>
          <p:cNvSpPr/>
          <p:nvPr/>
        </p:nvSpPr>
        <p:spPr>
          <a:xfrm>
            <a:off x="3477153" y="651087"/>
            <a:ext cx="1141832" cy="1263438"/>
          </a:xfrm>
          <a:custGeom>
            <a:rect b="b" l="l" r="r" t="t"/>
            <a:pathLst>
              <a:path extrusionOk="0" h="1263438" w="1141832">
                <a:moveTo>
                  <a:pt x="0" y="0"/>
                </a:moveTo>
                <a:lnTo>
                  <a:pt x="1141832" y="0"/>
                </a:lnTo>
                <a:lnTo>
                  <a:pt x="1141832" y="1263438"/>
                </a:lnTo>
                <a:lnTo>
                  <a:pt x="0" y="1263438"/>
                </a:lnTo>
                <a:lnTo>
                  <a:pt x="0" y="0"/>
                </a:lnTo>
                <a:close/>
              </a:path>
            </a:pathLst>
          </a:custGeom>
          <a:blipFill rotWithShape="1">
            <a:blip r:embed="rId8">
              <a:alphaModFix/>
            </a:blip>
            <a:stretch>
              <a:fillRect b="0" l="0" r="0" t="0"/>
            </a:stretch>
          </a:blipFill>
          <a:ln>
            <a:noFill/>
          </a:ln>
        </p:spPr>
      </p:sp>
      <p:sp>
        <p:nvSpPr>
          <p:cNvPr id="887" name="Google Shape;887;p24"/>
          <p:cNvSpPr/>
          <p:nvPr/>
        </p:nvSpPr>
        <p:spPr>
          <a:xfrm>
            <a:off x="11173900" y="3167926"/>
            <a:ext cx="1134006" cy="1031945"/>
          </a:xfrm>
          <a:custGeom>
            <a:rect b="b" l="l" r="r" t="t"/>
            <a:pathLst>
              <a:path extrusionOk="0" h="1031945" w="1134006">
                <a:moveTo>
                  <a:pt x="0" y="0"/>
                </a:moveTo>
                <a:lnTo>
                  <a:pt x="1134006" y="0"/>
                </a:lnTo>
                <a:lnTo>
                  <a:pt x="1134006" y="1031945"/>
                </a:lnTo>
                <a:lnTo>
                  <a:pt x="0" y="1031945"/>
                </a:lnTo>
                <a:lnTo>
                  <a:pt x="0" y="0"/>
                </a:lnTo>
                <a:close/>
              </a:path>
            </a:pathLst>
          </a:custGeom>
          <a:blipFill rotWithShape="1">
            <a:blip r:embed="rId9">
              <a:alphaModFix/>
            </a:blip>
            <a:stretch>
              <a:fillRect b="0" l="0" r="0" t="0"/>
            </a:stretch>
          </a:blipFill>
          <a:ln>
            <a:noFill/>
          </a:ln>
        </p:spPr>
      </p:sp>
      <p:grpSp>
        <p:nvGrpSpPr>
          <p:cNvPr id="888" name="Google Shape;888;p24"/>
          <p:cNvGrpSpPr/>
          <p:nvPr/>
        </p:nvGrpSpPr>
        <p:grpSpPr>
          <a:xfrm>
            <a:off x="17117703" y="1631330"/>
            <a:ext cx="283195" cy="283195"/>
            <a:chOff x="0" y="0"/>
            <a:chExt cx="812800" cy="812800"/>
          </a:xfrm>
        </p:grpSpPr>
        <p:sp>
          <p:nvSpPr>
            <p:cNvPr id="889" name="Google Shape;8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 name="Google Shape;891;p24"/>
          <p:cNvGrpSpPr/>
          <p:nvPr/>
        </p:nvGrpSpPr>
        <p:grpSpPr>
          <a:xfrm>
            <a:off x="1638793" y="6925148"/>
            <a:ext cx="283195" cy="283195"/>
            <a:chOff x="0" y="0"/>
            <a:chExt cx="812800" cy="812800"/>
          </a:xfrm>
        </p:grpSpPr>
        <p:sp>
          <p:nvSpPr>
            <p:cNvPr id="892" name="Google Shape;8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24"/>
          <p:cNvGrpSpPr/>
          <p:nvPr/>
        </p:nvGrpSpPr>
        <p:grpSpPr>
          <a:xfrm>
            <a:off x="5531402" y="577332"/>
            <a:ext cx="147510" cy="147510"/>
            <a:chOff x="0" y="0"/>
            <a:chExt cx="812800" cy="812800"/>
          </a:xfrm>
        </p:grpSpPr>
        <p:sp>
          <p:nvSpPr>
            <p:cNvPr id="895" name="Google Shape;8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24"/>
          <p:cNvGrpSpPr/>
          <p:nvPr/>
        </p:nvGrpSpPr>
        <p:grpSpPr>
          <a:xfrm>
            <a:off x="5119126" y="1840770"/>
            <a:ext cx="147510" cy="147510"/>
            <a:chOff x="0" y="0"/>
            <a:chExt cx="812800" cy="812800"/>
          </a:xfrm>
        </p:grpSpPr>
        <p:sp>
          <p:nvSpPr>
            <p:cNvPr id="898" name="Google Shape;8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p24"/>
          <p:cNvGrpSpPr/>
          <p:nvPr/>
        </p:nvGrpSpPr>
        <p:grpSpPr>
          <a:xfrm>
            <a:off x="3201500" y="407572"/>
            <a:ext cx="147510" cy="147510"/>
            <a:chOff x="0" y="0"/>
            <a:chExt cx="812800" cy="812800"/>
          </a:xfrm>
        </p:grpSpPr>
        <p:sp>
          <p:nvSpPr>
            <p:cNvPr id="901" name="Google Shape;9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p24"/>
          <p:cNvGrpSpPr/>
          <p:nvPr/>
        </p:nvGrpSpPr>
        <p:grpSpPr>
          <a:xfrm>
            <a:off x="11881724" y="2369773"/>
            <a:ext cx="147510" cy="147510"/>
            <a:chOff x="0" y="0"/>
            <a:chExt cx="812800" cy="812800"/>
          </a:xfrm>
        </p:grpSpPr>
        <p:sp>
          <p:nvSpPr>
            <p:cNvPr id="904" name="Google Shape;90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24"/>
          <p:cNvGrpSpPr/>
          <p:nvPr/>
        </p:nvGrpSpPr>
        <p:grpSpPr>
          <a:xfrm>
            <a:off x="15243659" y="628837"/>
            <a:ext cx="147510" cy="147510"/>
            <a:chOff x="0" y="0"/>
            <a:chExt cx="812800" cy="812800"/>
          </a:xfrm>
        </p:grpSpPr>
        <p:sp>
          <p:nvSpPr>
            <p:cNvPr id="907" name="Google Shape;90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p24"/>
          <p:cNvGrpSpPr/>
          <p:nvPr/>
        </p:nvGrpSpPr>
        <p:grpSpPr>
          <a:xfrm>
            <a:off x="17043947" y="481327"/>
            <a:ext cx="147510" cy="147510"/>
            <a:chOff x="0" y="0"/>
            <a:chExt cx="812800" cy="812800"/>
          </a:xfrm>
        </p:grpSpPr>
        <p:sp>
          <p:nvSpPr>
            <p:cNvPr id="910" name="Google Shape;91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2" name="Google Shape;912;p24"/>
          <p:cNvGrpSpPr/>
          <p:nvPr/>
        </p:nvGrpSpPr>
        <p:grpSpPr>
          <a:xfrm>
            <a:off x="16517907" y="1135296"/>
            <a:ext cx="147510" cy="147510"/>
            <a:chOff x="0" y="0"/>
            <a:chExt cx="812800" cy="812800"/>
          </a:xfrm>
        </p:grpSpPr>
        <p:sp>
          <p:nvSpPr>
            <p:cNvPr id="913" name="Google Shape;91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5" name="Google Shape;915;p24"/>
          <p:cNvGrpSpPr/>
          <p:nvPr/>
        </p:nvGrpSpPr>
        <p:grpSpPr>
          <a:xfrm>
            <a:off x="1167699" y="6449563"/>
            <a:ext cx="147510" cy="147510"/>
            <a:chOff x="0" y="0"/>
            <a:chExt cx="812800" cy="812800"/>
          </a:xfrm>
        </p:grpSpPr>
        <p:sp>
          <p:nvSpPr>
            <p:cNvPr id="916" name="Google Shape;91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24"/>
          <p:cNvGrpSpPr/>
          <p:nvPr/>
        </p:nvGrpSpPr>
        <p:grpSpPr>
          <a:xfrm>
            <a:off x="12029234" y="429822"/>
            <a:ext cx="147510" cy="147510"/>
            <a:chOff x="0" y="0"/>
            <a:chExt cx="812800" cy="812800"/>
          </a:xfrm>
        </p:grpSpPr>
        <p:sp>
          <p:nvSpPr>
            <p:cNvPr id="919" name="Google Shape;9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4"/>
          <p:cNvGrpSpPr/>
          <p:nvPr/>
        </p:nvGrpSpPr>
        <p:grpSpPr>
          <a:xfrm>
            <a:off x="2544369" y="1483820"/>
            <a:ext cx="147510" cy="147510"/>
            <a:chOff x="0" y="0"/>
            <a:chExt cx="812800" cy="812800"/>
          </a:xfrm>
        </p:grpSpPr>
        <p:sp>
          <p:nvSpPr>
            <p:cNvPr id="922" name="Google Shape;92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927" name="Shape 927"/>
        <p:cNvGrpSpPr/>
        <p:nvPr/>
      </p:nvGrpSpPr>
      <p:grpSpPr>
        <a:xfrm>
          <a:off x="0" y="0"/>
          <a:ext cx="0" cy="0"/>
          <a:chOff x="0" y="0"/>
          <a:chExt cx="0" cy="0"/>
        </a:xfrm>
      </p:grpSpPr>
      <p:grpSp>
        <p:nvGrpSpPr>
          <p:cNvPr id="928" name="Google Shape;928;p25"/>
          <p:cNvGrpSpPr/>
          <p:nvPr/>
        </p:nvGrpSpPr>
        <p:grpSpPr>
          <a:xfrm>
            <a:off x="0" y="0"/>
            <a:ext cx="18283961" cy="10202410"/>
            <a:chOff x="0" y="0"/>
            <a:chExt cx="24378614" cy="13603214"/>
          </a:xfrm>
        </p:grpSpPr>
        <p:sp>
          <p:nvSpPr>
            <p:cNvPr id="929" name="Google Shape;929;p25"/>
            <p:cNvSpPr/>
            <p:nvPr/>
          </p:nvSpPr>
          <p:spPr>
            <a:xfrm>
              <a:off x="0" y="0"/>
              <a:ext cx="9861000" cy="13603214"/>
            </a:xfrm>
            <a:custGeom>
              <a:rect b="b" l="l" r="r" t="t"/>
              <a:pathLst>
                <a:path extrusionOk="0" h="13603214" w="9861000">
                  <a:moveTo>
                    <a:pt x="0" y="0"/>
                  </a:moveTo>
                  <a:lnTo>
                    <a:pt x="9861000" y="0"/>
                  </a:lnTo>
                  <a:lnTo>
                    <a:pt x="9861000" y="13603214"/>
                  </a:lnTo>
                  <a:lnTo>
                    <a:pt x="0" y="13603214"/>
                  </a:lnTo>
                  <a:lnTo>
                    <a:pt x="0" y="0"/>
                  </a:lnTo>
                  <a:close/>
                </a:path>
              </a:pathLst>
            </a:custGeom>
            <a:blipFill rotWithShape="1">
              <a:blip r:embed="rId3">
                <a:alphaModFix/>
              </a:blip>
              <a:stretch>
                <a:fillRect b="0" l="0" r="-37946" t="0"/>
              </a:stretch>
            </a:blipFill>
            <a:ln>
              <a:noFill/>
            </a:ln>
          </p:spPr>
        </p:sp>
        <p:sp>
          <p:nvSpPr>
            <p:cNvPr id="930" name="Google Shape;930;p25"/>
            <p:cNvSpPr/>
            <p:nvPr/>
          </p:nvSpPr>
          <p:spPr>
            <a:xfrm>
              <a:off x="9341179" y="0"/>
              <a:ext cx="5701642" cy="13603214"/>
            </a:xfrm>
            <a:custGeom>
              <a:rect b="b" l="l" r="r" t="t"/>
              <a:pathLst>
                <a:path extrusionOk="0" h="13603214" w="5701642">
                  <a:moveTo>
                    <a:pt x="0" y="0"/>
                  </a:moveTo>
                  <a:lnTo>
                    <a:pt x="5701642" y="0"/>
                  </a:lnTo>
                  <a:lnTo>
                    <a:pt x="5701642" y="13603214"/>
                  </a:lnTo>
                  <a:lnTo>
                    <a:pt x="0" y="13603214"/>
                  </a:lnTo>
                  <a:lnTo>
                    <a:pt x="0" y="0"/>
                  </a:lnTo>
                  <a:close/>
                </a:path>
              </a:pathLst>
            </a:custGeom>
            <a:blipFill rotWithShape="1">
              <a:blip r:embed="rId3">
                <a:alphaModFix/>
              </a:blip>
              <a:stretch>
                <a:fillRect b="0" l="-61004" r="-77573" t="0"/>
              </a:stretch>
            </a:blipFill>
            <a:ln>
              <a:noFill/>
            </a:ln>
          </p:spPr>
        </p:sp>
        <p:sp>
          <p:nvSpPr>
            <p:cNvPr id="931" name="Google Shape;931;p25"/>
            <p:cNvSpPr/>
            <p:nvPr/>
          </p:nvSpPr>
          <p:spPr>
            <a:xfrm>
              <a:off x="14517614" y="0"/>
              <a:ext cx="9861000" cy="13603214"/>
            </a:xfrm>
            <a:custGeom>
              <a:rect b="b" l="l" r="r" t="t"/>
              <a:pathLst>
                <a:path extrusionOk="0" h="13603214" w="9861000">
                  <a:moveTo>
                    <a:pt x="0" y="0"/>
                  </a:moveTo>
                  <a:lnTo>
                    <a:pt x="9861000" y="0"/>
                  </a:lnTo>
                  <a:lnTo>
                    <a:pt x="9861000" y="13603214"/>
                  </a:lnTo>
                  <a:lnTo>
                    <a:pt x="0" y="13603214"/>
                  </a:lnTo>
                  <a:lnTo>
                    <a:pt x="0" y="0"/>
                  </a:lnTo>
                  <a:close/>
                </a:path>
              </a:pathLst>
            </a:custGeom>
            <a:blipFill rotWithShape="1">
              <a:blip r:embed="rId3">
                <a:alphaModFix/>
              </a:blip>
              <a:stretch>
                <a:fillRect b="0" l="-37948" r="0" t="0"/>
              </a:stretch>
            </a:blipFill>
            <a:ln>
              <a:noFill/>
            </a:ln>
          </p:spPr>
        </p:sp>
      </p:grpSp>
      <p:sp>
        <p:nvSpPr>
          <p:cNvPr id="932" name="Google Shape;932;p25"/>
          <p:cNvSpPr/>
          <p:nvPr/>
        </p:nvSpPr>
        <p:spPr>
          <a:xfrm>
            <a:off x="3592012" y="2321896"/>
            <a:ext cx="11104049" cy="5653782"/>
          </a:xfrm>
          <a:custGeom>
            <a:rect b="b" l="l" r="r" t="t"/>
            <a:pathLst>
              <a:path extrusionOk="0" h="1489052" w="2924504">
                <a:moveTo>
                  <a:pt x="0" y="0"/>
                </a:moveTo>
                <a:lnTo>
                  <a:pt x="2924504" y="0"/>
                </a:lnTo>
                <a:lnTo>
                  <a:pt x="2924504" y="1489052"/>
                </a:lnTo>
                <a:lnTo>
                  <a:pt x="0" y="1489052"/>
                </a:lnTo>
                <a:close/>
              </a:path>
            </a:pathLst>
          </a:custGeom>
          <a:solidFill>
            <a:srgbClr val="112449"/>
          </a:solidFill>
          <a:ln>
            <a:noFill/>
          </a:ln>
        </p:spPr>
      </p:sp>
      <p:grpSp>
        <p:nvGrpSpPr>
          <p:cNvPr id="933" name="Google Shape;933;p25"/>
          <p:cNvGrpSpPr/>
          <p:nvPr/>
        </p:nvGrpSpPr>
        <p:grpSpPr>
          <a:xfrm>
            <a:off x="3547597" y="2190300"/>
            <a:ext cx="11263225" cy="6285825"/>
            <a:chOff x="3547600" y="2190300"/>
            <a:chExt cx="11263225" cy="6285825"/>
          </a:xfrm>
        </p:grpSpPr>
        <p:sp>
          <p:nvSpPr>
            <p:cNvPr id="934" name="Google Shape;934;p25"/>
            <p:cNvSpPr/>
            <p:nvPr/>
          </p:nvSpPr>
          <p:spPr>
            <a:xfrm rot="5400000">
              <a:off x="11697141" y="4992272"/>
              <a:ext cx="5915350" cy="311996"/>
            </a:xfrm>
            <a:custGeom>
              <a:rect b="b" l="l" r="r" t="t"/>
              <a:pathLst>
                <a:path extrusionOk="0" h="415995" w="7887133">
                  <a:moveTo>
                    <a:pt x="0" y="0"/>
                  </a:moveTo>
                  <a:lnTo>
                    <a:pt x="7887133" y="0"/>
                  </a:lnTo>
                  <a:lnTo>
                    <a:pt x="7887133" y="415995"/>
                  </a:lnTo>
                  <a:lnTo>
                    <a:pt x="0" y="415995"/>
                  </a:lnTo>
                  <a:lnTo>
                    <a:pt x="0" y="0"/>
                  </a:lnTo>
                  <a:close/>
                </a:path>
              </a:pathLst>
            </a:custGeom>
            <a:blipFill rotWithShape="1">
              <a:blip r:embed="rId4">
                <a:alphaModFix/>
              </a:blip>
              <a:stretch>
                <a:fillRect b="-452150" l="-8624" r="-484565" t="0"/>
              </a:stretch>
            </a:blipFill>
            <a:ln>
              <a:noFill/>
            </a:ln>
          </p:spPr>
        </p:sp>
        <p:pic>
          <p:nvPicPr>
            <p:cNvPr id="935" name="Google Shape;935;p25"/>
            <p:cNvPicPr preferRelativeResize="0"/>
            <p:nvPr/>
          </p:nvPicPr>
          <p:blipFill rotWithShape="1">
            <a:blip r:embed="rId5">
              <a:alphaModFix/>
            </a:blip>
            <a:srcRect b="0" l="1594" r="0" t="0"/>
            <a:stretch/>
          </p:blipFill>
          <p:spPr>
            <a:xfrm>
              <a:off x="3547600" y="2190300"/>
              <a:ext cx="11263225" cy="504600"/>
            </a:xfrm>
            <a:prstGeom prst="rect">
              <a:avLst/>
            </a:prstGeom>
            <a:noFill/>
            <a:ln>
              <a:noFill/>
            </a:ln>
          </p:spPr>
        </p:pic>
        <p:pic>
          <p:nvPicPr>
            <p:cNvPr id="936" name="Google Shape;936;p25"/>
            <p:cNvPicPr preferRelativeResize="0"/>
            <p:nvPr/>
          </p:nvPicPr>
          <p:blipFill rotWithShape="1">
            <a:blip r:embed="rId6">
              <a:alphaModFix/>
            </a:blip>
            <a:srcRect b="0" l="0" r="60054" t="0"/>
            <a:stretch/>
          </p:blipFill>
          <p:spPr>
            <a:xfrm>
              <a:off x="3547600" y="2275525"/>
              <a:ext cx="210975" cy="5735951"/>
            </a:xfrm>
            <a:prstGeom prst="rect">
              <a:avLst/>
            </a:prstGeom>
            <a:noFill/>
            <a:ln>
              <a:noFill/>
            </a:ln>
          </p:spPr>
        </p:pic>
        <p:pic>
          <p:nvPicPr>
            <p:cNvPr id="937" name="Google Shape;937;p25"/>
            <p:cNvPicPr preferRelativeResize="0"/>
            <p:nvPr/>
          </p:nvPicPr>
          <p:blipFill rotWithShape="1">
            <a:blip r:embed="rId7">
              <a:alphaModFix/>
            </a:blip>
            <a:srcRect b="0" l="685" r="0" t="-644"/>
            <a:stretch/>
          </p:blipFill>
          <p:spPr>
            <a:xfrm>
              <a:off x="3554028" y="7968275"/>
              <a:ext cx="11226199" cy="507850"/>
            </a:xfrm>
            <a:prstGeom prst="rect">
              <a:avLst/>
            </a:prstGeom>
            <a:noFill/>
            <a:ln>
              <a:noFill/>
            </a:ln>
          </p:spPr>
        </p:pic>
      </p:grpSp>
      <p:sp>
        <p:nvSpPr>
          <p:cNvPr id="938" name="Google Shape;938;p25"/>
          <p:cNvSpPr/>
          <p:nvPr/>
        </p:nvSpPr>
        <p:spPr>
          <a:xfrm>
            <a:off x="15497080" y="3480468"/>
            <a:ext cx="2116213" cy="6806532"/>
          </a:xfrm>
          <a:custGeom>
            <a:rect b="b" l="l" r="r" t="t"/>
            <a:pathLst>
              <a:path extrusionOk="0" h="6806532" w="2116213">
                <a:moveTo>
                  <a:pt x="0" y="0"/>
                </a:moveTo>
                <a:lnTo>
                  <a:pt x="2116213" y="0"/>
                </a:lnTo>
                <a:lnTo>
                  <a:pt x="2116213" y="6806532"/>
                </a:lnTo>
                <a:lnTo>
                  <a:pt x="0" y="6806532"/>
                </a:lnTo>
                <a:lnTo>
                  <a:pt x="0" y="0"/>
                </a:lnTo>
                <a:close/>
              </a:path>
            </a:pathLst>
          </a:custGeom>
          <a:blipFill rotWithShape="1">
            <a:blip r:embed="rId8">
              <a:alphaModFix/>
            </a:blip>
            <a:stretch>
              <a:fillRect b="0" l="0" r="0" t="0"/>
            </a:stretch>
          </a:blipFill>
          <a:ln>
            <a:noFill/>
          </a:ln>
        </p:spPr>
      </p:sp>
      <p:sp>
        <p:nvSpPr>
          <p:cNvPr id="939" name="Google Shape;939;p25"/>
          <p:cNvSpPr/>
          <p:nvPr/>
        </p:nvSpPr>
        <p:spPr>
          <a:xfrm>
            <a:off x="627545" y="3480468"/>
            <a:ext cx="2215217" cy="6806532"/>
          </a:xfrm>
          <a:custGeom>
            <a:rect b="b" l="l" r="r" t="t"/>
            <a:pathLst>
              <a:path extrusionOk="0" h="6806532" w="2215217">
                <a:moveTo>
                  <a:pt x="0" y="0"/>
                </a:moveTo>
                <a:lnTo>
                  <a:pt x="2215217" y="0"/>
                </a:lnTo>
                <a:lnTo>
                  <a:pt x="2215217" y="6806532"/>
                </a:lnTo>
                <a:lnTo>
                  <a:pt x="0" y="6806532"/>
                </a:lnTo>
                <a:lnTo>
                  <a:pt x="0" y="0"/>
                </a:lnTo>
                <a:close/>
              </a:path>
            </a:pathLst>
          </a:custGeom>
          <a:blipFill rotWithShape="1">
            <a:blip r:embed="rId9">
              <a:alphaModFix/>
            </a:blip>
            <a:stretch>
              <a:fillRect b="0" l="0" r="0" t="0"/>
            </a:stretch>
          </a:blipFill>
          <a:ln>
            <a:noFill/>
          </a:ln>
        </p:spPr>
      </p:sp>
      <p:sp>
        <p:nvSpPr>
          <p:cNvPr id="940" name="Google Shape;940;p25"/>
          <p:cNvSpPr/>
          <p:nvPr/>
        </p:nvSpPr>
        <p:spPr>
          <a:xfrm>
            <a:off x="7886212" y="2810252"/>
            <a:ext cx="1265241" cy="1427635"/>
          </a:xfrm>
          <a:custGeom>
            <a:rect b="b" l="l" r="r" t="t"/>
            <a:pathLst>
              <a:path extrusionOk="0" h="1427635" w="1265241">
                <a:moveTo>
                  <a:pt x="0" y="0"/>
                </a:moveTo>
                <a:lnTo>
                  <a:pt x="1265241" y="0"/>
                </a:lnTo>
                <a:lnTo>
                  <a:pt x="1265241" y="1427635"/>
                </a:lnTo>
                <a:lnTo>
                  <a:pt x="0" y="1427635"/>
                </a:lnTo>
                <a:lnTo>
                  <a:pt x="0" y="0"/>
                </a:lnTo>
                <a:close/>
              </a:path>
            </a:pathLst>
          </a:custGeom>
          <a:blipFill rotWithShape="1">
            <a:blip r:embed="rId10">
              <a:alphaModFix/>
            </a:blip>
            <a:stretch>
              <a:fillRect b="0" l="0" r="0" t="0"/>
            </a:stretch>
          </a:blipFill>
          <a:ln>
            <a:noFill/>
          </a:ln>
        </p:spPr>
      </p:sp>
      <p:sp>
        <p:nvSpPr>
          <p:cNvPr id="941" name="Google Shape;941;p25"/>
          <p:cNvSpPr/>
          <p:nvPr/>
        </p:nvSpPr>
        <p:spPr>
          <a:xfrm>
            <a:off x="9265753" y="2810252"/>
            <a:ext cx="1131995" cy="1427635"/>
          </a:xfrm>
          <a:custGeom>
            <a:rect b="b" l="l" r="r" t="t"/>
            <a:pathLst>
              <a:path extrusionOk="0" h="1427635" w="1131995">
                <a:moveTo>
                  <a:pt x="0" y="0"/>
                </a:moveTo>
                <a:lnTo>
                  <a:pt x="1131996" y="0"/>
                </a:lnTo>
                <a:lnTo>
                  <a:pt x="1131996" y="1427635"/>
                </a:lnTo>
                <a:lnTo>
                  <a:pt x="0" y="1427635"/>
                </a:lnTo>
                <a:lnTo>
                  <a:pt x="0" y="0"/>
                </a:lnTo>
                <a:close/>
              </a:path>
            </a:pathLst>
          </a:custGeom>
          <a:blipFill rotWithShape="1">
            <a:blip r:embed="rId11">
              <a:alphaModFix/>
            </a:blip>
            <a:stretch>
              <a:fillRect b="0" l="0" r="0" t="0"/>
            </a:stretch>
          </a:blipFill>
          <a:ln>
            <a:noFill/>
          </a:ln>
        </p:spPr>
      </p:sp>
      <p:sp>
        <p:nvSpPr>
          <p:cNvPr id="942" name="Google Shape;942;p25"/>
          <p:cNvSpPr txBox="1"/>
          <p:nvPr/>
        </p:nvSpPr>
        <p:spPr>
          <a:xfrm>
            <a:off x="4062903" y="4933212"/>
            <a:ext cx="10162194" cy="1197228"/>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9099" u="none" cap="none" strike="noStrike">
                <a:solidFill>
                  <a:srgbClr val="D6B44A"/>
                </a:solidFill>
                <a:latin typeface="Josefin Sans"/>
                <a:ea typeface="Josefin Sans"/>
                <a:cs typeface="Josefin Sans"/>
                <a:sym typeface="Josefin Sans"/>
              </a:rPr>
              <a:t>ABOUT US</a:t>
            </a:r>
            <a:endParaRPr/>
          </a:p>
        </p:txBody>
      </p:sp>
      <p:sp>
        <p:nvSpPr>
          <p:cNvPr id="943" name="Google Shape;943;p25"/>
          <p:cNvSpPr txBox="1"/>
          <p:nvPr/>
        </p:nvSpPr>
        <p:spPr>
          <a:xfrm>
            <a:off x="5470303" y="6638726"/>
            <a:ext cx="7347393" cy="48133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800" u="none" cap="none" strike="noStrike">
                <a:solidFill>
                  <a:srgbClr val="EFE373"/>
                </a:solidFill>
                <a:latin typeface="Josefin Sans"/>
                <a:ea typeface="Josefin Sans"/>
                <a:cs typeface="Josefin Sans"/>
                <a:sym typeface="Josefin Sans"/>
              </a:rPr>
              <a:t>Elaborate on what you want to discuss.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947" name="Shape 947"/>
        <p:cNvGrpSpPr/>
        <p:nvPr/>
      </p:nvGrpSpPr>
      <p:grpSpPr>
        <a:xfrm>
          <a:off x="0" y="0"/>
          <a:ext cx="0" cy="0"/>
          <a:chOff x="0" y="0"/>
          <a:chExt cx="0" cy="0"/>
        </a:xfrm>
      </p:grpSpPr>
      <p:pic>
        <p:nvPicPr>
          <p:cNvPr id="948" name="Google Shape;948;p26"/>
          <p:cNvPicPr preferRelativeResize="0"/>
          <p:nvPr/>
        </p:nvPicPr>
        <p:blipFill rotWithShape="1">
          <a:blip r:embed="rId3">
            <a:alphaModFix/>
          </a:blip>
          <a:srcRect b="10098" l="0" r="4504" t="5593"/>
          <a:stretch/>
        </p:blipFill>
        <p:spPr>
          <a:xfrm>
            <a:off x="0" y="0"/>
            <a:ext cx="7767967" cy="10287000"/>
          </a:xfrm>
          <a:prstGeom prst="rect">
            <a:avLst/>
          </a:prstGeom>
          <a:noFill/>
          <a:ln>
            <a:noFill/>
          </a:ln>
        </p:spPr>
      </p:pic>
      <p:sp>
        <p:nvSpPr>
          <p:cNvPr id="949" name="Google Shape;949;p26"/>
          <p:cNvSpPr/>
          <p:nvPr/>
        </p:nvSpPr>
        <p:spPr>
          <a:xfrm>
            <a:off x="12268962" y="6172200"/>
            <a:ext cx="1556143" cy="4114800"/>
          </a:xfrm>
          <a:custGeom>
            <a:rect b="b" l="l" r="r" t="t"/>
            <a:pathLst>
              <a:path extrusionOk="0" h="4114800" w="1556143">
                <a:moveTo>
                  <a:pt x="0" y="0"/>
                </a:moveTo>
                <a:lnTo>
                  <a:pt x="1556143" y="0"/>
                </a:lnTo>
                <a:lnTo>
                  <a:pt x="1556143" y="4114800"/>
                </a:lnTo>
                <a:lnTo>
                  <a:pt x="0" y="4114800"/>
                </a:lnTo>
                <a:lnTo>
                  <a:pt x="0" y="0"/>
                </a:lnTo>
                <a:close/>
              </a:path>
            </a:pathLst>
          </a:custGeom>
          <a:blipFill rotWithShape="1">
            <a:blip r:embed="rId4">
              <a:alphaModFix/>
            </a:blip>
            <a:stretch>
              <a:fillRect b="0" l="0" r="0" t="0"/>
            </a:stretch>
          </a:blipFill>
          <a:ln>
            <a:noFill/>
          </a:ln>
        </p:spPr>
      </p:sp>
      <p:grpSp>
        <p:nvGrpSpPr>
          <p:cNvPr id="950" name="Google Shape;950;p26"/>
          <p:cNvGrpSpPr/>
          <p:nvPr/>
        </p:nvGrpSpPr>
        <p:grpSpPr>
          <a:xfrm>
            <a:off x="9405637" y="2437778"/>
            <a:ext cx="2098154" cy="2098154"/>
            <a:chOff x="0" y="0"/>
            <a:chExt cx="812800" cy="812800"/>
          </a:xfrm>
        </p:grpSpPr>
        <p:sp>
          <p:nvSpPr>
            <p:cNvPr id="951" name="Google Shape;95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6"/>
          <p:cNvGrpSpPr/>
          <p:nvPr/>
        </p:nvGrpSpPr>
        <p:grpSpPr>
          <a:xfrm>
            <a:off x="9405637" y="6081240"/>
            <a:ext cx="2098154" cy="2098154"/>
            <a:chOff x="0" y="0"/>
            <a:chExt cx="812800" cy="812800"/>
          </a:xfrm>
        </p:grpSpPr>
        <p:sp>
          <p:nvSpPr>
            <p:cNvPr id="954" name="Google Shape;95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6"/>
          <p:cNvGrpSpPr/>
          <p:nvPr/>
        </p:nvGrpSpPr>
        <p:grpSpPr>
          <a:xfrm>
            <a:off x="14590276" y="2437778"/>
            <a:ext cx="2098154" cy="2098154"/>
            <a:chOff x="0" y="0"/>
            <a:chExt cx="812800" cy="812800"/>
          </a:xfrm>
        </p:grpSpPr>
        <p:sp>
          <p:nvSpPr>
            <p:cNvPr id="957" name="Google Shape;95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26"/>
          <p:cNvGrpSpPr/>
          <p:nvPr/>
        </p:nvGrpSpPr>
        <p:grpSpPr>
          <a:xfrm>
            <a:off x="14590276" y="6081240"/>
            <a:ext cx="2098154" cy="2098154"/>
            <a:chOff x="0" y="0"/>
            <a:chExt cx="812800" cy="812800"/>
          </a:xfrm>
        </p:grpSpPr>
        <p:sp>
          <p:nvSpPr>
            <p:cNvPr id="960" name="Google Shape;96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2" name="Google Shape;962;p26"/>
          <p:cNvSpPr/>
          <p:nvPr/>
        </p:nvSpPr>
        <p:spPr>
          <a:xfrm flipH="1">
            <a:off x="-801620" y="5795490"/>
            <a:ext cx="3660641" cy="4851452"/>
          </a:xfrm>
          <a:custGeom>
            <a:rect b="b" l="l" r="r" t="t"/>
            <a:pathLst>
              <a:path extrusionOk="0" h="4851452" w="3660641">
                <a:moveTo>
                  <a:pt x="3660640" y="0"/>
                </a:moveTo>
                <a:lnTo>
                  <a:pt x="0" y="0"/>
                </a:lnTo>
                <a:lnTo>
                  <a:pt x="0" y="4851451"/>
                </a:lnTo>
                <a:lnTo>
                  <a:pt x="3660640" y="4851451"/>
                </a:lnTo>
                <a:lnTo>
                  <a:pt x="3660640" y="0"/>
                </a:lnTo>
                <a:close/>
              </a:path>
            </a:pathLst>
          </a:custGeom>
          <a:blipFill rotWithShape="1">
            <a:blip r:embed="rId5">
              <a:alphaModFix/>
            </a:blip>
            <a:stretch>
              <a:fillRect b="0" l="0" r="0" t="0"/>
            </a:stretch>
          </a:blipFill>
          <a:ln>
            <a:noFill/>
          </a:ln>
        </p:spPr>
      </p:sp>
      <p:grpSp>
        <p:nvGrpSpPr>
          <p:cNvPr id="963" name="Google Shape;963;p26"/>
          <p:cNvGrpSpPr/>
          <p:nvPr/>
        </p:nvGrpSpPr>
        <p:grpSpPr>
          <a:xfrm>
            <a:off x="9486121" y="2518262"/>
            <a:ext cx="1937186" cy="1937186"/>
            <a:chOff x="0" y="0"/>
            <a:chExt cx="812800" cy="812800"/>
          </a:xfrm>
        </p:grpSpPr>
        <p:sp>
          <p:nvSpPr>
            <p:cNvPr id="964" name="Google Shape;96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26"/>
          <p:cNvGrpSpPr/>
          <p:nvPr/>
        </p:nvGrpSpPr>
        <p:grpSpPr>
          <a:xfrm>
            <a:off x="9486121" y="6161724"/>
            <a:ext cx="1937186" cy="1937186"/>
            <a:chOff x="0" y="0"/>
            <a:chExt cx="812800" cy="812800"/>
          </a:xfrm>
        </p:grpSpPr>
        <p:sp>
          <p:nvSpPr>
            <p:cNvPr id="967" name="Google Shape;96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9" name="Google Shape;969;p26"/>
          <p:cNvGrpSpPr/>
          <p:nvPr/>
        </p:nvGrpSpPr>
        <p:grpSpPr>
          <a:xfrm>
            <a:off x="14670760" y="2518262"/>
            <a:ext cx="1937186" cy="1937186"/>
            <a:chOff x="0" y="0"/>
            <a:chExt cx="812800" cy="812800"/>
          </a:xfrm>
        </p:grpSpPr>
        <p:sp>
          <p:nvSpPr>
            <p:cNvPr id="970" name="Google Shape;97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2" name="Google Shape;972;p26"/>
          <p:cNvGrpSpPr/>
          <p:nvPr/>
        </p:nvGrpSpPr>
        <p:grpSpPr>
          <a:xfrm>
            <a:off x="14670760" y="6161724"/>
            <a:ext cx="1937186" cy="1937186"/>
            <a:chOff x="0" y="0"/>
            <a:chExt cx="812800" cy="812800"/>
          </a:xfrm>
        </p:grpSpPr>
        <p:sp>
          <p:nvSpPr>
            <p:cNvPr id="973" name="Google Shape;9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5" name="Google Shape;975;p26"/>
          <p:cNvSpPr/>
          <p:nvPr/>
        </p:nvSpPr>
        <p:spPr>
          <a:xfrm>
            <a:off x="9787085" y="2850737"/>
            <a:ext cx="1335258" cy="1215085"/>
          </a:xfrm>
          <a:custGeom>
            <a:rect b="b" l="l" r="r" t="t"/>
            <a:pathLst>
              <a:path extrusionOk="0" h="1215085" w="1335258">
                <a:moveTo>
                  <a:pt x="0" y="0"/>
                </a:moveTo>
                <a:lnTo>
                  <a:pt x="1335258" y="0"/>
                </a:lnTo>
                <a:lnTo>
                  <a:pt x="1335258" y="1215085"/>
                </a:lnTo>
                <a:lnTo>
                  <a:pt x="0" y="1215085"/>
                </a:lnTo>
                <a:lnTo>
                  <a:pt x="0" y="0"/>
                </a:lnTo>
                <a:close/>
              </a:path>
            </a:pathLst>
          </a:custGeom>
          <a:blipFill rotWithShape="1">
            <a:blip r:embed="rId6">
              <a:alphaModFix/>
            </a:blip>
            <a:stretch>
              <a:fillRect b="0" l="0" r="0" t="0"/>
            </a:stretch>
          </a:blipFill>
          <a:ln>
            <a:noFill/>
          </a:ln>
        </p:spPr>
      </p:sp>
      <p:sp>
        <p:nvSpPr>
          <p:cNvPr id="976" name="Google Shape;976;p26"/>
          <p:cNvSpPr/>
          <p:nvPr/>
        </p:nvSpPr>
        <p:spPr>
          <a:xfrm>
            <a:off x="9880261" y="6570487"/>
            <a:ext cx="1148905" cy="1119660"/>
          </a:xfrm>
          <a:custGeom>
            <a:rect b="b" l="l" r="r" t="t"/>
            <a:pathLst>
              <a:path extrusionOk="0" h="1119660" w="1148905">
                <a:moveTo>
                  <a:pt x="0" y="0"/>
                </a:moveTo>
                <a:lnTo>
                  <a:pt x="1148905" y="0"/>
                </a:lnTo>
                <a:lnTo>
                  <a:pt x="1148905" y="1119660"/>
                </a:lnTo>
                <a:lnTo>
                  <a:pt x="0" y="1119660"/>
                </a:lnTo>
                <a:lnTo>
                  <a:pt x="0" y="0"/>
                </a:lnTo>
                <a:close/>
              </a:path>
            </a:pathLst>
          </a:custGeom>
          <a:blipFill rotWithShape="1">
            <a:blip r:embed="rId7">
              <a:alphaModFix/>
            </a:blip>
            <a:stretch>
              <a:fillRect b="0" l="0" r="0" t="0"/>
            </a:stretch>
          </a:blipFill>
          <a:ln>
            <a:noFill/>
          </a:ln>
        </p:spPr>
      </p:sp>
      <p:sp>
        <p:nvSpPr>
          <p:cNvPr id="977" name="Google Shape;977;p26"/>
          <p:cNvSpPr/>
          <p:nvPr/>
        </p:nvSpPr>
        <p:spPr>
          <a:xfrm>
            <a:off x="15229314" y="6506306"/>
            <a:ext cx="820079" cy="1183841"/>
          </a:xfrm>
          <a:custGeom>
            <a:rect b="b" l="l" r="r" t="t"/>
            <a:pathLst>
              <a:path extrusionOk="0" h="1183841" w="820079">
                <a:moveTo>
                  <a:pt x="0" y="0"/>
                </a:moveTo>
                <a:lnTo>
                  <a:pt x="820079" y="0"/>
                </a:lnTo>
                <a:lnTo>
                  <a:pt x="820079" y="1183841"/>
                </a:lnTo>
                <a:lnTo>
                  <a:pt x="0" y="1183841"/>
                </a:lnTo>
                <a:lnTo>
                  <a:pt x="0" y="0"/>
                </a:lnTo>
                <a:close/>
              </a:path>
            </a:pathLst>
          </a:custGeom>
          <a:blipFill rotWithShape="1">
            <a:blip r:embed="rId8">
              <a:alphaModFix/>
            </a:blip>
            <a:stretch>
              <a:fillRect b="0" l="0" r="0" t="0"/>
            </a:stretch>
          </a:blipFill>
          <a:ln>
            <a:noFill/>
          </a:ln>
        </p:spPr>
      </p:sp>
      <p:sp>
        <p:nvSpPr>
          <p:cNvPr id="978" name="Google Shape;978;p26"/>
          <p:cNvSpPr/>
          <p:nvPr/>
        </p:nvSpPr>
        <p:spPr>
          <a:xfrm>
            <a:off x="15098435" y="2879312"/>
            <a:ext cx="1138987" cy="1157935"/>
          </a:xfrm>
          <a:custGeom>
            <a:rect b="b" l="l" r="r" t="t"/>
            <a:pathLst>
              <a:path extrusionOk="0" h="1157935" w="1138987">
                <a:moveTo>
                  <a:pt x="0" y="0"/>
                </a:moveTo>
                <a:lnTo>
                  <a:pt x="1138987" y="0"/>
                </a:lnTo>
                <a:lnTo>
                  <a:pt x="1138987" y="1157935"/>
                </a:lnTo>
                <a:lnTo>
                  <a:pt x="0" y="1157935"/>
                </a:lnTo>
                <a:lnTo>
                  <a:pt x="0" y="0"/>
                </a:lnTo>
                <a:close/>
              </a:path>
            </a:pathLst>
          </a:custGeom>
          <a:blipFill rotWithShape="1">
            <a:blip r:embed="rId9">
              <a:alphaModFix/>
            </a:blip>
            <a:stretch>
              <a:fillRect b="0" l="0" r="0" t="0"/>
            </a:stretch>
          </a:blipFill>
          <a:ln>
            <a:noFill/>
          </a:ln>
        </p:spPr>
      </p:sp>
      <p:sp>
        <p:nvSpPr>
          <p:cNvPr id="979" name="Google Shape;979;p26"/>
          <p:cNvSpPr txBox="1"/>
          <p:nvPr/>
        </p:nvSpPr>
        <p:spPr>
          <a:xfrm>
            <a:off x="8296787" y="828675"/>
            <a:ext cx="9500493"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Winter Wonderland</a:t>
            </a:r>
            <a:endParaRPr/>
          </a:p>
        </p:txBody>
      </p:sp>
      <p:sp>
        <p:nvSpPr>
          <p:cNvPr id="980" name="Google Shape;980;p26"/>
          <p:cNvSpPr txBox="1"/>
          <p:nvPr/>
        </p:nvSpPr>
        <p:spPr>
          <a:xfrm>
            <a:off x="8685274" y="4830584"/>
            <a:ext cx="353887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sp>
        <p:nvSpPr>
          <p:cNvPr id="981" name="Google Shape;981;p26"/>
          <p:cNvSpPr txBox="1"/>
          <p:nvPr/>
        </p:nvSpPr>
        <p:spPr>
          <a:xfrm>
            <a:off x="8685274" y="8400079"/>
            <a:ext cx="353887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sp>
        <p:nvSpPr>
          <p:cNvPr id="982" name="Google Shape;982;p26"/>
          <p:cNvSpPr txBox="1"/>
          <p:nvPr/>
        </p:nvSpPr>
        <p:spPr>
          <a:xfrm>
            <a:off x="13869914" y="4830584"/>
            <a:ext cx="353887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sp>
        <p:nvSpPr>
          <p:cNvPr id="983" name="Google Shape;983;p26"/>
          <p:cNvSpPr txBox="1"/>
          <p:nvPr/>
        </p:nvSpPr>
        <p:spPr>
          <a:xfrm>
            <a:off x="13869914" y="8400079"/>
            <a:ext cx="353887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a:t>
            </a:r>
            <a:endParaRPr/>
          </a:p>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featured statistic.</a:t>
            </a:r>
            <a:endParaRPr/>
          </a:p>
        </p:txBody>
      </p:sp>
      <p:grpSp>
        <p:nvGrpSpPr>
          <p:cNvPr id="984" name="Google Shape;984;p26"/>
          <p:cNvGrpSpPr/>
          <p:nvPr/>
        </p:nvGrpSpPr>
        <p:grpSpPr>
          <a:xfrm rot="-5400000">
            <a:off x="4077107" y="3510033"/>
            <a:ext cx="10287000" cy="3266934"/>
            <a:chOff x="0" y="-47625"/>
            <a:chExt cx="2709333" cy="860425"/>
          </a:xfrm>
        </p:grpSpPr>
        <p:sp>
          <p:nvSpPr>
            <p:cNvPr id="985" name="Google Shape;985;p26"/>
            <p:cNvSpPr/>
            <p:nvPr/>
          </p:nvSpPr>
          <p:spPr>
            <a:xfrm>
              <a:off x="0" y="0"/>
              <a:ext cx="2709333" cy="29269"/>
            </a:xfrm>
            <a:custGeom>
              <a:rect b="b" l="l" r="r" t="t"/>
              <a:pathLst>
                <a:path extrusionOk="0" h="29269" w="2709333">
                  <a:moveTo>
                    <a:pt x="0" y="0"/>
                  </a:moveTo>
                  <a:lnTo>
                    <a:pt x="2709333" y="0"/>
                  </a:lnTo>
                  <a:lnTo>
                    <a:pt x="2709333" y="29269"/>
                  </a:lnTo>
                  <a:lnTo>
                    <a:pt x="0" y="29269"/>
                  </a:lnTo>
                  <a:close/>
                </a:path>
              </a:pathLst>
            </a:custGeom>
            <a:gradFill>
              <a:gsLst>
                <a:gs pos="0">
                  <a:srgbClr val="EFE373"/>
                </a:gs>
                <a:gs pos="33333">
                  <a:srgbClr val="7B5E18"/>
                </a:gs>
                <a:gs pos="66667">
                  <a:srgbClr val="EFE373"/>
                </a:gs>
                <a:gs pos="100000">
                  <a:srgbClr val="7A5E17"/>
                </a:gs>
              </a:gsLst>
              <a:lin ang="0" scaled="0"/>
            </a:gradFill>
            <a:ln>
              <a:noFill/>
            </a:ln>
          </p:spPr>
        </p:sp>
        <p:sp>
          <p:nvSpPr>
            <p:cNvPr id="986" name="Google Shape;986;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7" name="Google Shape;987;p26"/>
          <p:cNvGrpSpPr/>
          <p:nvPr/>
        </p:nvGrpSpPr>
        <p:grpSpPr>
          <a:xfrm>
            <a:off x="17514085" y="3042439"/>
            <a:ext cx="283195" cy="283195"/>
            <a:chOff x="0" y="0"/>
            <a:chExt cx="812800" cy="812800"/>
          </a:xfrm>
        </p:grpSpPr>
        <p:sp>
          <p:nvSpPr>
            <p:cNvPr id="988" name="Google Shape;98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0" name="Google Shape;990;p26"/>
          <p:cNvGrpSpPr/>
          <p:nvPr/>
        </p:nvGrpSpPr>
        <p:grpSpPr>
          <a:xfrm>
            <a:off x="12499359" y="5099197"/>
            <a:ext cx="283195" cy="283195"/>
            <a:chOff x="0" y="0"/>
            <a:chExt cx="812800" cy="812800"/>
          </a:xfrm>
        </p:grpSpPr>
        <p:sp>
          <p:nvSpPr>
            <p:cNvPr id="991" name="Google Shape;99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3" name="Google Shape;993;p26"/>
          <p:cNvGrpSpPr/>
          <p:nvPr/>
        </p:nvGrpSpPr>
        <p:grpSpPr>
          <a:xfrm>
            <a:off x="8444297" y="9258300"/>
            <a:ext cx="283195" cy="283195"/>
            <a:chOff x="0" y="0"/>
            <a:chExt cx="812800" cy="812800"/>
          </a:xfrm>
        </p:grpSpPr>
        <p:sp>
          <p:nvSpPr>
            <p:cNvPr id="994" name="Google Shape;99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6" name="Google Shape;996;p26"/>
          <p:cNvGrpSpPr/>
          <p:nvPr/>
        </p:nvGrpSpPr>
        <p:grpSpPr>
          <a:xfrm>
            <a:off x="11881724" y="2369773"/>
            <a:ext cx="147510" cy="147510"/>
            <a:chOff x="0" y="0"/>
            <a:chExt cx="812800" cy="812800"/>
          </a:xfrm>
        </p:grpSpPr>
        <p:sp>
          <p:nvSpPr>
            <p:cNvPr id="997" name="Google Shape;99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9" name="Google Shape;999;p26"/>
          <p:cNvGrpSpPr/>
          <p:nvPr/>
        </p:nvGrpSpPr>
        <p:grpSpPr>
          <a:xfrm>
            <a:off x="12782554" y="3889737"/>
            <a:ext cx="147510" cy="147510"/>
            <a:chOff x="0" y="0"/>
            <a:chExt cx="812800" cy="812800"/>
          </a:xfrm>
        </p:grpSpPr>
        <p:sp>
          <p:nvSpPr>
            <p:cNvPr id="1000" name="Google Shape;10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2" name="Google Shape;1002;p26"/>
          <p:cNvGrpSpPr/>
          <p:nvPr/>
        </p:nvGrpSpPr>
        <p:grpSpPr>
          <a:xfrm>
            <a:off x="13425854" y="4535932"/>
            <a:ext cx="147510" cy="147510"/>
            <a:chOff x="0" y="0"/>
            <a:chExt cx="812800" cy="812800"/>
          </a:xfrm>
        </p:grpSpPr>
        <p:sp>
          <p:nvSpPr>
            <p:cNvPr id="1003" name="Google Shape;100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26"/>
          <p:cNvGrpSpPr/>
          <p:nvPr/>
        </p:nvGrpSpPr>
        <p:grpSpPr>
          <a:xfrm>
            <a:off x="17729438" y="9467740"/>
            <a:ext cx="147510" cy="147510"/>
            <a:chOff x="0" y="0"/>
            <a:chExt cx="812800" cy="812800"/>
          </a:xfrm>
        </p:grpSpPr>
        <p:sp>
          <p:nvSpPr>
            <p:cNvPr id="1006" name="Google Shape;100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8" name="Google Shape;1008;p26"/>
          <p:cNvGrpSpPr/>
          <p:nvPr/>
        </p:nvGrpSpPr>
        <p:grpSpPr>
          <a:xfrm>
            <a:off x="11275796" y="9649124"/>
            <a:ext cx="147510" cy="147510"/>
            <a:chOff x="0" y="0"/>
            <a:chExt cx="812800" cy="812800"/>
          </a:xfrm>
        </p:grpSpPr>
        <p:sp>
          <p:nvSpPr>
            <p:cNvPr id="1009" name="Google Shape;100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1" name="Google Shape;1011;p26"/>
          <p:cNvGrpSpPr/>
          <p:nvPr/>
        </p:nvGrpSpPr>
        <p:grpSpPr>
          <a:xfrm>
            <a:off x="8296787" y="4065822"/>
            <a:ext cx="147510" cy="147510"/>
            <a:chOff x="0" y="0"/>
            <a:chExt cx="812800" cy="812800"/>
          </a:xfrm>
        </p:grpSpPr>
        <p:sp>
          <p:nvSpPr>
            <p:cNvPr id="1012" name="Google Shape;10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4" name="Google Shape;1014;p26"/>
          <p:cNvGrpSpPr/>
          <p:nvPr/>
        </p:nvGrpSpPr>
        <p:grpSpPr>
          <a:xfrm>
            <a:off x="8729616" y="5795490"/>
            <a:ext cx="147510" cy="147510"/>
            <a:chOff x="0" y="0"/>
            <a:chExt cx="812800" cy="812800"/>
          </a:xfrm>
        </p:grpSpPr>
        <p:sp>
          <p:nvSpPr>
            <p:cNvPr id="1015" name="Google Shape;10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7" name="Google Shape;1017;p26"/>
          <p:cNvGrpSpPr/>
          <p:nvPr/>
        </p:nvGrpSpPr>
        <p:grpSpPr>
          <a:xfrm>
            <a:off x="8611519" y="7024471"/>
            <a:ext cx="147510" cy="147510"/>
            <a:chOff x="0" y="0"/>
            <a:chExt cx="812800" cy="812800"/>
          </a:xfrm>
        </p:grpSpPr>
        <p:sp>
          <p:nvSpPr>
            <p:cNvPr id="1018" name="Google Shape;101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0" name="Google Shape;1020;p26"/>
          <p:cNvGrpSpPr/>
          <p:nvPr/>
        </p:nvGrpSpPr>
        <p:grpSpPr>
          <a:xfrm>
            <a:off x="17655683" y="954945"/>
            <a:ext cx="147510" cy="147510"/>
            <a:chOff x="0" y="0"/>
            <a:chExt cx="812800" cy="812800"/>
          </a:xfrm>
        </p:grpSpPr>
        <p:sp>
          <p:nvSpPr>
            <p:cNvPr id="1021" name="Google Shape;102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3" name="Google Shape;1023;p26"/>
          <p:cNvGrpSpPr/>
          <p:nvPr/>
        </p:nvGrpSpPr>
        <p:grpSpPr>
          <a:xfrm>
            <a:off x="17723525" y="6172200"/>
            <a:ext cx="147510" cy="147510"/>
            <a:chOff x="0" y="0"/>
            <a:chExt cx="812800" cy="812800"/>
          </a:xfrm>
        </p:grpSpPr>
        <p:sp>
          <p:nvSpPr>
            <p:cNvPr id="1024" name="Google Shape;102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6" name="Google Shape;1026;p26"/>
          <p:cNvGrpSpPr/>
          <p:nvPr/>
        </p:nvGrpSpPr>
        <p:grpSpPr>
          <a:xfrm>
            <a:off x="17450430" y="6876961"/>
            <a:ext cx="147510" cy="147510"/>
            <a:chOff x="0" y="0"/>
            <a:chExt cx="812800" cy="812800"/>
          </a:xfrm>
        </p:grpSpPr>
        <p:sp>
          <p:nvSpPr>
            <p:cNvPr id="1027" name="Google Shape;102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9" name="Google Shape;1029;p26"/>
          <p:cNvGrpSpPr/>
          <p:nvPr/>
        </p:nvGrpSpPr>
        <p:grpSpPr>
          <a:xfrm>
            <a:off x="8877126" y="2296018"/>
            <a:ext cx="147510" cy="147510"/>
            <a:chOff x="0" y="0"/>
            <a:chExt cx="812800" cy="812800"/>
          </a:xfrm>
        </p:grpSpPr>
        <p:sp>
          <p:nvSpPr>
            <p:cNvPr id="1030" name="Google Shape;103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2" name="Google Shape;1032;p26"/>
          <p:cNvSpPr/>
          <p:nvPr/>
        </p:nvSpPr>
        <p:spPr>
          <a:xfrm>
            <a:off x="6479303" y="5161979"/>
            <a:ext cx="640963" cy="2315463"/>
          </a:xfrm>
          <a:custGeom>
            <a:rect b="b" l="l" r="r" t="t"/>
            <a:pathLst>
              <a:path extrusionOk="0" h="2315463" w="640963">
                <a:moveTo>
                  <a:pt x="0" y="0"/>
                </a:moveTo>
                <a:lnTo>
                  <a:pt x="640964" y="0"/>
                </a:lnTo>
                <a:lnTo>
                  <a:pt x="640964" y="2315463"/>
                </a:lnTo>
                <a:lnTo>
                  <a:pt x="0" y="2315463"/>
                </a:lnTo>
                <a:lnTo>
                  <a:pt x="0" y="0"/>
                </a:lnTo>
                <a:close/>
              </a:path>
            </a:pathLst>
          </a:custGeom>
          <a:blipFill rotWithShape="1">
            <a:blip r:embed="rId10">
              <a:alphaModFix/>
            </a:blip>
            <a:stretch>
              <a:fillRect b="0" l="-248140" r="0" t="0"/>
            </a:stretch>
          </a:blipFill>
          <a:ln>
            <a:noFill/>
          </a:ln>
        </p:spPr>
      </p:sp>
      <p:sp>
        <p:nvSpPr>
          <p:cNvPr id="1033" name="Google Shape;1033;p26"/>
          <p:cNvSpPr/>
          <p:nvPr/>
        </p:nvSpPr>
        <p:spPr>
          <a:xfrm>
            <a:off x="17476856" y="3948785"/>
            <a:ext cx="357652" cy="1292009"/>
          </a:xfrm>
          <a:custGeom>
            <a:rect b="b" l="l" r="r" t="t"/>
            <a:pathLst>
              <a:path extrusionOk="0" h="1292009" w="357652">
                <a:moveTo>
                  <a:pt x="0" y="0"/>
                </a:moveTo>
                <a:lnTo>
                  <a:pt x="357653" y="0"/>
                </a:lnTo>
                <a:lnTo>
                  <a:pt x="357653" y="1292009"/>
                </a:lnTo>
                <a:lnTo>
                  <a:pt x="0" y="1292009"/>
                </a:lnTo>
                <a:lnTo>
                  <a:pt x="0" y="0"/>
                </a:lnTo>
                <a:close/>
              </a:path>
            </a:pathLst>
          </a:custGeom>
          <a:blipFill rotWithShape="1">
            <a:blip r:embed="rId10">
              <a:alphaModFix/>
            </a:blip>
            <a:stretch>
              <a:fillRect b="0" l="-248140" r="0" t="0"/>
            </a:stretch>
          </a:blipFill>
          <a:ln>
            <a:noFill/>
          </a:ln>
        </p:spPr>
      </p:sp>
      <p:sp>
        <p:nvSpPr>
          <p:cNvPr id="1034" name="Google Shape;1034;p26"/>
          <p:cNvSpPr/>
          <p:nvPr/>
        </p:nvSpPr>
        <p:spPr>
          <a:xfrm>
            <a:off x="13320783" y="2396435"/>
            <a:ext cx="357652" cy="1292009"/>
          </a:xfrm>
          <a:custGeom>
            <a:rect b="b" l="l" r="r" t="t"/>
            <a:pathLst>
              <a:path extrusionOk="0" h="1292009" w="357652">
                <a:moveTo>
                  <a:pt x="0" y="0"/>
                </a:moveTo>
                <a:lnTo>
                  <a:pt x="357652" y="0"/>
                </a:lnTo>
                <a:lnTo>
                  <a:pt x="357652" y="1292009"/>
                </a:lnTo>
                <a:lnTo>
                  <a:pt x="0" y="1292009"/>
                </a:lnTo>
                <a:lnTo>
                  <a:pt x="0" y="0"/>
                </a:lnTo>
                <a:close/>
              </a:path>
            </a:pathLst>
          </a:custGeom>
          <a:blipFill rotWithShape="1">
            <a:blip r:embed="rId10">
              <a:alphaModFix/>
            </a:blip>
            <a:stretch>
              <a:fillRect b="0" l="-24814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038" name="Shape 1038"/>
        <p:cNvGrpSpPr/>
        <p:nvPr/>
      </p:nvGrpSpPr>
      <p:grpSpPr>
        <a:xfrm>
          <a:off x="0" y="0"/>
          <a:ext cx="0" cy="0"/>
          <a:chOff x="0" y="0"/>
          <a:chExt cx="0" cy="0"/>
        </a:xfrm>
      </p:grpSpPr>
      <p:grpSp>
        <p:nvGrpSpPr>
          <p:cNvPr id="1039" name="Google Shape;1039;p27"/>
          <p:cNvGrpSpPr/>
          <p:nvPr/>
        </p:nvGrpSpPr>
        <p:grpSpPr>
          <a:xfrm>
            <a:off x="-817312" y="9139664"/>
            <a:ext cx="19922624" cy="1147336"/>
            <a:chOff x="0" y="0"/>
            <a:chExt cx="26563499" cy="1529782"/>
          </a:xfrm>
        </p:grpSpPr>
        <p:sp>
          <p:nvSpPr>
            <p:cNvPr id="1040" name="Google Shape;1040;p27"/>
            <p:cNvSpPr/>
            <p:nvPr/>
          </p:nvSpPr>
          <p:spPr>
            <a:xfrm rot="10800000">
              <a:off x="5371346" y="0"/>
              <a:ext cx="5078114" cy="1529782"/>
            </a:xfrm>
            <a:custGeom>
              <a:rect b="b" l="l" r="r" t="t"/>
              <a:pathLst>
                <a:path extrusionOk="0" h="1529782" w="5078114">
                  <a:moveTo>
                    <a:pt x="0" y="0"/>
                  </a:moveTo>
                  <a:lnTo>
                    <a:pt x="5078114" y="0"/>
                  </a:lnTo>
                  <a:lnTo>
                    <a:pt x="5078114" y="1529782"/>
                  </a:lnTo>
                  <a:lnTo>
                    <a:pt x="0" y="1529782"/>
                  </a:lnTo>
                  <a:lnTo>
                    <a:pt x="0" y="0"/>
                  </a:lnTo>
                  <a:close/>
                </a:path>
              </a:pathLst>
            </a:custGeom>
            <a:blipFill rotWithShape="1">
              <a:blip r:embed="rId3">
                <a:alphaModFix/>
              </a:blip>
              <a:stretch>
                <a:fillRect b="0" l="0" r="0" t="0"/>
              </a:stretch>
            </a:blipFill>
            <a:ln>
              <a:noFill/>
            </a:ln>
          </p:spPr>
        </p:sp>
        <p:sp>
          <p:nvSpPr>
            <p:cNvPr id="1041" name="Google Shape;1041;p27"/>
            <p:cNvSpPr/>
            <p:nvPr/>
          </p:nvSpPr>
          <p:spPr>
            <a:xfrm rot="10800000">
              <a:off x="10742692" y="0"/>
              <a:ext cx="5078114" cy="1529782"/>
            </a:xfrm>
            <a:custGeom>
              <a:rect b="b" l="l" r="r" t="t"/>
              <a:pathLst>
                <a:path extrusionOk="0" h="1529782" w="5078114">
                  <a:moveTo>
                    <a:pt x="0" y="0"/>
                  </a:moveTo>
                  <a:lnTo>
                    <a:pt x="5078114" y="0"/>
                  </a:lnTo>
                  <a:lnTo>
                    <a:pt x="5078114" y="1529782"/>
                  </a:lnTo>
                  <a:lnTo>
                    <a:pt x="0" y="1529782"/>
                  </a:lnTo>
                  <a:lnTo>
                    <a:pt x="0" y="0"/>
                  </a:lnTo>
                  <a:close/>
                </a:path>
              </a:pathLst>
            </a:custGeom>
            <a:blipFill rotWithShape="1">
              <a:blip r:embed="rId3">
                <a:alphaModFix/>
              </a:blip>
              <a:stretch>
                <a:fillRect b="0" l="0" r="0" t="0"/>
              </a:stretch>
            </a:blipFill>
            <a:ln>
              <a:noFill/>
            </a:ln>
          </p:spPr>
        </p:sp>
        <p:sp>
          <p:nvSpPr>
            <p:cNvPr id="1042" name="Google Shape;1042;p27"/>
            <p:cNvSpPr/>
            <p:nvPr/>
          </p:nvSpPr>
          <p:spPr>
            <a:xfrm rot="10800000">
              <a:off x="16114039" y="0"/>
              <a:ext cx="5078114" cy="1529782"/>
            </a:xfrm>
            <a:custGeom>
              <a:rect b="b" l="l" r="r" t="t"/>
              <a:pathLst>
                <a:path extrusionOk="0" h="1529782" w="5078114">
                  <a:moveTo>
                    <a:pt x="0" y="0"/>
                  </a:moveTo>
                  <a:lnTo>
                    <a:pt x="5078114" y="0"/>
                  </a:lnTo>
                  <a:lnTo>
                    <a:pt x="5078114" y="1529782"/>
                  </a:lnTo>
                  <a:lnTo>
                    <a:pt x="0" y="1529782"/>
                  </a:lnTo>
                  <a:lnTo>
                    <a:pt x="0" y="0"/>
                  </a:lnTo>
                  <a:close/>
                </a:path>
              </a:pathLst>
            </a:custGeom>
            <a:blipFill rotWithShape="1">
              <a:blip r:embed="rId3">
                <a:alphaModFix/>
              </a:blip>
              <a:stretch>
                <a:fillRect b="0" l="0" r="0" t="0"/>
              </a:stretch>
            </a:blipFill>
            <a:ln>
              <a:noFill/>
            </a:ln>
          </p:spPr>
        </p:sp>
        <p:sp>
          <p:nvSpPr>
            <p:cNvPr id="1043" name="Google Shape;1043;p27"/>
            <p:cNvSpPr/>
            <p:nvPr/>
          </p:nvSpPr>
          <p:spPr>
            <a:xfrm rot="10800000">
              <a:off x="21485385" y="0"/>
              <a:ext cx="5078114" cy="1529782"/>
            </a:xfrm>
            <a:custGeom>
              <a:rect b="b" l="l" r="r" t="t"/>
              <a:pathLst>
                <a:path extrusionOk="0" h="1529782" w="5078114">
                  <a:moveTo>
                    <a:pt x="0" y="0"/>
                  </a:moveTo>
                  <a:lnTo>
                    <a:pt x="5078114" y="0"/>
                  </a:lnTo>
                  <a:lnTo>
                    <a:pt x="5078114" y="1529782"/>
                  </a:lnTo>
                  <a:lnTo>
                    <a:pt x="0" y="1529782"/>
                  </a:lnTo>
                  <a:lnTo>
                    <a:pt x="0" y="0"/>
                  </a:lnTo>
                  <a:close/>
                </a:path>
              </a:pathLst>
            </a:custGeom>
            <a:blipFill rotWithShape="1">
              <a:blip r:embed="rId3">
                <a:alphaModFix/>
              </a:blip>
              <a:stretch>
                <a:fillRect b="0" l="0" r="0" t="0"/>
              </a:stretch>
            </a:blipFill>
            <a:ln>
              <a:noFill/>
            </a:ln>
          </p:spPr>
        </p:sp>
        <p:sp>
          <p:nvSpPr>
            <p:cNvPr id="1044" name="Google Shape;1044;p27"/>
            <p:cNvSpPr/>
            <p:nvPr/>
          </p:nvSpPr>
          <p:spPr>
            <a:xfrm rot="10800000">
              <a:off x="0" y="0"/>
              <a:ext cx="5078114" cy="1529782"/>
            </a:xfrm>
            <a:custGeom>
              <a:rect b="b" l="l" r="r" t="t"/>
              <a:pathLst>
                <a:path extrusionOk="0" h="1529782" w="5078114">
                  <a:moveTo>
                    <a:pt x="0" y="0"/>
                  </a:moveTo>
                  <a:lnTo>
                    <a:pt x="5078114" y="0"/>
                  </a:lnTo>
                  <a:lnTo>
                    <a:pt x="5078114" y="1529782"/>
                  </a:lnTo>
                  <a:lnTo>
                    <a:pt x="0" y="1529782"/>
                  </a:lnTo>
                  <a:lnTo>
                    <a:pt x="0" y="0"/>
                  </a:lnTo>
                  <a:close/>
                </a:path>
              </a:pathLst>
            </a:custGeom>
            <a:blipFill rotWithShape="1">
              <a:blip r:embed="rId3">
                <a:alphaModFix/>
              </a:blip>
              <a:stretch>
                <a:fillRect b="0" l="0" r="0" t="0"/>
              </a:stretch>
            </a:blipFill>
            <a:ln>
              <a:noFill/>
            </a:ln>
          </p:spPr>
        </p:sp>
      </p:grpSp>
      <p:sp>
        <p:nvSpPr>
          <p:cNvPr id="1045" name="Google Shape;1045;p27"/>
          <p:cNvSpPr/>
          <p:nvPr/>
        </p:nvSpPr>
        <p:spPr>
          <a:xfrm>
            <a:off x="14192152" y="0"/>
            <a:ext cx="5637066" cy="5665393"/>
          </a:xfrm>
          <a:custGeom>
            <a:rect b="b" l="l" r="r" t="t"/>
            <a:pathLst>
              <a:path extrusionOk="0" h="5665393" w="5637066">
                <a:moveTo>
                  <a:pt x="0" y="0"/>
                </a:moveTo>
                <a:lnTo>
                  <a:pt x="5637065" y="0"/>
                </a:lnTo>
                <a:lnTo>
                  <a:pt x="5637065" y="5665393"/>
                </a:lnTo>
                <a:lnTo>
                  <a:pt x="0" y="5665393"/>
                </a:lnTo>
                <a:lnTo>
                  <a:pt x="0" y="0"/>
                </a:lnTo>
                <a:close/>
              </a:path>
            </a:pathLst>
          </a:custGeom>
          <a:blipFill rotWithShape="1">
            <a:blip r:embed="rId4">
              <a:alphaModFix/>
            </a:blip>
            <a:stretch>
              <a:fillRect b="0" l="0" r="0" t="0"/>
            </a:stretch>
          </a:blipFill>
          <a:ln>
            <a:noFill/>
          </a:ln>
        </p:spPr>
      </p:sp>
      <p:sp>
        <p:nvSpPr>
          <p:cNvPr id="1046" name="Google Shape;1046;p27"/>
          <p:cNvSpPr/>
          <p:nvPr/>
        </p:nvSpPr>
        <p:spPr>
          <a:xfrm>
            <a:off x="-1769676" y="-1404163"/>
            <a:ext cx="5596752" cy="5601420"/>
          </a:xfrm>
          <a:custGeom>
            <a:rect b="b" l="l" r="r" t="t"/>
            <a:pathLst>
              <a:path extrusionOk="0" h="5601420" w="5596752">
                <a:moveTo>
                  <a:pt x="0" y="0"/>
                </a:moveTo>
                <a:lnTo>
                  <a:pt x="5596752" y="0"/>
                </a:lnTo>
                <a:lnTo>
                  <a:pt x="5596752" y="5601419"/>
                </a:lnTo>
                <a:lnTo>
                  <a:pt x="0" y="5601419"/>
                </a:lnTo>
                <a:lnTo>
                  <a:pt x="0" y="0"/>
                </a:lnTo>
                <a:close/>
              </a:path>
            </a:pathLst>
          </a:custGeom>
          <a:blipFill rotWithShape="1">
            <a:blip r:embed="rId5">
              <a:alphaModFix/>
            </a:blip>
            <a:stretch>
              <a:fillRect b="0" l="0" r="0" t="0"/>
            </a:stretch>
          </a:blipFill>
          <a:ln>
            <a:noFill/>
          </a:ln>
        </p:spPr>
      </p:sp>
      <p:grpSp>
        <p:nvGrpSpPr>
          <p:cNvPr id="1047" name="Google Shape;1047;p27"/>
          <p:cNvGrpSpPr/>
          <p:nvPr/>
        </p:nvGrpSpPr>
        <p:grpSpPr>
          <a:xfrm>
            <a:off x="1817428" y="2521278"/>
            <a:ext cx="3775473" cy="4528599"/>
            <a:chOff x="0" y="-47625"/>
            <a:chExt cx="994363" cy="1192717"/>
          </a:xfrm>
        </p:grpSpPr>
        <p:sp>
          <p:nvSpPr>
            <p:cNvPr id="1048" name="Google Shape;1048;p27"/>
            <p:cNvSpPr/>
            <p:nvPr/>
          </p:nvSpPr>
          <p:spPr>
            <a:xfrm>
              <a:off x="0" y="0"/>
              <a:ext cx="994363" cy="1145092"/>
            </a:xfrm>
            <a:custGeom>
              <a:rect b="b" l="l" r="r" t="t"/>
              <a:pathLst>
                <a:path extrusionOk="0" h="1145092" w="994363">
                  <a:moveTo>
                    <a:pt x="0" y="0"/>
                  </a:moveTo>
                  <a:lnTo>
                    <a:pt x="994363" y="0"/>
                  </a:lnTo>
                  <a:lnTo>
                    <a:pt x="994363" y="1145092"/>
                  </a:lnTo>
                  <a:lnTo>
                    <a:pt x="0" y="1145092"/>
                  </a:lnTo>
                  <a:close/>
                </a:path>
              </a:pathLst>
            </a:custGeom>
            <a:gradFill>
              <a:gsLst>
                <a:gs pos="0">
                  <a:srgbClr val="EFE373"/>
                </a:gs>
                <a:gs pos="100000">
                  <a:srgbClr val="A68229"/>
                </a:gs>
              </a:gsLst>
              <a:path path="circle">
                <a:fillToRect b="100%" r="100%"/>
              </a:path>
              <a:tileRect l="-100%" t="-100%"/>
            </a:gradFill>
            <a:ln>
              <a:noFill/>
            </a:ln>
          </p:spPr>
        </p:sp>
        <p:sp>
          <p:nvSpPr>
            <p:cNvPr id="1049" name="Google Shape;1049;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27"/>
          <p:cNvGrpSpPr/>
          <p:nvPr/>
        </p:nvGrpSpPr>
        <p:grpSpPr>
          <a:xfrm>
            <a:off x="7059751" y="2521278"/>
            <a:ext cx="3775473" cy="4528599"/>
            <a:chOff x="0" y="-47625"/>
            <a:chExt cx="994363" cy="1192717"/>
          </a:xfrm>
        </p:grpSpPr>
        <p:sp>
          <p:nvSpPr>
            <p:cNvPr id="1051" name="Google Shape;1051;p27"/>
            <p:cNvSpPr/>
            <p:nvPr/>
          </p:nvSpPr>
          <p:spPr>
            <a:xfrm>
              <a:off x="0" y="0"/>
              <a:ext cx="994363" cy="1145092"/>
            </a:xfrm>
            <a:custGeom>
              <a:rect b="b" l="l" r="r" t="t"/>
              <a:pathLst>
                <a:path extrusionOk="0" h="1145092" w="994363">
                  <a:moveTo>
                    <a:pt x="0" y="0"/>
                  </a:moveTo>
                  <a:lnTo>
                    <a:pt x="994363" y="0"/>
                  </a:lnTo>
                  <a:lnTo>
                    <a:pt x="994363" y="1145092"/>
                  </a:lnTo>
                  <a:lnTo>
                    <a:pt x="0" y="1145092"/>
                  </a:lnTo>
                  <a:close/>
                </a:path>
              </a:pathLst>
            </a:custGeom>
            <a:gradFill>
              <a:gsLst>
                <a:gs pos="0">
                  <a:srgbClr val="EFE373"/>
                </a:gs>
                <a:gs pos="100000">
                  <a:srgbClr val="A68229"/>
                </a:gs>
              </a:gsLst>
              <a:path path="circle">
                <a:fillToRect b="100%" r="100%"/>
              </a:path>
              <a:tileRect l="-100%" t="-100%"/>
            </a:gradFill>
            <a:ln>
              <a:noFill/>
            </a:ln>
          </p:spPr>
        </p:sp>
        <p:sp>
          <p:nvSpPr>
            <p:cNvPr id="1052" name="Google Shape;1052;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27"/>
          <p:cNvGrpSpPr/>
          <p:nvPr/>
        </p:nvGrpSpPr>
        <p:grpSpPr>
          <a:xfrm>
            <a:off x="12302074" y="2521278"/>
            <a:ext cx="3775473" cy="4528599"/>
            <a:chOff x="0" y="-47625"/>
            <a:chExt cx="994363" cy="1192717"/>
          </a:xfrm>
        </p:grpSpPr>
        <p:sp>
          <p:nvSpPr>
            <p:cNvPr id="1054" name="Google Shape;1054;p27"/>
            <p:cNvSpPr/>
            <p:nvPr/>
          </p:nvSpPr>
          <p:spPr>
            <a:xfrm>
              <a:off x="0" y="0"/>
              <a:ext cx="994363" cy="1145092"/>
            </a:xfrm>
            <a:custGeom>
              <a:rect b="b" l="l" r="r" t="t"/>
              <a:pathLst>
                <a:path extrusionOk="0" h="1145092" w="994363">
                  <a:moveTo>
                    <a:pt x="0" y="0"/>
                  </a:moveTo>
                  <a:lnTo>
                    <a:pt x="994363" y="0"/>
                  </a:lnTo>
                  <a:lnTo>
                    <a:pt x="994363" y="1145092"/>
                  </a:lnTo>
                  <a:lnTo>
                    <a:pt x="0" y="1145092"/>
                  </a:lnTo>
                  <a:close/>
                </a:path>
              </a:pathLst>
            </a:custGeom>
            <a:gradFill>
              <a:gsLst>
                <a:gs pos="0">
                  <a:srgbClr val="EFE373"/>
                </a:gs>
                <a:gs pos="100000">
                  <a:srgbClr val="A68229"/>
                </a:gs>
              </a:gsLst>
              <a:path path="circle">
                <a:fillToRect b="100%" r="100%"/>
              </a:path>
              <a:tileRect l="-100%" t="-100%"/>
            </a:gradFill>
            <a:ln>
              <a:noFill/>
            </a:ln>
          </p:spPr>
        </p:sp>
        <p:sp>
          <p:nvSpPr>
            <p:cNvPr id="1055" name="Google Shape;1055;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56" name="Google Shape;1056;p27"/>
          <p:cNvPicPr preferRelativeResize="0"/>
          <p:nvPr/>
        </p:nvPicPr>
        <p:blipFill rotWithShape="1">
          <a:blip r:embed="rId6">
            <a:alphaModFix/>
          </a:blip>
          <a:srcRect b="0" l="21457" r="21456" t="0"/>
          <a:stretch/>
        </p:blipFill>
        <p:spPr>
          <a:xfrm>
            <a:off x="1920239" y="2791491"/>
            <a:ext cx="3569850" cy="4168999"/>
          </a:xfrm>
          <a:prstGeom prst="rect">
            <a:avLst/>
          </a:prstGeom>
          <a:noFill/>
          <a:ln>
            <a:noFill/>
          </a:ln>
        </p:spPr>
      </p:pic>
      <p:pic>
        <p:nvPicPr>
          <p:cNvPr id="1057" name="Google Shape;1057;p27"/>
          <p:cNvPicPr preferRelativeResize="0"/>
          <p:nvPr/>
        </p:nvPicPr>
        <p:blipFill rotWithShape="1">
          <a:blip r:embed="rId7">
            <a:alphaModFix/>
          </a:blip>
          <a:srcRect b="0" l="27190" r="15724" t="0"/>
          <a:stretch/>
        </p:blipFill>
        <p:spPr>
          <a:xfrm>
            <a:off x="7162562" y="2791491"/>
            <a:ext cx="3569850" cy="4168999"/>
          </a:xfrm>
          <a:prstGeom prst="rect">
            <a:avLst/>
          </a:prstGeom>
          <a:noFill/>
          <a:ln>
            <a:noFill/>
          </a:ln>
        </p:spPr>
      </p:pic>
      <p:pic>
        <p:nvPicPr>
          <p:cNvPr id="1058" name="Google Shape;1058;p27"/>
          <p:cNvPicPr preferRelativeResize="0"/>
          <p:nvPr/>
        </p:nvPicPr>
        <p:blipFill rotWithShape="1">
          <a:blip r:embed="rId8">
            <a:alphaModFix/>
          </a:blip>
          <a:srcRect b="14354" l="0" r="16295" t="20476"/>
          <a:stretch/>
        </p:blipFill>
        <p:spPr>
          <a:xfrm>
            <a:off x="12404885" y="2791491"/>
            <a:ext cx="3569850" cy="4168999"/>
          </a:xfrm>
          <a:prstGeom prst="rect">
            <a:avLst/>
          </a:prstGeom>
          <a:noFill/>
          <a:ln>
            <a:noFill/>
          </a:ln>
        </p:spPr>
      </p:pic>
      <p:sp>
        <p:nvSpPr>
          <p:cNvPr id="1059" name="Google Shape;1059;p27"/>
          <p:cNvSpPr txBox="1"/>
          <p:nvPr/>
        </p:nvSpPr>
        <p:spPr>
          <a:xfrm>
            <a:off x="2023725" y="7249015"/>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060" name="Google Shape;1060;p27"/>
          <p:cNvSpPr txBox="1"/>
          <p:nvPr/>
        </p:nvSpPr>
        <p:spPr>
          <a:xfrm>
            <a:off x="7266048" y="7249015"/>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061" name="Google Shape;1061;p27"/>
          <p:cNvSpPr txBox="1"/>
          <p:nvPr/>
        </p:nvSpPr>
        <p:spPr>
          <a:xfrm>
            <a:off x="12508370" y="7249015"/>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062" name="Google Shape;1062;p27"/>
          <p:cNvSpPr txBox="1"/>
          <p:nvPr/>
        </p:nvSpPr>
        <p:spPr>
          <a:xfrm>
            <a:off x="2023725" y="7938244"/>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063" name="Google Shape;1063;p27"/>
          <p:cNvSpPr txBox="1"/>
          <p:nvPr/>
        </p:nvSpPr>
        <p:spPr>
          <a:xfrm>
            <a:off x="7266048" y="7938244"/>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064" name="Google Shape;1064;p27"/>
          <p:cNvSpPr txBox="1"/>
          <p:nvPr/>
        </p:nvSpPr>
        <p:spPr>
          <a:xfrm>
            <a:off x="12508370" y="7938244"/>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065" name="Google Shape;1065;p27"/>
          <p:cNvSpPr txBox="1"/>
          <p:nvPr/>
        </p:nvSpPr>
        <p:spPr>
          <a:xfrm>
            <a:off x="3477153" y="838200"/>
            <a:ext cx="10940669"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Carnival Activities</a:t>
            </a:r>
            <a:endParaRPr/>
          </a:p>
        </p:txBody>
      </p:sp>
      <p:sp>
        <p:nvSpPr>
          <p:cNvPr id="1066" name="Google Shape;1066;p27"/>
          <p:cNvSpPr/>
          <p:nvPr/>
        </p:nvSpPr>
        <p:spPr>
          <a:xfrm>
            <a:off x="16823683" y="6519337"/>
            <a:ext cx="435617" cy="1573655"/>
          </a:xfrm>
          <a:custGeom>
            <a:rect b="b" l="l" r="r" t="t"/>
            <a:pathLst>
              <a:path extrusionOk="0" h="1573655" w="435617">
                <a:moveTo>
                  <a:pt x="0" y="0"/>
                </a:moveTo>
                <a:lnTo>
                  <a:pt x="435617" y="0"/>
                </a:lnTo>
                <a:lnTo>
                  <a:pt x="435617" y="1573655"/>
                </a:lnTo>
                <a:lnTo>
                  <a:pt x="0" y="1573655"/>
                </a:lnTo>
                <a:lnTo>
                  <a:pt x="0" y="0"/>
                </a:lnTo>
                <a:close/>
              </a:path>
            </a:pathLst>
          </a:custGeom>
          <a:blipFill rotWithShape="1">
            <a:blip r:embed="rId9">
              <a:alphaModFix/>
            </a:blip>
            <a:stretch>
              <a:fillRect b="0" l="-248140" r="0" t="0"/>
            </a:stretch>
          </a:blipFill>
          <a:ln>
            <a:noFill/>
          </a:ln>
        </p:spPr>
      </p:sp>
      <p:sp>
        <p:nvSpPr>
          <p:cNvPr id="1067" name="Google Shape;1067;p27"/>
          <p:cNvSpPr/>
          <p:nvPr/>
        </p:nvSpPr>
        <p:spPr>
          <a:xfrm>
            <a:off x="6108517" y="2250029"/>
            <a:ext cx="435617" cy="1573655"/>
          </a:xfrm>
          <a:custGeom>
            <a:rect b="b" l="l" r="r" t="t"/>
            <a:pathLst>
              <a:path extrusionOk="0" h="1573655" w="435617">
                <a:moveTo>
                  <a:pt x="0" y="0"/>
                </a:moveTo>
                <a:lnTo>
                  <a:pt x="435618" y="0"/>
                </a:lnTo>
                <a:lnTo>
                  <a:pt x="435618" y="1573655"/>
                </a:lnTo>
                <a:lnTo>
                  <a:pt x="0" y="1573655"/>
                </a:lnTo>
                <a:lnTo>
                  <a:pt x="0" y="0"/>
                </a:lnTo>
                <a:close/>
              </a:path>
            </a:pathLst>
          </a:custGeom>
          <a:blipFill rotWithShape="1">
            <a:blip r:embed="rId9">
              <a:alphaModFix/>
            </a:blip>
            <a:stretch>
              <a:fillRect b="0" l="-248140" r="0" t="0"/>
            </a:stretch>
          </a:blipFill>
          <a:ln>
            <a:noFill/>
          </a:ln>
        </p:spPr>
      </p:sp>
      <p:grpSp>
        <p:nvGrpSpPr>
          <p:cNvPr id="1068" name="Google Shape;1068;p27"/>
          <p:cNvGrpSpPr/>
          <p:nvPr/>
        </p:nvGrpSpPr>
        <p:grpSpPr>
          <a:xfrm>
            <a:off x="6108517" y="4734393"/>
            <a:ext cx="283195" cy="283195"/>
            <a:chOff x="0" y="0"/>
            <a:chExt cx="812800" cy="812800"/>
          </a:xfrm>
        </p:grpSpPr>
        <p:sp>
          <p:nvSpPr>
            <p:cNvPr id="1069" name="Google Shape;106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27"/>
          <p:cNvGrpSpPr/>
          <p:nvPr/>
        </p:nvGrpSpPr>
        <p:grpSpPr>
          <a:xfrm>
            <a:off x="6544135" y="7809797"/>
            <a:ext cx="283195" cy="283195"/>
            <a:chOff x="0" y="0"/>
            <a:chExt cx="812800" cy="812800"/>
          </a:xfrm>
        </p:grpSpPr>
        <p:sp>
          <p:nvSpPr>
            <p:cNvPr id="1072" name="Google Shape;10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4" name="Google Shape;1074;p27"/>
          <p:cNvGrpSpPr/>
          <p:nvPr/>
        </p:nvGrpSpPr>
        <p:grpSpPr>
          <a:xfrm>
            <a:off x="745505" y="7164567"/>
            <a:ext cx="283195" cy="283195"/>
            <a:chOff x="0" y="0"/>
            <a:chExt cx="812800" cy="812800"/>
          </a:xfrm>
        </p:grpSpPr>
        <p:sp>
          <p:nvSpPr>
            <p:cNvPr id="1075" name="Google Shape;107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7" name="Google Shape;1077;p27"/>
          <p:cNvGrpSpPr/>
          <p:nvPr/>
        </p:nvGrpSpPr>
        <p:grpSpPr>
          <a:xfrm>
            <a:off x="10835224" y="2250029"/>
            <a:ext cx="147510" cy="147510"/>
            <a:chOff x="0" y="0"/>
            <a:chExt cx="812800" cy="812800"/>
          </a:xfrm>
        </p:grpSpPr>
        <p:sp>
          <p:nvSpPr>
            <p:cNvPr id="1078" name="Google Shape;10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0" name="Google Shape;1080;p27"/>
          <p:cNvGrpSpPr/>
          <p:nvPr/>
        </p:nvGrpSpPr>
        <p:grpSpPr>
          <a:xfrm>
            <a:off x="11421139" y="5665393"/>
            <a:ext cx="147510" cy="147510"/>
            <a:chOff x="0" y="0"/>
            <a:chExt cx="812800" cy="812800"/>
          </a:xfrm>
        </p:grpSpPr>
        <p:sp>
          <p:nvSpPr>
            <p:cNvPr id="1081" name="Google Shape;108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3" name="Google Shape;1083;p27"/>
          <p:cNvGrpSpPr/>
          <p:nvPr/>
        </p:nvGrpSpPr>
        <p:grpSpPr>
          <a:xfrm>
            <a:off x="16967736" y="5665393"/>
            <a:ext cx="147510" cy="147510"/>
            <a:chOff x="0" y="0"/>
            <a:chExt cx="812800" cy="812800"/>
          </a:xfrm>
        </p:grpSpPr>
        <p:sp>
          <p:nvSpPr>
            <p:cNvPr id="1084" name="Google Shape;108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27"/>
          <p:cNvGrpSpPr/>
          <p:nvPr/>
        </p:nvGrpSpPr>
        <p:grpSpPr>
          <a:xfrm>
            <a:off x="11783497" y="7945482"/>
            <a:ext cx="147510" cy="147510"/>
            <a:chOff x="0" y="0"/>
            <a:chExt cx="812800" cy="812800"/>
          </a:xfrm>
        </p:grpSpPr>
        <p:sp>
          <p:nvSpPr>
            <p:cNvPr id="1087" name="Google Shape;108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9" name="Google Shape;1089;p27"/>
          <p:cNvGrpSpPr/>
          <p:nvPr/>
        </p:nvGrpSpPr>
        <p:grpSpPr>
          <a:xfrm>
            <a:off x="13697881" y="1028700"/>
            <a:ext cx="147510" cy="147510"/>
            <a:chOff x="0" y="0"/>
            <a:chExt cx="812800" cy="812800"/>
          </a:xfrm>
        </p:grpSpPr>
        <p:sp>
          <p:nvSpPr>
            <p:cNvPr id="1090" name="Google Shape;109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2" name="Google Shape;1092;p27"/>
          <p:cNvGrpSpPr/>
          <p:nvPr/>
        </p:nvGrpSpPr>
        <p:grpSpPr>
          <a:xfrm>
            <a:off x="11494894" y="3823684"/>
            <a:ext cx="147510" cy="147510"/>
            <a:chOff x="0" y="0"/>
            <a:chExt cx="812800" cy="812800"/>
          </a:xfrm>
        </p:grpSpPr>
        <p:sp>
          <p:nvSpPr>
            <p:cNvPr id="1093" name="Google Shape;109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27"/>
          <p:cNvGrpSpPr/>
          <p:nvPr/>
        </p:nvGrpSpPr>
        <p:grpSpPr>
          <a:xfrm>
            <a:off x="954945" y="5321607"/>
            <a:ext cx="147510" cy="147510"/>
            <a:chOff x="0" y="0"/>
            <a:chExt cx="812800" cy="812800"/>
          </a:xfrm>
        </p:grpSpPr>
        <p:sp>
          <p:nvSpPr>
            <p:cNvPr id="1096" name="Google Shape;109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8" name="Google Shape;1098;p27"/>
          <p:cNvGrpSpPr/>
          <p:nvPr/>
        </p:nvGrpSpPr>
        <p:grpSpPr>
          <a:xfrm>
            <a:off x="16428101" y="8348454"/>
            <a:ext cx="147510" cy="147510"/>
            <a:chOff x="0" y="0"/>
            <a:chExt cx="812800" cy="812800"/>
          </a:xfrm>
        </p:grpSpPr>
        <p:sp>
          <p:nvSpPr>
            <p:cNvPr id="1099" name="Google Shape;10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27"/>
          <p:cNvGrpSpPr/>
          <p:nvPr/>
        </p:nvGrpSpPr>
        <p:grpSpPr>
          <a:xfrm>
            <a:off x="17749720" y="8495964"/>
            <a:ext cx="147510" cy="147510"/>
            <a:chOff x="0" y="0"/>
            <a:chExt cx="812800" cy="812800"/>
          </a:xfrm>
        </p:grpSpPr>
        <p:sp>
          <p:nvSpPr>
            <p:cNvPr id="1102" name="Google Shape;110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27"/>
          <p:cNvGrpSpPr/>
          <p:nvPr/>
        </p:nvGrpSpPr>
        <p:grpSpPr>
          <a:xfrm>
            <a:off x="18002250" y="7017057"/>
            <a:ext cx="147510" cy="147510"/>
            <a:chOff x="0" y="0"/>
            <a:chExt cx="812800" cy="812800"/>
          </a:xfrm>
        </p:grpSpPr>
        <p:sp>
          <p:nvSpPr>
            <p:cNvPr id="1105" name="Google Shape;11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27"/>
          <p:cNvGrpSpPr/>
          <p:nvPr/>
        </p:nvGrpSpPr>
        <p:grpSpPr>
          <a:xfrm>
            <a:off x="1669918" y="7809797"/>
            <a:ext cx="147510" cy="147510"/>
            <a:chOff x="0" y="0"/>
            <a:chExt cx="812800" cy="812800"/>
          </a:xfrm>
        </p:grpSpPr>
        <p:sp>
          <p:nvSpPr>
            <p:cNvPr id="1108" name="Google Shape;11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0" name="Google Shape;1110;p27"/>
          <p:cNvGrpSpPr/>
          <p:nvPr/>
        </p:nvGrpSpPr>
        <p:grpSpPr>
          <a:xfrm>
            <a:off x="671750" y="8348454"/>
            <a:ext cx="147510" cy="147510"/>
            <a:chOff x="0" y="0"/>
            <a:chExt cx="812800" cy="812800"/>
          </a:xfrm>
        </p:grpSpPr>
        <p:sp>
          <p:nvSpPr>
            <p:cNvPr id="1111" name="Google Shape;11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3" name="Google Shape;1113;p27"/>
          <p:cNvGrpSpPr/>
          <p:nvPr/>
        </p:nvGrpSpPr>
        <p:grpSpPr>
          <a:xfrm>
            <a:off x="5592901" y="8348454"/>
            <a:ext cx="147510" cy="147510"/>
            <a:chOff x="0" y="0"/>
            <a:chExt cx="812800" cy="812800"/>
          </a:xfrm>
        </p:grpSpPr>
        <p:sp>
          <p:nvSpPr>
            <p:cNvPr id="1114" name="Google Shape;11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6" name="Google Shape;1116;p27"/>
          <p:cNvGrpSpPr/>
          <p:nvPr/>
        </p:nvGrpSpPr>
        <p:grpSpPr>
          <a:xfrm>
            <a:off x="4609709" y="847725"/>
            <a:ext cx="147510" cy="147510"/>
            <a:chOff x="0" y="0"/>
            <a:chExt cx="812800" cy="812800"/>
          </a:xfrm>
        </p:grpSpPr>
        <p:sp>
          <p:nvSpPr>
            <p:cNvPr id="1117" name="Google Shape;11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9" name="Google Shape;1119;p27"/>
          <p:cNvGrpSpPr/>
          <p:nvPr/>
        </p:nvGrpSpPr>
        <p:grpSpPr>
          <a:xfrm>
            <a:off x="6470379" y="5812903"/>
            <a:ext cx="147510" cy="147510"/>
            <a:chOff x="0" y="0"/>
            <a:chExt cx="812800" cy="812800"/>
          </a:xfrm>
        </p:grpSpPr>
        <p:sp>
          <p:nvSpPr>
            <p:cNvPr id="1120" name="Google Shape;11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125" name="Shape 1125"/>
        <p:cNvGrpSpPr/>
        <p:nvPr/>
      </p:nvGrpSpPr>
      <p:grpSpPr>
        <a:xfrm>
          <a:off x="0" y="0"/>
          <a:ext cx="0" cy="0"/>
          <a:chOff x="0" y="0"/>
          <a:chExt cx="0" cy="0"/>
        </a:xfrm>
      </p:grpSpPr>
      <p:grpSp>
        <p:nvGrpSpPr>
          <p:cNvPr id="1126" name="Google Shape;1126;p28"/>
          <p:cNvGrpSpPr/>
          <p:nvPr/>
        </p:nvGrpSpPr>
        <p:grpSpPr>
          <a:xfrm>
            <a:off x="-994287" y="109042"/>
            <a:ext cx="20276573" cy="3833257"/>
            <a:chOff x="0" y="0"/>
            <a:chExt cx="27035431" cy="5111010"/>
          </a:xfrm>
        </p:grpSpPr>
        <p:sp>
          <p:nvSpPr>
            <p:cNvPr id="1127" name="Google Shape;1127;p28"/>
            <p:cNvSpPr/>
            <p:nvPr/>
          </p:nvSpPr>
          <p:spPr>
            <a:xfrm>
              <a:off x="0" y="0"/>
              <a:ext cx="9363682" cy="5111010"/>
            </a:xfrm>
            <a:custGeom>
              <a:rect b="b" l="l" r="r" t="t"/>
              <a:pathLst>
                <a:path extrusionOk="0" h="5111010" w="9363682">
                  <a:moveTo>
                    <a:pt x="0" y="0"/>
                  </a:moveTo>
                  <a:lnTo>
                    <a:pt x="9363682" y="0"/>
                  </a:lnTo>
                  <a:lnTo>
                    <a:pt x="9363682" y="5111010"/>
                  </a:lnTo>
                  <a:lnTo>
                    <a:pt x="0" y="5111010"/>
                  </a:lnTo>
                  <a:lnTo>
                    <a:pt x="0" y="0"/>
                  </a:lnTo>
                  <a:close/>
                </a:path>
              </a:pathLst>
            </a:custGeom>
            <a:blipFill rotWithShape="1">
              <a:blip r:embed="rId3">
                <a:alphaModFix/>
              </a:blip>
              <a:stretch>
                <a:fillRect b="0" l="0" r="0" t="0"/>
              </a:stretch>
            </a:blipFill>
            <a:ln>
              <a:noFill/>
            </a:ln>
          </p:spPr>
        </p:sp>
        <p:sp>
          <p:nvSpPr>
            <p:cNvPr id="1128" name="Google Shape;1128;p28"/>
            <p:cNvSpPr/>
            <p:nvPr/>
          </p:nvSpPr>
          <p:spPr>
            <a:xfrm flipH="1">
              <a:off x="17671749" y="0"/>
              <a:ext cx="9363682" cy="5111010"/>
            </a:xfrm>
            <a:custGeom>
              <a:rect b="b" l="l" r="r" t="t"/>
              <a:pathLst>
                <a:path extrusionOk="0" h="5111010" w="9363682">
                  <a:moveTo>
                    <a:pt x="9363682" y="0"/>
                  </a:moveTo>
                  <a:lnTo>
                    <a:pt x="0" y="0"/>
                  </a:lnTo>
                  <a:lnTo>
                    <a:pt x="0" y="5111010"/>
                  </a:lnTo>
                  <a:lnTo>
                    <a:pt x="9363682" y="5111010"/>
                  </a:lnTo>
                  <a:lnTo>
                    <a:pt x="9363682" y="0"/>
                  </a:lnTo>
                  <a:close/>
                </a:path>
              </a:pathLst>
            </a:custGeom>
            <a:blipFill rotWithShape="1">
              <a:blip r:embed="rId3">
                <a:alphaModFix/>
              </a:blip>
              <a:stretch>
                <a:fillRect b="0" l="0" r="0" t="0"/>
              </a:stretch>
            </a:blipFill>
            <a:ln>
              <a:noFill/>
            </a:ln>
          </p:spPr>
        </p:sp>
        <p:sp>
          <p:nvSpPr>
            <p:cNvPr id="1129" name="Google Shape;1129;p28"/>
            <p:cNvSpPr/>
            <p:nvPr/>
          </p:nvSpPr>
          <p:spPr>
            <a:xfrm>
              <a:off x="9440077" y="0"/>
              <a:ext cx="7993575" cy="5111010"/>
            </a:xfrm>
            <a:custGeom>
              <a:rect b="b" l="l" r="r" t="t"/>
              <a:pathLst>
                <a:path extrusionOk="0" h="5111010" w="7993575">
                  <a:moveTo>
                    <a:pt x="0" y="0"/>
                  </a:moveTo>
                  <a:lnTo>
                    <a:pt x="7993575" y="0"/>
                  </a:lnTo>
                  <a:lnTo>
                    <a:pt x="7993575" y="5111010"/>
                  </a:lnTo>
                  <a:lnTo>
                    <a:pt x="0" y="5111010"/>
                  </a:lnTo>
                  <a:lnTo>
                    <a:pt x="0" y="0"/>
                  </a:lnTo>
                  <a:close/>
                </a:path>
              </a:pathLst>
            </a:custGeom>
            <a:blipFill rotWithShape="1">
              <a:blip r:embed="rId3">
                <a:alphaModFix/>
              </a:blip>
              <a:stretch>
                <a:fillRect b="0" l="-17139" r="0" t="0"/>
              </a:stretch>
            </a:blipFill>
            <a:ln>
              <a:noFill/>
            </a:ln>
          </p:spPr>
        </p:sp>
      </p:grpSp>
      <p:grpSp>
        <p:nvGrpSpPr>
          <p:cNvPr id="1130" name="Google Shape;1130;p28"/>
          <p:cNvGrpSpPr/>
          <p:nvPr/>
        </p:nvGrpSpPr>
        <p:grpSpPr>
          <a:xfrm>
            <a:off x="-63568" y="5477020"/>
            <a:ext cx="18415136" cy="3266990"/>
            <a:chOff x="0" y="-47625"/>
            <a:chExt cx="4850077" cy="860425"/>
          </a:xfrm>
        </p:grpSpPr>
        <p:sp>
          <p:nvSpPr>
            <p:cNvPr id="1131" name="Google Shape;1131;p28"/>
            <p:cNvSpPr/>
            <p:nvPr/>
          </p:nvSpPr>
          <p:spPr>
            <a:xfrm>
              <a:off x="0" y="0"/>
              <a:ext cx="4850077" cy="17764"/>
            </a:xfrm>
            <a:custGeom>
              <a:rect b="b" l="l" r="r" t="t"/>
              <a:pathLst>
                <a:path extrusionOk="0" h="17764" w="4850077">
                  <a:moveTo>
                    <a:pt x="0" y="0"/>
                  </a:moveTo>
                  <a:lnTo>
                    <a:pt x="4850077" y="0"/>
                  </a:lnTo>
                  <a:lnTo>
                    <a:pt x="4850077" y="17764"/>
                  </a:lnTo>
                  <a:lnTo>
                    <a:pt x="0" y="17764"/>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132" name="Google Shape;1132;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28"/>
          <p:cNvGrpSpPr/>
          <p:nvPr/>
        </p:nvGrpSpPr>
        <p:grpSpPr>
          <a:xfrm rot="-5400000">
            <a:off x="2620775" y="2977549"/>
            <a:ext cx="3086098" cy="3266981"/>
            <a:chOff x="0" y="-47625"/>
            <a:chExt cx="812800" cy="860425"/>
          </a:xfrm>
        </p:grpSpPr>
        <p:sp>
          <p:nvSpPr>
            <p:cNvPr id="1134" name="Google Shape;1134;p28"/>
            <p:cNvSpPr/>
            <p:nvPr/>
          </p:nvSpPr>
          <p:spPr>
            <a:xfrm>
              <a:off x="0" y="0"/>
              <a:ext cx="261393" cy="12543"/>
            </a:xfrm>
            <a:custGeom>
              <a:rect b="b" l="l" r="r" t="t"/>
              <a:pathLst>
                <a:path extrusionOk="0" h="12543" w="261393">
                  <a:moveTo>
                    <a:pt x="0" y="0"/>
                  </a:moveTo>
                  <a:lnTo>
                    <a:pt x="261393" y="0"/>
                  </a:lnTo>
                  <a:lnTo>
                    <a:pt x="261393" y="12543"/>
                  </a:lnTo>
                  <a:lnTo>
                    <a:pt x="0" y="12543"/>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135" name="Google Shape;1135;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28"/>
          <p:cNvGrpSpPr/>
          <p:nvPr/>
        </p:nvGrpSpPr>
        <p:grpSpPr>
          <a:xfrm rot="-5400000">
            <a:off x="6885521" y="2977549"/>
            <a:ext cx="3086098" cy="3266981"/>
            <a:chOff x="0" y="-47625"/>
            <a:chExt cx="812800" cy="860425"/>
          </a:xfrm>
        </p:grpSpPr>
        <p:sp>
          <p:nvSpPr>
            <p:cNvPr id="1137" name="Google Shape;1137;p28"/>
            <p:cNvSpPr/>
            <p:nvPr/>
          </p:nvSpPr>
          <p:spPr>
            <a:xfrm>
              <a:off x="0" y="0"/>
              <a:ext cx="261393" cy="12543"/>
            </a:xfrm>
            <a:custGeom>
              <a:rect b="b" l="l" r="r" t="t"/>
              <a:pathLst>
                <a:path extrusionOk="0" h="12543" w="261393">
                  <a:moveTo>
                    <a:pt x="0" y="0"/>
                  </a:moveTo>
                  <a:lnTo>
                    <a:pt x="261393" y="0"/>
                  </a:lnTo>
                  <a:lnTo>
                    <a:pt x="261393" y="12543"/>
                  </a:lnTo>
                  <a:lnTo>
                    <a:pt x="0" y="12543"/>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138" name="Google Shape;1138;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28"/>
          <p:cNvGrpSpPr/>
          <p:nvPr/>
        </p:nvGrpSpPr>
        <p:grpSpPr>
          <a:xfrm rot="-5400000">
            <a:off x="11174079" y="2977549"/>
            <a:ext cx="3086098" cy="3266981"/>
            <a:chOff x="0" y="-47625"/>
            <a:chExt cx="812800" cy="860425"/>
          </a:xfrm>
        </p:grpSpPr>
        <p:sp>
          <p:nvSpPr>
            <p:cNvPr id="1140" name="Google Shape;1140;p28"/>
            <p:cNvSpPr/>
            <p:nvPr/>
          </p:nvSpPr>
          <p:spPr>
            <a:xfrm>
              <a:off x="0" y="0"/>
              <a:ext cx="261393" cy="12543"/>
            </a:xfrm>
            <a:custGeom>
              <a:rect b="b" l="l" r="r" t="t"/>
              <a:pathLst>
                <a:path extrusionOk="0" h="12543" w="261393">
                  <a:moveTo>
                    <a:pt x="0" y="0"/>
                  </a:moveTo>
                  <a:lnTo>
                    <a:pt x="261393" y="0"/>
                  </a:lnTo>
                  <a:lnTo>
                    <a:pt x="261393" y="12543"/>
                  </a:lnTo>
                  <a:lnTo>
                    <a:pt x="0" y="12543"/>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141" name="Google Shape;1141;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28"/>
          <p:cNvGrpSpPr/>
          <p:nvPr/>
        </p:nvGrpSpPr>
        <p:grpSpPr>
          <a:xfrm rot="-5400000">
            <a:off x="15462638" y="2977549"/>
            <a:ext cx="3086098" cy="3266981"/>
            <a:chOff x="0" y="-47625"/>
            <a:chExt cx="812800" cy="860425"/>
          </a:xfrm>
        </p:grpSpPr>
        <p:sp>
          <p:nvSpPr>
            <p:cNvPr id="1143" name="Google Shape;1143;p28"/>
            <p:cNvSpPr/>
            <p:nvPr/>
          </p:nvSpPr>
          <p:spPr>
            <a:xfrm>
              <a:off x="0" y="0"/>
              <a:ext cx="261393" cy="12543"/>
            </a:xfrm>
            <a:custGeom>
              <a:rect b="b" l="l" r="r" t="t"/>
              <a:pathLst>
                <a:path extrusionOk="0" h="12543" w="261393">
                  <a:moveTo>
                    <a:pt x="0" y="0"/>
                  </a:moveTo>
                  <a:lnTo>
                    <a:pt x="261393" y="0"/>
                  </a:lnTo>
                  <a:lnTo>
                    <a:pt x="261393" y="12543"/>
                  </a:lnTo>
                  <a:lnTo>
                    <a:pt x="0" y="12543"/>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144" name="Google Shape;1144;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5" name="Google Shape;1145;p28"/>
          <p:cNvSpPr txBox="1"/>
          <p:nvPr/>
        </p:nvSpPr>
        <p:spPr>
          <a:xfrm>
            <a:off x="3598409" y="8620125"/>
            <a:ext cx="11091182"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Planning Timeline</a:t>
            </a:r>
            <a:endParaRPr/>
          </a:p>
        </p:txBody>
      </p:sp>
      <p:sp>
        <p:nvSpPr>
          <p:cNvPr id="1146" name="Google Shape;1146;p28"/>
          <p:cNvSpPr txBox="1"/>
          <p:nvPr/>
        </p:nvSpPr>
        <p:spPr>
          <a:xfrm>
            <a:off x="1028700" y="6345199"/>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147" name="Google Shape;1147;p28"/>
          <p:cNvSpPr txBox="1"/>
          <p:nvPr/>
        </p:nvSpPr>
        <p:spPr>
          <a:xfrm>
            <a:off x="1028700" y="6996328"/>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148" name="Google Shape;1148;p28"/>
          <p:cNvSpPr txBox="1"/>
          <p:nvPr/>
        </p:nvSpPr>
        <p:spPr>
          <a:xfrm>
            <a:off x="5317258" y="6345199"/>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149" name="Google Shape;1149;p28"/>
          <p:cNvSpPr txBox="1"/>
          <p:nvPr/>
        </p:nvSpPr>
        <p:spPr>
          <a:xfrm>
            <a:off x="5317258" y="6996328"/>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150" name="Google Shape;1150;p28"/>
          <p:cNvSpPr txBox="1"/>
          <p:nvPr/>
        </p:nvSpPr>
        <p:spPr>
          <a:xfrm>
            <a:off x="9605817" y="6345199"/>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151" name="Google Shape;1151;p28"/>
          <p:cNvSpPr txBox="1"/>
          <p:nvPr/>
        </p:nvSpPr>
        <p:spPr>
          <a:xfrm>
            <a:off x="9605817" y="6996328"/>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152" name="Google Shape;1152;p28"/>
          <p:cNvSpPr txBox="1"/>
          <p:nvPr/>
        </p:nvSpPr>
        <p:spPr>
          <a:xfrm>
            <a:off x="13894375" y="6345199"/>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153" name="Google Shape;1153;p28"/>
          <p:cNvSpPr txBox="1"/>
          <p:nvPr/>
        </p:nvSpPr>
        <p:spPr>
          <a:xfrm>
            <a:off x="13894375" y="6996328"/>
            <a:ext cx="3364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1154" name="Google Shape;1154;p28"/>
          <p:cNvSpPr txBox="1"/>
          <p:nvPr/>
        </p:nvSpPr>
        <p:spPr>
          <a:xfrm>
            <a:off x="14474918" y="4438650"/>
            <a:ext cx="2203840" cy="704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D6B44A"/>
                </a:solidFill>
                <a:latin typeface="Josefin Sans"/>
                <a:ea typeface="Josefin Sans"/>
                <a:cs typeface="Josefin Sans"/>
                <a:sym typeface="Josefin Sans"/>
              </a:rPr>
              <a:t>Dec 20</a:t>
            </a:r>
            <a:endParaRPr/>
          </a:p>
        </p:txBody>
      </p:sp>
      <p:sp>
        <p:nvSpPr>
          <p:cNvPr id="1155" name="Google Shape;1155;p28"/>
          <p:cNvSpPr txBox="1"/>
          <p:nvPr/>
        </p:nvSpPr>
        <p:spPr>
          <a:xfrm>
            <a:off x="10186359" y="4438650"/>
            <a:ext cx="2203840" cy="704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D6B44A"/>
                </a:solidFill>
                <a:latin typeface="Josefin Sans"/>
                <a:ea typeface="Josefin Sans"/>
                <a:cs typeface="Josefin Sans"/>
                <a:sym typeface="Josefin Sans"/>
              </a:rPr>
              <a:t>Dec 16</a:t>
            </a:r>
            <a:endParaRPr/>
          </a:p>
        </p:txBody>
      </p:sp>
      <p:sp>
        <p:nvSpPr>
          <p:cNvPr id="1156" name="Google Shape;1156;p28"/>
          <p:cNvSpPr txBox="1"/>
          <p:nvPr/>
        </p:nvSpPr>
        <p:spPr>
          <a:xfrm>
            <a:off x="5897801" y="4438650"/>
            <a:ext cx="2203840" cy="704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D6B44A"/>
                </a:solidFill>
                <a:latin typeface="Josefin Sans"/>
                <a:ea typeface="Josefin Sans"/>
                <a:cs typeface="Josefin Sans"/>
                <a:sym typeface="Josefin Sans"/>
              </a:rPr>
              <a:t>Dec 12</a:t>
            </a:r>
            <a:endParaRPr/>
          </a:p>
        </p:txBody>
      </p:sp>
      <p:sp>
        <p:nvSpPr>
          <p:cNvPr id="1157" name="Google Shape;1157;p28"/>
          <p:cNvSpPr txBox="1"/>
          <p:nvPr/>
        </p:nvSpPr>
        <p:spPr>
          <a:xfrm>
            <a:off x="1609242" y="4438650"/>
            <a:ext cx="2203840" cy="704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D6B44A"/>
                </a:solidFill>
                <a:latin typeface="Josefin Sans"/>
                <a:ea typeface="Josefin Sans"/>
                <a:cs typeface="Josefin Sans"/>
                <a:sym typeface="Josefin Sans"/>
              </a:rPr>
              <a:t>Dec 9</a:t>
            </a:r>
            <a:endParaRPr/>
          </a:p>
        </p:txBody>
      </p:sp>
      <p:sp>
        <p:nvSpPr>
          <p:cNvPr id="1158" name="Google Shape;1158;p28"/>
          <p:cNvSpPr txBox="1"/>
          <p:nvPr/>
        </p:nvSpPr>
        <p:spPr>
          <a:xfrm>
            <a:off x="7461630" y="-4912031"/>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Add a main point</a:t>
            </a:r>
            <a:endParaRPr/>
          </a:p>
        </p:txBody>
      </p:sp>
      <p:sp>
        <p:nvSpPr>
          <p:cNvPr id="1159" name="Google Shape;1159;p28"/>
          <p:cNvSpPr txBox="1"/>
          <p:nvPr/>
        </p:nvSpPr>
        <p:spPr>
          <a:xfrm>
            <a:off x="7461630" y="-4260902"/>
            <a:ext cx="3364925"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D6B44A"/>
                </a:solidFill>
                <a:latin typeface="Josefin Sans"/>
                <a:ea typeface="Josefin Sans"/>
                <a:cs typeface="Josefin Sans"/>
                <a:sym typeface="Josefin Sans"/>
              </a:rPr>
              <a:t>Elaborate on what</a:t>
            </a:r>
            <a:endParaRPr/>
          </a:p>
          <a:p>
            <a:pPr indent="0" lvl="1" marL="0" marR="0" rtl="0" algn="ctr">
              <a:lnSpc>
                <a:spcPct val="140000"/>
              </a:lnSpc>
              <a:spcBef>
                <a:spcPts val="0"/>
              </a:spcBef>
              <a:spcAft>
                <a:spcPts val="0"/>
              </a:spcAft>
              <a:buNone/>
            </a:pPr>
            <a:r>
              <a:rPr b="0" i="0" lang="en-US" sz="2200" u="none" cap="none" strike="noStrike">
                <a:solidFill>
                  <a:srgbClr val="D6B44A"/>
                </a:solidFill>
                <a:latin typeface="Josefin Sans"/>
                <a:ea typeface="Josefin Sans"/>
                <a:cs typeface="Josefin Sans"/>
                <a:sym typeface="Josefin Sans"/>
              </a:rPr>
              <a:t>you want to discuss.</a:t>
            </a:r>
            <a:endParaRPr/>
          </a:p>
        </p:txBody>
      </p:sp>
      <p:sp>
        <p:nvSpPr>
          <p:cNvPr id="1160" name="Google Shape;1160;p28"/>
          <p:cNvSpPr/>
          <p:nvPr/>
        </p:nvSpPr>
        <p:spPr>
          <a:xfrm flipH="1">
            <a:off x="-472950" y="8331098"/>
            <a:ext cx="4355494" cy="2003527"/>
          </a:xfrm>
          <a:custGeom>
            <a:rect b="b" l="l" r="r" t="t"/>
            <a:pathLst>
              <a:path extrusionOk="0" h="2003527" w="4355494">
                <a:moveTo>
                  <a:pt x="4355494" y="0"/>
                </a:moveTo>
                <a:lnTo>
                  <a:pt x="0" y="0"/>
                </a:lnTo>
                <a:lnTo>
                  <a:pt x="0" y="2003527"/>
                </a:lnTo>
                <a:lnTo>
                  <a:pt x="4355494" y="2003527"/>
                </a:lnTo>
                <a:lnTo>
                  <a:pt x="4355494" y="0"/>
                </a:lnTo>
                <a:close/>
              </a:path>
            </a:pathLst>
          </a:custGeom>
          <a:blipFill rotWithShape="1">
            <a:blip r:embed="rId4">
              <a:alphaModFix/>
            </a:blip>
            <a:stretch>
              <a:fillRect b="0" l="0" r="0" t="0"/>
            </a:stretch>
          </a:blipFill>
          <a:ln>
            <a:noFill/>
          </a:ln>
        </p:spPr>
      </p:sp>
      <p:sp>
        <p:nvSpPr>
          <p:cNvPr id="1161" name="Google Shape;1161;p28"/>
          <p:cNvSpPr/>
          <p:nvPr/>
        </p:nvSpPr>
        <p:spPr>
          <a:xfrm>
            <a:off x="14408243" y="8331098"/>
            <a:ext cx="4355494" cy="2003527"/>
          </a:xfrm>
          <a:custGeom>
            <a:rect b="b" l="l" r="r" t="t"/>
            <a:pathLst>
              <a:path extrusionOk="0" h="2003527" w="4355494">
                <a:moveTo>
                  <a:pt x="0" y="0"/>
                </a:moveTo>
                <a:lnTo>
                  <a:pt x="4355493" y="0"/>
                </a:lnTo>
                <a:lnTo>
                  <a:pt x="4355493" y="2003527"/>
                </a:lnTo>
                <a:lnTo>
                  <a:pt x="0" y="200352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165" name="Shape 1165"/>
        <p:cNvGrpSpPr/>
        <p:nvPr/>
      </p:nvGrpSpPr>
      <p:grpSpPr>
        <a:xfrm>
          <a:off x="0" y="0"/>
          <a:ext cx="0" cy="0"/>
          <a:chOff x="0" y="0"/>
          <a:chExt cx="0" cy="0"/>
        </a:xfrm>
      </p:grpSpPr>
      <p:sp>
        <p:nvSpPr>
          <p:cNvPr id="1166" name="Google Shape;1166;p29"/>
          <p:cNvSpPr/>
          <p:nvPr/>
        </p:nvSpPr>
        <p:spPr>
          <a:xfrm>
            <a:off x="12287883" y="4971917"/>
            <a:ext cx="3767328" cy="37673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9"/>
          <p:cNvSpPr/>
          <p:nvPr/>
        </p:nvSpPr>
        <p:spPr>
          <a:xfrm>
            <a:off x="12398627" y="5082864"/>
            <a:ext cx="3545840" cy="354584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8" name="Google Shape;1168;p29"/>
          <p:cNvPicPr preferRelativeResize="0"/>
          <p:nvPr/>
        </p:nvPicPr>
        <p:blipFill>
          <a:blip r:embed="rId3">
            <a:alphaModFix/>
          </a:blip>
          <a:stretch>
            <a:fillRect/>
          </a:stretch>
        </p:blipFill>
        <p:spPr>
          <a:xfrm>
            <a:off x="12398697" y="5082812"/>
            <a:ext cx="3545700" cy="3545700"/>
          </a:xfrm>
          <a:prstGeom prst="ellipse">
            <a:avLst/>
          </a:prstGeom>
          <a:noFill/>
          <a:ln>
            <a:noFill/>
          </a:ln>
        </p:spPr>
      </p:pic>
      <p:sp>
        <p:nvSpPr>
          <p:cNvPr id="1169" name="Google Shape;1169;p29"/>
          <p:cNvSpPr/>
          <p:nvPr/>
        </p:nvSpPr>
        <p:spPr>
          <a:xfrm>
            <a:off x="7260242" y="3150221"/>
            <a:ext cx="3767516" cy="37675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9"/>
          <p:cNvSpPr/>
          <p:nvPr/>
        </p:nvSpPr>
        <p:spPr>
          <a:xfrm>
            <a:off x="7371202" y="3261181"/>
            <a:ext cx="3545596" cy="35455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1" name="Google Shape;1171;p29"/>
          <p:cNvPicPr preferRelativeResize="0"/>
          <p:nvPr/>
        </p:nvPicPr>
        <p:blipFill>
          <a:blip r:embed="rId4">
            <a:alphaModFix/>
          </a:blip>
          <a:stretch>
            <a:fillRect/>
          </a:stretch>
        </p:blipFill>
        <p:spPr>
          <a:xfrm>
            <a:off x="7364733" y="3261113"/>
            <a:ext cx="3558600" cy="3545700"/>
          </a:xfrm>
          <a:prstGeom prst="ellipse">
            <a:avLst/>
          </a:prstGeom>
          <a:noFill/>
          <a:ln>
            <a:noFill/>
          </a:ln>
        </p:spPr>
      </p:pic>
      <p:sp>
        <p:nvSpPr>
          <p:cNvPr id="1172" name="Google Shape;1172;p29"/>
          <p:cNvSpPr/>
          <p:nvPr/>
        </p:nvSpPr>
        <p:spPr>
          <a:xfrm>
            <a:off x="2232601" y="4971917"/>
            <a:ext cx="3767491" cy="376749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9"/>
          <p:cNvSpPr/>
          <p:nvPr/>
        </p:nvSpPr>
        <p:spPr>
          <a:xfrm>
            <a:off x="2343548" y="5082864"/>
            <a:ext cx="3545596" cy="35455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4" name="Google Shape;1174;p29"/>
          <p:cNvPicPr preferRelativeResize="0"/>
          <p:nvPr/>
        </p:nvPicPr>
        <p:blipFill>
          <a:blip r:embed="rId5">
            <a:alphaModFix/>
          </a:blip>
          <a:stretch>
            <a:fillRect/>
          </a:stretch>
        </p:blipFill>
        <p:spPr>
          <a:xfrm>
            <a:off x="2343575" y="5082900"/>
            <a:ext cx="3545700" cy="3545700"/>
          </a:xfrm>
          <a:prstGeom prst="ellipse">
            <a:avLst/>
          </a:prstGeom>
          <a:noFill/>
          <a:ln>
            <a:noFill/>
          </a:ln>
        </p:spPr>
      </p:pic>
      <p:sp>
        <p:nvSpPr>
          <p:cNvPr id="1175" name="Google Shape;1175;p29"/>
          <p:cNvSpPr txBox="1"/>
          <p:nvPr/>
        </p:nvSpPr>
        <p:spPr>
          <a:xfrm>
            <a:off x="4393753" y="794231"/>
            <a:ext cx="9500493"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Carnival Prizes</a:t>
            </a:r>
            <a:endParaRPr/>
          </a:p>
        </p:txBody>
      </p:sp>
      <p:sp>
        <p:nvSpPr>
          <p:cNvPr id="1176" name="Google Shape;1176;p29"/>
          <p:cNvSpPr/>
          <p:nvPr/>
        </p:nvSpPr>
        <p:spPr>
          <a:xfrm>
            <a:off x="1088797" y="803756"/>
            <a:ext cx="2509514" cy="2509514"/>
          </a:xfrm>
          <a:custGeom>
            <a:rect b="b" l="l" r="r" t="t"/>
            <a:pathLst>
              <a:path extrusionOk="0" h="2509514" w="2509514">
                <a:moveTo>
                  <a:pt x="0" y="0"/>
                </a:moveTo>
                <a:lnTo>
                  <a:pt x="2509514" y="0"/>
                </a:lnTo>
                <a:lnTo>
                  <a:pt x="2509514" y="2509514"/>
                </a:lnTo>
                <a:lnTo>
                  <a:pt x="0" y="2509514"/>
                </a:lnTo>
                <a:lnTo>
                  <a:pt x="0" y="0"/>
                </a:lnTo>
                <a:close/>
              </a:path>
            </a:pathLst>
          </a:custGeom>
          <a:blipFill rotWithShape="1">
            <a:blip r:embed="rId6">
              <a:alphaModFix/>
            </a:blip>
            <a:stretch>
              <a:fillRect b="0" l="0" r="0" t="0"/>
            </a:stretch>
          </a:blipFill>
          <a:ln>
            <a:noFill/>
          </a:ln>
        </p:spPr>
      </p:sp>
      <p:sp>
        <p:nvSpPr>
          <p:cNvPr id="1177" name="Google Shape;1177;p29"/>
          <p:cNvSpPr/>
          <p:nvPr/>
        </p:nvSpPr>
        <p:spPr>
          <a:xfrm>
            <a:off x="204871" y="6550192"/>
            <a:ext cx="1780080" cy="3736808"/>
          </a:xfrm>
          <a:custGeom>
            <a:rect b="b" l="l" r="r" t="t"/>
            <a:pathLst>
              <a:path extrusionOk="0" h="3736808" w="1780080">
                <a:moveTo>
                  <a:pt x="0" y="0"/>
                </a:moveTo>
                <a:lnTo>
                  <a:pt x="1780080" y="0"/>
                </a:lnTo>
                <a:lnTo>
                  <a:pt x="1780080" y="3736808"/>
                </a:lnTo>
                <a:lnTo>
                  <a:pt x="0" y="3736808"/>
                </a:lnTo>
                <a:lnTo>
                  <a:pt x="0" y="0"/>
                </a:lnTo>
                <a:close/>
              </a:path>
            </a:pathLst>
          </a:custGeom>
          <a:blipFill rotWithShape="1">
            <a:blip r:embed="rId7">
              <a:alphaModFix/>
            </a:blip>
            <a:stretch>
              <a:fillRect b="0" l="0" r="0" t="0"/>
            </a:stretch>
          </a:blipFill>
          <a:ln>
            <a:noFill/>
          </a:ln>
        </p:spPr>
      </p:sp>
      <p:sp>
        <p:nvSpPr>
          <p:cNvPr id="1178" name="Google Shape;1178;p29"/>
          <p:cNvSpPr/>
          <p:nvPr/>
        </p:nvSpPr>
        <p:spPr>
          <a:xfrm>
            <a:off x="16194184" y="6550192"/>
            <a:ext cx="1725726" cy="3736808"/>
          </a:xfrm>
          <a:custGeom>
            <a:rect b="b" l="l" r="r" t="t"/>
            <a:pathLst>
              <a:path extrusionOk="0" h="3736808" w="1725726">
                <a:moveTo>
                  <a:pt x="0" y="0"/>
                </a:moveTo>
                <a:lnTo>
                  <a:pt x="1725726" y="0"/>
                </a:lnTo>
                <a:lnTo>
                  <a:pt x="1725726" y="3736808"/>
                </a:lnTo>
                <a:lnTo>
                  <a:pt x="0" y="3736808"/>
                </a:lnTo>
                <a:lnTo>
                  <a:pt x="0" y="0"/>
                </a:lnTo>
                <a:close/>
              </a:path>
            </a:pathLst>
          </a:custGeom>
          <a:blipFill rotWithShape="1">
            <a:blip r:embed="rId8">
              <a:alphaModFix/>
            </a:blip>
            <a:stretch>
              <a:fillRect b="0" l="0" r="0" t="0"/>
            </a:stretch>
          </a:blipFill>
          <a:ln>
            <a:noFill/>
          </a:ln>
        </p:spPr>
      </p:sp>
      <p:sp>
        <p:nvSpPr>
          <p:cNvPr id="1179" name="Google Shape;1179;p29"/>
          <p:cNvSpPr/>
          <p:nvPr/>
        </p:nvSpPr>
        <p:spPr>
          <a:xfrm>
            <a:off x="14993334" y="1606446"/>
            <a:ext cx="2529599" cy="2566936"/>
          </a:xfrm>
          <a:custGeom>
            <a:rect b="b" l="l" r="r" t="t"/>
            <a:pathLst>
              <a:path extrusionOk="0" h="2566936" w="2529599">
                <a:moveTo>
                  <a:pt x="0" y="0"/>
                </a:moveTo>
                <a:lnTo>
                  <a:pt x="2529599" y="0"/>
                </a:lnTo>
                <a:lnTo>
                  <a:pt x="2529599" y="2566936"/>
                </a:lnTo>
                <a:lnTo>
                  <a:pt x="0" y="2566936"/>
                </a:lnTo>
                <a:lnTo>
                  <a:pt x="0" y="0"/>
                </a:lnTo>
                <a:close/>
              </a:path>
            </a:pathLst>
          </a:custGeom>
          <a:blipFill rotWithShape="1">
            <a:blip r:embed="rId9">
              <a:alphaModFix/>
            </a:blip>
            <a:stretch>
              <a:fillRect b="0" l="0" r="0" t="0"/>
            </a:stretch>
          </a:blipFill>
          <a:ln>
            <a:noFill/>
          </a:ln>
        </p:spPr>
      </p:sp>
      <p:sp>
        <p:nvSpPr>
          <p:cNvPr id="1180" name="Google Shape;1180;p29"/>
          <p:cNvSpPr/>
          <p:nvPr/>
        </p:nvSpPr>
        <p:spPr>
          <a:xfrm>
            <a:off x="6578911" y="8107714"/>
            <a:ext cx="1141832" cy="1263438"/>
          </a:xfrm>
          <a:custGeom>
            <a:rect b="b" l="l" r="r" t="t"/>
            <a:pathLst>
              <a:path extrusionOk="0" h="1263438" w="1141832">
                <a:moveTo>
                  <a:pt x="0" y="0"/>
                </a:moveTo>
                <a:lnTo>
                  <a:pt x="1141831" y="0"/>
                </a:lnTo>
                <a:lnTo>
                  <a:pt x="1141831" y="1263438"/>
                </a:lnTo>
                <a:lnTo>
                  <a:pt x="0" y="1263438"/>
                </a:lnTo>
                <a:lnTo>
                  <a:pt x="0" y="0"/>
                </a:lnTo>
                <a:close/>
              </a:path>
            </a:pathLst>
          </a:custGeom>
          <a:blipFill rotWithShape="1">
            <a:blip r:embed="rId10">
              <a:alphaModFix/>
            </a:blip>
            <a:stretch>
              <a:fillRect b="0" l="0" r="0" t="0"/>
            </a:stretch>
          </a:blipFill>
          <a:ln>
            <a:noFill/>
          </a:ln>
        </p:spPr>
      </p:sp>
      <p:sp>
        <p:nvSpPr>
          <p:cNvPr id="1181" name="Google Shape;1181;p29"/>
          <p:cNvSpPr/>
          <p:nvPr/>
        </p:nvSpPr>
        <p:spPr>
          <a:xfrm>
            <a:off x="11683144" y="2649787"/>
            <a:ext cx="1458204" cy="1326966"/>
          </a:xfrm>
          <a:custGeom>
            <a:rect b="b" l="l" r="r" t="t"/>
            <a:pathLst>
              <a:path extrusionOk="0" h="1326966" w="1458204">
                <a:moveTo>
                  <a:pt x="0" y="0"/>
                </a:moveTo>
                <a:lnTo>
                  <a:pt x="1458204" y="0"/>
                </a:lnTo>
                <a:lnTo>
                  <a:pt x="1458204" y="1326966"/>
                </a:lnTo>
                <a:lnTo>
                  <a:pt x="0" y="1326966"/>
                </a:lnTo>
                <a:lnTo>
                  <a:pt x="0" y="0"/>
                </a:lnTo>
                <a:close/>
              </a:path>
            </a:pathLst>
          </a:custGeom>
          <a:blipFill rotWithShape="1">
            <a:blip r:embed="rId11">
              <a:alphaModFix/>
            </a:blip>
            <a:stretch>
              <a:fillRect b="0" l="0" r="0" t="0"/>
            </a:stretch>
          </a:blipFill>
          <a:ln>
            <a:noFill/>
          </a:ln>
        </p:spPr>
      </p:sp>
      <p:grpSp>
        <p:nvGrpSpPr>
          <p:cNvPr id="1182" name="Google Shape;1182;p29"/>
          <p:cNvGrpSpPr/>
          <p:nvPr/>
        </p:nvGrpSpPr>
        <p:grpSpPr>
          <a:xfrm>
            <a:off x="9369343" y="9199180"/>
            <a:ext cx="283195" cy="283195"/>
            <a:chOff x="0" y="0"/>
            <a:chExt cx="812800" cy="812800"/>
          </a:xfrm>
        </p:grpSpPr>
        <p:sp>
          <p:nvSpPr>
            <p:cNvPr id="1183" name="Google Shape;118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5" name="Google Shape;1185;p29"/>
          <p:cNvGrpSpPr/>
          <p:nvPr/>
        </p:nvGrpSpPr>
        <p:grpSpPr>
          <a:xfrm>
            <a:off x="11398914" y="8597835"/>
            <a:ext cx="283195" cy="283195"/>
            <a:chOff x="0" y="0"/>
            <a:chExt cx="812800" cy="812800"/>
          </a:xfrm>
        </p:grpSpPr>
        <p:sp>
          <p:nvSpPr>
            <p:cNvPr id="1186" name="Google Shape;118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8" name="Google Shape;1188;p29"/>
          <p:cNvGrpSpPr/>
          <p:nvPr/>
        </p:nvGrpSpPr>
        <p:grpSpPr>
          <a:xfrm>
            <a:off x="5889164" y="2816166"/>
            <a:ext cx="283195" cy="283195"/>
            <a:chOff x="0" y="0"/>
            <a:chExt cx="812800" cy="812800"/>
          </a:xfrm>
        </p:grpSpPr>
        <p:sp>
          <p:nvSpPr>
            <p:cNvPr id="1189" name="Google Shape;118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29"/>
          <p:cNvGrpSpPr/>
          <p:nvPr/>
        </p:nvGrpSpPr>
        <p:grpSpPr>
          <a:xfrm>
            <a:off x="805603" y="3687645"/>
            <a:ext cx="283195" cy="283195"/>
            <a:chOff x="0" y="0"/>
            <a:chExt cx="812800" cy="812800"/>
          </a:xfrm>
        </p:grpSpPr>
        <p:sp>
          <p:nvSpPr>
            <p:cNvPr id="1192" name="Google Shape;119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p29"/>
          <p:cNvGrpSpPr/>
          <p:nvPr/>
        </p:nvGrpSpPr>
        <p:grpSpPr>
          <a:xfrm>
            <a:off x="13611052" y="1587362"/>
            <a:ext cx="283195" cy="283195"/>
            <a:chOff x="0" y="0"/>
            <a:chExt cx="812800" cy="812800"/>
          </a:xfrm>
        </p:grpSpPr>
        <p:sp>
          <p:nvSpPr>
            <p:cNvPr id="1195" name="Google Shape;119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7" name="Google Shape;1197;p29"/>
          <p:cNvGrpSpPr/>
          <p:nvPr/>
        </p:nvGrpSpPr>
        <p:grpSpPr>
          <a:xfrm>
            <a:off x="17522933" y="809669"/>
            <a:ext cx="283195" cy="283195"/>
            <a:chOff x="0" y="0"/>
            <a:chExt cx="812800" cy="812800"/>
          </a:xfrm>
        </p:grpSpPr>
        <p:sp>
          <p:nvSpPr>
            <p:cNvPr id="1198" name="Google Shape;119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0" name="Google Shape;1200;p29"/>
          <p:cNvGrpSpPr/>
          <p:nvPr/>
        </p:nvGrpSpPr>
        <p:grpSpPr>
          <a:xfrm>
            <a:off x="954945" y="5321607"/>
            <a:ext cx="147510" cy="147510"/>
            <a:chOff x="0" y="0"/>
            <a:chExt cx="812800" cy="812800"/>
          </a:xfrm>
        </p:grpSpPr>
        <p:sp>
          <p:nvSpPr>
            <p:cNvPr id="1201" name="Google Shape;120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3" name="Google Shape;1203;p29"/>
          <p:cNvGrpSpPr/>
          <p:nvPr/>
        </p:nvGrpSpPr>
        <p:grpSpPr>
          <a:xfrm>
            <a:off x="9923853" y="8344841"/>
            <a:ext cx="147510" cy="147510"/>
            <a:chOff x="0" y="0"/>
            <a:chExt cx="812800" cy="812800"/>
          </a:xfrm>
        </p:grpSpPr>
        <p:sp>
          <p:nvSpPr>
            <p:cNvPr id="1204" name="Google Shape;120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6" name="Google Shape;1206;p29"/>
          <p:cNvGrpSpPr/>
          <p:nvPr/>
        </p:nvGrpSpPr>
        <p:grpSpPr>
          <a:xfrm>
            <a:off x="11584065" y="6476437"/>
            <a:ext cx="147510" cy="147510"/>
            <a:chOff x="0" y="0"/>
            <a:chExt cx="812800" cy="812800"/>
          </a:xfrm>
        </p:grpSpPr>
        <p:sp>
          <p:nvSpPr>
            <p:cNvPr id="1207" name="Google Shape;120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9" name="Google Shape;1209;p29"/>
          <p:cNvGrpSpPr/>
          <p:nvPr/>
        </p:nvGrpSpPr>
        <p:grpSpPr>
          <a:xfrm>
            <a:off x="12140372" y="9629885"/>
            <a:ext cx="147510" cy="147510"/>
            <a:chOff x="0" y="0"/>
            <a:chExt cx="812800" cy="812800"/>
          </a:xfrm>
        </p:grpSpPr>
        <p:sp>
          <p:nvSpPr>
            <p:cNvPr id="1210" name="Google Shape;121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2" name="Google Shape;1212;p29"/>
          <p:cNvGrpSpPr/>
          <p:nvPr/>
        </p:nvGrpSpPr>
        <p:grpSpPr>
          <a:xfrm>
            <a:off x="15559083" y="9607478"/>
            <a:ext cx="147510" cy="147510"/>
            <a:chOff x="0" y="0"/>
            <a:chExt cx="812800" cy="812800"/>
          </a:xfrm>
        </p:grpSpPr>
        <p:sp>
          <p:nvSpPr>
            <p:cNvPr id="1213" name="Google Shape;121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5" name="Google Shape;1215;p29"/>
          <p:cNvGrpSpPr/>
          <p:nvPr/>
        </p:nvGrpSpPr>
        <p:grpSpPr>
          <a:xfrm>
            <a:off x="12287883" y="4571941"/>
            <a:ext cx="147510" cy="147510"/>
            <a:chOff x="0" y="0"/>
            <a:chExt cx="812800" cy="812800"/>
          </a:xfrm>
        </p:grpSpPr>
        <p:sp>
          <p:nvSpPr>
            <p:cNvPr id="1216" name="Google Shape;121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8" name="Google Shape;1218;p29"/>
          <p:cNvGrpSpPr/>
          <p:nvPr/>
        </p:nvGrpSpPr>
        <p:grpSpPr>
          <a:xfrm>
            <a:off x="11251403" y="2058513"/>
            <a:ext cx="147510" cy="147510"/>
            <a:chOff x="0" y="0"/>
            <a:chExt cx="812800" cy="812800"/>
          </a:xfrm>
        </p:grpSpPr>
        <p:sp>
          <p:nvSpPr>
            <p:cNvPr id="1219" name="Google Shape;121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1" name="Google Shape;1221;p29"/>
          <p:cNvGrpSpPr/>
          <p:nvPr/>
        </p:nvGrpSpPr>
        <p:grpSpPr>
          <a:xfrm>
            <a:off x="13820491" y="3025606"/>
            <a:ext cx="147510" cy="147510"/>
            <a:chOff x="0" y="0"/>
            <a:chExt cx="812800" cy="812800"/>
          </a:xfrm>
        </p:grpSpPr>
        <p:sp>
          <p:nvSpPr>
            <p:cNvPr id="1222" name="Google Shape;122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4" name="Google Shape;1224;p29"/>
          <p:cNvGrpSpPr/>
          <p:nvPr/>
        </p:nvGrpSpPr>
        <p:grpSpPr>
          <a:xfrm>
            <a:off x="15706593" y="656246"/>
            <a:ext cx="147510" cy="147510"/>
            <a:chOff x="0" y="0"/>
            <a:chExt cx="812800" cy="812800"/>
          </a:xfrm>
        </p:grpSpPr>
        <p:sp>
          <p:nvSpPr>
            <p:cNvPr id="1225" name="Google Shape;122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7" name="Google Shape;1227;p29"/>
          <p:cNvGrpSpPr/>
          <p:nvPr/>
        </p:nvGrpSpPr>
        <p:grpSpPr>
          <a:xfrm>
            <a:off x="16422257" y="463301"/>
            <a:ext cx="147510" cy="147510"/>
            <a:chOff x="0" y="0"/>
            <a:chExt cx="812800" cy="812800"/>
          </a:xfrm>
        </p:grpSpPr>
        <p:sp>
          <p:nvSpPr>
            <p:cNvPr id="1228" name="Google Shape;122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p29"/>
          <p:cNvGrpSpPr/>
          <p:nvPr/>
        </p:nvGrpSpPr>
        <p:grpSpPr>
          <a:xfrm>
            <a:off x="16422257" y="4719451"/>
            <a:ext cx="147510" cy="147510"/>
            <a:chOff x="0" y="0"/>
            <a:chExt cx="812800" cy="812800"/>
          </a:xfrm>
        </p:grpSpPr>
        <p:sp>
          <p:nvSpPr>
            <p:cNvPr id="1231" name="Google Shape;123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3" name="Google Shape;1233;p29"/>
          <p:cNvGrpSpPr/>
          <p:nvPr/>
        </p:nvGrpSpPr>
        <p:grpSpPr>
          <a:xfrm>
            <a:off x="17590775" y="6550192"/>
            <a:ext cx="147510" cy="147510"/>
            <a:chOff x="0" y="0"/>
            <a:chExt cx="812800" cy="812800"/>
          </a:xfrm>
        </p:grpSpPr>
        <p:sp>
          <p:nvSpPr>
            <p:cNvPr id="1234" name="Google Shape;123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6" name="Google Shape;1236;p29"/>
          <p:cNvGrpSpPr/>
          <p:nvPr/>
        </p:nvGrpSpPr>
        <p:grpSpPr>
          <a:xfrm>
            <a:off x="13820491" y="389546"/>
            <a:ext cx="147510" cy="147510"/>
            <a:chOff x="0" y="0"/>
            <a:chExt cx="812800" cy="812800"/>
          </a:xfrm>
        </p:grpSpPr>
        <p:sp>
          <p:nvSpPr>
            <p:cNvPr id="1237" name="Google Shape;123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9" name="Google Shape;1239;p29"/>
          <p:cNvGrpSpPr/>
          <p:nvPr/>
        </p:nvGrpSpPr>
        <p:grpSpPr>
          <a:xfrm>
            <a:off x="8221065" y="9482375"/>
            <a:ext cx="147510" cy="147510"/>
            <a:chOff x="0" y="0"/>
            <a:chExt cx="812800" cy="812800"/>
          </a:xfrm>
        </p:grpSpPr>
        <p:sp>
          <p:nvSpPr>
            <p:cNvPr id="1240" name="Google Shape;124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p29"/>
          <p:cNvGrpSpPr/>
          <p:nvPr/>
        </p:nvGrpSpPr>
        <p:grpSpPr>
          <a:xfrm>
            <a:off x="2232601" y="9533723"/>
            <a:ext cx="147510" cy="147510"/>
            <a:chOff x="0" y="0"/>
            <a:chExt cx="812800" cy="812800"/>
          </a:xfrm>
        </p:grpSpPr>
        <p:sp>
          <p:nvSpPr>
            <p:cNvPr id="1243" name="Google Shape;124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5" name="Google Shape;1245;p29"/>
          <p:cNvGrpSpPr/>
          <p:nvPr/>
        </p:nvGrpSpPr>
        <p:grpSpPr>
          <a:xfrm>
            <a:off x="1984951" y="4424431"/>
            <a:ext cx="147510" cy="147510"/>
            <a:chOff x="0" y="0"/>
            <a:chExt cx="812800" cy="812800"/>
          </a:xfrm>
        </p:grpSpPr>
        <p:sp>
          <p:nvSpPr>
            <p:cNvPr id="1246" name="Google Shape;124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29"/>
          <p:cNvGrpSpPr/>
          <p:nvPr/>
        </p:nvGrpSpPr>
        <p:grpSpPr>
          <a:xfrm>
            <a:off x="731847" y="803756"/>
            <a:ext cx="147510" cy="147510"/>
            <a:chOff x="0" y="0"/>
            <a:chExt cx="812800" cy="812800"/>
          </a:xfrm>
        </p:grpSpPr>
        <p:sp>
          <p:nvSpPr>
            <p:cNvPr id="1249" name="Google Shape;124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29"/>
          <p:cNvGrpSpPr/>
          <p:nvPr/>
        </p:nvGrpSpPr>
        <p:grpSpPr>
          <a:xfrm>
            <a:off x="4705018" y="1439851"/>
            <a:ext cx="147510" cy="147510"/>
            <a:chOff x="0" y="0"/>
            <a:chExt cx="812800" cy="812800"/>
          </a:xfrm>
        </p:grpSpPr>
        <p:sp>
          <p:nvSpPr>
            <p:cNvPr id="1252" name="Google Shape;125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4" name="Google Shape;1254;p29"/>
          <p:cNvGrpSpPr/>
          <p:nvPr/>
        </p:nvGrpSpPr>
        <p:grpSpPr>
          <a:xfrm>
            <a:off x="4631263" y="2972026"/>
            <a:ext cx="147510" cy="147510"/>
            <a:chOff x="0" y="0"/>
            <a:chExt cx="812800" cy="812800"/>
          </a:xfrm>
        </p:grpSpPr>
        <p:sp>
          <p:nvSpPr>
            <p:cNvPr id="1255" name="Google Shape;125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29"/>
          <p:cNvGrpSpPr/>
          <p:nvPr/>
        </p:nvGrpSpPr>
        <p:grpSpPr>
          <a:xfrm>
            <a:off x="7136417" y="2649787"/>
            <a:ext cx="147510" cy="147510"/>
            <a:chOff x="0" y="0"/>
            <a:chExt cx="812800" cy="812800"/>
          </a:xfrm>
        </p:grpSpPr>
        <p:sp>
          <p:nvSpPr>
            <p:cNvPr id="1258" name="Google Shape;125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0" name="Google Shape;1260;p29"/>
          <p:cNvGrpSpPr/>
          <p:nvPr/>
        </p:nvGrpSpPr>
        <p:grpSpPr>
          <a:xfrm>
            <a:off x="5889164" y="4571941"/>
            <a:ext cx="147510" cy="147510"/>
            <a:chOff x="0" y="0"/>
            <a:chExt cx="812800" cy="812800"/>
          </a:xfrm>
        </p:grpSpPr>
        <p:sp>
          <p:nvSpPr>
            <p:cNvPr id="1261" name="Google Shape;126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29"/>
          <p:cNvGrpSpPr/>
          <p:nvPr/>
        </p:nvGrpSpPr>
        <p:grpSpPr>
          <a:xfrm>
            <a:off x="6565501" y="6200694"/>
            <a:ext cx="147510" cy="147510"/>
            <a:chOff x="0" y="0"/>
            <a:chExt cx="812800" cy="812800"/>
          </a:xfrm>
        </p:grpSpPr>
        <p:sp>
          <p:nvSpPr>
            <p:cNvPr id="1264" name="Google Shape;126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6" name="Google Shape;1266;p29"/>
          <p:cNvGrpSpPr/>
          <p:nvPr/>
        </p:nvGrpSpPr>
        <p:grpSpPr>
          <a:xfrm>
            <a:off x="1542166" y="6274450"/>
            <a:ext cx="147510" cy="147510"/>
            <a:chOff x="0" y="0"/>
            <a:chExt cx="812800" cy="812800"/>
          </a:xfrm>
        </p:grpSpPr>
        <p:sp>
          <p:nvSpPr>
            <p:cNvPr id="1267" name="Google Shape;126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9" name="Google Shape;1269;p29"/>
          <p:cNvSpPr/>
          <p:nvPr/>
        </p:nvSpPr>
        <p:spPr>
          <a:xfrm>
            <a:off x="17188874" y="4295269"/>
            <a:ext cx="1465319" cy="1696462"/>
          </a:xfrm>
          <a:custGeom>
            <a:rect b="b" l="l" r="r" t="t"/>
            <a:pathLst>
              <a:path extrusionOk="0" h="1696462" w="1465319">
                <a:moveTo>
                  <a:pt x="0" y="0"/>
                </a:moveTo>
                <a:lnTo>
                  <a:pt x="1465320" y="0"/>
                </a:lnTo>
                <a:lnTo>
                  <a:pt x="1465320" y="1696462"/>
                </a:lnTo>
                <a:lnTo>
                  <a:pt x="0" y="1696462"/>
                </a:lnTo>
                <a:lnTo>
                  <a:pt x="0" y="0"/>
                </a:lnTo>
                <a:close/>
              </a:path>
            </a:pathLst>
          </a:custGeom>
          <a:blipFill rotWithShape="1">
            <a:blip r:embed="rId12">
              <a:alphaModFix/>
            </a:blip>
            <a:stretch>
              <a:fillRect b="0" l="0" r="0" t="0"/>
            </a:stretch>
          </a:blipFill>
          <a:ln>
            <a:noFill/>
          </a:ln>
        </p:spPr>
      </p:sp>
      <p:sp>
        <p:nvSpPr>
          <p:cNvPr id="1270" name="Google Shape;1270;p29"/>
          <p:cNvSpPr txBox="1"/>
          <p:nvPr/>
        </p:nvSpPr>
        <p:spPr>
          <a:xfrm>
            <a:off x="8635462" y="2387967"/>
            <a:ext cx="1017076" cy="7113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605" u="none" cap="none" strike="noStrike">
                <a:solidFill>
                  <a:srgbClr val="D6B44A"/>
                </a:solidFill>
                <a:latin typeface="Josefin Sans"/>
                <a:ea typeface="Josefin Sans"/>
                <a:cs typeface="Josefin Sans"/>
                <a:sym typeface="Josefin Sans"/>
              </a:rPr>
              <a:t>1st</a:t>
            </a:r>
            <a:endParaRPr/>
          </a:p>
        </p:txBody>
      </p:sp>
      <p:sp>
        <p:nvSpPr>
          <p:cNvPr id="1271" name="Google Shape;1271;p29"/>
          <p:cNvSpPr txBox="1"/>
          <p:nvPr/>
        </p:nvSpPr>
        <p:spPr>
          <a:xfrm>
            <a:off x="3152741" y="4211482"/>
            <a:ext cx="1927237" cy="7113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605" u="none" cap="none" strike="noStrike">
                <a:solidFill>
                  <a:srgbClr val="D6B44A"/>
                </a:solidFill>
                <a:latin typeface="Josefin Sans"/>
                <a:ea typeface="Josefin Sans"/>
                <a:cs typeface="Josefin Sans"/>
                <a:sym typeface="Josefin Sans"/>
              </a:rPr>
              <a:t>2nd</a:t>
            </a:r>
            <a:endParaRPr/>
          </a:p>
        </p:txBody>
      </p:sp>
      <p:sp>
        <p:nvSpPr>
          <p:cNvPr id="1272" name="Google Shape;1272;p29"/>
          <p:cNvSpPr txBox="1"/>
          <p:nvPr/>
        </p:nvSpPr>
        <p:spPr>
          <a:xfrm>
            <a:off x="13208023" y="4211482"/>
            <a:ext cx="1927237" cy="7113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605" u="none" cap="none" strike="noStrike">
                <a:solidFill>
                  <a:srgbClr val="D6B44A"/>
                </a:solidFill>
                <a:latin typeface="Josefin Sans"/>
                <a:ea typeface="Josefin Sans"/>
                <a:cs typeface="Josefin Sans"/>
                <a:sym typeface="Josefin Sans"/>
              </a:rPr>
              <a:t>3rd</a:t>
            </a:r>
            <a:endParaRPr/>
          </a:p>
        </p:txBody>
      </p:sp>
      <p:sp>
        <p:nvSpPr>
          <p:cNvPr id="1273" name="Google Shape;1273;p29"/>
          <p:cNvSpPr txBox="1"/>
          <p:nvPr/>
        </p:nvSpPr>
        <p:spPr>
          <a:xfrm>
            <a:off x="2433897" y="8958508"/>
            <a:ext cx="3364925"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 prize</a:t>
            </a:r>
            <a:endParaRPr/>
          </a:p>
        </p:txBody>
      </p:sp>
      <p:sp>
        <p:nvSpPr>
          <p:cNvPr id="1274" name="Google Shape;1274;p29"/>
          <p:cNvSpPr txBox="1"/>
          <p:nvPr/>
        </p:nvSpPr>
        <p:spPr>
          <a:xfrm>
            <a:off x="12489179" y="8958508"/>
            <a:ext cx="3364925"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 prize</a:t>
            </a:r>
            <a:endParaRPr/>
          </a:p>
        </p:txBody>
      </p:sp>
      <p:sp>
        <p:nvSpPr>
          <p:cNvPr id="1275" name="Google Shape;1275;p29"/>
          <p:cNvSpPr txBox="1"/>
          <p:nvPr/>
        </p:nvSpPr>
        <p:spPr>
          <a:xfrm>
            <a:off x="7461538" y="7164071"/>
            <a:ext cx="3364925"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the prize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279" name="Shape 1279"/>
        <p:cNvGrpSpPr/>
        <p:nvPr/>
      </p:nvGrpSpPr>
      <p:grpSpPr>
        <a:xfrm>
          <a:off x="0" y="0"/>
          <a:ext cx="0" cy="0"/>
          <a:chOff x="0" y="0"/>
          <a:chExt cx="0" cy="0"/>
        </a:xfrm>
      </p:grpSpPr>
      <p:graphicFrame>
        <p:nvGraphicFramePr>
          <p:cNvPr id="1280" name="Google Shape;1280;p30"/>
          <p:cNvGraphicFramePr/>
          <p:nvPr/>
        </p:nvGraphicFramePr>
        <p:xfrm>
          <a:off x="955398" y="2537346"/>
          <a:ext cx="3000000" cy="3000000"/>
        </p:xfrm>
        <a:graphic>
          <a:graphicData uri="http://schemas.openxmlformats.org/drawingml/2006/table">
            <a:tbl>
              <a:tblPr>
                <a:noFill/>
                <a:tableStyleId>{500DF3E5-EA04-44CC-8491-7BD6582601EE}</a:tableStyleId>
              </a:tblPr>
              <a:tblGrid>
                <a:gridCol w="1109450"/>
                <a:gridCol w="3830075"/>
              </a:tblGrid>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01</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Committee meeting</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02</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Choose a theme</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03</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Choose a location</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04</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Set the time and date</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05</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Decide on the budget</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06</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Decide on the food</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07</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Games &amp; Activities</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08</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Decide on the prizes</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09</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Photo booth</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19050">
                      <a:solidFill>
                        <a:srgbClr val="C39A45">
                          <a:alpha val="0"/>
                        </a:srgbClr>
                      </a:solidFill>
                      <a:prstDash val="solid"/>
                      <a:round/>
                      <a:headEnd len="sm" w="sm" type="none"/>
                      <a:tailEnd len="sm" w="sm" type="none"/>
                    </a:lnB>
                  </a:tcPr>
                </a:tc>
              </a:tr>
              <a:tr h="696725">
                <a:tc>
                  <a:txBody>
                    <a:bodyPr/>
                    <a:lstStyle/>
                    <a:p>
                      <a:pPr indent="0" lvl="1" marL="0" marR="0" rtl="0" algn="ctr">
                        <a:lnSpc>
                          <a:spcPct val="140000"/>
                        </a:lnSpc>
                        <a:spcBef>
                          <a:spcPts val="0"/>
                        </a:spcBef>
                        <a:spcAft>
                          <a:spcPts val="0"/>
                        </a:spcAft>
                        <a:buNone/>
                      </a:pPr>
                      <a:r>
                        <a:rPr b="1" lang="en-US" sz="2200" u="none" cap="none" strike="noStrike">
                          <a:solidFill>
                            <a:srgbClr val="D6B44A"/>
                          </a:solidFill>
                          <a:latin typeface="Josefin Sans"/>
                          <a:ea typeface="Josefin Sans"/>
                          <a:cs typeface="Josefin Sans"/>
                          <a:sym typeface="Josefin Sans"/>
                        </a:rPr>
                        <a:t>10</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9525">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c>
                  <a:txBody>
                    <a:bodyPr/>
                    <a:lstStyle/>
                    <a:p>
                      <a:pPr indent="0" lvl="1" marL="0" marR="0" rtl="0" algn="l">
                        <a:lnSpc>
                          <a:spcPct val="140000"/>
                        </a:lnSpc>
                        <a:spcBef>
                          <a:spcPts val="0"/>
                        </a:spcBef>
                        <a:spcAft>
                          <a:spcPts val="0"/>
                        </a:spcAft>
                        <a:buNone/>
                      </a:pPr>
                      <a:r>
                        <a:rPr lang="en-US" sz="2200" u="none" cap="none" strike="noStrike">
                          <a:solidFill>
                            <a:srgbClr val="EFE373"/>
                          </a:solidFill>
                          <a:latin typeface="Josefin Sans"/>
                          <a:ea typeface="Josefin Sans"/>
                          <a:cs typeface="Josefin Sans"/>
                          <a:sym typeface="Josefin Sans"/>
                        </a:rPr>
                        <a:t>Design brochures</a:t>
                      </a:r>
                      <a:endParaRPr sz="1100" u="none" cap="none" strike="noStrike"/>
                    </a:p>
                  </a:txBody>
                  <a:tcPr marT="0" marB="0" marR="0" marL="0" anchor="ctr">
                    <a:lnL cap="flat" cmpd="sng" w="9525">
                      <a:solidFill>
                        <a:srgbClr val="C39A45">
                          <a:alpha val="0"/>
                        </a:srgbClr>
                      </a:solidFill>
                      <a:prstDash val="solid"/>
                      <a:round/>
                      <a:headEnd len="sm" w="sm" type="none"/>
                      <a:tailEnd len="sm" w="sm" type="none"/>
                    </a:lnL>
                    <a:lnR cap="flat" cmpd="sng" w="9525">
                      <a:solidFill>
                        <a:srgbClr val="C39A45">
                          <a:alpha val="0"/>
                        </a:srgbClr>
                      </a:solidFill>
                      <a:prstDash val="solid"/>
                      <a:round/>
                      <a:headEnd len="sm" w="sm" type="none"/>
                      <a:tailEnd len="sm" w="sm" type="none"/>
                    </a:lnR>
                    <a:lnT cap="flat" cmpd="sng" w="19050">
                      <a:solidFill>
                        <a:srgbClr val="C39A45">
                          <a:alpha val="0"/>
                        </a:srgbClr>
                      </a:solidFill>
                      <a:prstDash val="solid"/>
                      <a:round/>
                      <a:headEnd len="sm" w="sm" type="none"/>
                      <a:tailEnd len="sm" w="sm" type="none"/>
                    </a:lnT>
                    <a:lnB cap="flat" cmpd="sng" w="9525">
                      <a:solidFill>
                        <a:srgbClr val="C39A45">
                          <a:alpha val="0"/>
                        </a:srgbClr>
                      </a:solidFill>
                      <a:prstDash val="solid"/>
                      <a:round/>
                      <a:headEnd len="sm" w="sm" type="none"/>
                      <a:tailEnd len="sm" w="sm" type="none"/>
                    </a:lnB>
                  </a:tcPr>
                </a:tc>
              </a:tr>
            </a:tbl>
          </a:graphicData>
        </a:graphic>
      </p:graphicFrame>
      <p:grpSp>
        <p:nvGrpSpPr>
          <p:cNvPr id="1281" name="Google Shape;1281;p30"/>
          <p:cNvGrpSpPr/>
          <p:nvPr/>
        </p:nvGrpSpPr>
        <p:grpSpPr>
          <a:xfrm>
            <a:off x="5249205" y="2635762"/>
            <a:ext cx="371274" cy="393028"/>
            <a:chOff x="0" y="-47625"/>
            <a:chExt cx="812800" cy="860425"/>
          </a:xfrm>
        </p:grpSpPr>
        <p:sp>
          <p:nvSpPr>
            <p:cNvPr id="1282" name="Google Shape;1282;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283" name="Google Shape;1283;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4" name="Google Shape;1284;p30"/>
          <p:cNvGrpSpPr/>
          <p:nvPr/>
        </p:nvGrpSpPr>
        <p:grpSpPr>
          <a:xfrm>
            <a:off x="5249205" y="3338506"/>
            <a:ext cx="371274" cy="393028"/>
            <a:chOff x="0" y="-47625"/>
            <a:chExt cx="812800" cy="860425"/>
          </a:xfrm>
        </p:grpSpPr>
        <p:sp>
          <p:nvSpPr>
            <p:cNvPr id="1285" name="Google Shape;1285;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286" name="Google Shape;1286;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7" name="Google Shape;1287;p30"/>
          <p:cNvGrpSpPr/>
          <p:nvPr/>
        </p:nvGrpSpPr>
        <p:grpSpPr>
          <a:xfrm>
            <a:off x="5249205" y="8960454"/>
            <a:ext cx="371274" cy="393028"/>
            <a:chOff x="0" y="-47625"/>
            <a:chExt cx="812800" cy="860425"/>
          </a:xfrm>
        </p:grpSpPr>
        <p:sp>
          <p:nvSpPr>
            <p:cNvPr id="1288" name="Google Shape;1288;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289" name="Google Shape;1289;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0" name="Google Shape;1290;p30"/>
          <p:cNvGrpSpPr/>
          <p:nvPr/>
        </p:nvGrpSpPr>
        <p:grpSpPr>
          <a:xfrm>
            <a:off x="5249205" y="8257711"/>
            <a:ext cx="371274" cy="393028"/>
            <a:chOff x="0" y="-47625"/>
            <a:chExt cx="812800" cy="860425"/>
          </a:xfrm>
        </p:grpSpPr>
        <p:sp>
          <p:nvSpPr>
            <p:cNvPr id="1291" name="Google Shape;1291;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292" name="Google Shape;1292;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3" name="Google Shape;1293;p30"/>
          <p:cNvGrpSpPr/>
          <p:nvPr/>
        </p:nvGrpSpPr>
        <p:grpSpPr>
          <a:xfrm>
            <a:off x="5249205" y="7554967"/>
            <a:ext cx="371274" cy="393028"/>
            <a:chOff x="0" y="-47625"/>
            <a:chExt cx="812800" cy="860425"/>
          </a:xfrm>
        </p:grpSpPr>
        <p:sp>
          <p:nvSpPr>
            <p:cNvPr id="1294" name="Google Shape;1294;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295" name="Google Shape;1295;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6" name="Google Shape;1296;p30"/>
          <p:cNvGrpSpPr/>
          <p:nvPr/>
        </p:nvGrpSpPr>
        <p:grpSpPr>
          <a:xfrm>
            <a:off x="5249205" y="6852223"/>
            <a:ext cx="371274" cy="393028"/>
            <a:chOff x="0" y="-47625"/>
            <a:chExt cx="812800" cy="860425"/>
          </a:xfrm>
        </p:grpSpPr>
        <p:sp>
          <p:nvSpPr>
            <p:cNvPr id="1297" name="Google Shape;1297;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298" name="Google Shape;1298;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30"/>
          <p:cNvGrpSpPr/>
          <p:nvPr/>
        </p:nvGrpSpPr>
        <p:grpSpPr>
          <a:xfrm>
            <a:off x="5249205" y="6149480"/>
            <a:ext cx="371274" cy="393028"/>
            <a:chOff x="0" y="-47625"/>
            <a:chExt cx="812800" cy="860425"/>
          </a:xfrm>
        </p:grpSpPr>
        <p:sp>
          <p:nvSpPr>
            <p:cNvPr id="1300" name="Google Shape;1300;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301" name="Google Shape;1301;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30"/>
          <p:cNvGrpSpPr/>
          <p:nvPr/>
        </p:nvGrpSpPr>
        <p:grpSpPr>
          <a:xfrm>
            <a:off x="5249205" y="5446736"/>
            <a:ext cx="371274" cy="393028"/>
            <a:chOff x="0" y="-47625"/>
            <a:chExt cx="812800" cy="860425"/>
          </a:xfrm>
        </p:grpSpPr>
        <p:sp>
          <p:nvSpPr>
            <p:cNvPr id="1303" name="Google Shape;1303;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304" name="Google Shape;1304;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30"/>
          <p:cNvGrpSpPr/>
          <p:nvPr/>
        </p:nvGrpSpPr>
        <p:grpSpPr>
          <a:xfrm>
            <a:off x="5249205" y="4743993"/>
            <a:ext cx="371274" cy="393028"/>
            <a:chOff x="0" y="-47625"/>
            <a:chExt cx="812800" cy="860425"/>
          </a:xfrm>
        </p:grpSpPr>
        <p:sp>
          <p:nvSpPr>
            <p:cNvPr id="1306" name="Google Shape;1306;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307" name="Google Shape;1307;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30"/>
          <p:cNvGrpSpPr/>
          <p:nvPr/>
        </p:nvGrpSpPr>
        <p:grpSpPr>
          <a:xfrm>
            <a:off x="5249205" y="4041249"/>
            <a:ext cx="371274" cy="393028"/>
            <a:chOff x="0" y="-47625"/>
            <a:chExt cx="812800" cy="860425"/>
          </a:xfrm>
        </p:grpSpPr>
        <p:sp>
          <p:nvSpPr>
            <p:cNvPr id="1309" name="Google Shape;1309;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6B44A"/>
              </a:solidFill>
              <a:prstDash val="solid"/>
              <a:miter lim="8000"/>
              <a:headEnd len="sm" w="sm" type="none"/>
              <a:tailEnd len="sm" w="sm" type="none"/>
            </a:ln>
          </p:spPr>
        </p:sp>
        <p:sp>
          <p:nvSpPr>
            <p:cNvPr id="1310" name="Google Shape;1310;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30"/>
          <p:cNvGrpSpPr/>
          <p:nvPr/>
        </p:nvGrpSpPr>
        <p:grpSpPr>
          <a:xfrm>
            <a:off x="7256264" y="2440874"/>
            <a:ext cx="3775473" cy="3398890"/>
            <a:chOff x="0" y="-47625"/>
            <a:chExt cx="994363" cy="895181"/>
          </a:xfrm>
        </p:grpSpPr>
        <p:sp>
          <p:nvSpPr>
            <p:cNvPr id="1312" name="Google Shape;1312;p30"/>
            <p:cNvSpPr/>
            <p:nvPr/>
          </p:nvSpPr>
          <p:spPr>
            <a:xfrm>
              <a:off x="0" y="0"/>
              <a:ext cx="994363" cy="847556"/>
            </a:xfrm>
            <a:custGeom>
              <a:rect b="b" l="l" r="r" t="t"/>
              <a:pathLst>
                <a:path extrusionOk="0" h="847556" w="994363">
                  <a:moveTo>
                    <a:pt x="0" y="0"/>
                  </a:moveTo>
                  <a:lnTo>
                    <a:pt x="994363" y="0"/>
                  </a:lnTo>
                  <a:lnTo>
                    <a:pt x="994363" y="847556"/>
                  </a:lnTo>
                  <a:lnTo>
                    <a:pt x="0" y="847556"/>
                  </a:lnTo>
                  <a:close/>
                </a:path>
              </a:pathLst>
            </a:custGeom>
            <a:gradFill>
              <a:gsLst>
                <a:gs pos="0">
                  <a:srgbClr val="EFE373"/>
                </a:gs>
                <a:gs pos="100000">
                  <a:srgbClr val="A68229"/>
                </a:gs>
              </a:gsLst>
              <a:path path="circle">
                <a:fillToRect b="100%" r="100%"/>
              </a:path>
              <a:tileRect l="-100%" t="-100%"/>
            </a:gradFill>
            <a:ln>
              <a:noFill/>
            </a:ln>
          </p:spPr>
        </p:sp>
        <p:sp>
          <p:nvSpPr>
            <p:cNvPr id="1313" name="Google Shape;1313;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30"/>
          <p:cNvGrpSpPr/>
          <p:nvPr/>
        </p:nvGrpSpPr>
        <p:grpSpPr>
          <a:xfrm>
            <a:off x="7256264" y="5954592"/>
            <a:ext cx="3775473" cy="3398890"/>
            <a:chOff x="0" y="-47625"/>
            <a:chExt cx="994363" cy="895181"/>
          </a:xfrm>
        </p:grpSpPr>
        <p:sp>
          <p:nvSpPr>
            <p:cNvPr id="1315" name="Google Shape;1315;p30"/>
            <p:cNvSpPr/>
            <p:nvPr/>
          </p:nvSpPr>
          <p:spPr>
            <a:xfrm>
              <a:off x="0" y="0"/>
              <a:ext cx="994363" cy="847556"/>
            </a:xfrm>
            <a:custGeom>
              <a:rect b="b" l="l" r="r" t="t"/>
              <a:pathLst>
                <a:path extrusionOk="0" h="847556" w="994363">
                  <a:moveTo>
                    <a:pt x="0" y="0"/>
                  </a:moveTo>
                  <a:lnTo>
                    <a:pt x="994363" y="0"/>
                  </a:lnTo>
                  <a:lnTo>
                    <a:pt x="994363" y="847556"/>
                  </a:lnTo>
                  <a:lnTo>
                    <a:pt x="0" y="847556"/>
                  </a:lnTo>
                  <a:close/>
                </a:path>
              </a:pathLst>
            </a:custGeom>
            <a:gradFill>
              <a:gsLst>
                <a:gs pos="0">
                  <a:srgbClr val="EFE373"/>
                </a:gs>
                <a:gs pos="100000">
                  <a:srgbClr val="A68229"/>
                </a:gs>
              </a:gsLst>
              <a:path path="circle">
                <a:fillToRect b="100%" r="100%"/>
              </a:path>
              <a:tileRect l="-100%" t="-100%"/>
            </a:gradFill>
            <a:ln>
              <a:noFill/>
            </a:ln>
          </p:spPr>
        </p:sp>
        <p:sp>
          <p:nvSpPr>
            <p:cNvPr id="1316" name="Google Shape;1316;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30"/>
          <p:cNvGrpSpPr/>
          <p:nvPr/>
        </p:nvGrpSpPr>
        <p:grpSpPr>
          <a:xfrm>
            <a:off x="11444737" y="2440874"/>
            <a:ext cx="5814563" cy="6912608"/>
            <a:chOff x="0" y="-47625"/>
            <a:chExt cx="1531407" cy="1820605"/>
          </a:xfrm>
        </p:grpSpPr>
        <p:sp>
          <p:nvSpPr>
            <p:cNvPr id="1318" name="Google Shape;1318;p30"/>
            <p:cNvSpPr/>
            <p:nvPr/>
          </p:nvSpPr>
          <p:spPr>
            <a:xfrm>
              <a:off x="0" y="0"/>
              <a:ext cx="1531407" cy="1772980"/>
            </a:xfrm>
            <a:custGeom>
              <a:rect b="b" l="l" r="r" t="t"/>
              <a:pathLst>
                <a:path extrusionOk="0" h="1772980" w="1531407">
                  <a:moveTo>
                    <a:pt x="0" y="0"/>
                  </a:moveTo>
                  <a:lnTo>
                    <a:pt x="1531407" y="0"/>
                  </a:lnTo>
                  <a:lnTo>
                    <a:pt x="1531407" y="1772980"/>
                  </a:lnTo>
                  <a:lnTo>
                    <a:pt x="0" y="1772980"/>
                  </a:lnTo>
                  <a:close/>
                </a:path>
              </a:pathLst>
            </a:custGeom>
            <a:gradFill>
              <a:gsLst>
                <a:gs pos="0">
                  <a:srgbClr val="EFE373"/>
                </a:gs>
                <a:gs pos="100000">
                  <a:srgbClr val="A68229"/>
                </a:gs>
              </a:gsLst>
              <a:path path="circle">
                <a:fillToRect b="100%" r="100%"/>
              </a:path>
              <a:tileRect l="-100%" t="-100%"/>
            </a:gradFill>
            <a:ln>
              <a:noFill/>
            </a:ln>
          </p:spPr>
        </p:sp>
        <p:sp>
          <p:nvSpPr>
            <p:cNvPr id="1319" name="Google Shape;1319;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0" name="Google Shape;1320;p30"/>
          <p:cNvGrpSpPr/>
          <p:nvPr/>
        </p:nvGrpSpPr>
        <p:grpSpPr>
          <a:xfrm>
            <a:off x="11548575" y="2536352"/>
            <a:ext cx="5606887" cy="6721650"/>
            <a:chOff x="0" y="-47625"/>
            <a:chExt cx="1476711" cy="1770311"/>
          </a:xfrm>
        </p:grpSpPr>
        <p:sp>
          <p:nvSpPr>
            <p:cNvPr id="1321" name="Google Shape;1321;p30"/>
            <p:cNvSpPr/>
            <p:nvPr/>
          </p:nvSpPr>
          <p:spPr>
            <a:xfrm>
              <a:off x="0" y="0"/>
              <a:ext cx="1476711" cy="1722686"/>
            </a:xfrm>
            <a:custGeom>
              <a:rect b="b" l="l" r="r" t="t"/>
              <a:pathLst>
                <a:path extrusionOk="0" h="1722686" w="1476711">
                  <a:moveTo>
                    <a:pt x="0" y="0"/>
                  </a:moveTo>
                  <a:lnTo>
                    <a:pt x="1476711" y="0"/>
                  </a:lnTo>
                  <a:lnTo>
                    <a:pt x="1476711" y="1722686"/>
                  </a:lnTo>
                  <a:lnTo>
                    <a:pt x="0" y="1722686"/>
                  </a:lnTo>
                  <a:close/>
                </a:path>
              </a:pathLst>
            </a:custGeom>
            <a:solidFill>
              <a:srgbClr val="026036"/>
            </a:solidFill>
            <a:ln>
              <a:noFill/>
            </a:ln>
          </p:spPr>
        </p:sp>
        <p:sp>
          <p:nvSpPr>
            <p:cNvPr id="1322" name="Google Shape;1322;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23" name="Google Shape;1323;p30"/>
          <p:cNvPicPr preferRelativeResize="0"/>
          <p:nvPr/>
        </p:nvPicPr>
        <p:blipFill rotWithShape="1">
          <a:blip r:embed="rId3">
            <a:alphaModFix/>
          </a:blip>
          <a:srcRect b="0" l="16832" r="16831" t="0"/>
          <a:stretch/>
        </p:blipFill>
        <p:spPr>
          <a:xfrm>
            <a:off x="7359075" y="2717178"/>
            <a:ext cx="3569850" cy="3027107"/>
          </a:xfrm>
          <a:prstGeom prst="rect">
            <a:avLst/>
          </a:prstGeom>
          <a:noFill/>
          <a:ln>
            <a:noFill/>
          </a:ln>
        </p:spPr>
      </p:pic>
      <p:pic>
        <p:nvPicPr>
          <p:cNvPr id="1324" name="Google Shape;1324;p30"/>
          <p:cNvPicPr preferRelativeResize="0"/>
          <p:nvPr/>
        </p:nvPicPr>
        <p:blipFill rotWithShape="1">
          <a:blip r:embed="rId4">
            <a:alphaModFix/>
          </a:blip>
          <a:srcRect b="21733" l="0" r="0" t="21734"/>
          <a:stretch/>
        </p:blipFill>
        <p:spPr>
          <a:xfrm>
            <a:off x="7359075" y="6230896"/>
            <a:ext cx="3569850" cy="3027107"/>
          </a:xfrm>
          <a:prstGeom prst="rect">
            <a:avLst/>
          </a:prstGeom>
          <a:noFill/>
          <a:ln>
            <a:noFill/>
          </a:ln>
        </p:spPr>
      </p:pic>
      <p:pic>
        <p:nvPicPr>
          <p:cNvPr id="1325" name="Google Shape;1325;p30"/>
          <p:cNvPicPr preferRelativeResize="0"/>
          <p:nvPr/>
        </p:nvPicPr>
        <p:blipFill rotWithShape="1">
          <a:blip r:embed="rId5">
            <a:alphaModFix/>
          </a:blip>
          <a:srcRect b="0" l="17003" r="25849" t="0"/>
          <a:stretch/>
        </p:blipFill>
        <p:spPr>
          <a:xfrm>
            <a:off x="11548575" y="2717178"/>
            <a:ext cx="5606887" cy="6540824"/>
          </a:xfrm>
          <a:prstGeom prst="rect">
            <a:avLst/>
          </a:prstGeom>
          <a:noFill/>
          <a:ln>
            <a:noFill/>
          </a:ln>
        </p:spPr>
      </p:pic>
      <p:sp>
        <p:nvSpPr>
          <p:cNvPr id="1326" name="Google Shape;1326;p30"/>
          <p:cNvSpPr/>
          <p:nvPr/>
        </p:nvSpPr>
        <p:spPr>
          <a:xfrm rot="664625">
            <a:off x="14919514" y="1554638"/>
            <a:ext cx="2982807" cy="2207277"/>
          </a:xfrm>
          <a:custGeom>
            <a:rect b="b" l="l" r="r" t="t"/>
            <a:pathLst>
              <a:path extrusionOk="0" h="2207277" w="2982807">
                <a:moveTo>
                  <a:pt x="0" y="0"/>
                </a:moveTo>
                <a:lnTo>
                  <a:pt x="2982808" y="0"/>
                </a:lnTo>
                <a:lnTo>
                  <a:pt x="2982808" y="2207277"/>
                </a:lnTo>
                <a:lnTo>
                  <a:pt x="0" y="2207277"/>
                </a:lnTo>
                <a:lnTo>
                  <a:pt x="0" y="0"/>
                </a:lnTo>
                <a:close/>
              </a:path>
            </a:pathLst>
          </a:custGeom>
          <a:blipFill rotWithShape="1">
            <a:blip r:embed="rId6">
              <a:alphaModFix/>
            </a:blip>
            <a:stretch>
              <a:fillRect b="0" l="0" r="0" t="0"/>
            </a:stretch>
          </a:blipFill>
          <a:ln>
            <a:noFill/>
          </a:ln>
        </p:spPr>
      </p:sp>
      <p:sp>
        <p:nvSpPr>
          <p:cNvPr id="1327" name="Google Shape;1327;p30"/>
          <p:cNvSpPr txBox="1"/>
          <p:nvPr/>
        </p:nvSpPr>
        <p:spPr>
          <a:xfrm>
            <a:off x="4393753" y="942975"/>
            <a:ext cx="9500493"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Events Checklist</a:t>
            </a:r>
            <a:endParaRPr/>
          </a:p>
        </p:txBody>
      </p:sp>
      <p:sp>
        <p:nvSpPr>
          <p:cNvPr id="1328" name="Google Shape;1328;p30"/>
          <p:cNvSpPr/>
          <p:nvPr/>
        </p:nvSpPr>
        <p:spPr>
          <a:xfrm>
            <a:off x="0" y="-4137832"/>
            <a:ext cx="2241911" cy="6759531"/>
          </a:xfrm>
          <a:custGeom>
            <a:rect b="b" l="l" r="r" t="t"/>
            <a:pathLst>
              <a:path extrusionOk="0" h="6759531" w="2241911">
                <a:moveTo>
                  <a:pt x="0" y="0"/>
                </a:moveTo>
                <a:lnTo>
                  <a:pt x="2241911" y="0"/>
                </a:lnTo>
                <a:lnTo>
                  <a:pt x="2241911" y="6759532"/>
                </a:lnTo>
                <a:lnTo>
                  <a:pt x="0" y="6759532"/>
                </a:lnTo>
                <a:lnTo>
                  <a:pt x="0" y="0"/>
                </a:lnTo>
                <a:close/>
              </a:path>
            </a:pathLst>
          </a:custGeom>
          <a:blipFill rotWithShape="1">
            <a:blip r:embed="rId7">
              <a:alphaModFix/>
            </a:blip>
            <a:stretch>
              <a:fillRect b="0" l="0" r="0" t="0"/>
            </a:stretch>
          </a:blipFill>
          <a:ln>
            <a:noFill/>
          </a:ln>
        </p:spPr>
      </p:sp>
      <p:grpSp>
        <p:nvGrpSpPr>
          <p:cNvPr id="1329" name="Google Shape;1329;p30"/>
          <p:cNvGrpSpPr/>
          <p:nvPr/>
        </p:nvGrpSpPr>
        <p:grpSpPr>
          <a:xfrm>
            <a:off x="14068824" y="810903"/>
            <a:ext cx="283195" cy="283195"/>
            <a:chOff x="0" y="0"/>
            <a:chExt cx="812800" cy="812800"/>
          </a:xfrm>
        </p:grpSpPr>
        <p:sp>
          <p:nvSpPr>
            <p:cNvPr id="1330" name="Google Shape;13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2" name="Google Shape;1332;p30"/>
          <p:cNvGrpSpPr/>
          <p:nvPr/>
        </p:nvGrpSpPr>
        <p:grpSpPr>
          <a:xfrm>
            <a:off x="4252156" y="1288656"/>
            <a:ext cx="283195" cy="283195"/>
            <a:chOff x="0" y="0"/>
            <a:chExt cx="812800" cy="812800"/>
          </a:xfrm>
        </p:grpSpPr>
        <p:sp>
          <p:nvSpPr>
            <p:cNvPr id="1333" name="Google Shape;133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5" name="Google Shape;1335;p30"/>
          <p:cNvGrpSpPr/>
          <p:nvPr/>
        </p:nvGrpSpPr>
        <p:grpSpPr>
          <a:xfrm>
            <a:off x="16526384" y="673878"/>
            <a:ext cx="104529" cy="104529"/>
            <a:chOff x="0" y="0"/>
            <a:chExt cx="812800" cy="812800"/>
          </a:xfrm>
        </p:grpSpPr>
        <p:sp>
          <p:nvSpPr>
            <p:cNvPr id="1336" name="Google Shape;133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8" name="Google Shape;1338;p30"/>
          <p:cNvGrpSpPr/>
          <p:nvPr/>
        </p:nvGrpSpPr>
        <p:grpSpPr>
          <a:xfrm>
            <a:off x="16630912" y="1771145"/>
            <a:ext cx="104529" cy="104529"/>
            <a:chOff x="0" y="0"/>
            <a:chExt cx="812800" cy="812800"/>
          </a:xfrm>
        </p:grpSpPr>
        <p:sp>
          <p:nvSpPr>
            <p:cNvPr id="1339" name="Google Shape;133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1" name="Google Shape;1341;p30"/>
          <p:cNvGrpSpPr/>
          <p:nvPr/>
        </p:nvGrpSpPr>
        <p:grpSpPr>
          <a:xfrm>
            <a:off x="3320629" y="673878"/>
            <a:ext cx="104529" cy="104529"/>
            <a:chOff x="0" y="0"/>
            <a:chExt cx="812800" cy="812800"/>
          </a:xfrm>
        </p:grpSpPr>
        <p:sp>
          <p:nvSpPr>
            <p:cNvPr id="1342" name="Google Shape;134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4" name="Google Shape;1344;p30"/>
          <p:cNvGrpSpPr/>
          <p:nvPr/>
        </p:nvGrpSpPr>
        <p:grpSpPr>
          <a:xfrm>
            <a:off x="5330313" y="514596"/>
            <a:ext cx="104529" cy="104529"/>
            <a:chOff x="0" y="0"/>
            <a:chExt cx="812800" cy="812800"/>
          </a:xfrm>
        </p:grpSpPr>
        <p:sp>
          <p:nvSpPr>
            <p:cNvPr id="1345" name="Google Shape;134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30"/>
          <p:cNvGrpSpPr/>
          <p:nvPr/>
        </p:nvGrpSpPr>
        <p:grpSpPr>
          <a:xfrm>
            <a:off x="672204" y="3627004"/>
            <a:ext cx="104529" cy="104529"/>
            <a:chOff x="0" y="0"/>
            <a:chExt cx="812800" cy="812800"/>
          </a:xfrm>
        </p:grpSpPr>
        <p:sp>
          <p:nvSpPr>
            <p:cNvPr id="1348" name="Google Shape;134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0" name="Google Shape;1350;p30"/>
          <p:cNvGrpSpPr/>
          <p:nvPr/>
        </p:nvGrpSpPr>
        <p:grpSpPr>
          <a:xfrm>
            <a:off x="6354190" y="2717178"/>
            <a:ext cx="104529" cy="104529"/>
            <a:chOff x="0" y="0"/>
            <a:chExt cx="812800" cy="812800"/>
          </a:xfrm>
        </p:grpSpPr>
        <p:sp>
          <p:nvSpPr>
            <p:cNvPr id="1351" name="Google Shape;135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3" name="Google Shape;1353;p30"/>
          <p:cNvGrpSpPr/>
          <p:nvPr/>
        </p:nvGrpSpPr>
        <p:grpSpPr>
          <a:xfrm>
            <a:off x="6600316" y="5593638"/>
            <a:ext cx="104529" cy="104529"/>
            <a:chOff x="0" y="0"/>
            <a:chExt cx="812800" cy="812800"/>
          </a:xfrm>
        </p:grpSpPr>
        <p:sp>
          <p:nvSpPr>
            <p:cNvPr id="1354" name="Google Shape;13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6" name="Google Shape;1356;p30"/>
          <p:cNvGrpSpPr/>
          <p:nvPr/>
        </p:nvGrpSpPr>
        <p:grpSpPr>
          <a:xfrm>
            <a:off x="11799119" y="2019300"/>
            <a:ext cx="104529" cy="104529"/>
            <a:chOff x="0" y="0"/>
            <a:chExt cx="812800" cy="812800"/>
          </a:xfrm>
        </p:grpSpPr>
        <p:sp>
          <p:nvSpPr>
            <p:cNvPr id="1357" name="Google Shape;13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9" name="Google Shape;1359;p30"/>
          <p:cNvGrpSpPr/>
          <p:nvPr/>
        </p:nvGrpSpPr>
        <p:grpSpPr>
          <a:xfrm>
            <a:off x="441295" y="7245251"/>
            <a:ext cx="104529" cy="104529"/>
            <a:chOff x="0" y="0"/>
            <a:chExt cx="812800" cy="812800"/>
          </a:xfrm>
        </p:grpSpPr>
        <p:sp>
          <p:nvSpPr>
            <p:cNvPr id="1360" name="Google Shape;136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2" name="Google Shape;1362;p30"/>
          <p:cNvGrpSpPr/>
          <p:nvPr/>
        </p:nvGrpSpPr>
        <p:grpSpPr>
          <a:xfrm>
            <a:off x="1120956" y="9833664"/>
            <a:ext cx="104529" cy="104529"/>
            <a:chOff x="0" y="0"/>
            <a:chExt cx="812800" cy="812800"/>
          </a:xfrm>
        </p:grpSpPr>
        <p:sp>
          <p:nvSpPr>
            <p:cNvPr id="1363" name="Google Shape;13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5" name="Google Shape;1365;p30"/>
          <p:cNvGrpSpPr/>
          <p:nvPr/>
        </p:nvGrpSpPr>
        <p:grpSpPr>
          <a:xfrm>
            <a:off x="17616611" y="5692021"/>
            <a:ext cx="104529" cy="104529"/>
            <a:chOff x="0" y="0"/>
            <a:chExt cx="812800" cy="812800"/>
          </a:xfrm>
        </p:grpSpPr>
        <p:sp>
          <p:nvSpPr>
            <p:cNvPr id="1366" name="Google Shape;13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8" name="Google Shape;1368;p30"/>
          <p:cNvGrpSpPr/>
          <p:nvPr/>
        </p:nvGrpSpPr>
        <p:grpSpPr>
          <a:xfrm>
            <a:off x="11340208" y="9729135"/>
            <a:ext cx="104529" cy="104529"/>
            <a:chOff x="0" y="0"/>
            <a:chExt cx="812800" cy="812800"/>
          </a:xfrm>
        </p:grpSpPr>
        <p:sp>
          <p:nvSpPr>
            <p:cNvPr id="1369" name="Google Shape;13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1" name="Google Shape;1371;p30"/>
          <p:cNvGrpSpPr/>
          <p:nvPr/>
        </p:nvGrpSpPr>
        <p:grpSpPr>
          <a:xfrm>
            <a:off x="17668875" y="9676871"/>
            <a:ext cx="104529" cy="104529"/>
            <a:chOff x="0" y="0"/>
            <a:chExt cx="812800" cy="812800"/>
          </a:xfrm>
        </p:grpSpPr>
        <p:sp>
          <p:nvSpPr>
            <p:cNvPr id="1372" name="Google Shape;137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4" name="Google Shape;1374;p30"/>
          <p:cNvGrpSpPr/>
          <p:nvPr/>
        </p:nvGrpSpPr>
        <p:grpSpPr>
          <a:xfrm>
            <a:off x="672204" y="5556569"/>
            <a:ext cx="283195" cy="283195"/>
            <a:chOff x="0" y="0"/>
            <a:chExt cx="812800" cy="812800"/>
          </a:xfrm>
        </p:grpSpPr>
        <p:sp>
          <p:nvSpPr>
            <p:cNvPr id="1375" name="Google Shape;137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7" name="Google Shape;1377;p30"/>
          <p:cNvGrpSpPr/>
          <p:nvPr/>
        </p:nvGrpSpPr>
        <p:grpSpPr>
          <a:xfrm>
            <a:off x="17668875" y="7996270"/>
            <a:ext cx="283195" cy="283195"/>
            <a:chOff x="0" y="0"/>
            <a:chExt cx="812800" cy="812800"/>
          </a:xfrm>
        </p:grpSpPr>
        <p:sp>
          <p:nvSpPr>
            <p:cNvPr id="1378" name="Google Shape;137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0" name="Google Shape;1380;p30"/>
          <p:cNvGrpSpPr/>
          <p:nvPr/>
        </p:nvGrpSpPr>
        <p:grpSpPr>
          <a:xfrm>
            <a:off x="6264857" y="9353482"/>
            <a:ext cx="283195" cy="283195"/>
            <a:chOff x="0" y="0"/>
            <a:chExt cx="812800" cy="812800"/>
          </a:xfrm>
        </p:grpSpPr>
        <p:sp>
          <p:nvSpPr>
            <p:cNvPr id="1381" name="Google Shape;138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30"/>
          <p:cNvGrpSpPr/>
          <p:nvPr/>
        </p:nvGrpSpPr>
        <p:grpSpPr>
          <a:xfrm>
            <a:off x="6458965" y="7066831"/>
            <a:ext cx="178174" cy="178174"/>
            <a:chOff x="0" y="0"/>
            <a:chExt cx="812800" cy="812800"/>
          </a:xfrm>
        </p:grpSpPr>
        <p:sp>
          <p:nvSpPr>
            <p:cNvPr id="1384" name="Google Shape;138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6" name="Google Shape;1386;p30"/>
          <p:cNvGrpSpPr/>
          <p:nvPr/>
        </p:nvGrpSpPr>
        <p:grpSpPr>
          <a:xfrm>
            <a:off x="2839796" y="1786587"/>
            <a:ext cx="178174" cy="178174"/>
            <a:chOff x="0" y="0"/>
            <a:chExt cx="812800" cy="812800"/>
          </a:xfrm>
        </p:grpSpPr>
        <p:sp>
          <p:nvSpPr>
            <p:cNvPr id="1387" name="Google Shape;138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9" name="Google Shape;1389;p30"/>
          <p:cNvGrpSpPr/>
          <p:nvPr/>
        </p:nvGrpSpPr>
        <p:grpSpPr>
          <a:xfrm>
            <a:off x="8520942" y="440951"/>
            <a:ext cx="178174" cy="178174"/>
            <a:chOff x="0" y="0"/>
            <a:chExt cx="812800" cy="812800"/>
          </a:xfrm>
        </p:grpSpPr>
        <p:sp>
          <p:nvSpPr>
            <p:cNvPr id="1390" name="Google Shape;139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2" name="Google Shape;1392;p30"/>
          <p:cNvSpPr/>
          <p:nvPr/>
        </p:nvSpPr>
        <p:spPr>
          <a:xfrm>
            <a:off x="13330171" y="925847"/>
            <a:ext cx="357652" cy="1292009"/>
          </a:xfrm>
          <a:custGeom>
            <a:rect b="b" l="l" r="r" t="t"/>
            <a:pathLst>
              <a:path extrusionOk="0" h="1292009" w="357652">
                <a:moveTo>
                  <a:pt x="0" y="0"/>
                </a:moveTo>
                <a:lnTo>
                  <a:pt x="357653" y="0"/>
                </a:lnTo>
                <a:lnTo>
                  <a:pt x="357653" y="1292009"/>
                </a:lnTo>
                <a:lnTo>
                  <a:pt x="0" y="1292009"/>
                </a:lnTo>
                <a:lnTo>
                  <a:pt x="0" y="0"/>
                </a:lnTo>
                <a:close/>
              </a:path>
            </a:pathLst>
          </a:custGeom>
          <a:blipFill rotWithShape="1">
            <a:blip r:embed="rId8">
              <a:alphaModFix/>
            </a:blip>
            <a:stretch>
              <a:fillRect b="0" l="-248140" r="0" t="0"/>
            </a:stretch>
          </a:blipFill>
          <a:ln>
            <a:noFill/>
          </a:ln>
        </p:spPr>
      </p:sp>
      <p:sp>
        <p:nvSpPr>
          <p:cNvPr id="1393" name="Google Shape;1393;p30"/>
          <p:cNvSpPr/>
          <p:nvPr/>
        </p:nvSpPr>
        <p:spPr>
          <a:xfrm>
            <a:off x="545823" y="7819097"/>
            <a:ext cx="357652" cy="1292009"/>
          </a:xfrm>
          <a:custGeom>
            <a:rect b="b" l="l" r="r" t="t"/>
            <a:pathLst>
              <a:path extrusionOk="0" h="1292009" w="357652">
                <a:moveTo>
                  <a:pt x="0" y="0"/>
                </a:moveTo>
                <a:lnTo>
                  <a:pt x="357653" y="0"/>
                </a:lnTo>
                <a:lnTo>
                  <a:pt x="357653" y="1292009"/>
                </a:lnTo>
                <a:lnTo>
                  <a:pt x="0" y="1292009"/>
                </a:lnTo>
                <a:lnTo>
                  <a:pt x="0" y="0"/>
                </a:lnTo>
                <a:close/>
              </a:path>
            </a:pathLst>
          </a:custGeom>
          <a:blipFill rotWithShape="1">
            <a:blip r:embed="rId8">
              <a:alphaModFix/>
            </a:blip>
            <a:stretch>
              <a:fillRect b="0" l="-24814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397" name="Shape 1397"/>
        <p:cNvGrpSpPr/>
        <p:nvPr/>
      </p:nvGrpSpPr>
      <p:grpSpPr>
        <a:xfrm>
          <a:off x="0" y="0"/>
          <a:ext cx="0" cy="0"/>
          <a:chOff x="0" y="0"/>
          <a:chExt cx="0" cy="0"/>
        </a:xfrm>
      </p:grpSpPr>
      <p:pic>
        <p:nvPicPr>
          <p:cNvPr id="1398" name="Google Shape;1398;p3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99" name="Google Shape;1399;p31"/>
          <p:cNvSpPr txBox="1"/>
          <p:nvPr/>
        </p:nvSpPr>
        <p:spPr>
          <a:xfrm>
            <a:off x="5323127" y="4568833"/>
            <a:ext cx="7641600" cy="38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335" u="none" cap="none" strike="noStrike">
                <a:solidFill>
                  <a:srgbClr val="D6B44A"/>
                </a:solidFill>
                <a:latin typeface="Josefin Sans"/>
                <a:ea typeface="Josefin Sans"/>
                <a:cs typeface="Josefin Sans"/>
                <a:sym typeface="Josefin Sans"/>
              </a:rPr>
              <a:t>Write an original statement or inspiring quote</a:t>
            </a:r>
            <a:endParaRPr/>
          </a:p>
        </p:txBody>
      </p:sp>
      <p:sp>
        <p:nvSpPr>
          <p:cNvPr id="1400" name="Google Shape;1400;p31"/>
          <p:cNvSpPr txBox="1"/>
          <p:nvPr/>
        </p:nvSpPr>
        <p:spPr>
          <a:xfrm>
            <a:off x="4996109" y="8876030"/>
            <a:ext cx="8295781"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 Include a credit, citation, or supporting message</a:t>
            </a:r>
            <a:endParaRPr/>
          </a:p>
        </p:txBody>
      </p:sp>
      <p:sp>
        <p:nvSpPr>
          <p:cNvPr id="1401" name="Google Shape;1401;p31"/>
          <p:cNvSpPr/>
          <p:nvPr/>
        </p:nvSpPr>
        <p:spPr>
          <a:xfrm>
            <a:off x="7752379" y="0"/>
            <a:ext cx="2783241" cy="3807917"/>
          </a:xfrm>
          <a:custGeom>
            <a:rect b="b" l="l" r="r" t="t"/>
            <a:pathLst>
              <a:path extrusionOk="0" h="3807917" w="2783241">
                <a:moveTo>
                  <a:pt x="0" y="0"/>
                </a:moveTo>
                <a:lnTo>
                  <a:pt x="2783242" y="0"/>
                </a:lnTo>
                <a:lnTo>
                  <a:pt x="2783242" y="3807917"/>
                </a:lnTo>
                <a:lnTo>
                  <a:pt x="0" y="3807917"/>
                </a:lnTo>
                <a:lnTo>
                  <a:pt x="0" y="0"/>
                </a:lnTo>
                <a:close/>
              </a:path>
            </a:pathLst>
          </a:custGeom>
          <a:blipFill rotWithShape="1">
            <a:blip r:embed="rId4">
              <a:alphaModFix/>
            </a:blip>
            <a:stretch>
              <a:fillRect b="0" l="0" r="0" t="0"/>
            </a:stretch>
          </a:blipFill>
          <a:ln>
            <a:noFill/>
          </a:ln>
        </p:spPr>
      </p:sp>
      <p:sp>
        <p:nvSpPr>
          <p:cNvPr id="1402" name="Google Shape;1402;p31"/>
          <p:cNvSpPr/>
          <p:nvPr/>
        </p:nvSpPr>
        <p:spPr>
          <a:xfrm>
            <a:off x="12607220" y="1028700"/>
            <a:ext cx="357652" cy="1292009"/>
          </a:xfrm>
          <a:custGeom>
            <a:rect b="b" l="l" r="r" t="t"/>
            <a:pathLst>
              <a:path extrusionOk="0" h="1292009" w="357652">
                <a:moveTo>
                  <a:pt x="0" y="0"/>
                </a:moveTo>
                <a:lnTo>
                  <a:pt x="357653" y="0"/>
                </a:lnTo>
                <a:lnTo>
                  <a:pt x="357653" y="1292009"/>
                </a:lnTo>
                <a:lnTo>
                  <a:pt x="0" y="1292009"/>
                </a:lnTo>
                <a:lnTo>
                  <a:pt x="0" y="0"/>
                </a:lnTo>
                <a:close/>
              </a:path>
            </a:pathLst>
          </a:custGeom>
          <a:blipFill rotWithShape="1">
            <a:blip r:embed="rId5">
              <a:alphaModFix/>
            </a:blip>
            <a:stretch>
              <a:fillRect b="0" l="-248140" r="0" t="0"/>
            </a:stretch>
          </a:blipFill>
          <a:ln>
            <a:noFill/>
          </a:ln>
        </p:spPr>
      </p:sp>
      <p:sp>
        <p:nvSpPr>
          <p:cNvPr id="1403" name="Google Shape;1403;p31"/>
          <p:cNvSpPr/>
          <p:nvPr/>
        </p:nvSpPr>
        <p:spPr>
          <a:xfrm flipH="1">
            <a:off x="4195424" y="6715179"/>
            <a:ext cx="357652" cy="1292009"/>
          </a:xfrm>
          <a:custGeom>
            <a:rect b="b" l="l" r="r" t="t"/>
            <a:pathLst>
              <a:path extrusionOk="0" h="1292009" w="357652">
                <a:moveTo>
                  <a:pt x="357652" y="0"/>
                </a:moveTo>
                <a:lnTo>
                  <a:pt x="0" y="0"/>
                </a:lnTo>
                <a:lnTo>
                  <a:pt x="0" y="1292009"/>
                </a:lnTo>
                <a:lnTo>
                  <a:pt x="357652" y="1292009"/>
                </a:lnTo>
                <a:lnTo>
                  <a:pt x="357652" y="0"/>
                </a:lnTo>
                <a:close/>
              </a:path>
            </a:pathLst>
          </a:custGeom>
          <a:blipFill rotWithShape="1">
            <a:blip r:embed="rId5">
              <a:alphaModFix/>
            </a:blip>
            <a:stretch>
              <a:fillRect b="0" l="-248140" r="0" t="0"/>
            </a:stretch>
          </a:blipFill>
          <a:ln>
            <a:noFill/>
          </a:ln>
        </p:spPr>
      </p:sp>
      <p:grpSp>
        <p:nvGrpSpPr>
          <p:cNvPr id="1404" name="Google Shape;1404;p31"/>
          <p:cNvGrpSpPr/>
          <p:nvPr/>
        </p:nvGrpSpPr>
        <p:grpSpPr>
          <a:xfrm>
            <a:off x="5786611" y="1643478"/>
            <a:ext cx="283195" cy="283195"/>
            <a:chOff x="0" y="0"/>
            <a:chExt cx="812800" cy="812800"/>
          </a:xfrm>
        </p:grpSpPr>
        <p:sp>
          <p:nvSpPr>
            <p:cNvPr id="1405" name="Google Shape;140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7" name="Google Shape;1407;p31"/>
          <p:cNvGrpSpPr/>
          <p:nvPr/>
        </p:nvGrpSpPr>
        <p:grpSpPr>
          <a:xfrm>
            <a:off x="13779127" y="8180895"/>
            <a:ext cx="283195" cy="283195"/>
            <a:chOff x="0" y="0"/>
            <a:chExt cx="812800" cy="812800"/>
          </a:xfrm>
        </p:grpSpPr>
        <p:sp>
          <p:nvSpPr>
            <p:cNvPr id="1408" name="Google Shape;14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0" name="Google Shape;1410;p31"/>
          <p:cNvGrpSpPr/>
          <p:nvPr/>
        </p:nvGrpSpPr>
        <p:grpSpPr>
          <a:xfrm>
            <a:off x="9002403" y="9602771"/>
            <a:ext cx="283195" cy="283195"/>
            <a:chOff x="0" y="0"/>
            <a:chExt cx="812800" cy="812800"/>
          </a:xfrm>
        </p:grpSpPr>
        <p:sp>
          <p:nvSpPr>
            <p:cNvPr id="1411" name="Google Shape;141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3" name="Google Shape;1413;p31"/>
          <p:cNvGrpSpPr/>
          <p:nvPr/>
        </p:nvGrpSpPr>
        <p:grpSpPr>
          <a:xfrm>
            <a:off x="14617687" y="3666319"/>
            <a:ext cx="283195" cy="283195"/>
            <a:chOff x="0" y="0"/>
            <a:chExt cx="812800" cy="812800"/>
          </a:xfrm>
        </p:grpSpPr>
        <p:sp>
          <p:nvSpPr>
            <p:cNvPr id="1414" name="Google Shape;141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6" name="Google Shape;1416;p31"/>
          <p:cNvGrpSpPr/>
          <p:nvPr/>
        </p:nvGrpSpPr>
        <p:grpSpPr>
          <a:xfrm>
            <a:off x="4053827" y="4197739"/>
            <a:ext cx="283195" cy="283195"/>
            <a:chOff x="0" y="0"/>
            <a:chExt cx="812800" cy="812800"/>
          </a:xfrm>
        </p:grpSpPr>
        <p:sp>
          <p:nvSpPr>
            <p:cNvPr id="1417" name="Google Shape;141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9" name="Google Shape;1419;p31"/>
          <p:cNvGrpSpPr/>
          <p:nvPr/>
        </p:nvGrpSpPr>
        <p:grpSpPr>
          <a:xfrm>
            <a:off x="11040161" y="3914545"/>
            <a:ext cx="283195" cy="283195"/>
            <a:chOff x="0" y="0"/>
            <a:chExt cx="812800" cy="812800"/>
          </a:xfrm>
        </p:grpSpPr>
        <p:sp>
          <p:nvSpPr>
            <p:cNvPr id="1420" name="Google Shape;142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2" name="Google Shape;1422;p31"/>
          <p:cNvGrpSpPr/>
          <p:nvPr/>
        </p:nvGrpSpPr>
        <p:grpSpPr>
          <a:xfrm>
            <a:off x="4855083" y="1028700"/>
            <a:ext cx="104529" cy="104529"/>
            <a:chOff x="0" y="0"/>
            <a:chExt cx="812800" cy="812800"/>
          </a:xfrm>
        </p:grpSpPr>
        <p:sp>
          <p:nvSpPr>
            <p:cNvPr id="1423" name="Google Shape;142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5" name="Google Shape;1425;p31"/>
          <p:cNvGrpSpPr/>
          <p:nvPr/>
        </p:nvGrpSpPr>
        <p:grpSpPr>
          <a:xfrm>
            <a:off x="3297260" y="650704"/>
            <a:ext cx="104529" cy="104529"/>
            <a:chOff x="0" y="0"/>
            <a:chExt cx="812800" cy="812800"/>
          </a:xfrm>
        </p:grpSpPr>
        <p:sp>
          <p:nvSpPr>
            <p:cNvPr id="1426" name="Google Shape;142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8" name="Google Shape;1428;p31"/>
          <p:cNvGrpSpPr/>
          <p:nvPr/>
        </p:nvGrpSpPr>
        <p:grpSpPr>
          <a:xfrm>
            <a:off x="15054948" y="338000"/>
            <a:ext cx="104529" cy="104529"/>
            <a:chOff x="0" y="0"/>
            <a:chExt cx="812800" cy="812800"/>
          </a:xfrm>
        </p:grpSpPr>
        <p:sp>
          <p:nvSpPr>
            <p:cNvPr id="1429" name="Google Shape;142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1" name="Google Shape;1431;p31"/>
          <p:cNvGrpSpPr/>
          <p:nvPr/>
        </p:nvGrpSpPr>
        <p:grpSpPr>
          <a:xfrm>
            <a:off x="15346806" y="1874409"/>
            <a:ext cx="104529" cy="104529"/>
            <a:chOff x="0" y="0"/>
            <a:chExt cx="812800" cy="812800"/>
          </a:xfrm>
        </p:grpSpPr>
        <p:sp>
          <p:nvSpPr>
            <p:cNvPr id="1432" name="Google Shape;143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4" name="Google Shape;1434;p31"/>
          <p:cNvGrpSpPr/>
          <p:nvPr/>
        </p:nvGrpSpPr>
        <p:grpSpPr>
          <a:xfrm>
            <a:off x="15002684" y="5918720"/>
            <a:ext cx="104529" cy="104529"/>
            <a:chOff x="0" y="0"/>
            <a:chExt cx="812800" cy="812800"/>
          </a:xfrm>
        </p:grpSpPr>
        <p:sp>
          <p:nvSpPr>
            <p:cNvPr id="1435" name="Google Shape;143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7" name="Google Shape;1437;p31"/>
          <p:cNvGrpSpPr/>
          <p:nvPr/>
        </p:nvGrpSpPr>
        <p:grpSpPr>
          <a:xfrm>
            <a:off x="14898155" y="8819126"/>
            <a:ext cx="104529" cy="104529"/>
            <a:chOff x="0" y="0"/>
            <a:chExt cx="812800" cy="812800"/>
          </a:xfrm>
        </p:grpSpPr>
        <p:sp>
          <p:nvSpPr>
            <p:cNvPr id="1438" name="Google Shape;143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0" name="Google Shape;1440;p31"/>
          <p:cNvGrpSpPr/>
          <p:nvPr/>
        </p:nvGrpSpPr>
        <p:grpSpPr>
          <a:xfrm>
            <a:off x="12918257" y="9744368"/>
            <a:ext cx="104529" cy="104529"/>
            <a:chOff x="0" y="0"/>
            <a:chExt cx="812800" cy="812800"/>
          </a:xfrm>
        </p:grpSpPr>
        <p:sp>
          <p:nvSpPr>
            <p:cNvPr id="1441" name="Google Shape;144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3" name="Google Shape;1443;p31"/>
          <p:cNvGrpSpPr/>
          <p:nvPr/>
        </p:nvGrpSpPr>
        <p:grpSpPr>
          <a:xfrm>
            <a:off x="10431092" y="9885965"/>
            <a:ext cx="104529" cy="104529"/>
            <a:chOff x="0" y="0"/>
            <a:chExt cx="812800" cy="812800"/>
          </a:xfrm>
        </p:grpSpPr>
        <p:sp>
          <p:nvSpPr>
            <p:cNvPr id="1444" name="Google Shape;144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6" name="Google Shape;1446;p31"/>
          <p:cNvGrpSpPr/>
          <p:nvPr/>
        </p:nvGrpSpPr>
        <p:grpSpPr>
          <a:xfrm>
            <a:off x="13553460" y="6219349"/>
            <a:ext cx="104529" cy="104529"/>
            <a:chOff x="0" y="0"/>
            <a:chExt cx="812800" cy="812800"/>
          </a:xfrm>
        </p:grpSpPr>
        <p:sp>
          <p:nvSpPr>
            <p:cNvPr id="1447" name="Google Shape;144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9" name="Google Shape;1449;p31"/>
          <p:cNvGrpSpPr/>
          <p:nvPr/>
        </p:nvGrpSpPr>
        <p:grpSpPr>
          <a:xfrm>
            <a:off x="4374250" y="2141409"/>
            <a:ext cx="178174" cy="178174"/>
            <a:chOff x="0" y="0"/>
            <a:chExt cx="812800" cy="812800"/>
          </a:xfrm>
        </p:grpSpPr>
        <p:sp>
          <p:nvSpPr>
            <p:cNvPr id="1450" name="Google Shape;145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2" name="Google Shape;1452;p31"/>
          <p:cNvGrpSpPr/>
          <p:nvPr/>
        </p:nvGrpSpPr>
        <p:grpSpPr>
          <a:xfrm>
            <a:off x="11003585" y="702968"/>
            <a:ext cx="178174" cy="178174"/>
            <a:chOff x="0" y="0"/>
            <a:chExt cx="812800" cy="812800"/>
          </a:xfrm>
        </p:grpSpPr>
        <p:sp>
          <p:nvSpPr>
            <p:cNvPr id="1453" name="Google Shape;145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5" name="Google Shape;1455;p31"/>
          <p:cNvGrpSpPr/>
          <p:nvPr/>
        </p:nvGrpSpPr>
        <p:grpSpPr>
          <a:xfrm>
            <a:off x="7397060" y="442528"/>
            <a:ext cx="178174" cy="178174"/>
            <a:chOff x="0" y="0"/>
            <a:chExt cx="812800" cy="812800"/>
          </a:xfrm>
        </p:grpSpPr>
        <p:sp>
          <p:nvSpPr>
            <p:cNvPr id="1456" name="Google Shape;145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8" name="Google Shape;1458;p31"/>
          <p:cNvGrpSpPr/>
          <p:nvPr/>
        </p:nvGrpSpPr>
        <p:grpSpPr>
          <a:xfrm>
            <a:off x="14297406" y="2052322"/>
            <a:ext cx="178174" cy="178174"/>
            <a:chOff x="0" y="0"/>
            <a:chExt cx="812800" cy="812800"/>
          </a:xfrm>
        </p:grpSpPr>
        <p:sp>
          <p:nvSpPr>
            <p:cNvPr id="1459" name="Google Shape;145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1" name="Google Shape;1461;p31"/>
          <p:cNvGrpSpPr/>
          <p:nvPr/>
        </p:nvGrpSpPr>
        <p:grpSpPr>
          <a:xfrm>
            <a:off x="6069806" y="3409784"/>
            <a:ext cx="178174" cy="178174"/>
            <a:chOff x="0" y="0"/>
            <a:chExt cx="812800" cy="812800"/>
          </a:xfrm>
        </p:grpSpPr>
        <p:sp>
          <p:nvSpPr>
            <p:cNvPr id="1462" name="Google Shape;146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4" name="Google Shape;1464;p31"/>
          <p:cNvGrpSpPr/>
          <p:nvPr/>
        </p:nvGrpSpPr>
        <p:grpSpPr>
          <a:xfrm>
            <a:off x="4765996" y="5452787"/>
            <a:ext cx="178174" cy="178174"/>
            <a:chOff x="0" y="0"/>
            <a:chExt cx="812800" cy="812800"/>
          </a:xfrm>
        </p:grpSpPr>
        <p:sp>
          <p:nvSpPr>
            <p:cNvPr id="1465" name="Google Shape;146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7" name="Google Shape;1467;p31"/>
          <p:cNvGrpSpPr/>
          <p:nvPr/>
        </p:nvGrpSpPr>
        <p:grpSpPr>
          <a:xfrm>
            <a:off x="3119086" y="6323877"/>
            <a:ext cx="178174" cy="178174"/>
            <a:chOff x="0" y="0"/>
            <a:chExt cx="812800" cy="812800"/>
          </a:xfrm>
        </p:grpSpPr>
        <p:sp>
          <p:nvSpPr>
            <p:cNvPr id="1468" name="Google Shape;146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0" name="Google Shape;1470;p31"/>
          <p:cNvGrpSpPr/>
          <p:nvPr/>
        </p:nvGrpSpPr>
        <p:grpSpPr>
          <a:xfrm>
            <a:off x="3119086" y="9655281"/>
            <a:ext cx="178174" cy="178174"/>
            <a:chOff x="0" y="0"/>
            <a:chExt cx="812800" cy="812800"/>
          </a:xfrm>
        </p:grpSpPr>
        <p:sp>
          <p:nvSpPr>
            <p:cNvPr id="1471" name="Google Shape;147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3" name="Google Shape;1473;p31"/>
          <p:cNvSpPr/>
          <p:nvPr/>
        </p:nvSpPr>
        <p:spPr>
          <a:xfrm>
            <a:off x="4786376" y="9655281"/>
            <a:ext cx="1141832" cy="1263438"/>
          </a:xfrm>
          <a:custGeom>
            <a:rect b="b" l="l" r="r" t="t"/>
            <a:pathLst>
              <a:path extrusionOk="0" h="1263438" w="1141832">
                <a:moveTo>
                  <a:pt x="0" y="0"/>
                </a:moveTo>
                <a:lnTo>
                  <a:pt x="1141832" y="0"/>
                </a:lnTo>
                <a:lnTo>
                  <a:pt x="1141832" y="1263438"/>
                </a:lnTo>
                <a:lnTo>
                  <a:pt x="0" y="1263438"/>
                </a:lnTo>
                <a:lnTo>
                  <a:pt x="0" y="0"/>
                </a:lnTo>
                <a:close/>
              </a:path>
            </a:pathLst>
          </a:custGeom>
          <a:blipFill rotWithShape="1">
            <a:blip r:embed="rId6">
              <a:alphaModFix/>
            </a:blip>
            <a:stretch>
              <a:fillRect b="0" l="0" r="0" t="0"/>
            </a:stretch>
          </a:blipFill>
          <a:ln>
            <a:noFill/>
          </a:ln>
        </p:spPr>
      </p:sp>
      <p:sp>
        <p:nvSpPr>
          <p:cNvPr id="1474" name="Google Shape;1474;p31"/>
          <p:cNvSpPr/>
          <p:nvPr/>
        </p:nvSpPr>
        <p:spPr>
          <a:xfrm>
            <a:off x="12241419" y="2622549"/>
            <a:ext cx="1458204" cy="1326966"/>
          </a:xfrm>
          <a:custGeom>
            <a:rect b="b" l="l" r="r" t="t"/>
            <a:pathLst>
              <a:path extrusionOk="0" h="1326966" w="1458204">
                <a:moveTo>
                  <a:pt x="0" y="0"/>
                </a:moveTo>
                <a:lnTo>
                  <a:pt x="1458204" y="0"/>
                </a:lnTo>
                <a:lnTo>
                  <a:pt x="1458204" y="1326965"/>
                </a:lnTo>
                <a:lnTo>
                  <a:pt x="0" y="132696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71" name="Shape 171"/>
        <p:cNvGrpSpPr/>
        <p:nvPr/>
      </p:nvGrpSpPr>
      <p:grpSpPr>
        <a:xfrm>
          <a:off x="0" y="0"/>
          <a:ext cx="0" cy="0"/>
          <a:chOff x="0" y="0"/>
          <a:chExt cx="0" cy="0"/>
        </a:xfrm>
      </p:grpSpPr>
      <p:sp>
        <p:nvSpPr>
          <p:cNvPr id="172" name="Google Shape;172;p14"/>
          <p:cNvSpPr/>
          <p:nvPr/>
        </p:nvSpPr>
        <p:spPr>
          <a:xfrm flipH="1" rot="-1262457">
            <a:off x="13126177" y="6131277"/>
            <a:ext cx="5187484" cy="5165869"/>
          </a:xfrm>
          <a:custGeom>
            <a:rect b="b" l="l" r="r" t="t"/>
            <a:pathLst>
              <a:path extrusionOk="0" h="5165869" w="5187484">
                <a:moveTo>
                  <a:pt x="5187484" y="0"/>
                </a:moveTo>
                <a:lnTo>
                  <a:pt x="0" y="0"/>
                </a:lnTo>
                <a:lnTo>
                  <a:pt x="0" y="5165869"/>
                </a:lnTo>
                <a:lnTo>
                  <a:pt x="5187484" y="5165869"/>
                </a:lnTo>
                <a:lnTo>
                  <a:pt x="5187484" y="0"/>
                </a:lnTo>
                <a:close/>
              </a:path>
            </a:pathLst>
          </a:custGeom>
          <a:blipFill rotWithShape="1">
            <a:blip r:embed="rId3">
              <a:alphaModFix/>
            </a:blip>
            <a:stretch>
              <a:fillRect b="0" l="0" r="0" t="0"/>
            </a:stretch>
          </a:blipFill>
          <a:ln>
            <a:noFill/>
          </a:ln>
        </p:spPr>
      </p:sp>
      <p:sp>
        <p:nvSpPr>
          <p:cNvPr id="173" name="Google Shape;173;p14"/>
          <p:cNvSpPr txBox="1"/>
          <p:nvPr/>
        </p:nvSpPr>
        <p:spPr>
          <a:xfrm>
            <a:off x="1543186" y="1259840"/>
            <a:ext cx="15494046" cy="1061721"/>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8000" u="none" cap="none" strike="noStrike">
                <a:solidFill>
                  <a:srgbClr val="D6B44A"/>
                </a:solidFill>
                <a:latin typeface="Josefin Sans"/>
                <a:ea typeface="Josefin Sans"/>
                <a:cs typeface="Josefin Sans"/>
                <a:sym typeface="Josefin Sans"/>
              </a:rPr>
              <a:t>How to Use This Presentation</a:t>
            </a:r>
            <a:endParaRPr/>
          </a:p>
        </p:txBody>
      </p:sp>
      <p:sp>
        <p:nvSpPr>
          <p:cNvPr id="174" name="Google Shape;174;p14"/>
          <p:cNvSpPr/>
          <p:nvPr/>
        </p:nvSpPr>
        <p:spPr>
          <a:xfrm>
            <a:off x="1185934" y="4115581"/>
            <a:ext cx="4721324" cy="84807"/>
          </a:xfrm>
          <a:custGeom>
            <a:rect b="b" l="l" r="r" t="t"/>
            <a:pathLst>
              <a:path extrusionOk="0" h="84807" w="4721324">
                <a:moveTo>
                  <a:pt x="0" y="0"/>
                </a:moveTo>
                <a:lnTo>
                  <a:pt x="4721324" y="0"/>
                </a:lnTo>
                <a:lnTo>
                  <a:pt x="4721324" y="84807"/>
                </a:lnTo>
                <a:lnTo>
                  <a:pt x="0" y="84807"/>
                </a:lnTo>
                <a:lnTo>
                  <a:pt x="0" y="0"/>
                </a:lnTo>
                <a:close/>
              </a:path>
            </a:pathLst>
          </a:custGeom>
          <a:blipFill rotWithShape="1">
            <a:blip r:embed="rId4">
              <a:alphaModFix/>
            </a:blip>
            <a:stretch>
              <a:fillRect b="-502191" l="0" r="-120346" t="0"/>
            </a:stretch>
          </a:blipFill>
          <a:ln>
            <a:noFill/>
          </a:ln>
        </p:spPr>
      </p:sp>
      <p:sp>
        <p:nvSpPr>
          <p:cNvPr id="175" name="Google Shape;175;p14"/>
          <p:cNvSpPr/>
          <p:nvPr/>
        </p:nvSpPr>
        <p:spPr>
          <a:xfrm>
            <a:off x="6929547" y="4115581"/>
            <a:ext cx="4721324" cy="84807"/>
          </a:xfrm>
          <a:custGeom>
            <a:rect b="b" l="l" r="r" t="t"/>
            <a:pathLst>
              <a:path extrusionOk="0" h="84807" w="4721324">
                <a:moveTo>
                  <a:pt x="0" y="0"/>
                </a:moveTo>
                <a:lnTo>
                  <a:pt x="4721324" y="0"/>
                </a:lnTo>
                <a:lnTo>
                  <a:pt x="4721324" y="84807"/>
                </a:lnTo>
                <a:lnTo>
                  <a:pt x="0" y="84807"/>
                </a:lnTo>
                <a:lnTo>
                  <a:pt x="0" y="0"/>
                </a:lnTo>
                <a:close/>
              </a:path>
            </a:pathLst>
          </a:custGeom>
          <a:blipFill rotWithShape="1">
            <a:blip r:embed="rId4">
              <a:alphaModFix/>
            </a:blip>
            <a:stretch>
              <a:fillRect b="-502191" l="0" r="-120346" t="0"/>
            </a:stretch>
          </a:blipFill>
          <a:ln>
            <a:noFill/>
          </a:ln>
        </p:spPr>
      </p:sp>
      <p:sp>
        <p:nvSpPr>
          <p:cNvPr id="176" name="Google Shape;176;p14"/>
          <p:cNvSpPr/>
          <p:nvPr/>
        </p:nvSpPr>
        <p:spPr>
          <a:xfrm>
            <a:off x="12673159" y="4115581"/>
            <a:ext cx="4721324" cy="84807"/>
          </a:xfrm>
          <a:custGeom>
            <a:rect b="b" l="l" r="r" t="t"/>
            <a:pathLst>
              <a:path extrusionOk="0" h="84807" w="4721324">
                <a:moveTo>
                  <a:pt x="0" y="0"/>
                </a:moveTo>
                <a:lnTo>
                  <a:pt x="4721324" y="0"/>
                </a:lnTo>
                <a:lnTo>
                  <a:pt x="4721324" y="84807"/>
                </a:lnTo>
                <a:lnTo>
                  <a:pt x="0" y="84807"/>
                </a:lnTo>
                <a:lnTo>
                  <a:pt x="0" y="0"/>
                </a:lnTo>
                <a:close/>
              </a:path>
            </a:pathLst>
          </a:custGeom>
          <a:blipFill rotWithShape="1">
            <a:blip r:embed="rId4">
              <a:alphaModFix/>
            </a:blip>
            <a:stretch>
              <a:fillRect b="-502191" l="0" r="-120346" t="0"/>
            </a:stretch>
          </a:blipFill>
          <a:ln>
            <a:noFill/>
          </a:ln>
        </p:spPr>
      </p:sp>
      <p:sp>
        <p:nvSpPr>
          <p:cNvPr id="177" name="Google Shape;177;p14"/>
          <p:cNvSpPr/>
          <p:nvPr/>
        </p:nvSpPr>
        <p:spPr>
          <a:xfrm>
            <a:off x="16801283" y="451062"/>
            <a:ext cx="1141832" cy="1263438"/>
          </a:xfrm>
          <a:custGeom>
            <a:rect b="b" l="l" r="r" t="t"/>
            <a:pathLst>
              <a:path extrusionOk="0" h="1263438" w="1141832">
                <a:moveTo>
                  <a:pt x="0" y="0"/>
                </a:moveTo>
                <a:lnTo>
                  <a:pt x="1141831" y="0"/>
                </a:lnTo>
                <a:lnTo>
                  <a:pt x="1141831" y="1263438"/>
                </a:lnTo>
                <a:lnTo>
                  <a:pt x="0" y="1263438"/>
                </a:lnTo>
                <a:lnTo>
                  <a:pt x="0" y="0"/>
                </a:lnTo>
                <a:close/>
              </a:path>
            </a:pathLst>
          </a:custGeom>
          <a:blipFill rotWithShape="1">
            <a:blip r:embed="rId5">
              <a:alphaModFix/>
            </a:blip>
            <a:stretch>
              <a:fillRect b="0" l="0" r="0" t="0"/>
            </a:stretch>
          </a:blipFill>
          <a:ln>
            <a:noFill/>
          </a:ln>
        </p:spPr>
      </p:sp>
      <p:sp>
        <p:nvSpPr>
          <p:cNvPr id="178" name="Google Shape;178;p14"/>
          <p:cNvSpPr/>
          <p:nvPr/>
        </p:nvSpPr>
        <p:spPr>
          <a:xfrm>
            <a:off x="403828" y="9258300"/>
            <a:ext cx="1564214" cy="1606381"/>
          </a:xfrm>
          <a:custGeom>
            <a:rect b="b" l="l" r="r" t="t"/>
            <a:pathLst>
              <a:path extrusionOk="0" h="1606381" w="1564214">
                <a:moveTo>
                  <a:pt x="0" y="0"/>
                </a:moveTo>
                <a:lnTo>
                  <a:pt x="1564213" y="0"/>
                </a:lnTo>
                <a:lnTo>
                  <a:pt x="1564213" y="1606381"/>
                </a:lnTo>
                <a:lnTo>
                  <a:pt x="0" y="1606381"/>
                </a:lnTo>
                <a:lnTo>
                  <a:pt x="0" y="0"/>
                </a:lnTo>
                <a:close/>
              </a:path>
            </a:pathLst>
          </a:custGeom>
          <a:blipFill rotWithShape="1">
            <a:blip r:embed="rId6">
              <a:alphaModFix/>
            </a:blip>
            <a:stretch>
              <a:fillRect b="0" l="0" r="0" t="0"/>
            </a:stretch>
          </a:blipFill>
          <a:ln>
            <a:noFill/>
          </a:ln>
        </p:spPr>
      </p:sp>
      <p:sp>
        <p:nvSpPr>
          <p:cNvPr id="179" name="Google Shape;179;p14"/>
          <p:cNvSpPr txBox="1"/>
          <p:nvPr/>
        </p:nvSpPr>
        <p:spPr>
          <a:xfrm>
            <a:off x="1143224" y="4376254"/>
            <a:ext cx="4806600" cy="480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EFE373"/>
                </a:solidFill>
                <a:latin typeface="Josefin Sans"/>
                <a:ea typeface="Josefin Sans"/>
                <a:cs typeface="Josefin Sans"/>
                <a:sym typeface="Josefin Sans"/>
              </a:rPr>
              <a:t>Alternative:</a:t>
            </a:r>
            <a:r>
              <a:rPr b="0" i="0" lang="en-US" sz="2200" u="none" cap="none" strike="noStrike">
                <a:solidFill>
                  <a:srgbClr val="EFE373"/>
                </a:solidFill>
                <a:latin typeface="Josefin Sans"/>
                <a:ea typeface="Josefin Sans"/>
                <a:cs typeface="Josefin Sans"/>
                <a:sym typeface="Josefin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80" name="Google Shape;180;p14"/>
          <p:cNvSpPr txBox="1"/>
          <p:nvPr/>
        </p:nvSpPr>
        <p:spPr>
          <a:xfrm>
            <a:off x="975946" y="339678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D6B44A"/>
                </a:solidFill>
                <a:latin typeface="Josefin Sans"/>
                <a:ea typeface="Josefin Sans"/>
                <a:cs typeface="Josefin Sans"/>
                <a:sym typeface="Josefin Sans"/>
              </a:rPr>
              <a:t>GOOGLE SLIDES</a:t>
            </a:r>
            <a:endParaRPr/>
          </a:p>
        </p:txBody>
      </p:sp>
      <p:sp>
        <p:nvSpPr>
          <p:cNvPr id="181" name="Google Shape;181;p14"/>
          <p:cNvSpPr txBox="1"/>
          <p:nvPr/>
        </p:nvSpPr>
        <p:spPr>
          <a:xfrm>
            <a:off x="6897827" y="4376254"/>
            <a:ext cx="4784700" cy="399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EFE373"/>
                </a:solidFill>
                <a:latin typeface="Josefin Sans"/>
                <a:ea typeface="Josefin Sans"/>
                <a:cs typeface="Josefin Sans"/>
                <a:sym typeface="Josefin Sans"/>
              </a:rPr>
              <a:t>Alternative:</a:t>
            </a:r>
            <a:r>
              <a:rPr b="0" i="0" lang="en-US" sz="2200" u="none" cap="none" strike="noStrike">
                <a:solidFill>
                  <a:srgbClr val="EFE373"/>
                </a:solidFill>
                <a:latin typeface="Josefin Sans"/>
                <a:ea typeface="Josefin Sans"/>
                <a:cs typeface="Josefin Sans"/>
                <a:sym typeface="Josefin Sans"/>
              </a:rPr>
              <a:t> From Canva template file, Click on the "Share" button on the top right corner in Canva and click on "More" at the bottom of the menu. Enter "PowerPoint" in the search bar and click on the PowerPoint icon to download.</a:t>
            </a:r>
            <a:endParaRPr/>
          </a:p>
        </p:txBody>
      </p:sp>
      <p:sp>
        <p:nvSpPr>
          <p:cNvPr id="182" name="Google Shape;182;p14"/>
          <p:cNvSpPr txBox="1"/>
          <p:nvPr/>
        </p:nvSpPr>
        <p:spPr>
          <a:xfrm>
            <a:off x="6719558" y="339678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D6B44A"/>
                </a:solidFill>
                <a:latin typeface="Josefin Sans"/>
                <a:ea typeface="Josefin Sans"/>
                <a:cs typeface="Josefin Sans"/>
                <a:sym typeface="Josefin Sans"/>
              </a:rPr>
              <a:t>POWERPOINT</a:t>
            </a:r>
            <a:endParaRPr/>
          </a:p>
        </p:txBody>
      </p:sp>
      <p:sp>
        <p:nvSpPr>
          <p:cNvPr id="183" name="Google Shape;183;p14"/>
          <p:cNvSpPr txBox="1"/>
          <p:nvPr/>
        </p:nvSpPr>
        <p:spPr>
          <a:xfrm>
            <a:off x="13037835" y="4376254"/>
            <a:ext cx="3992100" cy="196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Click on the "Canva" button under this presentation preview. Start editing your presentation. You need to sign in to your Canva account.</a:t>
            </a:r>
            <a:endParaRPr/>
          </a:p>
        </p:txBody>
      </p:sp>
      <p:sp>
        <p:nvSpPr>
          <p:cNvPr id="184" name="Google Shape;184;p14"/>
          <p:cNvSpPr txBox="1"/>
          <p:nvPr/>
        </p:nvSpPr>
        <p:spPr>
          <a:xfrm>
            <a:off x="12463171" y="339678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D6B44A"/>
                </a:solidFill>
                <a:latin typeface="Josefin Sans"/>
                <a:ea typeface="Josefin Sans"/>
                <a:cs typeface="Josefin Sans"/>
                <a:sym typeface="Josefin Sans"/>
              </a:rPr>
              <a:t>CANVA</a:t>
            </a:r>
            <a:endParaRPr/>
          </a:p>
        </p:txBody>
      </p:sp>
      <p:grpSp>
        <p:nvGrpSpPr>
          <p:cNvPr id="185" name="Google Shape;185;p14"/>
          <p:cNvGrpSpPr/>
          <p:nvPr/>
        </p:nvGrpSpPr>
        <p:grpSpPr>
          <a:xfrm>
            <a:off x="902740" y="2179963"/>
            <a:ext cx="283195" cy="283195"/>
            <a:chOff x="0" y="0"/>
            <a:chExt cx="812800" cy="812800"/>
          </a:xfrm>
        </p:grpSpPr>
        <p:sp>
          <p:nvSpPr>
            <p:cNvPr id="186" name="Google Shape;18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4"/>
          <p:cNvGrpSpPr/>
          <p:nvPr/>
        </p:nvGrpSpPr>
        <p:grpSpPr>
          <a:xfrm>
            <a:off x="1801785" y="722109"/>
            <a:ext cx="166256" cy="166256"/>
            <a:chOff x="0" y="0"/>
            <a:chExt cx="812800" cy="812800"/>
          </a:xfrm>
        </p:grpSpPr>
        <p:sp>
          <p:nvSpPr>
            <p:cNvPr id="189" name="Google Shape;18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4"/>
          <p:cNvGrpSpPr/>
          <p:nvPr/>
        </p:nvGrpSpPr>
        <p:grpSpPr>
          <a:xfrm>
            <a:off x="403828" y="6320624"/>
            <a:ext cx="166256" cy="166256"/>
            <a:chOff x="0" y="0"/>
            <a:chExt cx="812800" cy="812800"/>
          </a:xfrm>
        </p:grpSpPr>
        <p:sp>
          <p:nvSpPr>
            <p:cNvPr id="192" name="Google Shape;19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4"/>
          <p:cNvGrpSpPr/>
          <p:nvPr/>
        </p:nvGrpSpPr>
        <p:grpSpPr>
          <a:xfrm>
            <a:off x="17438216" y="2821828"/>
            <a:ext cx="166256" cy="166256"/>
            <a:chOff x="0" y="0"/>
            <a:chExt cx="812800" cy="812800"/>
          </a:xfrm>
        </p:grpSpPr>
        <p:sp>
          <p:nvSpPr>
            <p:cNvPr id="195" name="Google Shape;1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4"/>
          <p:cNvGrpSpPr/>
          <p:nvPr/>
        </p:nvGrpSpPr>
        <p:grpSpPr>
          <a:xfrm>
            <a:off x="12506904" y="9541495"/>
            <a:ext cx="166256" cy="166256"/>
            <a:chOff x="0" y="0"/>
            <a:chExt cx="812800" cy="812800"/>
          </a:xfrm>
        </p:grpSpPr>
        <p:sp>
          <p:nvSpPr>
            <p:cNvPr id="198" name="Google Shape;19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4"/>
          <p:cNvGrpSpPr/>
          <p:nvPr/>
        </p:nvGrpSpPr>
        <p:grpSpPr>
          <a:xfrm>
            <a:off x="17321277" y="7197866"/>
            <a:ext cx="283195" cy="283195"/>
            <a:chOff x="0" y="0"/>
            <a:chExt cx="812800" cy="812800"/>
          </a:xfrm>
        </p:grpSpPr>
        <p:sp>
          <p:nvSpPr>
            <p:cNvPr id="201" name="Google Shape;20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4"/>
          <p:cNvGrpSpPr/>
          <p:nvPr/>
        </p:nvGrpSpPr>
        <p:grpSpPr>
          <a:xfrm>
            <a:off x="8698163" y="9258300"/>
            <a:ext cx="283195" cy="283195"/>
            <a:chOff x="0" y="0"/>
            <a:chExt cx="812800" cy="812800"/>
          </a:xfrm>
        </p:grpSpPr>
        <p:sp>
          <p:nvSpPr>
            <p:cNvPr id="204" name="Google Shape;20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4"/>
          <p:cNvGrpSpPr/>
          <p:nvPr/>
        </p:nvGrpSpPr>
        <p:grpSpPr>
          <a:xfrm>
            <a:off x="11210725" y="309465"/>
            <a:ext cx="283195" cy="283195"/>
            <a:chOff x="0" y="0"/>
            <a:chExt cx="812800" cy="812800"/>
          </a:xfrm>
        </p:grpSpPr>
        <p:sp>
          <p:nvSpPr>
            <p:cNvPr id="207" name="Google Shape;20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4"/>
          <p:cNvGrpSpPr/>
          <p:nvPr/>
        </p:nvGrpSpPr>
        <p:grpSpPr>
          <a:xfrm>
            <a:off x="12021117" y="7050356"/>
            <a:ext cx="147510" cy="147510"/>
            <a:chOff x="0" y="0"/>
            <a:chExt cx="812800" cy="812800"/>
          </a:xfrm>
        </p:grpSpPr>
        <p:sp>
          <p:nvSpPr>
            <p:cNvPr id="210" name="Google Shape;21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4"/>
          <p:cNvGrpSpPr/>
          <p:nvPr/>
        </p:nvGrpSpPr>
        <p:grpSpPr>
          <a:xfrm>
            <a:off x="11136970" y="8566701"/>
            <a:ext cx="147510" cy="147510"/>
            <a:chOff x="0" y="0"/>
            <a:chExt cx="812800" cy="812800"/>
          </a:xfrm>
        </p:grpSpPr>
        <p:sp>
          <p:nvSpPr>
            <p:cNvPr id="213" name="Google Shape;21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4"/>
          <p:cNvGrpSpPr/>
          <p:nvPr/>
        </p:nvGrpSpPr>
        <p:grpSpPr>
          <a:xfrm>
            <a:off x="6455006" y="9633996"/>
            <a:ext cx="147510" cy="147510"/>
            <a:chOff x="0" y="0"/>
            <a:chExt cx="812800" cy="812800"/>
          </a:xfrm>
        </p:grpSpPr>
        <p:sp>
          <p:nvSpPr>
            <p:cNvPr id="216" name="Google Shape;2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4"/>
          <p:cNvGrpSpPr/>
          <p:nvPr/>
        </p:nvGrpSpPr>
        <p:grpSpPr>
          <a:xfrm>
            <a:off x="4629547" y="426529"/>
            <a:ext cx="147510" cy="147510"/>
            <a:chOff x="0" y="0"/>
            <a:chExt cx="812800" cy="812800"/>
          </a:xfrm>
        </p:grpSpPr>
        <p:sp>
          <p:nvSpPr>
            <p:cNvPr id="219" name="Google Shape;2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4"/>
          <p:cNvGrpSpPr/>
          <p:nvPr/>
        </p:nvGrpSpPr>
        <p:grpSpPr>
          <a:xfrm>
            <a:off x="8128343" y="500285"/>
            <a:ext cx="147510" cy="147510"/>
            <a:chOff x="0" y="0"/>
            <a:chExt cx="812800" cy="812800"/>
          </a:xfrm>
        </p:grpSpPr>
        <p:sp>
          <p:nvSpPr>
            <p:cNvPr id="222" name="Google Shape;2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4"/>
          <p:cNvGrpSpPr/>
          <p:nvPr/>
        </p:nvGrpSpPr>
        <p:grpSpPr>
          <a:xfrm>
            <a:off x="13486404" y="377307"/>
            <a:ext cx="147510" cy="147510"/>
            <a:chOff x="0" y="0"/>
            <a:chExt cx="812800" cy="812800"/>
          </a:xfrm>
        </p:grpSpPr>
        <p:sp>
          <p:nvSpPr>
            <p:cNvPr id="225" name="Google Shape;22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4"/>
          <p:cNvGrpSpPr/>
          <p:nvPr/>
        </p:nvGrpSpPr>
        <p:grpSpPr>
          <a:xfrm>
            <a:off x="9919998" y="731482"/>
            <a:ext cx="147510" cy="147510"/>
            <a:chOff x="0" y="0"/>
            <a:chExt cx="812800" cy="812800"/>
          </a:xfrm>
        </p:grpSpPr>
        <p:sp>
          <p:nvSpPr>
            <p:cNvPr id="228" name="Google Shape;22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4"/>
          <p:cNvGrpSpPr/>
          <p:nvPr/>
        </p:nvGrpSpPr>
        <p:grpSpPr>
          <a:xfrm>
            <a:off x="15339522" y="740854"/>
            <a:ext cx="147510" cy="147510"/>
            <a:chOff x="0" y="0"/>
            <a:chExt cx="812800" cy="812800"/>
          </a:xfrm>
        </p:grpSpPr>
        <p:sp>
          <p:nvSpPr>
            <p:cNvPr id="231" name="Google Shape;2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4"/>
          <p:cNvGrpSpPr/>
          <p:nvPr/>
        </p:nvGrpSpPr>
        <p:grpSpPr>
          <a:xfrm>
            <a:off x="15413277" y="9633996"/>
            <a:ext cx="147510" cy="147510"/>
            <a:chOff x="0" y="0"/>
            <a:chExt cx="812800" cy="812800"/>
          </a:xfrm>
        </p:grpSpPr>
        <p:sp>
          <p:nvSpPr>
            <p:cNvPr id="234" name="Google Shape;23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478" name="Shape 1478"/>
        <p:cNvGrpSpPr/>
        <p:nvPr/>
      </p:nvGrpSpPr>
      <p:grpSpPr>
        <a:xfrm>
          <a:off x="0" y="0"/>
          <a:ext cx="0" cy="0"/>
          <a:chOff x="0" y="0"/>
          <a:chExt cx="0" cy="0"/>
        </a:xfrm>
      </p:grpSpPr>
      <p:grpSp>
        <p:nvGrpSpPr>
          <p:cNvPr id="1479" name="Google Shape;1479;p32"/>
          <p:cNvGrpSpPr/>
          <p:nvPr/>
        </p:nvGrpSpPr>
        <p:grpSpPr>
          <a:xfrm>
            <a:off x="6850421" y="2349971"/>
            <a:ext cx="4587158" cy="5291272"/>
            <a:chOff x="0" y="-47625"/>
            <a:chExt cx="1365225" cy="1574783"/>
          </a:xfrm>
        </p:grpSpPr>
        <p:sp>
          <p:nvSpPr>
            <p:cNvPr id="1480" name="Google Shape;1480;p32"/>
            <p:cNvSpPr/>
            <p:nvPr/>
          </p:nvSpPr>
          <p:spPr>
            <a:xfrm>
              <a:off x="0" y="0"/>
              <a:ext cx="1365225" cy="1527158"/>
            </a:xfrm>
            <a:custGeom>
              <a:rect b="b" l="l" r="r" t="t"/>
              <a:pathLst>
                <a:path extrusionOk="0" h="1527158" w="1365225">
                  <a:moveTo>
                    <a:pt x="0" y="0"/>
                  </a:moveTo>
                  <a:lnTo>
                    <a:pt x="1365225" y="0"/>
                  </a:lnTo>
                  <a:lnTo>
                    <a:pt x="1365225" y="1527158"/>
                  </a:lnTo>
                  <a:lnTo>
                    <a:pt x="0" y="1527158"/>
                  </a:lnTo>
                  <a:close/>
                </a:path>
              </a:pathLst>
            </a:custGeom>
            <a:gradFill>
              <a:gsLst>
                <a:gs pos="0">
                  <a:srgbClr val="EFE373"/>
                </a:gs>
                <a:gs pos="100000">
                  <a:srgbClr val="A68229"/>
                </a:gs>
              </a:gsLst>
              <a:path path="circle">
                <a:fillToRect b="100%" r="100%"/>
              </a:path>
              <a:tileRect l="-100%" t="-100%"/>
            </a:gradFill>
            <a:ln>
              <a:noFill/>
            </a:ln>
          </p:spPr>
        </p:sp>
        <p:sp>
          <p:nvSpPr>
            <p:cNvPr id="1481" name="Google Shape;1481;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2" name="Google Shape;1482;p32"/>
          <p:cNvGrpSpPr/>
          <p:nvPr/>
        </p:nvGrpSpPr>
        <p:grpSpPr>
          <a:xfrm>
            <a:off x="6929155" y="2433836"/>
            <a:ext cx="4427850" cy="5123542"/>
            <a:chOff x="0" y="-47625"/>
            <a:chExt cx="1317812" cy="1524863"/>
          </a:xfrm>
        </p:grpSpPr>
        <p:sp>
          <p:nvSpPr>
            <p:cNvPr id="1483" name="Google Shape;1483;p32"/>
            <p:cNvSpPr/>
            <p:nvPr/>
          </p:nvSpPr>
          <p:spPr>
            <a:xfrm>
              <a:off x="0" y="0"/>
              <a:ext cx="1317812" cy="1477238"/>
            </a:xfrm>
            <a:custGeom>
              <a:rect b="b" l="l" r="r" t="t"/>
              <a:pathLst>
                <a:path extrusionOk="0" h="1477238" w="1317812">
                  <a:moveTo>
                    <a:pt x="0" y="0"/>
                  </a:moveTo>
                  <a:lnTo>
                    <a:pt x="1317812" y="0"/>
                  </a:lnTo>
                  <a:lnTo>
                    <a:pt x="1317812" y="1477238"/>
                  </a:lnTo>
                  <a:lnTo>
                    <a:pt x="0" y="1477238"/>
                  </a:lnTo>
                  <a:close/>
                </a:path>
              </a:pathLst>
            </a:custGeom>
            <a:solidFill>
              <a:srgbClr val="026036"/>
            </a:solidFill>
            <a:ln>
              <a:noFill/>
            </a:ln>
          </p:spPr>
        </p:sp>
        <p:sp>
          <p:nvSpPr>
            <p:cNvPr id="1484" name="Google Shape;1484;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85" name="Google Shape;1485;p32"/>
          <p:cNvPicPr preferRelativeResize="0"/>
          <p:nvPr/>
        </p:nvPicPr>
        <p:blipFill rotWithShape="1">
          <a:blip r:embed="rId3">
            <a:alphaModFix/>
          </a:blip>
          <a:srcRect b="0" l="20213" r="20213" t="0"/>
          <a:stretch/>
        </p:blipFill>
        <p:spPr>
          <a:xfrm>
            <a:off x="6929155" y="2593856"/>
            <a:ext cx="4429690" cy="4963522"/>
          </a:xfrm>
          <a:prstGeom prst="rect">
            <a:avLst/>
          </a:prstGeom>
          <a:noFill/>
          <a:ln>
            <a:noFill/>
          </a:ln>
        </p:spPr>
      </p:pic>
      <p:grpSp>
        <p:nvGrpSpPr>
          <p:cNvPr id="1486" name="Google Shape;1486;p32"/>
          <p:cNvGrpSpPr/>
          <p:nvPr/>
        </p:nvGrpSpPr>
        <p:grpSpPr>
          <a:xfrm>
            <a:off x="12132904" y="2349971"/>
            <a:ext cx="4587158" cy="5291272"/>
            <a:chOff x="0" y="-47625"/>
            <a:chExt cx="1365225" cy="1574783"/>
          </a:xfrm>
        </p:grpSpPr>
        <p:sp>
          <p:nvSpPr>
            <p:cNvPr id="1487" name="Google Shape;1487;p32"/>
            <p:cNvSpPr/>
            <p:nvPr/>
          </p:nvSpPr>
          <p:spPr>
            <a:xfrm>
              <a:off x="0" y="0"/>
              <a:ext cx="1365225" cy="1527158"/>
            </a:xfrm>
            <a:custGeom>
              <a:rect b="b" l="l" r="r" t="t"/>
              <a:pathLst>
                <a:path extrusionOk="0" h="1527158" w="1365225">
                  <a:moveTo>
                    <a:pt x="0" y="0"/>
                  </a:moveTo>
                  <a:lnTo>
                    <a:pt x="1365225" y="0"/>
                  </a:lnTo>
                  <a:lnTo>
                    <a:pt x="1365225" y="1527158"/>
                  </a:lnTo>
                  <a:lnTo>
                    <a:pt x="0" y="1527158"/>
                  </a:lnTo>
                  <a:close/>
                </a:path>
              </a:pathLst>
            </a:custGeom>
            <a:gradFill>
              <a:gsLst>
                <a:gs pos="0">
                  <a:srgbClr val="EFE373"/>
                </a:gs>
                <a:gs pos="100000">
                  <a:srgbClr val="A68229"/>
                </a:gs>
              </a:gsLst>
              <a:path path="circle">
                <a:fillToRect b="100%" r="100%"/>
              </a:path>
              <a:tileRect l="-100%" t="-100%"/>
            </a:gradFill>
            <a:ln>
              <a:noFill/>
            </a:ln>
          </p:spPr>
        </p:sp>
        <p:sp>
          <p:nvSpPr>
            <p:cNvPr id="1488" name="Google Shape;1488;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9" name="Google Shape;1489;p32"/>
          <p:cNvGrpSpPr/>
          <p:nvPr/>
        </p:nvGrpSpPr>
        <p:grpSpPr>
          <a:xfrm>
            <a:off x="12211638" y="2433836"/>
            <a:ext cx="4427850" cy="5123542"/>
            <a:chOff x="0" y="-47625"/>
            <a:chExt cx="1317812" cy="1524863"/>
          </a:xfrm>
        </p:grpSpPr>
        <p:sp>
          <p:nvSpPr>
            <p:cNvPr id="1490" name="Google Shape;1490;p32"/>
            <p:cNvSpPr/>
            <p:nvPr/>
          </p:nvSpPr>
          <p:spPr>
            <a:xfrm>
              <a:off x="0" y="0"/>
              <a:ext cx="1317812" cy="1477238"/>
            </a:xfrm>
            <a:custGeom>
              <a:rect b="b" l="l" r="r" t="t"/>
              <a:pathLst>
                <a:path extrusionOk="0" h="1477238" w="1317812">
                  <a:moveTo>
                    <a:pt x="0" y="0"/>
                  </a:moveTo>
                  <a:lnTo>
                    <a:pt x="1317812" y="0"/>
                  </a:lnTo>
                  <a:lnTo>
                    <a:pt x="1317812" y="1477238"/>
                  </a:lnTo>
                  <a:lnTo>
                    <a:pt x="0" y="1477238"/>
                  </a:lnTo>
                  <a:close/>
                </a:path>
              </a:pathLst>
            </a:custGeom>
            <a:solidFill>
              <a:srgbClr val="026036"/>
            </a:solidFill>
            <a:ln>
              <a:noFill/>
            </a:ln>
          </p:spPr>
        </p:sp>
        <p:sp>
          <p:nvSpPr>
            <p:cNvPr id="1491" name="Google Shape;1491;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92" name="Google Shape;1492;p32"/>
          <p:cNvPicPr preferRelativeResize="0"/>
          <p:nvPr/>
        </p:nvPicPr>
        <p:blipFill rotWithShape="1">
          <a:blip r:embed="rId4">
            <a:alphaModFix/>
          </a:blip>
          <a:srcRect b="3119" l="0" r="0" t="22179"/>
          <a:stretch/>
        </p:blipFill>
        <p:spPr>
          <a:xfrm>
            <a:off x="12211638" y="2593856"/>
            <a:ext cx="4429690" cy="4963522"/>
          </a:xfrm>
          <a:prstGeom prst="rect">
            <a:avLst/>
          </a:prstGeom>
          <a:noFill/>
          <a:ln>
            <a:noFill/>
          </a:ln>
        </p:spPr>
      </p:pic>
      <p:grpSp>
        <p:nvGrpSpPr>
          <p:cNvPr id="1493" name="Google Shape;1493;p32"/>
          <p:cNvGrpSpPr/>
          <p:nvPr/>
        </p:nvGrpSpPr>
        <p:grpSpPr>
          <a:xfrm>
            <a:off x="1646600" y="2349971"/>
            <a:ext cx="4587158" cy="5291272"/>
            <a:chOff x="0" y="-47625"/>
            <a:chExt cx="1365225" cy="1574783"/>
          </a:xfrm>
        </p:grpSpPr>
        <p:sp>
          <p:nvSpPr>
            <p:cNvPr id="1494" name="Google Shape;1494;p32"/>
            <p:cNvSpPr/>
            <p:nvPr/>
          </p:nvSpPr>
          <p:spPr>
            <a:xfrm>
              <a:off x="0" y="0"/>
              <a:ext cx="1365225" cy="1527158"/>
            </a:xfrm>
            <a:custGeom>
              <a:rect b="b" l="l" r="r" t="t"/>
              <a:pathLst>
                <a:path extrusionOk="0" h="1527158" w="1365225">
                  <a:moveTo>
                    <a:pt x="0" y="0"/>
                  </a:moveTo>
                  <a:lnTo>
                    <a:pt x="1365225" y="0"/>
                  </a:lnTo>
                  <a:lnTo>
                    <a:pt x="1365225" y="1527158"/>
                  </a:lnTo>
                  <a:lnTo>
                    <a:pt x="0" y="1527158"/>
                  </a:lnTo>
                  <a:close/>
                </a:path>
              </a:pathLst>
            </a:custGeom>
            <a:gradFill>
              <a:gsLst>
                <a:gs pos="0">
                  <a:srgbClr val="EFE373"/>
                </a:gs>
                <a:gs pos="100000">
                  <a:srgbClr val="A68229"/>
                </a:gs>
              </a:gsLst>
              <a:path path="circle">
                <a:fillToRect b="100%" r="100%"/>
              </a:path>
              <a:tileRect l="-100%" t="-100%"/>
            </a:gradFill>
            <a:ln>
              <a:noFill/>
            </a:ln>
          </p:spPr>
        </p:sp>
        <p:sp>
          <p:nvSpPr>
            <p:cNvPr id="1495" name="Google Shape;1495;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6" name="Google Shape;1496;p32"/>
          <p:cNvGrpSpPr/>
          <p:nvPr/>
        </p:nvGrpSpPr>
        <p:grpSpPr>
          <a:xfrm>
            <a:off x="1724475" y="2433836"/>
            <a:ext cx="4427850" cy="5123542"/>
            <a:chOff x="0" y="-47625"/>
            <a:chExt cx="1317812" cy="1524863"/>
          </a:xfrm>
        </p:grpSpPr>
        <p:sp>
          <p:nvSpPr>
            <p:cNvPr id="1497" name="Google Shape;1497;p32"/>
            <p:cNvSpPr/>
            <p:nvPr/>
          </p:nvSpPr>
          <p:spPr>
            <a:xfrm>
              <a:off x="0" y="0"/>
              <a:ext cx="1317812" cy="1477238"/>
            </a:xfrm>
            <a:custGeom>
              <a:rect b="b" l="l" r="r" t="t"/>
              <a:pathLst>
                <a:path extrusionOk="0" h="1477238" w="1317812">
                  <a:moveTo>
                    <a:pt x="0" y="0"/>
                  </a:moveTo>
                  <a:lnTo>
                    <a:pt x="1317812" y="0"/>
                  </a:lnTo>
                  <a:lnTo>
                    <a:pt x="1317812" y="1477238"/>
                  </a:lnTo>
                  <a:lnTo>
                    <a:pt x="0" y="1477238"/>
                  </a:lnTo>
                  <a:close/>
                </a:path>
              </a:pathLst>
            </a:custGeom>
            <a:solidFill>
              <a:srgbClr val="026036"/>
            </a:solidFill>
            <a:ln>
              <a:noFill/>
            </a:ln>
          </p:spPr>
        </p:sp>
        <p:sp>
          <p:nvSpPr>
            <p:cNvPr id="1498" name="Google Shape;1498;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99" name="Google Shape;1499;p32"/>
          <p:cNvPicPr preferRelativeResize="0"/>
          <p:nvPr/>
        </p:nvPicPr>
        <p:blipFill rotWithShape="1">
          <a:blip r:embed="rId5">
            <a:alphaModFix/>
          </a:blip>
          <a:srcRect b="0" l="30609" r="24505" t="24559"/>
          <a:stretch/>
        </p:blipFill>
        <p:spPr>
          <a:xfrm flipH="1">
            <a:off x="1724475" y="2593856"/>
            <a:ext cx="4429690" cy="4963522"/>
          </a:xfrm>
          <a:prstGeom prst="rect">
            <a:avLst/>
          </a:prstGeom>
          <a:noFill/>
          <a:ln>
            <a:noFill/>
          </a:ln>
        </p:spPr>
      </p:pic>
      <p:sp>
        <p:nvSpPr>
          <p:cNvPr id="1500" name="Google Shape;1500;p32"/>
          <p:cNvSpPr/>
          <p:nvPr/>
        </p:nvSpPr>
        <p:spPr>
          <a:xfrm flipH="1">
            <a:off x="16419154" y="5376486"/>
            <a:ext cx="3133801" cy="4910514"/>
          </a:xfrm>
          <a:custGeom>
            <a:rect b="b" l="l" r="r" t="t"/>
            <a:pathLst>
              <a:path extrusionOk="0" h="4910514" w="3133801">
                <a:moveTo>
                  <a:pt x="3133801" y="0"/>
                </a:moveTo>
                <a:lnTo>
                  <a:pt x="0" y="0"/>
                </a:lnTo>
                <a:lnTo>
                  <a:pt x="0" y="4910514"/>
                </a:lnTo>
                <a:lnTo>
                  <a:pt x="3133801" y="4910514"/>
                </a:lnTo>
                <a:lnTo>
                  <a:pt x="3133801" y="0"/>
                </a:lnTo>
                <a:close/>
              </a:path>
            </a:pathLst>
          </a:custGeom>
          <a:blipFill rotWithShape="1">
            <a:blip r:embed="rId6">
              <a:alphaModFix/>
            </a:blip>
            <a:stretch>
              <a:fillRect b="0" l="0" r="0" t="0"/>
            </a:stretch>
          </a:blipFill>
          <a:ln>
            <a:noFill/>
          </a:ln>
        </p:spPr>
      </p:sp>
      <p:sp>
        <p:nvSpPr>
          <p:cNvPr id="1501" name="Google Shape;1501;p32"/>
          <p:cNvSpPr/>
          <p:nvPr/>
        </p:nvSpPr>
        <p:spPr>
          <a:xfrm>
            <a:off x="-848691" y="5143500"/>
            <a:ext cx="3107082" cy="5407896"/>
          </a:xfrm>
          <a:custGeom>
            <a:rect b="b" l="l" r="r" t="t"/>
            <a:pathLst>
              <a:path extrusionOk="0" h="5407896" w="3107082">
                <a:moveTo>
                  <a:pt x="0" y="0"/>
                </a:moveTo>
                <a:lnTo>
                  <a:pt x="3107082" y="0"/>
                </a:lnTo>
                <a:lnTo>
                  <a:pt x="3107082" y="5407896"/>
                </a:lnTo>
                <a:lnTo>
                  <a:pt x="0" y="5407896"/>
                </a:lnTo>
                <a:lnTo>
                  <a:pt x="0" y="0"/>
                </a:lnTo>
                <a:close/>
              </a:path>
            </a:pathLst>
          </a:custGeom>
          <a:blipFill rotWithShape="1">
            <a:blip r:embed="rId7">
              <a:alphaModFix/>
            </a:blip>
            <a:stretch>
              <a:fillRect b="0" l="0" r="0" t="0"/>
            </a:stretch>
          </a:blipFill>
          <a:ln>
            <a:noFill/>
          </a:ln>
        </p:spPr>
      </p:sp>
      <p:sp>
        <p:nvSpPr>
          <p:cNvPr id="1502" name="Google Shape;1502;p32"/>
          <p:cNvSpPr/>
          <p:nvPr/>
        </p:nvSpPr>
        <p:spPr>
          <a:xfrm>
            <a:off x="502310" y="400949"/>
            <a:ext cx="2114668" cy="2169902"/>
          </a:xfrm>
          <a:custGeom>
            <a:rect b="b" l="l" r="r" t="t"/>
            <a:pathLst>
              <a:path extrusionOk="0" h="2169902" w="2114668">
                <a:moveTo>
                  <a:pt x="0" y="0"/>
                </a:moveTo>
                <a:lnTo>
                  <a:pt x="2114668" y="0"/>
                </a:lnTo>
                <a:lnTo>
                  <a:pt x="2114668" y="2169902"/>
                </a:lnTo>
                <a:lnTo>
                  <a:pt x="0" y="2169902"/>
                </a:lnTo>
                <a:lnTo>
                  <a:pt x="0" y="0"/>
                </a:lnTo>
                <a:close/>
              </a:path>
            </a:pathLst>
          </a:custGeom>
          <a:blipFill rotWithShape="1">
            <a:blip r:embed="rId8">
              <a:alphaModFix/>
            </a:blip>
            <a:stretch>
              <a:fillRect b="0" l="0" r="0" t="0"/>
            </a:stretch>
          </a:blipFill>
          <a:ln>
            <a:noFill/>
          </a:ln>
        </p:spPr>
      </p:sp>
      <p:sp>
        <p:nvSpPr>
          <p:cNvPr id="1503" name="Google Shape;1503;p32"/>
          <p:cNvSpPr/>
          <p:nvPr/>
        </p:nvSpPr>
        <p:spPr>
          <a:xfrm flipH="1">
            <a:off x="15671022" y="400949"/>
            <a:ext cx="2114668" cy="2169902"/>
          </a:xfrm>
          <a:custGeom>
            <a:rect b="b" l="l" r="r" t="t"/>
            <a:pathLst>
              <a:path extrusionOk="0" h="2169902" w="2114668">
                <a:moveTo>
                  <a:pt x="2114668" y="0"/>
                </a:moveTo>
                <a:lnTo>
                  <a:pt x="0" y="0"/>
                </a:lnTo>
                <a:lnTo>
                  <a:pt x="0" y="2169902"/>
                </a:lnTo>
                <a:lnTo>
                  <a:pt x="2114668" y="2169902"/>
                </a:lnTo>
                <a:lnTo>
                  <a:pt x="2114668" y="0"/>
                </a:lnTo>
                <a:close/>
              </a:path>
            </a:pathLst>
          </a:custGeom>
          <a:blipFill rotWithShape="1">
            <a:blip r:embed="rId8">
              <a:alphaModFix/>
            </a:blip>
            <a:stretch>
              <a:fillRect b="0" l="0" r="0" t="0"/>
            </a:stretch>
          </a:blipFill>
          <a:ln>
            <a:noFill/>
          </a:ln>
        </p:spPr>
      </p:sp>
      <p:sp>
        <p:nvSpPr>
          <p:cNvPr id="1504" name="Google Shape;1504;p32"/>
          <p:cNvSpPr txBox="1"/>
          <p:nvPr/>
        </p:nvSpPr>
        <p:spPr>
          <a:xfrm>
            <a:off x="4393753" y="942975"/>
            <a:ext cx="9500493"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Past Events</a:t>
            </a:r>
            <a:endParaRPr/>
          </a:p>
        </p:txBody>
      </p:sp>
      <p:sp>
        <p:nvSpPr>
          <p:cNvPr id="1505" name="Google Shape;1505;p32"/>
          <p:cNvSpPr txBox="1"/>
          <p:nvPr/>
        </p:nvSpPr>
        <p:spPr>
          <a:xfrm>
            <a:off x="7235795" y="8104261"/>
            <a:ext cx="4121211"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Lorem ipsum dolor sit amet, consectetur adipiscing elit</a:t>
            </a:r>
            <a:endParaRPr/>
          </a:p>
        </p:txBody>
      </p:sp>
      <p:sp>
        <p:nvSpPr>
          <p:cNvPr id="1506" name="Google Shape;1506;p32"/>
          <p:cNvSpPr txBox="1"/>
          <p:nvPr/>
        </p:nvSpPr>
        <p:spPr>
          <a:xfrm>
            <a:off x="1879574" y="8104261"/>
            <a:ext cx="4121211"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Lorem ipsum dolor sit amet, consectetur adipiscing elit</a:t>
            </a:r>
            <a:endParaRPr/>
          </a:p>
        </p:txBody>
      </p:sp>
      <p:sp>
        <p:nvSpPr>
          <p:cNvPr id="1507" name="Google Shape;1507;p32"/>
          <p:cNvSpPr txBox="1"/>
          <p:nvPr/>
        </p:nvSpPr>
        <p:spPr>
          <a:xfrm>
            <a:off x="12364958" y="8104261"/>
            <a:ext cx="4121211"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Lorem ipsum dolor sit amet, consectetur adipiscing elit</a:t>
            </a:r>
            <a:endParaRPr/>
          </a:p>
        </p:txBody>
      </p:sp>
      <p:sp>
        <p:nvSpPr>
          <p:cNvPr id="1508" name="Google Shape;1508;p32"/>
          <p:cNvSpPr/>
          <p:nvPr/>
        </p:nvSpPr>
        <p:spPr>
          <a:xfrm>
            <a:off x="5498443" y="9391406"/>
            <a:ext cx="1311444" cy="1451113"/>
          </a:xfrm>
          <a:custGeom>
            <a:rect b="b" l="l" r="r" t="t"/>
            <a:pathLst>
              <a:path extrusionOk="0" h="1451113" w="1311444">
                <a:moveTo>
                  <a:pt x="0" y="0"/>
                </a:moveTo>
                <a:lnTo>
                  <a:pt x="1311444" y="0"/>
                </a:lnTo>
                <a:lnTo>
                  <a:pt x="1311444" y="1451113"/>
                </a:lnTo>
                <a:lnTo>
                  <a:pt x="0" y="1451113"/>
                </a:lnTo>
                <a:lnTo>
                  <a:pt x="0" y="0"/>
                </a:lnTo>
                <a:close/>
              </a:path>
            </a:pathLst>
          </a:custGeom>
          <a:blipFill rotWithShape="1">
            <a:blip r:embed="rId9">
              <a:alphaModFix/>
            </a:blip>
            <a:stretch>
              <a:fillRect b="0" l="0" r="0" t="0"/>
            </a:stretch>
          </a:blipFill>
          <a:ln>
            <a:noFill/>
          </a:ln>
        </p:spPr>
      </p:sp>
      <p:sp>
        <p:nvSpPr>
          <p:cNvPr id="1509" name="Google Shape;1509;p32"/>
          <p:cNvSpPr/>
          <p:nvPr/>
        </p:nvSpPr>
        <p:spPr>
          <a:xfrm>
            <a:off x="12686175" y="400949"/>
            <a:ext cx="1458204" cy="1326966"/>
          </a:xfrm>
          <a:custGeom>
            <a:rect b="b" l="l" r="r" t="t"/>
            <a:pathLst>
              <a:path extrusionOk="0" h="1326966" w="1458204">
                <a:moveTo>
                  <a:pt x="0" y="0"/>
                </a:moveTo>
                <a:lnTo>
                  <a:pt x="1458204" y="0"/>
                </a:lnTo>
                <a:lnTo>
                  <a:pt x="1458204" y="1326966"/>
                </a:lnTo>
                <a:lnTo>
                  <a:pt x="0" y="1326966"/>
                </a:lnTo>
                <a:lnTo>
                  <a:pt x="0" y="0"/>
                </a:lnTo>
                <a:close/>
              </a:path>
            </a:pathLst>
          </a:custGeom>
          <a:blipFill rotWithShape="1">
            <a:blip r:embed="rId10">
              <a:alphaModFix/>
            </a:blip>
            <a:stretch>
              <a:fillRect b="0" l="0" r="0" t="0"/>
            </a:stretch>
          </a:blipFill>
          <a:ln>
            <a:noFill/>
          </a:ln>
        </p:spPr>
      </p:sp>
      <p:sp>
        <p:nvSpPr>
          <p:cNvPr id="1510" name="Google Shape;1510;p32"/>
          <p:cNvSpPr/>
          <p:nvPr/>
        </p:nvSpPr>
        <p:spPr>
          <a:xfrm>
            <a:off x="3582527" y="703631"/>
            <a:ext cx="357652" cy="1292009"/>
          </a:xfrm>
          <a:custGeom>
            <a:rect b="b" l="l" r="r" t="t"/>
            <a:pathLst>
              <a:path extrusionOk="0" h="1292009" w="357652">
                <a:moveTo>
                  <a:pt x="0" y="0"/>
                </a:moveTo>
                <a:lnTo>
                  <a:pt x="357652" y="0"/>
                </a:lnTo>
                <a:lnTo>
                  <a:pt x="357652" y="1292010"/>
                </a:lnTo>
                <a:lnTo>
                  <a:pt x="0" y="1292010"/>
                </a:lnTo>
                <a:lnTo>
                  <a:pt x="0" y="0"/>
                </a:lnTo>
                <a:close/>
              </a:path>
            </a:pathLst>
          </a:custGeom>
          <a:blipFill rotWithShape="1">
            <a:blip r:embed="rId11">
              <a:alphaModFix/>
            </a:blip>
            <a:stretch>
              <a:fillRect b="0" l="-248140" r="0" t="0"/>
            </a:stretch>
          </a:blipFill>
          <a:ln>
            <a:noFill/>
          </a:ln>
        </p:spPr>
      </p:sp>
      <p:grpSp>
        <p:nvGrpSpPr>
          <p:cNvPr id="1511" name="Google Shape;1511;p32"/>
          <p:cNvGrpSpPr/>
          <p:nvPr/>
        </p:nvGrpSpPr>
        <p:grpSpPr>
          <a:xfrm>
            <a:off x="668080" y="3946951"/>
            <a:ext cx="283195" cy="283195"/>
            <a:chOff x="0" y="0"/>
            <a:chExt cx="812800" cy="812800"/>
          </a:xfrm>
        </p:grpSpPr>
        <p:sp>
          <p:nvSpPr>
            <p:cNvPr id="1512" name="Google Shape;151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32"/>
          <p:cNvGrpSpPr/>
          <p:nvPr/>
        </p:nvGrpSpPr>
        <p:grpSpPr>
          <a:xfrm>
            <a:off x="3938400" y="9338895"/>
            <a:ext cx="283195" cy="283195"/>
            <a:chOff x="0" y="0"/>
            <a:chExt cx="812800" cy="812800"/>
          </a:xfrm>
        </p:grpSpPr>
        <p:sp>
          <p:nvSpPr>
            <p:cNvPr id="1515" name="Google Shape;151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7" name="Google Shape;1517;p32"/>
          <p:cNvGrpSpPr/>
          <p:nvPr/>
        </p:nvGrpSpPr>
        <p:grpSpPr>
          <a:xfrm>
            <a:off x="14425563" y="9480492"/>
            <a:ext cx="283195" cy="283195"/>
            <a:chOff x="0" y="0"/>
            <a:chExt cx="812800" cy="812800"/>
          </a:xfrm>
        </p:grpSpPr>
        <p:sp>
          <p:nvSpPr>
            <p:cNvPr id="1518" name="Google Shape;151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0" name="Google Shape;1520;p32"/>
          <p:cNvGrpSpPr/>
          <p:nvPr/>
        </p:nvGrpSpPr>
        <p:grpSpPr>
          <a:xfrm>
            <a:off x="17577312" y="4506516"/>
            <a:ext cx="283195" cy="283195"/>
            <a:chOff x="0" y="0"/>
            <a:chExt cx="812800" cy="812800"/>
          </a:xfrm>
        </p:grpSpPr>
        <p:sp>
          <p:nvSpPr>
            <p:cNvPr id="1521" name="Google Shape;15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3" name="Google Shape;1523;p32"/>
          <p:cNvGrpSpPr/>
          <p:nvPr/>
        </p:nvGrpSpPr>
        <p:grpSpPr>
          <a:xfrm>
            <a:off x="17339187" y="3548589"/>
            <a:ext cx="104529" cy="104529"/>
            <a:chOff x="0" y="0"/>
            <a:chExt cx="812800" cy="812800"/>
          </a:xfrm>
        </p:grpSpPr>
        <p:sp>
          <p:nvSpPr>
            <p:cNvPr id="1524" name="Google Shape;15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6" name="Google Shape;1526;p32"/>
          <p:cNvGrpSpPr/>
          <p:nvPr/>
        </p:nvGrpSpPr>
        <p:grpSpPr>
          <a:xfrm>
            <a:off x="17718910" y="400949"/>
            <a:ext cx="104529" cy="104529"/>
            <a:chOff x="0" y="0"/>
            <a:chExt cx="812800" cy="812800"/>
          </a:xfrm>
        </p:grpSpPr>
        <p:sp>
          <p:nvSpPr>
            <p:cNvPr id="1527" name="Google Shape;15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9" name="Google Shape;1529;p32"/>
          <p:cNvGrpSpPr/>
          <p:nvPr/>
        </p:nvGrpSpPr>
        <p:grpSpPr>
          <a:xfrm>
            <a:off x="450046" y="453214"/>
            <a:ext cx="104529" cy="104529"/>
            <a:chOff x="0" y="0"/>
            <a:chExt cx="812800" cy="812800"/>
          </a:xfrm>
        </p:grpSpPr>
        <p:sp>
          <p:nvSpPr>
            <p:cNvPr id="1530" name="Google Shape;153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2" name="Google Shape;1532;p32"/>
          <p:cNvGrpSpPr/>
          <p:nvPr/>
        </p:nvGrpSpPr>
        <p:grpSpPr>
          <a:xfrm>
            <a:off x="15275243" y="1943376"/>
            <a:ext cx="104529" cy="104529"/>
            <a:chOff x="0" y="0"/>
            <a:chExt cx="812800" cy="812800"/>
          </a:xfrm>
        </p:grpSpPr>
        <p:sp>
          <p:nvSpPr>
            <p:cNvPr id="1533" name="Google Shape;153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5" name="Google Shape;1535;p32"/>
          <p:cNvGrpSpPr/>
          <p:nvPr/>
        </p:nvGrpSpPr>
        <p:grpSpPr>
          <a:xfrm>
            <a:off x="14855436" y="847971"/>
            <a:ext cx="104529" cy="104529"/>
            <a:chOff x="0" y="0"/>
            <a:chExt cx="812800" cy="812800"/>
          </a:xfrm>
        </p:grpSpPr>
        <p:sp>
          <p:nvSpPr>
            <p:cNvPr id="1536" name="Google Shape;153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8" name="Google Shape;1538;p32"/>
          <p:cNvGrpSpPr/>
          <p:nvPr/>
        </p:nvGrpSpPr>
        <p:grpSpPr>
          <a:xfrm>
            <a:off x="9144000" y="9480492"/>
            <a:ext cx="104529" cy="104529"/>
            <a:chOff x="0" y="0"/>
            <a:chExt cx="812800" cy="812800"/>
          </a:xfrm>
        </p:grpSpPr>
        <p:sp>
          <p:nvSpPr>
            <p:cNvPr id="1539" name="Google Shape;153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1" name="Google Shape;1541;p32"/>
          <p:cNvGrpSpPr/>
          <p:nvPr/>
        </p:nvGrpSpPr>
        <p:grpSpPr>
          <a:xfrm>
            <a:off x="1206874" y="4789711"/>
            <a:ext cx="104529" cy="104529"/>
            <a:chOff x="0" y="0"/>
            <a:chExt cx="812800" cy="812800"/>
          </a:xfrm>
        </p:grpSpPr>
        <p:sp>
          <p:nvSpPr>
            <p:cNvPr id="1542" name="Google Shape;154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4" name="Google Shape;1544;p32"/>
          <p:cNvGrpSpPr/>
          <p:nvPr/>
        </p:nvGrpSpPr>
        <p:grpSpPr>
          <a:xfrm>
            <a:off x="397781" y="2935388"/>
            <a:ext cx="104529" cy="104529"/>
            <a:chOff x="0" y="0"/>
            <a:chExt cx="812800" cy="812800"/>
          </a:xfrm>
        </p:grpSpPr>
        <p:sp>
          <p:nvSpPr>
            <p:cNvPr id="1545" name="Google Shape;154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7" name="Google Shape;1547;p32"/>
          <p:cNvGrpSpPr/>
          <p:nvPr/>
        </p:nvGrpSpPr>
        <p:grpSpPr>
          <a:xfrm>
            <a:off x="397781" y="4789711"/>
            <a:ext cx="104529" cy="104529"/>
            <a:chOff x="0" y="0"/>
            <a:chExt cx="812800" cy="812800"/>
          </a:xfrm>
        </p:grpSpPr>
        <p:sp>
          <p:nvSpPr>
            <p:cNvPr id="1548" name="Google Shape;154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0" name="Google Shape;1550;p32"/>
          <p:cNvGrpSpPr/>
          <p:nvPr/>
        </p:nvGrpSpPr>
        <p:grpSpPr>
          <a:xfrm>
            <a:off x="2616978" y="9467606"/>
            <a:ext cx="104529" cy="104529"/>
            <a:chOff x="0" y="0"/>
            <a:chExt cx="812800" cy="812800"/>
          </a:xfrm>
        </p:grpSpPr>
        <p:sp>
          <p:nvSpPr>
            <p:cNvPr id="1551" name="Google Shape;155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3" name="Google Shape;1553;p32"/>
          <p:cNvGrpSpPr/>
          <p:nvPr/>
        </p:nvGrpSpPr>
        <p:grpSpPr>
          <a:xfrm>
            <a:off x="5025899" y="9711423"/>
            <a:ext cx="104529" cy="104529"/>
            <a:chOff x="0" y="0"/>
            <a:chExt cx="812800" cy="812800"/>
          </a:xfrm>
        </p:grpSpPr>
        <p:sp>
          <p:nvSpPr>
            <p:cNvPr id="1554" name="Google Shape;155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6" name="Google Shape;1556;p32"/>
          <p:cNvGrpSpPr/>
          <p:nvPr/>
        </p:nvGrpSpPr>
        <p:grpSpPr>
          <a:xfrm>
            <a:off x="5896256" y="333621"/>
            <a:ext cx="104529" cy="104529"/>
            <a:chOff x="0" y="0"/>
            <a:chExt cx="812800" cy="812800"/>
          </a:xfrm>
        </p:grpSpPr>
        <p:sp>
          <p:nvSpPr>
            <p:cNvPr id="1557" name="Google Shape;155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9" name="Google Shape;1559;p32"/>
          <p:cNvGrpSpPr/>
          <p:nvPr/>
        </p:nvGrpSpPr>
        <p:grpSpPr>
          <a:xfrm>
            <a:off x="11437579" y="703631"/>
            <a:ext cx="104529" cy="104529"/>
            <a:chOff x="0" y="0"/>
            <a:chExt cx="812800" cy="812800"/>
          </a:xfrm>
        </p:grpSpPr>
        <p:sp>
          <p:nvSpPr>
            <p:cNvPr id="1560" name="Google Shape;156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2" name="Google Shape;1562;p32"/>
          <p:cNvGrpSpPr/>
          <p:nvPr/>
        </p:nvGrpSpPr>
        <p:grpSpPr>
          <a:xfrm>
            <a:off x="5896256" y="1788862"/>
            <a:ext cx="104529" cy="104529"/>
            <a:chOff x="0" y="0"/>
            <a:chExt cx="812800" cy="812800"/>
          </a:xfrm>
        </p:grpSpPr>
        <p:sp>
          <p:nvSpPr>
            <p:cNvPr id="1563" name="Google Shape;156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5" name="Google Shape;1565;p32"/>
          <p:cNvGrpSpPr/>
          <p:nvPr/>
        </p:nvGrpSpPr>
        <p:grpSpPr>
          <a:xfrm>
            <a:off x="5078163" y="1064432"/>
            <a:ext cx="178174" cy="178174"/>
            <a:chOff x="0" y="0"/>
            <a:chExt cx="812800" cy="812800"/>
          </a:xfrm>
        </p:grpSpPr>
        <p:sp>
          <p:nvSpPr>
            <p:cNvPr id="1566" name="Google Shape;156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8" name="Google Shape;1568;p32"/>
          <p:cNvGrpSpPr/>
          <p:nvPr/>
        </p:nvGrpSpPr>
        <p:grpSpPr>
          <a:xfrm>
            <a:off x="1028700" y="2987652"/>
            <a:ext cx="178174" cy="178174"/>
            <a:chOff x="0" y="0"/>
            <a:chExt cx="812800" cy="812800"/>
          </a:xfrm>
        </p:grpSpPr>
        <p:sp>
          <p:nvSpPr>
            <p:cNvPr id="1569" name="Google Shape;156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1" name="Google Shape;1571;p32"/>
          <p:cNvGrpSpPr/>
          <p:nvPr/>
        </p:nvGrpSpPr>
        <p:grpSpPr>
          <a:xfrm>
            <a:off x="6529203" y="8787969"/>
            <a:ext cx="178174" cy="178174"/>
            <a:chOff x="0" y="0"/>
            <a:chExt cx="812800" cy="812800"/>
          </a:xfrm>
        </p:grpSpPr>
        <p:sp>
          <p:nvSpPr>
            <p:cNvPr id="1572" name="Google Shape;157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4" name="Google Shape;1574;p32"/>
          <p:cNvGrpSpPr/>
          <p:nvPr/>
        </p:nvGrpSpPr>
        <p:grpSpPr>
          <a:xfrm>
            <a:off x="12132904" y="1841126"/>
            <a:ext cx="178174" cy="178174"/>
            <a:chOff x="0" y="0"/>
            <a:chExt cx="812800" cy="812800"/>
          </a:xfrm>
        </p:grpSpPr>
        <p:sp>
          <p:nvSpPr>
            <p:cNvPr id="1575" name="Google Shape;157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7" name="Google Shape;1577;p32"/>
          <p:cNvGrpSpPr/>
          <p:nvPr/>
        </p:nvGrpSpPr>
        <p:grpSpPr>
          <a:xfrm>
            <a:off x="11180671" y="9302319"/>
            <a:ext cx="178174" cy="178174"/>
            <a:chOff x="0" y="0"/>
            <a:chExt cx="812800" cy="812800"/>
          </a:xfrm>
        </p:grpSpPr>
        <p:sp>
          <p:nvSpPr>
            <p:cNvPr id="1578" name="Google Shape;157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583" name="Shape 1583"/>
        <p:cNvGrpSpPr/>
        <p:nvPr/>
      </p:nvGrpSpPr>
      <p:grpSpPr>
        <a:xfrm>
          <a:off x="0" y="0"/>
          <a:ext cx="0" cy="0"/>
          <a:chOff x="0" y="0"/>
          <a:chExt cx="0" cy="0"/>
        </a:xfrm>
      </p:grpSpPr>
      <p:grpSp>
        <p:nvGrpSpPr>
          <p:cNvPr id="1584" name="Google Shape;1584;p33"/>
          <p:cNvGrpSpPr/>
          <p:nvPr/>
        </p:nvGrpSpPr>
        <p:grpSpPr>
          <a:xfrm>
            <a:off x="3592012" y="2141070"/>
            <a:ext cx="11103976" cy="5834571"/>
            <a:chOff x="0" y="-47625"/>
            <a:chExt cx="2924504" cy="1536677"/>
          </a:xfrm>
        </p:grpSpPr>
        <p:sp>
          <p:nvSpPr>
            <p:cNvPr id="1585" name="Google Shape;1585;p33"/>
            <p:cNvSpPr/>
            <p:nvPr/>
          </p:nvSpPr>
          <p:spPr>
            <a:xfrm>
              <a:off x="0" y="0"/>
              <a:ext cx="2924504" cy="1489052"/>
            </a:xfrm>
            <a:custGeom>
              <a:rect b="b" l="l" r="r" t="t"/>
              <a:pathLst>
                <a:path extrusionOk="0" h="1489052" w="2924504">
                  <a:moveTo>
                    <a:pt x="0" y="0"/>
                  </a:moveTo>
                  <a:lnTo>
                    <a:pt x="2924504" y="0"/>
                  </a:lnTo>
                  <a:lnTo>
                    <a:pt x="2924504" y="1489052"/>
                  </a:lnTo>
                  <a:lnTo>
                    <a:pt x="0" y="1489052"/>
                  </a:lnTo>
                  <a:close/>
                </a:path>
              </a:pathLst>
            </a:custGeom>
            <a:solidFill>
              <a:srgbClr val="112449"/>
            </a:solidFill>
            <a:ln>
              <a:noFill/>
            </a:ln>
          </p:spPr>
        </p:sp>
        <p:sp>
          <p:nvSpPr>
            <p:cNvPr id="1586" name="Google Shape;1586;p3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7" name="Google Shape;1587;p33"/>
          <p:cNvGrpSpPr/>
          <p:nvPr/>
        </p:nvGrpSpPr>
        <p:grpSpPr>
          <a:xfrm>
            <a:off x="3027176" y="2189388"/>
            <a:ext cx="11798938" cy="6295564"/>
            <a:chOff x="0" y="0"/>
            <a:chExt cx="15731917" cy="8394085"/>
          </a:xfrm>
        </p:grpSpPr>
        <p:sp>
          <p:nvSpPr>
            <p:cNvPr id="1588" name="Google Shape;1588;p33"/>
            <p:cNvSpPr/>
            <p:nvPr/>
          </p:nvSpPr>
          <p:spPr>
            <a:xfrm>
              <a:off x="0" y="0"/>
              <a:ext cx="15731917" cy="679080"/>
            </a:xfrm>
            <a:custGeom>
              <a:rect b="b" l="l" r="r" t="t"/>
              <a:pathLst>
                <a:path extrusionOk="0" h="679080" w="15731917">
                  <a:moveTo>
                    <a:pt x="0" y="0"/>
                  </a:moveTo>
                  <a:lnTo>
                    <a:pt x="15731917" y="0"/>
                  </a:lnTo>
                  <a:lnTo>
                    <a:pt x="15731917" y="679080"/>
                  </a:lnTo>
                  <a:lnTo>
                    <a:pt x="0" y="679080"/>
                  </a:lnTo>
                  <a:lnTo>
                    <a:pt x="0" y="0"/>
                  </a:lnTo>
                  <a:close/>
                </a:path>
              </a:pathLst>
            </a:custGeom>
            <a:blipFill rotWithShape="1">
              <a:blip r:embed="rId3">
                <a:alphaModFix/>
              </a:blip>
              <a:stretch>
                <a:fillRect b="-238260" l="0" r="-197433" t="0"/>
              </a:stretch>
            </a:blipFill>
            <a:ln>
              <a:noFill/>
            </a:ln>
          </p:spPr>
        </p:sp>
        <p:sp>
          <p:nvSpPr>
            <p:cNvPr id="1589" name="Google Shape;1589;p33"/>
            <p:cNvSpPr/>
            <p:nvPr/>
          </p:nvSpPr>
          <p:spPr>
            <a:xfrm rot="5400000">
              <a:off x="11580353" y="3737178"/>
              <a:ext cx="7887133" cy="415995"/>
            </a:xfrm>
            <a:custGeom>
              <a:rect b="b" l="l" r="r" t="t"/>
              <a:pathLst>
                <a:path extrusionOk="0" h="415995" w="7887133">
                  <a:moveTo>
                    <a:pt x="0" y="0"/>
                  </a:moveTo>
                  <a:lnTo>
                    <a:pt x="7887133" y="0"/>
                  </a:lnTo>
                  <a:lnTo>
                    <a:pt x="7887133" y="415995"/>
                  </a:lnTo>
                  <a:lnTo>
                    <a:pt x="0" y="415995"/>
                  </a:lnTo>
                  <a:lnTo>
                    <a:pt x="0" y="0"/>
                  </a:lnTo>
                  <a:close/>
                </a:path>
              </a:pathLst>
            </a:custGeom>
            <a:blipFill rotWithShape="1">
              <a:blip r:embed="rId4">
                <a:alphaModFix/>
              </a:blip>
              <a:stretch>
                <a:fillRect b="-452181" l="-8625" r="-484599" t="0"/>
              </a:stretch>
            </a:blipFill>
            <a:ln>
              <a:noFill/>
            </a:ln>
          </p:spPr>
        </p:sp>
        <p:sp>
          <p:nvSpPr>
            <p:cNvPr id="1590" name="Google Shape;1590;p33"/>
            <p:cNvSpPr/>
            <p:nvPr/>
          </p:nvSpPr>
          <p:spPr>
            <a:xfrm rot="5400000">
              <a:off x="-3003389" y="3583505"/>
              <a:ext cx="7887529" cy="722944"/>
            </a:xfrm>
            <a:custGeom>
              <a:rect b="b" l="l" r="r" t="t"/>
              <a:pathLst>
                <a:path extrusionOk="0" h="722944" w="7887529">
                  <a:moveTo>
                    <a:pt x="0" y="0"/>
                  </a:moveTo>
                  <a:lnTo>
                    <a:pt x="7887529" y="0"/>
                  </a:lnTo>
                  <a:lnTo>
                    <a:pt x="7887529" y="722945"/>
                  </a:lnTo>
                  <a:lnTo>
                    <a:pt x="0" y="722945"/>
                  </a:lnTo>
                  <a:lnTo>
                    <a:pt x="0" y="0"/>
                  </a:lnTo>
                  <a:close/>
                </a:path>
              </a:pathLst>
            </a:custGeom>
            <a:blipFill rotWithShape="1">
              <a:blip r:embed="rId3">
                <a:alphaModFix/>
              </a:blip>
              <a:stretch>
                <a:fillRect b="0" l="-9568" r="-483621" t="-217732"/>
              </a:stretch>
            </a:blipFill>
            <a:ln>
              <a:noFill/>
            </a:ln>
          </p:spPr>
        </p:sp>
        <p:sp>
          <p:nvSpPr>
            <p:cNvPr id="1591" name="Google Shape;1591;p33"/>
            <p:cNvSpPr/>
            <p:nvPr/>
          </p:nvSpPr>
          <p:spPr>
            <a:xfrm>
              <a:off x="571175" y="7715005"/>
              <a:ext cx="15160742" cy="679080"/>
            </a:xfrm>
            <a:custGeom>
              <a:rect b="b" l="l" r="r" t="t"/>
              <a:pathLst>
                <a:path extrusionOk="0" h="679080" w="15160742">
                  <a:moveTo>
                    <a:pt x="0" y="0"/>
                  </a:moveTo>
                  <a:lnTo>
                    <a:pt x="15160742" y="0"/>
                  </a:lnTo>
                  <a:lnTo>
                    <a:pt x="15160742" y="679080"/>
                  </a:lnTo>
                  <a:lnTo>
                    <a:pt x="0" y="679080"/>
                  </a:lnTo>
                  <a:lnTo>
                    <a:pt x="0" y="0"/>
                  </a:lnTo>
                  <a:close/>
                </a:path>
              </a:pathLst>
            </a:custGeom>
            <a:blipFill rotWithShape="1">
              <a:blip r:embed="rId3">
                <a:alphaModFix/>
              </a:blip>
              <a:stretch>
                <a:fillRect b="-238260" l="-4848" r="-203783" t="0"/>
              </a:stretch>
            </a:blipFill>
            <a:ln>
              <a:noFill/>
            </a:ln>
          </p:spPr>
        </p:sp>
      </p:grpSp>
      <p:sp>
        <p:nvSpPr>
          <p:cNvPr id="1592" name="Google Shape;1592;p33"/>
          <p:cNvSpPr/>
          <p:nvPr/>
        </p:nvSpPr>
        <p:spPr>
          <a:xfrm>
            <a:off x="12839713" y="5441338"/>
            <a:ext cx="3972800" cy="4267657"/>
          </a:xfrm>
          <a:custGeom>
            <a:rect b="b" l="l" r="r" t="t"/>
            <a:pathLst>
              <a:path extrusionOk="0" h="4267657" w="3972800">
                <a:moveTo>
                  <a:pt x="0" y="0"/>
                </a:moveTo>
                <a:lnTo>
                  <a:pt x="3972801" y="0"/>
                </a:lnTo>
                <a:lnTo>
                  <a:pt x="3972801" y="4267657"/>
                </a:lnTo>
                <a:lnTo>
                  <a:pt x="0" y="4267657"/>
                </a:lnTo>
                <a:lnTo>
                  <a:pt x="0" y="0"/>
                </a:lnTo>
                <a:close/>
              </a:path>
            </a:pathLst>
          </a:custGeom>
          <a:blipFill rotWithShape="1">
            <a:blip r:embed="rId5">
              <a:alphaModFix/>
            </a:blip>
            <a:stretch>
              <a:fillRect b="0" l="0" r="0" t="0"/>
            </a:stretch>
          </a:blipFill>
          <a:ln>
            <a:noFill/>
          </a:ln>
        </p:spPr>
      </p:sp>
      <p:sp>
        <p:nvSpPr>
          <p:cNvPr id="1593" name="Google Shape;1593;p33"/>
          <p:cNvSpPr/>
          <p:nvPr/>
        </p:nvSpPr>
        <p:spPr>
          <a:xfrm>
            <a:off x="1208613" y="903615"/>
            <a:ext cx="3770409" cy="3756699"/>
          </a:xfrm>
          <a:custGeom>
            <a:rect b="b" l="l" r="r" t="t"/>
            <a:pathLst>
              <a:path extrusionOk="0" h="3756699" w="3770409">
                <a:moveTo>
                  <a:pt x="0" y="0"/>
                </a:moveTo>
                <a:lnTo>
                  <a:pt x="3770409" y="0"/>
                </a:lnTo>
                <a:lnTo>
                  <a:pt x="3770409" y="3756699"/>
                </a:lnTo>
                <a:lnTo>
                  <a:pt x="0" y="3756699"/>
                </a:lnTo>
                <a:lnTo>
                  <a:pt x="0" y="0"/>
                </a:lnTo>
                <a:close/>
              </a:path>
            </a:pathLst>
          </a:custGeom>
          <a:blipFill rotWithShape="1">
            <a:blip r:embed="rId6">
              <a:alphaModFix/>
            </a:blip>
            <a:stretch>
              <a:fillRect b="0" l="0" r="0" t="0"/>
            </a:stretch>
          </a:blipFill>
          <a:ln>
            <a:noFill/>
          </a:ln>
        </p:spPr>
      </p:sp>
      <p:sp>
        <p:nvSpPr>
          <p:cNvPr id="1594" name="Google Shape;1594;p33"/>
          <p:cNvSpPr/>
          <p:nvPr/>
        </p:nvSpPr>
        <p:spPr>
          <a:xfrm>
            <a:off x="261437" y="-253040"/>
            <a:ext cx="767263" cy="2372979"/>
          </a:xfrm>
          <a:custGeom>
            <a:rect b="b" l="l" r="r" t="t"/>
            <a:pathLst>
              <a:path extrusionOk="0" h="2372979" w="767263">
                <a:moveTo>
                  <a:pt x="0" y="0"/>
                </a:moveTo>
                <a:lnTo>
                  <a:pt x="767263" y="0"/>
                </a:lnTo>
                <a:lnTo>
                  <a:pt x="767263" y="2372980"/>
                </a:lnTo>
                <a:lnTo>
                  <a:pt x="0" y="2372980"/>
                </a:lnTo>
                <a:lnTo>
                  <a:pt x="0" y="0"/>
                </a:lnTo>
                <a:close/>
              </a:path>
            </a:pathLst>
          </a:custGeom>
          <a:blipFill rotWithShape="1">
            <a:blip r:embed="rId7">
              <a:alphaModFix/>
            </a:blip>
            <a:stretch>
              <a:fillRect b="0" l="0" r="0" t="0"/>
            </a:stretch>
          </a:blipFill>
          <a:ln>
            <a:noFill/>
          </a:ln>
        </p:spPr>
      </p:sp>
      <p:sp>
        <p:nvSpPr>
          <p:cNvPr id="1595" name="Google Shape;1595;p33"/>
          <p:cNvSpPr/>
          <p:nvPr/>
        </p:nvSpPr>
        <p:spPr>
          <a:xfrm>
            <a:off x="16875668" y="8071810"/>
            <a:ext cx="767263" cy="2372979"/>
          </a:xfrm>
          <a:custGeom>
            <a:rect b="b" l="l" r="r" t="t"/>
            <a:pathLst>
              <a:path extrusionOk="0" h="2372979" w="767263">
                <a:moveTo>
                  <a:pt x="0" y="0"/>
                </a:moveTo>
                <a:lnTo>
                  <a:pt x="767264" y="0"/>
                </a:lnTo>
                <a:lnTo>
                  <a:pt x="767264" y="2372980"/>
                </a:lnTo>
                <a:lnTo>
                  <a:pt x="0" y="2372980"/>
                </a:lnTo>
                <a:lnTo>
                  <a:pt x="0" y="0"/>
                </a:lnTo>
                <a:close/>
              </a:path>
            </a:pathLst>
          </a:custGeom>
          <a:blipFill rotWithShape="1">
            <a:blip r:embed="rId7">
              <a:alphaModFix/>
            </a:blip>
            <a:stretch>
              <a:fillRect b="0" l="0" r="0" t="0"/>
            </a:stretch>
          </a:blipFill>
          <a:ln>
            <a:noFill/>
          </a:ln>
        </p:spPr>
      </p:sp>
      <p:sp>
        <p:nvSpPr>
          <p:cNvPr id="1596" name="Google Shape;1596;p33"/>
          <p:cNvSpPr/>
          <p:nvPr/>
        </p:nvSpPr>
        <p:spPr>
          <a:xfrm>
            <a:off x="1208613" y="6113458"/>
            <a:ext cx="1154750" cy="2923417"/>
          </a:xfrm>
          <a:custGeom>
            <a:rect b="b" l="l" r="r" t="t"/>
            <a:pathLst>
              <a:path extrusionOk="0" h="2923417" w="1154750">
                <a:moveTo>
                  <a:pt x="0" y="0"/>
                </a:moveTo>
                <a:lnTo>
                  <a:pt x="1154749" y="0"/>
                </a:lnTo>
                <a:lnTo>
                  <a:pt x="1154749" y="2923417"/>
                </a:lnTo>
                <a:lnTo>
                  <a:pt x="0" y="2923417"/>
                </a:lnTo>
                <a:lnTo>
                  <a:pt x="0" y="0"/>
                </a:lnTo>
                <a:close/>
              </a:path>
            </a:pathLst>
          </a:custGeom>
          <a:blipFill rotWithShape="1">
            <a:blip r:embed="rId8">
              <a:alphaModFix/>
            </a:blip>
            <a:stretch>
              <a:fillRect b="0" l="0" r="0" t="0"/>
            </a:stretch>
          </a:blipFill>
          <a:ln>
            <a:noFill/>
          </a:ln>
        </p:spPr>
      </p:sp>
      <p:sp>
        <p:nvSpPr>
          <p:cNvPr id="1597" name="Google Shape;1597;p33"/>
          <p:cNvSpPr/>
          <p:nvPr/>
        </p:nvSpPr>
        <p:spPr>
          <a:xfrm>
            <a:off x="4219124" y="216571"/>
            <a:ext cx="9849752" cy="9853858"/>
          </a:xfrm>
          <a:custGeom>
            <a:rect b="b" l="l" r="r" t="t"/>
            <a:pathLst>
              <a:path extrusionOk="0" h="9853858" w="9849752">
                <a:moveTo>
                  <a:pt x="0" y="0"/>
                </a:moveTo>
                <a:lnTo>
                  <a:pt x="9849752" y="0"/>
                </a:lnTo>
                <a:lnTo>
                  <a:pt x="9849752" y="9853858"/>
                </a:lnTo>
                <a:lnTo>
                  <a:pt x="0" y="9853858"/>
                </a:lnTo>
                <a:lnTo>
                  <a:pt x="0" y="0"/>
                </a:lnTo>
                <a:close/>
              </a:path>
            </a:pathLst>
          </a:custGeom>
          <a:blipFill rotWithShape="1">
            <a:blip r:embed="rId9">
              <a:alphaModFix/>
            </a:blip>
            <a:stretch>
              <a:fillRect b="0" l="0" r="0" t="0"/>
            </a:stretch>
          </a:blipFill>
          <a:ln>
            <a:noFill/>
          </a:ln>
        </p:spPr>
      </p:sp>
      <p:sp>
        <p:nvSpPr>
          <p:cNvPr id="1598" name="Google Shape;1598;p33"/>
          <p:cNvSpPr txBox="1"/>
          <p:nvPr/>
        </p:nvSpPr>
        <p:spPr>
          <a:xfrm>
            <a:off x="4539422" y="3945373"/>
            <a:ext cx="9209155" cy="1949441"/>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2729" u="none" cap="none" strike="noStrike">
                <a:solidFill>
                  <a:srgbClr val="D6B44A"/>
                </a:solidFill>
                <a:latin typeface="Josefin Sans"/>
                <a:ea typeface="Josefin Sans"/>
                <a:cs typeface="Josefin Sans"/>
                <a:sym typeface="Josefin Sans"/>
              </a:rPr>
              <a:t>Thank You</a:t>
            </a:r>
            <a:endParaRPr/>
          </a:p>
        </p:txBody>
      </p:sp>
      <p:sp>
        <p:nvSpPr>
          <p:cNvPr id="1599" name="Google Shape;1599;p33"/>
          <p:cNvSpPr/>
          <p:nvPr/>
        </p:nvSpPr>
        <p:spPr>
          <a:xfrm>
            <a:off x="15832729" y="-131393"/>
            <a:ext cx="1959568" cy="5468563"/>
          </a:xfrm>
          <a:custGeom>
            <a:rect b="b" l="l" r="r" t="t"/>
            <a:pathLst>
              <a:path extrusionOk="0" h="5468563" w="1959568">
                <a:moveTo>
                  <a:pt x="0" y="0"/>
                </a:moveTo>
                <a:lnTo>
                  <a:pt x="1959569" y="0"/>
                </a:lnTo>
                <a:lnTo>
                  <a:pt x="1959569" y="5468563"/>
                </a:lnTo>
                <a:lnTo>
                  <a:pt x="0" y="5468563"/>
                </a:lnTo>
                <a:lnTo>
                  <a:pt x="0" y="0"/>
                </a:lnTo>
                <a:close/>
              </a:path>
            </a:pathLst>
          </a:custGeom>
          <a:blipFill rotWithShape="1">
            <a:blip r:embed="rId10">
              <a:alphaModFix/>
            </a:blip>
            <a:stretch>
              <a:fillRect b="0" l="0" r="0" t="0"/>
            </a:stretch>
          </a:blipFill>
          <a:ln>
            <a:noFill/>
          </a:ln>
        </p:spPr>
      </p:sp>
      <p:sp>
        <p:nvSpPr>
          <p:cNvPr id="1600" name="Google Shape;1600;p33"/>
          <p:cNvSpPr txBox="1"/>
          <p:nvPr/>
        </p:nvSpPr>
        <p:spPr>
          <a:xfrm>
            <a:off x="5910712" y="6037258"/>
            <a:ext cx="6031864" cy="1267079"/>
          </a:xfrm>
          <a:prstGeom prst="rect">
            <a:avLst/>
          </a:prstGeom>
          <a:noFill/>
          <a:ln>
            <a:noFill/>
          </a:ln>
        </p:spPr>
        <p:txBody>
          <a:bodyPr anchorCtr="0" anchor="t" bIns="0" lIns="0" spcFirstLastPara="1" rIns="0" wrap="square" tIns="0">
            <a:spAutoFit/>
          </a:bodyPr>
          <a:lstStyle/>
          <a:p>
            <a:pPr indent="0" lvl="1" marL="0" marR="0" rtl="0" algn="ctr">
              <a:lnSpc>
                <a:spcPct val="154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Lorem ipsum dolor sit amet, consectetur adipiscing elit, sed do eiusmod tempor incididunt ut labore et dolore magna aliqua.</a:t>
            </a:r>
            <a:endParaRPr/>
          </a:p>
        </p:txBody>
      </p:sp>
      <p:sp>
        <p:nvSpPr>
          <p:cNvPr id="1601" name="Google Shape;1601;p33"/>
          <p:cNvSpPr/>
          <p:nvPr/>
        </p:nvSpPr>
        <p:spPr>
          <a:xfrm>
            <a:off x="671048" y="4602805"/>
            <a:ext cx="418177" cy="1510653"/>
          </a:xfrm>
          <a:custGeom>
            <a:rect b="b" l="l" r="r" t="t"/>
            <a:pathLst>
              <a:path extrusionOk="0" h="1510653" w="418177">
                <a:moveTo>
                  <a:pt x="0" y="0"/>
                </a:moveTo>
                <a:lnTo>
                  <a:pt x="418177" y="0"/>
                </a:lnTo>
                <a:lnTo>
                  <a:pt x="418177" y="1510653"/>
                </a:lnTo>
                <a:lnTo>
                  <a:pt x="0" y="1510653"/>
                </a:lnTo>
                <a:lnTo>
                  <a:pt x="0" y="0"/>
                </a:lnTo>
                <a:close/>
              </a:path>
            </a:pathLst>
          </a:custGeom>
          <a:blipFill rotWithShape="1">
            <a:blip r:embed="rId11">
              <a:alphaModFix/>
            </a:blip>
            <a:stretch>
              <a:fillRect b="0" l="-248140" r="0" t="0"/>
            </a:stretch>
          </a:blipFill>
          <a:ln>
            <a:noFill/>
          </a:ln>
        </p:spPr>
      </p:sp>
      <p:sp>
        <p:nvSpPr>
          <p:cNvPr id="1602" name="Google Shape;1602;p33"/>
          <p:cNvSpPr/>
          <p:nvPr/>
        </p:nvSpPr>
        <p:spPr>
          <a:xfrm>
            <a:off x="9471941" y="3027495"/>
            <a:ext cx="418177" cy="1510653"/>
          </a:xfrm>
          <a:custGeom>
            <a:rect b="b" l="l" r="r" t="t"/>
            <a:pathLst>
              <a:path extrusionOk="0" h="1510653" w="418177">
                <a:moveTo>
                  <a:pt x="0" y="0"/>
                </a:moveTo>
                <a:lnTo>
                  <a:pt x="418177" y="0"/>
                </a:lnTo>
                <a:lnTo>
                  <a:pt x="418177" y="1510653"/>
                </a:lnTo>
                <a:lnTo>
                  <a:pt x="0" y="1510653"/>
                </a:lnTo>
                <a:lnTo>
                  <a:pt x="0" y="0"/>
                </a:lnTo>
                <a:close/>
              </a:path>
            </a:pathLst>
          </a:custGeom>
          <a:blipFill rotWithShape="1">
            <a:blip r:embed="rId11">
              <a:alphaModFix/>
            </a:blip>
            <a:stretch>
              <a:fillRect b="0" l="-248140" r="0" t="0"/>
            </a:stretch>
          </a:blipFill>
          <a:ln>
            <a:noFill/>
          </a:ln>
        </p:spPr>
      </p:sp>
      <p:grpSp>
        <p:nvGrpSpPr>
          <p:cNvPr id="1603" name="Google Shape;1603;p33"/>
          <p:cNvGrpSpPr/>
          <p:nvPr/>
        </p:nvGrpSpPr>
        <p:grpSpPr>
          <a:xfrm>
            <a:off x="15373193" y="1028700"/>
            <a:ext cx="245531" cy="245531"/>
            <a:chOff x="0" y="0"/>
            <a:chExt cx="812800" cy="812800"/>
          </a:xfrm>
        </p:grpSpPr>
        <p:sp>
          <p:nvSpPr>
            <p:cNvPr id="1604" name="Google Shape;1604;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6" name="Google Shape;1606;p33"/>
          <p:cNvGrpSpPr/>
          <p:nvPr/>
        </p:nvGrpSpPr>
        <p:grpSpPr>
          <a:xfrm>
            <a:off x="399538" y="2781965"/>
            <a:ext cx="245531" cy="245531"/>
            <a:chOff x="0" y="0"/>
            <a:chExt cx="812800" cy="812800"/>
          </a:xfrm>
        </p:grpSpPr>
        <p:sp>
          <p:nvSpPr>
            <p:cNvPr id="1607" name="Google Shape;1607;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9" name="Google Shape;1609;p33"/>
          <p:cNvGrpSpPr/>
          <p:nvPr/>
        </p:nvGrpSpPr>
        <p:grpSpPr>
          <a:xfrm>
            <a:off x="2363362" y="5441338"/>
            <a:ext cx="245531" cy="245531"/>
            <a:chOff x="0" y="0"/>
            <a:chExt cx="812800" cy="812800"/>
          </a:xfrm>
        </p:grpSpPr>
        <p:sp>
          <p:nvSpPr>
            <p:cNvPr id="1610" name="Google Shape;1610;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2" name="Google Shape;1612;p33"/>
          <p:cNvGrpSpPr/>
          <p:nvPr/>
        </p:nvGrpSpPr>
        <p:grpSpPr>
          <a:xfrm>
            <a:off x="2781645" y="9135535"/>
            <a:ext cx="245531" cy="245531"/>
            <a:chOff x="0" y="0"/>
            <a:chExt cx="812800" cy="812800"/>
          </a:xfrm>
        </p:grpSpPr>
        <p:sp>
          <p:nvSpPr>
            <p:cNvPr id="1613" name="Google Shape;1613;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5" name="Google Shape;1615;p33"/>
          <p:cNvGrpSpPr/>
          <p:nvPr/>
        </p:nvGrpSpPr>
        <p:grpSpPr>
          <a:xfrm>
            <a:off x="548282" y="9381065"/>
            <a:ext cx="245531" cy="245531"/>
            <a:chOff x="0" y="0"/>
            <a:chExt cx="812800" cy="812800"/>
          </a:xfrm>
        </p:grpSpPr>
        <p:sp>
          <p:nvSpPr>
            <p:cNvPr id="1616" name="Google Shape;161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8" name="Google Shape;1618;p33"/>
          <p:cNvGrpSpPr/>
          <p:nvPr/>
        </p:nvGrpSpPr>
        <p:grpSpPr>
          <a:xfrm>
            <a:off x="17259300" y="6024371"/>
            <a:ext cx="178174" cy="178174"/>
            <a:chOff x="0" y="0"/>
            <a:chExt cx="812800" cy="812800"/>
          </a:xfrm>
        </p:grpSpPr>
        <p:sp>
          <p:nvSpPr>
            <p:cNvPr id="1619" name="Google Shape;1619;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1" name="Google Shape;1621;p33"/>
          <p:cNvGrpSpPr/>
          <p:nvPr/>
        </p:nvGrpSpPr>
        <p:grpSpPr>
          <a:xfrm>
            <a:off x="17792298" y="7396993"/>
            <a:ext cx="178174" cy="178174"/>
            <a:chOff x="0" y="0"/>
            <a:chExt cx="812800" cy="812800"/>
          </a:xfrm>
        </p:grpSpPr>
        <p:sp>
          <p:nvSpPr>
            <p:cNvPr id="1622" name="Google Shape;162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4" name="Google Shape;1624;p33"/>
          <p:cNvGrpSpPr/>
          <p:nvPr/>
        </p:nvGrpSpPr>
        <p:grpSpPr>
          <a:xfrm>
            <a:off x="555982" y="6962528"/>
            <a:ext cx="178174" cy="178174"/>
            <a:chOff x="0" y="0"/>
            <a:chExt cx="812800" cy="812800"/>
          </a:xfrm>
        </p:grpSpPr>
        <p:sp>
          <p:nvSpPr>
            <p:cNvPr id="1625" name="Google Shape;1625;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7" name="Google Shape;1627;p33"/>
          <p:cNvGrpSpPr/>
          <p:nvPr/>
        </p:nvGrpSpPr>
        <p:grpSpPr>
          <a:xfrm>
            <a:off x="615639" y="4019566"/>
            <a:ext cx="178174" cy="178174"/>
            <a:chOff x="0" y="0"/>
            <a:chExt cx="812800" cy="812800"/>
          </a:xfrm>
        </p:grpSpPr>
        <p:sp>
          <p:nvSpPr>
            <p:cNvPr id="1628" name="Google Shape;162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0" name="Google Shape;1630;p33"/>
          <p:cNvGrpSpPr/>
          <p:nvPr/>
        </p:nvGrpSpPr>
        <p:grpSpPr>
          <a:xfrm>
            <a:off x="1696901" y="548388"/>
            <a:ext cx="178174" cy="178174"/>
            <a:chOff x="0" y="0"/>
            <a:chExt cx="812800" cy="812800"/>
          </a:xfrm>
        </p:grpSpPr>
        <p:sp>
          <p:nvSpPr>
            <p:cNvPr id="1631" name="Google Shape;1631;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3" name="Google Shape;1633;p33"/>
          <p:cNvGrpSpPr/>
          <p:nvPr/>
        </p:nvGrpSpPr>
        <p:grpSpPr>
          <a:xfrm>
            <a:off x="6974030" y="1650721"/>
            <a:ext cx="178174" cy="178174"/>
            <a:chOff x="0" y="0"/>
            <a:chExt cx="812800" cy="812800"/>
          </a:xfrm>
        </p:grpSpPr>
        <p:sp>
          <p:nvSpPr>
            <p:cNvPr id="1634" name="Google Shape;1634;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6" name="Google Shape;1636;p33"/>
          <p:cNvGrpSpPr/>
          <p:nvPr/>
        </p:nvGrpSpPr>
        <p:grpSpPr>
          <a:xfrm>
            <a:off x="15440550" y="4019566"/>
            <a:ext cx="178174" cy="178174"/>
            <a:chOff x="0" y="0"/>
            <a:chExt cx="812800" cy="812800"/>
          </a:xfrm>
        </p:grpSpPr>
        <p:sp>
          <p:nvSpPr>
            <p:cNvPr id="1637" name="Google Shape;1637;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642" name="Shape 1642"/>
        <p:cNvGrpSpPr/>
        <p:nvPr/>
      </p:nvGrpSpPr>
      <p:grpSpPr>
        <a:xfrm>
          <a:off x="0" y="0"/>
          <a:ext cx="0" cy="0"/>
          <a:chOff x="0" y="0"/>
          <a:chExt cx="0" cy="0"/>
        </a:xfrm>
      </p:grpSpPr>
      <p:sp>
        <p:nvSpPr>
          <p:cNvPr id="1643" name="Google Shape;1643;p34"/>
          <p:cNvSpPr txBox="1"/>
          <p:nvPr/>
        </p:nvSpPr>
        <p:spPr>
          <a:xfrm>
            <a:off x="1535157" y="1893106"/>
            <a:ext cx="5562600" cy="1076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Contact Us</a:t>
            </a:r>
            <a:endParaRPr/>
          </a:p>
        </p:txBody>
      </p:sp>
      <p:sp>
        <p:nvSpPr>
          <p:cNvPr id="1644" name="Google Shape;1644;p34"/>
          <p:cNvSpPr txBox="1"/>
          <p:nvPr/>
        </p:nvSpPr>
        <p:spPr>
          <a:xfrm>
            <a:off x="1535157" y="4215771"/>
            <a:ext cx="5801458"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123 Anywhere St., Any City,ST 12345</a:t>
            </a:r>
            <a:endParaRPr/>
          </a:p>
        </p:txBody>
      </p:sp>
      <p:sp>
        <p:nvSpPr>
          <p:cNvPr id="1645" name="Google Shape;1645;p34"/>
          <p:cNvSpPr txBox="1"/>
          <p:nvPr/>
        </p:nvSpPr>
        <p:spPr>
          <a:xfrm>
            <a:off x="1535157" y="5141394"/>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123-456-7890</a:t>
            </a:r>
            <a:endParaRPr/>
          </a:p>
        </p:txBody>
      </p:sp>
      <p:sp>
        <p:nvSpPr>
          <p:cNvPr id="1646" name="Google Shape;1646;p34"/>
          <p:cNvSpPr txBox="1"/>
          <p:nvPr/>
        </p:nvSpPr>
        <p:spPr>
          <a:xfrm>
            <a:off x="1535157" y="6029953"/>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hello@reallygreatsite.com</a:t>
            </a:r>
            <a:endParaRPr/>
          </a:p>
        </p:txBody>
      </p:sp>
      <p:sp>
        <p:nvSpPr>
          <p:cNvPr id="1647" name="Google Shape;1647;p34"/>
          <p:cNvSpPr txBox="1"/>
          <p:nvPr/>
        </p:nvSpPr>
        <p:spPr>
          <a:xfrm>
            <a:off x="1535157" y="7811599"/>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reallygreatsite.com</a:t>
            </a:r>
            <a:endParaRPr/>
          </a:p>
        </p:txBody>
      </p:sp>
      <p:sp>
        <p:nvSpPr>
          <p:cNvPr id="1648" name="Google Shape;1648;p34"/>
          <p:cNvSpPr txBox="1"/>
          <p:nvPr/>
        </p:nvSpPr>
        <p:spPr>
          <a:xfrm>
            <a:off x="1535157" y="6907297"/>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@reallygreatsite</a:t>
            </a:r>
            <a:endParaRPr/>
          </a:p>
        </p:txBody>
      </p:sp>
      <p:pic>
        <p:nvPicPr>
          <p:cNvPr id="1649" name="Google Shape;1649;p34"/>
          <p:cNvPicPr preferRelativeResize="0"/>
          <p:nvPr/>
        </p:nvPicPr>
        <p:blipFill rotWithShape="1">
          <a:blip r:embed="rId3">
            <a:alphaModFix/>
          </a:blip>
          <a:srcRect b="15456" l="0" r="0" t="15457"/>
          <a:stretch/>
        </p:blipFill>
        <p:spPr>
          <a:xfrm>
            <a:off x="8361208" y="0"/>
            <a:ext cx="9926792" cy="10287000"/>
          </a:xfrm>
          <a:prstGeom prst="rect">
            <a:avLst/>
          </a:prstGeom>
          <a:noFill/>
          <a:ln>
            <a:noFill/>
          </a:ln>
        </p:spPr>
      </p:pic>
      <p:sp>
        <p:nvSpPr>
          <p:cNvPr id="1650" name="Google Shape;1650;p34"/>
          <p:cNvSpPr/>
          <p:nvPr/>
        </p:nvSpPr>
        <p:spPr>
          <a:xfrm rot="1183511">
            <a:off x="4751255" y="6535644"/>
            <a:ext cx="2331229" cy="2981805"/>
          </a:xfrm>
          <a:custGeom>
            <a:rect b="b" l="l" r="r" t="t"/>
            <a:pathLst>
              <a:path extrusionOk="0" h="2981805" w="2331229">
                <a:moveTo>
                  <a:pt x="0" y="0"/>
                </a:moveTo>
                <a:lnTo>
                  <a:pt x="2331229" y="0"/>
                </a:lnTo>
                <a:lnTo>
                  <a:pt x="2331229" y="2981805"/>
                </a:lnTo>
                <a:lnTo>
                  <a:pt x="0" y="2981805"/>
                </a:lnTo>
                <a:lnTo>
                  <a:pt x="0" y="0"/>
                </a:lnTo>
                <a:close/>
              </a:path>
            </a:pathLst>
          </a:custGeom>
          <a:blipFill rotWithShape="1">
            <a:blip r:embed="rId4">
              <a:alphaModFix/>
            </a:blip>
            <a:stretch>
              <a:fillRect b="0" l="0" r="0" t="0"/>
            </a:stretch>
          </a:blipFill>
          <a:ln>
            <a:noFill/>
          </a:ln>
        </p:spPr>
      </p:sp>
      <p:grpSp>
        <p:nvGrpSpPr>
          <p:cNvPr id="1651" name="Google Shape;1651;p34"/>
          <p:cNvGrpSpPr/>
          <p:nvPr/>
        </p:nvGrpSpPr>
        <p:grpSpPr>
          <a:xfrm rot="-5400000">
            <a:off x="4559218" y="3510033"/>
            <a:ext cx="10287000" cy="3266934"/>
            <a:chOff x="0" y="-47625"/>
            <a:chExt cx="2709333" cy="860425"/>
          </a:xfrm>
        </p:grpSpPr>
        <p:sp>
          <p:nvSpPr>
            <p:cNvPr id="1652" name="Google Shape;1652;p34"/>
            <p:cNvSpPr/>
            <p:nvPr/>
          </p:nvSpPr>
          <p:spPr>
            <a:xfrm>
              <a:off x="0" y="0"/>
              <a:ext cx="2709333" cy="29269"/>
            </a:xfrm>
            <a:custGeom>
              <a:rect b="b" l="l" r="r" t="t"/>
              <a:pathLst>
                <a:path extrusionOk="0" h="29269" w="2709333">
                  <a:moveTo>
                    <a:pt x="0" y="0"/>
                  </a:moveTo>
                  <a:lnTo>
                    <a:pt x="2709333" y="0"/>
                  </a:lnTo>
                  <a:lnTo>
                    <a:pt x="2709333" y="29269"/>
                  </a:lnTo>
                  <a:lnTo>
                    <a:pt x="0" y="29269"/>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653" name="Google Shape;1653;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4" name="Google Shape;1654;p34"/>
          <p:cNvSpPr/>
          <p:nvPr/>
        </p:nvSpPr>
        <p:spPr>
          <a:xfrm>
            <a:off x="481857" y="549448"/>
            <a:ext cx="1053300" cy="958503"/>
          </a:xfrm>
          <a:custGeom>
            <a:rect b="b" l="l" r="r" t="t"/>
            <a:pathLst>
              <a:path extrusionOk="0" h="958503" w="1053300">
                <a:moveTo>
                  <a:pt x="0" y="0"/>
                </a:moveTo>
                <a:lnTo>
                  <a:pt x="1053300" y="0"/>
                </a:lnTo>
                <a:lnTo>
                  <a:pt x="1053300" y="958504"/>
                </a:lnTo>
                <a:lnTo>
                  <a:pt x="0" y="958504"/>
                </a:lnTo>
                <a:lnTo>
                  <a:pt x="0" y="0"/>
                </a:lnTo>
                <a:close/>
              </a:path>
            </a:pathLst>
          </a:custGeom>
          <a:blipFill rotWithShape="1">
            <a:blip r:embed="rId5">
              <a:alphaModFix/>
            </a:blip>
            <a:stretch>
              <a:fillRect b="0" l="0" r="0" t="0"/>
            </a:stretch>
          </a:blipFill>
          <a:ln>
            <a:noFill/>
          </a:ln>
        </p:spPr>
      </p:sp>
      <p:grpSp>
        <p:nvGrpSpPr>
          <p:cNvPr id="1655" name="Google Shape;1655;p34"/>
          <p:cNvGrpSpPr/>
          <p:nvPr/>
        </p:nvGrpSpPr>
        <p:grpSpPr>
          <a:xfrm>
            <a:off x="7234087" y="2436031"/>
            <a:ext cx="283195" cy="283195"/>
            <a:chOff x="0" y="0"/>
            <a:chExt cx="812800" cy="812800"/>
          </a:xfrm>
        </p:grpSpPr>
        <p:sp>
          <p:nvSpPr>
            <p:cNvPr id="1656" name="Google Shape;165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8" name="Google Shape;1658;p34"/>
          <p:cNvGrpSpPr/>
          <p:nvPr/>
        </p:nvGrpSpPr>
        <p:grpSpPr>
          <a:xfrm>
            <a:off x="4435886" y="3152795"/>
            <a:ext cx="283195" cy="283195"/>
            <a:chOff x="0" y="0"/>
            <a:chExt cx="812800" cy="812800"/>
          </a:xfrm>
        </p:grpSpPr>
        <p:sp>
          <p:nvSpPr>
            <p:cNvPr id="1659" name="Google Shape;165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1" name="Google Shape;1661;p34"/>
          <p:cNvGrpSpPr/>
          <p:nvPr/>
        </p:nvGrpSpPr>
        <p:grpSpPr>
          <a:xfrm>
            <a:off x="1251962" y="9116703"/>
            <a:ext cx="283195" cy="283195"/>
            <a:chOff x="0" y="0"/>
            <a:chExt cx="812800" cy="812800"/>
          </a:xfrm>
        </p:grpSpPr>
        <p:sp>
          <p:nvSpPr>
            <p:cNvPr id="1662" name="Google Shape;166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4" name="Google Shape;1664;p34"/>
          <p:cNvGrpSpPr/>
          <p:nvPr/>
        </p:nvGrpSpPr>
        <p:grpSpPr>
          <a:xfrm>
            <a:off x="6601373" y="9466422"/>
            <a:ext cx="283195" cy="283195"/>
            <a:chOff x="0" y="0"/>
            <a:chExt cx="812800" cy="812800"/>
          </a:xfrm>
        </p:grpSpPr>
        <p:sp>
          <p:nvSpPr>
            <p:cNvPr id="1665" name="Google Shape;166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7" name="Google Shape;1667;p34"/>
          <p:cNvGrpSpPr/>
          <p:nvPr/>
        </p:nvGrpSpPr>
        <p:grpSpPr>
          <a:xfrm>
            <a:off x="481857" y="3551637"/>
            <a:ext cx="283195" cy="283195"/>
            <a:chOff x="0" y="0"/>
            <a:chExt cx="812800" cy="812800"/>
          </a:xfrm>
        </p:grpSpPr>
        <p:sp>
          <p:nvSpPr>
            <p:cNvPr id="1668" name="Google Shape;166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0" name="Google Shape;1670;p34"/>
          <p:cNvGrpSpPr/>
          <p:nvPr/>
        </p:nvGrpSpPr>
        <p:grpSpPr>
          <a:xfrm>
            <a:off x="2635963" y="549448"/>
            <a:ext cx="147510" cy="147510"/>
            <a:chOff x="0" y="0"/>
            <a:chExt cx="812800" cy="812800"/>
          </a:xfrm>
        </p:grpSpPr>
        <p:sp>
          <p:nvSpPr>
            <p:cNvPr id="1671" name="Google Shape;167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3" name="Google Shape;1673;p34"/>
          <p:cNvGrpSpPr/>
          <p:nvPr/>
        </p:nvGrpSpPr>
        <p:grpSpPr>
          <a:xfrm>
            <a:off x="881190" y="2029583"/>
            <a:ext cx="147510" cy="147510"/>
            <a:chOff x="0" y="0"/>
            <a:chExt cx="812800" cy="812800"/>
          </a:xfrm>
        </p:grpSpPr>
        <p:sp>
          <p:nvSpPr>
            <p:cNvPr id="1674" name="Google Shape;167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6" name="Google Shape;1676;p34"/>
          <p:cNvGrpSpPr/>
          <p:nvPr/>
        </p:nvGrpSpPr>
        <p:grpSpPr>
          <a:xfrm>
            <a:off x="4168947" y="1050271"/>
            <a:ext cx="147510" cy="147510"/>
            <a:chOff x="0" y="0"/>
            <a:chExt cx="812800" cy="812800"/>
          </a:xfrm>
        </p:grpSpPr>
        <p:sp>
          <p:nvSpPr>
            <p:cNvPr id="1677" name="Google Shape;167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9" name="Google Shape;1679;p34"/>
          <p:cNvGrpSpPr/>
          <p:nvPr/>
        </p:nvGrpSpPr>
        <p:grpSpPr>
          <a:xfrm>
            <a:off x="691296" y="7543647"/>
            <a:ext cx="147510" cy="147510"/>
            <a:chOff x="0" y="0"/>
            <a:chExt cx="812800" cy="812800"/>
          </a:xfrm>
        </p:grpSpPr>
        <p:sp>
          <p:nvSpPr>
            <p:cNvPr id="1680" name="Google Shape;168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2" name="Google Shape;1682;p34"/>
          <p:cNvGrpSpPr/>
          <p:nvPr/>
        </p:nvGrpSpPr>
        <p:grpSpPr>
          <a:xfrm>
            <a:off x="617541" y="9675861"/>
            <a:ext cx="147510" cy="147510"/>
            <a:chOff x="0" y="0"/>
            <a:chExt cx="812800" cy="812800"/>
          </a:xfrm>
        </p:grpSpPr>
        <p:sp>
          <p:nvSpPr>
            <p:cNvPr id="1683" name="Google Shape;168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5" name="Google Shape;1685;p34"/>
          <p:cNvGrpSpPr/>
          <p:nvPr/>
        </p:nvGrpSpPr>
        <p:grpSpPr>
          <a:xfrm>
            <a:off x="7123731" y="1360441"/>
            <a:ext cx="147510" cy="147510"/>
            <a:chOff x="0" y="0"/>
            <a:chExt cx="812800" cy="812800"/>
          </a:xfrm>
        </p:grpSpPr>
        <p:sp>
          <p:nvSpPr>
            <p:cNvPr id="1686" name="Google Shape;168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8" name="Google Shape;1688;p34"/>
          <p:cNvGrpSpPr/>
          <p:nvPr/>
        </p:nvGrpSpPr>
        <p:grpSpPr>
          <a:xfrm>
            <a:off x="7517281" y="3834832"/>
            <a:ext cx="147510" cy="147510"/>
            <a:chOff x="0" y="0"/>
            <a:chExt cx="812800" cy="812800"/>
          </a:xfrm>
        </p:grpSpPr>
        <p:sp>
          <p:nvSpPr>
            <p:cNvPr id="1689" name="Google Shape;168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1" name="Google Shape;1691;p34"/>
          <p:cNvGrpSpPr/>
          <p:nvPr/>
        </p:nvGrpSpPr>
        <p:grpSpPr>
          <a:xfrm>
            <a:off x="4765482" y="6964673"/>
            <a:ext cx="147510" cy="147510"/>
            <a:chOff x="0" y="0"/>
            <a:chExt cx="812800" cy="812800"/>
          </a:xfrm>
        </p:grpSpPr>
        <p:sp>
          <p:nvSpPr>
            <p:cNvPr id="1692" name="Google Shape;169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4" name="Google Shape;1694;p34"/>
          <p:cNvGrpSpPr/>
          <p:nvPr/>
        </p:nvGrpSpPr>
        <p:grpSpPr>
          <a:xfrm>
            <a:off x="2488453" y="3146882"/>
            <a:ext cx="147510" cy="147510"/>
            <a:chOff x="0" y="0"/>
            <a:chExt cx="812800" cy="812800"/>
          </a:xfrm>
        </p:grpSpPr>
        <p:sp>
          <p:nvSpPr>
            <p:cNvPr id="1695" name="Google Shape;169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7" name="Google Shape;1697;p34"/>
          <p:cNvGrpSpPr/>
          <p:nvPr/>
        </p:nvGrpSpPr>
        <p:grpSpPr>
          <a:xfrm>
            <a:off x="3655502" y="3625392"/>
            <a:ext cx="147510" cy="147510"/>
            <a:chOff x="0" y="0"/>
            <a:chExt cx="812800" cy="812800"/>
          </a:xfrm>
        </p:grpSpPr>
        <p:sp>
          <p:nvSpPr>
            <p:cNvPr id="1698" name="Google Shape;169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0" name="Google Shape;1700;p34"/>
          <p:cNvGrpSpPr/>
          <p:nvPr/>
        </p:nvGrpSpPr>
        <p:grpSpPr>
          <a:xfrm>
            <a:off x="5421855" y="3435990"/>
            <a:ext cx="147510" cy="147510"/>
            <a:chOff x="0" y="0"/>
            <a:chExt cx="812800" cy="812800"/>
          </a:xfrm>
        </p:grpSpPr>
        <p:sp>
          <p:nvSpPr>
            <p:cNvPr id="1701" name="Google Shape;170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3" name="Google Shape;1703;p34"/>
          <p:cNvGrpSpPr/>
          <p:nvPr/>
        </p:nvGrpSpPr>
        <p:grpSpPr>
          <a:xfrm>
            <a:off x="7578248" y="8644334"/>
            <a:ext cx="147510" cy="147510"/>
            <a:chOff x="0" y="0"/>
            <a:chExt cx="812800" cy="812800"/>
          </a:xfrm>
        </p:grpSpPr>
        <p:sp>
          <p:nvSpPr>
            <p:cNvPr id="1704" name="Google Shape;170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6" name="Google Shape;1706;p34"/>
          <p:cNvGrpSpPr/>
          <p:nvPr/>
        </p:nvGrpSpPr>
        <p:grpSpPr>
          <a:xfrm>
            <a:off x="3041449" y="8969192"/>
            <a:ext cx="147510" cy="147510"/>
            <a:chOff x="0" y="0"/>
            <a:chExt cx="812800" cy="812800"/>
          </a:xfrm>
        </p:grpSpPr>
        <p:sp>
          <p:nvSpPr>
            <p:cNvPr id="1707" name="Google Shape;170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9" name="Google Shape;1709;p34"/>
          <p:cNvGrpSpPr/>
          <p:nvPr/>
        </p:nvGrpSpPr>
        <p:grpSpPr>
          <a:xfrm>
            <a:off x="1925843" y="9823372"/>
            <a:ext cx="147510" cy="147510"/>
            <a:chOff x="0" y="0"/>
            <a:chExt cx="812800" cy="812800"/>
          </a:xfrm>
        </p:grpSpPr>
        <p:sp>
          <p:nvSpPr>
            <p:cNvPr id="1710" name="Google Shape;171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2" name="Google Shape;1712;p34"/>
          <p:cNvGrpSpPr/>
          <p:nvPr/>
        </p:nvGrpSpPr>
        <p:grpSpPr>
          <a:xfrm>
            <a:off x="5997830" y="5356341"/>
            <a:ext cx="147510" cy="147510"/>
            <a:chOff x="0" y="0"/>
            <a:chExt cx="812800" cy="812800"/>
          </a:xfrm>
        </p:grpSpPr>
        <p:sp>
          <p:nvSpPr>
            <p:cNvPr id="1713" name="Google Shape;171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5" name="Google Shape;1715;p34"/>
          <p:cNvGrpSpPr/>
          <p:nvPr/>
        </p:nvGrpSpPr>
        <p:grpSpPr>
          <a:xfrm>
            <a:off x="5916869" y="549448"/>
            <a:ext cx="147510" cy="147510"/>
            <a:chOff x="0" y="0"/>
            <a:chExt cx="812800" cy="812800"/>
          </a:xfrm>
        </p:grpSpPr>
        <p:sp>
          <p:nvSpPr>
            <p:cNvPr id="1716" name="Google Shape;171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8" name="Google Shape;1718;p34"/>
          <p:cNvGrpSpPr/>
          <p:nvPr/>
        </p:nvGrpSpPr>
        <p:grpSpPr>
          <a:xfrm>
            <a:off x="6595460" y="3551637"/>
            <a:ext cx="147510" cy="147510"/>
            <a:chOff x="0" y="0"/>
            <a:chExt cx="812800" cy="812800"/>
          </a:xfrm>
        </p:grpSpPr>
        <p:sp>
          <p:nvSpPr>
            <p:cNvPr id="1719" name="Google Shape;171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1" name="Google Shape;1721;p34"/>
          <p:cNvSpPr/>
          <p:nvPr/>
        </p:nvSpPr>
        <p:spPr>
          <a:xfrm>
            <a:off x="6669215" y="4854374"/>
            <a:ext cx="1056542" cy="1223204"/>
          </a:xfrm>
          <a:custGeom>
            <a:rect b="b" l="l" r="r" t="t"/>
            <a:pathLst>
              <a:path extrusionOk="0" h="1223204" w="1056542">
                <a:moveTo>
                  <a:pt x="0" y="0"/>
                </a:moveTo>
                <a:lnTo>
                  <a:pt x="1056543" y="0"/>
                </a:lnTo>
                <a:lnTo>
                  <a:pt x="1056543" y="1223204"/>
                </a:lnTo>
                <a:lnTo>
                  <a:pt x="0" y="1223204"/>
                </a:lnTo>
                <a:lnTo>
                  <a:pt x="0" y="0"/>
                </a:lnTo>
                <a:close/>
              </a:path>
            </a:pathLst>
          </a:custGeom>
          <a:blipFill rotWithShape="1">
            <a:blip r:embed="rId6">
              <a:alphaModFix/>
            </a:blip>
            <a:stretch>
              <a:fillRect b="0" l="0" r="0" t="0"/>
            </a:stretch>
          </a:blipFill>
          <a:ln>
            <a:noFill/>
          </a:ln>
        </p:spPr>
      </p:sp>
      <p:sp>
        <p:nvSpPr>
          <p:cNvPr id="1722" name="Google Shape;1722;p34"/>
          <p:cNvSpPr/>
          <p:nvPr/>
        </p:nvSpPr>
        <p:spPr>
          <a:xfrm>
            <a:off x="463013" y="4854374"/>
            <a:ext cx="418177" cy="1510653"/>
          </a:xfrm>
          <a:custGeom>
            <a:rect b="b" l="l" r="r" t="t"/>
            <a:pathLst>
              <a:path extrusionOk="0" h="1510653" w="418177">
                <a:moveTo>
                  <a:pt x="0" y="0"/>
                </a:moveTo>
                <a:lnTo>
                  <a:pt x="418177" y="0"/>
                </a:lnTo>
                <a:lnTo>
                  <a:pt x="418177" y="1510653"/>
                </a:lnTo>
                <a:lnTo>
                  <a:pt x="0" y="1510653"/>
                </a:lnTo>
                <a:lnTo>
                  <a:pt x="0" y="0"/>
                </a:lnTo>
                <a:close/>
              </a:path>
            </a:pathLst>
          </a:custGeom>
          <a:blipFill rotWithShape="1">
            <a:blip r:embed="rId7">
              <a:alphaModFix/>
            </a:blip>
            <a:stretch>
              <a:fillRect b="0" l="-248140" r="0" t="0"/>
            </a:stretch>
          </a:blipFill>
          <a:ln>
            <a:noFill/>
          </a:ln>
        </p:spPr>
      </p:sp>
      <p:sp>
        <p:nvSpPr>
          <p:cNvPr id="1723" name="Google Shape;1723;p34"/>
          <p:cNvSpPr/>
          <p:nvPr/>
        </p:nvSpPr>
        <p:spPr>
          <a:xfrm>
            <a:off x="3803013" y="9042947"/>
            <a:ext cx="879379" cy="3176732"/>
          </a:xfrm>
          <a:custGeom>
            <a:rect b="b" l="l" r="r" t="t"/>
            <a:pathLst>
              <a:path extrusionOk="0" h="3176732" w="879379">
                <a:moveTo>
                  <a:pt x="0" y="0"/>
                </a:moveTo>
                <a:lnTo>
                  <a:pt x="879378" y="0"/>
                </a:lnTo>
                <a:lnTo>
                  <a:pt x="879378" y="3176732"/>
                </a:lnTo>
                <a:lnTo>
                  <a:pt x="0" y="3176732"/>
                </a:lnTo>
                <a:lnTo>
                  <a:pt x="0" y="0"/>
                </a:lnTo>
                <a:close/>
              </a:path>
            </a:pathLst>
          </a:custGeom>
          <a:blipFill rotWithShape="1">
            <a:blip r:embed="rId7">
              <a:alphaModFix/>
            </a:blip>
            <a:stretch>
              <a:fillRect b="0" l="-24814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727" name="Shape 1727"/>
        <p:cNvGrpSpPr/>
        <p:nvPr/>
      </p:nvGrpSpPr>
      <p:grpSpPr>
        <a:xfrm>
          <a:off x="0" y="0"/>
          <a:ext cx="0" cy="0"/>
          <a:chOff x="0" y="0"/>
          <a:chExt cx="0" cy="0"/>
        </a:xfrm>
      </p:grpSpPr>
      <p:pic>
        <p:nvPicPr>
          <p:cNvPr id="1728" name="Google Shape;1728;p35"/>
          <p:cNvPicPr preferRelativeResize="0"/>
          <p:nvPr/>
        </p:nvPicPr>
        <p:blipFill>
          <a:blip r:embed="rId3">
            <a:alphaModFix/>
          </a:blip>
          <a:stretch>
            <a:fillRect/>
          </a:stretch>
        </p:blipFill>
        <p:spPr>
          <a:xfrm>
            <a:off x="6806875" y="3044305"/>
            <a:ext cx="4674251" cy="1179915"/>
          </a:xfrm>
          <a:prstGeom prst="rect">
            <a:avLst/>
          </a:prstGeom>
          <a:noFill/>
          <a:ln>
            <a:noFill/>
          </a:ln>
        </p:spPr>
      </p:pic>
      <p:sp>
        <p:nvSpPr>
          <p:cNvPr id="1729" name="Google Shape;1729;p35"/>
          <p:cNvSpPr/>
          <p:nvPr/>
        </p:nvSpPr>
        <p:spPr>
          <a:xfrm>
            <a:off x="3153118" y="5978732"/>
            <a:ext cx="2036636" cy="4308268"/>
          </a:xfrm>
          <a:custGeom>
            <a:rect b="b" l="l" r="r" t="t"/>
            <a:pathLst>
              <a:path extrusionOk="0" h="4308268" w="2036636">
                <a:moveTo>
                  <a:pt x="0" y="0"/>
                </a:moveTo>
                <a:lnTo>
                  <a:pt x="2036636" y="0"/>
                </a:lnTo>
                <a:lnTo>
                  <a:pt x="2036636" y="4308268"/>
                </a:lnTo>
                <a:lnTo>
                  <a:pt x="0" y="4308268"/>
                </a:lnTo>
                <a:lnTo>
                  <a:pt x="0" y="0"/>
                </a:lnTo>
                <a:close/>
              </a:path>
            </a:pathLst>
          </a:custGeom>
          <a:blipFill rotWithShape="1">
            <a:blip r:embed="rId4">
              <a:alphaModFix/>
            </a:blip>
            <a:stretch>
              <a:fillRect b="0" l="0" r="0" t="0"/>
            </a:stretch>
          </a:blipFill>
          <a:ln>
            <a:noFill/>
          </a:ln>
        </p:spPr>
      </p:sp>
      <p:sp>
        <p:nvSpPr>
          <p:cNvPr id="1730" name="Google Shape;1730;p35"/>
          <p:cNvSpPr/>
          <p:nvPr/>
        </p:nvSpPr>
        <p:spPr>
          <a:xfrm>
            <a:off x="-1024200" y="4854884"/>
            <a:ext cx="3367912" cy="5432116"/>
          </a:xfrm>
          <a:custGeom>
            <a:rect b="b" l="l" r="r" t="t"/>
            <a:pathLst>
              <a:path extrusionOk="0" h="5432116" w="3367912">
                <a:moveTo>
                  <a:pt x="0" y="0"/>
                </a:moveTo>
                <a:lnTo>
                  <a:pt x="3367911" y="0"/>
                </a:lnTo>
                <a:lnTo>
                  <a:pt x="3367911" y="5432116"/>
                </a:lnTo>
                <a:lnTo>
                  <a:pt x="0" y="5432116"/>
                </a:lnTo>
                <a:lnTo>
                  <a:pt x="0" y="0"/>
                </a:lnTo>
                <a:close/>
              </a:path>
            </a:pathLst>
          </a:custGeom>
          <a:blipFill rotWithShape="1">
            <a:blip r:embed="rId5">
              <a:alphaModFix/>
            </a:blip>
            <a:stretch>
              <a:fillRect b="0" l="0" r="0" t="0"/>
            </a:stretch>
          </a:blipFill>
          <a:ln>
            <a:noFill/>
          </a:ln>
        </p:spPr>
      </p:sp>
      <p:sp>
        <p:nvSpPr>
          <p:cNvPr id="1731" name="Google Shape;1731;p35"/>
          <p:cNvSpPr/>
          <p:nvPr/>
        </p:nvSpPr>
        <p:spPr>
          <a:xfrm>
            <a:off x="12466949" y="7570942"/>
            <a:ext cx="5603746" cy="2536969"/>
          </a:xfrm>
          <a:custGeom>
            <a:rect b="b" l="l" r="r" t="t"/>
            <a:pathLst>
              <a:path extrusionOk="0" h="2536969" w="5603746">
                <a:moveTo>
                  <a:pt x="0" y="0"/>
                </a:moveTo>
                <a:lnTo>
                  <a:pt x="5603747" y="0"/>
                </a:lnTo>
                <a:lnTo>
                  <a:pt x="5603747" y="2536969"/>
                </a:lnTo>
                <a:lnTo>
                  <a:pt x="0" y="2536969"/>
                </a:lnTo>
                <a:lnTo>
                  <a:pt x="0" y="0"/>
                </a:lnTo>
                <a:close/>
              </a:path>
            </a:pathLst>
          </a:custGeom>
          <a:blipFill rotWithShape="1">
            <a:blip r:embed="rId6">
              <a:alphaModFix/>
            </a:blip>
            <a:stretch>
              <a:fillRect b="0" l="0" r="0" t="0"/>
            </a:stretch>
          </a:blipFill>
          <a:ln>
            <a:noFill/>
          </a:ln>
        </p:spPr>
      </p:sp>
      <p:sp>
        <p:nvSpPr>
          <p:cNvPr id="1732" name="Google Shape;1732;p35"/>
          <p:cNvSpPr txBox="1"/>
          <p:nvPr/>
        </p:nvSpPr>
        <p:spPr>
          <a:xfrm>
            <a:off x="5280936" y="943037"/>
            <a:ext cx="7726128" cy="12954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399" u="none" cap="none" strike="noStrike">
                <a:solidFill>
                  <a:srgbClr val="D6B44A"/>
                </a:solidFill>
                <a:latin typeface="Josefin Sans"/>
                <a:ea typeface="Josefin Sans"/>
                <a:cs typeface="Josefin Sans"/>
                <a:sym typeface="Josefin Sans"/>
              </a:rPr>
              <a:t>Credits</a:t>
            </a:r>
            <a:endParaRPr/>
          </a:p>
        </p:txBody>
      </p:sp>
      <p:sp>
        <p:nvSpPr>
          <p:cNvPr id="1733" name="Google Shape;1733;p35"/>
          <p:cNvSpPr txBox="1"/>
          <p:nvPr/>
        </p:nvSpPr>
        <p:spPr>
          <a:xfrm>
            <a:off x="6302069" y="4773080"/>
            <a:ext cx="5683862"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This presentation template is free for everyone to use thanks to the following:</a:t>
            </a:r>
            <a:endParaRPr/>
          </a:p>
        </p:txBody>
      </p:sp>
      <p:sp>
        <p:nvSpPr>
          <p:cNvPr id="1734" name="Google Shape;1734;p35"/>
          <p:cNvSpPr txBox="1"/>
          <p:nvPr/>
        </p:nvSpPr>
        <p:spPr>
          <a:xfrm>
            <a:off x="6553230" y="6464345"/>
            <a:ext cx="5181540"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for the presentation template</a:t>
            </a:r>
            <a:endParaRPr/>
          </a:p>
        </p:txBody>
      </p:sp>
      <p:sp>
        <p:nvSpPr>
          <p:cNvPr id="1735" name="Google Shape;1735;p35"/>
          <p:cNvSpPr txBox="1"/>
          <p:nvPr/>
        </p:nvSpPr>
        <p:spPr>
          <a:xfrm>
            <a:off x="6553230" y="7646714"/>
            <a:ext cx="5181540"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for the photos</a:t>
            </a:r>
            <a:endParaRPr/>
          </a:p>
        </p:txBody>
      </p:sp>
      <p:sp>
        <p:nvSpPr>
          <p:cNvPr id="1736" name="Google Shape;1736;p35"/>
          <p:cNvSpPr txBox="1"/>
          <p:nvPr/>
        </p:nvSpPr>
        <p:spPr>
          <a:xfrm>
            <a:off x="7643937" y="6002382"/>
            <a:ext cx="3000126" cy="398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300" u="none" cap="none" strike="noStrike">
                <a:solidFill>
                  <a:srgbClr val="EFE373"/>
                </a:solidFill>
                <a:latin typeface="Josefin Sans"/>
                <a:ea typeface="Josefin Sans"/>
                <a:cs typeface="Josefin Sans"/>
                <a:sym typeface="Josefin Sans"/>
              </a:rPr>
              <a:t>SLIDESCARNIVAL</a:t>
            </a:r>
            <a:endParaRPr/>
          </a:p>
        </p:txBody>
      </p:sp>
      <p:sp>
        <p:nvSpPr>
          <p:cNvPr id="1737" name="Google Shape;1737;p35"/>
          <p:cNvSpPr txBox="1"/>
          <p:nvPr/>
        </p:nvSpPr>
        <p:spPr>
          <a:xfrm>
            <a:off x="7643937" y="7184752"/>
            <a:ext cx="3000126" cy="398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300" u="none" cap="none" strike="noStrike">
                <a:solidFill>
                  <a:srgbClr val="EFE373"/>
                </a:solidFill>
                <a:latin typeface="Josefin Sans"/>
                <a:ea typeface="Josefin Sans"/>
                <a:cs typeface="Josefin Sans"/>
                <a:sym typeface="Josefin Sans"/>
              </a:rPr>
              <a:t>PEXELS</a:t>
            </a:r>
            <a:endParaRPr/>
          </a:p>
        </p:txBody>
      </p:sp>
      <p:sp>
        <p:nvSpPr>
          <p:cNvPr id="1738" name="Google Shape;1738;p35"/>
          <p:cNvSpPr txBox="1"/>
          <p:nvPr/>
        </p:nvSpPr>
        <p:spPr>
          <a:xfrm>
            <a:off x="6553230" y="8734363"/>
            <a:ext cx="5181540"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EFE373"/>
                </a:solidFill>
                <a:latin typeface="Josefin Sans"/>
                <a:ea typeface="Josefin Sans"/>
                <a:cs typeface="Josefin Sans"/>
                <a:sym typeface="Josefin Sans"/>
              </a:rPr>
              <a:t>Happy designing </a:t>
            </a:r>
            <a:endParaRPr/>
          </a:p>
        </p:txBody>
      </p:sp>
      <p:grpSp>
        <p:nvGrpSpPr>
          <p:cNvPr id="1739" name="Google Shape;1739;p35"/>
          <p:cNvGrpSpPr/>
          <p:nvPr/>
        </p:nvGrpSpPr>
        <p:grpSpPr>
          <a:xfrm rot="10800000">
            <a:off x="0" y="-1562045"/>
            <a:ext cx="6673379" cy="3266934"/>
            <a:chOff x="0" y="-47625"/>
            <a:chExt cx="1757598" cy="860425"/>
          </a:xfrm>
        </p:grpSpPr>
        <p:sp>
          <p:nvSpPr>
            <p:cNvPr id="1740" name="Google Shape;1740;p35"/>
            <p:cNvSpPr/>
            <p:nvPr/>
          </p:nvSpPr>
          <p:spPr>
            <a:xfrm>
              <a:off x="0" y="0"/>
              <a:ext cx="1757598" cy="29269"/>
            </a:xfrm>
            <a:custGeom>
              <a:rect b="b" l="l" r="r" t="t"/>
              <a:pathLst>
                <a:path extrusionOk="0" h="29269" w="1757598">
                  <a:moveTo>
                    <a:pt x="0" y="0"/>
                  </a:moveTo>
                  <a:lnTo>
                    <a:pt x="1757598" y="0"/>
                  </a:lnTo>
                  <a:lnTo>
                    <a:pt x="1757598" y="29269"/>
                  </a:lnTo>
                  <a:lnTo>
                    <a:pt x="0" y="29269"/>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741" name="Google Shape;1741;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2" name="Google Shape;1742;p35"/>
          <p:cNvGrpSpPr/>
          <p:nvPr/>
        </p:nvGrpSpPr>
        <p:grpSpPr>
          <a:xfrm rot="10800000">
            <a:off x="11614621" y="-1562045"/>
            <a:ext cx="6673379" cy="3266934"/>
            <a:chOff x="0" y="-47625"/>
            <a:chExt cx="1757598" cy="860425"/>
          </a:xfrm>
        </p:grpSpPr>
        <p:sp>
          <p:nvSpPr>
            <p:cNvPr id="1743" name="Google Shape;1743;p35"/>
            <p:cNvSpPr/>
            <p:nvPr/>
          </p:nvSpPr>
          <p:spPr>
            <a:xfrm>
              <a:off x="0" y="0"/>
              <a:ext cx="1757598" cy="29269"/>
            </a:xfrm>
            <a:custGeom>
              <a:rect b="b" l="l" r="r" t="t"/>
              <a:pathLst>
                <a:path extrusionOk="0" h="29269" w="1757598">
                  <a:moveTo>
                    <a:pt x="0" y="0"/>
                  </a:moveTo>
                  <a:lnTo>
                    <a:pt x="1757598" y="0"/>
                  </a:lnTo>
                  <a:lnTo>
                    <a:pt x="1757598" y="29269"/>
                  </a:lnTo>
                  <a:lnTo>
                    <a:pt x="0" y="29269"/>
                  </a:lnTo>
                  <a:close/>
                </a:path>
              </a:pathLst>
            </a:custGeom>
            <a:gradFill>
              <a:gsLst>
                <a:gs pos="0">
                  <a:srgbClr val="EFE373"/>
                </a:gs>
                <a:gs pos="33333">
                  <a:srgbClr val="7B5E18"/>
                </a:gs>
                <a:gs pos="66667">
                  <a:srgbClr val="EFE373"/>
                </a:gs>
                <a:gs pos="100000">
                  <a:srgbClr val="7A5E17"/>
                </a:gs>
              </a:gsLst>
              <a:lin ang="0" scaled="0"/>
            </a:gradFill>
            <a:ln>
              <a:noFill/>
            </a:ln>
          </p:spPr>
        </p:sp>
        <p:sp>
          <p:nvSpPr>
            <p:cNvPr id="1744" name="Google Shape;1744;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5" name="Google Shape;1745;p35"/>
          <p:cNvSpPr/>
          <p:nvPr/>
        </p:nvSpPr>
        <p:spPr>
          <a:xfrm>
            <a:off x="3068722" y="2911305"/>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7">
              <a:alphaModFix/>
            </a:blip>
            <a:stretch>
              <a:fillRect b="0" l="0" r="0" t="0"/>
            </a:stretch>
          </a:blipFill>
          <a:ln>
            <a:noFill/>
          </a:ln>
        </p:spPr>
      </p:sp>
      <p:sp>
        <p:nvSpPr>
          <p:cNvPr id="1746" name="Google Shape;1746;p35"/>
          <p:cNvSpPr/>
          <p:nvPr/>
        </p:nvSpPr>
        <p:spPr>
          <a:xfrm>
            <a:off x="1028700" y="4498224"/>
            <a:ext cx="346947" cy="346947"/>
          </a:xfrm>
          <a:custGeom>
            <a:rect b="b" l="l" r="r" t="t"/>
            <a:pathLst>
              <a:path extrusionOk="0" h="346947" w="346947">
                <a:moveTo>
                  <a:pt x="0" y="0"/>
                </a:moveTo>
                <a:lnTo>
                  <a:pt x="346947" y="0"/>
                </a:lnTo>
                <a:lnTo>
                  <a:pt x="346947" y="346946"/>
                </a:lnTo>
                <a:lnTo>
                  <a:pt x="0" y="346946"/>
                </a:lnTo>
                <a:lnTo>
                  <a:pt x="0" y="0"/>
                </a:lnTo>
                <a:close/>
              </a:path>
            </a:pathLst>
          </a:custGeom>
          <a:blipFill rotWithShape="1">
            <a:blip r:embed="rId7">
              <a:alphaModFix/>
            </a:blip>
            <a:stretch>
              <a:fillRect b="0" l="0" r="0" t="0"/>
            </a:stretch>
          </a:blipFill>
          <a:ln>
            <a:noFill/>
          </a:ln>
        </p:spPr>
      </p:sp>
      <p:sp>
        <p:nvSpPr>
          <p:cNvPr id="1747" name="Google Shape;1747;p35"/>
          <p:cNvSpPr/>
          <p:nvPr/>
        </p:nvSpPr>
        <p:spPr>
          <a:xfrm>
            <a:off x="1456716" y="6563726"/>
            <a:ext cx="184807" cy="184807"/>
          </a:xfrm>
          <a:custGeom>
            <a:rect b="b" l="l" r="r" t="t"/>
            <a:pathLst>
              <a:path extrusionOk="0" h="184807" w="184807">
                <a:moveTo>
                  <a:pt x="0" y="0"/>
                </a:moveTo>
                <a:lnTo>
                  <a:pt x="184808" y="0"/>
                </a:lnTo>
                <a:lnTo>
                  <a:pt x="184808" y="184808"/>
                </a:lnTo>
                <a:lnTo>
                  <a:pt x="0" y="184808"/>
                </a:lnTo>
                <a:lnTo>
                  <a:pt x="0" y="0"/>
                </a:lnTo>
                <a:close/>
              </a:path>
            </a:pathLst>
          </a:custGeom>
          <a:blipFill rotWithShape="1">
            <a:blip r:embed="rId7">
              <a:alphaModFix/>
            </a:blip>
            <a:stretch>
              <a:fillRect b="0" l="0" r="0" t="0"/>
            </a:stretch>
          </a:blipFill>
          <a:ln>
            <a:noFill/>
          </a:ln>
        </p:spPr>
      </p:sp>
      <p:sp>
        <p:nvSpPr>
          <p:cNvPr id="1748" name="Google Shape;1748;p35"/>
          <p:cNvSpPr/>
          <p:nvPr/>
        </p:nvSpPr>
        <p:spPr>
          <a:xfrm>
            <a:off x="2618038" y="8509657"/>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49" name="Google Shape;1749;p35"/>
          <p:cNvSpPr/>
          <p:nvPr/>
        </p:nvSpPr>
        <p:spPr>
          <a:xfrm>
            <a:off x="16236992" y="5235904"/>
            <a:ext cx="184807" cy="184807"/>
          </a:xfrm>
          <a:custGeom>
            <a:rect b="b" l="l" r="r" t="t"/>
            <a:pathLst>
              <a:path extrusionOk="0" h="184807" w="184807">
                <a:moveTo>
                  <a:pt x="0" y="0"/>
                </a:moveTo>
                <a:lnTo>
                  <a:pt x="184808" y="0"/>
                </a:lnTo>
                <a:lnTo>
                  <a:pt x="184808" y="184807"/>
                </a:lnTo>
                <a:lnTo>
                  <a:pt x="0" y="184807"/>
                </a:lnTo>
                <a:lnTo>
                  <a:pt x="0" y="0"/>
                </a:lnTo>
                <a:close/>
              </a:path>
            </a:pathLst>
          </a:custGeom>
          <a:blipFill rotWithShape="1">
            <a:blip r:embed="rId7">
              <a:alphaModFix/>
            </a:blip>
            <a:stretch>
              <a:fillRect b="0" l="0" r="0" t="0"/>
            </a:stretch>
          </a:blipFill>
          <a:ln>
            <a:noFill/>
          </a:ln>
        </p:spPr>
      </p:sp>
      <p:sp>
        <p:nvSpPr>
          <p:cNvPr id="1750" name="Google Shape;1750;p35"/>
          <p:cNvSpPr/>
          <p:nvPr/>
        </p:nvSpPr>
        <p:spPr>
          <a:xfrm>
            <a:off x="15209184" y="7694339"/>
            <a:ext cx="184807" cy="184807"/>
          </a:xfrm>
          <a:custGeom>
            <a:rect b="b" l="l" r="r" t="t"/>
            <a:pathLst>
              <a:path extrusionOk="0" h="184807" w="184807">
                <a:moveTo>
                  <a:pt x="0" y="0"/>
                </a:moveTo>
                <a:lnTo>
                  <a:pt x="184807" y="0"/>
                </a:lnTo>
                <a:lnTo>
                  <a:pt x="184807" y="184808"/>
                </a:lnTo>
                <a:lnTo>
                  <a:pt x="0" y="184808"/>
                </a:lnTo>
                <a:lnTo>
                  <a:pt x="0" y="0"/>
                </a:lnTo>
                <a:close/>
              </a:path>
            </a:pathLst>
          </a:custGeom>
          <a:blipFill rotWithShape="1">
            <a:blip r:embed="rId7">
              <a:alphaModFix/>
            </a:blip>
            <a:stretch>
              <a:fillRect b="0" l="0" r="0" t="0"/>
            </a:stretch>
          </a:blipFill>
          <a:ln>
            <a:noFill/>
          </a:ln>
        </p:spPr>
      </p:sp>
      <p:sp>
        <p:nvSpPr>
          <p:cNvPr id="1751" name="Google Shape;1751;p35"/>
          <p:cNvSpPr/>
          <p:nvPr/>
        </p:nvSpPr>
        <p:spPr>
          <a:xfrm>
            <a:off x="17596182" y="5939697"/>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2" name="Google Shape;1752;p35"/>
          <p:cNvSpPr/>
          <p:nvPr/>
        </p:nvSpPr>
        <p:spPr>
          <a:xfrm>
            <a:off x="14472622" y="5090887"/>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3" name="Google Shape;1753;p35"/>
          <p:cNvSpPr/>
          <p:nvPr/>
        </p:nvSpPr>
        <p:spPr>
          <a:xfrm>
            <a:off x="16052185" y="2268643"/>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4" name="Google Shape;1754;p35"/>
          <p:cNvSpPr/>
          <p:nvPr/>
        </p:nvSpPr>
        <p:spPr>
          <a:xfrm>
            <a:off x="15959782" y="560920"/>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5" name="Google Shape;1755;p35"/>
          <p:cNvSpPr/>
          <p:nvPr/>
        </p:nvSpPr>
        <p:spPr>
          <a:xfrm>
            <a:off x="1549120" y="9636523"/>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6" name="Google Shape;1756;p35"/>
          <p:cNvSpPr/>
          <p:nvPr/>
        </p:nvSpPr>
        <p:spPr>
          <a:xfrm>
            <a:off x="4409791" y="9451716"/>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7" name="Google Shape;1757;p35"/>
          <p:cNvSpPr/>
          <p:nvPr/>
        </p:nvSpPr>
        <p:spPr>
          <a:xfrm>
            <a:off x="2710441" y="5143500"/>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8" name="Google Shape;1758;p35"/>
          <p:cNvSpPr/>
          <p:nvPr/>
        </p:nvSpPr>
        <p:spPr>
          <a:xfrm>
            <a:off x="5189754" y="6335821"/>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59" name="Google Shape;1759;p35"/>
          <p:cNvSpPr/>
          <p:nvPr/>
        </p:nvSpPr>
        <p:spPr>
          <a:xfrm>
            <a:off x="6117262" y="9258300"/>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60" name="Google Shape;1760;p35"/>
          <p:cNvSpPr/>
          <p:nvPr/>
        </p:nvSpPr>
        <p:spPr>
          <a:xfrm>
            <a:off x="1549120" y="2361046"/>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7">
              <a:alphaModFix/>
            </a:blip>
            <a:stretch>
              <a:fillRect b="0" l="0" r="0" t="0"/>
            </a:stretch>
          </a:blipFill>
          <a:ln>
            <a:noFill/>
          </a:ln>
        </p:spPr>
      </p:sp>
      <p:sp>
        <p:nvSpPr>
          <p:cNvPr id="1761" name="Google Shape;1761;p35"/>
          <p:cNvSpPr/>
          <p:nvPr/>
        </p:nvSpPr>
        <p:spPr>
          <a:xfrm>
            <a:off x="2895248" y="6829603"/>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7">
              <a:alphaModFix/>
            </a:blip>
            <a:stretch>
              <a:fillRect b="0" l="0" r="0" t="0"/>
            </a:stretch>
          </a:blipFill>
          <a:ln>
            <a:noFill/>
          </a:ln>
        </p:spPr>
      </p:sp>
      <p:sp>
        <p:nvSpPr>
          <p:cNvPr id="1762" name="Google Shape;1762;p35"/>
          <p:cNvSpPr/>
          <p:nvPr/>
        </p:nvSpPr>
        <p:spPr>
          <a:xfrm>
            <a:off x="5698019" y="7861662"/>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7">
              <a:alphaModFix/>
            </a:blip>
            <a:stretch>
              <a:fillRect b="0" l="0" r="0" t="0"/>
            </a:stretch>
          </a:blipFill>
          <a:ln>
            <a:noFill/>
          </a:ln>
        </p:spPr>
      </p:sp>
      <p:sp>
        <p:nvSpPr>
          <p:cNvPr id="1763" name="Google Shape;1763;p35"/>
          <p:cNvSpPr/>
          <p:nvPr/>
        </p:nvSpPr>
        <p:spPr>
          <a:xfrm>
            <a:off x="681753" y="8266335"/>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7">
              <a:alphaModFix/>
            </a:blip>
            <a:stretch>
              <a:fillRect b="0" l="0" r="0" t="0"/>
            </a:stretch>
          </a:blipFill>
          <a:ln>
            <a:noFill/>
          </a:ln>
        </p:spPr>
      </p:sp>
      <p:sp>
        <p:nvSpPr>
          <p:cNvPr id="1764" name="Google Shape;1764;p35"/>
          <p:cNvSpPr/>
          <p:nvPr/>
        </p:nvSpPr>
        <p:spPr>
          <a:xfrm>
            <a:off x="17085827" y="2320104"/>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7">
              <a:alphaModFix/>
            </a:blip>
            <a:stretch>
              <a:fillRect b="0" l="0" r="0" t="0"/>
            </a:stretch>
          </a:blipFill>
          <a:ln>
            <a:noFill/>
          </a:ln>
        </p:spPr>
      </p:sp>
      <p:sp>
        <p:nvSpPr>
          <p:cNvPr id="1765" name="Google Shape;1765;p35"/>
          <p:cNvSpPr/>
          <p:nvPr/>
        </p:nvSpPr>
        <p:spPr>
          <a:xfrm>
            <a:off x="681753" y="560920"/>
            <a:ext cx="346947" cy="346947"/>
          </a:xfrm>
          <a:custGeom>
            <a:rect b="b" l="l" r="r" t="t"/>
            <a:pathLst>
              <a:path extrusionOk="0" h="346947" w="346947">
                <a:moveTo>
                  <a:pt x="0" y="0"/>
                </a:moveTo>
                <a:lnTo>
                  <a:pt x="346947" y="0"/>
                </a:lnTo>
                <a:lnTo>
                  <a:pt x="346947" y="346946"/>
                </a:lnTo>
                <a:lnTo>
                  <a:pt x="0" y="346946"/>
                </a:lnTo>
                <a:lnTo>
                  <a:pt x="0" y="0"/>
                </a:lnTo>
                <a:close/>
              </a:path>
            </a:pathLst>
          </a:custGeom>
          <a:blipFill rotWithShape="1">
            <a:blip r:embed="rId7">
              <a:alphaModFix/>
            </a:blip>
            <a:stretch>
              <a:fillRect b="0" l="0" r="0" t="0"/>
            </a:stretch>
          </a:blipFill>
          <a:ln>
            <a:noFill/>
          </a:ln>
        </p:spPr>
      </p:sp>
      <p:sp>
        <p:nvSpPr>
          <p:cNvPr id="1766" name="Google Shape;1766;p35"/>
          <p:cNvSpPr/>
          <p:nvPr/>
        </p:nvSpPr>
        <p:spPr>
          <a:xfrm>
            <a:off x="15475061" y="6162347"/>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7">
              <a:alphaModFix/>
            </a:blip>
            <a:stretch>
              <a:fillRect b="0" l="0" r="0" t="0"/>
            </a:stretch>
          </a:blipFill>
          <a:ln>
            <a:noFill/>
          </a:ln>
        </p:spPr>
      </p:sp>
      <p:sp>
        <p:nvSpPr>
          <p:cNvPr id="1767" name="Google Shape;1767;p35"/>
          <p:cNvSpPr/>
          <p:nvPr/>
        </p:nvSpPr>
        <p:spPr>
          <a:xfrm>
            <a:off x="15128114" y="3506128"/>
            <a:ext cx="346947" cy="346947"/>
          </a:xfrm>
          <a:custGeom>
            <a:rect b="b" l="l" r="r" t="t"/>
            <a:pathLst>
              <a:path extrusionOk="0" h="346947" w="346947">
                <a:moveTo>
                  <a:pt x="0" y="0"/>
                </a:moveTo>
                <a:lnTo>
                  <a:pt x="346947" y="0"/>
                </a:lnTo>
                <a:lnTo>
                  <a:pt x="346947" y="346946"/>
                </a:lnTo>
                <a:lnTo>
                  <a:pt x="0" y="346946"/>
                </a:lnTo>
                <a:lnTo>
                  <a:pt x="0" y="0"/>
                </a:lnTo>
                <a:close/>
              </a:path>
            </a:pathLst>
          </a:custGeom>
          <a:blipFill rotWithShape="1">
            <a:blip r:embed="rId7">
              <a:alphaModFix/>
            </a:blip>
            <a:stretch>
              <a:fillRect b="0" l="0" r="0" t="0"/>
            </a:stretch>
          </a:blipFill>
          <a:ln>
            <a:noFill/>
          </a:ln>
        </p:spPr>
      </p:sp>
      <p:sp>
        <p:nvSpPr>
          <p:cNvPr id="1768" name="Google Shape;1768;p35"/>
          <p:cNvSpPr/>
          <p:nvPr/>
        </p:nvSpPr>
        <p:spPr>
          <a:xfrm>
            <a:off x="17085827" y="3986074"/>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7">
              <a:alphaModFix/>
            </a:blip>
            <a:stretch>
              <a:fillRect b="0" l="0" r="0" t="0"/>
            </a:stretch>
          </a:blipFill>
          <a:ln>
            <a:noFill/>
          </a:ln>
        </p:spPr>
      </p:sp>
      <p:sp>
        <p:nvSpPr>
          <p:cNvPr id="1769" name="Google Shape;1769;p35"/>
          <p:cNvSpPr/>
          <p:nvPr/>
        </p:nvSpPr>
        <p:spPr>
          <a:xfrm>
            <a:off x="13327794" y="6894955"/>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773" name="Shape 1773"/>
        <p:cNvGrpSpPr/>
        <p:nvPr/>
      </p:nvGrpSpPr>
      <p:grpSpPr>
        <a:xfrm>
          <a:off x="0" y="0"/>
          <a:ext cx="0" cy="0"/>
          <a:chOff x="0" y="0"/>
          <a:chExt cx="0" cy="0"/>
        </a:xfrm>
      </p:grpSpPr>
      <p:sp>
        <p:nvSpPr>
          <p:cNvPr id="1774" name="Google Shape;1774;p36"/>
          <p:cNvSpPr/>
          <p:nvPr/>
        </p:nvSpPr>
        <p:spPr>
          <a:xfrm>
            <a:off x="8194631" y="4723119"/>
            <a:ext cx="1156095" cy="1186292"/>
          </a:xfrm>
          <a:custGeom>
            <a:rect b="b" l="l" r="r" t="t"/>
            <a:pathLst>
              <a:path extrusionOk="0" h="1186292" w="1156095">
                <a:moveTo>
                  <a:pt x="0" y="0"/>
                </a:moveTo>
                <a:lnTo>
                  <a:pt x="1156095" y="0"/>
                </a:lnTo>
                <a:lnTo>
                  <a:pt x="1156095" y="1186291"/>
                </a:lnTo>
                <a:lnTo>
                  <a:pt x="0" y="1186291"/>
                </a:lnTo>
                <a:lnTo>
                  <a:pt x="0" y="0"/>
                </a:lnTo>
                <a:close/>
              </a:path>
            </a:pathLst>
          </a:custGeom>
          <a:blipFill rotWithShape="1">
            <a:blip r:embed="rId3">
              <a:alphaModFix/>
            </a:blip>
            <a:stretch>
              <a:fillRect b="0" l="0" r="0" t="0"/>
            </a:stretch>
          </a:blipFill>
          <a:ln>
            <a:noFill/>
          </a:ln>
        </p:spPr>
      </p:sp>
      <p:sp>
        <p:nvSpPr>
          <p:cNvPr id="1775" name="Google Shape;1775;p36"/>
          <p:cNvSpPr/>
          <p:nvPr/>
        </p:nvSpPr>
        <p:spPr>
          <a:xfrm>
            <a:off x="15666433" y="4953492"/>
            <a:ext cx="1577272" cy="725545"/>
          </a:xfrm>
          <a:custGeom>
            <a:rect b="b" l="l" r="r" t="t"/>
            <a:pathLst>
              <a:path extrusionOk="0" h="725545" w="1577272">
                <a:moveTo>
                  <a:pt x="0" y="0"/>
                </a:moveTo>
                <a:lnTo>
                  <a:pt x="1577272" y="0"/>
                </a:lnTo>
                <a:lnTo>
                  <a:pt x="1577272" y="725545"/>
                </a:lnTo>
                <a:lnTo>
                  <a:pt x="0" y="725545"/>
                </a:lnTo>
                <a:lnTo>
                  <a:pt x="0" y="0"/>
                </a:lnTo>
                <a:close/>
              </a:path>
            </a:pathLst>
          </a:custGeom>
          <a:blipFill rotWithShape="1">
            <a:blip r:embed="rId4">
              <a:alphaModFix/>
            </a:blip>
            <a:stretch>
              <a:fillRect b="0" l="0" r="0" t="0"/>
            </a:stretch>
          </a:blipFill>
          <a:ln>
            <a:noFill/>
          </a:ln>
        </p:spPr>
      </p:sp>
      <p:sp>
        <p:nvSpPr>
          <p:cNvPr id="1776" name="Google Shape;1776;p36"/>
          <p:cNvSpPr/>
          <p:nvPr/>
        </p:nvSpPr>
        <p:spPr>
          <a:xfrm>
            <a:off x="13191208" y="747847"/>
            <a:ext cx="409590" cy="1732879"/>
          </a:xfrm>
          <a:custGeom>
            <a:rect b="b" l="l" r="r" t="t"/>
            <a:pathLst>
              <a:path extrusionOk="0" h="1732879" w="409590">
                <a:moveTo>
                  <a:pt x="0" y="0"/>
                </a:moveTo>
                <a:lnTo>
                  <a:pt x="409589" y="0"/>
                </a:lnTo>
                <a:lnTo>
                  <a:pt x="409589" y="1732879"/>
                </a:lnTo>
                <a:lnTo>
                  <a:pt x="0" y="1732879"/>
                </a:lnTo>
                <a:lnTo>
                  <a:pt x="0" y="0"/>
                </a:lnTo>
                <a:close/>
              </a:path>
            </a:pathLst>
          </a:custGeom>
          <a:blipFill rotWithShape="1">
            <a:blip r:embed="rId5">
              <a:alphaModFix/>
            </a:blip>
            <a:stretch>
              <a:fillRect b="0" l="0" r="0" t="0"/>
            </a:stretch>
          </a:blipFill>
          <a:ln>
            <a:noFill/>
          </a:ln>
        </p:spPr>
      </p:sp>
      <p:sp>
        <p:nvSpPr>
          <p:cNvPr id="1777" name="Google Shape;1777;p36"/>
          <p:cNvSpPr/>
          <p:nvPr/>
        </p:nvSpPr>
        <p:spPr>
          <a:xfrm>
            <a:off x="16455069" y="2702594"/>
            <a:ext cx="600917" cy="1932773"/>
          </a:xfrm>
          <a:custGeom>
            <a:rect b="b" l="l" r="r" t="t"/>
            <a:pathLst>
              <a:path extrusionOk="0" h="1932773" w="600917">
                <a:moveTo>
                  <a:pt x="0" y="0"/>
                </a:moveTo>
                <a:lnTo>
                  <a:pt x="600917" y="0"/>
                </a:lnTo>
                <a:lnTo>
                  <a:pt x="600917" y="1932772"/>
                </a:lnTo>
                <a:lnTo>
                  <a:pt x="0" y="1932772"/>
                </a:lnTo>
                <a:lnTo>
                  <a:pt x="0" y="0"/>
                </a:lnTo>
                <a:close/>
              </a:path>
            </a:pathLst>
          </a:custGeom>
          <a:blipFill rotWithShape="1">
            <a:blip r:embed="rId6">
              <a:alphaModFix/>
            </a:blip>
            <a:stretch>
              <a:fillRect b="0" l="0" r="0" t="0"/>
            </a:stretch>
          </a:blipFill>
          <a:ln>
            <a:noFill/>
          </a:ln>
        </p:spPr>
      </p:sp>
      <p:sp>
        <p:nvSpPr>
          <p:cNvPr id="1778" name="Google Shape;1778;p36"/>
          <p:cNvSpPr/>
          <p:nvPr/>
        </p:nvSpPr>
        <p:spPr>
          <a:xfrm>
            <a:off x="8028322" y="3063061"/>
            <a:ext cx="1128110" cy="1211837"/>
          </a:xfrm>
          <a:custGeom>
            <a:rect b="b" l="l" r="r" t="t"/>
            <a:pathLst>
              <a:path extrusionOk="0" h="1211837" w="1128110">
                <a:moveTo>
                  <a:pt x="0" y="0"/>
                </a:moveTo>
                <a:lnTo>
                  <a:pt x="1128110" y="0"/>
                </a:lnTo>
                <a:lnTo>
                  <a:pt x="1128110" y="1211838"/>
                </a:lnTo>
                <a:lnTo>
                  <a:pt x="0" y="1211838"/>
                </a:lnTo>
                <a:lnTo>
                  <a:pt x="0" y="0"/>
                </a:lnTo>
                <a:close/>
              </a:path>
            </a:pathLst>
          </a:custGeom>
          <a:blipFill rotWithShape="1">
            <a:blip r:embed="rId7">
              <a:alphaModFix/>
            </a:blip>
            <a:stretch>
              <a:fillRect b="0" l="0" r="0" t="0"/>
            </a:stretch>
          </a:blipFill>
          <a:ln>
            <a:noFill/>
          </a:ln>
        </p:spPr>
      </p:sp>
      <p:sp>
        <p:nvSpPr>
          <p:cNvPr id="1779" name="Google Shape;1779;p36"/>
          <p:cNvSpPr/>
          <p:nvPr/>
        </p:nvSpPr>
        <p:spPr>
          <a:xfrm>
            <a:off x="5977942" y="3135607"/>
            <a:ext cx="1070640" cy="1066747"/>
          </a:xfrm>
          <a:custGeom>
            <a:rect b="b" l="l" r="r" t="t"/>
            <a:pathLst>
              <a:path extrusionOk="0" h="1066747" w="1070640">
                <a:moveTo>
                  <a:pt x="0" y="0"/>
                </a:moveTo>
                <a:lnTo>
                  <a:pt x="1070639" y="0"/>
                </a:lnTo>
                <a:lnTo>
                  <a:pt x="1070639" y="1066746"/>
                </a:lnTo>
                <a:lnTo>
                  <a:pt x="0" y="1066746"/>
                </a:lnTo>
                <a:lnTo>
                  <a:pt x="0" y="0"/>
                </a:lnTo>
                <a:close/>
              </a:path>
            </a:pathLst>
          </a:custGeom>
          <a:blipFill rotWithShape="1">
            <a:blip r:embed="rId8">
              <a:alphaModFix/>
            </a:blip>
            <a:stretch>
              <a:fillRect b="0" l="0" r="0" t="0"/>
            </a:stretch>
          </a:blipFill>
          <a:ln>
            <a:noFill/>
          </a:ln>
        </p:spPr>
      </p:sp>
      <p:sp>
        <p:nvSpPr>
          <p:cNvPr id="1780" name="Google Shape;1780;p36"/>
          <p:cNvSpPr/>
          <p:nvPr/>
        </p:nvSpPr>
        <p:spPr>
          <a:xfrm>
            <a:off x="14846299" y="2702594"/>
            <a:ext cx="629030" cy="1932773"/>
          </a:xfrm>
          <a:custGeom>
            <a:rect b="b" l="l" r="r" t="t"/>
            <a:pathLst>
              <a:path extrusionOk="0" h="1932773" w="629030">
                <a:moveTo>
                  <a:pt x="0" y="0"/>
                </a:moveTo>
                <a:lnTo>
                  <a:pt x="629029" y="0"/>
                </a:lnTo>
                <a:lnTo>
                  <a:pt x="629029" y="1932772"/>
                </a:lnTo>
                <a:lnTo>
                  <a:pt x="0" y="1932772"/>
                </a:lnTo>
                <a:lnTo>
                  <a:pt x="0" y="0"/>
                </a:lnTo>
                <a:close/>
              </a:path>
            </a:pathLst>
          </a:custGeom>
          <a:blipFill rotWithShape="1">
            <a:blip r:embed="rId9">
              <a:alphaModFix/>
            </a:blip>
            <a:stretch>
              <a:fillRect b="0" l="0" r="0" t="0"/>
            </a:stretch>
          </a:blipFill>
          <a:ln>
            <a:noFill/>
          </a:ln>
        </p:spPr>
      </p:sp>
      <p:sp>
        <p:nvSpPr>
          <p:cNvPr id="1781" name="Google Shape;1781;p36"/>
          <p:cNvSpPr/>
          <p:nvPr/>
        </p:nvSpPr>
        <p:spPr>
          <a:xfrm>
            <a:off x="5852641" y="8248829"/>
            <a:ext cx="1035431" cy="1050714"/>
          </a:xfrm>
          <a:custGeom>
            <a:rect b="b" l="l" r="r" t="t"/>
            <a:pathLst>
              <a:path extrusionOk="0" h="1050714" w="1035431">
                <a:moveTo>
                  <a:pt x="0" y="0"/>
                </a:moveTo>
                <a:lnTo>
                  <a:pt x="1035432" y="0"/>
                </a:lnTo>
                <a:lnTo>
                  <a:pt x="1035432" y="1050714"/>
                </a:lnTo>
                <a:lnTo>
                  <a:pt x="0" y="1050714"/>
                </a:lnTo>
                <a:lnTo>
                  <a:pt x="0" y="0"/>
                </a:lnTo>
                <a:close/>
              </a:path>
            </a:pathLst>
          </a:custGeom>
          <a:blipFill rotWithShape="1">
            <a:blip r:embed="rId10">
              <a:alphaModFix/>
            </a:blip>
            <a:stretch>
              <a:fillRect b="0" l="0" r="0" t="0"/>
            </a:stretch>
          </a:blipFill>
          <a:ln>
            <a:noFill/>
          </a:ln>
        </p:spPr>
      </p:sp>
      <p:sp>
        <p:nvSpPr>
          <p:cNvPr id="1782" name="Google Shape;1782;p36"/>
          <p:cNvSpPr/>
          <p:nvPr/>
        </p:nvSpPr>
        <p:spPr>
          <a:xfrm>
            <a:off x="16333855" y="1087196"/>
            <a:ext cx="843345" cy="1054181"/>
          </a:xfrm>
          <a:custGeom>
            <a:rect b="b" l="l" r="r" t="t"/>
            <a:pathLst>
              <a:path extrusionOk="0" h="1054181" w="843345">
                <a:moveTo>
                  <a:pt x="0" y="0"/>
                </a:moveTo>
                <a:lnTo>
                  <a:pt x="843345" y="0"/>
                </a:lnTo>
                <a:lnTo>
                  <a:pt x="843345" y="1054181"/>
                </a:lnTo>
                <a:lnTo>
                  <a:pt x="0" y="1054181"/>
                </a:lnTo>
                <a:lnTo>
                  <a:pt x="0" y="0"/>
                </a:lnTo>
                <a:close/>
              </a:path>
            </a:pathLst>
          </a:custGeom>
          <a:blipFill rotWithShape="1">
            <a:blip r:embed="rId11">
              <a:alphaModFix/>
            </a:blip>
            <a:stretch>
              <a:fillRect b="0" l="0" r="0" t="0"/>
            </a:stretch>
          </a:blipFill>
          <a:ln>
            <a:noFill/>
          </a:ln>
        </p:spPr>
      </p:sp>
      <p:sp>
        <p:nvSpPr>
          <p:cNvPr id="1783" name="Google Shape;1783;p36"/>
          <p:cNvSpPr/>
          <p:nvPr/>
        </p:nvSpPr>
        <p:spPr>
          <a:xfrm>
            <a:off x="9679342" y="941192"/>
            <a:ext cx="832190" cy="1346189"/>
          </a:xfrm>
          <a:custGeom>
            <a:rect b="b" l="l" r="r" t="t"/>
            <a:pathLst>
              <a:path extrusionOk="0" h="1346189" w="832190">
                <a:moveTo>
                  <a:pt x="0" y="0"/>
                </a:moveTo>
                <a:lnTo>
                  <a:pt x="832190" y="0"/>
                </a:lnTo>
                <a:lnTo>
                  <a:pt x="832190" y="1346189"/>
                </a:lnTo>
                <a:lnTo>
                  <a:pt x="0" y="1346189"/>
                </a:lnTo>
                <a:lnTo>
                  <a:pt x="0" y="0"/>
                </a:lnTo>
                <a:close/>
              </a:path>
            </a:pathLst>
          </a:custGeom>
          <a:blipFill rotWithShape="1">
            <a:blip r:embed="rId12">
              <a:alphaModFix/>
            </a:blip>
            <a:stretch>
              <a:fillRect b="0" l="0" r="0" t="0"/>
            </a:stretch>
          </a:blipFill>
          <a:ln>
            <a:noFill/>
          </a:ln>
        </p:spPr>
      </p:sp>
      <p:sp>
        <p:nvSpPr>
          <p:cNvPr id="1784" name="Google Shape;1784;p36"/>
          <p:cNvSpPr/>
          <p:nvPr/>
        </p:nvSpPr>
        <p:spPr>
          <a:xfrm>
            <a:off x="14556176" y="984390"/>
            <a:ext cx="822301" cy="1259792"/>
          </a:xfrm>
          <a:custGeom>
            <a:rect b="b" l="l" r="r" t="t"/>
            <a:pathLst>
              <a:path extrusionOk="0" h="1259792" w="822301">
                <a:moveTo>
                  <a:pt x="0" y="0"/>
                </a:moveTo>
                <a:lnTo>
                  <a:pt x="822300" y="0"/>
                </a:lnTo>
                <a:lnTo>
                  <a:pt x="822300" y="1259792"/>
                </a:lnTo>
                <a:lnTo>
                  <a:pt x="0" y="1259792"/>
                </a:lnTo>
                <a:lnTo>
                  <a:pt x="0" y="0"/>
                </a:lnTo>
                <a:close/>
              </a:path>
            </a:pathLst>
          </a:custGeom>
          <a:blipFill rotWithShape="1">
            <a:blip r:embed="rId13">
              <a:alphaModFix/>
            </a:blip>
            <a:stretch>
              <a:fillRect b="0" l="0" r="0" t="0"/>
            </a:stretch>
          </a:blipFill>
          <a:ln>
            <a:noFill/>
          </a:ln>
        </p:spPr>
      </p:sp>
      <p:sp>
        <p:nvSpPr>
          <p:cNvPr id="1785" name="Google Shape;1785;p36"/>
          <p:cNvSpPr/>
          <p:nvPr/>
        </p:nvSpPr>
        <p:spPr>
          <a:xfrm>
            <a:off x="10194419" y="4746879"/>
            <a:ext cx="664628" cy="1138772"/>
          </a:xfrm>
          <a:custGeom>
            <a:rect b="b" l="l" r="r" t="t"/>
            <a:pathLst>
              <a:path extrusionOk="0" h="1138772" w="664628">
                <a:moveTo>
                  <a:pt x="0" y="0"/>
                </a:moveTo>
                <a:lnTo>
                  <a:pt x="664629" y="0"/>
                </a:lnTo>
                <a:lnTo>
                  <a:pt x="664629" y="1138771"/>
                </a:lnTo>
                <a:lnTo>
                  <a:pt x="0" y="1138771"/>
                </a:lnTo>
                <a:lnTo>
                  <a:pt x="0" y="0"/>
                </a:lnTo>
                <a:close/>
              </a:path>
            </a:pathLst>
          </a:custGeom>
          <a:blipFill rotWithShape="1">
            <a:blip r:embed="rId14">
              <a:alphaModFix/>
            </a:blip>
            <a:stretch>
              <a:fillRect b="0" l="0" r="0" t="0"/>
            </a:stretch>
          </a:blipFill>
          <a:ln>
            <a:noFill/>
          </a:ln>
        </p:spPr>
      </p:sp>
      <p:sp>
        <p:nvSpPr>
          <p:cNvPr id="1786" name="Google Shape;1786;p36"/>
          <p:cNvSpPr/>
          <p:nvPr/>
        </p:nvSpPr>
        <p:spPr>
          <a:xfrm>
            <a:off x="16125854" y="7964736"/>
            <a:ext cx="930131" cy="1618899"/>
          </a:xfrm>
          <a:custGeom>
            <a:rect b="b" l="l" r="r" t="t"/>
            <a:pathLst>
              <a:path extrusionOk="0" h="1618899" w="930131">
                <a:moveTo>
                  <a:pt x="0" y="0"/>
                </a:moveTo>
                <a:lnTo>
                  <a:pt x="930132" y="0"/>
                </a:lnTo>
                <a:lnTo>
                  <a:pt x="930132" y="1618899"/>
                </a:lnTo>
                <a:lnTo>
                  <a:pt x="0" y="1618899"/>
                </a:lnTo>
                <a:lnTo>
                  <a:pt x="0" y="0"/>
                </a:lnTo>
                <a:close/>
              </a:path>
            </a:pathLst>
          </a:custGeom>
          <a:blipFill rotWithShape="1">
            <a:blip r:embed="rId15">
              <a:alphaModFix/>
            </a:blip>
            <a:stretch>
              <a:fillRect b="0" l="0" r="0" t="0"/>
            </a:stretch>
          </a:blipFill>
          <a:ln>
            <a:noFill/>
          </a:ln>
        </p:spPr>
      </p:sp>
      <p:sp>
        <p:nvSpPr>
          <p:cNvPr id="1787" name="Google Shape;1787;p36"/>
          <p:cNvSpPr/>
          <p:nvPr/>
        </p:nvSpPr>
        <p:spPr>
          <a:xfrm>
            <a:off x="5870524" y="4752361"/>
            <a:ext cx="1480414" cy="1127806"/>
          </a:xfrm>
          <a:custGeom>
            <a:rect b="b" l="l" r="r" t="t"/>
            <a:pathLst>
              <a:path extrusionOk="0" h="1127806" w="1480414">
                <a:moveTo>
                  <a:pt x="0" y="0"/>
                </a:moveTo>
                <a:lnTo>
                  <a:pt x="1480414" y="0"/>
                </a:lnTo>
                <a:lnTo>
                  <a:pt x="1480414" y="1127807"/>
                </a:lnTo>
                <a:lnTo>
                  <a:pt x="0" y="1127807"/>
                </a:lnTo>
                <a:lnTo>
                  <a:pt x="0" y="0"/>
                </a:lnTo>
                <a:close/>
              </a:path>
            </a:pathLst>
          </a:custGeom>
          <a:blipFill rotWithShape="1">
            <a:blip r:embed="rId16">
              <a:alphaModFix/>
            </a:blip>
            <a:stretch>
              <a:fillRect b="0" l="0" r="0" t="0"/>
            </a:stretch>
          </a:blipFill>
          <a:ln>
            <a:noFill/>
          </a:ln>
        </p:spPr>
      </p:sp>
      <p:sp>
        <p:nvSpPr>
          <p:cNvPr id="1788" name="Google Shape;1788;p36"/>
          <p:cNvSpPr/>
          <p:nvPr/>
        </p:nvSpPr>
        <p:spPr>
          <a:xfrm>
            <a:off x="12890062" y="8164649"/>
            <a:ext cx="751392" cy="1219072"/>
          </a:xfrm>
          <a:custGeom>
            <a:rect b="b" l="l" r="r" t="t"/>
            <a:pathLst>
              <a:path extrusionOk="0" h="1219072" w="751392">
                <a:moveTo>
                  <a:pt x="0" y="0"/>
                </a:moveTo>
                <a:lnTo>
                  <a:pt x="751391" y="0"/>
                </a:lnTo>
                <a:lnTo>
                  <a:pt x="751391" y="1219073"/>
                </a:lnTo>
                <a:lnTo>
                  <a:pt x="0" y="1219073"/>
                </a:lnTo>
                <a:lnTo>
                  <a:pt x="0" y="0"/>
                </a:lnTo>
                <a:close/>
              </a:path>
            </a:pathLst>
          </a:custGeom>
          <a:blipFill rotWithShape="1">
            <a:blip r:embed="rId17">
              <a:alphaModFix/>
            </a:blip>
            <a:stretch>
              <a:fillRect b="0" l="0" r="0" t="0"/>
            </a:stretch>
          </a:blipFill>
          <a:ln>
            <a:noFill/>
          </a:ln>
        </p:spPr>
      </p:sp>
      <p:sp>
        <p:nvSpPr>
          <p:cNvPr id="1789" name="Google Shape;1789;p36"/>
          <p:cNvSpPr/>
          <p:nvPr/>
        </p:nvSpPr>
        <p:spPr>
          <a:xfrm>
            <a:off x="16171941" y="6410579"/>
            <a:ext cx="884045" cy="1209514"/>
          </a:xfrm>
          <a:custGeom>
            <a:rect b="b" l="l" r="r" t="t"/>
            <a:pathLst>
              <a:path extrusionOk="0" h="1209514" w="884045">
                <a:moveTo>
                  <a:pt x="0" y="0"/>
                </a:moveTo>
                <a:lnTo>
                  <a:pt x="884045" y="0"/>
                </a:lnTo>
                <a:lnTo>
                  <a:pt x="884045" y="1209514"/>
                </a:lnTo>
                <a:lnTo>
                  <a:pt x="0" y="1209514"/>
                </a:lnTo>
                <a:lnTo>
                  <a:pt x="0" y="0"/>
                </a:lnTo>
                <a:close/>
              </a:path>
            </a:pathLst>
          </a:custGeom>
          <a:blipFill rotWithShape="1">
            <a:blip r:embed="rId18">
              <a:alphaModFix/>
            </a:blip>
            <a:stretch>
              <a:fillRect b="0" l="0" r="0" t="0"/>
            </a:stretch>
          </a:blipFill>
          <a:ln>
            <a:noFill/>
          </a:ln>
        </p:spPr>
      </p:sp>
      <p:sp>
        <p:nvSpPr>
          <p:cNvPr id="1790" name="Google Shape;1790;p36"/>
          <p:cNvSpPr/>
          <p:nvPr/>
        </p:nvSpPr>
        <p:spPr>
          <a:xfrm>
            <a:off x="12050952" y="6244849"/>
            <a:ext cx="1162734" cy="1540973"/>
          </a:xfrm>
          <a:custGeom>
            <a:rect b="b" l="l" r="r" t="t"/>
            <a:pathLst>
              <a:path extrusionOk="0" h="1540973" w="1162734">
                <a:moveTo>
                  <a:pt x="0" y="0"/>
                </a:moveTo>
                <a:lnTo>
                  <a:pt x="1162734" y="0"/>
                </a:lnTo>
                <a:lnTo>
                  <a:pt x="1162734" y="1540973"/>
                </a:lnTo>
                <a:lnTo>
                  <a:pt x="0" y="1540973"/>
                </a:lnTo>
                <a:lnTo>
                  <a:pt x="0" y="0"/>
                </a:lnTo>
                <a:close/>
              </a:path>
            </a:pathLst>
          </a:custGeom>
          <a:blipFill rotWithShape="1">
            <a:blip r:embed="rId19">
              <a:alphaModFix/>
            </a:blip>
            <a:stretch>
              <a:fillRect b="0" l="0" r="0" t="0"/>
            </a:stretch>
          </a:blipFill>
          <a:ln>
            <a:noFill/>
          </a:ln>
        </p:spPr>
      </p:sp>
      <p:sp>
        <p:nvSpPr>
          <p:cNvPr id="1791" name="Google Shape;1791;p36"/>
          <p:cNvSpPr/>
          <p:nvPr/>
        </p:nvSpPr>
        <p:spPr>
          <a:xfrm>
            <a:off x="11702741" y="4752361"/>
            <a:ext cx="1138153" cy="1127806"/>
          </a:xfrm>
          <a:custGeom>
            <a:rect b="b" l="l" r="r" t="t"/>
            <a:pathLst>
              <a:path extrusionOk="0" h="1127806" w="1138153">
                <a:moveTo>
                  <a:pt x="0" y="0"/>
                </a:moveTo>
                <a:lnTo>
                  <a:pt x="1138153" y="0"/>
                </a:lnTo>
                <a:lnTo>
                  <a:pt x="1138153" y="1127807"/>
                </a:lnTo>
                <a:lnTo>
                  <a:pt x="0" y="1127807"/>
                </a:lnTo>
                <a:lnTo>
                  <a:pt x="0" y="0"/>
                </a:lnTo>
                <a:close/>
              </a:path>
            </a:pathLst>
          </a:custGeom>
          <a:blipFill rotWithShape="1">
            <a:blip r:embed="rId20">
              <a:alphaModFix/>
            </a:blip>
            <a:stretch>
              <a:fillRect b="0" l="0" r="0" t="0"/>
            </a:stretch>
          </a:blipFill>
          <a:ln>
            <a:noFill/>
          </a:ln>
        </p:spPr>
      </p:sp>
      <p:sp>
        <p:nvSpPr>
          <p:cNvPr id="1792" name="Google Shape;1792;p36"/>
          <p:cNvSpPr/>
          <p:nvPr/>
        </p:nvSpPr>
        <p:spPr>
          <a:xfrm>
            <a:off x="9697135" y="8051128"/>
            <a:ext cx="896591" cy="1446115"/>
          </a:xfrm>
          <a:custGeom>
            <a:rect b="b" l="l" r="r" t="t"/>
            <a:pathLst>
              <a:path extrusionOk="0" h="1446115" w="896591">
                <a:moveTo>
                  <a:pt x="0" y="0"/>
                </a:moveTo>
                <a:lnTo>
                  <a:pt x="896591" y="0"/>
                </a:lnTo>
                <a:lnTo>
                  <a:pt x="896591" y="1446115"/>
                </a:lnTo>
                <a:lnTo>
                  <a:pt x="0" y="1446115"/>
                </a:lnTo>
                <a:lnTo>
                  <a:pt x="0" y="0"/>
                </a:lnTo>
                <a:close/>
              </a:path>
            </a:pathLst>
          </a:custGeom>
          <a:blipFill rotWithShape="1">
            <a:blip r:embed="rId21">
              <a:alphaModFix/>
            </a:blip>
            <a:stretch>
              <a:fillRect b="0" l="0" r="0" t="0"/>
            </a:stretch>
          </a:blipFill>
          <a:ln>
            <a:noFill/>
          </a:ln>
        </p:spPr>
      </p:sp>
      <p:sp>
        <p:nvSpPr>
          <p:cNvPr id="1793" name="Google Shape;1793;p36"/>
          <p:cNvSpPr/>
          <p:nvPr/>
        </p:nvSpPr>
        <p:spPr>
          <a:xfrm>
            <a:off x="6003820" y="686158"/>
            <a:ext cx="884253" cy="1856255"/>
          </a:xfrm>
          <a:custGeom>
            <a:rect b="b" l="l" r="r" t="t"/>
            <a:pathLst>
              <a:path extrusionOk="0" h="1856255" w="884253">
                <a:moveTo>
                  <a:pt x="0" y="0"/>
                </a:moveTo>
                <a:lnTo>
                  <a:pt x="884253" y="0"/>
                </a:lnTo>
                <a:lnTo>
                  <a:pt x="884253" y="1856256"/>
                </a:lnTo>
                <a:lnTo>
                  <a:pt x="0" y="1856256"/>
                </a:lnTo>
                <a:lnTo>
                  <a:pt x="0" y="0"/>
                </a:lnTo>
                <a:close/>
              </a:path>
            </a:pathLst>
          </a:custGeom>
          <a:blipFill rotWithShape="1">
            <a:blip r:embed="rId22">
              <a:alphaModFix/>
            </a:blip>
            <a:stretch>
              <a:fillRect b="0" l="0" r="0" t="0"/>
            </a:stretch>
          </a:blipFill>
          <a:ln>
            <a:noFill/>
          </a:ln>
        </p:spPr>
      </p:sp>
      <p:sp>
        <p:nvSpPr>
          <p:cNvPr id="1794" name="Google Shape;1794;p36"/>
          <p:cNvSpPr/>
          <p:nvPr/>
        </p:nvSpPr>
        <p:spPr>
          <a:xfrm>
            <a:off x="14471386" y="8164649"/>
            <a:ext cx="824536" cy="1219072"/>
          </a:xfrm>
          <a:custGeom>
            <a:rect b="b" l="l" r="r" t="t"/>
            <a:pathLst>
              <a:path extrusionOk="0" h="1219072" w="824536">
                <a:moveTo>
                  <a:pt x="0" y="0"/>
                </a:moveTo>
                <a:lnTo>
                  <a:pt x="824536" y="0"/>
                </a:lnTo>
                <a:lnTo>
                  <a:pt x="824536" y="1219073"/>
                </a:lnTo>
                <a:lnTo>
                  <a:pt x="0" y="1219073"/>
                </a:lnTo>
                <a:lnTo>
                  <a:pt x="0" y="0"/>
                </a:lnTo>
                <a:close/>
              </a:path>
            </a:pathLst>
          </a:custGeom>
          <a:blipFill rotWithShape="1">
            <a:blip r:embed="rId23">
              <a:alphaModFix/>
            </a:blip>
            <a:stretch>
              <a:fillRect b="0" l="0" r="0" t="0"/>
            </a:stretch>
          </a:blipFill>
          <a:ln>
            <a:noFill/>
          </a:ln>
        </p:spPr>
      </p:sp>
      <p:sp>
        <p:nvSpPr>
          <p:cNvPr id="1795" name="Google Shape;1795;p36"/>
          <p:cNvSpPr/>
          <p:nvPr/>
        </p:nvSpPr>
        <p:spPr>
          <a:xfrm>
            <a:off x="5977942" y="6433275"/>
            <a:ext cx="910131" cy="1164121"/>
          </a:xfrm>
          <a:custGeom>
            <a:rect b="b" l="l" r="r" t="t"/>
            <a:pathLst>
              <a:path extrusionOk="0" h="1164121" w="910131">
                <a:moveTo>
                  <a:pt x="0" y="0"/>
                </a:moveTo>
                <a:lnTo>
                  <a:pt x="910131" y="0"/>
                </a:lnTo>
                <a:lnTo>
                  <a:pt x="910131" y="1164121"/>
                </a:lnTo>
                <a:lnTo>
                  <a:pt x="0" y="1164121"/>
                </a:lnTo>
                <a:lnTo>
                  <a:pt x="0" y="0"/>
                </a:lnTo>
                <a:close/>
              </a:path>
            </a:pathLst>
          </a:custGeom>
          <a:blipFill rotWithShape="1">
            <a:blip r:embed="rId24">
              <a:alphaModFix/>
            </a:blip>
            <a:stretch>
              <a:fillRect b="0" l="0" r="0" t="0"/>
            </a:stretch>
          </a:blipFill>
          <a:ln>
            <a:noFill/>
          </a:ln>
        </p:spPr>
      </p:sp>
      <p:sp>
        <p:nvSpPr>
          <p:cNvPr id="1796" name="Google Shape;1796;p36"/>
          <p:cNvSpPr/>
          <p:nvPr/>
        </p:nvSpPr>
        <p:spPr>
          <a:xfrm>
            <a:off x="11466910" y="831128"/>
            <a:ext cx="768919" cy="1566316"/>
          </a:xfrm>
          <a:custGeom>
            <a:rect b="b" l="l" r="r" t="t"/>
            <a:pathLst>
              <a:path extrusionOk="0" h="1566316" w="768919">
                <a:moveTo>
                  <a:pt x="0" y="0"/>
                </a:moveTo>
                <a:lnTo>
                  <a:pt x="768919" y="0"/>
                </a:lnTo>
                <a:lnTo>
                  <a:pt x="768919" y="1566316"/>
                </a:lnTo>
                <a:lnTo>
                  <a:pt x="0" y="1566316"/>
                </a:lnTo>
                <a:lnTo>
                  <a:pt x="0" y="0"/>
                </a:lnTo>
                <a:close/>
              </a:path>
            </a:pathLst>
          </a:custGeom>
          <a:blipFill rotWithShape="1">
            <a:blip r:embed="rId25">
              <a:alphaModFix/>
            </a:blip>
            <a:stretch>
              <a:fillRect b="0" l="0" r="0" t="0"/>
            </a:stretch>
          </a:blipFill>
          <a:ln>
            <a:noFill/>
          </a:ln>
        </p:spPr>
      </p:sp>
      <p:sp>
        <p:nvSpPr>
          <p:cNvPr id="1797" name="Google Shape;1797;p36"/>
          <p:cNvSpPr/>
          <p:nvPr/>
        </p:nvSpPr>
        <p:spPr>
          <a:xfrm>
            <a:off x="7773524" y="6545436"/>
            <a:ext cx="2075863" cy="939800"/>
          </a:xfrm>
          <a:custGeom>
            <a:rect b="b" l="l" r="r" t="t"/>
            <a:pathLst>
              <a:path extrusionOk="0" h="939800" w="2075863">
                <a:moveTo>
                  <a:pt x="0" y="0"/>
                </a:moveTo>
                <a:lnTo>
                  <a:pt x="2075863" y="0"/>
                </a:lnTo>
                <a:lnTo>
                  <a:pt x="2075863" y="939799"/>
                </a:lnTo>
                <a:lnTo>
                  <a:pt x="0" y="939799"/>
                </a:lnTo>
                <a:lnTo>
                  <a:pt x="0" y="0"/>
                </a:lnTo>
                <a:close/>
              </a:path>
            </a:pathLst>
          </a:custGeom>
          <a:blipFill rotWithShape="1">
            <a:blip r:embed="rId26">
              <a:alphaModFix/>
            </a:blip>
            <a:stretch>
              <a:fillRect b="0" l="0" r="0" t="0"/>
            </a:stretch>
          </a:blipFill>
          <a:ln>
            <a:noFill/>
          </a:ln>
        </p:spPr>
      </p:sp>
      <p:sp>
        <p:nvSpPr>
          <p:cNvPr id="1798" name="Google Shape;1798;p36"/>
          <p:cNvSpPr/>
          <p:nvPr/>
        </p:nvSpPr>
        <p:spPr>
          <a:xfrm>
            <a:off x="7718005" y="8182370"/>
            <a:ext cx="1149198" cy="1183631"/>
          </a:xfrm>
          <a:custGeom>
            <a:rect b="b" l="l" r="r" t="t"/>
            <a:pathLst>
              <a:path extrusionOk="0" h="1183631" w="1149198">
                <a:moveTo>
                  <a:pt x="0" y="0"/>
                </a:moveTo>
                <a:lnTo>
                  <a:pt x="1149198" y="0"/>
                </a:lnTo>
                <a:lnTo>
                  <a:pt x="1149198" y="1183631"/>
                </a:lnTo>
                <a:lnTo>
                  <a:pt x="0" y="1183631"/>
                </a:lnTo>
                <a:lnTo>
                  <a:pt x="0" y="0"/>
                </a:lnTo>
                <a:close/>
              </a:path>
            </a:pathLst>
          </a:custGeom>
          <a:blipFill rotWithShape="1">
            <a:blip r:embed="rId27">
              <a:alphaModFix/>
            </a:blip>
            <a:stretch>
              <a:fillRect b="0" l="0" r="0" t="0"/>
            </a:stretch>
          </a:blipFill>
          <a:ln>
            <a:noFill/>
          </a:ln>
        </p:spPr>
      </p:sp>
      <p:sp>
        <p:nvSpPr>
          <p:cNvPr id="1799" name="Google Shape;1799;p36"/>
          <p:cNvSpPr/>
          <p:nvPr/>
        </p:nvSpPr>
        <p:spPr>
          <a:xfrm>
            <a:off x="14099138" y="6556586"/>
            <a:ext cx="1187352" cy="917499"/>
          </a:xfrm>
          <a:custGeom>
            <a:rect b="b" l="l" r="r" t="t"/>
            <a:pathLst>
              <a:path extrusionOk="0" h="917499" w="1187352">
                <a:moveTo>
                  <a:pt x="0" y="0"/>
                </a:moveTo>
                <a:lnTo>
                  <a:pt x="1187352" y="0"/>
                </a:lnTo>
                <a:lnTo>
                  <a:pt x="1187352" y="917499"/>
                </a:lnTo>
                <a:lnTo>
                  <a:pt x="0" y="917499"/>
                </a:lnTo>
                <a:lnTo>
                  <a:pt x="0" y="0"/>
                </a:lnTo>
                <a:close/>
              </a:path>
            </a:pathLst>
          </a:custGeom>
          <a:blipFill rotWithShape="1">
            <a:blip r:embed="rId28">
              <a:alphaModFix/>
            </a:blip>
            <a:stretch>
              <a:fillRect b="0" l="0" r="0" t="0"/>
            </a:stretch>
          </a:blipFill>
          <a:ln>
            <a:noFill/>
          </a:ln>
        </p:spPr>
      </p:sp>
      <p:sp>
        <p:nvSpPr>
          <p:cNvPr id="1800" name="Google Shape;1800;p36"/>
          <p:cNvSpPr/>
          <p:nvPr/>
        </p:nvSpPr>
        <p:spPr>
          <a:xfrm>
            <a:off x="13684587" y="4752361"/>
            <a:ext cx="1138153" cy="1127806"/>
          </a:xfrm>
          <a:custGeom>
            <a:rect b="b" l="l" r="r" t="t"/>
            <a:pathLst>
              <a:path extrusionOk="0" h="1127806" w="1138153">
                <a:moveTo>
                  <a:pt x="0" y="0"/>
                </a:moveTo>
                <a:lnTo>
                  <a:pt x="1138153" y="0"/>
                </a:lnTo>
                <a:lnTo>
                  <a:pt x="1138153" y="1127807"/>
                </a:lnTo>
                <a:lnTo>
                  <a:pt x="0" y="1127807"/>
                </a:lnTo>
                <a:lnTo>
                  <a:pt x="0" y="0"/>
                </a:lnTo>
                <a:close/>
              </a:path>
            </a:pathLst>
          </a:custGeom>
          <a:blipFill rotWithShape="1">
            <a:blip r:embed="rId29">
              <a:alphaModFix/>
            </a:blip>
            <a:stretch>
              <a:fillRect b="0" l="0" r="0" t="0"/>
            </a:stretch>
          </a:blipFill>
          <a:ln>
            <a:noFill/>
          </a:ln>
        </p:spPr>
      </p:sp>
      <p:sp>
        <p:nvSpPr>
          <p:cNvPr id="1801" name="Google Shape;1801;p36"/>
          <p:cNvSpPr/>
          <p:nvPr/>
        </p:nvSpPr>
        <p:spPr>
          <a:xfrm>
            <a:off x="10136173" y="2851000"/>
            <a:ext cx="1484263" cy="1635961"/>
          </a:xfrm>
          <a:custGeom>
            <a:rect b="b" l="l" r="r" t="t"/>
            <a:pathLst>
              <a:path extrusionOk="0" h="1635961" w="1484263">
                <a:moveTo>
                  <a:pt x="0" y="0"/>
                </a:moveTo>
                <a:lnTo>
                  <a:pt x="1484263" y="0"/>
                </a:lnTo>
                <a:lnTo>
                  <a:pt x="1484263" y="1635961"/>
                </a:lnTo>
                <a:lnTo>
                  <a:pt x="0" y="1635961"/>
                </a:lnTo>
                <a:lnTo>
                  <a:pt x="0" y="0"/>
                </a:lnTo>
                <a:close/>
              </a:path>
            </a:pathLst>
          </a:custGeom>
          <a:blipFill rotWithShape="1">
            <a:blip r:embed="rId30">
              <a:alphaModFix/>
            </a:blip>
            <a:stretch>
              <a:fillRect b="0" l="0" r="0" t="0"/>
            </a:stretch>
          </a:blipFill>
          <a:ln>
            <a:noFill/>
          </a:ln>
        </p:spPr>
      </p:sp>
      <p:sp>
        <p:nvSpPr>
          <p:cNvPr id="1802" name="Google Shape;1802;p36"/>
          <p:cNvSpPr/>
          <p:nvPr/>
        </p:nvSpPr>
        <p:spPr>
          <a:xfrm>
            <a:off x="12600176" y="2931152"/>
            <a:ext cx="1266382" cy="1475656"/>
          </a:xfrm>
          <a:custGeom>
            <a:rect b="b" l="l" r="r" t="t"/>
            <a:pathLst>
              <a:path extrusionOk="0" h="1475656" w="1266382">
                <a:moveTo>
                  <a:pt x="0" y="0"/>
                </a:moveTo>
                <a:lnTo>
                  <a:pt x="1266382" y="0"/>
                </a:lnTo>
                <a:lnTo>
                  <a:pt x="1266382" y="1475656"/>
                </a:lnTo>
                <a:lnTo>
                  <a:pt x="0" y="1475656"/>
                </a:lnTo>
                <a:lnTo>
                  <a:pt x="0" y="0"/>
                </a:lnTo>
                <a:close/>
              </a:path>
            </a:pathLst>
          </a:custGeom>
          <a:blipFill rotWithShape="1">
            <a:blip r:embed="rId31">
              <a:alphaModFix/>
            </a:blip>
            <a:stretch>
              <a:fillRect b="0" l="0" r="0" t="0"/>
            </a:stretch>
          </a:blipFill>
          <a:ln>
            <a:noFill/>
          </a:ln>
        </p:spPr>
      </p:sp>
      <p:sp>
        <p:nvSpPr>
          <p:cNvPr id="1803" name="Google Shape;1803;p36"/>
          <p:cNvSpPr/>
          <p:nvPr/>
        </p:nvSpPr>
        <p:spPr>
          <a:xfrm>
            <a:off x="11423659" y="8100996"/>
            <a:ext cx="636471" cy="1346380"/>
          </a:xfrm>
          <a:custGeom>
            <a:rect b="b" l="l" r="r" t="t"/>
            <a:pathLst>
              <a:path extrusionOk="0" h="1346380" w="636471">
                <a:moveTo>
                  <a:pt x="0" y="0"/>
                </a:moveTo>
                <a:lnTo>
                  <a:pt x="636470" y="0"/>
                </a:lnTo>
                <a:lnTo>
                  <a:pt x="636470" y="1346380"/>
                </a:lnTo>
                <a:lnTo>
                  <a:pt x="0" y="1346380"/>
                </a:lnTo>
                <a:lnTo>
                  <a:pt x="0" y="0"/>
                </a:lnTo>
                <a:close/>
              </a:path>
            </a:pathLst>
          </a:custGeom>
          <a:blipFill rotWithShape="1">
            <a:blip r:embed="rId32">
              <a:alphaModFix/>
            </a:blip>
            <a:stretch>
              <a:fillRect b="0" l="0" r="0" t="0"/>
            </a:stretch>
          </a:blipFill>
          <a:ln>
            <a:noFill/>
          </a:ln>
        </p:spPr>
      </p:sp>
      <p:sp>
        <p:nvSpPr>
          <p:cNvPr id="1804" name="Google Shape;1804;p36"/>
          <p:cNvSpPr/>
          <p:nvPr/>
        </p:nvSpPr>
        <p:spPr>
          <a:xfrm>
            <a:off x="10734838" y="6445950"/>
            <a:ext cx="430663" cy="1138772"/>
          </a:xfrm>
          <a:custGeom>
            <a:rect b="b" l="l" r="r" t="t"/>
            <a:pathLst>
              <a:path extrusionOk="0" h="1138772" w="430663">
                <a:moveTo>
                  <a:pt x="0" y="0"/>
                </a:moveTo>
                <a:lnTo>
                  <a:pt x="430663" y="0"/>
                </a:lnTo>
                <a:lnTo>
                  <a:pt x="430663" y="1138771"/>
                </a:lnTo>
                <a:lnTo>
                  <a:pt x="0" y="1138771"/>
                </a:lnTo>
                <a:lnTo>
                  <a:pt x="0" y="0"/>
                </a:lnTo>
                <a:close/>
              </a:path>
            </a:pathLst>
          </a:custGeom>
          <a:blipFill rotWithShape="1">
            <a:blip r:embed="rId33">
              <a:alphaModFix/>
            </a:blip>
            <a:stretch>
              <a:fillRect b="0" l="0" r="0" t="0"/>
            </a:stretch>
          </a:blipFill>
          <a:ln>
            <a:noFill/>
          </a:ln>
        </p:spPr>
      </p:sp>
      <p:sp>
        <p:nvSpPr>
          <p:cNvPr id="1805" name="Google Shape;1805;p36"/>
          <p:cNvSpPr txBox="1"/>
          <p:nvPr/>
        </p:nvSpPr>
        <p:spPr>
          <a:xfrm>
            <a:off x="952500" y="841951"/>
            <a:ext cx="41868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Resource </a:t>
            </a:r>
            <a:endParaRPr/>
          </a:p>
          <a:p>
            <a:pPr indent="0" lvl="0" marL="0" marR="0" rtl="0" algn="l">
              <a:lnSpc>
                <a:spcPct val="10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Page</a:t>
            </a:r>
            <a:endParaRPr/>
          </a:p>
        </p:txBody>
      </p:sp>
      <p:sp>
        <p:nvSpPr>
          <p:cNvPr id="1806" name="Google Shape;1806;p36"/>
          <p:cNvSpPr txBox="1"/>
          <p:nvPr/>
        </p:nvSpPr>
        <p:spPr>
          <a:xfrm>
            <a:off x="952500" y="4701721"/>
            <a:ext cx="4011600" cy="48087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This presentation template</a:t>
            </a:r>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uses the following free fonts:</a:t>
            </a:r>
            <a:endParaRPr/>
          </a:p>
          <a:p>
            <a:pPr indent="0" lvl="1" marL="0" marR="0" rtl="0" algn="l">
              <a:lnSpc>
                <a:spcPct val="120000"/>
              </a:lnSpc>
              <a:spcBef>
                <a:spcPts val="0"/>
              </a:spcBef>
              <a:spcAft>
                <a:spcPts val="0"/>
              </a:spcAft>
              <a:buNone/>
            </a:pPr>
            <a:r>
              <a:t/>
            </a:r>
            <a:endParaRPr b="0" i="0" sz="2200" u="none" cap="none" strike="noStrike">
              <a:solidFill>
                <a:srgbClr val="EFE373"/>
              </a:solidFill>
              <a:latin typeface="Josefin Sans"/>
              <a:ea typeface="Josefin Sans"/>
              <a:cs typeface="Josefin Sans"/>
              <a:sym typeface="Josefin Sans"/>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Titles: Josefin Sans</a:t>
            </a:r>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Headers: Josefin Sans</a:t>
            </a:r>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Body Copy: Josefin Sans</a:t>
            </a:r>
            <a:endParaRPr/>
          </a:p>
          <a:p>
            <a:pPr indent="0" lvl="1" marL="0" marR="0" rtl="0" algn="l">
              <a:lnSpc>
                <a:spcPct val="120000"/>
              </a:lnSpc>
              <a:spcBef>
                <a:spcPts val="0"/>
              </a:spcBef>
              <a:spcAft>
                <a:spcPts val="0"/>
              </a:spcAft>
              <a:buNone/>
            </a:pPr>
            <a:r>
              <a:t/>
            </a:r>
            <a:endParaRPr b="0" i="0" sz="2200" u="none" cap="none" strike="noStrike">
              <a:solidFill>
                <a:srgbClr val="EFE373"/>
              </a:solidFill>
              <a:latin typeface="Josefin Sans"/>
              <a:ea typeface="Josefin Sans"/>
              <a:cs typeface="Josefin Sans"/>
              <a:sym typeface="Josefin Sans"/>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can find these fonts</a:t>
            </a:r>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online too. Happy designing! </a:t>
            </a:r>
            <a:endParaRPr/>
          </a:p>
          <a:p>
            <a:pPr indent="0" lvl="1" marL="0" marR="0" rtl="0" algn="l">
              <a:lnSpc>
                <a:spcPct val="120000"/>
              </a:lnSpc>
              <a:spcBef>
                <a:spcPts val="0"/>
              </a:spcBef>
              <a:spcAft>
                <a:spcPts val="0"/>
              </a:spcAft>
              <a:buNone/>
            </a:pPr>
            <a:r>
              <a:t/>
            </a:r>
            <a:endParaRPr b="0" i="0" sz="2200" u="none" cap="none" strike="noStrike">
              <a:solidFill>
                <a:srgbClr val="EFE373"/>
              </a:solidFill>
              <a:latin typeface="Josefin Sans"/>
              <a:ea typeface="Josefin Sans"/>
              <a:cs typeface="Josefin Sans"/>
              <a:sym typeface="Josefin Sans"/>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Don't forget to delete this</a:t>
            </a:r>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page before presenting. </a:t>
            </a:r>
            <a:endParaRPr/>
          </a:p>
        </p:txBody>
      </p:sp>
      <p:sp>
        <p:nvSpPr>
          <p:cNvPr id="1807" name="Google Shape;1807;p36"/>
          <p:cNvSpPr txBox="1"/>
          <p:nvPr/>
        </p:nvSpPr>
        <p:spPr>
          <a:xfrm>
            <a:off x="952500" y="3405686"/>
            <a:ext cx="40116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Use these design resources</a:t>
            </a:r>
            <a:endParaRPr/>
          </a:p>
          <a:p>
            <a:pPr indent="0" lvl="1" marL="0" marR="0" rtl="0" algn="l">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in your Canva Presentation.</a:t>
            </a:r>
            <a:endParaRPr/>
          </a:p>
        </p:txBody>
      </p:sp>
      <p:sp>
        <p:nvSpPr>
          <p:cNvPr id="1808" name="Google Shape;1808;p36"/>
          <p:cNvSpPr/>
          <p:nvPr/>
        </p:nvSpPr>
        <p:spPr>
          <a:xfrm>
            <a:off x="7843451" y="660976"/>
            <a:ext cx="880512" cy="1906621"/>
          </a:xfrm>
          <a:custGeom>
            <a:rect b="b" l="l" r="r" t="t"/>
            <a:pathLst>
              <a:path extrusionOk="0" h="1906621" w="880512">
                <a:moveTo>
                  <a:pt x="0" y="0"/>
                </a:moveTo>
                <a:lnTo>
                  <a:pt x="880513" y="0"/>
                </a:lnTo>
                <a:lnTo>
                  <a:pt x="880513" y="1906621"/>
                </a:lnTo>
                <a:lnTo>
                  <a:pt x="0" y="1906621"/>
                </a:lnTo>
                <a:lnTo>
                  <a:pt x="0" y="0"/>
                </a:lnTo>
                <a:close/>
              </a:path>
            </a:pathLst>
          </a:custGeom>
          <a:blipFill rotWithShape="1">
            <a:blip r:embed="rId34">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1812" name="Shape 1812"/>
        <p:cNvGrpSpPr/>
        <p:nvPr/>
      </p:nvGrpSpPr>
      <p:grpSpPr>
        <a:xfrm>
          <a:off x="0" y="0"/>
          <a:ext cx="0" cy="0"/>
          <a:chOff x="0" y="0"/>
          <a:chExt cx="0" cy="0"/>
        </a:xfrm>
      </p:grpSpPr>
      <p:sp>
        <p:nvSpPr>
          <p:cNvPr id="1813" name="Google Shape;1813;p37"/>
          <p:cNvSpPr/>
          <p:nvPr/>
        </p:nvSpPr>
        <p:spPr>
          <a:xfrm>
            <a:off x="5785238" y="5409674"/>
            <a:ext cx="494584" cy="1491208"/>
          </a:xfrm>
          <a:custGeom>
            <a:rect b="b" l="l" r="r" t="t"/>
            <a:pathLst>
              <a:path extrusionOk="0" h="1491208" w="494584">
                <a:moveTo>
                  <a:pt x="0" y="0"/>
                </a:moveTo>
                <a:lnTo>
                  <a:pt x="494584" y="0"/>
                </a:lnTo>
                <a:lnTo>
                  <a:pt x="494584" y="1491208"/>
                </a:lnTo>
                <a:lnTo>
                  <a:pt x="0" y="1491208"/>
                </a:lnTo>
                <a:lnTo>
                  <a:pt x="0" y="0"/>
                </a:lnTo>
                <a:close/>
              </a:path>
            </a:pathLst>
          </a:custGeom>
          <a:blipFill rotWithShape="1">
            <a:blip r:embed="rId3">
              <a:alphaModFix/>
            </a:blip>
            <a:stretch>
              <a:fillRect b="0" l="0" r="0" t="0"/>
            </a:stretch>
          </a:blipFill>
          <a:ln>
            <a:noFill/>
          </a:ln>
        </p:spPr>
      </p:sp>
      <p:sp>
        <p:nvSpPr>
          <p:cNvPr id="1814" name="Google Shape;1814;p37"/>
          <p:cNvSpPr/>
          <p:nvPr/>
        </p:nvSpPr>
        <p:spPr>
          <a:xfrm>
            <a:off x="12149330" y="847191"/>
            <a:ext cx="1117425" cy="1528973"/>
          </a:xfrm>
          <a:custGeom>
            <a:rect b="b" l="l" r="r" t="t"/>
            <a:pathLst>
              <a:path extrusionOk="0" h="1528973" w="1117425">
                <a:moveTo>
                  <a:pt x="0" y="0"/>
                </a:moveTo>
                <a:lnTo>
                  <a:pt x="1117425" y="0"/>
                </a:lnTo>
                <a:lnTo>
                  <a:pt x="1117425" y="1528974"/>
                </a:lnTo>
                <a:lnTo>
                  <a:pt x="0" y="1528974"/>
                </a:lnTo>
                <a:lnTo>
                  <a:pt x="0" y="0"/>
                </a:lnTo>
                <a:close/>
              </a:path>
            </a:pathLst>
          </a:custGeom>
          <a:blipFill rotWithShape="1">
            <a:blip r:embed="rId4">
              <a:alphaModFix/>
            </a:blip>
            <a:stretch>
              <a:fillRect b="0" l="0" r="0" t="0"/>
            </a:stretch>
          </a:blipFill>
          <a:ln>
            <a:noFill/>
          </a:ln>
        </p:spPr>
      </p:sp>
      <p:sp>
        <p:nvSpPr>
          <p:cNvPr id="1815" name="Google Shape;1815;p37"/>
          <p:cNvSpPr/>
          <p:nvPr/>
        </p:nvSpPr>
        <p:spPr>
          <a:xfrm flipH="1">
            <a:off x="5967191" y="3327953"/>
            <a:ext cx="3151121" cy="1039870"/>
          </a:xfrm>
          <a:custGeom>
            <a:rect b="b" l="l" r="r" t="t"/>
            <a:pathLst>
              <a:path extrusionOk="0" h="1039870" w="3151121">
                <a:moveTo>
                  <a:pt x="3151121" y="0"/>
                </a:moveTo>
                <a:lnTo>
                  <a:pt x="0" y="0"/>
                </a:lnTo>
                <a:lnTo>
                  <a:pt x="0" y="1039870"/>
                </a:lnTo>
                <a:lnTo>
                  <a:pt x="3151121" y="1039870"/>
                </a:lnTo>
                <a:lnTo>
                  <a:pt x="3151121" y="0"/>
                </a:lnTo>
                <a:close/>
              </a:path>
            </a:pathLst>
          </a:custGeom>
          <a:blipFill rotWithShape="1">
            <a:blip r:embed="rId5">
              <a:alphaModFix/>
            </a:blip>
            <a:stretch>
              <a:fillRect b="0" l="0" r="0" t="0"/>
            </a:stretch>
          </a:blipFill>
          <a:ln>
            <a:noFill/>
          </a:ln>
        </p:spPr>
      </p:sp>
      <p:sp>
        <p:nvSpPr>
          <p:cNvPr id="1816" name="Google Shape;1816;p37"/>
          <p:cNvSpPr/>
          <p:nvPr/>
        </p:nvSpPr>
        <p:spPr>
          <a:xfrm>
            <a:off x="13659186" y="3651054"/>
            <a:ext cx="393668" cy="393668"/>
          </a:xfrm>
          <a:custGeom>
            <a:rect b="b" l="l" r="r" t="t"/>
            <a:pathLst>
              <a:path extrusionOk="0" h="393668" w="393668">
                <a:moveTo>
                  <a:pt x="0" y="0"/>
                </a:moveTo>
                <a:lnTo>
                  <a:pt x="393668" y="0"/>
                </a:lnTo>
                <a:lnTo>
                  <a:pt x="393668" y="393668"/>
                </a:lnTo>
                <a:lnTo>
                  <a:pt x="0" y="393668"/>
                </a:lnTo>
                <a:lnTo>
                  <a:pt x="0" y="0"/>
                </a:lnTo>
                <a:close/>
              </a:path>
            </a:pathLst>
          </a:custGeom>
          <a:blipFill rotWithShape="1">
            <a:blip r:embed="rId6">
              <a:alphaModFix/>
            </a:blip>
            <a:stretch>
              <a:fillRect b="0" l="0" r="0" t="0"/>
            </a:stretch>
          </a:blipFill>
          <a:ln>
            <a:noFill/>
          </a:ln>
        </p:spPr>
      </p:sp>
      <p:sp>
        <p:nvSpPr>
          <p:cNvPr id="1817" name="Google Shape;1817;p37"/>
          <p:cNvSpPr/>
          <p:nvPr/>
        </p:nvSpPr>
        <p:spPr>
          <a:xfrm flipH="1">
            <a:off x="11120797" y="5339560"/>
            <a:ext cx="1638261" cy="1631435"/>
          </a:xfrm>
          <a:custGeom>
            <a:rect b="b" l="l" r="r" t="t"/>
            <a:pathLst>
              <a:path extrusionOk="0" h="1631435" w="1638261">
                <a:moveTo>
                  <a:pt x="1638261" y="0"/>
                </a:moveTo>
                <a:lnTo>
                  <a:pt x="0" y="0"/>
                </a:lnTo>
                <a:lnTo>
                  <a:pt x="0" y="1631435"/>
                </a:lnTo>
                <a:lnTo>
                  <a:pt x="1638261" y="1631435"/>
                </a:lnTo>
                <a:lnTo>
                  <a:pt x="1638261" y="0"/>
                </a:lnTo>
                <a:close/>
              </a:path>
            </a:pathLst>
          </a:custGeom>
          <a:blipFill rotWithShape="1">
            <a:blip r:embed="rId7">
              <a:alphaModFix/>
            </a:blip>
            <a:stretch>
              <a:fillRect b="0" l="0" r="0" t="0"/>
            </a:stretch>
          </a:blipFill>
          <a:ln>
            <a:noFill/>
          </a:ln>
        </p:spPr>
      </p:sp>
      <p:sp>
        <p:nvSpPr>
          <p:cNvPr id="1818" name="Google Shape;1818;p37"/>
          <p:cNvSpPr/>
          <p:nvPr/>
        </p:nvSpPr>
        <p:spPr>
          <a:xfrm>
            <a:off x="13826837" y="6002296"/>
            <a:ext cx="3463104" cy="305963"/>
          </a:xfrm>
          <a:custGeom>
            <a:rect b="b" l="l" r="r" t="t"/>
            <a:pathLst>
              <a:path extrusionOk="0" h="305963" w="3463104">
                <a:moveTo>
                  <a:pt x="0" y="0"/>
                </a:moveTo>
                <a:lnTo>
                  <a:pt x="3463104" y="0"/>
                </a:lnTo>
                <a:lnTo>
                  <a:pt x="3463104" y="305963"/>
                </a:lnTo>
                <a:lnTo>
                  <a:pt x="0" y="305963"/>
                </a:lnTo>
                <a:lnTo>
                  <a:pt x="0" y="0"/>
                </a:lnTo>
                <a:close/>
              </a:path>
            </a:pathLst>
          </a:custGeom>
          <a:blipFill rotWithShape="1">
            <a:blip r:embed="rId8">
              <a:alphaModFix/>
            </a:blip>
            <a:stretch>
              <a:fillRect b="0" l="0" r="-79969" t="0"/>
            </a:stretch>
          </a:blipFill>
          <a:ln>
            <a:noFill/>
          </a:ln>
        </p:spPr>
      </p:sp>
      <p:sp>
        <p:nvSpPr>
          <p:cNvPr id="1819" name="Google Shape;1819;p37"/>
          <p:cNvSpPr/>
          <p:nvPr/>
        </p:nvSpPr>
        <p:spPr>
          <a:xfrm>
            <a:off x="14152688" y="853730"/>
            <a:ext cx="1138816" cy="1515895"/>
          </a:xfrm>
          <a:custGeom>
            <a:rect b="b" l="l" r="r" t="t"/>
            <a:pathLst>
              <a:path extrusionOk="0" h="1515895" w="1138816">
                <a:moveTo>
                  <a:pt x="0" y="0"/>
                </a:moveTo>
                <a:lnTo>
                  <a:pt x="1138816" y="0"/>
                </a:lnTo>
                <a:lnTo>
                  <a:pt x="1138816" y="1515896"/>
                </a:lnTo>
                <a:lnTo>
                  <a:pt x="0" y="1515896"/>
                </a:lnTo>
                <a:lnTo>
                  <a:pt x="0" y="0"/>
                </a:lnTo>
                <a:close/>
              </a:path>
            </a:pathLst>
          </a:custGeom>
          <a:blipFill rotWithShape="1">
            <a:blip r:embed="rId9">
              <a:alphaModFix/>
            </a:blip>
            <a:stretch>
              <a:fillRect b="0" l="0" r="0" t="0"/>
            </a:stretch>
          </a:blipFill>
          <a:ln>
            <a:noFill/>
          </a:ln>
        </p:spPr>
      </p:sp>
      <p:sp>
        <p:nvSpPr>
          <p:cNvPr id="1820" name="Google Shape;1820;p37"/>
          <p:cNvSpPr/>
          <p:nvPr/>
        </p:nvSpPr>
        <p:spPr>
          <a:xfrm>
            <a:off x="961683" y="7505928"/>
            <a:ext cx="1971816" cy="1971816"/>
          </a:xfrm>
          <a:custGeom>
            <a:rect b="b" l="l" r="r" t="t"/>
            <a:pathLst>
              <a:path extrusionOk="0" h="1971816" w="1971816">
                <a:moveTo>
                  <a:pt x="0" y="0"/>
                </a:moveTo>
                <a:lnTo>
                  <a:pt x="1971817" y="0"/>
                </a:lnTo>
                <a:lnTo>
                  <a:pt x="1971817" y="1971817"/>
                </a:lnTo>
                <a:lnTo>
                  <a:pt x="0" y="1971817"/>
                </a:lnTo>
                <a:lnTo>
                  <a:pt x="0" y="0"/>
                </a:lnTo>
                <a:close/>
              </a:path>
            </a:pathLst>
          </a:custGeom>
          <a:blipFill rotWithShape="1">
            <a:blip r:embed="rId10">
              <a:alphaModFix/>
            </a:blip>
            <a:stretch>
              <a:fillRect b="0" l="0" r="0" t="0"/>
            </a:stretch>
          </a:blipFill>
          <a:ln>
            <a:noFill/>
          </a:ln>
        </p:spPr>
      </p:sp>
      <p:sp>
        <p:nvSpPr>
          <p:cNvPr id="1821" name="Google Shape;1821;p37"/>
          <p:cNvSpPr/>
          <p:nvPr/>
        </p:nvSpPr>
        <p:spPr>
          <a:xfrm>
            <a:off x="10094618" y="3236411"/>
            <a:ext cx="2588263" cy="1222954"/>
          </a:xfrm>
          <a:custGeom>
            <a:rect b="b" l="l" r="r" t="t"/>
            <a:pathLst>
              <a:path extrusionOk="0" h="1222954" w="2588263">
                <a:moveTo>
                  <a:pt x="0" y="0"/>
                </a:moveTo>
                <a:lnTo>
                  <a:pt x="2588263" y="0"/>
                </a:lnTo>
                <a:lnTo>
                  <a:pt x="2588263" y="1222954"/>
                </a:lnTo>
                <a:lnTo>
                  <a:pt x="0" y="1222954"/>
                </a:lnTo>
                <a:lnTo>
                  <a:pt x="0" y="0"/>
                </a:lnTo>
                <a:close/>
              </a:path>
            </a:pathLst>
          </a:custGeom>
          <a:blipFill rotWithShape="1">
            <a:blip r:embed="rId11">
              <a:alphaModFix/>
            </a:blip>
            <a:stretch>
              <a:fillRect b="0" l="0" r="0" t="0"/>
            </a:stretch>
          </a:blipFill>
          <a:ln>
            <a:noFill/>
          </a:ln>
        </p:spPr>
      </p:sp>
      <p:sp>
        <p:nvSpPr>
          <p:cNvPr id="1822" name="Google Shape;1822;p37"/>
          <p:cNvSpPr/>
          <p:nvPr/>
        </p:nvSpPr>
        <p:spPr>
          <a:xfrm>
            <a:off x="11103948" y="8004518"/>
            <a:ext cx="962232" cy="974637"/>
          </a:xfrm>
          <a:custGeom>
            <a:rect b="b" l="l" r="r" t="t"/>
            <a:pathLst>
              <a:path extrusionOk="0" h="974637" w="962232">
                <a:moveTo>
                  <a:pt x="0" y="0"/>
                </a:moveTo>
                <a:lnTo>
                  <a:pt x="962232" y="0"/>
                </a:lnTo>
                <a:lnTo>
                  <a:pt x="962232" y="974637"/>
                </a:lnTo>
                <a:lnTo>
                  <a:pt x="0" y="974637"/>
                </a:lnTo>
                <a:lnTo>
                  <a:pt x="0" y="0"/>
                </a:lnTo>
                <a:close/>
              </a:path>
            </a:pathLst>
          </a:custGeom>
          <a:blipFill rotWithShape="1">
            <a:blip r:embed="rId12">
              <a:alphaModFix/>
            </a:blip>
            <a:stretch>
              <a:fillRect b="0" l="0" r="0" t="0"/>
            </a:stretch>
          </a:blipFill>
          <a:ln>
            <a:noFill/>
          </a:ln>
        </p:spPr>
      </p:sp>
      <p:sp>
        <p:nvSpPr>
          <p:cNvPr id="1823" name="Google Shape;1823;p37"/>
          <p:cNvSpPr/>
          <p:nvPr/>
        </p:nvSpPr>
        <p:spPr>
          <a:xfrm>
            <a:off x="12474278" y="8134035"/>
            <a:ext cx="876572" cy="715602"/>
          </a:xfrm>
          <a:custGeom>
            <a:rect b="b" l="l" r="r" t="t"/>
            <a:pathLst>
              <a:path extrusionOk="0" h="715602" w="876572">
                <a:moveTo>
                  <a:pt x="0" y="0"/>
                </a:moveTo>
                <a:lnTo>
                  <a:pt x="876573" y="0"/>
                </a:lnTo>
                <a:lnTo>
                  <a:pt x="876573" y="715602"/>
                </a:lnTo>
                <a:lnTo>
                  <a:pt x="0" y="715602"/>
                </a:lnTo>
                <a:lnTo>
                  <a:pt x="0" y="0"/>
                </a:lnTo>
                <a:close/>
              </a:path>
            </a:pathLst>
          </a:custGeom>
          <a:blipFill rotWithShape="1">
            <a:blip r:embed="rId13">
              <a:alphaModFix/>
            </a:blip>
            <a:stretch>
              <a:fillRect b="0" l="0" r="0" t="0"/>
            </a:stretch>
          </a:blipFill>
          <a:ln>
            <a:noFill/>
          </a:ln>
        </p:spPr>
      </p:sp>
      <p:sp>
        <p:nvSpPr>
          <p:cNvPr id="1824" name="Google Shape;1824;p37"/>
          <p:cNvSpPr/>
          <p:nvPr/>
        </p:nvSpPr>
        <p:spPr>
          <a:xfrm>
            <a:off x="916187" y="2861631"/>
            <a:ext cx="1983256" cy="1972513"/>
          </a:xfrm>
          <a:custGeom>
            <a:rect b="b" l="l" r="r" t="t"/>
            <a:pathLst>
              <a:path extrusionOk="0" h="1972513" w="1983256">
                <a:moveTo>
                  <a:pt x="0" y="0"/>
                </a:moveTo>
                <a:lnTo>
                  <a:pt x="1983256" y="0"/>
                </a:lnTo>
                <a:lnTo>
                  <a:pt x="1983256" y="1972513"/>
                </a:lnTo>
                <a:lnTo>
                  <a:pt x="0" y="1972513"/>
                </a:lnTo>
                <a:lnTo>
                  <a:pt x="0" y="0"/>
                </a:lnTo>
                <a:close/>
              </a:path>
            </a:pathLst>
          </a:custGeom>
          <a:blipFill rotWithShape="1">
            <a:blip r:embed="rId14">
              <a:alphaModFix/>
            </a:blip>
            <a:stretch>
              <a:fillRect b="0" l="0" r="0" t="0"/>
            </a:stretch>
          </a:blipFill>
          <a:ln>
            <a:noFill/>
          </a:ln>
        </p:spPr>
      </p:sp>
      <p:sp>
        <p:nvSpPr>
          <p:cNvPr id="1825" name="Google Shape;1825;p37"/>
          <p:cNvSpPr/>
          <p:nvPr/>
        </p:nvSpPr>
        <p:spPr>
          <a:xfrm>
            <a:off x="3875748" y="2861040"/>
            <a:ext cx="1115138" cy="1973695"/>
          </a:xfrm>
          <a:custGeom>
            <a:rect b="b" l="l" r="r" t="t"/>
            <a:pathLst>
              <a:path extrusionOk="0" h="1973695" w="1115138">
                <a:moveTo>
                  <a:pt x="0" y="0"/>
                </a:moveTo>
                <a:lnTo>
                  <a:pt x="1115138" y="0"/>
                </a:lnTo>
                <a:lnTo>
                  <a:pt x="1115138" y="1973695"/>
                </a:lnTo>
                <a:lnTo>
                  <a:pt x="0" y="1973695"/>
                </a:lnTo>
                <a:lnTo>
                  <a:pt x="0" y="0"/>
                </a:lnTo>
                <a:close/>
              </a:path>
            </a:pathLst>
          </a:custGeom>
          <a:blipFill rotWithShape="1">
            <a:blip r:embed="rId15">
              <a:alphaModFix/>
            </a:blip>
            <a:stretch>
              <a:fillRect b="0" l="0" r="0" t="0"/>
            </a:stretch>
          </a:blipFill>
          <a:ln>
            <a:noFill/>
          </a:ln>
        </p:spPr>
      </p:sp>
      <p:sp>
        <p:nvSpPr>
          <p:cNvPr id="1826" name="Google Shape;1826;p37"/>
          <p:cNvSpPr/>
          <p:nvPr/>
        </p:nvSpPr>
        <p:spPr>
          <a:xfrm>
            <a:off x="6832469" y="866449"/>
            <a:ext cx="2106653" cy="1490457"/>
          </a:xfrm>
          <a:custGeom>
            <a:rect b="b" l="l" r="r" t="t"/>
            <a:pathLst>
              <a:path extrusionOk="0" h="1490457" w="2106653">
                <a:moveTo>
                  <a:pt x="0" y="0"/>
                </a:moveTo>
                <a:lnTo>
                  <a:pt x="2106653" y="0"/>
                </a:lnTo>
                <a:lnTo>
                  <a:pt x="2106653" y="1490458"/>
                </a:lnTo>
                <a:lnTo>
                  <a:pt x="0" y="1490458"/>
                </a:lnTo>
                <a:lnTo>
                  <a:pt x="0" y="0"/>
                </a:lnTo>
                <a:close/>
              </a:path>
            </a:pathLst>
          </a:custGeom>
          <a:blipFill rotWithShape="1">
            <a:blip r:embed="rId16">
              <a:alphaModFix/>
            </a:blip>
            <a:stretch>
              <a:fillRect b="0" l="0" r="0" t="0"/>
            </a:stretch>
          </a:blipFill>
          <a:ln>
            <a:noFill/>
          </a:ln>
        </p:spPr>
      </p:sp>
      <p:sp>
        <p:nvSpPr>
          <p:cNvPr id="1827" name="Google Shape;1827;p37"/>
          <p:cNvSpPr/>
          <p:nvPr/>
        </p:nvSpPr>
        <p:spPr>
          <a:xfrm>
            <a:off x="1134779" y="1076388"/>
            <a:ext cx="2314766" cy="1070579"/>
          </a:xfrm>
          <a:custGeom>
            <a:rect b="b" l="l" r="r" t="t"/>
            <a:pathLst>
              <a:path extrusionOk="0" h="1070579" w="2314766">
                <a:moveTo>
                  <a:pt x="0" y="0"/>
                </a:moveTo>
                <a:lnTo>
                  <a:pt x="2314767" y="0"/>
                </a:lnTo>
                <a:lnTo>
                  <a:pt x="2314767" y="1070580"/>
                </a:lnTo>
                <a:lnTo>
                  <a:pt x="0" y="1070580"/>
                </a:lnTo>
                <a:lnTo>
                  <a:pt x="0" y="0"/>
                </a:lnTo>
                <a:close/>
              </a:path>
            </a:pathLst>
          </a:custGeom>
          <a:blipFill rotWithShape="1">
            <a:blip r:embed="rId17">
              <a:alphaModFix/>
            </a:blip>
            <a:stretch>
              <a:fillRect b="0" l="0" r="0" t="0"/>
            </a:stretch>
          </a:blipFill>
          <a:ln>
            <a:noFill/>
          </a:ln>
        </p:spPr>
      </p:sp>
      <p:sp>
        <p:nvSpPr>
          <p:cNvPr id="1828" name="Google Shape;1828;p37"/>
          <p:cNvSpPr/>
          <p:nvPr/>
        </p:nvSpPr>
        <p:spPr>
          <a:xfrm>
            <a:off x="4335479" y="965241"/>
            <a:ext cx="1611057" cy="1292873"/>
          </a:xfrm>
          <a:custGeom>
            <a:rect b="b" l="l" r="r" t="t"/>
            <a:pathLst>
              <a:path extrusionOk="0" h="1292873" w="1611057">
                <a:moveTo>
                  <a:pt x="0" y="0"/>
                </a:moveTo>
                <a:lnTo>
                  <a:pt x="1611057" y="0"/>
                </a:lnTo>
                <a:lnTo>
                  <a:pt x="1611057" y="1292874"/>
                </a:lnTo>
                <a:lnTo>
                  <a:pt x="0" y="1292874"/>
                </a:lnTo>
                <a:lnTo>
                  <a:pt x="0" y="0"/>
                </a:lnTo>
                <a:close/>
              </a:path>
            </a:pathLst>
          </a:custGeom>
          <a:blipFill rotWithShape="1">
            <a:blip r:embed="rId18">
              <a:alphaModFix/>
            </a:blip>
            <a:stretch>
              <a:fillRect b="0" l="0" r="0" t="0"/>
            </a:stretch>
          </a:blipFill>
          <a:ln>
            <a:noFill/>
          </a:ln>
        </p:spPr>
      </p:sp>
      <p:sp>
        <p:nvSpPr>
          <p:cNvPr id="1829" name="Google Shape;1829;p37"/>
          <p:cNvSpPr/>
          <p:nvPr/>
        </p:nvSpPr>
        <p:spPr>
          <a:xfrm>
            <a:off x="9825055" y="809255"/>
            <a:ext cx="1438342" cy="1604845"/>
          </a:xfrm>
          <a:custGeom>
            <a:rect b="b" l="l" r="r" t="t"/>
            <a:pathLst>
              <a:path extrusionOk="0" h="1604845" w="1438342">
                <a:moveTo>
                  <a:pt x="0" y="0"/>
                </a:moveTo>
                <a:lnTo>
                  <a:pt x="1438342" y="0"/>
                </a:lnTo>
                <a:lnTo>
                  <a:pt x="1438342" y="1604846"/>
                </a:lnTo>
                <a:lnTo>
                  <a:pt x="0" y="1604846"/>
                </a:lnTo>
                <a:lnTo>
                  <a:pt x="0" y="0"/>
                </a:lnTo>
                <a:close/>
              </a:path>
            </a:pathLst>
          </a:custGeom>
          <a:blipFill rotWithShape="1">
            <a:blip r:embed="rId19">
              <a:alphaModFix/>
            </a:blip>
            <a:stretch>
              <a:fillRect b="0" l="0" r="0" t="0"/>
            </a:stretch>
          </a:blipFill>
          <a:ln>
            <a:noFill/>
          </a:ln>
        </p:spPr>
      </p:sp>
      <p:sp>
        <p:nvSpPr>
          <p:cNvPr id="1830" name="Google Shape;1830;p37"/>
          <p:cNvSpPr/>
          <p:nvPr/>
        </p:nvSpPr>
        <p:spPr>
          <a:xfrm>
            <a:off x="16177437" y="1068237"/>
            <a:ext cx="1194376" cy="1086882"/>
          </a:xfrm>
          <a:custGeom>
            <a:rect b="b" l="l" r="r" t="t"/>
            <a:pathLst>
              <a:path extrusionOk="0" h="1086882" w="1194376">
                <a:moveTo>
                  <a:pt x="0" y="0"/>
                </a:moveTo>
                <a:lnTo>
                  <a:pt x="1194376" y="0"/>
                </a:lnTo>
                <a:lnTo>
                  <a:pt x="1194376" y="1086882"/>
                </a:lnTo>
                <a:lnTo>
                  <a:pt x="0" y="1086882"/>
                </a:lnTo>
                <a:lnTo>
                  <a:pt x="0" y="0"/>
                </a:lnTo>
                <a:close/>
              </a:path>
            </a:pathLst>
          </a:custGeom>
          <a:blipFill rotWithShape="1">
            <a:blip r:embed="rId20">
              <a:alphaModFix/>
            </a:blip>
            <a:stretch>
              <a:fillRect b="0" l="0" r="0" t="0"/>
            </a:stretch>
          </a:blipFill>
          <a:ln>
            <a:noFill/>
          </a:ln>
        </p:spPr>
      </p:sp>
      <p:sp>
        <p:nvSpPr>
          <p:cNvPr id="1831" name="Google Shape;1831;p37"/>
          <p:cNvSpPr/>
          <p:nvPr/>
        </p:nvSpPr>
        <p:spPr>
          <a:xfrm>
            <a:off x="16248262" y="7944360"/>
            <a:ext cx="1123551" cy="1094952"/>
          </a:xfrm>
          <a:custGeom>
            <a:rect b="b" l="l" r="r" t="t"/>
            <a:pathLst>
              <a:path extrusionOk="0" h="1094952" w="1123551">
                <a:moveTo>
                  <a:pt x="0" y="0"/>
                </a:moveTo>
                <a:lnTo>
                  <a:pt x="1123551" y="0"/>
                </a:lnTo>
                <a:lnTo>
                  <a:pt x="1123551" y="1094952"/>
                </a:lnTo>
                <a:lnTo>
                  <a:pt x="0" y="1094952"/>
                </a:lnTo>
                <a:lnTo>
                  <a:pt x="0" y="0"/>
                </a:lnTo>
                <a:close/>
              </a:path>
            </a:pathLst>
          </a:custGeom>
          <a:blipFill rotWithShape="1">
            <a:blip r:embed="rId21">
              <a:alphaModFix/>
            </a:blip>
            <a:stretch>
              <a:fillRect b="0" l="0" r="0" t="0"/>
            </a:stretch>
          </a:blipFill>
          <a:ln>
            <a:noFill/>
          </a:ln>
        </p:spPr>
      </p:sp>
      <p:sp>
        <p:nvSpPr>
          <p:cNvPr id="1832" name="Google Shape;1832;p37"/>
          <p:cNvSpPr/>
          <p:nvPr/>
        </p:nvSpPr>
        <p:spPr>
          <a:xfrm>
            <a:off x="13758949" y="7986314"/>
            <a:ext cx="700379" cy="1011045"/>
          </a:xfrm>
          <a:custGeom>
            <a:rect b="b" l="l" r="r" t="t"/>
            <a:pathLst>
              <a:path extrusionOk="0" h="1011045" w="700379">
                <a:moveTo>
                  <a:pt x="0" y="0"/>
                </a:moveTo>
                <a:lnTo>
                  <a:pt x="700378" y="0"/>
                </a:lnTo>
                <a:lnTo>
                  <a:pt x="700378" y="1011045"/>
                </a:lnTo>
                <a:lnTo>
                  <a:pt x="0" y="1011045"/>
                </a:lnTo>
                <a:lnTo>
                  <a:pt x="0" y="0"/>
                </a:lnTo>
                <a:close/>
              </a:path>
            </a:pathLst>
          </a:custGeom>
          <a:blipFill rotWithShape="1">
            <a:blip r:embed="rId22">
              <a:alphaModFix/>
            </a:blip>
            <a:stretch>
              <a:fillRect b="0" l="0" r="0" t="0"/>
            </a:stretch>
          </a:blipFill>
          <a:ln>
            <a:noFill/>
          </a:ln>
        </p:spPr>
      </p:sp>
      <p:sp>
        <p:nvSpPr>
          <p:cNvPr id="1833" name="Google Shape;1833;p37"/>
          <p:cNvSpPr/>
          <p:nvPr/>
        </p:nvSpPr>
        <p:spPr>
          <a:xfrm>
            <a:off x="14867425" y="7997376"/>
            <a:ext cx="972738" cy="988920"/>
          </a:xfrm>
          <a:custGeom>
            <a:rect b="b" l="l" r="r" t="t"/>
            <a:pathLst>
              <a:path extrusionOk="0" h="988920" w="972738">
                <a:moveTo>
                  <a:pt x="0" y="0"/>
                </a:moveTo>
                <a:lnTo>
                  <a:pt x="972739" y="0"/>
                </a:lnTo>
                <a:lnTo>
                  <a:pt x="972739" y="988921"/>
                </a:lnTo>
                <a:lnTo>
                  <a:pt x="0" y="988921"/>
                </a:lnTo>
                <a:lnTo>
                  <a:pt x="0" y="0"/>
                </a:lnTo>
                <a:close/>
              </a:path>
            </a:pathLst>
          </a:custGeom>
          <a:blipFill rotWithShape="1">
            <a:blip r:embed="rId23">
              <a:alphaModFix/>
            </a:blip>
            <a:stretch>
              <a:fillRect b="0" l="0" r="0" t="0"/>
            </a:stretch>
          </a:blipFill>
          <a:ln>
            <a:noFill/>
          </a:ln>
        </p:spPr>
      </p:sp>
      <p:sp>
        <p:nvSpPr>
          <p:cNvPr id="1834" name="Google Shape;1834;p37"/>
          <p:cNvSpPr/>
          <p:nvPr/>
        </p:nvSpPr>
        <p:spPr>
          <a:xfrm rot="10800000">
            <a:off x="1108762" y="5844802"/>
            <a:ext cx="2061250" cy="620952"/>
          </a:xfrm>
          <a:custGeom>
            <a:rect b="b" l="l" r="r" t="t"/>
            <a:pathLst>
              <a:path extrusionOk="0" h="620952" w="2061250">
                <a:moveTo>
                  <a:pt x="0" y="0"/>
                </a:moveTo>
                <a:lnTo>
                  <a:pt x="2061250" y="0"/>
                </a:lnTo>
                <a:lnTo>
                  <a:pt x="2061250" y="620952"/>
                </a:lnTo>
                <a:lnTo>
                  <a:pt x="0" y="620952"/>
                </a:lnTo>
                <a:lnTo>
                  <a:pt x="0" y="0"/>
                </a:lnTo>
                <a:close/>
              </a:path>
            </a:pathLst>
          </a:custGeom>
          <a:blipFill rotWithShape="1">
            <a:blip r:embed="rId24">
              <a:alphaModFix/>
            </a:blip>
            <a:stretch>
              <a:fillRect b="0" l="0" r="0" t="0"/>
            </a:stretch>
          </a:blipFill>
          <a:ln>
            <a:noFill/>
          </a:ln>
        </p:spPr>
      </p:sp>
      <p:sp>
        <p:nvSpPr>
          <p:cNvPr id="1835" name="Google Shape;1835;p37"/>
          <p:cNvSpPr/>
          <p:nvPr/>
        </p:nvSpPr>
        <p:spPr>
          <a:xfrm>
            <a:off x="7347600" y="5416924"/>
            <a:ext cx="2705419" cy="1476708"/>
          </a:xfrm>
          <a:custGeom>
            <a:rect b="b" l="l" r="r" t="t"/>
            <a:pathLst>
              <a:path extrusionOk="0" h="1476708" w="2705419">
                <a:moveTo>
                  <a:pt x="0" y="0"/>
                </a:moveTo>
                <a:lnTo>
                  <a:pt x="2705419" y="0"/>
                </a:lnTo>
                <a:lnTo>
                  <a:pt x="2705419" y="1476708"/>
                </a:lnTo>
                <a:lnTo>
                  <a:pt x="0" y="1476708"/>
                </a:lnTo>
                <a:lnTo>
                  <a:pt x="0" y="0"/>
                </a:lnTo>
                <a:close/>
              </a:path>
            </a:pathLst>
          </a:custGeom>
          <a:blipFill rotWithShape="1">
            <a:blip r:embed="rId25">
              <a:alphaModFix/>
            </a:blip>
            <a:stretch>
              <a:fillRect b="0" l="0" r="0" t="0"/>
            </a:stretch>
          </a:blipFill>
          <a:ln>
            <a:noFill/>
          </a:ln>
        </p:spPr>
      </p:sp>
      <p:sp>
        <p:nvSpPr>
          <p:cNvPr id="1836" name="Google Shape;1836;p37"/>
          <p:cNvSpPr/>
          <p:nvPr/>
        </p:nvSpPr>
        <p:spPr>
          <a:xfrm>
            <a:off x="16534694" y="3105834"/>
            <a:ext cx="479861" cy="1484108"/>
          </a:xfrm>
          <a:custGeom>
            <a:rect b="b" l="l" r="r" t="t"/>
            <a:pathLst>
              <a:path extrusionOk="0" h="1484108" w="479861">
                <a:moveTo>
                  <a:pt x="0" y="0"/>
                </a:moveTo>
                <a:lnTo>
                  <a:pt x="479862" y="0"/>
                </a:lnTo>
                <a:lnTo>
                  <a:pt x="479862" y="1484108"/>
                </a:lnTo>
                <a:lnTo>
                  <a:pt x="0" y="1484108"/>
                </a:lnTo>
                <a:lnTo>
                  <a:pt x="0" y="0"/>
                </a:lnTo>
                <a:close/>
              </a:path>
            </a:pathLst>
          </a:custGeom>
          <a:blipFill rotWithShape="1">
            <a:blip r:embed="rId26">
              <a:alphaModFix/>
            </a:blip>
            <a:stretch>
              <a:fillRect b="0" l="0" r="0" t="0"/>
            </a:stretch>
          </a:blipFill>
          <a:ln>
            <a:noFill/>
          </a:ln>
        </p:spPr>
      </p:sp>
      <p:sp>
        <p:nvSpPr>
          <p:cNvPr id="1837" name="Google Shape;1837;p37"/>
          <p:cNvSpPr/>
          <p:nvPr/>
        </p:nvSpPr>
        <p:spPr>
          <a:xfrm>
            <a:off x="15029160" y="3177977"/>
            <a:ext cx="529229" cy="1339821"/>
          </a:xfrm>
          <a:custGeom>
            <a:rect b="b" l="l" r="r" t="t"/>
            <a:pathLst>
              <a:path extrusionOk="0" h="1339821" w="529229">
                <a:moveTo>
                  <a:pt x="0" y="0"/>
                </a:moveTo>
                <a:lnTo>
                  <a:pt x="529229" y="0"/>
                </a:lnTo>
                <a:lnTo>
                  <a:pt x="529229" y="1339821"/>
                </a:lnTo>
                <a:lnTo>
                  <a:pt x="0" y="1339821"/>
                </a:lnTo>
                <a:lnTo>
                  <a:pt x="0" y="0"/>
                </a:lnTo>
                <a:close/>
              </a:path>
            </a:pathLst>
          </a:custGeom>
          <a:blipFill rotWithShape="1">
            <a:blip r:embed="rId27">
              <a:alphaModFix/>
            </a:blip>
            <a:stretch>
              <a:fillRect b="0" l="0" r="0" t="0"/>
            </a:stretch>
          </a:blipFill>
          <a:ln>
            <a:noFill/>
          </a:ln>
        </p:spPr>
      </p:sp>
      <p:sp>
        <p:nvSpPr>
          <p:cNvPr id="1838" name="Google Shape;1838;p37"/>
          <p:cNvSpPr/>
          <p:nvPr/>
        </p:nvSpPr>
        <p:spPr>
          <a:xfrm>
            <a:off x="3341598" y="7505928"/>
            <a:ext cx="1970995" cy="1971816"/>
          </a:xfrm>
          <a:custGeom>
            <a:rect b="b" l="l" r="r" t="t"/>
            <a:pathLst>
              <a:path extrusionOk="0" h="1971816" w="1970995">
                <a:moveTo>
                  <a:pt x="0" y="0"/>
                </a:moveTo>
                <a:lnTo>
                  <a:pt x="1970995" y="0"/>
                </a:lnTo>
                <a:lnTo>
                  <a:pt x="1970995" y="1971817"/>
                </a:lnTo>
                <a:lnTo>
                  <a:pt x="0" y="1971817"/>
                </a:lnTo>
                <a:lnTo>
                  <a:pt x="0" y="0"/>
                </a:lnTo>
                <a:close/>
              </a:path>
            </a:pathLst>
          </a:custGeom>
          <a:blipFill rotWithShape="1">
            <a:blip r:embed="rId28">
              <a:alphaModFix/>
            </a:blip>
            <a:stretch>
              <a:fillRect b="0" l="0" r="0" t="0"/>
            </a:stretch>
          </a:blipFill>
          <a:ln>
            <a:noFill/>
          </a:ln>
        </p:spPr>
      </p:sp>
      <p:sp>
        <p:nvSpPr>
          <p:cNvPr id="1839" name="Google Shape;1839;p37"/>
          <p:cNvSpPr/>
          <p:nvPr/>
        </p:nvSpPr>
        <p:spPr>
          <a:xfrm>
            <a:off x="4237791" y="5485973"/>
            <a:ext cx="479668" cy="1338609"/>
          </a:xfrm>
          <a:custGeom>
            <a:rect b="b" l="l" r="r" t="t"/>
            <a:pathLst>
              <a:path extrusionOk="0" h="1338609" w="479668">
                <a:moveTo>
                  <a:pt x="0" y="0"/>
                </a:moveTo>
                <a:lnTo>
                  <a:pt x="479668" y="0"/>
                </a:lnTo>
                <a:lnTo>
                  <a:pt x="479668" y="1338610"/>
                </a:lnTo>
                <a:lnTo>
                  <a:pt x="0" y="1338610"/>
                </a:lnTo>
                <a:lnTo>
                  <a:pt x="0" y="0"/>
                </a:lnTo>
                <a:close/>
              </a:path>
            </a:pathLst>
          </a:custGeom>
          <a:blipFill rotWithShape="1">
            <a:blip r:embed="rId29">
              <a:alphaModFix/>
            </a:blip>
            <a:stretch>
              <a:fillRect b="0" l="0" r="0" t="0"/>
            </a:stretch>
          </a:blipFill>
          <a:ln>
            <a:noFill/>
          </a:ln>
        </p:spPr>
      </p:sp>
      <p:sp>
        <p:nvSpPr>
          <p:cNvPr id="1840" name="Google Shape;1840;p37"/>
          <p:cNvSpPr/>
          <p:nvPr/>
        </p:nvSpPr>
        <p:spPr>
          <a:xfrm>
            <a:off x="5720691" y="7930671"/>
            <a:ext cx="994665" cy="1122330"/>
          </a:xfrm>
          <a:custGeom>
            <a:rect b="b" l="l" r="r" t="t"/>
            <a:pathLst>
              <a:path extrusionOk="0" h="1122330" w="994665">
                <a:moveTo>
                  <a:pt x="0" y="0"/>
                </a:moveTo>
                <a:lnTo>
                  <a:pt x="994665" y="0"/>
                </a:lnTo>
                <a:lnTo>
                  <a:pt x="994665" y="1122330"/>
                </a:lnTo>
                <a:lnTo>
                  <a:pt x="0" y="1122330"/>
                </a:lnTo>
                <a:lnTo>
                  <a:pt x="0" y="0"/>
                </a:lnTo>
                <a:close/>
              </a:path>
            </a:pathLst>
          </a:custGeom>
          <a:blipFill rotWithShape="1">
            <a:blip r:embed="rId30">
              <a:alphaModFix/>
            </a:blip>
            <a:stretch>
              <a:fillRect b="0" l="0" r="0" t="0"/>
            </a:stretch>
          </a:blipFill>
          <a:ln>
            <a:noFill/>
          </a:ln>
        </p:spPr>
      </p:sp>
      <p:sp>
        <p:nvSpPr>
          <p:cNvPr id="1841" name="Google Shape;1841;p37"/>
          <p:cNvSpPr/>
          <p:nvPr/>
        </p:nvSpPr>
        <p:spPr>
          <a:xfrm>
            <a:off x="7123454" y="7930671"/>
            <a:ext cx="483537" cy="1122330"/>
          </a:xfrm>
          <a:custGeom>
            <a:rect b="b" l="l" r="r" t="t"/>
            <a:pathLst>
              <a:path extrusionOk="0" h="1122330" w="483537">
                <a:moveTo>
                  <a:pt x="0" y="0"/>
                </a:moveTo>
                <a:lnTo>
                  <a:pt x="483537" y="0"/>
                </a:lnTo>
                <a:lnTo>
                  <a:pt x="483537" y="1122330"/>
                </a:lnTo>
                <a:lnTo>
                  <a:pt x="0" y="1122330"/>
                </a:lnTo>
                <a:lnTo>
                  <a:pt x="0" y="0"/>
                </a:lnTo>
                <a:close/>
              </a:path>
            </a:pathLst>
          </a:custGeom>
          <a:blipFill rotWithShape="1">
            <a:blip r:embed="rId31">
              <a:alphaModFix/>
            </a:blip>
            <a:stretch>
              <a:fillRect b="0" l="0" r="0" t="0"/>
            </a:stretch>
          </a:blipFill>
          <a:ln>
            <a:noFill/>
          </a:ln>
        </p:spPr>
      </p:sp>
      <p:sp>
        <p:nvSpPr>
          <p:cNvPr id="1842" name="Google Shape;1842;p37"/>
          <p:cNvSpPr/>
          <p:nvPr/>
        </p:nvSpPr>
        <p:spPr>
          <a:xfrm>
            <a:off x="8015089" y="7930671"/>
            <a:ext cx="1382748" cy="1122330"/>
          </a:xfrm>
          <a:custGeom>
            <a:rect b="b" l="l" r="r" t="t"/>
            <a:pathLst>
              <a:path extrusionOk="0" h="1122330" w="1382748">
                <a:moveTo>
                  <a:pt x="0" y="0"/>
                </a:moveTo>
                <a:lnTo>
                  <a:pt x="1382748" y="0"/>
                </a:lnTo>
                <a:lnTo>
                  <a:pt x="1382748" y="1122330"/>
                </a:lnTo>
                <a:lnTo>
                  <a:pt x="0" y="1122330"/>
                </a:lnTo>
                <a:lnTo>
                  <a:pt x="0" y="0"/>
                </a:lnTo>
                <a:close/>
              </a:path>
            </a:pathLst>
          </a:custGeom>
          <a:blipFill rotWithShape="1">
            <a:blip r:embed="rId32">
              <a:alphaModFix/>
            </a:blip>
            <a:stretch>
              <a:fillRect b="0" l="0" r="0" t="0"/>
            </a:stretch>
          </a:blipFill>
          <a:ln>
            <a:noFill/>
          </a:ln>
        </p:spPr>
      </p:sp>
      <p:sp>
        <p:nvSpPr>
          <p:cNvPr id="1843" name="Google Shape;1843;p37"/>
          <p:cNvSpPr/>
          <p:nvPr/>
        </p:nvSpPr>
        <p:spPr>
          <a:xfrm>
            <a:off x="9805935" y="7930671"/>
            <a:ext cx="889914" cy="1122330"/>
          </a:xfrm>
          <a:custGeom>
            <a:rect b="b" l="l" r="r" t="t"/>
            <a:pathLst>
              <a:path extrusionOk="0" h="1122330" w="889914">
                <a:moveTo>
                  <a:pt x="0" y="0"/>
                </a:moveTo>
                <a:lnTo>
                  <a:pt x="889915" y="0"/>
                </a:lnTo>
                <a:lnTo>
                  <a:pt x="889915" y="1122330"/>
                </a:lnTo>
                <a:lnTo>
                  <a:pt x="0" y="1122330"/>
                </a:lnTo>
                <a:lnTo>
                  <a:pt x="0" y="0"/>
                </a:lnTo>
                <a:close/>
              </a:path>
            </a:pathLst>
          </a:custGeom>
          <a:blipFill rotWithShape="1">
            <a:blip r:embed="rId33">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38"/>
          <p:cNvSpPr/>
          <p:nvPr/>
        </p:nvSpPr>
        <p:spPr>
          <a:xfrm>
            <a:off x="0" y="83228"/>
            <a:ext cx="18288000" cy="10120544"/>
          </a:xfrm>
          <a:custGeom>
            <a:rect b="b" l="l" r="r" t="t"/>
            <a:pathLst>
              <a:path extrusionOk="0" h="10120544" w="18288000">
                <a:moveTo>
                  <a:pt x="0" y="0"/>
                </a:moveTo>
                <a:lnTo>
                  <a:pt x="18288000" y="0"/>
                </a:lnTo>
                <a:lnTo>
                  <a:pt x="18288000" y="10120544"/>
                </a:lnTo>
                <a:lnTo>
                  <a:pt x="0" y="10120544"/>
                </a:lnTo>
                <a:lnTo>
                  <a:pt x="0" y="0"/>
                </a:lnTo>
                <a:close/>
              </a:path>
            </a:pathLst>
          </a:custGeom>
          <a:blipFill rotWithShape="1">
            <a:blip r:embed="rId3">
              <a:alphaModFix/>
            </a:blip>
            <a:stretch>
              <a:fillRect b="0" l="0" r="0" t="0"/>
            </a:stretch>
          </a:blipFill>
          <a:ln>
            <a:noFill/>
          </a:ln>
        </p:spPr>
      </p:sp>
      <p:sp>
        <p:nvSpPr>
          <p:cNvPr id="1849" name="Google Shape;1849;p38"/>
          <p:cNvSpPr/>
          <p:nvPr/>
        </p:nvSpPr>
        <p:spPr>
          <a:xfrm>
            <a:off x="16423070" y="530063"/>
            <a:ext cx="997273" cy="997273"/>
          </a:xfrm>
          <a:custGeom>
            <a:rect b="b" l="l" r="r" t="t"/>
            <a:pathLst>
              <a:path extrusionOk="0" h="997273" w="997273">
                <a:moveTo>
                  <a:pt x="0" y="0"/>
                </a:moveTo>
                <a:lnTo>
                  <a:pt x="997273" y="0"/>
                </a:lnTo>
                <a:lnTo>
                  <a:pt x="997273" y="997274"/>
                </a:lnTo>
                <a:lnTo>
                  <a:pt x="0" y="99727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p39"/>
          <p:cNvSpPr/>
          <p:nvPr/>
        </p:nvSpPr>
        <p:spPr>
          <a:xfrm>
            <a:off x="0" y="116472"/>
            <a:ext cx="18288000" cy="10170528"/>
          </a:xfrm>
          <a:custGeom>
            <a:rect b="b" l="l" r="r" t="t"/>
            <a:pathLst>
              <a:path extrusionOk="0" h="10170528" w="18288000">
                <a:moveTo>
                  <a:pt x="0" y="0"/>
                </a:moveTo>
                <a:lnTo>
                  <a:pt x="18288000" y="0"/>
                </a:lnTo>
                <a:lnTo>
                  <a:pt x="18288000" y="10170528"/>
                </a:lnTo>
                <a:lnTo>
                  <a:pt x="0" y="10170528"/>
                </a:lnTo>
                <a:lnTo>
                  <a:pt x="0" y="0"/>
                </a:lnTo>
                <a:close/>
              </a:path>
            </a:pathLst>
          </a:custGeom>
          <a:blipFill rotWithShape="1">
            <a:blip r:embed="rId3">
              <a:alphaModFix/>
            </a:blip>
            <a:stretch>
              <a:fillRect b="0" l="0" r="0" t="0"/>
            </a:stretch>
          </a:blipFill>
          <a:ln>
            <a:noFill/>
          </a:ln>
        </p:spPr>
      </p:sp>
      <p:sp>
        <p:nvSpPr>
          <p:cNvPr id="1855" name="Google Shape;1855;p39"/>
          <p:cNvSpPr/>
          <p:nvPr/>
        </p:nvSpPr>
        <p:spPr>
          <a:xfrm>
            <a:off x="16423070" y="530063"/>
            <a:ext cx="997273" cy="997273"/>
          </a:xfrm>
          <a:custGeom>
            <a:rect b="b" l="l" r="r" t="t"/>
            <a:pathLst>
              <a:path extrusionOk="0" h="997273" w="997273">
                <a:moveTo>
                  <a:pt x="0" y="0"/>
                </a:moveTo>
                <a:lnTo>
                  <a:pt x="997273" y="0"/>
                </a:lnTo>
                <a:lnTo>
                  <a:pt x="997273" y="997274"/>
                </a:lnTo>
                <a:lnTo>
                  <a:pt x="0" y="99727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239" name="Shape 239"/>
        <p:cNvGrpSpPr/>
        <p:nvPr/>
      </p:nvGrpSpPr>
      <p:grpSpPr>
        <a:xfrm>
          <a:off x="0" y="0"/>
          <a:ext cx="0" cy="0"/>
          <a:chOff x="0" y="0"/>
          <a:chExt cx="0" cy="0"/>
        </a:xfrm>
      </p:grpSpPr>
      <p:grpSp>
        <p:nvGrpSpPr>
          <p:cNvPr id="240" name="Google Shape;240;p15"/>
          <p:cNvGrpSpPr/>
          <p:nvPr/>
        </p:nvGrpSpPr>
        <p:grpSpPr>
          <a:xfrm>
            <a:off x="6644216" y="4062023"/>
            <a:ext cx="4999568" cy="4999568"/>
            <a:chOff x="0" y="0"/>
            <a:chExt cx="6666090" cy="6666090"/>
          </a:xfrm>
        </p:grpSpPr>
        <p:grpSp>
          <p:nvGrpSpPr>
            <p:cNvPr id="241" name="Google Shape;241;p15"/>
            <p:cNvGrpSpPr/>
            <p:nvPr/>
          </p:nvGrpSpPr>
          <p:grpSpPr>
            <a:xfrm>
              <a:off x="0" y="0"/>
              <a:ext cx="6666090" cy="6666090"/>
              <a:chOff x="0" y="0"/>
              <a:chExt cx="812800" cy="812800"/>
            </a:xfrm>
          </p:grpSpPr>
          <p:sp>
            <p:nvSpPr>
              <p:cNvPr id="242" name="Google Shape;2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5"/>
            <p:cNvGrpSpPr/>
            <p:nvPr/>
          </p:nvGrpSpPr>
          <p:grpSpPr>
            <a:xfrm>
              <a:off x="93738" y="93738"/>
              <a:ext cx="6478614" cy="6478614"/>
              <a:chOff x="0" y="0"/>
              <a:chExt cx="812800" cy="812800"/>
            </a:xfrm>
          </p:grpSpPr>
          <p:sp>
            <p:nvSpPr>
              <p:cNvPr id="245" name="Google Shape;2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7" name="Google Shape;247;p15"/>
          <p:cNvGrpSpPr/>
          <p:nvPr/>
        </p:nvGrpSpPr>
        <p:grpSpPr>
          <a:xfrm>
            <a:off x="767450" y="4062023"/>
            <a:ext cx="4999568" cy="4999568"/>
            <a:chOff x="0" y="0"/>
            <a:chExt cx="812800" cy="812800"/>
          </a:xfrm>
        </p:grpSpPr>
        <p:sp>
          <p:nvSpPr>
            <p:cNvPr id="248" name="Google Shape;2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5"/>
          <p:cNvGrpSpPr/>
          <p:nvPr/>
        </p:nvGrpSpPr>
        <p:grpSpPr>
          <a:xfrm>
            <a:off x="837754" y="4132327"/>
            <a:ext cx="4858961" cy="4858961"/>
            <a:chOff x="0" y="0"/>
            <a:chExt cx="812800" cy="812800"/>
          </a:xfrm>
        </p:grpSpPr>
        <p:sp>
          <p:nvSpPr>
            <p:cNvPr id="251" name="Google Shape;2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5"/>
          <p:cNvGrpSpPr/>
          <p:nvPr/>
        </p:nvGrpSpPr>
        <p:grpSpPr>
          <a:xfrm>
            <a:off x="12521881" y="4062023"/>
            <a:ext cx="4999568" cy="4999568"/>
            <a:chOff x="0" y="0"/>
            <a:chExt cx="6666090" cy="6666090"/>
          </a:xfrm>
        </p:grpSpPr>
        <p:grpSp>
          <p:nvGrpSpPr>
            <p:cNvPr id="254" name="Google Shape;254;p15"/>
            <p:cNvGrpSpPr/>
            <p:nvPr/>
          </p:nvGrpSpPr>
          <p:grpSpPr>
            <a:xfrm>
              <a:off x="0" y="0"/>
              <a:ext cx="6666090" cy="6666090"/>
              <a:chOff x="0" y="0"/>
              <a:chExt cx="812800" cy="812800"/>
            </a:xfrm>
          </p:grpSpPr>
          <p:sp>
            <p:nvSpPr>
              <p:cNvPr id="255" name="Google Shape;2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FE373"/>
                  </a:gs>
                  <a:gs pos="100000">
                    <a:srgbClr val="A6822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5"/>
            <p:cNvGrpSpPr/>
            <p:nvPr/>
          </p:nvGrpSpPr>
          <p:grpSpPr>
            <a:xfrm>
              <a:off x="93738" y="93738"/>
              <a:ext cx="6478614" cy="6478614"/>
              <a:chOff x="0" y="0"/>
              <a:chExt cx="812800" cy="812800"/>
            </a:xfrm>
          </p:grpSpPr>
          <p:sp>
            <p:nvSpPr>
              <p:cNvPr id="258" name="Google Shape;2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24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0" name="Google Shape;260;p15"/>
          <p:cNvSpPr/>
          <p:nvPr/>
        </p:nvSpPr>
        <p:spPr>
          <a:xfrm>
            <a:off x="15021664" y="0"/>
            <a:ext cx="2104268" cy="3403962"/>
          </a:xfrm>
          <a:custGeom>
            <a:rect b="b" l="l" r="r" t="t"/>
            <a:pathLst>
              <a:path extrusionOk="0" h="3403962" w="2104268">
                <a:moveTo>
                  <a:pt x="0" y="0"/>
                </a:moveTo>
                <a:lnTo>
                  <a:pt x="2104268" y="0"/>
                </a:lnTo>
                <a:lnTo>
                  <a:pt x="2104268" y="3403962"/>
                </a:lnTo>
                <a:lnTo>
                  <a:pt x="0" y="3403962"/>
                </a:lnTo>
                <a:lnTo>
                  <a:pt x="0" y="0"/>
                </a:lnTo>
                <a:close/>
              </a:path>
            </a:pathLst>
          </a:custGeom>
          <a:blipFill rotWithShape="1">
            <a:blip r:embed="rId3">
              <a:alphaModFix/>
            </a:blip>
            <a:stretch>
              <a:fillRect b="0" l="0" r="0" t="0"/>
            </a:stretch>
          </a:blipFill>
          <a:ln>
            <a:noFill/>
          </a:ln>
        </p:spPr>
      </p:sp>
      <p:sp>
        <p:nvSpPr>
          <p:cNvPr id="261" name="Google Shape;261;p15"/>
          <p:cNvSpPr/>
          <p:nvPr/>
        </p:nvSpPr>
        <p:spPr>
          <a:xfrm>
            <a:off x="1162068" y="-470717"/>
            <a:ext cx="2104268" cy="3403962"/>
          </a:xfrm>
          <a:custGeom>
            <a:rect b="b" l="l" r="r" t="t"/>
            <a:pathLst>
              <a:path extrusionOk="0" h="3403962" w="2104268">
                <a:moveTo>
                  <a:pt x="0" y="0"/>
                </a:moveTo>
                <a:lnTo>
                  <a:pt x="2104268" y="0"/>
                </a:lnTo>
                <a:lnTo>
                  <a:pt x="2104268" y="3403963"/>
                </a:lnTo>
                <a:lnTo>
                  <a:pt x="0" y="3403963"/>
                </a:lnTo>
                <a:lnTo>
                  <a:pt x="0" y="0"/>
                </a:lnTo>
                <a:close/>
              </a:path>
            </a:pathLst>
          </a:custGeom>
          <a:blipFill rotWithShape="1">
            <a:blip r:embed="rId4">
              <a:alphaModFix/>
            </a:blip>
            <a:stretch>
              <a:fillRect b="0" l="0" r="0" t="0"/>
            </a:stretch>
          </a:blipFill>
          <a:ln>
            <a:noFill/>
          </a:ln>
        </p:spPr>
      </p:sp>
      <p:grpSp>
        <p:nvGrpSpPr>
          <p:cNvPr id="262" name="Google Shape;262;p15"/>
          <p:cNvGrpSpPr/>
          <p:nvPr/>
        </p:nvGrpSpPr>
        <p:grpSpPr>
          <a:xfrm>
            <a:off x="3740305" y="887103"/>
            <a:ext cx="283195" cy="283195"/>
            <a:chOff x="0" y="0"/>
            <a:chExt cx="812800" cy="812800"/>
          </a:xfrm>
        </p:grpSpPr>
        <p:sp>
          <p:nvSpPr>
            <p:cNvPr id="263" name="Google Shape;2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5"/>
          <p:cNvGrpSpPr/>
          <p:nvPr/>
        </p:nvGrpSpPr>
        <p:grpSpPr>
          <a:xfrm>
            <a:off x="8146410" y="2933246"/>
            <a:ext cx="283195" cy="283195"/>
            <a:chOff x="0" y="0"/>
            <a:chExt cx="812800" cy="812800"/>
          </a:xfrm>
        </p:grpSpPr>
        <p:sp>
          <p:nvSpPr>
            <p:cNvPr id="266" name="Google Shape;2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5"/>
          <p:cNvGrpSpPr/>
          <p:nvPr/>
        </p:nvGrpSpPr>
        <p:grpSpPr>
          <a:xfrm>
            <a:off x="17238253" y="3990729"/>
            <a:ext cx="283195" cy="283195"/>
            <a:chOff x="0" y="0"/>
            <a:chExt cx="812800" cy="812800"/>
          </a:xfrm>
        </p:grpSpPr>
        <p:sp>
          <p:nvSpPr>
            <p:cNvPr id="269" name="Google Shape;2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5"/>
          <p:cNvGrpSpPr/>
          <p:nvPr/>
        </p:nvGrpSpPr>
        <p:grpSpPr>
          <a:xfrm>
            <a:off x="837754" y="9258300"/>
            <a:ext cx="283195" cy="283195"/>
            <a:chOff x="0" y="0"/>
            <a:chExt cx="812800" cy="812800"/>
          </a:xfrm>
        </p:grpSpPr>
        <p:sp>
          <p:nvSpPr>
            <p:cNvPr id="272" name="Google Shape;2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5"/>
          <p:cNvGrpSpPr/>
          <p:nvPr/>
        </p:nvGrpSpPr>
        <p:grpSpPr>
          <a:xfrm>
            <a:off x="554559" y="698216"/>
            <a:ext cx="283195" cy="283195"/>
            <a:chOff x="0" y="0"/>
            <a:chExt cx="812800" cy="812800"/>
          </a:xfrm>
        </p:grpSpPr>
        <p:sp>
          <p:nvSpPr>
            <p:cNvPr id="275" name="Google Shape;2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5"/>
          <p:cNvGrpSpPr/>
          <p:nvPr/>
        </p:nvGrpSpPr>
        <p:grpSpPr>
          <a:xfrm>
            <a:off x="17521448" y="839814"/>
            <a:ext cx="283195" cy="283195"/>
            <a:chOff x="0" y="0"/>
            <a:chExt cx="812800" cy="812800"/>
          </a:xfrm>
        </p:grpSpPr>
        <p:sp>
          <p:nvSpPr>
            <p:cNvPr id="278" name="Google Shape;2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5"/>
          <p:cNvGrpSpPr/>
          <p:nvPr/>
        </p:nvGrpSpPr>
        <p:grpSpPr>
          <a:xfrm>
            <a:off x="16091089" y="9473653"/>
            <a:ext cx="283195" cy="283195"/>
            <a:chOff x="0" y="0"/>
            <a:chExt cx="812800" cy="812800"/>
          </a:xfrm>
        </p:grpSpPr>
        <p:sp>
          <p:nvSpPr>
            <p:cNvPr id="281" name="Google Shape;2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5"/>
          <p:cNvGrpSpPr/>
          <p:nvPr/>
        </p:nvGrpSpPr>
        <p:grpSpPr>
          <a:xfrm>
            <a:off x="8146410" y="9473653"/>
            <a:ext cx="283195" cy="283195"/>
            <a:chOff x="0" y="0"/>
            <a:chExt cx="812800" cy="812800"/>
          </a:xfrm>
        </p:grpSpPr>
        <p:sp>
          <p:nvSpPr>
            <p:cNvPr id="284" name="Google Shape;2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5"/>
          <p:cNvGrpSpPr/>
          <p:nvPr/>
        </p:nvGrpSpPr>
        <p:grpSpPr>
          <a:xfrm>
            <a:off x="5767018" y="8991288"/>
            <a:ext cx="283195" cy="283195"/>
            <a:chOff x="0" y="0"/>
            <a:chExt cx="812800" cy="812800"/>
          </a:xfrm>
        </p:grpSpPr>
        <p:sp>
          <p:nvSpPr>
            <p:cNvPr id="287" name="Google Shape;2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5"/>
          <p:cNvGrpSpPr/>
          <p:nvPr/>
        </p:nvGrpSpPr>
        <p:grpSpPr>
          <a:xfrm>
            <a:off x="7015306" y="397283"/>
            <a:ext cx="147510" cy="147510"/>
            <a:chOff x="0" y="0"/>
            <a:chExt cx="812800" cy="812800"/>
          </a:xfrm>
        </p:grpSpPr>
        <p:sp>
          <p:nvSpPr>
            <p:cNvPr id="290" name="Google Shape;2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5"/>
          <p:cNvGrpSpPr/>
          <p:nvPr/>
        </p:nvGrpSpPr>
        <p:grpSpPr>
          <a:xfrm>
            <a:off x="5143259" y="323528"/>
            <a:ext cx="147510" cy="147510"/>
            <a:chOff x="0" y="0"/>
            <a:chExt cx="812800" cy="812800"/>
          </a:xfrm>
        </p:grpSpPr>
        <p:sp>
          <p:nvSpPr>
            <p:cNvPr id="293" name="Google Shape;2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5"/>
          <p:cNvGrpSpPr/>
          <p:nvPr/>
        </p:nvGrpSpPr>
        <p:grpSpPr>
          <a:xfrm>
            <a:off x="6570461" y="2859491"/>
            <a:ext cx="147510" cy="147510"/>
            <a:chOff x="0" y="0"/>
            <a:chExt cx="812800" cy="812800"/>
          </a:xfrm>
        </p:grpSpPr>
        <p:sp>
          <p:nvSpPr>
            <p:cNvPr id="296" name="Google Shape;2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5"/>
          <p:cNvGrpSpPr/>
          <p:nvPr/>
        </p:nvGrpSpPr>
        <p:grpSpPr>
          <a:xfrm>
            <a:off x="9732766" y="544793"/>
            <a:ext cx="147510" cy="147510"/>
            <a:chOff x="0" y="0"/>
            <a:chExt cx="812800" cy="812800"/>
          </a:xfrm>
        </p:grpSpPr>
        <p:sp>
          <p:nvSpPr>
            <p:cNvPr id="299" name="Google Shape;29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5"/>
          <p:cNvGrpSpPr/>
          <p:nvPr/>
        </p:nvGrpSpPr>
        <p:grpSpPr>
          <a:xfrm>
            <a:off x="6131862" y="6172997"/>
            <a:ext cx="147510" cy="147510"/>
            <a:chOff x="0" y="0"/>
            <a:chExt cx="812800" cy="812800"/>
          </a:xfrm>
        </p:grpSpPr>
        <p:sp>
          <p:nvSpPr>
            <p:cNvPr id="302" name="Google Shape;30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5"/>
          <p:cNvGrpSpPr/>
          <p:nvPr/>
        </p:nvGrpSpPr>
        <p:grpSpPr>
          <a:xfrm>
            <a:off x="296975" y="7306304"/>
            <a:ext cx="147510" cy="147510"/>
            <a:chOff x="0" y="0"/>
            <a:chExt cx="812800" cy="812800"/>
          </a:xfrm>
        </p:grpSpPr>
        <p:sp>
          <p:nvSpPr>
            <p:cNvPr id="305" name="Google Shape;30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5"/>
          <p:cNvGrpSpPr/>
          <p:nvPr/>
        </p:nvGrpSpPr>
        <p:grpSpPr>
          <a:xfrm>
            <a:off x="1913717" y="3705073"/>
            <a:ext cx="147510" cy="147510"/>
            <a:chOff x="0" y="0"/>
            <a:chExt cx="812800" cy="812800"/>
          </a:xfrm>
        </p:grpSpPr>
        <p:sp>
          <p:nvSpPr>
            <p:cNvPr id="308" name="Google Shape;3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5"/>
          <p:cNvGrpSpPr/>
          <p:nvPr/>
        </p:nvGrpSpPr>
        <p:grpSpPr>
          <a:xfrm>
            <a:off x="11926979" y="9326142"/>
            <a:ext cx="147510" cy="147510"/>
            <a:chOff x="0" y="0"/>
            <a:chExt cx="812800" cy="812800"/>
          </a:xfrm>
        </p:grpSpPr>
        <p:sp>
          <p:nvSpPr>
            <p:cNvPr id="311" name="Google Shape;3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5"/>
          <p:cNvGrpSpPr/>
          <p:nvPr/>
        </p:nvGrpSpPr>
        <p:grpSpPr>
          <a:xfrm>
            <a:off x="17521448" y="7810209"/>
            <a:ext cx="147510" cy="147510"/>
            <a:chOff x="0" y="0"/>
            <a:chExt cx="812800" cy="812800"/>
          </a:xfrm>
        </p:grpSpPr>
        <p:sp>
          <p:nvSpPr>
            <p:cNvPr id="314" name="Google Shape;31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5"/>
          <p:cNvGrpSpPr/>
          <p:nvPr/>
        </p:nvGrpSpPr>
        <p:grpSpPr>
          <a:xfrm>
            <a:off x="5103588" y="3330207"/>
            <a:ext cx="147510" cy="147510"/>
            <a:chOff x="0" y="0"/>
            <a:chExt cx="812800" cy="812800"/>
          </a:xfrm>
        </p:grpSpPr>
        <p:sp>
          <p:nvSpPr>
            <p:cNvPr id="317" name="Google Shape;3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5"/>
          <p:cNvGrpSpPr/>
          <p:nvPr/>
        </p:nvGrpSpPr>
        <p:grpSpPr>
          <a:xfrm>
            <a:off x="13669045" y="692304"/>
            <a:ext cx="147510" cy="147510"/>
            <a:chOff x="0" y="0"/>
            <a:chExt cx="812800" cy="812800"/>
          </a:xfrm>
        </p:grpSpPr>
        <p:sp>
          <p:nvSpPr>
            <p:cNvPr id="320" name="Google Shape;3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5"/>
          <p:cNvGrpSpPr/>
          <p:nvPr/>
        </p:nvGrpSpPr>
        <p:grpSpPr>
          <a:xfrm>
            <a:off x="13816556" y="2927333"/>
            <a:ext cx="147510" cy="147510"/>
            <a:chOff x="0" y="0"/>
            <a:chExt cx="812800" cy="812800"/>
          </a:xfrm>
        </p:grpSpPr>
        <p:sp>
          <p:nvSpPr>
            <p:cNvPr id="323" name="Google Shape;3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5"/>
          <p:cNvGrpSpPr/>
          <p:nvPr/>
        </p:nvGrpSpPr>
        <p:grpSpPr>
          <a:xfrm>
            <a:off x="11926979" y="7158794"/>
            <a:ext cx="147510" cy="147510"/>
            <a:chOff x="0" y="0"/>
            <a:chExt cx="812800" cy="812800"/>
          </a:xfrm>
        </p:grpSpPr>
        <p:sp>
          <p:nvSpPr>
            <p:cNvPr id="326" name="Google Shape;32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5"/>
          <p:cNvGrpSpPr/>
          <p:nvPr/>
        </p:nvGrpSpPr>
        <p:grpSpPr>
          <a:xfrm>
            <a:off x="12074489" y="5069745"/>
            <a:ext cx="147510" cy="147510"/>
            <a:chOff x="0" y="0"/>
            <a:chExt cx="812800" cy="812800"/>
          </a:xfrm>
        </p:grpSpPr>
        <p:sp>
          <p:nvSpPr>
            <p:cNvPr id="329" name="Google Shape;3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5"/>
          <p:cNvGrpSpPr/>
          <p:nvPr/>
        </p:nvGrpSpPr>
        <p:grpSpPr>
          <a:xfrm>
            <a:off x="12727079" y="3984817"/>
            <a:ext cx="147510" cy="147510"/>
            <a:chOff x="0" y="0"/>
            <a:chExt cx="812800" cy="812800"/>
          </a:xfrm>
        </p:grpSpPr>
        <p:sp>
          <p:nvSpPr>
            <p:cNvPr id="332" name="Google Shape;3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5"/>
          <p:cNvGrpSpPr/>
          <p:nvPr/>
        </p:nvGrpSpPr>
        <p:grpSpPr>
          <a:xfrm>
            <a:off x="6496706" y="4200169"/>
            <a:ext cx="147510" cy="147510"/>
            <a:chOff x="0" y="0"/>
            <a:chExt cx="812800" cy="812800"/>
          </a:xfrm>
        </p:grpSpPr>
        <p:sp>
          <p:nvSpPr>
            <p:cNvPr id="335" name="Google Shape;3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5"/>
          <p:cNvGrpSpPr/>
          <p:nvPr/>
        </p:nvGrpSpPr>
        <p:grpSpPr>
          <a:xfrm>
            <a:off x="5029833" y="9393985"/>
            <a:ext cx="147510" cy="147510"/>
            <a:chOff x="0" y="0"/>
            <a:chExt cx="812800" cy="812800"/>
          </a:xfrm>
        </p:grpSpPr>
        <p:sp>
          <p:nvSpPr>
            <p:cNvPr id="338" name="Google Shape;3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15"/>
          <p:cNvSpPr/>
          <p:nvPr/>
        </p:nvSpPr>
        <p:spPr>
          <a:xfrm rot="-848703">
            <a:off x="-273097" y="3074843"/>
            <a:ext cx="1435165" cy="1306000"/>
          </a:xfrm>
          <a:custGeom>
            <a:rect b="b" l="l" r="r" t="t"/>
            <a:pathLst>
              <a:path extrusionOk="0" h="1306000" w="1435165">
                <a:moveTo>
                  <a:pt x="0" y="0"/>
                </a:moveTo>
                <a:lnTo>
                  <a:pt x="1435165" y="0"/>
                </a:lnTo>
                <a:lnTo>
                  <a:pt x="1435165" y="1306000"/>
                </a:lnTo>
                <a:lnTo>
                  <a:pt x="0" y="1306000"/>
                </a:lnTo>
                <a:lnTo>
                  <a:pt x="0" y="0"/>
                </a:lnTo>
                <a:close/>
              </a:path>
            </a:pathLst>
          </a:custGeom>
          <a:blipFill rotWithShape="1">
            <a:blip r:embed="rId5">
              <a:alphaModFix/>
            </a:blip>
            <a:stretch>
              <a:fillRect b="0" l="0" r="0" t="0"/>
            </a:stretch>
          </a:blipFill>
          <a:ln>
            <a:noFill/>
          </a:ln>
        </p:spPr>
      </p:sp>
      <p:sp>
        <p:nvSpPr>
          <p:cNvPr id="341" name="Google Shape;341;p15"/>
          <p:cNvSpPr/>
          <p:nvPr/>
        </p:nvSpPr>
        <p:spPr>
          <a:xfrm rot="-848703">
            <a:off x="9224050" y="9555460"/>
            <a:ext cx="1435165" cy="1306000"/>
          </a:xfrm>
          <a:custGeom>
            <a:rect b="b" l="l" r="r" t="t"/>
            <a:pathLst>
              <a:path extrusionOk="0" h="1306000" w="1435165">
                <a:moveTo>
                  <a:pt x="0" y="0"/>
                </a:moveTo>
                <a:lnTo>
                  <a:pt x="1435165" y="0"/>
                </a:lnTo>
                <a:lnTo>
                  <a:pt x="1435165" y="1306000"/>
                </a:lnTo>
                <a:lnTo>
                  <a:pt x="0" y="1306000"/>
                </a:lnTo>
                <a:lnTo>
                  <a:pt x="0" y="0"/>
                </a:lnTo>
                <a:close/>
              </a:path>
            </a:pathLst>
          </a:custGeom>
          <a:blipFill rotWithShape="1">
            <a:blip r:embed="rId5">
              <a:alphaModFix/>
            </a:blip>
            <a:stretch>
              <a:fillRect b="0" l="0" r="0" t="0"/>
            </a:stretch>
          </a:blipFill>
          <a:ln>
            <a:noFill/>
          </a:ln>
        </p:spPr>
      </p:sp>
      <p:sp>
        <p:nvSpPr>
          <p:cNvPr id="342" name="Google Shape;342;p15"/>
          <p:cNvSpPr/>
          <p:nvPr/>
        </p:nvSpPr>
        <p:spPr>
          <a:xfrm rot="-1531308">
            <a:off x="10672082" y="2945600"/>
            <a:ext cx="1285409" cy="1518947"/>
          </a:xfrm>
          <a:custGeom>
            <a:rect b="b" l="l" r="r" t="t"/>
            <a:pathLst>
              <a:path extrusionOk="0" h="1518947" w="1285409">
                <a:moveTo>
                  <a:pt x="0" y="0"/>
                </a:moveTo>
                <a:lnTo>
                  <a:pt x="1285409" y="0"/>
                </a:lnTo>
                <a:lnTo>
                  <a:pt x="1285409" y="1518947"/>
                </a:lnTo>
                <a:lnTo>
                  <a:pt x="0" y="1518947"/>
                </a:lnTo>
                <a:lnTo>
                  <a:pt x="0" y="0"/>
                </a:lnTo>
                <a:close/>
              </a:path>
            </a:pathLst>
          </a:custGeom>
          <a:blipFill rotWithShape="1">
            <a:blip r:embed="rId6">
              <a:alphaModFix/>
            </a:blip>
            <a:stretch>
              <a:fillRect b="0" l="0" r="0" t="0"/>
            </a:stretch>
          </a:blipFill>
          <a:ln>
            <a:noFill/>
          </a:ln>
        </p:spPr>
      </p:sp>
      <p:sp>
        <p:nvSpPr>
          <p:cNvPr id="343" name="Google Shape;343;p15"/>
          <p:cNvSpPr/>
          <p:nvPr/>
        </p:nvSpPr>
        <p:spPr>
          <a:xfrm rot="-1531308">
            <a:off x="17390440" y="9264395"/>
            <a:ext cx="1285409" cy="1518947"/>
          </a:xfrm>
          <a:custGeom>
            <a:rect b="b" l="l" r="r" t="t"/>
            <a:pathLst>
              <a:path extrusionOk="0" h="1518947" w="1285409">
                <a:moveTo>
                  <a:pt x="0" y="0"/>
                </a:moveTo>
                <a:lnTo>
                  <a:pt x="1285409" y="0"/>
                </a:lnTo>
                <a:lnTo>
                  <a:pt x="1285409" y="1518947"/>
                </a:lnTo>
                <a:lnTo>
                  <a:pt x="0" y="1518947"/>
                </a:lnTo>
                <a:lnTo>
                  <a:pt x="0" y="0"/>
                </a:lnTo>
                <a:close/>
              </a:path>
            </a:pathLst>
          </a:custGeom>
          <a:blipFill rotWithShape="1">
            <a:blip r:embed="rId6">
              <a:alphaModFix/>
            </a:blip>
            <a:stretch>
              <a:fillRect b="0" l="0" r="0" t="0"/>
            </a:stretch>
          </a:blipFill>
          <a:ln>
            <a:noFill/>
          </a:ln>
        </p:spPr>
      </p:sp>
      <p:sp>
        <p:nvSpPr>
          <p:cNvPr id="344" name="Google Shape;344;p15"/>
          <p:cNvSpPr txBox="1"/>
          <p:nvPr/>
        </p:nvSpPr>
        <p:spPr>
          <a:xfrm>
            <a:off x="7490963" y="6320507"/>
            <a:ext cx="3306074" cy="48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D6B44A"/>
                </a:solidFill>
                <a:latin typeface="Arial"/>
                <a:ea typeface="Arial"/>
                <a:cs typeface="Arial"/>
                <a:sym typeface="Arial"/>
              </a:rPr>
              <a:t>Our Projects</a:t>
            </a:r>
            <a:endParaRPr/>
          </a:p>
        </p:txBody>
      </p:sp>
      <p:sp>
        <p:nvSpPr>
          <p:cNvPr id="345" name="Google Shape;345;p15"/>
          <p:cNvSpPr txBox="1"/>
          <p:nvPr/>
        </p:nvSpPr>
        <p:spPr>
          <a:xfrm>
            <a:off x="1613299" y="6320507"/>
            <a:ext cx="3306074" cy="48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D6B44A"/>
                </a:solidFill>
                <a:latin typeface="Arial"/>
                <a:ea typeface="Arial"/>
                <a:cs typeface="Arial"/>
                <a:sym typeface="Arial"/>
              </a:rPr>
              <a:t>Introduction</a:t>
            </a:r>
            <a:endParaRPr/>
          </a:p>
        </p:txBody>
      </p:sp>
      <p:sp>
        <p:nvSpPr>
          <p:cNvPr id="346" name="Google Shape;346;p15"/>
          <p:cNvSpPr txBox="1"/>
          <p:nvPr/>
        </p:nvSpPr>
        <p:spPr>
          <a:xfrm>
            <a:off x="1613299" y="7111169"/>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347" name="Google Shape;347;p15"/>
          <p:cNvSpPr txBox="1"/>
          <p:nvPr/>
        </p:nvSpPr>
        <p:spPr>
          <a:xfrm>
            <a:off x="7490963" y="7111169"/>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348" name="Google Shape;348;p15"/>
          <p:cNvSpPr txBox="1"/>
          <p:nvPr/>
        </p:nvSpPr>
        <p:spPr>
          <a:xfrm>
            <a:off x="13368628" y="7111169"/>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a:t>
            </a:r>
            <a:endParaRPr/>
          </a:p>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you want to discuss.</a:t>
            </a:r>
            <a:endParaRPr/>
          </a:p>
        </p:txBody>
      </p:sp>
      <p:sp>
        <p:nvSpPr>
          <p:cNvPr id="349" name="Google Shape;349;p15"/>
          <p:cNvSpPr txBox="1"/>
          <p:nvPr/>
        </p:nvSpPr>
        <p:spPr>
          <a:xfrm>
            <a:off x="13124425" y="6320507"/>
            <a:ext cx="3794478" cy="48575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D6B44A"/>
                </a:solidFill>
                <a:latin typeface="Arial"/>
                <a:ea typeface="Arial"/>
                <a:cs typeface="Arial"/>
                <a:sym typeface="Arial"/>
              </a:rPr>
              <a:t>About Us</a:t>
            </a:r>
            <a:endParaRPr/>
          </a:p>
        </p:txBody>
      </p:sp>
      <p:sp>
        <p:nvSpPr>
          <p:cNvPr id="350" name="Google Shape;350;p15"/>
          <p:cNvSpPr txBox="1"/>
          <p:nvPr/>
        </p:nvSpPr>
        <p:spPr>
          <a:xfrm>
            <a:off x="4206782" y="1440815"/>
            <a:ext cx="9874436" cy="1061721"/>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8000" u="none" cap="none" strike="noStrike">
                <a:solidFill>
                  <a:srgbClr val="D6B44A"/>
                </a:solidFill>
                <a:latin typeface="Josefin Sans"/>
                <a:ea typeface="Josefin Sans"/>
                <a:cs typeface="Josefin Sans"/>
                <a:sym typeface="Josefin Sans"/>
              </a:rPr>
              <a:t>Table Of Contents</a:t>
            </a:r>
            <a:endParaRPr/>
          </a:p>
        </p:txBody>
      </p:sp>
      <p:sp>
        <p:nvSpPr>
          <p:cNvPr id="351" name="Google Shape;351;p15"/>
          <p:cNvSpPr txBox="1"/>
          <p:nvPr/>
        </p:nvSpPr>
        <p:spPr>
          <a:xfrm>
            <a:off x="1913717" y="4903822"/>
            <a:ext cx="2705238" cy="1061721"/>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8000" u="none" cap="none" strike="noStrike">
                <a:solidFill>
                  <a:srgbClr val="D6B44A"/>
                </a:solidFill>
                <a:latin typeface="Josefin Sans"/>
                <a:ea typeface="Josefin Sans"/>
                <a:cs typeface="Josefin Sans"/>
                <a:sym typeface="Josefin Sans"/>
              </a:rPr>
              <a:t>01</a:t>
            </a:r>
            <a:endParaRPr/>
          </a:p>
        </p:txBody>
      </p:sp>
      <p:sp>
        <p:nvSpPr>
          <p:cNvPr id="352" name="Google Shape;352;p15"/>
          <p:cNvSpPr txBox="1"/>
          <p:nvPr/>
        </p:nvSpPr>
        <p:spPr>
          <a:xfrm>
            <a:off x="7791381" y="4903822"/>
            <a:ext cx="2705238" cy="1061721"/>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8000" u="none" cap="none" strike="noStrike">
                <a:solidFill>
                  <a:srgbClr val="D6B44A"/>
                </a:solidFill>
                <a:latin typeface="Josefin Sans"/>
                <a:ea typeface="Josefin Sans"/>
                <a:cs typeface="Josefin Sans"/>
                <a:sym typeface="Josefin Sans"/>
              </a:rPr>
              <a:t>02</a:t>
            </a:r>
            <a:endParaRPr/>
          </a:p>
        </p:txBody>
      </p:sp>
      <p:sp>
        <p:nvSpPr>
          <p:cNvPr id="353" name="Google Shape;353;p15"/>
          <p:cNvSpPr txBox="1"/>
          <p:nvPr/>
        </p:nvSpPr>
        <p:spPr>
          <a:xfrm>
            <a:off x="13669045" y="4903822"/>
            <a:ext cx="2705238" cy="1061721"/>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8000" u="none" cap="none" strike="noStrike">
                <a:solidFill>
                  <a:srgbClr val="D6B44A"/>
                </a:solidFill>
                <a:latin typeface="Josefin Sans"/>
                <a:ea typeface="Josefin Sans"/>
                <a:cs typeface="Josefin Sans"/>
                <a:sym typeface="Josefin Sans"/>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357" name="Shape 357"/>
        <p:cNvGrpSpPr/>
        <p:nvPr/>
      </p:nvGrpSpPr>
      <p:grpSpPr>
        <a:xfrm>
          <a:off x="0" y="0"/>
          <a:ext cx="0" cy="0"/>
          <a:chOff x="0" y="0"/>
          <a:chExt cx="0" cy="0"/>
        </a:xfrm>
      </p:grpSpPr>
      <p:sp>
        <p:nvSpPr>
          <p:cNvPr id="358" name="Google Shape;358;p16"/>
          <p:cNvSpPr/>
          <p:nvPr/>
        </p:nvSpPr>
        <p:spPr>
          <a:xfrm>
            <a:off x="4042795" y="0"/>
            <a:ext cx="10202410" cy="10202410"/>
          </a:xfrm>
          <a:custGeom>
            <a:rect b="b" l="l" r="r" t="t"/>
            <a:pathLst>
              <a:path extrusionOk="0" h="10202410" w="10202410">
                <a:moveTo>
                  <a:pt x="0" y="0"/>
                </a:moveTo>
                <a:lnTo>
                  <a:pt x="10202410" y="0"/>
                </a:lnTo>
                <a:lnTo>
                  <a:pt x="10202410" y="10202410"/>
                </a:lnTo>
                <a:lnTo>
                  <a:pt x="0" y="10202410"/>
                </a:lnTo>
                <a:lnTo>
                  <a:pt x="0" y="0"/>
                </a:lnTo>
                <a:close/>
              </a:path>
            </a:pathLst>
          </a:custGeom>
          <a:blipFill rotWithShape="1">
            <a:blip r:embed="rId3">
              <a:alphaModFix/>
            </a:blip>
            <a:stretch>
              <a:fillRect b="0" l="0" r="0" t="0"/>
            </a:stretch>
          </a:blipFill>
          <a:ln>
            <a:noFill/>
          </a:ln>
        </p:spPr>
      </p:sp>
      <p:sp>
        <p:nvSpPr>
          <p:cNvPr id="359" name="Google Shape;359;p16"/>
          <p:cNvSpPr/>
          <p:nvPr/>
        </p:nvSpPr>
        <p:spPr>
          <a:xfrm>
            <a:off x="3592012" y="2321896"/>
            <a:ext cx="11103976" cy="5653745"/>
          </a:xfrm>
          <a:custGeom>
            <a:rect b="b" l="l" r="r" t="t"/>
            <a:pathLst>
              <a:path extrusionOk="0" h="1489052" w="2924504">
                <a:moveTo>
                  <a:pt x="0" y="0"/>
                </a:moveTo>
                <a:lnTo>
                  <a:pt x="2924504" y="0"/>
                </a:lnTo>
                <a:lnTo>
                  <a:pt x="2924504" y="1489052"/>
                </a:lnTo>
                <a:lnTo>
                  <a:pt x="0" y="1489052"/>
                </a:lnTo>
                <a:close/>
              </a:path>
            </a:pathLst>
          </a:custGeom>
          <a:solidFill>
            <a:srgbClr val="112449"/>
          </a:solidFill>
          <a:ln>
            <a:noFill/>
          </a:ln>
        </p:spPr>
      </p:sp>
      <p:sp>
        <p:nvSpPr>
          <p:cNvPr id="360" name="Google Shape;360;p16"/>
          <p:cNvSpPr/>
          <p:nvPr/>
        </p:nvSpPr>
        <p:spPr>
          <a:xfrm>
            <a:off x="15188435" y="285895"/>
            <a:ext cx="2807535" cy="2891655"/>
          </a:xfrm>
          <a:custGeom>
            <a:rect b="b" l="l" r="r" t="t"/>
            <a:pathLst>
              <a:path extrusionOk="0" h="2891655" w="2807535">
                <a:moveTo>
                  <a:pt x="0" y="0"/>
                </a:moveTo>
                <a:lnTo>
                  <a:pt x="2807535" y="0"/>
                </a:lnTo>
                <a:lnTo>
                  <a:pt x="2807535" y="2891656"/>
                </a:lnTo>
                <a:lnTo>
                  <a:pt x="0" y="2891656"/>
                </a:lnTo>
                <a:lnTo>
                  <a:pt x="0" y="0"/>
                </a:lnTo>
                <a:close/>
              </a:path>
            </a:pathLst>
          </a:custGeom>
          <a:blipFill rotWithShape="1">
            <a:blip r:embed="rId4">
              <a:alphaModFix/>
            </a:blip>
            <a:stretch>
              <a:fillRect b="0" l="0" r="0" t="0"/>
            </a:stretch>
          </a:blipFill>
          <a:ln>
            <a:noFill/>
          </a:ln>
        </p:spPr>
      </p:sp>
      <p:sp>
        <p:nvSpPr>
          <p:cNvPr id="361" name="Google Shape;361;p16"/>
          <p:cNvSpPr/>
          <p:nvPr/>
        </p:nvSpPr>
        <p:spPr>
          <a:xfrm>
            <a:off x="292030" y="285895"/>
            <a:ext cx="2807535" cy="2891655"/>
          </a:xfrm>
          <a:custGeom>
            <a:rect b="b" l="l" r="r" t="t"/>
            <a:pathLst>
              <a:path extrusionOk="0" h="2891655" w="2807535">
                <a:moveTo>
                  <a:pt x="0" y="0"/>
                </a:moveTo>
                <a:lnTo>
                  <a:pt x="2807535" y="0"/>
                </a:lnTo>
                <a:lnTo>
                  <a:pt x="2807535" y="2891656"/>
                </a:lnTo>
                <a:lnTo>
                  <a:pt x="0" y="2891656"/>
                </a:lnTo>
                <a:lnTo>
                  <a:pt x="0" y="0"/>
                </a:lnTo>
                <a:close/>
              </a:path>
            </a:pathLst>
          </a:custGeom>
          <a:blipFill rotWithShape="1">
            <a:blip r:embed="rId4">
              <a:alphaModFix/>
            </a:blip>
            <a:stretch>
              <a:fillRect b="0" l="0" r="0" t="0"/>
            </a:stretch>
          </a:blipFill>
          <a:ln>
            <a:noFill/>
          </a:ln>
        </p:spPr>
      </p:sp>
      <p:sp>
        <p:nvSpPr>
          <p:cNvPr id="362" name="Google Shape;362;p16"/>
          <p:cNvSpPr/>
          <p:nvPr/>
        </p:nvSpPr>
        <p:spPr>
          <a:xfrm>
            <a:off x="15188435" y="3697672"/>
            <a:ext cx="2807535" cy="2891655"/>
          </a:xfrm>
          <a:custGeom>
            <a:rect b="b" l="l" r="r" t="t"/>
            <a:pathLst>
              <a:path extrusionOk="0" h="2891655" w="2807535">
                <a:moveTo>
                  <a:pt x="0" y="0"/>
                </a:moveTo>
                <a:lnTo>
                  <a:pt x="2807535" y="0"/>
                </a:lnTo>
                <a:lnTo>
                  <a:pt x="2807535" y="2891656"/>
                </a:lnTo>
                <a:lnTo>
                  <a:pt x="0" y="2891656"/>
                </a:lnTo>
                <a:lnTo>
                  <a:pt x="0" y="0"/>
                </a:lnTo>
                <a:close/>
              </a:path>
            </a:pathLst>
          </a:custGeom>
          <a:blipFill rotWithShape="1">
            <a:blip r:embed="rId4">
              <a:alphaModFix/>
            </a:blip>
            <a:stretch>
              <a:fillRect b="0" l="0" r="0" t="0"/>
            </a:stretch>
          </a:blipFill>
          <a:ln>
            <a:noFill/>
          </a:ln>
        </p:spPr>
      </p:sp>
      <p:sp>
        <p:nvSpPr>
          <p:cNvPr id="363" name="Google Shape;363;p16"/>
          <p:cNvSpPr/>
          <p:nvPr/>
        </p:nvSpPr>
        <p:spPr>
          <a:xfrm>
            <a:off x="292030" y="3697672"/>
            <a:ext cx="2807535" cy="2891655"/>
          </a:xfrm>
          <a:custGeom>
            <a:rect b="b" l="l" r="r" t="t"/>
            <a:pathLst>
              <a:path extrusionOk="0" h="2891655" w="2807535">
                <a:moveTo>
                  <a:pt x="0" y="0"/>
                </a:moveTo>
                <a:lnTo>
                  <a:pt x="2807535" y="0"/>
                </a:lnTo>
                <a:lnTo>
                  <a:pt x="2807535" y="2891656"/>
                </a:lnTo>
                <a:lnTo>
                  <a:pt x="0" y="2891656"/>
                </a:lnTo>
                <a:lnTo>
                  <a:pt x="0" y="0"/>
                </a:lnTo>
                <a:close/>
              </a:path>
            </a:pathLst>
          </a:custGeom>
          <a:blipFill rotWithShape="1">
            <a:blip r:embed="rId4">
              <a:alphaModFix/>
            </a:blip>
            <a:stretch>
              <a:fillRect b="0" l="0" r="0" t="0"/>
            </a:stretch>
          </a:blipFill>
          <a:ln>
            <a:noFill/>
          </a:ln>
        </p:spPr>
      </p:sp>
      <p:sp>
        <p:nvSpPr>
          <p:cNvPr id="364" name="Google Shape;364;p16"/>
          <p:cNvSpPr/>
          <p:nvPr/>
        </p:nvSpPr>
        <p:spPr>
          <a:xfrm>
            <a:off x="15188435" y="7109449"/>
            <a:ext cx="2807535" cy="2891655"/>
          </a:xfrm>
          <a:custGeom>
            <a:rect b="b" l="l" r="r" t="t"/>
            <a:pathLst>
              <a:path extrusionOk="0" h="2891655" w="2807535">
                <a:moveTo>
                  <a:pt x="0" y="0"/>
                </a:moveTo>
                <a:lnTo>
                  <a:pt x="2807535" y="0"/>
                </a:lnTo>
                <a:lnTo>
                  <a:pt x="2807535" y="2891656"/>
                </a:lnTo>
                <a:lnTo>
                  <a:pt x="0" y="2891656"/>
                </a:lnTo>
                <a:lnTo>
                  <a:pt x="0" y="0"/>
                </a:lnTo>
                <a:close/>
              </a:path>
            </a:pathLst>
          </a:custGeom>
          <a:blipFill rotWithShape="1">
            <a:blip r:embed="rId4">
              <a:alphaModFix/>
            </a:blip>
            <a:stretch>
              <a:fillRect b="0" l="0" r="0" t="0"/>
            </a:stretch>
          </a:blipFill>
          <a:ln>
            <a:noFill/>
          </a:ln>
        </p:spPr>
      </p:sp>
      <p:sp>
        <p:nvSpPr>
          <p:cNvPr id="365" name="Google Shape;365;p16"/>
          <p:cNvSpPr/>
          <p:nvPr/>
        </p:nvSpPr>
        <p:spPr>
          <a:xfrm>
            <a:off x="292030" y="7109449"/>
            <a:ext cx="2807535" cy="2891655"/>
          </a:xfrm>
          <a:custGeom>
            <a:rect b="b" l="l" r="r" t="t"/>
            <a:pathLst>
              <a:path extrusionOk="0" h="2891655" w="2807535">
                <a:moveTo>
                  <a:pt x="0" y="0"/>
                </a:moveTo>
                <a:lnTo>
                  <a:pt x="2807535" y="0"/>
                </a:lnTo>
                <a:lnTo>
                  <a:pt x="2807535" y="2891656"/>
                </a:lnTo>
                <a:lnTo>
                  <a:pt x="0" y="2891656"/>
                </a:lnTo>
                <a:lnTo>
                  <a:pt x="0" y="0"/>
                </a:lnTo>
                <a:close/>
              </a:path>
            </a:pathLst>
          </a:custGeom>
          <a:blipFill rotWithShape="1">
            <a:blip r:embed="rId4">
              <a:alphaModFix/>
            </a:blip>
            <a:stretch>
              <a:fillRect b="0" l="0" r="0" t="0"/>
            </a:stretch>
          </a:blipFill>
          <a:ln>
            <a:noFill/>
          </a:ln>
        </p:spPr>
      </p:sp>
      <p:sp>
        <p:nvSpPr>
          <p:cNvPr id="366" name="Google Shape;366;p16"/>
          <p:cNvSpPr txBox="1"/>
          <p:nvPr/>
        </p:nvSpPr>
        <p:spPr>
          <a:xfrm>
            <a:off x="5470303" y="6638726"/>
            <a:ext cx="7347393" cy="48133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800" u="none" cap="none" strike="noStrike">
                <a:solidFill>
                  <a:srgbClr val="EFE373"/>
                </a:solidFill>
                <a:latin typeface="Josefin Sans"/>
                <a:ea typeface="Josefin Sans"/>
                <a:cs typeface="Josefin Sans"/>
                <a:sym typeface="Josefin Sans"/>
              </a:rPr>
              <a:t>Elaborate on what you want to discuss.</a:t>
            </a:r>
            <a:endParaRPr/>
          </a:p>
        </p:txBody>
      </p:sp>
      <p:sp>
        <p:nvSpPr>
          <p:cNvPr id="367" name="Google Shape;367;p16"/>
          <p:cNvSpPr txBox="1"/>
          <p:nvPr/>
        </p:nvSpPr>
        <p:spPr>
          <a:xfrm>
            <a:off x="4062903" y="4933212"/>
            <a:ext cx="10162194" cy="1197228"/>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9099" u="none" cap="none" strike="noStrike">
                <a:solidFill>
                  <a:srgbClr val="D6B44A"/>
                </a:solidFill>
                <a:latin typeface="Josefin Sans"/>
                <a:ea typeface="Josefin Sans"/>
                <a:cs typeface="Josefin Sans"/>
                <a:sym typeface="Josefin Sans"/>
              </a:rPr>
              <a:t>INTRODUCTION</a:t>
            </a:r>
            <a:endParaRPr/>
          </a:p>
        </p:txBody>
      </p:sp>
      <p:sp>
        <p:nvSpPr>
          <p:cNvPr id="368" name="Google Shape;368;p16"/>
          <p:cNvSpPr/>
          <p:nvPr/>
        </p:nvSpPr>
        <p:spPr>
          <a:xfrm>
            <a:off x="7930197" y="2810252"/>
            <a:ext cx="1265241" cy="1427635"/>
          </a:xfrm>
          <a:custGeom>
            <a:rect b="b" l="l" r="r" t="t"/>
            <a:pathLst>
              <a:path extrusionOk="0" h="1427635" w="1265241">
                <a:moveTo>
                  <a:pt x="0" y="0"/>
                </a:moveTo>
                <a:lnTo>
                  <a:pt x="1265242" y="0"/>
                </a:lnTo>
                <a:lnTo>
                  <a:pt x="1265242" y="1427635"/>
                </a:lnTo>
                <a:lnTo>
                  <a:pt x="0" y="1427635"/>
                </a:lnTo>
                <a:lnTo>
                  <a:pt x="0" y="0"/>
                </a:lnTo>
                <a:close/>
              </a:path>
            </a:pathLst>
          </a:custGeom>
          <a:blipFill rotWithShape="1">
            <a:blip r:embed="rId5">
              <a:alphaModFix/>
            </a:blip>
            <a:stretch>
              <a:fillRect b="0" l="0" r="0" t="0"/>
            </a:stretch>
          </a:blipFill>
          <a:ln>
            <a:noFill/>
          </a:ln>
        </p:spPr>
      </p:sp>
      <p:sp>
        <p:nvSpPr>
          <p:cNvPr id="369" name="Google Shape;369;p16"/>
          <p:cNvSpPr/>
          <p:nvPr/>
        </p:nvSpPr>
        <p:spPr>
          <a:xfrm>
            <a:off x="9308019" y="2810252"/>
            <a:ext cx="615073" cy="1427635"/>
          </a:xfrm>
          <a:custGeom>
            <a:rect b="b" l="l" r="r" t="t"/>
            <a:pathLst>
              <a:path extrusionOk="0" h="1427635" w="615073">
                <a:moveTo>
                  <a:pt x="0" y="0"/>
                </a:moveTo>
                <a:lnTo>
                  <a:pt x="615073" y="0"/>
                </a:lnTo>
                <a:lnTo>
                  <a:pt x="615073" y="1427635"/>
                </a:lnTo>
                <a:lnTo>
                  <a:pt x="0" y="1427635"/>
                </a:lnTo>
                <a:lnTo>
                  <a:pt x="0" y="0"/>
                </a:lnTo>
                <a:close/>
              </a:path>
            </a:pathLst>
          </a:custGeom>
          <a:blipFill rotWithShape="1">
            <a:blip r:embed="rId6">
              <a:alphaModFix/>
            </a:blip>
            <a:stretch>
              <a:fillRect b="0" l="0" r="0" t="0"/>
            </a:stretch>
          </a:blipFill>
          <a:ln>
            <a:noFill/>
          </a:ln>
        </p:spPr>
      </p:sp>
      <p:grpSp>
        <p:nvGrpSpPr>
          <p:cNvPr id="370" name="Google Shape;370;p16"/>
          <p:cNvGrpSpPr/>
          <p:nvPr/>
        </p:nvGrpSpPr>
        <p:grpSpPr>
          <a:xfrm>
            <a:off x="3547597" y="2190300"/>
            <a:ext cx="11263225" cy="6285825"/>
            <a:chOff x="3547600" y="2190300"/>
            <a:chExt cx="11263225" cy="6285825"/>
          </a:xfrm>
        </p:grpSpPr>
        <p:sp>
          <p:nvSpPr>
            <p:cNvPr id="371" name="Google Shape;371;p16"/>
            <p:cNvSpPr/>
            <p:nvPr/>
          </p:nvSpPr>
          <p:spPr>
            <a:xfrm rot="5400000">
              <a:off x="11697141" y="4992272"/>
              <a:ext cx="5915350" cy="311996"/>
            </a:xfrm>
            <a:custGeom>
              <a:rect b="b" l="l" r="r" t="t"/>
              <a:pathLst>
                <a:path extrusionOk="0" h="415995" w="7887133">
                  <a:moveTo>
                    <a:pt x="0" y="0"/>
                  </a:moveTo>
                  <a:lnTo>
                    <a:pt x="7887133" y="0"/>
                  </a:lnTo>
                  <a:lnTo>
                    <a:pt x="7887133" y="415995"/>
                  </a:lnTo>
                  <a:lnTo>
                    <a:pt x="0" y="415995"/>
                  </a:lnTo>
                  <a:lnTo>
                    <a:pt x="0" y="0"/>
                  </a:lnTo>
                  <a:close/>
                </a:path>
              </a:pathLst>
            </a:custGeom>
            <a:blipFill rotWithShape="1">
              <a:blip r:embed="rId7">
                <a:alphaModFix/>
              </a:blip>
              <a:stretch>
                <a:fillRect b="-452181" l="-8625" r="-484599" t="0"/>
              </a:stretch>
            </a:blipFill>
            <a:ln>
              <a:noFill/>
            </a:ln>
          </p:spPr>
        </p:sp>
        <p:pic>
          <p:nvPicPr>
            <p:cNvPr id="372" name="Google Shape;372;p16"/>
            <p:cNvPicPr preferRelativeResize="0"/>
            <p:nvPr/>
          </p:nvPicPr>
          <p:blipFill rotWithShape="1">
            <a:blip r:embed="rId8">
              <a:alphaModFix/>
            </a:blip>
            <a:srcRect b="0" l="1594" r="0" t="0"/>
            <a:stretch/>
          </p:blipFill>
          <p:spPr>
            <a:xfrm>
              <a:off x="3547600" y="2190300"/>
              <a:ext cx="11263225" cy="504600"/>
            </a:xfrm>
            <a:prstGeom prst="rect">
              <a:avLst/>
            </a:prstGeom>
            <a:noFill/>
            <a:ln>
              <a:noFill/>
            </a:ln>
          </p:spPr>
        </p:pic>
        <p:pic>
          <p:nvPicPr>
            <p:cNvPr id="373" name="Google Shape;373;p16"/>
            <p:cNvPicPr preferRelativeResize="0"/>
            <p:nvPr/>
          </p:nvPicPr>
          <p:blipFill rotWithShape="1">
            <a:blip r:embed="rId9">
              <a:alphaModFix/>
            </a:blip>
            <a:srcRect b="0" l="0" r="60054" t="0"/>
            <a:stretch/>
          </p:blipFill>
          <p:spPr>
            <a:xfrm>
              <a:off x="3547600" y="2275525"/>
              <a:ext cx="210975" cy="5735951"/>
            </a:xfrm>
            <a:prstGeom prst="rect">
              <a:avLst/>
            </a:prstGeom>
            <a:noFill/>
            <a:ln>
              <a:noFill/>
            </a:ln>
          </p:spPr>
        </p:pic>
        <p:pic>
          <p:nvPicPr>
            <p:cNvPr id="374" name="Google Shape;374;p16"/>
            <p:cNvPicPr preferRelativeResize="0"/>
            <p:nvPr/>
          </p:nvPicPr>
          <p:blipFill rotWithShape="1">
            <a:blip r:embed="rId10">
              <a:alphaModFix/>
            </a:blip>
            <a:srcRect b="0" l="685" r="0" t="-644"/>
            <a:stretch/>
          </p:blipFill>
          <p:spPr>
            <a:xfrm>
              <a:off x="3554028" y="7968275"/>
              <a:ext cx="11226199" cy="50785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378" name="Shape 378"/>
        <p:cNvGrpSpPr/>
        <p:nvPr/>
      </p:nvGrpSpPr>
      <p:grpSpPr>
        <a:xfrm>
          <a:off x="0" y="0"/>
          <a:ext cx="0" cy="0"/>
          <a:chOff x="0" y="0"/>
          <a:chExt cx="0" cy="0"/>
        </a:xfrm>
      </p:grpSpPr>
      <p:sp>
        <p:nvSpPr>
          <p:cNvPr id="379" name="Google Shape;379;p17"/>
          <p:cNvSpPr/>
          <p:nvPr/>
        </p:nvSpPr>
        <p:spPr>
          <a:xfrm rot="-5400000">
            <a:off x="6052848" y="-23459"/>
            <a:ext cx="6182304" cy="10537148"/>
          </a:xfrm>
          <a:custGeom>
            <a:rect b="b" l="l" r="r" t="t"/>
            <a:pathLst>
              <a:path extrusionOk="0" h="10537148" w="6182304">
                <a:moveTo>
                  <a:pt x="0" y="0"/>
                </a:moveTo>
                <a:lnTo>
                  <a:pt x="6182304" y="0"/>
                </a:lnTo>
                <a:lnTo>
                  <a:pt x="6182304" y="10537148"/>
                </a:lnTo>
                <a:lnTo>
                  <a:pt x="0" y="10537148"/>
                </a:lnTo>
                <a:lnTo>
                  <a:pt x="0" y="0"/>
                </a:lnTo>
                <a:close/>
              </a:path>
            </a:pathLst>
          </a:custGeom>
          <a:blipFill rotWithShape="1">
            <a:blip r:embed="rId3">
              <a:alphaModFix/>
            </a:blip>
            <a:stretch>
              <a:fillRect b="0" l="-21850" r="0" t="0"/>
            </a:stretch>
          </a:blipFill>
          <a:ln>
            <a:noFill/>
          </a:ln>
        </p:spPr>
      </p:sp>
      <p:sp>
        <p:nvSpPr>
          <p:cNvPr id="380" name="Google Shape;380;p17"/>
          <p:cNvSpPr/>
          <p:nvPr/>
        </p:nvSpPr>
        <p:spPr>
          <a:xfrm rot="-5400000">
            <a:off x="7346681" y="1373916"/>
            <a:ext cx="3594638" cy="10537148"/>
          </a:xfrm>
          <a:custGeom>
            <a:rect b="b" l="l" r="r" t="t"/>
            <a:pathLst>
              <a:path extrusionOk="0" h="10537148" w="3594638">
                <a:moveTo>
                  <a:pt x="0" y="0"/>
                </a:moveTo>
                <a:lnTo>
                  <a:pt x="3594638" y="0"/>
                </a:lnTo>
                <a:lnTo>
                  <a:pt x="3594638" y="10537147"/>
                </a:lnTo>
                <a:lnTo>
                  <a:pt x="0" y="10537147"/>
                </a:lnTo>
                <a:lnTo>
                  <a:pt x="0" y="0"/>
                </a:lnTo>
                <a:close/>
              </a:path>
            </a:pathLst>
          </a:custGeom>
          <a:blipFill rotWithShape="1">
            <a:blip r:embed="rId3">
              <a:alphaModFix/>
            </a:blip>
            <a:stretch>
              <a:fillRect b="0" l="0" r="-109560" t="0"/>
            </a:stretch>
          </a:blipFill>
          <a:ln>
            <a:noFill/>
          </a:ln>
        </p:spPr>
      </p:sp>
      <p:pic>
        <p:nvPicPr>
          <p:cNvPr id="381" name="Google Shape;381;p17"/>
          <p:cNvPicPr preferRelativeResize="0"/>
          <p:nvPr/>
        </p:nvPicPr>
        <p:blipFill rotWithShape="1">
          <a:blip r:embed="rId4">
            <a:alphaModFix/>
          </a:blip>
          <a:srcRect b="16087" l="1765" r="1764" t="0"/>
          <a:stretch/>
        </p:blipFill>
        <p:spPr>
          <a:xfrm>
            <a:off x="3991878" y="2340697"/>
            <a:ext cx="10304245" cy="5975221"/>
          </a:xfrm>
          <a:prstGeom prst="rect">
            <a:avLst/>
          </a:prstGeom>
          <a:noFill/>
          <a:ln>
            <a:noFill/>
          </a:ln>
        </p:spPr>
      </p:pic>
      <p:sp>
        <p:nvSpPr>
          <p:cNvPr id="382" name="Google Shape;382;p17"/>
          <p:cNvSpPr/>
          <p:nvPr/>
        </p:nvSpPr>
        <p:spPr>
          <a:xfrm>
            <a:off x="3068722" y="2911305"/>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5">
              <a:alphaModFix/>
            </a:blip>
            <a:stretch>
              <a:fillRect b="0" l="0" r="0" t="0"/>
            </a:stretch>
          </a:blipFill>
          <a:ln>
            <a:noFill/>
          </a:ln>
        </p:spPr>
      </p:sp>
      <p:sp>
        <p:nvSpPr>
          <p:cNvPr id="383" name="Google Shape;383;p17"/>
          <p:cNvSpPr/>
          <p:nvPr/>
        </p:nvSpPr>
        <p:spPr>
          <a:xfrm>
            <a:off x="1028700" y="4498224"/>
            <a:ext cx="346947" cy="346947"/>
          </a:xfrm>
          <a:custGeom>
            <a:rect b="b" l="l" r="r" t="t"/>
            <a:pathLst>
              <a:path extrusionOk="0" h="346947" w="346947">
                <a:moveTo>
                  <a:pt x="0" y="0"/>
                </a:moveTo>
                <a:lnTo>
                  <a:pt x="346947" y="0"/>
                </a:lnTo>
                <a:lnTo>
                  <a:pt x="346947" y="346946"/>
                </a:lnTo>
                <a:lnTo>
                  <a:pt x="0" y="346946"/>
                </a:lnTo>
                <a:lnTo>
                  <a:pt x="0" y="0"/>
                </a:lnTo>
                <a:close/>
              </a:path>
            </a:pathLst>
          </a:custGeom>
          <a:blipFill rotWithShape="1">
            <a:blip r:embed="rId5">
              <a:alphaModFix/>
            </a:blip>
            <a:stretch>
              <a:fillRect b="0" l="0" r="0" t="0"/>
            </a:stretch>
          </a:blipFill>
          <a:ln>
            <a:noFill/>
          </a:ln>
        </p:spPr>
      </p:sp>
      <p:sp>
        <p:nvSpPr>
          <p:cNvPr id="384" name="Google Shape;384;p17"/>
          <p:cNvSpPr/>
          <p:nvPr/>
        </p:nvSpPr>
        <p:spPr>
          <a:xfrm>
            <a:off x="1456716" y="6563726"/>
            <a:ext cx="184807" cy="184807"/>
          </a:xfrm>
          <a:custGeom>
            <a:rect b="b" l="l" r="r" t="t"/>
            <a:pathLst>
              <a:path extrusionOk="0" h="184807" w="184807">
                <a:moveTo>
                  <a:pt x="0" y="0"/>
                </a:moveTo>
                <a:lnTo>
                  <a:pt x="184808" y="0"/>
                </a:lnTo>
                <a:lnTo>
                  <a:pt x="184808" y="184808"/>
                </a:lnTo>
                <a:lnTo>
                  <a:pt x="0" y="184808"/>
                </a:lnTo>
                <a:lnTo>
                  <a:pt x="0" y="0"/>
                </a:lnTo>
                <a:close/>
              </a:path>
            </a:pathLst>
          </a:custGeom>
          <a:blipFill rotWithShape="1">
            <a:blip r:embed="rId5">
              <a:alphaModFix/>
            </a:blip>
            <a:stretch>
              <a:fillRect b="0" l="0" r="0" t="0"/>
            </a:stretch>
          </a:blipFill>
          <a:ln>
            <a:noFill/>
          </a:ln>
        </p:spPr>
      </p:sp>
      <p:sp>
        <p:nvSpPr>
          <p:cNvPr id="385" name="Google Shape;385;p17"/>
          <p:cNvSpPr/>
          <p:nvPr/>
        </p:nvSpPr>
        <p:spPr>
          <a:xfrm>
            <a:off x="2618038" y="8509657"/>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86" name="Google Shape;386;p17"/>
          <p:cNvSpPr/>
          <p:nvPr/>
        </p:nvSpPr>
        <p:spPr>
          <a:xfrm>
            <a:off x="16236992" y="5235904"/>
            <a:ext cx="184807" cy="184807"/>
          </a:xfrm>
          <a:custGeom>
            <a:rect b="b" l="l" r="r" t="t"/>
            <a:pathLst>
              <a:path extrusionOk="0" h="184807" w="184807">
                <a:moveTo>
                  <a:pt x="0" y="0"/>
                </a:moveTo>
                <a:lnTo>
                  <a:pt x="184808" y="0"/>
                </a:lnTo>
                <a:lnTo>
                  <a:pt x="184808" y="184807"/>
                </a:lnTo>
                <a:lnTo>
                  <a:pt x="0" y="184807"/>
                </a:lnTo>
                <a:lnTo>
                  <a:pt x="0" y="0"/>
                </a:lnTo>
                <a:close/>
              </a:path>
            </a:pathLst>
          </a:custGeom>
          <a:blipFill rotWithShape="1">
            <a:blip r:embed="rId5">
              <a:alphaModFix/>
            </a:blip>
            <a:stretch>
              <a:fillRect b="0" l="0" r="0" t="0"/>
            </a:stretch>
          </a:blipFill>
          <a:ln>
            <a:noFill/>
          </a:ln>
        </p:spPr>
      </p:sp>
      <p:sp>
        <p:nvSpPr>
          <p:cNvPr id="387" name="Google Shape;387;p17"/>
          <p:cNvSpPr/>
          <p:nvPr/>
        </p:nvSpPr>
        <p:spPr>
          <a:xfrm>
            <a:off x="17596182" y="5939697"/>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88" name="Google Shape;388;p17"/>
          <p:cNvSpPr/>
          <p:nvPr/>
        </p:nvSpPr>
        <p:spPr>
          <a:xfrm>
            <a:off x="16052185" y="2268643"/>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89" name="Google Shape;389;p17"/>
          <p:cNvSpPr/>
          <p:nvPr/>
        </p:nvSpPr>
        <p:spPr>
          <a:xfrm>
            <a:off x="15959782" y="560920"/>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90" name="Google Shape;390;p17"/>
          <p:cNvSpPr/>
          <p:nvPr/>
        </p:nvSpPr>
        <p:spPr>
          <a:xfrm>
            <a:off x="1549120" y="9636523"/>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91" name="Google Shape;391;p17"/>
          <p:cNvSpPr/>
          <p:nvPr/>
        </p:nvSpPr>
        <p:spPr>
          <a:xfrm>
            <a:off x="4409791" y="9451716"/>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92" name="Google Shape;392;p17"/>
          <p:cNvSpPr/>
          <p:nvPr/>
        </p:nvSpPr>
        <p:spPr>
          <a:xfrm>
            <a:off x="2710441" y="5143500"/>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93" name="Google Shape;393;p17"/>
          <p:cNvSpPr/>
          <p:nvPr/>
        </p:nvSpPr>
        <p:spPr>
          <a:xfrm>
            <a:off x="1549120" y="2361046"/>
            <a:ext cx="184807" cy="184807"/>
          </a:xfrm>
          <a:custGeom>
            <a:rect b="b" l="l" r="r" t="t"/>
            <a:pathLst>
              <a:path extrusionOk="0" h="184807" w="184807">
                <a:moveTo>
                  <a:pt x="0" y="0"/>
                </a:moveTo>
                <a:lnTo>
                  <a:pt x="184807" y="0"/>
                </a:lnTo>
                <a:lnTo>
                  <a:pt x="184807" y="184807"/>
                </a:lnTo>
                <a:lnTo>
                  <a:pt x="0" y="184807"/>
                </a:lnTo>
                <a:lnTo>
                  <a:pt x="0" y="0"/>
                </a:lnTo>
                <a:close/>
              </a:path>
            </a:pathLst>
          </a:custGeom>
          <a:blipFill rotWithShape="1">
            <a:blip r:embed="rId5">
              <a:alphaModFix/>
            </a:blip>
            <a:stretch>
              <a:fillRect b="0" l="0" r="0" t="0"/>
            </a:stretch>
          </a:blipFill>
          <a:ln>
            <a:noFill/>
          </a:ln>
        </p:spPr>
      </p:sp>
      <p:sp>
        <p:nvSpPr>
          <p:cNvPr id="394" name="Google Shape;394;p17"/>
          <p:cNvSpPr/>
          <p:nvPr/>
        </p:nvSpPr>
        <p:spPr>
          <a:xfrm>
            <a:off x="2895248" y="6829603"/>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5">
              <a:alphaModFix/>
            </a:blip>
            <a:stretch>
              <a:fillRect b="0" l="0" r="0" t="0"/>
            </a:stretch>
          </a:blipFill>
          <a:ln>
            <a:noFill/>
          </a:ln>
        </p:spPr>
      </p:sp>
      <p:sp>
        <p:nvSpPr>
          <p:cNvPr id="395" name="Google Shape;395;p17"/>
          <p:cNvSpPr/>
          <p:nvPr/>
        </p:nvSpPr>
        <p:spPr>
          <a:xfrm>
            <a:off x="681753" y="8266335"/>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5">
              <a:alphaModFix/>
            </a:blip>
            <a:stretch>
              <a:fillRect b="0" l="0" r="0" t="0"/>
            </a:stretch>
          </a:blipFill>
          <a:ln>
            <a:noFill/>
          </a:ln>
        </p:spPr>
      </p:sp>
      <p:sp>
        <p:nvSpPr>
          <p:cNvPr id="396" name="Google Shape;396;p17"/>
          <p:cNvSpPr/>
          <p:nvPr/>
        </p:nvSpPr>
        <p:spPr>
          <a:xfrm>
            <a:off x="17085827" y="1462854"/>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5">
              <a:alphaModFix/>
            </a:blip>
            <a:stretch>
              <a:fillRect b="0" l="0" r="0" t="0"/>
            </a:stretch>
          </a:blipFill>
          <a:ln>
            <a:noFill/>
          </a:ln>
        </p:spPr>
      </p:sp>
      <p:sp>
        <p:nvSpPr>
          <p:cNvPr id="397" name="Google Shape;397;p17"/>
          <p:cNvSpPr/>
          <p:nvPr/>
        </p:nvSpPr>
        <p:spPr>
          <a:xfrm>
            <a:off x="681753" y="745727"/>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5">
              <a:alphaModFix/>
            </a:blip>
            <a:stretch>
              <a:fillRect b="0" l="0" r="0" t="0"/>
            </a:stretch>
          </a:blipFill>
          <a:ln>
            <a:noFill/>
          </a:ln>
        </p:spPr>
      </p:sp>
      <p:sp>
        <p:nvSpPr>
          <p:cNvPr id="398" name="Google Shape;398;p17"/>
          <p:cNvSpPr/>
          <p:nvPr/>
        </p:nvSpPr>
        <p:spPr>
          <a:xfrm>
            <a:off x="15475061" y="6162347"/>
            <a:ext cx="346947" cy="346947"/>
          </a:xfrm>
          <a:custGeom>
            <a:rect b="b" l="l" r="r" t="t"/>
            <a:pathLst>
              <a:path extrusionOk="0" h="346947" w="346947">
                <a:moveTo>
                  <a:pt x="0" y="0"/>
                </a:moveTo>
                <a:lnTo>
                  <a:pt x="346947" y="0"/>
                </a:lnTo>
                <a:lnTo>
                  <a:pt x="346947" y="346947"/>
                </a:lnTo>
                <a:lnTo>
                  <a:pt x="0" y="346947"/>
                </a:lnTo>
                <a:lnTo>
                  <a:pt x="0" y="0"/>
                </a:lnTo>
                <a:close/>
              </a:path>
            </a:pathLst>
          </a:custGeom>
          <a:blipFill rotWithShape="1">
            <a:blip r:embed="rId5">
              <a:alphaModFix/>
            </a:blip>
            <a:stretch>
              <a:fillRect b="0" l="0" r="0" t="0"/>
            </a:stretch>
          </a:blipFill>
          <a:ln>
            <a:noFill/>
          </a:ln>
        </p:spPr>
      </p:sp>
      <p:sp>
        <p:nvSpPr>
          <p:cNvPr id="399" name="Google Shape;399;p17"/>
          <p:cNvSpPr/>
          <p:nvPr/>
        </p:nvSpPr>
        <p:spPr>
          <a:xfrm>
            <a:off x="15128114" y="3506128"/>
            <a:ext cx="346947" cy="346947"/>
          </a:xfrm>
          <a:custGeom>
            <a:rect b="b" l="l" r="r" t="t"/>
            <a:pathLst>
              <a:path extrusionOk="0" h="346947" w="346947">
                <a:moveTo>
                  <a:pt x="0" y="0"/>
                </a:moveTo>
                <a:lnTo>
                  <a:pt x="346947" y="0"/>
                </a:lnTo>
                <a:lnTo>
                  <a:pt x="346947" y="346946"/>
                </a:lnTo>
                <a:lnTo>
                  <a:pt x="0" y="346946"/>
                </a:lnTo>
                <a:lnTo>
                  <a:pt x="0" y="0"/>
                </a:lnTo>
                <a:close/>
              </a:path>
            </a:pathLst>
          </a:custGeom>
          <a:blipFill rotWithShape="1">
            <a:blip r:embed="rId5">
              <a:alphaModFix/>
            </a:blip>
            <a:stretch>
              <a:fillRect b="0" l="0" r="0" t="0"/>
            </a:stretch>
          </a:blipFill>
          <a:ln>
            <a:noFill/>
          </a:ln>
        </p:spPr>
      </p:sp>
      <p:sp>
        <p:nvSpPr>
          <p:cNvPr id="400" name="Google Shape;400;p17"/>
          <p:cNvSpPr/>
          <p:nvPr/>
        </p:nvSpPr>
        <p:spPr>
          <a:xfrm>
            <a:off x="17085827" y="3986074"/>
            <a:ext cx="346947" cy="346947"/>
          </a:xfrm>
          <a:custGeom>
            <a:rect b="b" l="l" r="r" t="t"/>
            <a:pathLst>
              <a:path extrusionOk="0" h="346947" w="346947">
                <a:moveTo>
                  <a:pt x="0" y="0"/>
                </a:moveTo>
                <a:lnTo>
                  <a:pt x="346946" y="0"/>
                </a:lnTo>
                <a:lnTo>
                  <a:pt x="346946" y="346947"/>
                </a:lnTo>
                <a:lnTo>
                  <a:pt x="0" y="346947"/>
                </a:lnTo>
                <a:lnTo>
                  <a:pt x="0" y="0"/>
                </a:lnTo>
                <a:close/>
              </a:path>
            </a:pathLst>
          </a:custGeom>
          <a:blipFill rotWithShape="1">
            <a:blip r:embed="rId5">
              <a:alphaModFix/>
            </a:blip>
            <a:stretch>
              <a:fillRect b="0" l="0" r="0" t="0"/>
            </a:stretch>
          </a:blipFill>
          <a:ln>
            <a:noFill/>
          </a:ln>
        </p:spPr>
      </p:sp>
      <p:sp>
        <p:nvSpPr>
          <p:cNvPr id="401" name="Google Shape;401;p17"/>
          <p:cNvSpPr txBox="1"/>
          <p:nvPr/>
        </p:nvSpPr>
        <p:spPr>
          <a:xfrm>
            <a:off x="3242195" y="774302"/>
            <a:ext cx="11803610"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Welcome To Presentation</a:t>
            </a:r>
            <a:endParaRPr/>
          </a:p>
        </p:txBody>
      </p:sp>
      <p:sp>
        <p:nvSpPr>
          <p:cNvPr id="402" name="Google Shape;402;p17"/>
          <p:cNvSpPr txBox="1"/>
          <p:nvPr/>
        </p:nvSpPr>
        <p:spPr>
          <a:xfrm>
            <a:off x="5756848" y="8863728"/>
            <a:ext cx="6774304"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I'm Rain, and I'll be sharing with you my beautiful ideas. Follow me at @reallygreatsite to learn more. </a:t>
            </a:r>
            <a:endParaRPr/>
          </a:p>
        </p:txBody>
      </p:sp>
      <p:pic>
        <p:nvPicPr>
          <p:cNvPr id="403" name="Google Shape;403;p17"/>
          <p:cNvPicPr preferRelativeResize="0"/>
          <p:nvPr/>
        </p:nvPicPr>
        <p:blipFill>
          <a:blip r:embed="rId6">
            <a:alphaModFix/>
          </a:blip>
          <a:stretch>
            <a:fillRect/>
          </a:stretch>
        </p:blipFill>
        <p:spPr>
          <a:xfrm>
            <a:off x="12824362" y="6483152"/>
            <a:ext cx="4956644" cy="3777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407" name="Shape 407"/>
        <p:cNvGrpSpPr/>
        <p:nvPr/>
      </p:nvGrpSpPr>
      <p:grpSpPr>
        <a:xfrm>
          <a:off x="0" y="0"/>
          <a:ext cx="0" cy="0"/>
          <a:chOff x="0" y="0"/>
          <a:chExt cx="0" cy="0"/>
        </a:xfrm>
      </p:grpSpPr>
      <p:sp>
        <p:nvSpPr>
          <p:cNvPr id="408" name="Google Shape;408;p18"/>
          <p:cNvSpPr/>
          <p:nvPr/>
        </p:nvSpPr>
        <p:spPr>
          <a:xfrm>
            <a:off x="2096511" y="3244676"/>
            <a:ext cx="5062698" cy="4767963"/>
          </a:xfrm>
          <a:custGeom>
            <a:rect b="b" l="l" r="r" t="t"/>
            <a:pathLst>
              <a:path extrusionOk="0" h="62195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263"/>
                </a:cubicBezTo>
                <a:lnTo>
                  <a:pt x="660400" y="621953"/>
                </a:lnTo>
                <a:lnTo>
                  <a:pt x="0" y="621953"/>
                </a:lnTo>
                <a:lnTo>
                  <a:pt x="0" y="324484"/>
                </a:lnTo>
                <a:cubicBezTo>
                  <a:pt x="1782" y="185660"/>
                  <a:pt x="93019" y="64045"/>
                  <a:pt x="220252" y="19070"/>
                </a:cubicBezTo>
                <a:close/>
              </a:path>
            </a:pathLst>
          </a:custGeom>
          <a:solidFill>
            <a:srgbClr val="0B1934"/>
          </a:solidFill>
          <a:ln cap="sq" cmpd="sng" w="76200">
            <a:solidFill>
              <a:srgbClr val="C39A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18"/>
          <p:cNvPicPr preferRelativeResize="0"/>
          <p:nvPr/>
        </p:nvPicPr>
        <p:blipFill>
          <a:blip r:embed="rId3">
            <a:alphaModFix/>
          </a:blip>
          <a:stretch>
            <a:fillRect/>
          </a:stretch>
        </p:blipFill>
        <p:spPr>
          <a:xfrm>
            <a:off x="3464700" y="4980075"/>
            <a:ext cx="2316902" cy="1899100"/>
          </a:xfrm>
          <a:prstGeom prst="rect">
            <a:avLst/>
          </a:prstGeom>
          <a:noFill/>
          <a:ln>
            <a:noFill/>
          </a:ln>
        </p:spPr>
      </p:pic>
      <p:sp>
        <p:nvSpPr>
          <p:cNvPr id="410" name="Google Shape;410;p18"/>
          <p:cNvSpPr/>
          <p:nvPr/>
        </p:nvSpPr>
        <p:spPr>
          <a:xfrm>
            <a:off x="0" y="0"/>
            <a:ext cx="9255720" cy="4373328"/>
          </a:xfrm>
          <a:custGeom>
            <a:rect b="b" l="l" r="r" t="t"/>
            <a:pathLst>
              <a:path extrusionOk="0" h="4373328" w="9255720">
                <a:moveTo>
                  <a:pt x="0" y="0"/>
                </a:moveTo>
                <a:lnTo>
                  <a:pt x="9255720" y="0"/>
                </a:lnTo>
                <a:lnTo>
                  <a:pt x="9255720" y="4373328"/>
                </a:lnTo>
                <a:lnTo>
                  <a:pt x="0" y="4373328"/>
                </a:lnTo>
                <a:lnTo>
                  <a:pt x="0" y="0"/>
                </a:lnTo>
                <a:close/>
              </a:path>
            </a:pathLst>
          </a:custGeom>
          <a:blipFill rotWithShape="1">
            <a:blip r:embed="rId4">
              <a:alphaModFix/>
            </a:blip>
            <a:stretch>
              <a:fillRect b="0" l="0" r="0" t="0"/>
            </a:stretch>
          </a:blipFill>
          <a:ln>
            <a:noFill/>
          </a:ln>
        </p:spPr>
      </p:sp>
      <p:sp>
        <p:nvSpPr>
          <p:cNvPr id="411" name="Google Shape;411;p18"/>
          <p:cNvSpPr/>
          <p:nvPr/>
        </p:nvSpPr>
        <p:spPr>
          <a:xfrm>
            <a:off x="9032280" y="0"/>
            <a:ext cx="9255720" cy="4373328"/>
          </a:xfrm>
          <a:custGeom>
            <a:rect b="b" l="l" r="r" t="t"/>
            <a:pathLst>
              <a:path extrusionOk="0" h="4373328" w="9255720">
                <a:moveTo>
                  <a:pt x="0" y="0"/>
                </a:moveTo>
                <a:lnTo>
                  <a:pt x="9255720" y="0"/>
                </a:lnTo>
                <a:lnTo>
                  <a:pt x="9255720" y="4373328"/>
                </a:lnTo>
                <a:lnTo>
                  <a:pt x="0" y="4373328"/>
                </a:lnTo>
                <a:lnTo>
                  <a:pt x="0" y="0"/>
                </a:lnTo>
                <a:close/>
              </a:path>
            </a:pathLst>
          </a:custGeom>
          <a:blipFill rotWithShape="1">
            <a:blip r:embed="rId4">
              <a:alphaModFix/>
            </a:blip>
            <a:stretch>
              <a:fillRect b="0" l="0" r="0" t="0"/>
            </a:stretch>
          </a:blipFill>
          <a:ln>
            <a:noFill/>
          </a:ln>
        </p:spPr>
      </p:sp>
      <p:grpSp>
        <p:nvGrpSpPr>
          <p:cNvPr id="412" name="Google Shape;412;p18"/>
          <p:cNvGrpSpPr/>
          <p:nvPr/>
        </p:nvGrpSpPr>
        <p:grpSpPr>
          <a:xfrm>
            <a:off x="11128791" y="3244676"/>
            <a:ext cx="5062698" cy="6231018"/>
            <a:chOff x="0" y="0"/>
            <a:chExt cx="660400" cy="812800"/>
          </a:xfrm>
        </p:grpSpPr>
        <p:sp>
          <p:nvSpPr>
            <p:cNvPr id="413" name="Google Shape;413;p18"/>
            <p:cNvSpPr/>
            <p:nvPr/>
          </p:nvSpPr>
          <p:spPr>
            <a:xfrm>
              <a:off x="0" y="0"/>
              <a:ext cx="660400" cy="621953"/>
            </a:xfrm>
            <a:custGeom>
              <a:rect b="b" l="l" r="r" t="t"/>
              <a:pathLst>
                <a:path extrusionOk="0" h="62195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263"/>
                  </a:cubicBezTo>
                  <a:lnTo>
                    <a:pt x="660400" y="621953"/>
                  </a:lnTo>
                  <a:lnTo>
                    <a:pt x="0" y="621953"/>
                  </a:lnTo>
                  <a:lnTo>
                    <a:pt x="0" y="324484"/>
                  </a:lnTo>
                  <a:cubicBezTo>
                    <a:pt x="1782" y="185660"/>
                    <a:pt x="93019" y="64045"/>
                    <a:pt x="220252" y="19070"/>
                  </a:cubicBezTo>
                  <a:close/>
                </a:path>
              </a:pathLst>
            </a:custGeom>
            <a:solidFill>
              <a:srgbClr val="0B1934"/>
            </a:solidFill>
            <a:ln cap="sq" cmpd="sng" w="76200">
              <a:solidFill>
                <a:srgbClr val="C39A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8"/>
            <p:cNvSpPr txBox="1"/>
            <p:nvPr/>
          </p:nvSpPr>
          <p:spPr>
            <a:xfrm>
              <a:off x="0" y="79375"/>
              <a:ext cx="6604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18"/>
          <p:cNvSpPr/>
          <p:nvPr/>
        </p:nvSpPr>
        <p:spPr>
          <a:xfrm>
            <a:off x="12644532" y="4841489"/>
            <a:ext cx="2031215" cy="2057400"/>
          </a:xfrm>
          <a:custGeom>
            <a:rect b="b" l="l" r="r" t="t"/>
            <a:pathLst>
              <a:path extrusionOk="0" h="2057400" w="2031215">
                <a:moveTo>
                  <a:pt x="0" y="0"/>
                </a:moveTo>
                <a:lnTo>
                  <a:pt x="2031215" y="0"/>
                </a:lnTo>
                <a:lnTo>
                  <a:pt x="2031215" y="2057400"/>
                </a:lnTo>
                <a:lnTo>
                  <a:pt x="0" y="2057400"/>
                </a:lnTo>
                <a:lnTo>
                  <a:pt x="0" y="0"/>
                </a:lnTo>
                <a:close/>
              </a:path>
            </a:pathLst>
          </a:custGeom>
          <a:blipFill rotWithShape="1">
            <a:blip r:embed="rId5">
              <a:alphaModFix/>
            </a:blip>
            <a:stretch>
              <a:fillRect b="0" l="0" r="0" t="0"/>
            </a:stretch>
          </a:blipFill>
          <a:ln>
            <a:noFill/>
          </a:ln>
        </p:spPr>
      </p:sp>
      <p:sp>
        <p:nvSpPr>
          <p:cNvPr id="416" name="Google Shape;416;p18"/>
          <p:cNvSpPr txBox="1"/>
          <p:nvPr/>
        </p:nvSpPr>
        <p:spPr>
          <a:xfrm>
            <a:off x="2335798" y="8384114"/>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Mission</a:t>
            </a:r>
            <a:endParaRPr/>
          </a:p>
        </p:txBody>
      </p:sp>
      <p:sp>
        <p:nvSpPr>
          <p:cNvPr id="417" name="Google Shape;417;p18"/>
          <p:cNvSpPr txBox="1"/>
          <p:nvPr/>
        </p:nvSpPr>
        <p:spPr>
          <a:xfrm>
            <a:off x="1917052" y="8988904"/>
            <a:ext cx="5421617"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Enter your grand vision statement!</a:t>
            </a:r>
            <a:endParaRPr/>
          </a:p>
        </p:txBody>
      </p:sp>
      <p:sp>
        <p:nvSpPr>
          <p:cNvPr id="418" name="Google Shape;418;p18"/>
          <p:cNvSpPr txBox="1"/>
          <p:nvPr/>
        </p:nvSpPr>
        <p:spPr>
          <a:xfrm>
            <a:off x="11095913" y="8988904"/>
            <a:ext cx="5128454"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Enter your grand vision statement!</a:t>
            </a:r>
            <a:endParaRPr/>
          </a:p>
        </p:txBody>
      </p:sp>
      <p:sp>
        <p:nvSpPr>
          <p:cNvPr id="419" name="Google Shape;419;p18"/>
          <p:cNvSpPr txBox="1"/>
          <p:nvPr/>
        </p:nvSpPr>
        <p:spPr>
          <a:xfrm>
            <a:off x="12310387" y="8384114"/>
            <a:ext cx="2699506"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Vision</a:t>
            </a:r>
            <a:endParaRPr/>
          </a:p>
        </p:txBody>
      </p:sp>
      <p:grpSp>
        <p:nvGrpSpPr>
          <p:cNvPr id="420" name="Google Shape;420;p18"/>
          <p:cNvGrpSpPr/>
          <p:nvPr/>
        </p:nvGrpSpPr>
        <p:grpSpPr>
          <a:xfrm>
            <a:off x="8146410" y="9473653"/>
            <a:ext cx="283195" cy="283195"/>
            <a:chOff x="0" y="0"/>
            <a:chExt cx="812800" cy="812800"/>
          </a:xfrm>
        </p:grpSpPr>
        <p:sp>
          <p:nvSpPr>
            <p:cNvPr id="421" name="Google Shape;42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18"/>
          <p:cNvGrpSpPr/>
          <p:nvPr/>
        </p:nvGrpSpPr>
        <p:grpSpPr>
          <a:xfrm>
            <a:off x="16976105" y="6879174"/>
            <a:ext cx="283195" cy="283195"/>
            <a:chOff x="0" y="0"/>
            <a:chExt cx="812800" cy="812800"/>
          </a:xfrm>
        </p:grpSpPr>
        <p:sp>
          <p:nvSpPr>
            <p:cNvPr id="424" name="Google Shape;42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18"/>
          <p:cNvGrpSpPr/>
          <p:nvPr/>
        </p:nvGrpSpPr>
        <p:grpSpPr>
          <a:xfrm>
            <a:off x="887103" y="5586995"/>
            <a:ext cx="283195" cy="283195"/>
            <a:chOff x="0" y="0"/>
            <a:chExt cx="812800" cy="812800"/>
          </a:xfrm>
        </p:grpSpPr>
        <p:sp>
          <p:nvSpPr>
            <p:cNvPr id="427" name="Google Shape;42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18"/>
          <p:cNvGrpSpPr/>
          <p:nvPr/>
        </p:nvGrpSpPr>
        <p:grpSpPr>
          <a:xfrm>
            <a:off x="745505" y="8512063"/>
            <a:ext cx="283195" cy="283195"/>
            <a:chOff x="0" y="0"/>
            <a:chExt cx="812800" cy="812800"/>
          </a:xfrm>
        </p:grpSpPr>
        <p:sp>
          <p:nvSpPr>
            <p:cNvPr id="430" name="Google Shape;43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8"/>
          <p:cNvGrpSpPr/>
          <p:nvPr/>
        </p:nvGrpSpPr>
        <p:grpSpPr>
          <a:xfrm>
            <a:off x="1189298" y="7162369"/>
            <a:ext cx="141597" cy="141597"/>
            <a:chOff x="0" y="0"/>
            <a:chExt cx="812800" cy="812800"/>
          </a:xfrm>
        </p:grpSpPr>
        <p:sp>
          <p:nvSpPr>
            <p:cNvPr id="433" name="Google Shape;4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8"/>
          <p:cNvGrpSpPr/>
          <p:nvPr/>
        </p:nvGrpSpPr>
        <p:grpSpPr>
          <a:xfrm>
            <a:off x="2910255" y="9799799"/>
            <a:ext cx="141597" cy="141597"/>
            <a:chOff x="0" y="0"/>
            <a:chExt cx="812800" cy="812800"/>
          </a:xfrm>
        </p:grpSpPr>
        <p:sp>
          <p:nvSpPr>
            <p:cNvPr id="436" name="Google Shape;4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8"/>
          <p:cNvGrpSpPr/>
          <p:nvPr/>
        </p:nvGrpSpPr>
        <p:grpSpPr>
          <a:xfrm>
            <a:off x="8146410" y="5516196"/>
            <a:ext cx="141597" cy="141597"/>
            <a:chOff x="0" y="0"/>
            <a:chExt cx="812800" cy="812800"/>
          </a:xfrm>
        </p:grpSpPr>
        <p:sp>
          <p:nvSpPr>
            <p:cNvPr id="439" name="Google Shape;43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8"/>
          <p:cNvGrpSpPr/>
          <p:nvPr/>
        </p:nvGrpSpPr>
        <p:grpSpPr>
          <a:xfrm>
            <a:off x="6466070" y="3244676"/>
            <a:ext cx="141597" cy="141597"/>
            <a:chOff x="0" y="0"/>
            <a:chExt cx="812800" cy="812800"/>
          </a:xfrm>
        </p:grpSpPr>
        <p:sp>
          <p:nvSpPr>
            <p:cNvPr id="442" name="Google Shape;4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8"/>
          <p:cNvGrpSpPr/>
          <p:nvPr/>
        </p:nvGrpSpPr>
        <p:grpSpPr>
          <a:xfrm>
            <a:off x="13660140" y="2674454"/>
            <a:ext cx="141597" cy="141597"/>
            <a:chOff x="0" y="0"/>
            <a:chExt cx="812800" cy="812800"/>
          </a:xfrm>
        </p:grpSpPr>
        <p:sp>
          <p:nvSpPr>
            <p:cNvPr id="445" name="Google Shape;44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8"/>
          <p:cNvGrpSpPr/>
          <p:nvPr/>
        </p:nvGrpSpPr>
        <p:grpSpPr>
          <a:xfrm>
            <a:off x="10287923" y="8441264"/>
            <a:ext cx="141597" cy="141597"/>
            <a:chOff x="0" y="0"/>
            <a:chExt cx="812800" cy="812800"/>
          </a:xfrm>
        </p:grpSpPr>
        <p:sp>
          <p:nvSpPr>
            <p:cNvPr id="448" name="Google Shape;44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18"/>
          <p:cNvGrpSpPr/>
          <p:nvPr/>
        </p:nvGrpSpPr>
        <p:grpSpPr>
          <a:xfrm>
            <a:off x="7878583" y="7546139"/>
            <a:ext cx="141597" cy="141597"/>
            <a:chOff x="0" y="0"/>
            <a:chExt cx="812800" cy="812800"/>
          </a:xfrm>
        </p:grpSpPr>
        <p:sp>
          <p:nvSpPr>
            <p:cNvPr id="451" name="Google Shape;45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18"/>
          <p:cNvGrpSpPr/>
          <p:nvPr/>
        </p:nvGrpSpPr>
        <p:grpSpPr>
          <a:xfrm>
            <a:off x="9490849" y="9300375"/>
            <a:ext cx="141597" cy="141597"/>
            <a:chOff x="0" y="0"/>
            <a:chExt cx="812800" cy="812800"/>
          </a:xfrm>
        </p:grpSpPr>
        <p:sp>
          <p:nvSpPr>
            <p:cNvPr id="454" name="Google Shape;45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8"/>
          <p:cNvGrpSpPr/>
          <p:nvPr/>
        </p:nvGrpSpPr>
        <p:grpSpPr>
          <a:xfrm>
            <a:off x="15534443" y="2790809"/>
            <a:ext cx="141597" cy="141597"/>
            <a:chOff x="0" y="0"/>
            <a:chExt cx="812800" cy="812800"/>
          </a:xfrm>
        </p:grpSpPr>
        <p:sp>
          <p:nvSpPr>
            <p:cNvPr id="457" name="Google Shape;45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18"/>
          <p:cNvGrpSpPr/>
          <p:nvPr/>
        </p:nvGrpSpPr>
        <p:grpSpPr>
          <a:xfrm>
            <a:off x="17757491" y="5999813"/>
            <a:ext cx="141597" cy="141597"/>
            <a:chOff x="0" y="0"/>
            <a:chExt cx="812800" cy="812800"/>
          </a:xfrm>
        </p:grpSpPr>
        <p:sp>
          <p:nvSpPr>
            <p:cNvPr id="460" name="Google Shape;46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8"/>
          <p:cNvGrpSpPr/>
          <p:nvPr/>
        </p:nvGrpSpPr>
        <p:grpSpPr>
          <a:xfrm>
            <a:off x="17046904" y="5143500"/>
            <a:ext cx="141597" cy="141597"/>
            <a:chOff x="0" y="0"/>
            <a:chExt cx="812800" cy="812800"/>
          </a:xfrm>
        </p:grpSpPr>
        <p:sp>
          <p:nvSpPr>
            <p:cNvPr id="463" name="Google Shape;46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8"/>
          <p:cNvGrpSpPr/>
          <p:nvPr/>
        </p:nvGrpSpPr>
        <p:grpSpPr>
          <a:xfrm>
            <a:off x="17686692" y="8523504"/>
            <a:ext cx="141597" cy="141597"/>
            <a:chOff x="0" y="0"/>
            <a:chExt cx="812800" cy="812800"/>
          </a:xfrm>
        </p:grpSpPr>
        <p:sp>
          <p:nvSpPr>
            <p:cNvPr id="466" name="Google Shape;46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18"/>
          <p:cNvGrpSpPr/>
          <p:nvPr/>
        </p:nvGrpSpPr>
        <p:grpSpPr>
          <a:xfrm>
            <a:off x="1775454" y="4838471"/>
            <a:ext cx="141597" cy="141597"/>
            <a:chOff x="0" y="0"/>
            <a:chExt cx="812800" cy="812800"/>
          </a:xfrm>
        </p:grpSpPr>
        <p:sp>
          <p:nvSpPr>
            <p:cNvPr id="469" name="Google Shape;46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8"/>
          <p:cNvGrpSpPr/>
          <p:nvPr/>
        </p:nvGrpSpPr>
        <p:grpSpPr>
          <a:xfrm>
            <a:off x="3649121" y="2720010"/>
            <a:ext cx="141597" cy="141597"/>
            <a:chOff x="0" y="0"/>
            <a:chExt cx="812800" cy="812800"/>
          </a:xfrm>
        </p:grpSpPr>
        <p:sp>
          <p:nvSpPr>
            <p:cNvPr id="472" name="Google Shape;47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18"/>
          <p:cNvGrpSpPr/>
          <p:nvPr/>
        </p:nvGrpSpPr>
        <p:grpSpPr>
          <a:xfrm>
            <a:off x="10140413" y="5481147"/>
            <a:ext cx="147510" cy="147510"/>
            <a:chOff x="0" y="0"/>
            <a:chExt cx="812800" cy="812800"/>
          </a:xfrm>
        </p:grpSpPr>
        <p:sp>
          <p:nvSpPr>
            <p:cNvPr id="475" name="Google Shape;47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18"/>
          <p:cNvGrpSpPr/>
          <p:nvPr/>
        </p:nvGrpSpPr>
        <p:grpSpPr>
          <a:xfrm>
            <a:off x="12236632" y="2784896"/>
            <a:ext cx="147510" cy="147510"/>
            <a:chOff x="0" y="0"/>
            <a:chExt cx="812800" cy="812800"/>
          </a:xfrm>
        </p:grpSpPr>
        <p:sp>
          <p:nvSpPr>
            <p:cNvPr id="478" name="Google Shape;47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18"/>
          <p:cNvGrpSpPr/>
          <p:nvPr/>
        </p:nvGrpSpPr>
        <p:grpSpPr>
          <a:xfrm>
            <a:off x="10429521" y="6947017"/>
            <a:ext cx="147510" cy="147510"/>
            <a:chOff x="0" y="0"/>
            <a:chExt cx="812800" cy="812800"/>
          </a:xfrm>
        </p:grpSpPr>
        <p:sp>
          <p:nvSpPr>
            <p:cNvPr id="481" name="Google Shape;48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3" name="Google Shape;483;p18"/>
          <p:cNvSpPr/>
          <p:nvPr/>
        </p:nvSpPr>
        <p:spPr>
          <a:xfrm rot="-848703">
            <a:off x="8567426" y="6226174"/>
            <a:ext cx="1435165" cy="1306000"/>
          </a:xfrm>
          <a:custGeom>
            <a:rect b="b" l="l" r="r" t="t"/>
            <a:pathLst>
              <a:path extrusionOk="0" h="1306000" w="1435165">
                <a:moveTo>
                  <a:pt x="0" y="0"/>
                </a:moveTo>
                <a:lnTo>
                  <a:pt x="1435166" y="0"/>
                </a:lnTo>
                <a:lnTo>
                  <a:pt x="1435166" y="1306000"/>
                </a:lnTo>
                <a:lnTo>
                  <a:pt x="0" y="1306000"/>
                </a:lnTo>
                <a:lnTo>
                  <a:pt x="0" y="0"/>
                </a:lnTo>
                <a:close/>
              </a:path>
            </a:pathLst>
          </a:custGeom>
          <a:blipFill rotWithShape="1">
            <a:blip r:embed="rId6">
              <a:alphaModFix/>
            </a:blip>
            <a:stretch>
              <a:fillRect b="0" l="0" r="0" t="0"/>
            </a:stretch>
          </a:blipFill>
          <a:ln>
            <a:noFill/>
          </a:ln>
        </p:spPr>
      </p:sp>
      <p:sp>
        <p:nvSpPr>
          <p:cNvPr id="484" name="Google Shape;484;p18"/>
          <p:cNvSpPr/>
          <p:nvPr/>
        </p:nvSpPr>
        <p:spPr>
          <a:xfrm rot="1283309">
            <a:off x="16541717" y="9605683"/>
            <a:ext cx="1435165" cy="1306000"/>
          </a:xfrm>
          <a:custGeom>
            <a:rect b="b" l="l" r="r" t="t"/>
            <a:pathLst>
              <a:path extrusionOk="0" h="1306000" w="1435165">
                <a:moveTo>
                  <a:pt x="0" y="0"/>
                </a:moveTo>
                <a:lnTo>
                  <a:pt x="1435166" y="0"/>
                </a:lnTo>
                <a:lnTo>
                  <a:pt x="1435166" y="1306001"/>
                </a:lnTo>
                <a:lnTo>
                  <a:pt x="0" y="1306001"/>
                </a:lnTo>
                <a:lnTo>
                  <a:pt x="0" y="0"/>
                </a:lnTo>
                <a:close/>
              </a:path>
            </a:pathLst>
          </a:custGeom>
          <a:blipFill rotWithShape="1">
            <a:blip r:embed="rId6">
              <a:alphaModFix/>
            </a:blip>
            <a:stretch>
              <a:fillRect b="0" l="0" r="0" t="0"/>
            </a:stretch>
          </a:blipFill>
          <a:ln>
            <a:noFill/>
          </a:ln>
        </p:spPr>
      </p:sp>
      <p:sp>
        <p:nvSpPr>
          <p:cNvPr id="485" name="Google Shape;485;p18"/>
          <p:cNvSpPr/>
          <p:nvPr/>
        </p:nvSpPr>
        <p:spPr>
          <a:xfrm rot="-1531308">
            <a:off x="546594" y="9406656"/>
            <a:ext cx="1285409" cy="1518947"/>
          </a:xfrm>
          <a:custGeom>
            <a:rect b="b" l="l" r="r" t="t"/>
            <a:pathLst>
              <a:path extrusionOk="0" h="1518947" w="1285409">
                <a:moveTo>
                  <a:pt x="0" y="0"/>
                </a:moveTo>
                <a:lnTo>
                  <a:pt x="1285409" y="0"/>
                </a:lnTo>
                <a:lnTo>
                  <a:pt x="1285409" y="1518946"/>
                </a:lnTo>
                <a:lnTo>
                  <a:pt x="0" y="151894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489" name="Shape 489"/>
        <p:cNvGrpSpPr/>
        <p:nvPr/>
      </p:nvGrpSpPr>
      <p:grpSpPr>
        <a:xfrm>
          <a:off x="0" y="0"/>
          <a:ext cx="0" cy="0"/>
          <a:chOff x="0" y="0"/>
          <a:chExt cx="0" cy="0"/>
        </a:xfrm>
      </p:grpSpPr>
      <p:grpSp>
        <p:nvGrpSpPr>
          <p:cNvPr id="490" name="Google Shape;490;p19"/>
          <p:cNvGrpSpPr/>
          <p:nvPr/>
        </p:nvGrpSpPr>
        <p:grpSpPr>
          <a:xfrm>
            <a:off x="689095" y="2654531"/>
            <a:ext cx="3775473" cy="5069052"/>
            <a:chOff x="0" y="-47625"/>
            <a:chExt cx="994363" cy="1335059"/>
          </a:xfrm>
        </p:grpSpPr>
        <p:sp>
          <p:nvSpPr>
            <p:cNvPr id="491" name="Google Shape;491;p19"/>
            <p:cNvSpPr/>
            <p:nvPr/>
          </p:nvSpPr>
          <p:spPr>
            <a:xfrm>
              <a:off x="0" y="0"/>
              <a:ext cx="994363" cy="1287434"/>
            </a:xfrm>
            <a:custGeom>
              <a:rect b="b" l="l" r="r" t="t"/>
              <a:pathLst>
                <a:path extrusionOk="0" h="1287434" w="994363">
                  <a:moveTo>
                    <a:pt x="0" y="0"/>
                  </a:moveTo>
                  <a:lnTo>
                    <a:pt x="994363" y="0"/>
                  </a:lnTo>
                  <a:lnTo>
                    <a:pt x="994363" y="1287434"/>
                  </a:lnTo>
                  <a:lnTo>
                    <a:pt x="0" y="1287434"/>
                  </a:lnTo>
                  <a:close/>
                </a:path>
              </a:pathLst>
            </a:custGeom>
            <a:gradFill>
              <a:gsLst>
                <a:gs pos="0">
                  <a:srgbClr val="EFE373"/>
                </a:gs>
                <a:gs pos="100000">
                  <a:srgbClr val="A68229"/>
                </a:gs>
              </a:gsLst>
              <a:path path="circle">
                <a:fillToRect b="100%" r="100%"/>
              </a:path>
              <a:tileRect l="-100%" t="-100%"/>
            </a:gradFill>
            <a:ln>
              <a:noFill/>
            </a:ln>
          </p:spPr>
        </p:sp>
        <p:sp>
          <p:nvSpPr>
            <p:cNvPr id="492" name="Google Shape;49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9"/>
          <p:cNvGrpSpPr/>
          <p:nvPr/>
        </p:nvGrpSpPr>
        <p:grpSpPr>
          <a:xfrm>
            <a:off x="5067548" y="2654531"/>
            <a:ext cx="3775473" cy="5069052"/>
            <a:chOff x="0" y="-47625"/>
            <a:chExt cx="994363" cy="1335059"/>
          </a:xfrm>
        </p:grpSpPr>
        <p:sp>
          <p:nvSpPr>
            <p:cNvPr id="494" name="Google Shape;494;p19"/>
            <p:cNvSpPr/>
            <p:nvPr/>
          </p:nvSpPr>
          <p:spPr>
            <a:xfrm>
              <a:off x="0" y="0"/>
              <a:ext cx="994363" cy="1287434"/>
            </a:xfrm>
            <a:custGeom>
              <a:rect b="b" l="l" r="r" t="t"/>
              <a:pathLst>
                <a:path extrusionOk="0" h="1287434" w="994363">
                  <a:moveTo>
                    <a:pt x="0" y="0"/>
                  </a:moveTo>
                  <a:lnTo>
                    <a:pt x="994363" y="0"/>
                  </a:lnTo>
                  <a:lnTo>
                    <a:pt x="994363" y="1287434"/>
                  </a:lnTo>
                  <a:lnTo>
                    <a:pt x="0" y="1287434"/>
                  </a:lnTo>
                  <a:close/>
                </a:path>
              </a:pathLst>
            </a:custGeom>
            <a:gradFill>
              <a:gsLst>
                <a:gs pos="0">
                  <a:srgbClr val="EFE373"/>
                </a:gs>
                <a:gs pos="100000">
                  <a:srgbClr val="A68229"/>
                </a:gs>
              </a:gsLst>
              <a:path path="circle">
                <a:fillToRect b="100%" r="100%"/>
              </a:path>
              <a:tileRect l="-100%" t="-100%"/>
            </a:gradFill>
            <a:ln>
              <a:noFill/>
            </a:ln>
          </p:spPr>
        </p:sp>
        <p:sp>
          <p:nvSpPr>
            <p:cNvPr id="495" name="Google Shape;495;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9"/>
          <p:cNvGrpSpPr/>
          <p:nvPr/>
        </p:nvGrpSpPr>
        <p:grpSpPr>
          <a:xfrm>
            <a:off x="9444979" y="2654531"/>
            <a:ext cx="3775473" cy="5069052"/>
            <a:chOff x="0" y="-47625"/>
            <a:chExt cx="994363" cy="1335059"/>
          </a:xfrm>
        </p:grpSpPr>
        <p:sp>
          <p:nvSpPr>
            <p:cNvPr id="497" name="Google Shape;497;p19"/>
            <p:cNvSpPr/>
            <p:nvPr/>
          </p:nvSpPr>
          <p:spPr>
            <a:xfrm>
              <a:off x="0" y="0"/>
              <a:ext cx="994363" cy="1287434"/>
            </a:xfrm>
            <a:custGeom>
              <a:rect b="b" l="l" r="r" t="t"/>
              <a:pathLst>
                <a:path extrusionOk="0" h="1287434" w="994363">
                  <a:moveTo>
                    <a:pt x="0" y="0"/>
                  </a:moveTo>
                  <a:lnTo>
                    <a:pt x="994363" y="0"/>
                  </a:lnTo>
                  <a:lnTo>
                    <a:pt x="994363" y="1287434"/>
                  </a:lnTo>
                  <a:lnTo>
                    <a:pt x="0" y="1287434"/>
                  </a:lnTo>
                  <a:close/>
                </a:path>
              </a:pathLst>
            </a:custGeom>
            <a:gradFill>
              <a:gsLst>
                <a:gs pos="0">
                  <a:srgbClr val="EFE373"/>
                </a:gs>
                <a:gs pos="100000">
                  <a:srgbClr val="A68229"/>
                </a:gs>
              </a:gsLst>
              <a:path path="circle">
                <a:fillToRect b="100%" r="100%"/>
              </a:path>
              <a:tileRect l="-100%" t="-100%"/>
            </a:gradFill>
            <a:ln>
              <a:noFill/>
            </a:ln>
          </p:spPr>
        </p:sp>
        <p:sp>
          <p:nvSpPr>
            <p:cNvPr id="498" name="Google Shape;498;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9"/>
          <p:cNvGrpSpPr/>
          <p:nvPr/>
        </p:nvGrpSpPr>
        <p:grpSpPr>
          <a:xfrm>
            <a:off x="13822409" y="2654531"/>
            <a:ext cx="3775473" cy="5069052"/>
            <a:chOff x="0" y="-47625"/>
            <a:chExt cx="994363" cy="1335059"/>
          </a:xfrm>
        </p:grpSpPr>
        <p:sp>
          <p:nvSpPr>
            <p:cNvPr id="500" name="Google Shape;500;p19"/>
            <p:cNvSpPr/>
            <p:nvPr/>
          </p:nvSpPr>
          <p:spPr>
            <a:xfrm>
              <a:off x="0" y="0"/>
              <a:ext cx="994363" cy="1287434"/>
            </a:xfrm>
            <a:custGeom>
              <a:rect b="b" l="l" r="r" t="t"/>
              <a:pathLst>
                <a:path extrusionOk="0" h="1287434" w="994363">
                  <a:moveTo>
                    <a:pt x="0" y="0"/>
                  </a:moveTo>
                  <a:lnTo>
                    <a:pt x="994363" y="0"/>
                  </a:lnTo>
                  <a:lnTo>
                    <a:pt x="994363" y="1287434"/>
                  </a:lnTo>
                  <a:lnTo>
                    <a:pt x="0" y="1287434"/>
                  </a:lnTo>
                  <a:close/>
                </a:path>
              </a:pathLst>
            </a:custGeom>
            <a:gradFill>
              <a:gsLst>
                <a:gs pos="0">
                  <a:srgbClr val="EFE373"/>
                </a:gs>
                <a:gs pos="100000">
                  <a:srgbClr val="A68229"/>
                </a:gs>
              </a:gsLst>
              <a:path path="circle">
                <a:fillToRect b="100%" r="100%"/>
              </a:path>
              <a:tileRect l="-100%" t="-100%"/>
            </a:gradFill>
            <a:ln>
              <a:noFill/>
            </a:ln>
          </p:spPr>
        </p:sp>
        <p:sp>
          <p:nvSpPr>
            <p:cNvPr id="501" name="Google Shape;501;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2" name="Google Shape;502;p19"/>
          <p:cNvPicPr preferRelativeResize="0"/>
          <p:nvPr/>
        </p:nvPicPr>
        <p:blipFill rotWithShape="1">
          <a:blip r:embed="rId3">
            <a:alphaModFix/>
          </a:blip>
          <a:srcRect b="0" l="0" r="0" t="11237"/>
          <a:stretch/>
        </p:blipFill>
        <p:spPr>
          <a:xfrm>
            <a:off x="792929" y="2925032"/>
            <a:ext cx="3569850" cy="4708877"/>
          </a:xfrm>
          <a:prstGeom prst="rect">
            <a:avLst/>
          </a:prstGeom>
          <a:noFill/>
          <a:ln>
            <a:noFill/>
          </a:ln>
        </p:spPr>
      </p:pic>
      <p:pic>
        <p:nvPicPr>
          <p:cNvPr id="503" name="Google Shape;503;p19"/>
          <p:cNvPicPr preferRelativeResize="0"/>
          <p:nvPr/>
        </p:nvPicPr>
        <p:blipFill rotWithShape="1">
          <a:blip r:embed="rId4">
            <a:alphaModFix/>
          </a:blip>
          <a:srcRect b="533" l="0" r="0" t="534"/>
          <a:stretch/>
        </p:blipFill>
        <p:spPr>
          <a:xfrm>
            <a:off x="5170360" y="2925032"/>
            <a:ext cx="3569850" cy="4708877"/>
          </a:xfrm>
          <a:prstGeom prst="rect">
            <a:avLst/>
          </a:prstGeom>
          <a:noFill/>
          <a:ln>
            <a:noFill/>
          </a:ln>
        </p:spPr>
      </p:pic>
      <p:pic>
        <p:nvPicPr>
          <p:cNvPr id="504" name="Google Shape;504;p19"/>
          <p:cNvPicPr preferRelativeResize="0"/>
          <p:nvPr/>
        </p:nvPicPr>
        <p:blipFill rotWithShape="1">
          <a:blip r:embed="rId5">
            <a:alphaModFix/>
          </a:blip>
          <a:srcRect b="0" l="12987" r="36440" t="0"/>
          <a:stretch/>
        </p:blipFill>
        <p:spPr>
          <a:xfrm>
            <a:off x="9547790" y="2925032"/>
            <a:ext cx="3569850" cy="4708877"/>
          </a:xfrm>
          <a:prstGeom prst="rect">
            <a:avLst/>
          </a:prstGeom>
          <a:noFill/>
          <a:ln>
            <a:noFill/>
          </a:ln>
        </p:spPr>
      </p:pic>
      <p:pic>
        <p:nvPicPr>
          <p:cNvPr id="505" name="Google Shape;505;p19"/>
          <p:cNvPicPr preferRelativeResize="0"/>
          <p:nvPr/>
        </p:nvPicPr>
        <p:blipFill rotWithShape="1">
          <a:blip r:embed="rId6">
            <a:alphaModFix/>
          </a:blip>
          <a:srcRect b="6031" l="0" r="0" t="6031"/>
          <a:stretch/>
        </p:blipFill>
        <p:spPr>
          <a:xfrm>
            <a:off x="13925221" y="2925032"/>
            <a:ext cx="3569850" cy="4708877"/>
          </a:xfrm>
          <a:prstGeom prst="rect">
            <a:avLst/>
          </a:prstGeom>
          <a:noFill/>
          <a:ln>
            <a:noFill/>
          </a:ln>
        </p:spPr>
      </p:pic>
      <p:sp>
        <p:nvSpPr>
          <p:cNvPr id="506" name="Google Shape;506;p19"/>
          <p:cNvSpPr txBox="1"/>
          <p:nvPr/>
        </p:nvSpPr>
        <p:spPr>
          <a:xfrm>
            <a:off x="3673666" y="985830"/>
            <a:ext cx="10940669"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Carnival Games</a:t>
            </a:r>
            <a:endParaRPr/>
          </a:p>
        </p:txBody>
      </p:sp>
      <p:sp>
        <p:nvSpPr>
          <p:cNvPr id="507" name="Google Shape;507;p19"/>
          <p:cNvSpPr/>
          <p:nvPr/>
        </p:nvSpPr>
        <p:spPr>
          <a:xfrm flipH="1" rot="604189">
            <a:off x="13983656" y="-63152"/>
            <a:ext cx="7624807" cy="2516186"/>
          </a:xfrm>
          <a:custGeom>
            <a:rect b="b" l="l" r="r" t="t"/>
            <a:pathLst>
              <a:path extrusionOk="0" h="2516186" w="7624807">
                <a:moveTo>
                  <a:pt x="7624807" y="0"/>
                </a:moveTo>
                <a:lnTo>
                  <a:pt x="0" y="0"/>
                </a:lnTo>
                <a:lnTo>
                  <a:pt x="0" y="2516187"/>
                </a:lnTo>
                <a:lnTo>
                  <a:pt x="7624807" y="2516187"/>
                </a:lnTo>
                <a:lnTo>
                  <a:pt x="7624807" y="0"/>
                </a:lnTo>
                <a:close/>
              </a:path>
            </a:pathLst>
          </a:custGeom>
          <a:blipFill rotWithShape="1">
            <a:blip r:embed="rId7">
              <a:alphaModFix/>
            </a:blip>
            <a:stretch>
              <a:fillRect b="0" l="0" r="0" t="0"/>
            </a:stretch>
          </a:blipFill>
          <a:ln>
            <a:noFill/>
          </a:ln>
        </p:spPr>
      </p:sp>
      <p:sp>
        <p:nvSpPr>
          <p:cNvPr id="508" name="Google Shape;508;p19"/>
          <p:cNvSpPr/>
          <p:nvPr/>
        </p:nvSpPr>
        <p:spPr>
          <a:xfrm flipH="1" rot="-1003035">
            <a:off x="-2474412" y="-459401"/>
            <a:ext cx="7624807" cy="2516186"/>
          </a:xfrm>
          <a:custGeom>
            <a:rect b="b" l="l" r="r" t="t"/>
            <a:pathLst>
              <a:path extrusionOk="0" h="2516186" w="7624807">
                <a:moveTo>
                  <a:pt x="7624807" y="0"/>
                </a:moveTo>
                <a:lnTo>
                  <a:pt x="0" y="0"/>
                </a:lnTo>
                <a:lnTo>
                  <a:pt x="0" y="2516186"/>
                </a:lnTo>
                <a:lnTo>
                  <a:pt x="7624807" y="2516186"/>
                </a:lnTo>
                <a:lnTo>
                  <a:pt x="7624807" y="0"/>
                </a:lnTo>
                <a:close/>
              </a:path>
            </a:pathLst>
          </a:custGeom>
          <a:blipFill rotWithShape="1">
            <a:blip r:embed="rId7">
              <a:alphaModFix/>
            </a:blip>
            <a:stretch>
              <a:fillRect b="0" l="0" r="0" t="0"/>
            </a:stretch>
          </a:blipFill>
          <a:ln>
            <a:noFill/>
          </a:ln>
        </p:spPr>
      </p:sp>
      <p:sp>
        <p:nvSpPr>
          <p:cNvPr id="509" name="Google Shape;509;p19"/>
          <p:cNvSpPr txBox="1"/>
          <p:nvPr/>
        </p:nvSpPr>
        <p:spPr>
          <a:xfrm>
            <a:off x="642478" y="8032548"/>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Idea One</a:t>
            </a:r>
            <a:endParaRPr/>
          </a:p>
        </p:txBody>
      </p:sp>
      <p:sp>
        <p:nvSpPr>
          <p:cNvPr id="510" name="Google Shape;510;p19"/>
          <p:cNvSpPr txBox="1"/>
          <p:nvPr/>
        </p:nvSpPr>
        <p:spPr>
          <a:xfrm>
            <a:off x="1337991" y="8676005"/>
            <a:ext cx="2479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
        <p:nvSpPr>
          <p:cNvPr id="511" name="Google Shape;511;p19"/>
          <p:cNvSpPr txBox="1"/>
          <p:nvPr/>
        </p:nvSpPr>
        <p:spPr>
          <a:xfrm>
            <a:off x="13774770" y="8032548"/>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Idea Four</a:t>
            </a:r>
            <a:endParaRPr/>
          </a:p>
        </p:txBody>
      </p:sp>
      <p:sp>
        <p:nvSpPr>
          <p:cNvPr id="512" name="Google Shape;512;p19"/>
          <p:cNvSpPr txBox="1"/>
          <p:nvPr/>
        </p:nvSpPr>
        <p:spPr>
          <a:xfrm>
            <a:off x="14470282" y="8676005"/>
            <a:ext cx="2479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
        <p:nvSpPr>
          <p:cNvPr id="513" name="Google Shape;513;p19"/>
          <p:cNvSpPr txBox="1"/>
          <p:nvPr/>
        </p:nvSpPr>
        <p:spPr>
          <a:xfrm>
            <a:off x="5019909" y="8032548"/>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Idea Two</a:t>
            </a:r>
            <a:endParaRPr/>
          </a:p>
        </p:txBody>
      </p:sp>
      <p:sp>
        <p:nvSpPr>
          <p:cNvPr id="514" name="Google Shape;514;p19"/>
          <p:cNvSpPr txBox="1"/>
          <p:nvPr/>
        </p:nvSpPr>
        <p:spPr>
          <a:xfrm>
            <a:off x="5715422" y="8676005"/>
            <a:ext cx="2479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
        <p:nvSpPr>
          <p:cNvPr id="515" name="Google Shape;515;p19"/>
          <p:cNvSpPr txBox="1"/>
          <p:nvPr/>
        </p:nvSpPr>
        <p:spPr>
          <a:xfrm>
            <a:off x="9397339" y="8032548"/>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Idea Three</a:t>
            </a:r>
            <a:endParaRPr/>
          </a:p>
        </p:txBody>
      </p:sp>
      <p:sp>
        <p:nvSpPr>
          <p:cNvPr id="516" name="Google Shape;516;p19"/>
          <p:cNvSpPr txBox="1"/>
          <p:nvPr/>
        </p:nvSpPr>
        <p:spPr>
          <a:xfrm>
            <a:off x="10092852" y="8676005"/>
            <a:ext cx="24798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grpSp>
        <p:nvGrpSpPr>
          <p:cNvPr id="517" name="Google Shape;517;p19"/>
          <p:cNvGrpSpPr/>
          <p:nvPr/>
        </p:nvGrpSpPr>
        <p:grpSpPr>
          <a:xfrm>
            <a:off x="6672090" y="350210"/>
            <a:ext cx="283195" cy="283195"/>
            <a:chOff x="0" y="0"/>
            <a:chExt cx="812800" cy="812800"/>
          </a:xfrm>
        </p:grpSpPr>
        <p:sp>
          <p:nvSpPr>
            <p:cNvPr id="518" name="Google Shape;5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9"/>
          <p:cNvGrpSpPr/>
          <p:nvPr/>
        </p:nvGrpSpPr>
        <p:grpSpPr>
          <a:xfrm>
            <a:off x="9445185" y="2139887"/>
            <a:ext cx="283195" cy="283195"/>
            <a:chOff x="0" y="0"/>
            <a:chExt cx="812800" cy="812800"/>
          </a:xfrm>
        </p:grpSpPr>
        <p:sp>
          <p:nvSpPr>
            <p:cNvPr id="521" name="Google Shape;5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9"/>
          <p:cNvGrpSpPr/>
          <p:nvPr/>
        </p:nvGrpSpPr>
        <p:grpSpPr>
          <a:xfrm>
            <a:off x="15426951" y="2094962"/>
            <a:ext cx="283195" cy="283195"/>
            <a:chOff x="0" y="0"/>
            <a:chExt cx="812800" cy="812800"/>
          </a:xfrm>
        </p:grpSpPr>
        <p:sp>
          <p:nvSpPr>
            <p:cNvPr id="524" name="Google Shape;5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9"/>
          <p:cNvGrpSpPr/>
          <p:nvPr/>
        </p:nvGrpSpPr>
        <p:grpSpPr>
          <a:xfrm>
            <a:off x="2436257" y="2190212"/>
            <a:ext cx="283195" cy="283195"/>
            <a:chOff x="0" y="0"/>
            <a:chExt cx="812800" cy="812800"/>
          </a:xfrm>
        </p:grpSpPr>
        <p:sp>
          <p:nvSpPr>
            <p:cNvPr id="527" name="Google Shape;5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9"/>
          <p:cNvGrpSpPr/>
          <p:nvPr/>
        </p:nvGrpSpPr>
        <p:grpSpPr>
          <a:xfrm>
            <a:off x="4068657" y="1914645"/>
            <a:ext cx="147510" cy="147510"/>
            <a:chOff x="0" y="0"/>
            <a:chExt cx="812800" cy="812800"/>
          </a:xfrm>
        </p:grpSpPr>
        <p:sp>
          <p:nvSpPr>
            <p:cNvPr id="530" name="Google Shape;5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9"/>
          <p:cNvGrpSpPr/>
          <p:nvPr/>
        </p:nvGrpSpPr>
        <p:grpSpPr>
          <a:xfrm>
            <a:off x="13427983" y="1381245"/>
            <a:ext cx="147510" cy="147510"/>
            <a:chOff x="0" y="0"/>
            <a:chExt cx="812800" cy="812800"/>
          </a:xfrm>
        </p:grpSpPr>
        <p:sp>
          <p:nvSpPr>
            <p:cNvPr id="533" name="Google Shape;5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a:off x="7548548" y="2230647"/>
            <a:ext cx="147510" cy="147510"/>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19"/>
          <p:cNvGrpSpPr/>
          <p:nvPr/>
        </p:nvGrpSpPr>
        <p:grpSpPr>
          <a:xfrm>
            <a:off x="11643419" y="2230647"/>
            <a:ext cx="147510" cy="147510"/>
            <a:chOff x="0" y="0"/>
            <a:chExt cx="812800" cy="812800"/>
          </a:xfrm>
        </p:grpSpPr>
        <p:sp>
          <p:nvSpPr>
            <p:cNvPr id="539" name="Google Shape;5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19"/>
          <p:cNvGrpSpPr/>
          <p:nvPr/>
        </p:nvGrpSpPr>
        <p:grpSpPr>
          <a:xfrm>
            <a:off x="5351156" y="651181"/>
            <a:ext cx="147510" cy="147510"/>
            <a:chOff x="0" y="0"/>
            <a:chExt cx="812800" cy="812800"/>
          </a:xfrm>
        </p:grpSpPr>
        <p:sp>
          <p:nvSpPr>
            <p:cNvPr id="542" name="Google Shape;5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19"/>
          <p:cNvGrpSpPr/>
          <p:nvPr/>
        </p:nvGrpSpPr>
        <p:grpSpPr>
          <a:xfrm>
            <a:off x="5277401" y="2375001"/>
            <a:ext cx="147510" cy="147510"/>
            <a:chOff x="0" y="0"/>
            <a:chExt cx="812800" cy="812800"/>
          </a:xfrm>
        </p:grpSpPr>
        <p:sp>
          <p:nvSpPr>
            <p:cNvPr id="545" name="Google Shape;54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19"/>
          <p:cNvGrpSpPr/>
          <p:nvPr/>
        </p:nvGrpSpPr>
        <p:grpSpPr>
          <a:xfrm>
            <a:off x="7622304" y="559650"/>
            <a:ext cx="147510" cy="147510"/>
            <a:chOff x="0" y="0"/>
            <a:chExt cx="812800" cy="812800"/>
          </a:xfrm>
        </p:grpSpPr>
        <p:sp>
          <p:nvSpPr>
            <p:cNvPr id="548" name="Google Shape;54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19"/>
          <p:cNvGrpSpPr/>
          <p:nvPr/>
        </p:nvGrpSpPr>
        <p:grpSpPr>
          <a:xfrm>
            <a:off x="8890661" y="503671"/>
            <a:ext cx="147510" cy="147510"/>
            <a:chOff x="0" y="0"/>
            <a:chExt cx="812800" cy="812800"/>
          </a:xfrm>
        </p:grpSpPr>
        <p:sp>
          <p:nvSpPr>
            <p:cNvPr id="551" name="Google Shape;5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19"/>
          <p:cNvGrpSpPr/>
          <p:nvPr/>
        </p:nvGrpSpPr>
        <p:grpSpPr>
          <a:xfrm>
            <a:off x="11332715" y="707160"/>
            <a:ext cx="147510" cy="147510"/>
            <a:chOff x="0" y="0"/>
            <a:chExt cx="812800" cy="812800"/>
          </a:xfrm>
        </p:grpSpPr>
        <p:sp>
          <p:nvSpPr>
            <p:cNvPr id="554" name="Google Shape;5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19"/>
          <p:cNvGrpSpPr/>
          <p:nvPr/>
        </p:nvGrpSpPr>
        <p:grpSpPr>
          <a:xfrm>
            <a:off x="10223426" y="146382"/>
            <a:ext cx="147510" cy="147510"/>
            <a:chOff x="0" y="0"/>
            <a:chExt cx="812800" cy="812800"/>
          </a:xfrm>
        </p:grpSpPr>
        <p:sp>
          <p:nvSpPr>
            <p:cNvPr id="557" name="Google Shape;55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19"/>
          <p:cNvGrpSpPr/>
          <p:nvPr/>
        </p:nvGrpSpPr>
        <p:grpSpPr>
          <a:xfrm>
            <a:off x="13220452" y="2207729"/>
            <a:ext cx="147510" cy="147510"/>
            <a:chOff x="0" y="0"/>
            <a:chExt cx="812800" cy="812800"/>
          </a:xfrm>
        </p:grpSpPr>
        <p:sp>
          <p:nvSpPr>
            <p:cNvPr id="560" name="Google Shape;5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19"/>
          <p:cNvSpPr/>
          <p:nvPr/>
        </p:nvSpPr>
        <p:spPr>
          <a:xfrm rot="-848703">
            <a:off x="11854996" y="-432863"/>
            <a:ext cx="1435165" cy="1306000"/>
          </a:xfrm>
          <a:custGeom>
            <a:rect b="b" l="l" r="r" t="t"/>
            <a:pathLst>
              <a:path extrusionOk="0" h="1306000" w="1435165">
                <a:moveTo>
                  <a:pt x="0" y="0"/>
                </a:moveTo>
                <a:lnTo>
                  <a:pt x="1435165" y="0"/>
                </a:lnTo>
                <a:lnTo>
                  <a:pt x="1435165" y="1306001"/>
                </a:lnTo>
                <a:lnTo>
                  <a:pt x="0" y="130600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566" name="Shape 566"/>
        <p:cNvGrpSpPr/>
        <p:nvPr/>
      </p:nvGrpSpPr>
      <p:grpSpPr>
        <a:xfrm>
          <a:off x="0" y="0"/>
          <a:ext cx="0" cy="0"/>
          <a:chOff x="0" y="0"/>
          <a:chExt cx="0" cy="0"/>
        </a:xfrm>
      </p:grpSpPr>
      <p:grpSp>
        <p:nvGrpSpPr>
          <p:cNvPr id="567" name="Google Shape;567;p20"/>
          <p:cNvGrpSpPr/>
          <p:nvPr/>
        </p:nvGrpSpPr>
        <p:grpSpPr>
          <a:xfrm>
            <a:off x="0" y="0"/>
            <a:ext cx="18283961" cy="10202410"/>
            <a:chOff x="0" y="0"/>
            <a:chExt cx="24378614" cy="13603214"/>
          </a:xfrm>
        </p:grpSpPr>
        <p:sp>
          <p:nvSpPr>
            <p:cNvPr id="568" name="Google Shape;568;p20"/>
            <p:cNvSpPr/>
            <p:nvPr/>
          </p:nvSpPr>
          <p:spPr>
            <a:xfrm>
              <a:off x="0" y="0"/>
              <a:ext cx="9861000" cy="13603214"/>
            </a:xfrm>
            <a:custGeom>
              <a:rect b="b" l="l" r="r" t="t"/>
              <a:pathLst>
                <a:path extrusionOk="0" h="13603214" w="9861000">
                  <a:moveTo>
                    <a:pt x="0" y="0"/>
                  </a:moveTo>
                  <a:lnTo>
                    <a:pt x="9861000" y="0"/>
                  </a:lnTo>
                  <a:lnTo>
                    <a:pt x="9861000" y="13603214"/>
                  </a:lnTo>
                  <a:lnTo>
                    <a:pt x="0" y="13603214"/>
                  </a:lnTo>
                  <a:lnTo>
                    <a:pt x="0" y="0"/>
                  </a:lnTo>
                  <a:close/>
                </a:path>
              </a:pathLst>
            </a:custGeom>
            <a:blipFill rotWithShape="1">
              <a:blip r:embed="rId3">
                <a:alphaModFix/>
              </a:blip>
              <a:stretch>
                <a:fillRect b="0" l="0" r="-37946" t="0"/>
              </a:stretch>
            </a:blipFill>
            <a:ln>
              <a:noFill/>
            </a:ln>
          </p:spPr>
        </p:sp>
        <p:sp>
          <p:nvSpPr>
            <p:cNvPr id="569" name="Google Shape;569;p20"/>
            <p:cNvSpPr/>
            <p:nvPr/>
          </p:nvSpPr>
          <p:spPr>
            <a:xfrm>
              <a:off x="9341179" y="0"/>
              <a:ext cx="5701642" cy="13603214"/>
            </a:xfrm>
            <a:custGeom>
              <a:rect b="b" l="l" r="r" t="t"/>
              <a:pathLst>
                <a:path extrusionOk="0" h="13603214" w="5701642">
                  <a:moveTo>
                    <a:pt x="0" y="0"/>
                  </a:moveTo>
                  <a:lnTo>
                    <a:pt x="5701642" y="0"/>
                  </a:lnTo>
                  <a:lnTo>
                    <a:pt x="5701642" y="13603214"/>
                  </a:lnTo>
                  <a:lnTo>
                    <a:pt x="0" y="13603214"/>
                  </a:lnTo>
                  <a:lnTo>
                    <a:pt x="0" y="0"/>
                  </a:lnTo>
                  <a:close/>
                </a:path>
              </a:pathLst>
            </a:custGeom>
            <a:blipFill rotWithShape="1">
              <a:blip r:embed="rId3">
                <a:alphaModFix/>
              </a:blip>
              <a:stretch>
                <a:fillRect b="0" l="-61004" r="-77573" t="0"/>
              </a:stretch>
            </a:blipFill>
            <a:ln>
              <a:noFill/>
            </a:ln>
          </p:spPr>
        </p:sp>
        <p:sp>
          <p:nvSpPr>
            <p:cNvPr id="570" name="Google Shape;570;p20"/>
            <p:cNvSpPr/>
            <p:nvPr/>
          </p:nvSpPr>
          <p:spPr>
            <a:xfrm>
              <a:off x="14517614" y="0"/>
              <a:ext cx="9861000" cy="13603214"/>
            </a:xfrm>
            <a:custGeom>
              <a:rect b="b" l="l" r="r" t="t"/>
              <a:pathLst>
                <a:path extrusionOk="0" h="13603214" w="9861000">
                  <a:moveTo>
                    <a:pt x="0" y="0"/>
                  </a:moveTo>
                  <a:lnTo>
                    <a:pt x="9861000" y="0"/>
                  </a:lnTo>
                  <a:lnTo>
                    <a:pt x="9861000" y="13603214"/>
                  </a:lnTo>
                  <a:lnTo>
                    <a:pt x="0" y="13603214"/>
                  </a:lnTo>
                  <a:lnTo>
                    <a:pt x="0" y="0"/>
                  </a:lnTo>
                  <a:close/>
                </a:path>
              </a:pathLst>
            </a:custGeom>
            <a:blipFill rotWithShape="1">
              <a:blip r:embed="rId3">
                <a:alphaModFix/>
              </a:blip>
              <a:stretch>
                <a:fillRect b="0" l="-37948" r="0" t="0"/>
              </a:stretch>
            </a:blipFill>
            <a:ln>
              <a:noFill/>
            </a:ln>
          </p:spPr>
        </p:sp>
      </p:grpSp>
      <p:grpSp>
        <p:nvGrpSpPr>
          <p:cNvPr id="571" name="Google Shape;571;p20"/>
          <p:cNvGrpSpPr/>
          <p:nvPr/>
        </p:nvGrpSpPr>
        <p:grpSpPr>
          <a:xfrm>
            <a:off x="3592012" y="2141070"/>
            <a:ext cx="11103976" cy="5834571"/>
            <a:chOff x="0" y="-47625"/>
            <a:chExt cx="2924504" cy="1536677"/>
          </a:xfrm>
        </p:grpSpPr>
        <p:sp>
          <p:nvSpPr>
            <p:cNvPr id="572" name="Google Shape;572;p20"/>
            <p:cNvSpPr/>
            <p:nvPr/>
          </p:nvSpPr>
          <p:spPr>
            <a:xfrm>
              <a:off x="0" y="0"/>
              <a:ext cx="2924504" cy="1489052"/>
            </a:xfrm>
            <a:custGeom>
              <a:rect b="b" l="l" r="r" t="t"/>
              <a:pathLst>
                <a:path extrusionOk="0" h="1489052" w="2924504">
                  <a:moveTo>
                    <a:pt x="0" y="0"/>
                  </a:moveTo>
                  <a:lnTo>
                    <a:pt x="2924504" y="0"/>
                  </a:lnTo>
                  <a:lnTo>
                    <a:pt x="2924504" y="1489052"/>
                  </a:lnTo>
                  <a:lnTo>
                    <a:pt x="0" y="1489052"/>
                  </a:lnTo>
                  <a:close/>
                </a:path>
              </a:pathLst>
            </a:custGeom>
            <a:solidFill>
              <a:srgbClr val="112449"/>
            </a:solidFill>
            <a:ln>
              <a:noFill/>
            </a:ln>
          </p:spPr>
        </p:sp>
        <p:sp>
          <p:nvSpPr>
            <p:cNvPr id="573" name="Google Shape;573;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4" name="Google Shape;574;p20"/>
          <p:cNvGrpSpPr/>
          <p:nvPr/>
        </p:nvGrpSpPr>
        <p:grpSpPr>
          <a:xfrm>
            <a:off x="3547597" y="2190300"/>
            <a:ext cx="11263225" cy="6285825"/>
            <a:chOff x="3547600" y="2190300"/>
            <a:chExt cx="11263225" cy="6285825"/>
          </a:xfrm>
        </p:grpSpPr>
        <p:sp>
          <p:nvSpPr>
            <p:cNvPr id="575" name="Google Shape;575;p20"/>
            <p:cNvSpPr/>
            <p:nvPr/>
          </p:nvSpPr>
          <p:spPr>
            <a:xfrm rot="5400000">
              <a:off x="11697141" y="4992272"/>
              <a:ext cx="5915350" cy="311996"/>
            </a:xfrm>
            <a:custGeom>
              <a:rect b="b" l="l" r="r" t="t"/>
              <a:pathLst>
                <a:path extrusionOk="0" h="415995" w="7887133">
                  <a:moveTo>
                    <a:pt x="0" y="0"/>
                  </a:moveTo>
                  <a:lnTo>
                    <a:pt x="7887133" y="0"/>
                  </a:lnTo>
                  <a:lnTo>
                    <a:pt x="7887133" y="415995"/>
                  </a:lnTo>
                  <a:lnTo>
                    <a:pt x="0" y="415995"/>
                  </a:lnTo>
                  <a:lnTo>
                    <a:pt x="0" y="0"/>
                  </a:lnTo>
                  <a:close/>
                </a:path>
              </a:pathLst>
            </a:custGeom>
            <a:blipFill rotWithShape="1">
              <a:blip r:embed="rId4">
                <a:alphaModFix/>
              </a:blip>
              <a:stretch>
                <a:fillRect b="-452150" l="-8624" r="-484565" t="0"/>
              </a:stretch>
            </a:blipFill>
            <a:ln>
              <a:noFill/>
            </a:ln>
          </p:spPr>
        </p:sp>
        <p:pic>
          <p:nvPicPr>
            <p:cNvPr id="576" name="Google Shape;576;p20"/>
            <p:cNvPicPr preferRelativeResize="0"/>
            <p:nvPr/>
          </p:nvPicPr>
          <p:blipFill rotWithShape="1">
            <a:blip r:embed="rId5">
              <a:alphaModFix/>
            </a:blip>
            <a:srcRect b="0" l="1594" r="0" t="0"/>
            <a:stretch/>
          </p:blipFill>
          <p:spPr>
            <a:xfrm>
              <a:off x="3547600" y="2190300"/>
              <a:ext cx="11263225" cy="504600"/>
            </a:xfrm>
            <a:prstGeom prst="rect">
              <a:avLst/>
            </a:prstGeom>
            <a:noFill/>
            <a:ln>
              <a:noFill/>
            </a:ln>
          </p:spPr>
        </p:pic>
        <p:pic>
          <p:nvPicPr>
            <p:cNvPr id="577" name="Google Shape;577;p20"/>
            <p:cNvPicPr preferRelativeResize="0"/>
            <p:nvPr/>
          </p:nvPicPr>
          <p:blipFill rotWithShape="1">
            <a:blip r:embed="rId6">
              <a:alphaModFix/>
            </a:blip>
            <a:srcRect b="0" l="0" r="60054" t="0"/>
            <a:stretch/>
          </p:blipFill>
          <p:spPr>
            <a:xfrm>
              <a:off x="3547600" y="2275525"/>
              <a:ext cx="210975" cy="5735951"/>
            </a:xfrm>
            <a:prstGeom prst="rect">
              <a:avLst/>
            </a:prstGeom>
            <a:noFill/>
            <a:ln>
              <a:noFill/>
            </a:ln>
          </p:spPr>
        </p:pic>
        <p:pic>
          <p:nvPicPr>
            <p:cNvPr id="578" name="Google Shape;578;p20"/>
            <p:cNvPicPr preferRelativeResize="0"/>
            <p:nvPr/>
          </p:nvPicPr>
          <p:blipFill rotWithShape="1">
            <a:blip r:embed="rId7">
              <a:alphaModFix/>
            </a:blip>
            <a:srcRect b="0" l="685" r="0" t="-644"/>
            <a:stretch/>
          </p:blipFill>
          <p:spPr>
            <a:xfrm>
              <a:off x="3554028" y="7968275"/>
              <a:ext cx="11226199" cy="507850"/>
            </a:xfrm>
            <a:prstGeom prst="rect">
              <a:avLst/>
            </a:prstGeom>
            <a:noFill/>
            <a:ln>
              <a:noFill/>
            </a:ln>
          </p:spPr>
        </p:pic>
      </p:grpSp>
      <p:sp>
        <p:nvSpPr>
          <p:cNvPr id="579" name="Google Shape;579;p20"/>
          <p:cNvSpPr txBox="1"/>
          <p:nvPr/>
        </p:nvSpPr>
        <p:spPr>
          <a:xfrm>
            <a:off x="5470303" y="6638726"/>
            <a:ext cx="7347393" cy="48133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800" u="none" cap="none" strike="noStrike">
                <a:solidFill>
                  <a:srgbClr val="EFE373"/>
                </a:solidFill>
                <a:latin typeface="Josefin Sans"/>
                <a:ea typeface="Josefin Sans"/>
                <a:cs typeface="Josefin Sans"/>
                <a:sym typeface="Josefin Sans"/>
              </a:rPr>
              <a:t>Elaborate on what you want to discuss.</a:t>
            </a:r>
            <a:endParaRPr/>
          </a:p>
        </p:txBody>
      </p:sp>
      <p:sp>
        <p:nvSpPr>
          <p:cNvPr id="580" name="Google Shape;580;p20"/>
          <p:cNvSpPr/>
          <p:nvPr/>
        </p:nvSpPr>
        <p:spPr>
          <a:xfrm rot="1251345">
            <a:off x="2079866" y="1542062"/>
            <a:ext cx="2923764" cy="5009564"/>
          </a:xfrm>
          <a:custGeom>
            <a:rect b="b" l="l" r="r" t="t"/>
            <a:pathLst>
              <a:path extrusionOk="0" h="5009564" w="2923764">
                <a:moveTo>
                  <a:pt x="0" y="0"/>
                </a:moveTo>
                <a:lnTo>
                  <a:pt x="2923763" y="0"/>
                </a:lnTo>
                <a:lnTo>
                  <a:pt x="2923763" y="5009564"/>
                </a:lnTo>
                <a:lnTo>
                  <a:pt x="0" y="5009564"/>
                </a:lnTo>
                <a:lnTo>
                  <a:pt x="0" y="0"/>
                </a:lnTo>
                <a:close/>
              </a:path>
            </a:pathLst>
          </a:custGeom>
          <a:blipFill rotWithShape="1">
            <a:blip r:embed="rId8">
              <a:alphaModFix/>
            </a:blip>
            <a:stretch>
              <a:fillRect b="0" l="0" r="0" t="0"/>
            </a:stretch>
          </a:blipFill>
          <a:ln>
            <a:noFill/>
          </a:ln>
        </p:spPr>
      </p:sp>
      <p:sp>
        <p:nvSpPr>
          <p:cNvPr id="581" name="Google Shape;581;p20"/>
          <p:cNvSpPr txBox="1"/>
          <p:nvPr/>
        </p:nvSpPr>
        <p:spPr>
          <a:xfrm>
            <a:off x="4062903" y="4933212"/>
            <a:ext cx="10162194" cy="1197228"/>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9099" u="none" cap="none" strike="noStrike">
                <a:solidFill>
                  <a:srgbClr val="D6B44A"/>
                </a:solidFill>
                <a:latin typeface="Josefin Sans"/>
                <a:ea typeface="Josefin Sans"/>
                <a:cs typeface="Josefin Sans"/>
                <a:sym typeface="Josefin Sans"/>
              </a:rPr>
              <a:t>OUR PROJECTS</a:t>
            </a:r>
            <a:endParaRPr/>
          </a:p>
        </p:txBody>
      </p:sp>
      <p:sp>
        <p:nvSpPr>
          <p:cNvPr id="582" name="Google Shape;582;p20"/>
          <p:cNvSpPr/>
          <p:nvPr/>
        </p:nvSpPr>
        <p:spPr>
          <a:xfrm flipH="1" rot="-1577965">
            <a:off x="14679894" y="7084312"/>
            <a:ext cx="2923764" cy="5009564"/>
          </a:xfrm>
          <a:custGeom>
            <a:rect b="b" l="l" r="r" t="t"/>
            <a:pathLst>
              <a:path extrusionOk="0" h="5009564" w="2923764">
                <a:moveTo>
                  <a:pt x="2923763" y="0"/>
                </a:moveTo>
                <a:lnTo>
                  <a:pt x="0" y="0"/>
                </a:lnTo>
                <a:lnTo>
                  <a:pt x="0" y="5009564"/>
                </a:lnTo>
                <a:lnTo>
                  <a:pt x="2923763" y="5009564"/>
                </a:lnTo>
                <a:lnTo>
                  <a:pt x="2923763" y="0"/>
                </a:lnTo>
                <a:close/>
              </a:path>
            </a:pathLst>
          </a:custGeom>
          <a:blipFill rotWithShape="1">
            <a:blip r:embed="rId8">
              <a:alphaModFix/>
            </a:blip>
            <a:stretch>
              <a:fillRect b="0" l="0" r="0" t="0"/>
            </a:stretch>
          </a:blipFill>
          <a:ln>
            <a:noFill/>
          </a:ln>
        </p:spPr>
      </p:sp>
      <p:sp>
        <p:nvSpPr>
          <p:cNvPr id="583" name="Google Shape;583;p20"/>
          <p:cNvSpPr/>
          <p:nvPr/>
        </p:nvSpPr>
        <p:spPr>
          <a:xfrm>
            <a:off x="7579184" y="2810252"/>
            <a:ext cx="1265241" cy="1427635"/>
          </a:xfrm>
          <a:custGeom>
            <a:rect b="b" l="l" r="r" t="t"/>
            <a:pathLst>
              <a:path extrusionOk="0" h="1427635" w="1265241">
                <a:moveTo>
                  <a:pt x="0" y="0"/>
                </a:moveTo>
                <a:lnTo>
                  <a:pt x="1265241" y="0"/>
                </a:lnTo>
                <a:lnTo>
                  <a:pt x="1265241" y="1427635"/>
                </a:lnTo>
                <a:lnTo>
                  <a:pt x="0" y="1427635"/>
                </a:lnTo>
                <a:lnTo>
                  <a:pt x="0" y="0"/>
                </a:lnTo>
                <a:close/>
              </a:path>
            </a:pathLst>
          </a:custGeom>
          <a:blipFill rotWithShape="1">
            <a:blip r:embed="rId9">
              <a:alphaModFix/>
            </a:blip>
            <a:stretch>
              <a:fillRect b="0" l="0" r="0" t="0"/>
            </a:stretch>
          </a:blipFill>
          <a:ln>
            <a:noFill/>
          </a:ln>
        </p:spPr>
      </p:sp>
      <p:sp>
        <p:nvSpPr>
          <p:cNvPr id="584" name="Google Shape;584;p20"/>
          <p:cNvSpPr/>
          <p:nvPr/>
        </p:nvSpPr>
        <p:spPr>
          <a:xfrm>
            <a:off x="8949924" y="2810252"/>
            <a:ext cx="1758893" cy="1427635"/>
          </a:xfrm>
          <a:custGeom>
            <a:rect b="b" l="l" r="r" t="t"/>
            <a:pathLst>
              <a:path extrusionOk="0" h="1427635" w="1758893">
                <a:moveTo>
                  <a:pt x="0" y="0"/>
                </a:moveTo>
                <a:lnTo>
                  <a:pt x="1758892" y="0"/>
                </a:lnTo>
                <a:lnTo>
                  <a:pt x="1758892" y="1427635"/>
                </a:lnTo>
                <a:lnTo>
                  <a:pt x="0" y="142763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449"/>
        </a:solidFill>
      </p:bgPr>
    </p:bg>
    <p:spTree>
      <p:nvGrpSpPr>
        <p:cNvPr id="588" name="Shape 588"/>
        <p:cNvGrpSpPr/>
        <p:nvPr/>
      </p:nvGrpSpPr>
      <p:grpSpPr>
        <a:xfrm>
          <a:off x="0" y="0"/>
          <a:ext cx="0" cy="0"/>
          <a:chOff x="0" y="0"/>
          <a:chExt cx="0" cy="0"/>
        </a:xfrm>
      </p:grpSpPr>
      <p:grpSp>
        <p:nvGrpSpPr>
          <p:cNvPr id="589" name="Google Shape;589;p21"/>
          <p:cNvGrpSpPr/>
          <p:nvPr/>
        </p:nvGrpSpPr>
        <p:grpSpPr>
          <a:xfrm>
            <a:off x="5425167" y="3364817"/>
            <a:ext cx="3206499" cy="3946458"/>
            <a:chOff x="0" y="0"/>
            <a:chExt cx="660400" cy="812800"/>
          </a:xfrm>
        </p:grpSpPr>
        <p:sp>
          <p:nvSpPr>
            <p:cNvPr id="590" name="Google Shape;590;p21"/>
            <p:cNvSpPr/>
            <p:nvPr/>
          </p:nvSpPr>
          <p:spPr>
            <a:xfrm>
              <a:off x="0" y="0"/>
              <a:ext cx="660400" cy="732664"/>
            </a:xfrm>
            <a:custGeom>
              <a:rect b="b" l="l" r="r" t="t"/>
              <a:pathLst>
                <a:path extrusionOk="0" h="73266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22"/>
                  </a:cubicBezTo>
                  <a:lnTo>
                    <a:pt x="660400" y="732664"/>
                  </a:lnTo>
                  <a:lnTo>
                    <a:pt x="0" y="732664"/>
                  </a:lnTo>
                  <a:lnTo>
                    <a:pt x="0" y="327023"/>
                  </a:lnTo>
                  <a:cubicBezTo>
                    <a:pt x="1782" y="185660"/>
                    <a:pt x="93019" y="64045"/>
                    <a:pt x="220252" y="19070"/>
                  </a:cubicBezTo>
                  <a:close/>
                </a:path>
              </a:pathLst>
            </a:custGeom>
            <a:solidFill>
              <a:srgbClr val="0B1934"/>
            </a:solidFill>
            <a:ln cap="sq" cmpd="sng" w="76200">
              <a:solidFill>
                <a:srgbClr val="C39A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txBox="1"/>
            <p:nvPr/>
          </p:nvSpPr>
          <p:spPr>
            <a:xfrm>
              <a:off x="0" y="79375"/>
              <a:ext cx="6604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21"/>
          <p:cNvGrpSpPr/>
          <p:nvPr/>
        </p:nvGrpSpPr>
        <p:grpSpPr>
          <a:xfrm>
            <a:off x="9656333" y="3364817"/>
            <a:ext cx="3206499" cy="3946458"/>
            <a:chOff x="0" y="0"/>
            <a:chExt cx="660400" cy="812800"/>
          </a:xfrm>
        </p:grpSpPr>
        <p:sp>
          <p:nvSpPr>
            <p:cNvPr id="593" name="Google Shape;593;p21"/>
            <p:cNvSpPr/>
            <p:nvPr/>
          </p:nvSpPr>
          <p:spPr>
            <a:xfrm>
              <a:off x="0" y="0"/>
              <a:ext cx="660400" cy="732664"/>
            </a:xfrm>
            <a:custGeom>
              <a:rect b="b" l="l" r="r" t="t"/>
              <a:pathLst>
                <a:path extrusionOk="0" h="73266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22"/>
                  </a:cubicBezTo>
                  <a:lnTo>
                    <a:pt x="660400" y="732664"/>
                  </a:lnTo>
                  <a:lnTo>
                    <a:pt x="0" y="732664"/>
                  </a:lnTo>
                  <a:lnTo>
                    <a:pt x="0" y="327023"/>
                  </a:lnTo>
                  <a:cubicBezTo>
                    <a:pt x="1782" y="185660"/>
                    <a:pt x="93019" y="64045"/>
                    <a:pt x="220252" y="19070"/>
                  </a:cubicBezTo>
                  <a:close/>
                </a:path>
              </a:pathLst>
            </a:custGeom>
            <a:solidFill>
              <a:srgbClr val="0B1934"/>
            </a:solidFill>
            <a:ln cap="sq" cmpd="sng" w="76200">
              <a:solidFill>
                <a:srgbClr val="C39A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txBox="1"/>
            <p:nvPr/>
          </p:nvSpPr>
          <p:spPr>
            <a:xfrm>
              <a:off x="0" y="79375"/>
              <a:ext cx="6604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5" name="Google Shape;595;p21"/>
          <p:cNvSpPr/>
          <p:nvPr/>
        </p:nvSpPr>
        <p:spPr>
          <a:xfrm>
            <a:off x="-1086433" y="586426"/>
            <a:ext cx="5123547" cy="5095795"/>
          </a:xfrm>
          <a:custGeom>
            <a:rect b="b" l="l" r="r" t="t"/>
            <a:pathLst>
              <a:path extrusionOk="0" h="5095795" w="5123547">
                <a:moveTo>
                  <a:pt x="0" y="0"/>
                </a:moveTo>
                <a:lnTo>
                  <a:pt x="5123547" y="0"/>
                </a:lnTo>
                <a:lnTo>
                  <a:pt x="5123547" y="5095794"/>
                </a:lnTo>
                <a:lnTo>
                  <a:pt x="0" y="5095794"/>
                </a:lnTo>
                <a:lnTo>
                  <a:pt x="0" y="0"/>
                </a:lnTo>
                <a:close/>
              </a:path>
            </a:pathLst>
          </a:custGeom>
          <a:blipFill rotWithShape="1">
            <a:blip r:embed="rId3">
              <a:alphaModFix/>
            </a:blip>
            <a:stretch>
              <a:fillRect b="0" l="0" r="0" t="0"/>
            </a:stretch>
          </a:blipFill>
          <a:ln>
            <a:noFill/>
          </a:ln>
        </p:spPr>
      </p:sp>
      <p:grpSp>
        <p:nvGrpSpPr>
          <p:cNvPr id="596" name="Google Shape;596;p21"/>
          <p:cNvGrpSpPr/>
          <p:nvPr/>
        </p:nvGrpSpPr>
        <p:grpSpPr>
          <a:xfrm>
            <a:off x="1194001" y="3364817"/>
            <a:ext cx="3206499" cy="3946458"/>
            <a:chOff x="0" y="0"/>
            <a:chExt cx="660400" cy="812800"/>
          </a:xfrm>
        </p:grpSpPr>
        <p:sp>
          <p:nvSpPr>
            <p:cNvPr id="597" name="Google Shape;597;p21"/>
            <p:cNvSpPr/>
            <p:nvPr/>
          </p:nvSpPr>
          <p:spPr>
            <a:xfrm>
              <a:off x="0" y="0"/>
              <a:ext cx="660400" cy="732664"/>
            </a:xfrm>
            <a:custGeom>
              <a:rect b="b" l="l" r="r" t="t"/>
              <a:pathLst>
                <a:path extrusionOk="0" h="73266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22"/>
                  </a:cubicBezTo>
                  <a:lnTo>
                    <a:pt x="660400" y="732664"/>
                  </a:lnTo>
                  <a:lnTo>
                    <a:pt x="0" y="732664"/>
                  </a:lnTo>
                  <a:lnTo>
                    <a:pt x="0" y="327023"/>
                  </a:lnTo>
                  <a:cubicBezTo>
                    <a:pt x="1782" y="185660"/>
                    <a:pt x="93019" y="64045"/>
                    <a:pt x="220252" y="19070"/>
                  </a:cubicBezTo>
                  <a:close/>
                </a:path>
              </a:pathLst>
            </a:custGeom>
            <a:solidFill>
              <a:srgbClr val="0B1934"/>
            </a:solidFill>
            <a:ln cap="sq" cmpd="sng" w="76200">
              <a:solidFill>
                <a:srgbClr val="C39A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txBox="1"/>
            <p:nvPr/>
          </p:nvSpPr>
          <p:spPr>
            <a:xfrm>
              <a:off x="0" y="79375"/>
              <a:ext cx="6604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21"/>
          <p:cNvSpPr/>
          <p:nvPr/>
        </p:nvSpPr>
        <p:spPr>
          <a:xfrm rot="-1470736">
            <a:off x="15179552" y="247407"/>
            <a:ext cx="4214595" cy="7459460"/>
          </a:xfrm>
          <a:custGeom>
            <a:rect b="b" l="l" r="r" t="t"/>
            <a:pathLst>
              <a:path extrusionOk="0" h="7459460" w="4214595">
                <a:moveTo>
                  <a:pt x="0" y="0"/>
                </a:moveTo>
                <a:lnTo>
                  <a:pt x="4214594" y="0"/>
                </a:lnTo>
                <a:lnTo>
                  <a:pt x="4214594" y="7459459"/>
                </a:lnTo>
                <a:lnTo>
                  <a:pt x="0" y="7459459"/>
                </a:lnTo>
                <a:lnTo>
                  <a:pt x="0" y="0"/>
                </a:lnTo>
                <a:close/>
              </a:path>
            </a:pathLst>
          </a:custGeom>
          <a:blipFill rotWithShape="1">
            <a:blip r:embed="rId4">
              <a:alphaModFix/>
            </a:blip>
            <a:stretch>
              <a:fillRect b="0" l="0" r="0" t="0"/>
            </a:stretch>
          </a:blipFill>
          <a:ln>
            <a:noFill/>
          </a:ln>
        </p:spPr>
      </p:sp>
      <p:grpSp>
        <p:nvGrpSpPr>
          <p:cNvPr id="600" name="Google Shape;600;p21"/>
          <p:cNvGrpSpPr/>
          <p:nvPr/>
        </p:nvGrpSpPr>
        <p:grpSpPr>
          <a:xfrm>
            <a:off x="13887499" y="3364817"/>
            <a:ext cx="3206499" cy="3946458"/>
            <a:chOff x="0" y="0"/>
            <a:chExt cx="660400" cy="812800"/>
          </a:xfrm>
        </p:grpSpPr>
        <p:sp>
          <p:nvSpPr>
            <p:cNvPr id="601" name="Google Shape;601;p21"/>
            <p:cNvSpPr/>
            <p:nvPr/>
          </p:nvSpPr>
          <p:spPr>
            <a:xfrm>
              <a:off x="0" y="0"/>
              <a:ext cx="660400" cy="732664"/>
            </a:xfrm>
            <a:custGeom>
              <a:rect b="b" l="l" r="r" t="t"/>
              <a:pathLst>
                <a:path extrusionOk="0" h="73266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22"/>
                  </a:cubicBezTo>
                  <a:lnTo>
                    <a:pt x="660400" y="732664"/>
                  </a:lnTo>
                  <a:lnTo>
                    <a:pt x="0" y="732664"/>
                  </a:lnTo>
                  <a:lnTo>
                    <a:pt x="0" y="327023"/>
                  </a:lnTo>
                  <a:cubicBezTo>
                    <a:pt x="1782" y="185660"/>
                    <a:pt x="93019" y="64045"/>
                    <a:pt x="220252" y="19070"/>
                  </a:cubicBezTo>
                  <a:close/>
                </a:path>
              </a:pathLst>
            </a:custGeom>
            <a:solidFill>
              <a:srgbClr val="0B1934"/>
            </a:solidFill>
            <a:ln cap="sq" cmpd="sng" w="76200">
              <a:solidFill>
                <a:srgbClr val="C39A4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txBox="1"/>
            <p:nvPr/>
          </p:nvSpPr>
          <p:spPr>
            <a:xfrm>
              <a:off x="0" y="79375"/>
              <a:ext cx="6604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3" name="Google Shape;603;p21"/>
          <p:cNvSpPr/>
          <p:nvPr/>
        </p:nvSpPr>
        <p:spPr>
          <a:xfrm>
            <a:off x="1642147" y="4542368"/>
            <a:ext cx="2394967" cy="1694439"/>
          </a:xfrm>
          <a:custGeom>
            <a:rect b="b" l="l" r="r" t="t"/>
            <a:pathLst>
              <a:path extrusionOk="0" h="1694439" w="2394967">
                <a:moveTo>
                  <a:pt x="0" y="0"/>
                </a:moveTo>
                <a:lnTo>
                  <a:pt x="2394967" y="0"/>
                </a:lnTo>
                <a:lnTo>
                  <a:pt x="2394967" y="1694439"/>
                </a:lnTo>
                <a:lnTo>
                  <a:pt x="0" y="1694439"/>
                </a:lnTo>
                <a:lnTo>
                  <a:pt x="0" y="0"/>
                </a:lnTo>
                <a:close/>
              </a:path>
            </a:pathLst>
          </a:custGeom>
          <a:blipFill rotWithShape="1">
            <a:blip r:embed="rId5">
              <a:alphaModFix/>
            </a:blip>
            <a:stretch>
              <a:fillRect b="0" l="0" r="0" t="0"/>
            </a:stretch>
          </a:blipFill>
          <a:ln>
            <a:noFill/>
          </a:ln>
        </p:spPr>
      </p:sp>
      <p:sp>
        <p:nvSpPr>
          <p:cNvPr id="604" name="Google Shape;604;p21"/>
          <p:cNvSpPr/>
          <p:nvPr/>
        </p:nvSpPr>
        <p:spPr>
          <a:xfrm>
            <a:off x="5712636" y="4781039"/>
            <a:ext cx="2631562" cy="1217098"/>
          </a:xfrm>
          <a:custGeom>
            <a:rect b="b" l="l" r="r" t="t"/>
            <a:pathLst>
              <a:path extrusionOk="0" h="1217098" w="2631562">
                <a:moveTo>
                  <a:pt x="0" y="0"/>
                </a:moveTo>
                <a:lnTo>
                  <a:pt x="2631562" y="0"/>
                </a:lnTo>
                <a:lnTo>
                  <a:pt x="2631562" y="1217097"/>
                </a:lnTo>
                <a:lnTo>
                  <a:pt x="0" y="1217097"/>
                </a:lnTo>
                <a:lnTo>
                  <a:pt x="0" y="0"/>
                </a:lnTo>
                <a:close/>
              </a:path>
            </a:pathLst>
          </a:custGeom>
          <a:blipFill rotWithShape="1">
            <a:blip r:embed="rId6">
              <a:alphaModFix/>
            </a:blip>
            <a:stretch>
              <a:fillRect b="0" l="0" r="0" t="0"/>
            </a:stretch>
          </a:blipFill>
          <a:ln>
            <a:noFill/>
          </a:ln>
        </p:spPr>
      </p:sp>
      <p:sp>
        <p:nvSpPr>
          <p:cNvPr id="605" name="Google Shape;605;p21"/>
          <p:cNvSpPr/>
          <p:nvPr/>
        </p:nvSpPr>
        <p:spPr>
          <a:xfrm>
            <a:off x="10343811" y="4654680"/>
            <a:ext cx="1831544" cy="1469814"/>
          </a:xfrm>
          <a:custGeom>
            <a:rect b="b" l="l" r="r" t="t"/>
            <a:pathLst>
              <a:path extrusionOk="0" h="1469814" w="1831544">
                <a:moveTo>
                  <a:pt x="0" y="0"/>
                </a:moveTo>
                <a:lnTo>
                  <a:pt x="1831544" y="0"/>
                </a:lnTo>
                <a:lnTo>
                  <a:pt x="1831544" y="1469815"/>
                </a:lnTo>
                <a:lnTo>
                  <a:pt x="0" y="1469815"/>
                </a:lnTo>
                <a:lnTo>
                  <a:pt x="0" y="0"/>
                </a:lnTo>
                <a:close/>
              </a:path>
            </a:pathLst>
          </a:custGeom>
          <a:blipFill rotWithShape="1">
            <a:blip r:embed="rId7">
              <a:alphaModFix/>
            </a:blip>
            <a:stretch>
              <a:fillRect b="0" l="0" r="0" t="0"/>
            </a:stretch>
          </a:blipFill>
          <a:ln>
            <a:noFill/>
          </a:ln>
        </p:spPr>
      </p:sp>
      <p:sp>
        <p:nvSpPr>
          <p:cNvPr id="606" name="Google Shape;606;p21"/>
          <p:cNvSpPr/>
          <p:nvPr/>
        </p:nvSpPr>
        <p:spPr>
          <a:xfrm>
            <a:off x="14539233" y="4140750"/>
            <a:ext cx="2238541" cy="2497675"/>
          </a:xfrm>
          <a:custGeom>
            <a:rect b="b" l="l" r="r" t="t"/>
            <a:pathLst>
              <a:path extrusionOk="0" h="2497675" w="2238541">
                <a:moveTo>
                  <a:pt x="0" y="0"/>
                </a:moveTo>
                <a:lnTo>
                  <a:pt x="2238541" y="0"/>
                </a:lnTo>
                <a:lnTo>
                  <a:pt x="2238541" y="2497675"/>
                </a:lnTo>
                <a:lnTo>
                  <a:pt x="0" y="2497675"/>
                </a:lnTo>
                <a:lnTo>
                  <a:pt x="0" y="0"/>
                </a:lnTo>
                <a:close/>
              </a:path>
            </a:pathLst>
          </a:custGeom>
          <a:blipFill rotWithShape="1">
            <a:blip r:embed="rId8">
              <a:alphaModFix/>
            </a:blip>
            <a:stretch>
              <a:fillRect b="0" l="0" r="0" t="0"/>
            </a:stretch>
          </a:blipFill>
          <a:ln>
            <a:noFill/>
          </a:ln>
        </p:spPr>
      </p:sp>
      <p:sp>
        <p:nvSpPr>
          <p:cNvPr id="607" name="Google Shape;607;p21"/>
          <p:cNvSpPr/>
          <p:nvPr/>
        </p:nvSpPr>
        <p:spPr>
          <a:xfrm rot="-1531308">
            <a:off x="4986025" y="-379429"/>
            <a:ext cx="1063011" cy="1256143"/>
          </a:xfrm>
          <a:custGeom>
            <a:rect b="b" l="l" r="r" t="t"/>
            <a:pathLst>
              <a:path extrusionOk="0" h="1256143" w="1063011">
                <a:moveTo>
                  <a:pt x="0" y="0"/>
                </a:moveTo>
                <a:lnTo>
                  <a:pt x="1063011" y="0"/>
                </a:lnTo>
                <a:lnTo>
                  <a:pt x="1063011" y="1256142"/>
                </a:lnTo>
                <a:lnTo>
                  <a:pt x="0" y="1256142"/>
                </a:lnTo>
                <a:lnTo>
                  <a:pt x="0" y="0"/>
                </a:lnTo>
                <a:close/>
              </a:path>
            </a:pathLst>
          </a:custGeom>
          <a:blipFill rotWithShape="1">
            <a:blip r:embed="rId9">
              <a:alphaModFix/>
            </a:blip>
            <a:stretch>
              <a:fillRect b="0" l="0" r="0" t="0"/>
            </a:stretch>
          </a:blipFill>
          <a:ln>
            <a:noFill/>
          </a:ln>
        </p:spPr>
      </p:sp>
      <p:sp>
        <p:nvSpPr>
          <p:cNvPr id="608" name="Google Shape;608;p21"/>
          <p:cNvSpPr/>
          <p:nvPr/>
        </p:nvSpPr>
        <p:spPr>
          <a:xfrm>
            <a:off x="12955189" y="2401631"/>
            <a:ext cx="866867" cy="963186"/>
          </a:xfrm>
          <a:custGeom>
            <a:rect b="b" l="l" r="r" t="t"/>
            <a:pathLst>
              <a:path extrusionOk="0" h="963186" w="866867">
                <a:moveTo>
                  <a:pt x="0" y="0"/>
                </a:moveTo>
                <a:lnTo>
                  <a:pt x="866867" y="0"/>
                </a:lnTo>
                <a:lnTo>
                  <a:pt x="866867" y="963186"/>
                </a:lnTo>
                <a:lnTo>
                  <a:pt x="0" y="963186"/>
                </a:lnTo>
                <a:lnTo>
                  <a:pt x="0" y="0"/>
                </a:lnTo>
                <a:close/>
              </a:path>
            </a:pathLst>
          </a:custGeom>
          <a:blipFill rotWithShape="1">
            <a:blip r:embed="rId10">
              <a:alphaModFix/>
            </a:blip>
            <a:stretch>
              <a:fillRect b="0" l="0" r="0" t="0"/>
            </a:stretch>
          </a:blipFill>
          <a:ln>
            <a:noFill/>
          </a:ln>
        </p:spPr>
      </p:sp>
      <p:grpSp>
        <p:nvGrpSpPr>
          <p:cNvPr id="609" name="Google Shape;609;p21"/>
          <p:cNvGrpSpPr/>
          <p:nvPr/>
        </p:nvGrpSpPr>
        <p:grpSpPr>
          <a:xfrm>
            <a:off x="4773452" y="2677198"/>
            <a:ext cx="283195" cy="283195"/>
            <a:chOff x="0" y="0"/>
            <a:chExt cx="812800" cy="812800"/>
          </a:xfrm>
        </p:grpSpPr>
        <p:sp>
          <p:nvSpPr>
            <p:cNvPr id="610" name="Google Shape;6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21"/>
          <p:cNvGrpSpPr/>
          <p:nvPr/>
        </p:nvGrpSpPr>
        <p:grpSpPr>
          <a:xfrm>
            <a:off x="14203174" y="9092986"/>
            <a:ext cx="283195" cy="283195"/>
            <a:chOff x="0" y="0"/>
            <a:chExt cx="812800" cy="812800"/>
          </a:xfrm>
        </p:grpSpPr>
        <p:sp>
          <p:nvSpPr>
            <p:cNvPr id="613" name="Google Shape;6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21"/>
          <p:cNvGrpSpPr/>
          <p:nvPr/>
        </p:nvGrpSpPr>
        <p:grpSpPr>
          <a:xfrm>
            <a:off x="539702" y="9116703"/>
            <a:ext cx="283195" cy="283195"/>
            <a:chOff x="0" y="0"/>
            <a:chExt cx="812800" cy="812800"/>
          </a:xfrm>
        </p:grpSpPr>
        <p:sp>
          <p:nvSpPr>
            <p:cNvPr id="616" name="Google Shape;61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21"/>
          <p:cNvGrpSpPr/>
          <p:nvPr/>
        </p:nvGrpSpPr>
        <p:grpSpPr>
          <a:xfrm>
            <a:off x="6405852" y="2401631"/>
            <a:ext cx="147510" cy="147510"/>
            <a:chOff x="0" y="0"/>
            <a:chExt cx="812800" cy="812800"/>
          </a:xfrm>
        </p:grpSpPr>
        <p:sp>
          <p:nvSpPr>
            <p:cNvPr id="619" name="Google Shape;61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21"/>
          <p:cNvGrpSpPr/>
          <p:nvPr/>
        </p:nvGrpSpPr>
        <p:grpSpPr>
          <a:xfrm>
            <a:off x="8631667" y="512670"/>
            <a:ext cx="147510" cy="147510"/>
            <a:chOff x="0" y="0"/>
            <a:chExt cx="812800" cy="812800"/>
          </a:xfrm>
        </p:grpSpPr>
        <p:sp>
          <p:nvSpPr>
            <p:cNvPr id="622" name="Google Shape;62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1"/>
          <p:cNvGrpSpPr/>
          <p:nvPr/>
        </p:nvGrpSpPr>
        <p:grpSpPr>
          <a:xfrm>
            <a:off x="9070245" y="3583345"/>
            <a:ext cx="147510" cy="147510"/>
            <a:chOff x="0" y="0"/>
            <a:chExt cx="812800" cy="812800"/>
          </a:xfrm>
        </p:grpSpPr>
        <p:sp>
          <p:nvSpPr>
            <p:cNvPr id="625" name="Google Shape;62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1"/>
          <p:cNvGrpSpPr/>
          <p:nvPr/>
        </p:nvGrpSpPr>
        <p:grpSpPr>
          <a:xfrm>
            <a:off x="8705422" y="9507771"/>
            <a:ext cx="147510" cy="147510"/>
            <a:chOff x="0" y="0"/>
            <a:chExt cx="812800" cy="812800"/>
          </a:xfrm>
        </p:grpSpPr>
        <p:sp>
          <p:nvSpPr>
            <p:cNvPr id="628" name="Google Shape;62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1"/>
          <p:cNvGrpSpPr/>
          <p:nvPr/>
        </p:nvGrpSpPr>
        <p:grpSpPr>
          <a:xfrm>
            <a:off x="5667087" y="9581526"/>
            <a:ext cx="147510" cy="147510"/>
            <a:chOff x="0" y="0"/>
            <a:chExt cx="812800" cy="812800"/>
          </a:xfrm>
        </p:grpSpPr>
        <p:sp>
          <p:nvSpPr>
            <p:cNvPr id="631" name="Google Shape;63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1"/>
          <p:cNvGrpSpPr/>
          <p:nvPr/>
        </p:nvGrpSpPr>
        <p:grpSpPr>
          <a:xfrm>
            <a:off x="11423929" y="9740686"/>
            <a:ext cx="147510" cy="147510"/>
            <a:chOff x="0" y="0"/>
            <a:chExt cx="812800" cy="812800"/>
          </a:xfrm>
        </p:grpSpPr>
        <p:sp>
          <p:nvSpPr>
            <p:cNvPr id="634" name="Google Shape;6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21"/>
          <p:cNvGrpSpPr/>
          <p:nvPr/>
        </p:nvGrpSpPr>
        <p:grpSpPr>
          <a:xfrm>
            <a:off x="2967367" y="9507771"/>
            <a:ext cx="147510" cy="147510"/>
            <a:chOff x="0" y="0"/>
            <a:chExt cx="812800" cy="812800"/>
          </a:xfrm>
        </p:grpSpPr>
        <p:sp>
          <p:nvSpPr>
            <p:cNvPr id="637" name="Google Shape;6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21"/>
          <p:cNvGrpSpPr/>
          <p:nvPr/>
        </p:nvGrpSpPr>
        <p:grpSpPr>
          <a:xfrm>
            <a:off x="4767281" y="9042947"/>
            <a:ext cx="147510" cy="147510"/>
            <a:chOff x="0" y="0"/>
            <a:chExt cx="812800" cy="812800"/>
          </a:xfrm>
        </p:grpSpPr>
        <p:sp>
          <p:nvSpPr>
            <p:cNvPr id="640" name="Google Shape;6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21"/>
          <p:cNvGrpSpPr/>
          <p:nvPr/>
        </p:nvGrpSpPr>
        <p:grpSpPr>
          <a:xfrm>
            <a:off x="7614597" y="2861987"/>
            <a:ext cx="147510" cy="147510"/>
            <a:chOff x="0" y="0"/>
            <a:chExt cx="812800" cy="812800"/>
          </a:xfrm>
        </p:grpSpPr>
        <p:sp>
          <p:nvSpPr>
            <p:cNvPr id="643" name="Google Shape;6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1"/>
          <p:cNvGrpSpPr/>
          <p:nvPr/>
        </p:nvGrpSpPr>
        <p:grpSpPr>
          <a:xfrm>
            <a:off x="13674546" y="728790"/>
            <a:ext cx="147510" cy="147510"/>
            <a:chOff x="0" y="0"/>
            <a:chExt cx="812800" cy="812800"/>
          </a:xfrm>
        </p:grpSpPr>
        <p:sp>
          <p:nvSpPr>
            <p:cNvPr id="646" name="Google Shape;6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1"/>
          <p:cNvGrpSpPr/>
          <p:nvPr/>
        </p:nvGrpSpPr>
        <p:grpSpPr>
          <a:xfrm>
            <a:off x="17445912" y="9184545"/>
            <a:ext cx="147510" cy="147510"/>
            <a:chOff x="0" y="0"/>
            <a:chExt cx="812800" cy="812800"/>
          </a:xfrm>
        </p:grpSpPr>
        <p:sp>
          <p:nvSpPr>
            <p:cNvPr id="649" name="Google Shape;6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1"/>
          <p:cNvGrpSpPr/>
          <p:nvPr/>
        </p:nvGrpSpPr>
        <p:grpSpPr>
          <a:xfrm>
            <a:off x="15343239" y="9740686"/>
            <a:ext cx="147510" cy="147510"/>
            <a:chOff x="0" y="0"/>
            <a:chExt cx="812800" cy="812800"/>
          </a:xfrm>
        </p:grpSpPr>
        <p:sp>
          <p:nvSpPr>
            <p:cNvPr id="652" name="Google Shape;65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1"/>
          <p:cNvGrpSpPr/>
          <p:nvPr/>
        </p:nvGrpSpPr>
        <p:grpSpPr>
          <a:xfrm>
            <a:off x="11571439" y="2677198"/>
            <a:ext cx="147510" cy="147510"/>
            <a:chOff x="0" y="0"/>
            <a:chExt cx="812800" cy="812800"/>
          </a:xfrm>
        </p:grpSpPr>
        <p:sp>
          <p:nvSpPr>
            <p:cNvPr id="655" name="Google Shape;65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7" name="Google Shape;657;p21"/>
          <p:cNvSpPr/>
          <p:nvPr/>
        </p:nvSpPr>
        <p:spPr>
          <a:xfrm>
            <a:off x="3914816" y="9655281"/>
            <a:ext cx="1141832" cy="1263438"/>
          </a:xfrm>
          <a:custGeom>
            <a:rect b="b" l="l" r="r" t="t"/>
            <a:pathLst>
              <a:path extrusionOk="0" h="1263438" w="1141832">
                <a:moveTo>
                  <a:pt x="0" y="0"/>
                </a:moveTo>
                <a:lnTo>
                  <a:pt x="1141831" y="0"/>
                </a:lnTo>
                <a:lnTo>
                  <a:pt x="1141831" y="1263438"/>
                </a:lnTo>
                <a:lnTo>
                  <a:pt x="0" y="1263438"/>
                </a:lnTo>
                <a:lnTo>
                  <a:pt x="0" y="0"/>
                </a:lnTo>
                <a:close/>
              </a:path>
            </a:pathLst>
          </a:custGeom>
          <a:blipFill rotWithShape="1">
            <a:blip r:embed="rId11">
              <a:alphaModFix/>
            </a:blip>
            <a:stretch>
              <a:fillRect b="0" l="0" r="0" t="0"/>
            </a:stretch>
          </a:blipFill>
          <a:ln>
            <a:noFill/>
          </a:ln>
        </p:spPr>
      </p:sp>
      <p:sp>
        <p:nvSpPr>
          <p:cNvPr id="658" name="Google Shape;658;p21"/>
          <p:cNvSpPr txBox="1"/>
          <p:nvPr/>
        </p:nvSpPr>
        <p:spPr>
          <a:xfrm>
            <a:off x="3477153" y="1095375"/>
            <a:ext cx="10940669" cy="107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D6B44A"/>
                </a:solidFill>
                <a:latin typeface="Josefin Sans"/>
                <a:ea typeface="Josefin Sans"/>
                <a:cs typeface="Josefin Sans"/>
                <a:sym typeface="Josefin Sans"/>
              </a:rPr>
              <a:t>Carnival Food Ideas</a:t>
            </a:r>
            <a:endParaRPr/>
          </a:p>
        </p:txBody>
      </p:sp>
      <p:sp>
        <p:nvSpPr>
          <p:cNvPr id="659" name="Google Shape;659;p21"/>
          <p:cNvSpPr txBox="1"/>
          <p:nvPr/>
        </p:nvSpPr>
        <p:spPr>
          <a:xfrm>
            <a:off x="1509676" y="7267159"/>
            <a:ext cx="2575149"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Hot dog</a:t>
            </a:r>
            <a:endParaRPr/>
          </a:p>
        </p:txBody>
      </p:sp>
      <p:sp>
        <p:nvSpPr>
          <p:cNvPr id="660" name="Google Shape;660;p21"/>
          <p:cNvSpPr txBox="1"/>
          <p:nvPr/>
        </p:nvSpPr>
        <p:spPr>
          <a:xfrm>
            <a:off x="5740842" y="7267159"/>
            <a:ext cx="2575149"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Pizza</a:t>
            </a:r>
            <a:endParaRPr/>
          </a:p>
        </p:txBody>
      </p:sp>
      <p:sp>
        <p:nvSpPr>
          <p:cNvPr id="661" name="Google Shape;661;p21"/>
          <p:cNvSpPr txBox="1"/>
          <p:nvPr/>
        </p:nvSpPr>
        <p:spPr>
          <a:xfrm>
            <a:off x="9972008" y="7267159"/>
            <a:ext cx="2575149"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Pretzel</a:t>
            </a:r>
            <a:endParaRPr/>
          </a:p>
        </p:txBody>
      </p:sp>
      <p:sp>
        <p:nvSpPr>
          <p:cNvPr id="662" name="Google Shape;662;p21"/>
          <p:cNvSpPr txBox="1"/>
          <p:nvPr/>
        </p:nvSpPr>
        <p:spPr>
          <a:xfrm>
            <a:off x="14203174" y="7267159"/>
            <a:ext cx="2575149"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D6B44A"/>
                </a:solidFill>
                <a:latin typeface="Josefin Sans"/>
                <a:ea typeface="Josefin Sans"/>
                <a:cs typeface="Josefin Sans"/>
                <a:sym typeface="Josefin Sans"/>
              </a:rPr>
              <a:t>Popcorn</a:t>
            </a:r>
            <a:endParaRPr/>
          </a:p>
        </p:txBody>
      </p:sp>
      <p:sp>
        <p:nvSpPr>
          <p:cNvPr id="663" name="Google Shape;663;p21"/>
          <p:cNvSpPr txBox="1"/>
          <p:nvPr/>
        </p:nvSpPr>
        <p:spPr>
          <a:xfrm>
            <a:off x="1557388" y="7920141"/>
            <a:ext cx="2479726"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
        <p:nvSpPr>
          <p:cNvPr id="664" name="Google Shape;664;p21"/>
          <p:cNvSpPr txBox="1"/>
          <p:nvPr/>
        </p:nvSpPr>
        <p:spPr>
          <a:xfrm>
            <a:off x="5788554" y="7920141"/>
            <a:ext cx="2479726"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
        <p:nvSpPr>
          <p:cNvPr id="665" name="Google Shape;665;p21"/>
          <p:cNvSpPr txBox="1"/>
          <p:nvPr/>
        </p:nvSpPr>
        <p:spPr>
          <a:xfrm>
            <a:off x="10019720" y="7920141"/>
            <a:ext cx="2479726"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
        <p:nvSpPr>
          <p:cNvPr id="666" name="Google Shape;666;p21"/>
          <p:cNvSpPr txBox="1"/>
          <p:nvPr/>
        </p:nvSpPr>
        <p:spPr>
          <a:xfrm>
            <a:off x="14250886" y="7920141"/>
            <a:ext cx="2479726"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EFE373"/>
                </a:solidFill>
                <a:latin typeface="Josefin Sans"/>
                <a:ea typeface="Josefin Sans"/>
                <a:cs typeface="Josefin Sans"/>
                <a:sym typeface="Josefin Sans"/>
              </a:rPr>
              <a:t>Elaborate on what you want to discuss.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