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Cormorant Garamond"/>
      <p:regular r:id="rId22"/>
      <p:bold r:id="rId23"/>
      <p:italic r:id="rId24"/>
      <p:boldItalic r:id="rId25"/>
    </p:embeddedFont>
    <p:embeddedFont>
      <p:font typeface="Vollkorn"/>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ormorantGaramond-regular.fntdata"/><Relationship Id="rId21" Type="http://schemas.openxmlformats.org/officeDocument/2006/relationships/slide" Target="slides/slide16.xml"/><Relationship Id="rId24" Type="http://schemas.openxmlformats.org/officeDocument/2006/relationships/font" Target="fonts/CormorantGaramond-italic.fntdata"/><Relationship Id="rId23" Type="http://schemas.openxmlformats.org/officeDocument/2006/relationships/font" Target="fonts/CormorantGaramon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Vollkorn-regular.fntdata"/><Relationship Id="rId25" Type="http://schemas.openxmlformats.org/officeDocument/2006/relationships/font" Target="fonts/CormorantGaramond-boldItalic.fntdata"/><Relationship Id="rId28" Type="http://schemas.openxmlformats.org/officeDocument/2006/relationships/font" Target="fonts/Vollkorn-italic.fntdata"/><Relationship Id="rId27" Type="http://schemas.openxmlformats.org/officeDocument/2006/relationships/font" Target="fonts/Vollkorn-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Vollkorn-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117cd59665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117cd59665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17cd59665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3117cd59665_2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117cd59665_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117cd59665_2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117cd59665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3117cd59665_2_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117cd59665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117cd59665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117cd59665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117cd59665_2_1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117cd59665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117cd59665_2_2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117cd59665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117cd59665_2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17cd59665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117cd59665_2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117cd59665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3117cd59665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117cd59665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3117cd59665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117cd59665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3117cd59665_2_1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117cd59665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117cd59665_2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117cd59665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3117cd59665_2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117cd59665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117cd59665_2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117cd59665_2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117cd59665_2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7769" l="0" r="0" t="0"/>
          <a:stretch/>
        </p:blipFill>
        <p:spPr>
          <a:xfrm>
            <a:off x="0" y="0"/>
            <a:ext cx="9144003" cy="5143498"/>
          </a:xfrm>
          <a:prstGeom prst="rect">
            <a:avLst/>
          </a:prstGeom>
          <a:noFill/>
          <a:ln>
            <a:noFill/>
          </a:ln>
        </p:spPr>
      </p:pic>
      <p:pic>
        <p:nvPicPr>
          <p:cNvPr id="11" name="Google Shape;11;p2"/>
          <p:cNvPicPr preferRelativeResize="0"/>
          <p:nvPr/>
        </p:nvPicPr>
        <p:blipFill rotWithShape="1">
          <a:blip r:embed="rId3">
            <a:alphaModFix/>
          </a:blip>
          <a:srcRect b="0" l="22630" r="0" t="52116"/>
          <a:stretch/>
        </p:blipFill>
        <p:spPr>
          <a:xfrm>
            <a:off x="0" y="0"/>
            <a:ext cx="6299377" cy="2687851"/>
          </a:xfrm>
          <a:prstGeom prst="rect">
            <a:avLst/>
          </a:prstGeom>
          <a:noFill/>
          <a:ln>
            <a:noFill/>
          </a:ln>
        </p:spPr>
      </p:pic>
      <p:sp>
        <p:nvSpPr>
          <p:cNvPr id="12" name="Google Shape;12;p2"/>
          <p:cNvSpPr txBox="1"/>
          <p:nvPr>
            <p:ph type="ctrTitle"/>
          </p:nvPr>
        </p:nvSpPr>
        <p:spPr>
          <a:xfrm>
            <a:off x="0" y="169400"/>
            <a:ext cx="5102700" cy="875100"/>
          </a:xfrm>
          <a:prstGeom prst="rect">
            <a:avLst/>
          </a:prstGeom>
        </p:spPr>
        <p:txBody>
          <a:bodyPr anchorCtr="0" anchor="b"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p:txBody>
      </p:sp>
      <p:sp>
        <p:nvSpPr>
          <p:cNvPr id="13" name="Google Shape;13;p2"/>
          <p:cNvSpPr txBox="1"/>
          <p:nvPr>
            <p:ph idx="1" type="subTitle"/>
          </p:nvPr>
        </p:nvSpPr>
        <p:spPr>
          <a:xfrm>
            <a:off x="272150" y="852925"/>
            <a:ext cx="4626300" cy="482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33473" l="10216" r="14436" t="4526"/>
          <a:stretch/>
        </p:blipFill>
        <p:spPr>
          <a:xfrm>
            <a:off x="0" y="0"/>
            <a:ext cx="9144003" cy="5143499"/>
          </a:xfrm>
          <a:prstGeom prst="rect">
            <a:avLst/>
          </a:prstGeom>
          <a:noFill/>
          <a:ln>
            <a:noFill/>
          </a:ln>
        </p:spPr>
      </p:pic>
      <p:sp>
        <p:nvSpPr>
          <p:cNvPr id="17" name="Google Shape;17;p3"/>
          <p:cNvSpPr/>
          <p:nvPr/>
        </p:nvSpPr>
        <p:spPr>
          <a:xfrm rot="5916939">
            <a:off x="-211685" y="-2142874"/>
            <a:ext cx="7537451" cy="7499764"/>
          </a:xfrm>
          <a:custGeom>
            <a:rect b="b" l="l" r="r" t="t"/>
            <a:pathLst>
              <a:path extrusionOk="0" h="14980066" w="15055343">
                <a:moveTo>
                  <a:pt x="0" y="0"/>
                </a:moveTo>
                <a:lnTo>
                  <a:pt x="15055343" y="0"/>
                </a:lnTo>
                <a:lnTo>
                  <a:pt x="15055343" y="14980066"/>
                </a:lnTo>
                <a:lnTo>
                  <a:pt x="0" y="14980066"/>
                </a:lnTo>
                <a:lnTo>
                  <a:pt x="0" y="0"/>
                </a:lnTo>
                <a:close/>
              </a:path>
            </a:pathLst>
          </a:custGeom>
          <a:blipFill rotWithShape="1">
            <a:blip r:embed="rId3">
              <a:alphaModFix/>
            </a:blip>
            <a:stretch>
              <a:fillRect b="0" l="0" r="0" t="0"/>
            </a:stretch>
          </a:blipFill>
          <a:ln>
            <a:noFill/>
          </a:ln>
        </p:spPr>
      </p:sp>
      <p:sp>
        <p:nvSpPr>
          <p:cNvPr id="18" name="Google Shape;18;p3"/>
          <p:cNvSpPr txBox="1"/>
          <p:nvPr>
            <p:ph type="title"/>
          </p:nvPr>
        </p:nvSpPr>
        <p:spPr>
          <a:xfrm>
            <a:off x="311700" y="10840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33729" l="0" r="25975" t="5399"/>
          <a:stretch/>
        </p:blipFill>
        <p:spPr>
          <a:xfrm>
            <a:off x="0" y="-4650"/>
            <a:ext cx="9144003" cy="5143498"/>
          </a:xfrm>
          <a:prstGeom prst="rect">
            <a:avLst/>
          </a:prstGeom>
          <a:noFill/>
          <a:ln>
            <a:noFill/>
          </a:ln>
        </p:spPr>
      </p:pic>
      <p:pic>
        <p:nvPicPr>
          <p:cNvPr id="22" name="Google Shape;22;p4"/>
          <p:cNvPicPr preferRelativeResize="0"/>
          <p:nvPr/>
        </p:nvPicPr>
        <p:blipFill rotWithShape="1">
          <a:blip r:embed="rId3">
            <a:alphaModFix/>
          </a:blip>
          <a:srcRect b="2670" l="18719" r="0" t="13076"/>
          <a:stretch/>
        </p:blipFill>
        <p:spPr>
          <a:xfrm>
            <a:off x="0" y="-4650"/>
            <a:ext cx="5769027" cy="5143500"/>
          </a:xfrm>
          <a:prstGeom prst="rect">
            <a:avLst/>
          </a:prstGeom>
          <a:noFill/>
          <a:ln>
            <a:noFill/>
          </a:ln>
        </p:spPr>
      </p:pic>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58338" l="22946" r="26386" t="0"/>
          <a:stretch/>
        </p:blipFill>
        <p:spPr>
          <a:xfrm>
            <a:off x="0" y="0"/>
            <a:ext cx="9144003" cy="5143498"/>
          </a:xfrm>
          <a:prstGeom prst="rect">
            <a:avLst/>
          </a:prstGeom>
          <a:noFill/>
          <a:ln>
            <a:noFill/>
          </a:ln>
        </p:spPr>
      </p:pic>
      <p:sp>
        <p:nvSpPr>
          <p:cNvPr id="28" name="Google Shape;28;p5"/>
          <p:cNvSpPr/>
          <p:nvPr/>
        </p:nvSpPr>
        <p:spPr>
          <a:xfrm rot="10628256">
            <a:off x="-1931141" y="-3362514"/>
            <a:ext cx="7537075" cy="7499390"/>
          </a:xfrm>
          <a:custGeom>
            <a:rect b="b" l="l" r="r" t="t"/>
            <a:pathLst>
              <a:path extrusionOk="0" h="14980066" w="15055343">
                <a:moveTo>
                  <a:pt x="0" y="0"/>
                </a:moveTo>
                <a:lnTo>
                  <a:pt x="15055343" y="0"/>
                </a:lnTo>
                <a:lnTo>
                  <a:pt x="15055343" y="14980067"/>
                </a:lnTo>
                <a:lnTo>
                  <a:pt x="0" y="14980067"/>
                </a:lnTo>
                <a:lnTo>
                  <a:pt x="0" y="0"/>
                </a:lnTo>
                <a:close/>
              </a:path>
            </a:pathLst>
          </a:custGeom>
          <a:blipFill rotWithShape="1">
            <a:blip r:embed="rId3">
              <a:alphaModFix/>
            </a:blip>
            <a:stretch>
              <a:fillRect b="0" l="0" r="0" t="0"/>
            </a:stretch>
          </a:blipFill>
          <a:ln>
            <a:noFill/>
          </a:ln>
        </p:spPr>
      </p:sp>
      <p:sp>
        <p:nvSpPr>
          <p:cNvPr id="29" name="Google Shape;29;p5"/>
          <p:cNvSpPr/>
          <p:nvPr/>
        </p:nvSpPr>
        <p:spPr>
          <a:xfrm rot="10628256">
            <a:off x="2215339" y="-3362515"/>
            <a:ext cx="7537075" cy="7499390"/>
          </a:xfrm>
          <a:custGeom>
            <a:rect b="b" l="l" r="r" t="t"/>
            <a:pathLst>
              <a:path extrusionOk="0" h="14980066" w="15055343">
                <a:moveTo>
                  <a:pt x="0" y="0"/>
                </a:moveTo>
                <a:lnTo>
                  <a:pt x="15055343" y="0"/>
                </a:lnTo>
                <a:lnTo>
                  <a:pt x="15055343" y="14980066"/>
                </a:lnTo>
                <a:lnTo>
                  <a:pt x="0" y="14980066"/>
                </a:lnTo>
                <a:lnTo>
                  <a:pt x="0" y="0"/>
                </a:lnTo>
                <a:close/>
              </a:path>
            </a:pathLst>
          </a:custGeom>
          <a:blipFill rotWithShape="1">
            <a:blip r:embed="rId3">
              <a:alphaModFix/>
            </a:blip>
            <a:stretch>
              <a:fillRect b="0" l="0" r="0" t="0"/>
            </a:stretch>
          </a:blipFill>
          <a:ln>
            <a:noFill/>
          </a:ln>
        </p:spPr>
      </p:sp>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b="9953" l="0" r="4306" t="11423"/>
          <a:stretch/>
        </p:blipFill>
        <p:spPr>
          <a:xfrm>
            <a:off x="0" y="0"/>
            <a:ext cx="9144003" cy="5143500"/>
          </a:xfrm>
          <a:prstGeom prst="rect">
            <a:avLst/>
          </a:prstGeom>
          <a:noFill/>
          <a:ln>
            <a:noFill/>
          </a:ln>
        </p:spPr>
      </p:pic>
      <p:sp>
        <p:nvSpPr>
          <p:cNvPr id="36" name="Google Shape;36;p6"/>
          <p:cNvSpPr/>
          <p:nvPr/>
        </p:nvSpPr>
        <p:spPr>
          <a:xfrm flipH="1" rot="-4532854">
            <a:off x="-399203" y="-2540227"/>
            <a:ext cx="5887061" cy="5857626"/>
          </a:xfrm>
          <a:custGeom>
            <a:rect b="b" l="l" r="r" t="t"/>
            <a:pathLst>
              <a:path extrusionOk="0" h="11695387" w="11754157">
                <a:moveTo>
                  <a:pt x="0" y="11695386"/>
                </a:moveTo>
                <a:lnTo>
                  <a:pt x="11754158" y="11695386"/>
                </a:lnTo>
                <a:lnTo>
                  <a:pt x="11754158" y="0"/>
                </a:lnTo>
                <a:lnTo>
                  <a:pt x="0" y="0"/>
                </a:lnTo>
                <a:lnTo>
                  <a:pt x="0" y="11695386"/>
                </a:lnTo>
                <a:close/>
              </a:path>
            </a:pathLst>
          </a:custGeom>
          <a:blipFill rotWithShape="1">
            <a:blip r:embed="rId3">
              <a:alphaModFix/>
            </a:blip>
            <a:stretch>
              <a:fillRect b="0" l="0" r="0" t="0"/>
            </a:stretch>
          </a:blipFill>
          <a:ln>
            <a:noFill/>
          </a:ln>
        </p:spPr>
      </p:sp>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b="19967" l="17012" r="0" t="11745"/>
          <a:stretch/>
        </p:blipFill>
        <p:spPr>
          <a:xfrm>
            <a:off x="0" y="0"/>
            <a:ext cx="9143997" cy="5143499"/>
          </a:xfrm>
          <a:prstGeom prst="rect">
            <a:avLst/>
          </a:prstGeom>
          <a:noFill/>
          <a:ln>
            <a:noFill/>
          </a:ln>
        </p:spPr>
      </p:pic>
      <p:sp>
        <p:nvSpPr>
          <p:cNvPr id="41" name="Google Shape;41;p7"/>
          <p:cNvSpPr/>
          <p:nvPr/>
        </p:nvSpPr>
        <p:spPr>
          <a:xfrm rot="10628256">
            <a:off x="2501355" y="-2072385"/>
            <a:ext cx="7537075" cy="7499390"/>
          </a:xfrm>
          <a:custGeom>
            <a:rect b="b" l="l" r="r" t="t"/>
            <a:pathLst>
              <a:path extrusionOk="0" h="14980066" w="15055343">
                <a:moveTo>
                  <a:pt x="0" y="0"/>
                </a:moveTo>
                <a:lnTo>
                  <a:pt x="15055343" y="0"/>
                </a:lnTo>
                <a:lnTo>
                  <a:pt x="15055343" y="14980067"/>
                </a:lnTo>
                <a:lnTo>
                  <a:pt x="0" y="14980067"/>
                </a:lnTo>
                <a:lnTo>
                  <a:pt x="0" y="0"/>
                </a:lnTo>
                <a:close/>
              </a:path>
            </a:pathLst>
          </a:custGeom>
          <a:blipFill rotWithShape="1">
            <a:blip r:embed="rId3">
              <a:alphaModFix/>
            </a:blip>
            <a:stretch>
              <a:fillRect b="0" l="0" r="0" t="0"/>
            </a:stretch>
          </a:blipFill>
          <a:ln>
            <a:noFill/>
          </a:ln>
        </p:spPr>
      </p:sp>
      <p:sp>
        <p:nvSpPr>
          <p:cNvPr id="42" name="Google Shape;42;p7"/>
          <p:cNvSpPr txBox="1"/>
          <p:nvPr>
            <p:ph type="title"/>
          </p:nvPr>
        </p:nvSpPr>
        <p:spPr>
          <a:xfrm>
            <a:off x="4376450" y="450150"/>
            <a:ext cx="4340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b="11671" l="4012" r="0" t="9463"/>
          <a:stretch/>
        </p:blipFill>
        <p:spPr>
          <a:xfrm>
            <a:off x="0" y="0"/>
            <a:ext cx="9144003" cy="5143500"/>
          </a:xfrm>
          <a:prstGeom prst="rect">
            <a:avLst/>
          </a:prstGeom>
          <a:noFill/>
          <a:ln>
            <a:noFill/>
          </a:ln>
        </p:spPr>
      </p:pic>
      <p:sp>
        <p:nvSpPr>
          <p:cNvPr id="46" name="Google Shape;46;p8"/>
          <p:cNvSpPr/>
          <p:nvPr/>
        </p:nvSpPr>
        <p:spPr>
          <a:xfrm flipH="1" rot="7526268">
            <a:off x="-1207504" y="-1069487"/>
            <a:ext cx="5878915" cy="5849521"/>
          </a:xfrm>
          <a:custGeom>
            <a:rect b="b" l="l" r="r" t="t"/>
            <a:pathLst>
              <a:path extrusionOk="0" h="11695387" w="11754157">
                <a:moveTo>
                  <a:pt x="0" y="11695387"/>
                </a:moveTo>
                <a:lnTo>
                  <a:pt x="11754158" y="11695387"/>
                </a:lnTo>
                <a:lnTo>
                  <a:pt x="11754158" y="0"/>
                </a:lnTo>
                <a:lnTo>
                  <a:pt x="0" y="0"/>
                </a:lnTo>
                <a:lnTo>
                  <a:pt x="0" y="11695387"/>
                </a:lnTo>
                <a:close/>
              </a:path>
            </a:pathLst>
          </a:custGeom>
          <a:blipFill rotWithShape="1">
            <a:blip r:embed="rId3">
              <a:alphaModFix/>
            </a:blip>
            <a:stretch>
              <a:fillRect b="0" l="0" r="0" t="0"/>
            </a:stretch>
          </a:blipFill>
          <a:ln>
            <a:noFill/>
          </a:ln>
        </p:spPr>
      </p:sp>
      <p:sp>
        <p:nvSpPr>
          <p:cNvPr id="47" name="Google Shape;47;p8"/>
          <p:cNvSpPr/>
          <p:nvPr/>
        </p:nvSpPr>
        <p:spPr>
          <a:xfrm flipH="1" rot="7526268">
            <a:off x="4014921" y="-950437"/>
            <a:ext cx="5878915" cy="5849521"/>
          </a:xfrm>
          <a:custGeom>
            <a:rect b="b" l="l" r="r" t="t"/>
            <a:pathLst>
              <a:path extrusionOk="0" h="11695387" w="11754157">
                <a:moveTo>
                  <a:pt x="0" y="11695387"/>
                </a:moveTo>
                <a:lnTo>
                  <a:pt x="11754158" y="11695387"/>
                </a:lnTo>
                <a:lnTo>
                  <a:pt x="11754158" y="0"/>
                </a:lnTo>
                <a:lnTo>
                  <a:pt x="0" y="0"/>
                </a:lnTo>
                <a:lnTo>
                  <a:pt x="0" y="11695387"/>
                </a:lnTo>
                <a:close/>
              </a:path>
            </a:pathLst>
          </a:custGeom>
          <a:blipFill rotWithShape="1">
            <a:blip r:embed="rId3">
              <a:alphaModFix/>
            </a:blip>
            <a:stretch>
              <a:fillRect b="0" l="0" r="0" t="0"/>
            </a:stretch>
          </a:blipFill>
          <a:ln>
            <a:noFill/>
          </a:ln>
        </p:spPr>
      </p:sp>
      <p:sp>
        <p:nvSpPr>
          <p:cNvPr id="48" name="Google Shape;4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b="6377" l="4890" r="7780" t="21809"/>
          <a:stretch/>
        </p:blipFill>
        <p:spPr>
          <a:xfrm>
            <a:off x="0" y="0"/>
            <a:ext cx="9144003" cy="5143498"/>
          </a:xfrm>
          <a:prstGeom prst="rect">
            <a:avLst/>
          </a:prstGeom>
          <a:noFill/>
          <a:ln>
            <a:noFill/>
          </a:ln>
        </p:spPr>
      </p:pic>
      <p:sp>
        <p:nvSpPr>
          <p:cNvPr id="54" name="Google Shape;54;p9"/>
          <p:cNvSpPr/>
          <p:nvPr/>
        </p:nvSpPr>
        <p:spPr>
          <a:xfrm flipH="1" rot="7526268">
            <a:off x="-2303984" y="214899"/>
            <a:ext cx="7530024" cy="7492373"/>
          </a:xfrm>
          <a:custGeom>
            <a:rect b="b" l="l" r="r" t="t"/>
            <a:pathLst>
              <a:path extrusionOk="0" h="14980066" w="15055343">
                <a:moveTo>
                  <a:pt x="0" y="14980066"/>
                </a:moveTo>
                <a:lnTo>
                  <a:pt x="15055343" y="14980066"/>
                </a:lnTo>
                <a:lnTo>
                  <a:pt x="15055343" y="0"/>
                </a:lnTo>
                <a:lnTo>
                  <a:pt x="0" y="0"/>
                </a:lnTo>
                <a:lnTo>
                  <a:pt x="0" y="14980066"/>
                </a:lnTo>
                <a:close/>
              </a:path>
            </a:pathLst>
          </a:custGeom>
          <a:blipFill rotWithShape="1">
            <a:blip r:embed="rId3">
              <a:alphaModFix/>
            </a:blip>
            <a:stretch>
              <a:fillRect b="0" l="0" r="0" t="0"/>
            </a:stretch>
          </a:blipFill>
          <a:ln>
            <a:noFill/>
          </a:ln>
        </p:spPr>
      </p:sp>
      <p:sp>
        <p:nvSpPr>
          <p:cNvPr id="55" name="Google Shape;55;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ormorant Garamond"/>
              <a:buNone/>
              <a:defRPr b="1" i="1" sz="2800">
                <a:solidFill>
                  <a:schemeClr val="dk1"/>
                </a:solidFill>
                <a:latin typeface="Cormorant Garamond"/>
                <a:ea typeface="Cormorant Garamond"/>
                <a:cs typeface="Cormorant Garamond"/>
                <a:sym typeface="Cormorant Garamo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ormorant Garamond"/>
              <a:buChar char="●"/>
              <a:defRPr b="1" i="1" sz="1800">
                <a:solidFill>
                  <a:schemeClr val="dk2"/>
                </a:solidFill>
                <a:latin typeface="Cormorant Garamond"/>
                <a:ea typeface="Cormorant Garamond"/>
                <a:cs typeface="Cormorant Garamond"/>
                <a:sym typeface="Cormorant Garamond"/>
              </a:defRPr>
            </a:lvl1pPr>
            <a:lvl2pPr indent="-317500" lvl="1" marL="9144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2pPr>
            <a:lvl3pPr indent="-317500" lvl="2" marL="13716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3pPr>
            <a:lvl4pPr indent="-317500" lvl="3" marL="18288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4pPr>
            <a:lvl5pPr indent="-317500" lvl="4" marL="22860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5pPr>
            <a:lvl6pPr indent="-317500" lvl="5" marL="27432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6pPr>
            <a:lvl7pPr indent="-317500" lvl="6" marL="32004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7pPr>
            <a:lvl8pPr indent="-317500" lvl="7" marL="36576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8pPr>
            <a:lvl9pPr indent="-317500" lvl="8" marL="4114800">
              <a:lnSpc>
                <a:spcPct val="115000"/>
              </a:lnSpc>
              <a:spcBef>
                <a:spcPts val="0"/>
              </a:spcBef>
              <a:spcAft>
                <a:spcPts val="0"/>
              </a:spcAft>
              <a:buClr>
                <a:schemeClr val="dk2"/>
              </a:buClr>
              <a:buSzPts val="1400"/>
              <a:buFont typeface="Vollkorn"/>
              <a:buChar char="■"/>
              <a:defRPr>
                <a:solidFill>
                  <a:schemeClr val="dk2"/>
                </a:solidFill>
                <a:latin typeface="Vollkorn"/>
                <a:ea typeface="Vollkorn"/>
                <a:cs typeface="Vollkorn"/>
                <a:sym typeface="Vollkor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40" Type="http://schemas.openxmlformats.org/officeDocument/2006/relationships/image" Target="../media/image59.png"/><Relationship Id="rId20" Type="http://schemas.openxmlformats.org/officeDocument/2006/relationships/image" Target="../media/image35.png"/><Relationship Id="rId42" Type="http://schemas.openxmlformats.org/officeDocument/2006/relationships/image" Target="../media/image53.png"/><Relationship Id="rId41" Type="http://schemas.openxmlformats.org/officeDocument/2006/relationships/image" Target="../media/image58.png"/><Relationship Id="rId22" Type="http://schemas.openxmlformats.org/officeDocument/2006/relationships/image" Target="../media/image32.png"/><Relationship Id="rId21" Type="http://schemas.openxmlformats.org/officeDocument/2006/relationships/image" Target="../media/image33.png"/><Relationship Id="rId24" Type="http://schemas.openxmlformats.org/officeDocument/2006/relationships/image" Target="../media/image38.png"/><Relationship Id="rId23"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24.png"/><Relationship Id="rId9" Type="http://schemas.openxmlformats.org/officeDocument/2006/relationships/image" Target="../media/image18.png"/><Relationship Id="rId26" Type="http://schemas.openxmlformats.org/officeDocument/2006/relationships/image" Target="../media/image40.png"/><Relationship Id="rId25" Type="http://schemas.openxmlformats.org/officeDocument/2006/relationships/image" Target="../media/image37.png"/><Relationship Id="rId28" Type="http://schemas.openxmlformats.org/officeDocument/2006/relationships/image" Target="../media/image50.png"/><Relationship Id="rId27" Type="http://schemas.openxmlformats.org/officeDocument/2006/relationships/image" Target="../media/image52.png"/><Relationship Id="rId5" Type="http://schemas.openxmlformats.org/officeDocument/2006/relationships/image" Target="../media/image14.png"/><Relationship Id="rId6" Type="http://schemas.openxmlformats.org/officeDocument/2006/relationships/image" Target="../media/image21.png"/><Relationship Id="rId29" Type="http://schemas.openxmlformats.org/officeDocument/2006/relationships/image" Target="../media/image47.png"/><Relationship Id="rId7" Type="http://schemas.openxmlformats.org/officeDocument/2006/relationships/image" Target="../media/image23.png"/><Relationship Id="rId8" Type="http://schemas.openxmlformats.org/officeDocument/2006/relationships/image" Target="../media/image29.png"/><Relationship Id="rId31" Type="http://schemas.openxmlformats.org/officeDocument/2006/relationships/image" Target="../media/image45.png"/><Relationship Id="rId30" Type="http://schemas.openxmlformats.org/officeDocument/2006/relationships/image" Target="../media/image44.png"/><Relationship Id="rId11" Type="http://schemas.openxmlformats.org/officeDocument/2006/relationships/image" Target="../media/image27.png"/><Relationship Id="rId33" Type="http://schemas.openxmlformats.org/officeDocument/2006/relationships/image" Target="../media/image51.png"/><Relationship Id="rId10" Type="http://schemas.openxmlformats.org/officeDocument/2006/relationships/image" Target="../media/image20.png"/><Relationship Id="rId32" Type="http://schemas.openxmlformats.org/officeDocument/2006/relationships/image" Target="../media/image43.png"/><Relationship Id="rId13" Type="http://schemas.openxmlformats.org/officeDocument/2006/relationships/image" Target="../media/image28.png"/><Relationship Id="rId35" Type="http://schemas.openxmlformats.org/officeDocument/2006/relationships/image" Target="../media/image36.png"/><Relationship Id="rId12" Type="http://schemas.openxmlformats.org/officeDocument/2006/relationships/image" Target="../media/image22.png"/><Relationship Id="rId34" Type="http://schemas.openxmlformats.org/officeDocument/2006/relationships/image" Target="../media/image42.png"/><Relationship Id="rId15" Type="http://schemas.openxmlformats.org/officeDocument/2006/relationships/image" Target="../media/image31.png"/><Relationship Id="rId37" Type="http://schemas.openxmlformats.org/officeDocument/2006/relationships/image" Target="../media/image54.png"/><Relationship Id="rId14" Type="http://schemas.openxmlformats.org/officeDocument/2006/relationships/image" Target="../media/image34.png"/><Relationship Id="rId36" Type="http://schemas.openxmlformats.org/officeDocument/2006/relationships/image" Target="../media/image55.png"/><Relationship Id="rId17" Type="http://schemas.openxmlformats.org/officeDocument/2006/relationships/image" Target="../media/image26.png"/><Relationship Id="rId39" Type="http://schemas.openxmlformats.org/officeDocument/2006/relationships/image" Target="../media/image57.png"/><Relationship Id="rId16" Type="http://schemas.openxmlformats.org/officeDocument/2006/relationships/image" Target="../media/image19.png"/><Relationship Id="rId38" Type="http://schemas.openxmlformats.org/officeDocument/2006/relationships/image" Target="../media/image56.png"/><Relationship Id="rId19" Type="http://schemas.openxmlformats.org/officeDocument/2006/relationships/image" Target="../media/image30.png"/><Relationship Id="rId1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1"/>
          <p:cNvPicPr preferRelativeResize="0"/>
          <p:nvPr/>
        </p:nvPicPr>
        <p:blipFill rotWithShape="1">
          <a:blip r:embed="rId3">
            <a:alphaModFix/>
          </a:blip>
          <a:srcRect b="17769" l="0" r="0" t="0"/>
          <a:stretch/>
        </p:blipFill>
        <p:spPr>
          <a:xfrm>
            <a:off x="0" y="0"/>
            <a:ext cx="9144003" cy="5143498"/>
          </a:xfrm>
          <a:prstGeom prst="rect">
            <a:avLst/>
          </a:prstGeom>
          <a:noFill/>
          <a:ln>
            <a:noFill/>
          </a:ln>
        </p:spPr>
      </p:pic>
      <p:pic>
        <p:nvPicPr>
          <p:cNvPr id="64" name="Google Shape;64;p11"/>
          <p:cNvPicPr preferRelativeResize="0"/>
          <p:nvPr/>
        </p:nvPicPr>
        <p:blipFill rotWithShape="1">
          <a:blip r:embed="rId4">
            <a:alphaModFix/>
          </a:blip>
          <a:srcRect b="0" l="22630" r="0" t="52116"/>
          <a:stretch/>
        </p:blipFill>
        <p:spPr>
          <a:xfrm>
            <a:off x="0" y="0"/>
            <a:ext cx="6299377" cy="2687851"/>
          </a:xfrm>
          <a:prstGeom prst="rect">
            <a:avLst/>
          </a:prstGeom>
          <a:noFill/>
          <a:ln>
            <a:noFill/>
          </a:ln>
        </p:spPr>
      </p:pic>
      <p:sp>
        <p:nvSpPr>
          <p:cNvPr id="65" name="Google Shape;65;p11"/>
          <p:cNvSpPr txBox="1"/>
          <p:nvPr/>
        </p:nvSpPr>
        <p:spPr>
          <a:xfrm>
            <a:off x="168725" y="422675"/>
            <a:ext cx="4569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 sz="4200" u="none" cap="none" strike="noStrike">
                <a:solidFill>
                  <a:srgbClr val="4E220B"/>
                </a:solidFill>
                <a:latin typeface="Cormorant Garamond"/>
                <a:ea typeface="Cormorant Garamond"/>
                <a:cs typeface="Cormorant Garamond"/>
                <a:sym typeface="Cormorant Garamond"/>
              </a:rPr>
              <a:t>Hinduism &amp; Buddhism</a:t>
            </a:r>
            <a:endParaRPr sz="100"/>
          </a:p>
        </p:txBody>
      </p:sp>
      <p:sp>
        <p:nvSpPr>
          <p:cNvPr id="66" name="Google Shape;66;p11"/>
          <p:cNvSpPr txBox="1"/>
          <p:nvPr/>
        </p:nvSpPr>
        <p:spPr>
          <a:xfrm>
            <a:off x="391400" y="1056900"/>
            <a:ext cx="3917400" cy="2154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u="none" cap="none" strike="noStrike">
                <a:solidFill>
                  <a:srgbClr val="7D6F69"/>
                </a:solidFill>
                <a:latin typeface="Vollkorn"/>
                <a:ea typeface="Vollkorn"/>
                <a:cs typeface="Vollkorn"/>
                <a:sym typeface="Vollkorn"/>
              </a:rPr>
              <a:t>Exploring Two Ancient Religions</a:t>
            </a:r>
            <a:endParaRPr sz="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36" name="Shape 136"/>
        <p:cNvGrpSpPr/>
        <p:nvPr/>
      </p:nvGrpSpPr>
      <p:grpSpPr>
        <a:xfrm>
          <a:off x="0" y="0"/>
          <a:ext cx="0" cy="0"/>
          <a:chOff x="0" y="0"/>
          <a:chExt cx="0" cy="0"/>
        </a:xfrm>
      </p:grpSpPr>
      <p:pic>
        <p:nvPicPr>
          <p:cNvPr id="137" name="Google Shape;137;p20"/>
          <p:cNvPicPr preferRelativeResize="0"/>
          <p:nvPr/>
        </p:nvPicPr>
        <p:blipFill rotWithShape="1">
          <a:blip r:embed="rId3">
            <a:alphaModFix/>
          </a:blip>
          <a:srcRect b="7885" l="0" r="0" t="9884"/>
          <a:stretch/>
        </p:blipFill>
        <p:spPr>
          <a:xfrm>
            <a:off x="0" y="0"/>
            <a:ext cx="9143849" cy="5143498"/>
          </a:xfrm>
          <a:prstGeom prst="rect">
            <a:avLst/>
          </a:prstGeom>
          <a:noFill/>
          <a:ln>
            <a:noFill/>
          </a:ln>
        </p:spPr>
      </p:pic>
      <p:sp>
        <p:nvSpPr>
          <p:cNvPr id="138" name="Google Shape;138;p20"/>
          <p:cNvSpPr/>
          <p:nvPr/>
        </p:nvSpPr>
        <p:spPr>
          <a:xfrm flipH="1" rot="-5067013">
            <a:off x="935335" y="-6427801"/>
            <a:ext cx="9340457" cy="9819230"/>
          </a:xfrm>
          <a:custGeom>
            <a:rect b="b" l="l" r="r" t="t"/>
            <a:pathLst>
              <a:path extrusionOk="0" h="14980066" w="15055343">
                <a:moveTo>
                  <a:pt x="0" y="14980066"/>
                </a:moveTo>
                <a:lnTo>
                  <a:pt x="15055343" y="14980066"/>
                </a:lnTo>
                <a:lnTo>
                  <a:pt x="15055343" y="0"/>
                </a:lnTo>
                <a:lnTo>
                  <a:pt x="0" y="0"/>
                </a:lnTo>
                <a:lnTo>
                  <a:pt x="0" y="14980066"/>
                </a:lnTo>
                <a:close/>
              </a:path>
            </a:pathLst>
          </a:custGeom>
          <a:blipFill rotWithShape="1">
            <a:blip r:embed="rId4">
              <a:alphaModFix/>
            </a:blip>
            <a:stretch>
              <a:fillRect b="0" l="0" r="0" t="0"/>
            </a:stretch>
          </a:blipFill>
          <a:ln>
            <a:noFill/>
          </a:ln>
        </p:spPr>
      </p:sp>
      <p:sp>
        <p:nvSpPr>
          <p:cNvPr id="139" name="Google Shape;139;p20"/>
          <p:cNvSpPr txBox="1"/>
          <p:nvPr/>
        </p:nvSpPr>
        <p:spPr>
          <a:xfrm>
            <a:off x="2007561" y="362695"/>
            <a:ext cx="5128878" cy="73355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Sacred Texts in Hinduism</a:t>
            </a:r>
            <a:endParaRPr sz="700"/>
          </a:p>
        </p:txBody>
      </p:sp>
      <p:sp>
        <p:nvSpPr>
          <p:cNvPr id="140" name="Google Shape;140;p20"/>
          <p:cNvSpPr txBox="1"/>
          <p:nvPr/>
        </p:nvSpPr>
        <p:spPr>
          <a:xfrm>
            <a:off x="2344282" y="1329485"/>
            <a:ext cx="4455437" cy="947007"/>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The primary texts in Hinduism are the Vedas and Upanishads. Other important texts include the Bhagavad Gita and the Ramayana, which offer moral lessons and guidance.</a:t>
            </a:r>
            <a:endParaRPr sz="700"/>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44" name="Shape 144"/>
        <p:cNvGrpSpPr/>
        <p:nvPr/>
      </p:nvGrpSpPr>
      <p:grpSpPr>
        <a:xfrm>
          <a:off x="0" y="0"/>
          <a:ext cx="0" cy="0"/>
          <a:chOff x="0" y="0"/>
          <a:chExt cx="0" cy="0"/>
        </a:xfrm>
      </p:grpSpPr>
      <p:pic>
        <p:nvPicPr>
          <p:cNvPr id="145" name="Google Shape;145;p21"/>
          <p:cNvPicPr preferRelativeResize="0"/>
          <p:nvPr/>
        </p:nvPicPr>
        <p:blipFill rotWithShape="1">
          <a:blip r:embed="rId3">
            <a:alphaModFix/>
          </a:blip>
          <a:srcRect b="10110" l="3884" r="5772" t="15545"/>
          <a:stretch/>
        </p:blipFill>
        <p:spPr>
          <a:xfrm>
            <a:off x="0" y="0"/>
            <a:ext cx="9144003" cy="5143499"/>
          </a:xfrm>
          <a:prstGeom prst="rect">
            <a:avLst/>
          </a:prstGeom>
          <a:noFill/>
          <a:ln>
            <a:noFill/>
          </a:ln>
        </p:spPr>
      </p:pic>
      <p:sp>
        <p:nvSpPr>
          <p:cNvPr id="146" name="Google Shape;146;p21"/>
          <p:cNvSpPr/>
          <p:nvPr/>
        </p:nvSpPr>
        <p:spPr>
          <a:xfrm flipH="1" rot="7526268">
            <a:off x="581928" y="-3973036"/>
            <a:ext cx="7530024" cy="7492373"/>
          </a:xfrm>
          <a:custGeom>
            <a:rect b="b" l="l" r="r" t="t"/>
            <a:pathLst>
              <a:path extrusionOk="0" h="14980066" w="15055343">
                <a:moveTo>
                  <a:pt x="0" y="14980067"/>
                </a:moveTo>
                <a:lnTo>
                  <a:pt x="15055343" y="14980067"/>
                </a:lnTo>
                <a:lnTo>
                  <a:pt x="15055343" y="0"/>
                </a:lnTo>
                <a:lnTo>
                  <a:pt x="0" y="0"/>
                </a:lnTo>
                <a:lnTo>
                  <a:pt x="0" y="14980067"/>
                </a:lnTo>
                <a:close/>
              </a:path>
            </a:pathLst>
          </a:custGeom>
          <a:blipFill rotWithShape="1">
            <a:blip r:embed="rId4">
              <a:alphaModFix/>
            </a:blip>
            <a:stretch>
              <a:fillRect b="0" l="0" r="0" t="0"/>
            </a:stretch>
          </a:blipFill>
          <a:ln>
            <a:noFill/>
          </a:ln>
        </p:spPr>
      </p:sp>
      <p:sp>
        <p:nvSpPr>
          <p:cNvPr id="147" name="Google Shape;147;p21"/>
          <p:cNvSpPr txBox="1"/>
          <p:nvPr/>
        </p:nvSpPr>
        <p:spPr>
          <a:xfrm>
            <a:off x="1910075" y="589250"/>
            <a:ext cx="5323800" cy="631200"/>
          </a:xfrm>
          <a:prstGeom prst="rect">
            <a:avLst/>
          </a:prstGeom>
          <a:noFill/>
          <a:ln>
            <a:noFill/>
          </a:ln>
        </p:spPr>
        <p:txBody>
          <a:bodyPr anchorCtr="0" anchor="t" bIns="0" lIns="0" spcFirstLastPara="1" rIns="0" wrap="square" tIns="0">
            <a:spAutoFit/>
          </a:bodyPr>
          <a:lstStyle/>
          <a:p>
            <a:pPr indent="0" lvl="0" marL="0" marR="0" rtl="0" algn="ctr">
              <a:lnSpc>
                <a:spcPct val="100994"/>
              </a:lnSpc>
              <a:spcBef>
                <a:spcPts val="0"/>
              </a:spcBef>
              <a:spcAft>
                <a:spcPts val="0"/>
              </a:spcAft>
              <a:buNone/>
            </a:pPr>
            <a:r>
              <a:rPr b="1" i="1" lang="en" sz="4100" u="none" cap="none" strike="noStrike">
                <a:solidFill>
                  <a:srgbClr val="4E220B"/>
                </a:solidFill>
                <a:latin typeface="Cormorant Garamond"/>
                <a:ea typeface="Cormorant Garamond"/>
                <a:cs typeface="Cormorant Garamond"/>
                <a:sym typeface="Cormorant Garamond"/>
              </a:rPr>
              <a:t>Sacred Texts in Buddhism</a:t>
            </a:r>
            <a:endParaRPr sz="700"/>
          </a:p>
        </p:txBody>
      </p:sp>
      <p:sp>
        <p:nvSpPr>
          <p:cNvPr id="148" name="Google Shape;148;p21"/>
          <p:cNvSpPr txBox="1"/>
          <p:nvPr/>
        </p:nvSpPr>
        <p:spPr>
          <a:xfrm>
            <a:off x="2344282" y="1474281"/>
            <a:ext cx="4455437" cy="947007"/>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Buddhist scriptures include the Tripitaka (Pali Canon) and Mahayana Sutras. These texts outline the Buddha's teachings and guide followers on the path to enlightenment.</a:t>
            </a:r>
            <a:endParaRPr sz="700"/>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52" name="Shape 152"/>
        <p:cNvGrpSpPr/>
        <p:nvPr/>
      </p:nvGrpSpPr>
      <p:grpSpPr>
        <a:xfrm>
          <a:off x="0" y="0"/>
          <a:ext cx="0" cy="0"/>
          <a:chOff x="0" y="0"/>
          <a:chExt cx="0" cy="0"/>
        </a:xfrm>
      </p:grpSpPr>
      <p:pic>
        <p:nvPicPr>
          <p:cNvPr id="153" name="Google Shape;153;p22"/>
          <p:cNvPicPr preferRelativeResize="0"/>
          <p:nvPr/>
        </p:nvPicPr>
        <p:blipFill rotWithShape="1">
          <a:blip r:embed="rId3">
            <a:alphaModFix/>
          </a:blip>
          <a:srcRect b="6377" l="4890" r="7780" t="21809"/>
          <a:stretch/>
        </p:blipFill>
        <p:spPr>
          <a:xfrm>
            <a:off x="0" y="0"/>
            <a:ext cx="9144003" cy="5143498"/>
          </a:xfrm>
          <a:prstGeom prst="rect">
            <a:avLst/>
          </a:prstGeom>
          <a:noFill/>
          <a:ln>
            <a:noFill/>
          </a:ln>
        </p:spPr>
      </p:pic>
      <p:sp>
        <p:nvSpPr>
          <p:cNvPr id="154" name="Google Shape;154;p22"/>
          <p:cNvSpPr/>
          <p:nvPr/>
        </p:nvSpPr>
        <p:spPr>
          <a:xfrm flipH="1" rot="7526268">
            <a:off x="-1407159" y="2800374"/>
            <a:ext cx="7530024" cy="7492373"/>
          </a:xfrm>
          <a:custGeom>
            <a:rect b="b" l="l" r="r" t="t"/>
            <a:pathLst>
              <a:path extrusionOk="0" h="14980066" w="15055343">
                <a:moveTo>
                  <a:pt x="0" y="14980066"/>
                </a:moveTo>
                <a:lnTo>
                  <a:pt x="15055343" y="14980066"/>
                </a:lnTo>
                <a:lnTo>
                  <a:pt x="15055343" y="0"/>
                </a:lnTo>
                <a:lnTo>
                  <a:pt x="0" y="0"/>
                </a:lnTo>
                <a:lnTo>
                  <a:pt x="0" y="14980066"/>
                </a:lnTo>
                <a:close/>
              </a:path>
            </a:pathLst>
          </a:custGeom>
          <a:blipFill rotWithShape="1">
            <a:blip r:embed="rId4">
              <a:alphaModFix/>
            </a:blip>
            <a:stretch>
              <a:fillRect b="0" l="0" r="0" t="0"/>
            </a:stretch>
          </a:blipFill>
          <a:ln>
            <a:noFill/>
          </a:ln>
        </p:spPr>
      </p:sp>
      <p:sp>
        <p:nvSpPr>
          <p:cNvPr id="155" name="Google Shape;155;p22"/>
          <p:cNvSpPr/>
          <p:nvPr/>
        </p:nvSpPr>
        <p:spPr>
          <a:xfrm flipH="1" rot="7526268">
            <a:off x="3143543" y="2297842"/>
            <a:ext cx="7530024" cy="7492373"/>
          </a:xfrm>
          <a:custGeom>
            <a:rect b="b" l="l" r="r" t="t"/>
            <a:pathLst>
              <a:path extrusionOk="0" h="14980066" w="15055343">
                <a:moveTo>
                  <a:pt x="0" y="14980067"/>
                </a:moveTo>
                <a:lnTo>
                  <a:pt x="15055343" y="14980067"/>
                </a:lnTo>
                <a:lnTo>
                  <a:pt x="15055343" y="0"/>
                </a:lnTo>
                <a:lnTo>
                  <a:pt x="0" y="0"/>
                </a:lnTo>
                <a:lnTo>
                  <a:pt x="0" y="14980067"/>
                </a:lnTo>
                <a:close/>
              </a:path>
            </a:pathLst>
          </a:custGeom>
          <a:blipFill rotWithShape="1">
            <a:blip r:embed="rId4">
              <a:alphaModFix/>
            </a:blip>
            <a:stretch>
              <a:fillRect b="0" l="0" r="0" t="0"/>
            </a:stretch>
          </a:blipFill>
          <a:ln>
            <a:noFill/>
          </a:ln>
        </p:spPr>
      </p:sp>
      <p:sp>
        <p:nvSpPr>
          <p:cNvPr id="156" name="Google Shape;156;p22"/>
          <p:cNvSpPr txBox="1"/>
          <p:nvPr/>
        </p:nvSpPr>
        <p:spPr>
          <a:xfrm>
            <a:off x="514350" y="3445925"/>
            <a:ext cx="8115300" cy="631200"/>
          </a:xfrm>
          <a:prstGeom prst="rect">
            <a:avLst/>
          </a:prstGeom>
          <a:noFill/>
          <a:ln>
            <a:noFill/>
          </a:ln>
        </p:spPr>
        <p:txBody>
          <a:bodyPr anchorCtr="0" anchor="t" bIns="0" lIns="0" spcFirstLastPara="1" rIns="0" wrap="square" tIns="0">
            <a:spAutoFit/>
          </a:bodyPr>
          <a:lstStyle/>
          <a:p>
            <a:pPr indent="0" lvl="0" marL="0" marR="0" rtl="0" algn="ctr">
              <a:lnSpc>
                <a:spcPct val="100994"/>
              </a:lnSpc>
              <a:spcBef>
                <a:spcPts val="0"/>
              </a:spcBef>
              <a:spcAft>
                <a:spcPts val="0"/>
              </a:spcAft>
              <a:buNone/>
            </a:pPr>
            <a:r>
              <a:rPr b="1" i="1" lang="en" sz="4100" u="none" cap="none" strike="noStrike">
                <a:solidFill>
                  <a:srgbClr val="4E220B"/>
                </a:solidFill>
                <a:latin typeface="Cormorant Garamond"/>
                <a:ea typeface="Cormorant Garamond"/>
                <a:cs typeface="Cormorant Garamond"/>
                <a:sym typeface="Cormorant Garamond"/>
              </a:rPr>
              <a:t> The Path to Liberation in Hinduism</a:t>
            </a:r>
            <a:endParaRPr sz="700"/>
          </a:p>
        </p:txBody>
      </p:sp>
      <p:sp>
        <p:nvSpPr>
          <p:cNvPr id="157" name="Google Shape;157;p22"/>
          <p:cNvSpPr txBox="1"/>
          <p:nvPr/>
        </p:nvSpPr>
        <p:spPr>
          <a:xfrm>
            <a:off x="1673357" y="4256966"/>
            <a:ext cx="5797285" cy="470757"/>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Moksha is the ultimate goal in Hinduism, where the soul is freed from the cycle of reincarnation and reunites with Brahman, the universal soul.</a:t>
            </a:r>
            <a:endParaRPr sz="700"/>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61" name="Shape 161"/>
        <p:cNvGrpSpPr/>
        <p:nvPr/>
      </p:nvGrpSpPr>
      <p:grpSpPr>
        <a:xfrm>
          <a:off x="0" y="0"/>
          <a:ext cx="0" cy="0"/>
          <a:chOff x="0" y="0"/>
          <a:chExt cx="0" cy="0"/>
        </a:xfrm>
      </p:grpSpPr>
      <p:pic>
        <p:nvPicPr>
          <p:cNvPr id="162" name="Google Shape;162;p23"/>
          <p:cNvPicPr preferRelativeResize="0"/>
          <p:nvPr/>
        </p:nvPicPr>
        <p:blipFill rotWithShape="1">
          <a:blip r:embed="rId3">
            <a:alphaModFix/>
          </a:blip>
          <a:srcRect b="11671" l="4012" r="0" t="9463"/>
          <a:stretch/>
        </p:blipFill>
        <p:spPr>
          <a:xfrm>
            <a:off x="0" y="0"/>
            <a:ext cx="9144003" cy="5143500"/>
          </a:xfrm>
          <a:prstGeom prst="rect">
            <a:avLst/>
          </a:prstGeom>
          <a:noFill/>
          <a:ln>
            <a:noFill/>
          </a:ln>
        </p:spPr>
      </p:pic>
      <p:sp>
        <p:nvSpPr>
          <p:cNvPr id="163" name="Google Shape;163;p23"/>
          <p:cNvSpPr/>
          <p:nvPr/>
        </p:nvSpPr>
        <p:spPr>
          <a:xfrm flipH="1" rot="7533142">
            <a:off x="3207830" y="-1196618"/>
            <a:ext cx="5877079" cy="5847694"/>
          </a:xfrm>
          <a:custGeom>
            <a:rect b="b" l="l" r="r" t="t"/>
            <a:pathLst>
              <a:path extrusionOk="0" h="11695387" w="11754157">
                <a:moveTo>
                  <a:pt x="0" y="11695387"/>
                </a:moveTo>
                <a:lnTo>
                  <a:pt x="11754158" y="11695387"/>
                </a:lnTo>
                <a:lnTo>
                  <a:pt x="11754158" y="0"/>
                </a:lnTo>
                <a:lnTo>
                  <a:pt x="0" y="0"/>
                </a:lnTo>
                <a:lnTo>
                  <a:pt x="0" y="11695387"/>
                </a:lnTo>
                <a:close/>
              </a:path>
            </a:pathLst>
          </a:custGeom>
          <a:blipFill rotWithShape="1">
            <a:blip r:embed="rId4">
              <a:alphaModFix/>
            </a:blip>
            <a:stretch>
              <a:fillRect b="0" l="0" r="0" t="0"/>
            </a:stretch>
          </a:blipFill>
          <a:ln>
            <a:noFill/>
          </a:ln>
        </p:spPr>
      </p:sp>
      <p:sp>
        <p:nvSpPr>
          <p:cNvPr id="164" name="Google Shape;164;p23"/>
          <p:cNvSpPr txBox="1"/>
          <p:nvPr/>
        </p:nvSpPr>
        <p:spPr>
          <a:xfrm>
            <a:off x="4619700" y="361158"/>
            <a:ext cx="3462900" cy="189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 sz="4100" u="none" cap="none" strike="noStrike">
                <a:solidFill>
                  <a:srgbClr val="4E220B"/>
                </a:solidFill>
                <a:latin typeface="Cormorant Garamond"/>
                <a:ea typeface="Cormorant Garamond"/>
                <a:cs typeface="Cormorant Garamond"/>
                <a:sym typeface="Cormorant Garamond"/>
              </a:rPr>
              <a:t>The Path to Enlightenment</a:t>
            </a:r>
            <a:endParaRPr sz="700"/>
          </a:p>
          <a:p>
            <a:pPr indent="0" lvl="0" marL="0" marR="0" rtl="0" algn="ctr">
              <a:lnSpc>
                <a:spcPct val="100000"/>
              </a:lnSpc>
              <a:spcBef>
                <a:spcPts val="0"/>
              </a:spcBef>
              <a:spcAft>
                <a:spcPts val="0"/>
              </a:spcAft>
              <a:buNone/>
            </a:pPr>
            <a:r>
              <a:rPr b="1" i="1" lang="en" sz="4100" u="none" cap="none" strike="noStrike">
                <a:solidFill>
                  <a:srgbClr val="4E220B"/>
                </a:solidFill>
                <a:latin typeface="Cormorant Garamond"/>
                <a:ea typeface="Cormorant Garamond"/>
                <a:cs typeface="Cormorant Garamond"/>
                <a:sym typeface="Cormorant Garamond"/>
              </a:rPr>
              <a:t>in Buddhism</a:t>
            </a:r>
            <a:endParaRPr sz="700"/>
          </a:p>
        </p:txBody>
      </p:sp>
      <p:sp>
        <p:nvSpPr>
          <p:cNvPr id="165" name="Google Shape;165;p23"/>
          <p:cNvSpPr txBox="1"/>
          <p:nvPr/>
        </p:nvSpPr>
        <p:spPr>
          <a:xfrm>
            <a:off x="4572000" y="2450100"/>
            <a:ext cx="3558300" cy="1040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In Buddhism, the goal is to achieve Nirvana, the cessation of suffering. This is done by following the Eightfold Path, which includes right view, right intention, and right mindfulness.</a:t>
            </a:r>
            <a:endParaRPr sz="70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69" name="Shape 169"/>
        <p:cNvGrpSpPr/>
        <p:nvPr/>
      </p:nvGrpSpPr>
      <p:grpSpPr>
        <a:xfrm>
          <a:off x="0" y="0"/>
          <a:ext cx="0" cy="0"/>
          <a:chOff x="0" y="0"/>
          <a:chExt cx="0" cy="0"/>
        </a:xfrm>
      </p:grpSpPr>
      <p:pic>
        <p:nvPicPr>
          <p:cNvPr id="170" name="Google Shape;170;p24"/>
          <p:cNvPicPr preferRelativeResize="0"/>
          <p:nvPr/>
        </p:nvPicPr>
        <p:blipFill rotWithShape="1">
          <a:blip r:embed="rId3">
            <a:alphaModFix/>
          </a:blip>
          <a:srcRect b="9953" l="0" r="4306" t="11423"/>
          <a:stretch/>
        </p:blipFill>
        <p:spPr>
          <a:xfrm>
            <a:off x="0" y="0"/>
            <a:ext cx="9144003" cy="5143500"/>
          </a:xfrm>
          <a:prstGeom prst="rect">
            <a:avLst/>
          </a:prstGeom>
          <a:noFill/>
          <a:ln>
            <a:noFill/>
          </a:ln>
        </p:spPr>
      </p:pic>
      <p:sp>
        <p:nvSpPr>
          <p:cNvPr id="171" name="Google Shape;171;p24"/>
          <p:cNvSpPr/>
          <p:nvPr/>
        </p:nvSpPr>
        <p:spPr>
          <a:xfrm flipH="1" rot="-4532854">
            <a:off x="1999047" y="-1519702"/>
            <a:ext cx="5887061" cy="5857626"/>
          </a:xfrm>
          <a:custGeom>
            <a:rect b="b" l="l" r="r" t="t"/>
            <a:pathLst>
              <a:path extrusionOk="0" h="11695387" w="11754157">
                <a:moveTo>
                  <a:pt x="0" y="11695386"/>
                </a:moveTo>
                <a:lnTo>
                  <a:pt x="11754158" y="11695386"/>
                </a:lnTo>
                <a:lnTo>
                  <a:pt x="11754158" y="0"/>
                </a:lnTo>
                <a:lnTo>
                  <a:pt x="0" y="0"/>
                </a:lnTo>
                <a:lnTo>
                  <a:pt x="0" y="11695386"/>
                </a:lnTo>
                <a:close/>
              </a:path>
            </a:pathLst>
          </a:custGeom>
          <a:blipFill rotWithShape="1">
            <a:blip r:embed="rId4">
              <a:alphaModFix/>
            </a:blip>
            <a:stretch>
              <a:fillRect b="0" l="0" r="0" t="0"/>
            </a:stretch>
          </a:blipFill>
          <a:ln>
            <a:noFill/>
          </a:ln>
        </p:spPr>
      </p:sp>
      <p:sp>
        <p:nvSpPr>
          <p:cNvPr id="172" name="Google Shape;172;p24"/>
          <p:cNvSpPr txBox="1"/>
          <p:nvPr/>
        </p:nvSpPr>
        <p:spPr>
          <a:xfrm>
            <a:off x="3442674" y="561486"/>
            <a:ext cx="2258653" cy="73355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Thank you!</a:t>
            </a:r>
            <a:endParaRPr sz="700"/>
          </a:p>
        </p:txBody>
      </p:sp>
      <p:sp>
        <p:nvSpPr>
          <p:cNvPr id="173" name="Google Shape;173;p24"/>
          <p:cNvSpPr txBox="1"/>
          <p:nvPr/>
        </p:nvSpPr>
        <p:spPr>
          <a:xfrm>
            <a:off x="2971210" y="1464283"/>
            <a:ext cx="3201579" cy="142325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Thank you for exploring the spiritual journey of Hinduism and Buddhism. May the wisdom and teachings guide you toward peace, understanding, and inner growth. Continue your journey with an open heart and mind.</a:t>
            </a:r>
            <a:endParaRPr sz="700"/>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77" name="Shape 177"/>
        <p:cNvGrpSpPr/>
        <p:nvPr/>
      </p:nvGrpSpPr>
      <p:grpSpPr>
        <a:xfrm>
          <a:off x="0" y="0"/>
          <a:ext cx="0" cy="0"/>
          <a:chOff x="0" y="0"/>
          <a:chExt cx="0" cy="0"/>
        </a:xfrm>
      </p:grpSpPr>
      <p:pic>
        <p:nvPicPr>
          <p:cNvPr id="178" name="Google Shape;178;p25"/>
          <p:cNvPicPr preferRelativeResize="0"/>
          <p:nvPr/>
        </p:nvPicPr>
        <p:blipFill rotWithShape="1">
          <a:blip r:embed="rId3">
            <a:alphaModFix/>
          </a:blip>
          <a:srcRect b="9057" l="0" r="0" t="8827"/>
          <a:stretch/>
        </p:blipFill>
        <p:spPr>
          <a:xfrm>
            <a:off x="10600" y="0"/>
            <a:ext cx="9144003" cy="5143500"/>
          </a:xfrm>
          <a:prstGeom prst="rect">
            <a:avLst/>
          </a:prstGeom>
          <a:noFill/>
          <a:ln>
            <a:noFill/>
          </a:ln>
        </p:spPr>
      </p:pic>
      <p:grpSp>
        <p:nvGrpSpPr>
          <p:cNvPr id="179" name="Google Shape;179;p25"/>
          <p:cNvGrpSpPr/>
          <p:nvPr/>
        </p:nvGrpSpPr>
        <p:grpSpPr>
          <a:xfrm>
            <a:off x="387109" y="1106783"/>
            <a:ext cx="2548821" cy="3736326"/>
            <a:chOff x="0" y="-19050"/>
            <a:chExt cx="1342589" cy="1968106"/>
          </a:xfrm>
        </p:grpSpPr>
        <p:sp>
          <p:nvSpPr>
            <p:cNvPr id="180" name="Google Shape;180;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2" name="Google Shape;182;p25"/>
          <p:cNvGrpSpPr/>
          <p:nvPr/>
        </p:nvGrpSpPr>
        <p:grpSpPr>
          <a:xfrm>
            <a:off x="3054992" y="1106783"/>
            <a:ext cx="5756490" cy="3736326"/>
            <a:chOff x="0" y="-19050"/>
            <a:chExt cx="3032225" cy="1968106"/>
          </a:xfrm>
        </p:grpSpPr>
        <p:sp>
          <p:nvSpPr>
            <p:cNvPr id="183" name="Google Shape;183;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5" name="Google Shape;185;p25"/>
          <p:cNvGrpSpPr/>
          <p:nvPr/>
        </p:nvGrpSpPr>
        <p:grpSpPr>
          <a:xfrm>
            <a:off x="569502" y="1247142"/>
            <a:ext cx="2184034" cy="359784"/>
            <a:chOff x="0" y="-19050"/>
            <a:chExt cx="1150437" cy="189516"/>
          </a:xfrm>
        </p:grpSpPr>
        <p:sp>
          <p:nvSpPr>
            <p:cNvPr id="186" name="Google Shape;18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7" name="Google Shape;187;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8" name="Google Shape;188;p25"/>
          <p:cNvGrpSpPr/>
          <p:nvPr/>
        </p:nvGrpSpPr>
        <p:grpSpPr>
          <a:xfrm>
            <a:off x="4841220" y="1247142"/>
            <a:ext cx="2184034" cy="359784"/>
            <a:chOff x="0" y="-19050"/>
            <a:chExt cx="1150437" cy="189516"/>
          </a:xfrm>
        </p:grpSpPr>
        <p:sp>
          <p:nvSpPr>
            <p:cNvPr id="189" name="Google Shape;189;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25"/>
          <p:cNvGrpSpPr/>
          <p:nvPr/>
        </p:nvGrpSpPr>
        <p:grpSpPr>
          <a:xfrm>
            <a:off x="569502" y="3564341"/>
            <a:ext cx="2184034" cy="359784"/>
            <a:chOff x="0" y="-19050"/>
            <a:chExt cx="1150437" cy="189516"/>
          </a:xfrm>
        </p:grpSpPr>
        <p:sp>
          <p:nvSpPr>
            <p:cNvPr id="192" name="Google Shape;192;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4" name="Google Shape;194;p25"/>
          <p:cNvGrpSpPr/>
          <p:nvPr/>
        </p:nvGrpSpPr>
        <p:grpSpPr>
          <a:xfrm>
            <a:off x="1239578" y="4048637"/>
            <a:ext cx="377102" cy="385940"/>
            <a:chOff x="0" y="-19050"/>
            <a:chExt cx="812800" cy="831850"/>
          </a:xfrm>
        </p:grpSpPr>
        <p:sp>
          <p:nvSpPr>
            <p:cNvPr id="195" name="Google Shape;195;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E220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6" name="Google Shape;196;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7" name="Google Shape;197;p25"/>
          <p:cNvGrpSpPr/>
          <p:nvPr/>
        </p:nvGrpSpPr>
        <p:grpSpPr>
          <a:xfrm>
            <a:off x="1706359" y="4048637"/>
            <a:ext cx="377102" cy="385940"/>
            <a:chOff x="0" y="-19050"/>
            <a:chExt cx="812800" cy="831850"/>
          </a:xfrm>
        </p:grpSpPr>
        <p:sp>
          <p:nvSpPr>
            <p:cNvPr id="198" name="Google Shape;198;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FD6B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0" name="Google Shape;200;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01" name="Google Shape;201;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02" name="Google Shape;202;p25"/>
          <p:cNvSpPr txBox="1"/>
          <p:nvPr/>
        </p:nvSpPr>
        <p:spPr>
          <a:xfrm>
            <a:off x="736696" y="2045826"/>
            <a:ext cx="1849500" cy="1205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CORMORANT GARAMONT ITALIC</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VOLLKORN</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VOLLKORN</a:t>
            </a:r>
            <a:endParaRPr sz="700"/>
          </a:p>
        </p:txBody>
      </p:sp>
      <p:sp>
        <p:nvSpPr>
          <p:cNvPr id="203" name="Google Shape;203;p25"/>
          <p:cNvSpPr txBox="1"/>
          <p:nvPr/>
        </p:nvSpPr>
        <p:spPr>
          <a:xfrm>
            <a:off x="11227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#4E220B</a:t>
            </a:r>
            <a:endParaRPr sz="700"/>
          </a:p>
        </p:txBody>
      </p:sp>
      <p:sp>
        <p:nvSpPr>
          <p:cNvPr id="204" name="Google Shape;204;p25"/>
          <p:cNvSpPr txBox="1"/>
          <p:nvPr/>
        </p:nvSpPr>
        <p:spPr>
          <a:xfrm>
            <a:off x="1589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#EFD6BC</a:t>
            </a:r>
            <a:endParaRPr sz="700"/>
          </a:p>
        </p:txBody>
      </p:sp>
      <p:sp>
        <p:nvSpPr>
          <p:cNvPr id="205" name="Google Shape;205;p25"/>
          <p:cNvSpPr txBox="1"/>
          <p:nvPr/>
        </p:nvSpPr>
        <p:spPr>
          <a:xfrm>
            <a:off x="2671359" y="860619"/>
            <a:ext cx="3801282" cy="171498"/>
          </a:xfrm>
          <a:prstGeom prst="rect">
            <a:avLst/>
          </a:prstGeom>
          <a:noFill/>
          <a:ln>
            <a:noFill/>
          </a:ln>
        </p:spPr>
        <p:txBody>
          <a:bodyPr anchorCtr="0" anchor="t" bIns="0" lIns="0" spcFirstLastPara="1" rIns="0" wrap="square" tIns="0">
            <a:spAutoFit/>
          </a:bodyPr>
          <a:lstStyle/>
          <a:p>
            <a:pPr indent="0" lvl="0" marL="0" marR="0" rtl="0" algn="ctr">
              <a:lnSpc>
                <a:spcPct val="140029"/>
              </a:lnSpc>
              <a:spcBef>
                <a:spcPts val="0"/>
              </a:spcBef>
              <a:spcAft>
                <a:spcPts val="0"/>
              </a:spcAft>
              <a:buNone/>
            </a:pPr>
            <a:r>
              <a:rPr b="0" i="0" lang="en" sz="1000" u="none" cap="none" strike="noStrike">
                <a:solidFill>
                  <a:srgbClr val="4E220B"/>
                </a:solidFill>
                <a:latin typeface="Vollkorn"/>
                <a:ea typeface="Vollkorn"/>
                <a:cs typeface="Vollkorn"/>
                <a:sym typeface="Vollkorn"/>
              </a:rPr>
              <a:t>Use these design resources in your Canva Presentation.</a:t>
            </a:r>
            <a:endParaRPr sz="700"/>
          </a:p>
        </p:txBody>
      </p:sp>
      <p:sp>
        <p:nvSpPr>
          <p:cNvPr id="206" name="Google Shape;206;p25"/>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4E220B"/>
                </a:solidFill>
                <a:latin typeface="Arial"/>
                <a:ea typeface="Arial"/>
                <a:cs typeface="Arial"/>
                <a:sym typeface="Arial"/>
              </a:rPr>
              <a:t>DON'T FORGET TO DELETE THIS PAGE BEFORE PRESENTING. </a:t>
            </a:r>
            <a:endParaRPr sz="700"/>
          </a:p>
        </p:txBody>
      </p:sp>
      <p:sp>
        <p:nvSpPr>
          <p:cNvPr id="207" name="Google Shape;207;p25"/>
          <p:cNvSpPr txBox="1"/>
          <p:nvPr/>
        </p:nvSpPr>
        <p:spPr>
          <a:xfrm>
            <a:off x="3003688" y="261448"/>
            <a:ext cx="3136625" cy="541219"/>
          </a:xfrm>
          <a:prstGeom prst="rect">
            <a:avLst/>
          </a:prstGeom>
          <a:noFill/>
          <a:ln>
            <a:noFill/>
          </a:ln>
        </p:spPr>
        <p:txBody>
          <a:bodyPr anchorCtr="0" anchor="t" bIns="0" lIns="0" spcFirstLastPara="1" rIns="0" wrap="square" tIns="0">
            <a:spAutoFit/>
          </a:bodyPr>
          <a:lstStyle/>
          <a:p>
            <a:pPr indent="0" lvl="0" marL="0" marR="0" rtl="0" algn="ctr">
              <a:lnSpc>
                <a:spcPct val="100994"/>
              </a:lnSpc>
              <a:spcBef>
                <a:spcPts val="0"/>
              </a:spcBef>
              <a:spcAft>
                <a:spcPts val="0"/>
              </a:spcAft>
              <a:buNone/>
            </a:pPr>
            <a:r>
              <a:rPr b="1" i="1" lang="en" sz="4100" u="none" cap="none" strike="noStrike">
                <a:solidFill>
                  <a:srgbClr val="4E220B"/>
                </a:solidFill>
                <a:latin typeface="Cormorant Garamond"/>
                <a:ea typeface="Cormorant Garamond"/>
                <a:cs typeface="Cormorant Garamond"/>
                <a:sym typeface="Cormorant Garamond"/>
              </a:rPr>
              <a:t>Resource Page</a:t>
            </a:r>
            <a:endParaRPr sz="700"/>
          </a:p>
        </p:txBody>
      </p:sp>
      <p:sp>
        <p:nvSpPr>
          <p:cNvPr id="208" name="Google Shape;208;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209" name="Google Shape;209;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210" name="Google Shape;210;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211" name="Google Shape;211;p25"/>
          <p:cNvGrpSpPr/>
          <p:nvPr/>
        </p:nvGrpSpPr>
        <p:grpSpPr>
          <a:xfrm>
            <a:off x="4006874" y="1730823"/>
            <a:ext cx="3852727" cy="2911584"/>
            <a:chOff x="0" y="0"/>
            <a:chExt cx="10273937" cy="7764224"/>
          </a:xfrm>
        </p:grpSpPr>
        <p:sp>
          <p:nvSpPr>
            <p:cNvPr id="212" name="Google Shape;212;p25"/>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4">
                <a:alphaModFix/>
              </a:blip>
              <a:stretch>
                <a:fillRect b="0" l="0" r="0" t="0"/>
              </a:stretch>
            </a:blipFill>
            <a:ln>
              <a:noFill/>
            </a:ln>
          </p:spPr>
        </p:sp>
        <p:sp>
          <p:nvSpPr>
            <p:cNvPr id="213" name="Google Shape;213;p25"/>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5">
                <a:alphaModFix/>
              </a:blip>
              <a:stretch>
                <a:fillRect b="0" l="0" r="0" t="0"/>
              </a:stretch>
            </a:blipFill>
            <a:ln>
              <a:noFill/>
            </a:ln>
          </p:spPr>
        </p:sp>
        <p:sp>
          <p:nvSpPr>
            <p:cNvPr id="214" name="Google Shape;214;p25"/>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6">
                <a:alphaModFix/>
              </a:blip>
              <a:stretch>
                <a:fillRect b="0" l="0" r="0" t="0"/>
              </a:stretch>
            </a:blipFill>
            <a:ln>
              <a:noFill/>
            </a:ln>
          </p:spPr>
        </p:sp>
        <p:sp>
          <p:nvSpPr>
            <p:cNvPr id="215" name="Google Shape;215;p25"/>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7">
                <a:alphaModFix/>
              </a:blip>
              <a:stretch>
                <a:fillRect b="0" l="0" r="0" t="0"/>
              </a:stretch>
            </a:blipFill>
            <a:ln>
              <a:noFill/>
            </a:ln>
          </p:spPr>
        </p:sp>
        <p:sp>
          <p:nvSpPr>
            <p:cNvPr id="216" name="Google Shape;216;p25"/>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8">
                <a:alphaModFix/>
              </a:blip>
              <a:stretch>
                <a:fillRect b="0" l="0" r="0" t="0"/>
              </a:stretch>
            </a:blipFill>
            <a:ln>
              <a:noFill/>
            </a:ln>
          </p:spPr>
        </p:sp>
        <p:sp>
          <p:nvSpPr>
            <p:cNvPr id="217" name="Google Shape;217;p25"/>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9">
                <a:alphaModFix/>
              </a:blip>
              <a:stretch>
                <a:fillRect b="0" l="0" r="0" t="0"/>
              </a:stretch>
            </a:blipFill>
            <a:ln>
              <a:noFill/>
            </a:ln>
          </p:spPr>
        </p:sp>
        <p:sp>
          <p:nvSpPr>
            <p:cNvPr id="218" name="Google Shape;218;p25"/>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10">
                <a:alphaModFix/>
              </a:blip>
              <a:stretch>
                <a:fillRect b="0" l="0" r="0" t="0"/>
              </a:stretch>
            </a:blipFill>
            <a:ln>
              <a:noFill/>
            </a:ln>
          </p:spPr>
        </p:sp>
        <p:sp>
          <p:nvSpPr>
            <p:cNvPr id="219" name="Google Shape;219;p25"/>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1">
                <a:alphaModFix/>
              </a:blip>
              <a:stretch>
                <a:fillRect b="0" l="0" r="0" t="0"/>
              </a:stretch>
            </a:blipFill>
            <a:ln>
              <a:noFill/>
            </a:ln>
          </p:spPr>
        </p:sp>
        <p:sp>
          <p:nvSpPr>
            <p:cNvPr id="220" name="Google Shape;220;p25"/>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2">
                <a:alphaModFix/>
              </a:blip>
              <a:stretch>
                <a:fillRect b="0" l="0" r="0" t="0"/>
              </a:stretch>
            </a:blipFill>
            <a:ln>
              <a:noFill/>
            </a:ln>
          </p:spPr>
        </p:sp>
        <p:sp>
          <p:nvSpPr>
            <p:cNvPr id="221" name="Google Shape;221;p25"/>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3">
                <a:alphaModFix/>
              </a:blip>
              <a:stretch>
                <a:fillRect b="0" l="0" r="0" t="0"/>
              </a:stretch>
            </a:blipFill>
            <a:ln>
              <a:noFill/>
            </a:ln>
          </p:spPr>
        </p:sp>
        <p:sp>
          <p:nvSpPr>
            <p:cNvPr id="222" name="Google Shape;222;p25"/>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4">
                <a:alphaModFix/>
              </a:blip>
              <a:stretch>
                <a:fillRect b="0" l="0" r="0" t="0"/>
              </a:stretch>
            </a:blipFill>
            <a:ln>
              <a:noFill/>
            </a:ln>
          </p:spPr>
        </p:sp>
        <p:sp>
          <p:nvSpPr>
            <p:cNvPr id="223" name="Google Shape;223;p25"/>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5">
                <a:alphaModFix/>
              </a:blip>
              <a:stretch>
                <a:fillRect b="0" l="0" r="0" t="0"/>
              </a:stretch>
            </a:blipFill>
            <a:ln>
              <a:noFill/>
            </a:ln>
          </p:spPr>
        </p:sp>
        <p:sp>
          <p:nvSpPr>
            <p:cNvPr id="224" name="Google Shape;224;p25"/>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6">
                <a:alphaModFix/>
              </a:blip>
              <a:stretch>
                <a:fillRect b="0" l="0" r="0" t="0"/>
              </a:stretch>
            </a:blipFill>
            <a:ln>
              <a:noFill/>
            </a:ln>
          </p:spPr>
        </p:sp>
        <p:sp>
          <p:nvSpPr>
            <p:cNvPr id="225" name="Google Shape;225;p25"/>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7">
                <a:alphaModFix/>
              </a:blip>
              <a:stretch>
                <a:fillRect b="0" l="0" r="0" t="0"/>
              </a:stretch>
            </a:blipFill>
            <a:ln>
              <a:noFill/>
            </a:ln>
          </p:spPr>
        </p:sp>
        <p:sp>
          <p:nvSpPr>
            <p:cNvPr id="226" name="Google Shape;226;p25"/>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8">
                <a:alphaModFix/>
              </a:blip>
              <a:stretch>
                <a:fillRect b="0" l="0" r="0" t="0"/>
              </a:stretch>
            </a:blipFill>
            <a:ln>
              <a:noFill/>
            </a:ln>
          </p:spPr>
        </p:sp>
        <p:sp>
          <p:nvSpPr>
            <p:cNvPr id="227" name="Google Shape;227;p25"/>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9">
                <a:alphaModFix/>
              </a:blip>
              <a:stretch>
                <a:fillRect b="0" l="0" r="0" t="0"/>
              </a:stretch>
            </a:blipFill>
            <a:ln>
              <a:noFill/>
            </a:ln>
          </p:spPr>
        </p:sp>
        <p:sp>
          <p:nvSpPr>
            <p:cNvPr id="228" name="Google Shape;228;p25"/>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20">
                <a:alphaModFix/>
              </a:blip>
              <a:stretch>
                <a:fillRect b="0" l="0" r="0" t="0"/>
              </a:stretch>
            </a:blipFill>
            <a:ln>
              <a:noFill/>
            </a:ln>
          </p:spPr>
        </p:sp>
        <p:sp>
          <p:nvSpPr>
            <p:cNvPr id="229" name="Google Shape;229;p25"/>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1">
                <a:alphaModFix/>
              </a:blip>
              <a:stretch>
                <a:fillRect b="0" l="0" r="0" t="0"/>
              </a:stretch>
            </a:blipFill>
            <a:ln>
              <a:noFill/>
            </a:ln>
          </p:spPr>
        </p:sp>
        <p:sp>
          <p:nvSpPr>
            <p:cNvPr id="230" name="Google Shape;230;p25"/>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2">
                <a:alphaModFix/>
              </a:blip>
              <a:stretch>
                <a:fillRect b="0" l="0" r="0" t="0"/>
              </a:stretch>
            </a:blipFill>
            <a:ln>
              <a:noFill/>
            </a:ln>
          </p:spPr>
        </p:sp>
        <p:sp>
          <p:nvSpPr>
            <p:cNvPr id="231" name="Google Shape;231;p25"/>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3">
                <a:alphaModFix/>
              </a:blip>
              <a:stretch>
                <a:fillRect b="0" l="0" r="0" t="0"/>
              </a:stretch>
            </a:blipFill>
            <a:ln>
              <a:noFill/>
            </a:ln>
          </p:spPr>
        </p:sp>
        <p:sp>
          <p:nvSpPr>
            <p:cNvPr id="232" name="Google Shape;232;p25"/>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4">
                <a:alphaModFix/>
              </a:blip>
              <a:stretch>
                <a:fillRect b="0" l="0" r="0" t="0"/>
              </a:stretch>
            </a:blipFill>
            <a:ln>
              <a:noFill/>
            </a:ln>
          </p:spPr>
        </p:sp>
        <p:sp>
          <p:nvSpPr>
            <p:cNvPr id="233" name="Google Shape;233;p25"/>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5">
                <a:alphaModFix/>
              </a:blip>
              <a:stretch>
                <a:fillRect b="0" l="0" r="0" t="0"/>
              </a:stretch>
            </a:blipFill>
            <a:ln>
              <a:noFill/>
            </a:ln>
          </p:spPr>
        </p:sp>
        <p:sp>
          <p:nvSpPr>
            <p:cNvPr id="234" name="Google Shape;234;p25"/>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6">
                <a:alphaModFix/>
              </a:blip>
              <a:stretch>
                <a:fillRect b="0" l="0" r="0" t="0"/>
              </a:stretch>
            </a:blipFill>
            <a:ln>
              <a:noFill/>
            </a:ln>
          </p:spPr>
        </p:sp>
        <p:sp>
          <p:nvSpPr>
            <p:cNvPr id="235" name="Google Shape;235;p25"/>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7">
                <a:alphaModFix/>
              </a:blip>
              <a:stretch>
                <a:fillRect b="0" l="0" r="0" t="0"/>
              </a:stretch>
            </a:blipFill>
            <a:ln>
              <a:noFill/>
            </a:ln>
          </p:spPr>
        </p:sp>
        <p:sp>
          <p:nvSpPr>
            <p:cNvPr id="236" name="Google Shape;236;p25"/>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8">
                <a:alphaModFix/>
              </a:blip>
              <a:stretch>
                <a:fillRect b="0" l="0" r="0" t="0"/>
              </a:stretch>
            </a:blipFill>
            <a:ln>
              <a:noFill/>
            </a:ln>
          </p:spPr>
        </p:sp>
        <p:sp>
          <p:nvSpPr>
            <p:cNvPr id="237" name="Google Shape;237;p25"/>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9">
                <a:alphaModFix/>
              </a:blip>
              <a:stretch>
                <a:fillRect b="0" l="0" r="0" t="0"/>
              </a:stretch>
            </a:blipFill>
            <a:ln>
              <a:noFill/>
            </a:ln>
          </p:spPr>
        </p:sp>
        <p:sp>
          <p:nvSpPr>
            <p:cNvPr id="238" name="Google Shape;238;p25"/>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30">
                <a:alphaModFix/>
              </a:blip>
              <a:stretch>
                <a:fillRect b="0" l="0" r="0" t="0"/>
              </a:stretch>
            </a:blipFill>
            <a:ln>
              <a:noFill/>
            </a:ln>
          </p:spPr>
        </p:sp>
        <p:sp>
          <p:nvSpPr>
            <p:cNvPr id="239" name="Google Shape;239;p25"/>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1">
                <a:alphaModFix/>
              </a:blip>
              <a:stretch>
                <a:fillRect b="0" l="0" r="0" t="0"/>
              </a:stretch>
            </a:blipFill>
            <a:ln>
              <a:noFill/>
            </a:ln>
          </p:spPr>
        </p:sp>
        <p:sp>
          <p:nvSpPr>
            <p:cNvPr id="240" name="Google Shape;240;p25"/>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241" name="Google Shape;241;p25"/>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3">
                <a:alphaModFix/>
              </a:blip>
              <a:stretch>
                <a:fillRect b="0" l="0" r="0" t="0"/>
              </a:stretch>
            </a:blipFill>
            <a:ln>
              <a:noFill/>
            </a:ln>
          </p:spPr>
        </p:sp>
        <p:sp>
          <p:nvSpPr>
            <p:cNvPr id="242" name="Google Shape;242;p25"/>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4">
                <a:alphaModFix/>
              </a:blip>
              <a:stretch>
                <a:fillRect b="0" l="0" r="0" t="0"/>
              </a:stretch>
            </a:blipFill>
            <a:ln>
              <a:noFill/>
            </a:ln>
          </p:spPr>
        </p:sp>
        <p:sp>
          <p:nvSpPr>
            <p:cNvPr id="243" name="Google Shape;243;p25"/>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5">
                <a:alphaModFix/>
              </a:blip>
              <a:stretch>
                <a:fillRect b="0" l="0" r="0" t="0"/>
              </a:stretch>
            </a:blipFill>
            <a:ln>
              <a:noFill/>
            </a:ln>
          </p:spPr>
        </p:sp>
        <p:sp>
          <p:nvSpPr>
            <p:cNvPr id="244" name="Google Shape;244;p25"/>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6">
                <a:alphaModFix/>
              </a:blip>
              <a:stretch>
                <a:fillRect b="0" l="0" r="0" t="0"/>
              </a:stretch>
            </a:blipFill>
            <a:ln>
              <a:noFill/>
            </a:ln>
          </p:spPr>
        </p:sp>
        <p:sp>
          <p:nvSpPr>
            <p:cNvPr id="245" name="Google Shape;245;p25"/>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7">
                <a:alphaModFix/>
              </a:blip>
              <a:stretch>
                <a:fillRect b="0" l="0" r="0" t="0"/>
              </a:stretch>
            </a:blipFill>
            <a:ln>
              <a:noFill/>
            </a:ln>
          </p:spPr>
        </p:sp>
        <p:sp>
          <p:nvSpPr>
            <p:cNvPr id="246" name="Google Shape;246;p25"/>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8">
                <a:alphaModFix/>
              </a:blip>
              <a:stretch>
                <a:fillRect b="0" l="0" r="0" t="0"/>
              </a:stretch>
            </a:blipFill>
            <a:ln>
              <a:noFill/>
            </a:ln>
          </p:spPr>
        </p:sp>
        <p:sp>
          <p:nvSpPr>
            <p:cNvPr id="247" name="Google Shape;247;p25"/>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9">
                <a:alphaModFix/>
              </a:blip>
              <a:stretch>
                <a:fillRect b="0" l="0" r="0" t="0"/>
              </a:stretch>
            </a:blipFill>
            <a:ln>
              <a:noFill/>
            </a:ln>
          </p:spPr>
        </p:sp>
        <p:sp>
          <p:nvSpPr>
            <p:cNvPr id="248" name="Google Shape;248;p25"/>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40">
                <a:alphaModFix/>
              </a:blip>
              <a:stretch>
                <a:fillRect b="0" l="0" r="0" t="0"/>
              </a:stretch>
            </a:blipFill>
            <a:ln>
              <a:noFill/>
            </a:ln>
          </p:spPr>
        </p:sp>
        <p:sp>
          <p:nvSpPr>
            <p:cNvPr id="249" name="Google Shape;249;p25"/>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1">
                <a:alphaModFix/>
              </a:blip>
              <a:stretch>
                <a:fillRect b="0" l="0" r="0" t="0"/>
              </a:stretch>
            </a:blipFill>
            <a:ln>
              <a:noFill/>
            </a:ln>
          </p:spPr>
        </p:sp>
        <p:sp>
          <p:nvSpPr>
            <p:cNvPr id="250" name="Google Shape;250;p25"/>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2">
                <a:alphaModFix/>
              </a:blip>
              <a:stretch>
                <a:fillRect b="0" l="0" r="0" t="0"/>
              </a:stretch>
            </a:blipFill>
            <a:ln>
              <a:noFill/>
            </a:ln>
          </p:spPr>
        </p:sp>
      </p:gr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254" name="Shape 254"/>
        <p:cNvGrpSpPr/>
        <p:nvPr/>
      </p:nvGrpSpPr>
      <p:grpSpPr>
        <a:xfrm>
          <a:off x="0" y="0"/>
          <a:ext cx="0" cy="0"/>
          <a:chOff x="0" y="0"/>
          <a:chExt cx="0" cy="0"/>
        </a:xfrm>
      </p:grpSpPr>
      <p:pic>
        <p:nvPicPr>
          <p:cNvPr id="255" name="Google Shape;255;p26"/>
          <p:cNvPicPr preferRelativeResize="0"/>
          <p:nvPr/>
        </p:nvPicPr>
        <p:blipFill rotWithShape="1">
          <a:blip r:embed="rId3">
            <a:alphaModFix/>
          </a:blip>
          <a:srcRect b="9057" l="0" r="0" t="8827"/>
          <a:stretch/>
        </p:blipFill>
        <p:spPr>
          <a:xfrm>
            <a:off x="10600" y="0"/>
            <a:ext cx="9144003" cy="5143500"/>
          </a:xfrm>
          <a:prstGeom prst="rect">
            <a:avLst/>
          </a:prstGeom>
          <a:noFill/>
          <a:ln>
            <a:noFill/>
          </a:ln>
        </p:spPr>
      </p:pic>
      <p:grpSp>
        <p:nvGrpSpPr>
          <p:cNvPr id="256" name="Google Shape;256;p26"/>
          <p:cNvGrpSpPr/>
          <p:nvPr/>
        </p:nvGrpSpPr>
        <p:grpSpPr>
          <a:xfrm>
            <a:off x="2997636" y="1326224"/>
            <a:ext cx="3148728" cy="1287724"/>
            <a:chOff x="0" y="-19050"/>
            <a:chExt cx="1658589" cy="678307"/>
          </a:xfrm>
        </p:grpSpPr>
        <p:sp>
          <p:nvSpPr>
            <p:cNvPr id="257" name="Google Shape;257;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9" name="Google Shape;259;p26"/>
          <p:cNvSpPr/>
          <p:nvPr/>
        </p:nvSpPr>
        <p:spPr>
          <a:xfrm>
            <a:off x="3389498" y="159052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260" name="Google Shape;260;p26"/>
          <p:cNvGrpSpPr/>
          <p:nvPr/>
        </p:nvGrpSpPr>
        <p:grpSpPr>
          <a:xfrm>
            <a:off x="2997636" y="2863533"/>
            <a:ext cx="3148728" cy="1287724"/>
            <a:chOff x="0" y="-19050"/>
            <a:chExt cx="1658589" cy="678307"/>
          </a:xfrm>
        </p:grpSpPr>
        <p:sp>
          <p:nvSpPr>
            <p:cNvPr id="261" name="Google Shape;261;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3" name="Google Shape;263;p26"/>
          <p:cNvSpPr txBox="1"/>
          <p:nvPr/>
        </p:nvSpPr>
        <p:spPr>
          <a:xfrm>
            <a:off x="1688740" y="977956"/>
            <a:ext cx="5766520" cy="169016"/>
          </a:xfrm>
          <a:prstGeom prst="rect">
            <a:avLst/>
          </a:prstGeom>
          <a:noFill/>
          <a:ln>
            <a:noFill/>
          </a:ln>
        </p:spPr>
        <p:txBody>
          <a:bodyPr anchorCtr="0" anchor="t" bIns="0" lIns="0" spcFirstLastPara="1" rIns="0" wrap="square" tIns="0">
            <a:spAutoFit/>
          </a:bodyPr>
          <a:lstStyle/>
          <a:p>
            <a:pPr indent="0" lvl="0" marL="0" marR="0" rtl="0" algn="ctr">
              <a:lnSpc>
                <a:spcPct val="140029"/>
              </a:lnSpc>
              <a:spcBef>
                <a:spcPts val="0"/>
              </a:spcBef>
              <a:spcAft>
                <a:spcPts val="0"/>
              </a:spcAft>
              <a:buNone/>
            </a:pPr>
            <a:r>
              <a:rPr b="0" i="0" lang="en" sz="1000" u="none" cap="none" strike="noStrike">
                <a:solidFill>
                  <a:srgbClr val="4E220B"/>
                </a:solidFill>
                <a:latin typeface="Vollkorn"/>
                <a:ea typeface="Vollkorn"/>
                <a:cs typeface="Vollkorn"/>
                <a:sym typeface="Vollkorn"/>
              </a:rPr>
              <a:t>This presentation template is free for everyone to use thanks to the following:</a:t>
            </a:r>
            <a:endParaRPr sz="700"/>
          </a:p>
        </p:txBody>
      </p:sp>
      <p:sp>
        <p:nvSpPr>
          <p:cNvPr id="264" name="Google Shape;264;p26"/>
          <p:cNvSpPr txBox="1"/>
          <p:nvPr/>
        </p:nvSpPr>
        <p:spPr>
          <a:xfrm>
            <a:off x="3365889" y="4381957"/>
            <a:ext cx="2412222" cy="393666"/>
          </a:xfrm>
          <a:prstGeom prst="rect">
            <a:avLst/>
          </a:prstGeom>
          <a:noFill/>
          <a:ln>
            <a:noFill/>
          </a:ln>
        </p:spPr>
        <p:txBody>
          <a:bodyPr anchorCtr="0" anchor="t" bIns="0" lIns="0" spcFirstLastPara="1" rIns="0" wrap="square" tIns="0">
            <a:spAutoFit/>
          </a:bodyPr>
          <a:lstStyle/>
          <a:p>
            <a:pPr indent="0" lvl="0" marL="0" marR="0" rtl="0" algn="ctr">
              <a:lnSpc>
                <a:spcPct val="101004"/>
              </a:lnSpc>
              <a:spcBef>
                <a:spcPts val="0"/>
              </a:spcBef>
              <a:spcAft>
                <a:spcPts val="0"/>
              </a:spcAft>
              <a:buNone/>
            </a:pPr>
            <a:r>
              <a:rPr b="1" i="1" lang="en" sz="2900" u="none" cap="none" strike="noStrike">
                <a:solidFill>
                  <a:srgbClr val="4E220B"/>
                </a:solidFill>
                <a:latin typeface="Cormorant Garamond"/>
                <a:ea typeface="Cormorant Garamond"/>
                <a:cs typeface="Cormorant Garamond"/>
                <a:sym typeface="Cormorant Garamond"/>
              </a:rPr>
              <a:t>Happy designing!</a:t>
            </a:r>
            <a:endParaRPr sz="700"/>
          </a:p>
        </p:txBody>
      </p:sp>
      <p:sp>
        <p:nvSpPr>
          <p:cNvPr id="265" name="Google Shape;265;p26"/>
          <p:cNvSpPr txBox="1"/>
          <p:nvPr/>
        </p:nvSpPr>
        <p:spPr>
          <a:xfrm>
            <a:off x="2105002" y="228157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266" name="Google Shape;266;p26"/>
          <p:cNvSpPr txBox="1"/>
          <p:nvPr/>
        </p:nvSpPr>
        <p:spPr>
          <a:xfrm>
            <a:off x="2105002" y="363382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267" name="Google Shape;267;p26"/>
          <p:cNvSpPr txBox="1"/>
          <p:nvPr/>
        </p:nvSpPr>
        <p:spPr>
          <a:xfrm>
            <a:off x="2734987" y="389450"/>
            <a:ext cx="3674027" cy="541219"/>
          </a:xfrm>
          <a:prstGeom prst="rect">
            <a:avLst/>
          </a:prstGeom>
          <a:noFill/>
          <a:ln>
            <a:noFill/>
          </a:ln>
        </p:spPr>
        <p:txBody>
          <a:bodyPr anchorCtr="0" anchor="t" bIns="0" lIns="0" spcFirstLastPara="1" rIns="0" wrap="square" tIns="0">
            <a:spAutoFit/>
          </a:bodyPr>
          <a:lstStyle/>
          <a:p>
            <a:pPr indent="0" lvl="0" marL="0" marR="0" rtl="0" algn="ctr">
              <a:lnSpc>
                <a:spcPct val="100994"/>
              </a:lnSpc>
              <a:spcBef>
                <a:spcPts val="0"/>
              </a:spcBef>
              <a:spcAft>
                <a:spcPts val="0"/>
              </a:spcAft>
              <a:buNone/>
            </a:pPr>
            <a:r>
              <a:rPr b="1" i="1" lang="en" sz="4100" u="none" cap="none" strike="noStrike">
                <a:solidFill>
                  <a:srgbClr val="4E220B"/>
                </a:solidFill>
                <a:latin typeface="Cormorant Garamond"/>
                <a:ea typeface="Cormorant Garamond"/>
                <a:cs typeface="Cormorant Garamond"/>
                <a:sym typeface="Cormorant Garamond"/>
              </a:rPr>
              <a:t>Credits</a:t>
            </a:r>
            <a:endParaRPr sz="700"/>
          </a:p>
        </p:txBody>
      </p:sp>
      <p:sp>
        <p:nvSpPr>
          <p:cNvPr id="268" name="Google Shape;268;p26"/>
          <p:cNvSpPr txBox="1"/>
          <p:nvPr/>
        </p:nvSpPr>
        <p:spPr>
          <a:xfrm>
            <a:off x="3055013" y="326759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70" name="Shape 70"/>
        <p:cNvGrpSpPr/>
        <p:nvPr/>
      </p:nvGrpSpPr>
      <p:grpSpPr>
        <a:xfrm>
          <a:off x="0" y="0"/>
          <a:ext cx="0" cy="0"/>
          <a:chOff x="0" y="0"/>
          <a:chExt cx="0" cy="0"/>
        </a:xfrm>
      </p:grpSpPr>
      <p:pic>
        <p:nvPicPr>
          <p:cNvPr id="71" name="Google Shape;71;p12"/>
          <p:cNvPicPr preferRelativeResize="0"/>
          <p:nvPr/>
        </p:nvPicPr>
        <p:blipFill rotWithShape="1">
          <a:blip r:embed="rId3">
            <a:alphaModFix/>
          </a:blip>
          <a:srcRect b="15745" l="13177" r="4720" t="27919"/>
          <a:stretch/>
        </p:blipFill>
        <p:spPr>
          <a:xfrm>
            <a:off x="0" y="0"/>
            <a:ext cx="9144003" cy="5143499"/>
          </a:xfrm>
          <a:prstGeom prst="rect">
            <a:avLst/>
          </a:prstGeom>
          <a:noFill/>
          <a:ln>
            <a:noFill/>
          </a:ln>
        </p:spPr>
      </p:pic>
      <p:sp>
        <p:nvSpPr>
          <p:cNvPr id="72" name="Google Shape;72;p12"/>
          <p:cNvSpPr txBox="1"/>
          <p:nvPr/>
        </p:nvSpPr>
        <p:spPr>
          <a:xfrm>
            <a:off x="586007" y="581025"/>
            <a:ext cx="2505373" cy="587588"/>
          </a:xfrm>
          <a:prstGeom prst="rect">
            <a:avLst/>
          </a:prstGeom>
          <a:noFill/>
          <a:ln>
            <a:noFill/>
          </a:ln>
        </p:spPr>
        <p:txBody>
          <a:bodyPr anchorCtr="0" anchor="t" bIns="0" lIns="0" spcFirstLastPara="1" rIns="0" wrap="square" tIns="0">
            <a:spAutoFit/>
          </a:bodyPr>
          <a:lstStyle/>
          <a:p>
            <a:pPr indent="0" lvl="0" marL="0" marR="0" rtl="0" algn="l">
              <a:lnSpc>
                <a:spcPct val="104005"/>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Introduction</a:t>
            </a:r>
            <a:endParaRPr sz="700"/>
          </a:p>
        </p:txBody>
      </p:sp>
      <p:sp>
        <p:nvSpPr>
          <p:cNvPr id="73" name="Google Shape;73;p12"/>
          <p:cNvSpPr txBox="1"/>
          <p:nvPr/>
        </p:nvSpPr>
        <p:spPr>
          <a:xfrm>
            <a:off x="586007" y="1364529"/>
            <a:ext cx="5061715" cy="947007"/>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Hinduism and Buddhism are deeply rooted in ancient traditions. While they share historical origins, their philosophies and practices differ. This presentation will explore the core tenets of both, offering a comparative understanding.</a:t>
            </a:r>
            <a:endParaRPr sz="700"/>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77" name="Shape 77"/>
        <p:cNvGrpSpPr/>
        <p:nvPr/>
      </p:nvGrpSpPr>
      <p:grpSpPr>
        <a:xfrm>
          <a:off x="0" y="0"/>
          <a:ext cx="0" cy="0"/>
          <a:chOff x="0" y="0"/>
          <a:chExt cx="0" cy="0"/>
        </a:xfrm>
      </p:grpSpPr>
      <p:pic>
        <p:nvPicPr>
          <p:cNvPr id="78" name="Google Shape;78;p13"/>
          <p:cNvPicPr preferRelativeResize="0"/>
          <p:nvPr/>
        </p:nvPicPr>
        <p:blipFill rotWithShape="1">
          <a:blip r:embed="rId3">
            <a:alphaModFix/>
          </a:blip>
          <a:srcRect b="11671" l="0" r="21642" t="29174"/>
          <a:stretch/>
        </p:blipFill>
        <p:spPr>
          <a:xfrm>
            <a:off x="0" y="0"/>
            <a:ext cx="9144003" cy="5143501"/>
          </a:xfrm>
          <a:prstGeom prst="rect">
            <a:avLst/>
          </a:prstGeom>
          <a:noFill/>
          <a:ln>
            <a:noFill/>
          </a:ln>
        </p:spPr>
      </p:pic>
      <p:sp>
        <p:nvSpPr>
          <p:cNvPr id="79" name="Google Shape;79;p13"/>
          <p:cNvSpPr txBox="1"/>
          <p:nvPr/>
        </p:nvSpPr>
        <p:spPr>
          <a:xfrm>
            <a:off x="5926863" y="1086416"/>
            <a:ext cx="1953443" cy="587588"/>
          </a:xfrm>
          <a:prstGeom prst="rect">
            <a:avLst/>
          </a:prstGeom>
          <a:noFill/>
          <a:ln>
            <a:noFill/>
          </a:ln>
        </p:spPr>
        <p:txBody>
          <a:bodyPr anchorCtr="0" anchor="t" bIns="0" lIns="0" spcFirstLastPara="1" rIns="0" wrap="square" tIns="0">
            <a:spAutoFit/>
          </a:bodyPr>
          <a:lstStyle/>
          <a:p>
            <a:pPr indent="0" lvl="0" marL="0" marR="0" rtl="0" algn="ctr">
              <a:lnSpc>
                <a:spcPct val="104005"/>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Hinduism</a:t>
            </a:r>
            <a:endParaRPr sz="700"/>
          </a:p>
        </p:txBody>
      </p:sp>
      <p:sp>
        <p:nvSpPr>
          <p:cNvPr id="80" name="Google Shape;80;p13"/>
          <p:cNvSpPr txBox="1"/>
          <p:nvPr/>
        </p:nvSpPr>
        <p:spPr>
          <a:xfrm>
            <a:off x="5444763" y="1863189"/>
            <a:ext cx="2917642" cy="118513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Hinduism is one of the oldest known religions, emerging around 1500 BCE in the Indian subcontinent. It has no single founder and is a rich tapestry of philosophies, rituals, and beliefs.</a:t>
            </a:r>
            <a:endParaRPr sz="700"/>
          </a:p>
        </p:txBody>
      </p:sp>
      <p:sp>
        <p:nvSpPr>
          <p:cNvPr id="81" name="Google Shape;81;p13"/>
          <p:cNvSpPr txBox="1"/>
          <p:nvPr/>
        </p:nvSpPr>
        <p:spPr>
          <a:xfrm>
            <a:off x="6226137" y="551508"/>
            <a:ext cx="1354894" cy="30216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1800" u="none" cap="none" strike="noStrike">
                <a:solidFill>
                  <a:srgbClr val="7D6F69"/>
                </a:solidFill>
                <a:latin typeface="Vollkorn"/>
                <a:ea typeface="Vollkorn"/>
                <a:cs typeface="Vollkorn"/>
                <a:sym typeface="Vollkorn"/>
              </a:rPr>
              <a:t>ORIGINS OF </a:t>
            </a:r>
            <a:endParaRPr sz="700"/>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85" name="Shape 85"/>
        <p:cNvGrpSpPr/>
        <p:nvPr/>
      </p:nvGrpSpPr>
      <p:grpSpPr>
        <a:xfrm>
          <a:off x="0" y="0"/>
          <a:ext cx="0" cy="0"/>
          <a:chOff x="0" y="0"/>
          <a:chExt cx="0" cy="0"/>
        </a:xfrm>
      </p:grpSpPr>
      <p:pic>
        <p:nvPicPr>
          <p:cNvPr id="86" name="Google Shape;86;p14"/>
          <p:cNvPicPr preferRelativeResize="0"/>
          <p:nvPr/>
        </p:nvPicPr>
        <p:blipFill rotWithShape="1">
          <a:blip r:embed="rId3">
            <a:alphaModFix/>
          </a:blip>
          <a:srcRect b="33729" l="0" r="25975" t="5399"/>
          <a:stretch/>
        </p:blipFill>
        <p:spPr>
          <a:xfrm>
            <a:off x="0" y="-4650"/>
            <a:ext cx="9144003" cy="5143498"/>
          </a:xfrm>
          <a:prstGeom prst="rect">
            <a:avLst/>
          </a:prstGeom>
          <a:noFill/>
          <a:ln>
            <a:noFill/>
          </a:ln>
        </p:spPr>
      </p:pic>
      <p:pic>
        <p:nvPicPr>
          <p:cNvPr id="87" name="Google Shape;87;p14"/>
          <p:cNvPicPr preferRelativeResize="0"/>
          <p:nvPr/>
        </p:nvPicPr>
        <p:blipFill rotWithShape="1">
          <a:blip r:embed="rId4">
            <a:alphaModFix/>
          </a:blip>
          <a:srcRect b="15746" l="18719" r="0" t="0"/>
          <a:stretch/>
        </p:blipFill>
        <p:spPr>
          <a:xfrm>
            <a:off x="0" y="-4900"/>
            <a:ext cx="5769027" cy="5143500"/>
          </a:xfrm>
          <a:prstGeom prst="rect">
            <a:avLst/>
          </a:prstGeom>
          <a:noFill/>
          <a:ln>
            <a:noFill/>
          </a:ln>
        </p:spPr>
      </p:pic>
      <p:sp>
        <p:nvSpPr>
          <p:cNvPr id="88" name="Google Shape;88;p14"/>
          <p:cNvSpPr txBox="1"/>
          <p:nvPr/>
        </p:nvSpPr>
        <p:spPr>
          <a:xfrm>
            <a:off x="1224589" y="1820770"/>
            <a:ext cx="1991172" cy="587588"/>
          </a:xfrm>
          <a:prstGeom prst="rect">
            <a:avLst/>
          </a:prstGeom>
          <a:noFill/>
          <a:ln>
            <a:noFill/>
          </a:ln>
        </p:spPr>
        <p:txBody>
          <a:bodyPr anchorCtr="0" anchor="t" bIns="0" lIns="0" spcFirstLastPara="1" rIns="0" wrap="square" tIns="0">
            <a:spAutoFit/>
          </a:bodyPr>
          <a:lstStyle/>
          <a:p>
            <a:pPr indent="0" lvl="0" marL="0" marR="0" rtl="0" algn="ctr">
              <a:lnSpc>
                <a:spcPct val="104005"/>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Buddhism</a:t>
            </a:r>
            <a:endParaRPr sz="700"/>
          </a:p>
        </p:txBody>
      </p:sp>
      <p:sp>
        <p:nvSpPr>
          <p:cNvPr id="89" name="Google Shape;89;p14"/>
          <p:cNvSpPr txBox="1"/>
          <p:nvPr/>
        </p:nvSpPr>
        <p:spPr>
          <a:xfrm>
            <a:off x="761353" y="2618356"/>
            <a:ext cx="2917643" cy="118513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Hinduism is one of the oldest known religions, emerging around 1500 BCE in the Indian subcontinent. It has no single founder and is a rich tapestry of philosophies, rituals, and beliefs.</a:t>
            </a:r>
            <a:endParaRPr sz="700"/>
          </a:p>
        </p:txBody>
      </p:sp>
      <p:sp>
        <p:nvSpPr>
          <p:cNvPr id="90" name="Google Shape;90;p14"/>
          <p:cNvSpPr txBox="1"/>
          <p:nvPr/>
        </p:nvSpPr>
        <p:spPr>
          <a:xfrm>
            <a:off x="1542727" y="1306675"/>
            <a:ext cx="1354894" cy="30216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1800" u="none" cap="none" strike="noStrike">
                <a:solidFill>
                  <a:srgbClr val="7D6F69"/>
                </a:solidFill>
                <a:latin typeface="Vollkorn"/>
                <a:ea typeface="Vollkorn"/>
                <a:cs typeface="Vollkorn"/>
                <a:sym typeface="Vollkorn"/>
              </a:rPr>
              <a:t>ORIGINS OF </a:t>
            </a:r>
            <a:endParaRPr sz="700"/>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94" name="Shape 94"/>
        <p:cNvGrpSpPr/>
        <p:nvPr/>
      </p:nvGrpSpPr>
      <p:grpSpPr>
        <a:xfrm>
          <a:off x="0" y="0"/>
          <a:ext cx="0" cy="0"/>
          <a:chOff x="0" y="0"/>
          <a:chExt cx="0" cy="0"/>
        </a:xfrm>
      </p:grpSpPr>
      <p:pic>
        <p:nvPicPr>
          <p:cNvPr id="95" name="Google Shape;95;p15"/>
          <p:cNvPicPr preferRelativeResize="0"/>
          <p:nvPr/>
        </p:nvPicPr>
        <p:blipFill rotWithShape="1">
          <a:blip r:embed="rId3">
            <a:alphaModFix/>
          </a:blip>
          <a:srcRect b="33473" l="10216" r="14436" t="4526"/>
          <a:stretch/>
        </p:blipFill>
        <p:spPr>
          <a:xfrm>
            <a:off x="0" y="0"/>
            <a:ext cx="9144003" cy="5143499"/>
          </a:xfrm>
          <a:prstGeom prst="rect">
            <a:avLst/>
          </a:prstGeom>
          <a:noFill/>
          <a:ln>
            <a:noFill/>
          </a:ln>
        </p:spPr>
      </p:pic>
      <p:sp>
        <p:nvSpPr>
          <p:cNvPr id="96" name="Google Shape;96;p15"/>
          <p:cNvSpPr/>
          <p:nvPr/>
        </p:nvSpPr>
        <p:spPr>
          <a:xfrm rot="5916939">
            <a:off x="-1079135" y="-2385324"/>
            <a:ext cx="7537451" cy="7499764"/>
          </a:xfrm>
          <a:custGeom>
            <a:rect b="b" l="l" r="r" t="t"/>
            <a:pathLst>
              <a:path extrusionOk="0" h="14980066" w="15055343">
                <a:moveTo>
                  <a:pt x="0" y="0"/>
                </a:moveTo>
                <a:lnTo>
                  <a:pt x="15055343" y="0"/>
                </a:lnTo>
                <a:lnTo>
                  <a:pt x="15055343" y="14980066"/>
                </a:lnTo>
                <a:lnTo>
                  <a:pt x="0" y="14980066"/>
                </a:lnTo>
                <a:lnTo>
                  <a:pt x="0" y="0"/>
                </a:lnTo>
                <a:close/>
              </a:path>
            </a:pathLst>
          </a:custGeom>
          <a:blipFill rotWithShape="1">
            <a:blip r:embed="rId4">
              <a:alphaModFix/>
            </a:blip>
            <a:stretch>
              <a:fillRect b="0" l="0" r="0" t="0"/>
            </a:stretch>
          </a:blipFill>
          <a:ln>
            <a:noFill/>
          </a:ln>
        </p:spPr>
      </p:sp>
      <p:sp>
        <p:nvSpPr>
          <p:cNvPr id="97" name="Google Shape;97;p15"/>
          <p:cNvSpPr txBox="1"/>
          <p:nvPr/>
        </p:nvSpPr>
        <p:spPr>
          <a:xfrm>
            <a:off x="2182275" y="461482"/>
            <a:ext cx="4779449" cy="588853"/>
          </a:xfrm>
          <a:prstGeom prst="rect">
            <a:avLst/>
          </a:prstGeom>
          <a:noFill/>
          <a:ln>
            <a:noFill/>
          </a:ln>
        </p:spPr>
        <p:txBody>
          <a:bodyPr anchorCtr="0" anchor="t" bIns="0" lIns="0" spcFirstLastPara="1" rIns="0" wrap="square" tIns="0">
            <a:spAutoFit/>
          </a:bodyPr>
          <a:lstStyle/>
          <a:p>
            <a:pPr indent="0" lvl="0" marL="0" marR="0" rtl="0" algn="ctr">
              <a:lnSpc>
                <a:spcPct val="104005"/>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Key Beliefs of Hinduism</a:t>
            </a:r>
            <a:endParaRPr sz="700"/>
          </a:p>
        </p:txBody>
      </p:sp>
      <p:sp>
        <p:nvSpPr>
          <p:cNvPr id="98" name="Google Shape;98;p15"/>
          <p:cNvSpPr txBox="1"/>
          <p:nvPr/>
        </p:nvSpPr>
        <p:spPr>
          <a:xfrm>
            <a:off x="2827976" y="1362020"/>
            <a:ext cx="3488048" cy="947007"/>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The cycle of birth, death, and rebirth (Samsara)</a:t>
            </a:r>
            <a:endParaRPr sz="700"/>
          </a:p>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Karma (the law of cause and effect)</a:t>
            </a:r>
            <a:endParaRPr sz="700"/>
          </a:p>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Dharma (ethical duties)</a:t>
            </a:r>
            <a:endParaRPr sz="700"/>
          </a:p>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Moksha (liberation from the cycle of rebirth).</a:t>
            </a:r>
            <a:endParaRPr sz="700"/>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02" name="Shape 102"/>
        <p:cNvGrpSpPr/>
        <p:nvPr/>
      </p:nvGrpSpPr>
      <p:grpSpPr>
        <a:xfrm>
          <a:off x="0" y="0"/>
          <a:ext cx="0" cy="0"/>
          <a:chOff x="0" y="0"/>
          <a:chExt cx="0" cy="0"/>
        </a:xfrm>
      </p:grpSpPr>
      <p:pic>
        <p:nvPicPr>
          <p:cNvPr id="103" name="Google Shape;103;p16"/>
          <p:cNvPicPr preferRelativeResize="0"/>
          <p:nvPr/>
        </p:nvPicPr>
        <p:blipFill rotWithShape="1">
          <a:blip r:embed="rId3">
            <a:alphaModFix/>
          </a:blip>
          <a:srcRect b="20065" l="17478" r="0" t="12032"/>
          <a:stretch/>
        </p:blipFill>
        <p:spPr>
          <a:xfrm>
            <a:off x="0" y="0"/>
            <a:ext cx="9144003" cy="5143499"/>
          </a:xfrm>
          <a:prstGeom prst="rect">
            <a:avLst/>
          </a:prstGeom>
          <a:noFill/>
          <a:ln>
            <a:noFill/>
          </a:ln>
        </p:spPr>
      </p:pic>
      <p:sp>
        <p:nvSpPr>
          <p:cNvPr id="104" name="Google Shape;104;p16"/>
          <p:cNvSpPr/>
          <p:nvPr/>
        </p:nvSpPr>
        <p:spPr>
          <a:xfrm rot="5916939">
            <a:off x="2452323" y="-2711912"/>
            <a:ext cx="7537451" cy="7499764"/>
          </a:xfrm>
          <a:custGeom>
            <a:rect b="b" l="l" r="r" t="t"/>
            <a:pathLst>
              <a:path extrusionOk="0" h="14980066" w="15055343">
                <a:moveTo>
                  <a:pt x="0" y="0"/>
                </a:moveTo>
                <a:lnTo>
                  <a:pt x="15055343" y="0"/>
                </a:lnTo>
                <a:lnTo>
                  <a:pt x="15055343" y="14980066"/>
                </a:lnTo>
                <a:lnTo>
                  <a:pt x="0" y="14980066"/>
                </a:lnTo>
                <a:lnTo>
                  <a:pt x="0" y="0"/>
                </a:lnTo>
                <a:close/>
              </a:path>
            </a:pathLst>
          </a:custGeom>
          <a:blipFill rotWithShape="1">
            <a:blip r:embed="rId4">
              <a:alphaModFix/>
            </a:blip>
            <a:stretch>
              <a:fillRect b="0" l="0" r="0" t="0"/>
            </a:stretch>
          </a:blipFill>
          <a:ln>
            <a:noFill/>
          </a:ln>
        </p:spPr>
      </p:sp>
      <p:sp>
        <p:nvSpPr>
          <p:cNvPr id="105" name="Google Shape;105;p16"/>
          <p:cNvSpPr txBox="1"/>
          <p:nvPr/>
        </p:nvSpPr>
        <p:spPr>
          <a:xfrm>
            <a:off x="3812452" y="581025"/>
            <a:ext cx="4817198" cy="588853"/>
          </a:xfrm>
          <a:prstGeom prst="rect">
            <a:avLst/>
          </a:prstGeom>
          <a:noFill/>
          <a:ln>
            <a:noFill/>
          </a:ln>
        </p:spPr>
        <p:txBody>
          <a:bodyPr anchorCtr="0" anchor="t" bIns="0" lIns="0" spcFirstLastPara="1" rIns="0" wrap="square" tIns="0">
            <a:spAutoFit/>
          </a:bodyPr>
          <a:lstStyle/>
          <a:p>
            <a:pPr indent="0" lvl="0" marL="0" marR="0" rtl="0" algn="ctr">
              <a:lnSpc>
                <a:spcPct val="104005"/>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Key Beliefs of Buddhism</a:t>
            </a:r>
            <a:endParaRPr sz="700"/>
          </a:p>
        </p:txBody>
      </p:sp>
      <p:sp>
        <p:nvSpPr>
          <p:cNvPr id="106" name="Google Shape;106;p16"/>
          <p:cNvSpPr txBox="1"/>
          <p:nvPr/>
        </p:nvSpPr>
        <p:spPr>
          <a:xfrm>
            <a:off x="4391829" y="1381945"/>
            <a:ext cx="3658445" cy="947007"/>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Buddhism revolves around</a:t>
            </a:r>
            <a:endParaRPr sz="700"/>
          </a:p>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the Four Noble Truths and the Eightfold Path.</a:t>
            </a:r>
            <a:endParaRPr sz="700"/>
          </a:p>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 It emphasizes the cessation of suffering (Dukkha) and attaining enlightenment (Nirvana).</a:t>
            </a:r>
            <a:endParaRPr sz="700"/>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10" name="Shape 110"/>
        <p:cNvGrpSpPr/>
        <p:nvPr/>
      </p:nvGrpSpPr>
      <p:grpSpPr>
        <a:xfrm>
          <a:off x="0" y="0"/>
          <a:ext cx="0" cy="0"/>
          <a:chOff x="0" y="0"/>
          <a:chExt cx="0" cy="0"/>
        </a:xfrm>
      </p:grpSpPr>
      <p:pic>
        <p:nvPicPr>
          <p:cNvPr id="111" name="Google Shape;111;p17"/>
          <p:cNvPicPr preferRelativeResize="0"/>
          <p:nvPr/>
        </p:nvPicPr>
        <p:blipFill rotWithShape="1">
          <a:blip r:embed="rId3">
            <a:alphaModFix/>
          </a:blip>
          <a:srcRect b="9242" l="0" r="24868" t="28975"/>
          <a:stretch/>
        </p:blipFill>
        <p:spPr>
          <a:xfrm>
            <a:off x="0" y="0"/>
            <a:ext cx="9144003" cy="5143498"/>
          </a:xfrm>
          <a:prstGeom prst="rect">
            <a:avLst/>
          </a:prstGeom>
          <a:noFill/>
          <a:ln>
            <a:noFill/>
          </a:ln>
        </p:spPr>
      </p:pic>
      <p:sp>
        <p:nvSpPr>
          <p:cNvPr id="112" name="Google Shape;112;p17"/>
          <p:cNvSpPr/>
          <p:nvPr/>
        </p:nvSpPr>
        <p:spPr>
          <a:xfrm rot="10626683">
            <a:off x="-3039407" y="-2628185"/>
            <a:ext cx="8215601" cy="8174523"/>
          </a:xfrm>
          <a:custGeom>
            <a:rect b="b" l="l" r="r" t="t"/>
            <a:pathLst>
              <a:path extrusionOk="0" h="14980066" w="15055343">
                <a:moveTo>
                  <a:pt x="0" y="0"/>
                </a:moveTo>
                <a:lnTo>
                  <a:pt x="15055343" y="0"/>
                </a:lnTo>
                <a:lnTo>
                  <a:pt x="15055343" y="14980067"/>
                </a:lnTo>
                <a:lnTo>
                  <a:pt x="0" y="14980067"/>
                </a:lnTo>
                <a:lnTo>
                  <a:pt x="0" y="0"/>
                </a:lnTo>
                <a:close/>
              </a:path>
            </a:pathLst>
          </a:custGeom>
          <a:blipFill rotWithShape="1">
            <a:blip r:embed="rId4">
              <a:alphaModFix/>
            </a:blip>
            <a:stretch>
              <a:fillRect b="0" l="0" r="0" t="0"/>
            </a:stretch>
          </a:blipFill>
          <a:ln>
            <a:noFill/>
          </a:ln>
        </p:spPr>
      </p:sp>
      <p:sp>
        <p:nvSpPr>
          <p:cNvPr id="113" name="Google Shape;113;p17"/>
          <p:cNvSpPr txBox="1"/>
          <p:nvPr/>
        </p:nvSpPr>
        <p:spPr>
          <a:xfrm>
            <a:off x="-27870" y="1096875"/>
            <a:ext cx="3451500" cy="1350300"/>
          </a:xfrm>
          <a:prstGeom prst="rect">
            <a:avLst/>
          </a:prstGeom>
          <a:noFill/>
          <a:ln>
            <a:noFill/>
          </a:ln>
        </p:spPr>
        <p:txBody>
          <a:bodyPr anchorCtr="0" anchor="t" bIns="0" lIns="0" spcFirstLastPara="1" rIns="0" wrap="square" tIns="0">
            <a:spAutoFit/>
          </a:bodyPr>
          <a:lstStyle/>
          <a:p>
            <a:pPr indent="0" lvl="0" marL="0" marR="0" rtl="0" algn="ctr">
              <a:lnSpc>
                <a:spcPct val="104005"/>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Karma in Hinduism</a:t>
            </a:r>
            <a:endParaRPr sz="700"/>
          </a:p>
        </p:txBody>
      </p:sp>
      <p:sp>
        <p:nvSpPr>
          <p:cNvPr id="114" name="Google Shape;114;p17"/>
          <p:cNvSpPr txBox="1"/>
          <p:nvPr/>
        </p:nvSpPr>
        <p:spPr>
          <a:xfrm>
            <a:off x="328775" y="2620300"/>
            <a:ext cx="2738400" cy="13206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Karma is the belief that every action has a consequence. Good actions lead to positive outcomes, while negative actions lead to suffering, affecting future lives.</a:t>
            </a:r>
            <a:endParaRPr sz="700"/>
          </a:p>
        </p:txBody>
      </p:sp>
      <p:sp>
        <p:nvSpPr>
          <p:cNvPr id="115" name="Google Shape;115;p17"/>
          <p:cNvSpPr txBox="1"/>
          <p:nvPr/>
        </p:nvSpPr>
        <p:spPr>
          <a:xfrm>
            <a:off x="709472" y="631204"/>
            <a:ext cx="1976847" cy="30216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1800" u="none" cap="none" strike="noStrike">
                <a:solidFill>
                  <a:srgbClr val="7D6F69"/>
                </a:solidFill>
                <a:latin typeface="Vollkorn"/>
                <a:ea typeface="Vollkorn"/>
                <a:cs typeface="Vollkorn"/>
                <a:sym typeface="Vollkorn"/>
              </a:rPr>
              <a:t>THE CONCEPT OF </a:t>
            </a:r>
            <a:endParaRPr sz="700"/>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19" name="Shape 119"/>
        <p:cNvGrpSpPr/>
        <p:nvPr/>
      </p:nvGrpSpPr>
      <p:grpSpPr>
        <a:xfrm>
          <a:off x="0" y="0"/>
          <a:ext cx="0" cy="0"/>
          <a:chOff x="0" y="0"/>
          <a:chExt cx="0" cy="0"/>
        </a:xfrm>
      </p:grpSpPr>
      <p:pic>
        <p:nvPicPr>
          <p:cNvPr id="120" name="Google Shape;120;p18"/>
          <p:cNvPicPr preferRelativeResize="0"/>
          <p:nvPr/>
        </p:nvPicPr>
        <p:blipFill rotWithShape="1">
          <a:blip r:embed="rId3">
            <a:alphaModFix/>
          </a:blip>
          <a:srcRect b="19967" l="17012" r="0" t="11745"/>
          <a:stretch/>
        </p:blipFill>
        <p:spPr>
          <a:xfrm>
            <a:off x="0" y="0"/>
            <a:ext cx="9143997" cy="5143499"/>
          </a:xfrm>
          <a:prstGeom prst="rect">
            <a:avLst/>
          </a:prstGeom>
          <a:noFill/>
          <a:ln>
            <a:noFill/>
          </a:ln>
        </p:spPr>
      </p:pic>
      <p:sp>
        <p:nvSpPr>
          <p:cNvPr id="121" name="Google Shape;121;p18"/>
          <p:cNvSpPr/>
          <p:nvPr/>
        </p:nvSpPr>
        <p:spPr>
          <a:xfrm rot="10628256">
            <a:off x="3545605" y="-1866935"/>
            <a:ext cx="7537075" cy="7499390"/>
          </a:xfrm>
          <a:custGeom>
            <a:rect b="b" l="l" r="r" t="t"/>
            <a:pathLst>
              <a:path extrusionOk="0" h="14980066" w="15055343">
                <a:moveTo>
                  <a:pt x="0" y="0"/>
                </a:moveTo>
                <a:lnTo>
                  <a:pt x="15055343" y="0"/>
                </a:lnTo>
                <a:lnTo>
                  <a:pt x="15055343" y="14980067"/>
                </a:lnTo>
                <a:lnTo>
                  <a:pt x="0" y="14980067"/>
                </a:lnTo>
                <a:lnTo>
                  <a:pt x="0" y="0"/>
                </a:lnTo>
                <a:close/>
              </a:path>
            </a:pathLst>
          </a:custGeom>
          <a:blipFill rotWithShape="1">
            <a:blip r:embed="rId4">
              <a:alphaModFix/>
            </a:blip>
            <a:stretch>
              <a:fillRect b="0" l="0" r="0" t="0"/>
            </a:stretch>
          </a:blipFill>
          <a:ln>
            <a:noFill/>
          </a:ln>
        </p:spPr>
      </p:sp>
      <p:sp>
        <p:nvSpPr>
          <p:cNvPr id="122" name="Google Shape;122;p18"/>
          <p:cNvSpPr txBox="1"/>
          <p:nvPr/>
        </p:nvSpPr>
        <p:spPr>
          <a:xfrm>
            <a:off x="5478197" y="1369800"/>
            <a:ext cx="3247200" cy="1350300"/>
          </a:xfrm>
          <a:prstGeom prst="rect">
            <a:avLst/>
          </a:prstGeom>
          <a:noFill/>
          <a:ln>
            <a:noFill/>
          </a:ln>
        </p:spPr>
        <p:txBody>
          <a:bodyPr anchorCtr="0" anchor="t" bIns="0" lIns="0" spcFirstLastPara="1" rIns="0" wrap="square" tIns="0">
            <a:spAutoFit/>
          </a:bodyPr>
          <a:lstStyle/>
          <a:p>
            <a:pPr indent="0" lvl="0" marL="0" marR="0" rtl="0" algn="ctr">
              <a:lnSpc>
                <a:spcPct val="104005"/>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Karma in Buddhism</a:t>
            </a:r>
            <a:endParaRPr sz="700"/>
          </a:p>
        </p:txBody>
      </p:sp>
      <p:sp>
        <p:nvSpPr>
          <p:cNvPr id="123" name="Google Shape;123;p18"/>
          <p:cNvSpPr txBox="1"/>
          <p:nvPr/>
        </p:nvSpPr>
        <p:spPr>
          <a:xfrm>
            <a:off x="5259500" y="2919150"/>
            <a:ext cx="3684900" cy="1040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In Buddhism, Karma refers to intentional actions that shape future experiences. Unlike in Hinduism, it doesn't focus on divine reward or punishment but rather on cause and effect.</a:t>
            </a:r>
            <a:endParaRPr sz="700"/>
          </a:p>
        </p:txBody>
      </p:sp>
      <p:sp>
        <p:nvSpPr>
          <p:cNvPr id="124" name="Google Shape;124;p18"/>
          <p:cNvSpPr txBox="1"/>
          <p:nvPr/>
        </p:nvSpPr>
        <p:spPr>
          <a:xfrm>
            <a:off x="6113435" y="930063"/>
            <a:ext cx="1976847" cy="30216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1800" u="none" cap="none" strike="noStrike">
                <a:solidFill>
                  <a:srgbClr val="7D6F69"/>
                </a:solidFill>
                <a:latin typeface="Vollkorn"/>
                <a:ea typeface="Vollkorn"/>
                <a:cs typeface="Vollkorn"/>
                <a:sym typeface="Vollkorn"/>
              </a:rPr>
              <a:t>THE CONCEPT OF </a:t>
            </a:r>
            <a:endParaRPr sz="700"/>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6BC"/>
        </a:solidFill>
      </p:bgPr>
    </p:bg>
    <p:spTree>
      <p:nvGrpSpPr>
        <p:cNvPr id="128" name="Shape 128"/>
        <p:cNvGrpSpPr/>
        <p:nvPr/>
      </p:nvGrpSpPr>
      <p:grpSpPr>
        <a:xfrm>
          <a:off x="0" y="0"/>
          <a:ext cx="0" cy="0"/>
          <a:chOff x="0" y="0"/>
          <a:chExt cx="0" cy="0"/>
        </a:xfrm>
      </p:grpSpPr>
      <p:pic>
        <p:nvPicPr>
          <p:cNvPr id="129" name="Google Shape;129;p19"/>
          <p:cNvPicPr preferRelativeResize="0"/>
          <p:nvPr/>
        </p:nvPicPr>
        <p:blipFill rotWithShape="1">
          <a:blip r:embed="rId3">
            <a:alphaModFix/>
          </a:blip>
          <a:srcRect b="12686" l="0" r="0" t="5143"/>
          <a:stretch/>
        </p:blipFill>
        <p:spPr>
          <a:xfrm>
            <a:off x="0" y="0"/>
            <a:ext cx="9144003" cy="5143500"/>
          </a:xfrm>
          <a:prstGeom prst="rect">
            <a:avLst/>
          </a:prstGeom>
          <a:noFill/>
          <a:ln>
            <a:noFill/>
          </a:ln>
        </p:spPr>
      </p:pic>
      <p:sp>
        <p:nvSpPr>
          <p:cNvPr id="130" name="Google Shape;130;p19"/>
          <p:cNvSpPr/>
          <p:nvPr/>
        </p:nvSpPr>
        <p:spPr>
          <a:xfrm rot="5571744">
            <a:off x="695790" y="-4214933"/>
            <a:ext cx="7537075" cy="7499390"/>
          </a:xfrm>
          <a:custGeom>
            <a:rect b="b" l="l" r="r" t="t"/>
            <a:pathLst>
              <a:path extrusionOk="0" h="14980066" w="15055343">
                <a:moveTo>
                  <a:pt x="0" y="0"/>
                </a:moveTo>
                <a:lnTo>
                  <a:pt x="15055343" y="0"/>
                </a:lnTo>
                <a:lnTo>
                  <a:pt x="15055343" y="14980067"/>
                </a:lnTo>
                <a:lnTo>
                  <a:pt x="0" y="14980067"/>
                </a:lnTo>
                <a:lnTo>
                  <a:pt x="0" y="0"/>
                </a:lnTo>
                <a:close/>
              </a:path>
            </a:pathLst>
          </a:custGeom>
          <a:blipFill rotWithShape="1">
            <a:blip r:embed="rId4">
              <a:alphaModFix/>
            </a:blip>
            <a:stretch>
              <a:fillRect b="0" l="0" r="0" t="0"/>
            </a:stretch>
          </a:blipFill>
          <a:ln>
            <a:noFill/>
          </a:ln>
        </p:spPr>
      </p:sp>
      <p:sp>
        <p:nvSpPr>
          <p:cNvPr id="131" name="Google Shape;131;p19"/>
          <p:cNvSpPr txBox="1"/>
          <p:nvPr/>
        </p:nvSpPr>
        <p:spPr>
          <a:xfrm>
            <a:off x="2756706" y="505679"/>
            <a:ext cx="3630588" cy="73355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1" lang="en" sz="4300" u="none" cap="none" strike="noStrike">
                <a:solidFill>
                  <a:srgbClr val="4E220B"/>
                </a:solidFill>
                <a:latin typeface="Cormorant Garamond"/>
                <a:ea typeface="Cormorant Garamond"/>
                <a:cs typeface="Cormorant Garamond"/>
                <a:sym typeface="Cormorant Garamond"/>
              </a:rPr>
              <a:t>Gods in Buddhism</a:t>
            </a:r>
            <a:endParaRPr sz="700"/>
          </a:p>
        </p:txBody>
      </p:sp>
      <p:sp>
        <p:nvSpPr>
          <p:cNvPr id="132" name="Google Shape;132;p19"/>
          <p:cNvSpPr txBox="1"/>
          <p:nvPr/>
        </p:nvSpPr>
        <p:spPr>
          <a:xfrm>
            <a:off x="2344282" y="1432889"/>
            <a:ext cx="4455437" cy="70888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4E220B"/>
                </a:solidFill>
                <a:latin typeface="Vollkorn"/>
                <a:ea typeface="Vollkorn"/>
                <a:cs typeface="Vollkorn"/>
                <a:sym typeface="Vollkorn"/>
              </a:rPr>
              <a:t>Buddhism does not emphasize gods or deities. Instead, it focuses on the individual's path to enlightenment, though some sects venerate the Buddha or bodhisattvas.</a:t>
            </a:r>
            <a:endParaRPr sz="700"/>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Simple Light">
  <a:themeElements>
    <a:clrScheme name="Simple Light">
      <a:dk1>
        <a:srgbClr val="4E220B"/>
      </a:dk1>
      <a:lt1>
        <a:srgbClr val="FFFFFF"/>
      </a:lt1>
      <a:dk2>
        <a:srgbClr val="4E220B"/>
      </a:dk2>
      <a:lt2>
        <a:srgbClr val="EFD6B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