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Satisfy"/>
      <p:regular r:id="rId9"/>
    </p:embeddedFont>
    <p:embeddedFont>
      <p:font typeface="DM Sans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MSans-boldItalic.fntdata"/><Relationship Id="rId10" Type="http://schemas.openxmlformats.org/officeDocument/2006/relationships/font" Target="fonts/DMSans-bold.fntdata"/><Relationship Id="rId9" Type="http://schemas.openxmlformats.org/officeDocument/2006/relationships/font" Target="fonts/Satisf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1" Type="http://schemas.openxmlformats.org/officeDocument/2006/relationships/image" Target="../media/image18.png"/><Relationship Id="rId10" Type="http://schemas.openxmlformats.org/officeDocument/2006/relationships/image" Target="../media/image14.png"/><Relationship Id="rId12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713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4729" r="14758" t="0"/>
          <a:stretch/>
        </p:blipFill>
        <p:spPr>
          <a:xfrm>
            <a:off x="0" y="0"/>
            <a:ext cx="7556501" cy="106934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318715" y="7295104"/>
            <a:ext cx="2814607" cy="2804372"/>
          </a:xfrm>
          <a:custGeom>
            <a:rect b="b" l="l" r="r" t="t"/>
            <a:pathLst>
              <a:path extrusionOk="0" h="2804372" w="2814607">
                <a:moveTo>
                  <a:pt x="0" y="0"/>
                </a:moveTo>
                <a:lnTo>
                  <a:pt x="2814607" y="0"/>
                </a:lnTo>
                <a:lnTo>
                  <a:pt x="2814607" y="2804373"/>
                </a:lnTo>
                <a:lnTo>
                  <a:pt x="0" y="2804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>
            <a:off x="756000" y="7972018"/>
            <a:ext cx="1562715" cy="2127458"/>
          </a:xfrm>
          <a:custGeom>
            <a:rect b="b" l="l" r="r" t="t"/>
            <a:pathLst>
              <a:path extrusionOk="0" h="2127458" w="1562715">
                <a:moveTo>
                  <a:pt x="1562715" y="0"/>
                </a:moveTo>
                <a:lnTo>
                  <a:pt x="0" y="0"/>
                </a:lnTo>
                <a:lnTo>
                  <a:pt x="0" y="2127459"/>
                </a:lnTo>
                <a:lnTo>
                  <a:pt x="1562715" y="2127459"/>
                </a:lnTo>
                <a:lnTo>
                  <a:pt x="156271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4961595" y="8072831"/>
            <a:ext cx="1842405" cy="2026645"/>
          </a:xfrm>
          <a:custGeom>
            <a:rect b="b" l="l" r="r" t="t"/>
            <a:pathLst>
              <a:path extrusionOk="0" h="2026645" w="1842405">
                <a:moveTo>
                  <a:pt x="0" y="0"/>
                </a:moveTo>
                <a:lnTo>
                  <a:pt x="1842405" y="0"/>
                </a:lnTo>
                <a:lnTo>
                  <a:pt x="1842405" y="2026646"/>
                </a:lnTo>
                <a:lnTo>
                  <a:pt x="0" y="202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545972">
            <a:off x="6271498" y="7386585"/>
            <a:ext cx="467847" cy="854870"/>
          </a:xfrm>
          <a:custGeom>
            <a:rect b="b" l="l" r="r" t="t"/>
            <a:pathLst>
              <a:path extrusionOk="0" h="854870" w="467847">
                <a:moveTo>
                  <a:pt x="0" y="0"/>
                </a:moveTo>
                <a:lnTo>
                  <a:pt x="467847" y="0"/>
                </a:lnTo>
                <a:lnTo>
                  <a:pt x="467847" y="854870"/>
                </a:lnTo>
                <a:lnTo>
                  <a:pt x="0" y="854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-1052717">
            <a:off x="2174285" y="7007241"/>
            <a:ext cx="654017" cy="1195048"/>
          </a:xfrm>
          <a:custGeom>
            <a:rect b="b" l="l" r="r" t="t"/>
            <a:pathLst>
              <a:path extrusionOk="0" h="1195048" w="654017">
                <a:moveTo>
                  <a:pt x="0" y="0"/>
                </a:moveTo>
                <a:lnTo>
                  <a:pt x="654017" y="0"/>
                </a:lnTo>
                <a:lnTo>
                  <a:pt x="654017" y="1195048"/>
                </a:lnTo>
                <a:lnTo>
                  <a:pt x="0" y="119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2353171">
            <a:off x="4412534" y="7440981"/>
            <a:ext cx="1325424" cy="641023"/>
          </a:xfrm>
          <a:custGeom>
            <a:rect b="b" l="l" r="r" t="t"/>
            <a:pathLst>
              <a:path extrusionOk="0" h="641023" w="1325424">
                <a:moveTo>
                  <a:pt x="0" y="0"/>
                </a:moveTo>
                <a:lnTo>
                  <a:pt x="1325424" y="0"/>
                </a:lnTo>
                <a:lnTo>
                  <a:pt x="1325424" y="641023"/>
                </a:lnTo>
                <a:lnTo>
                  <a:pt x="0" y="641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2670176" y="756000"/>
            <a:ext cx="2501073" cy="531399"/>
            <a:chOff x="0" y="0"/>
            <a:chExt cx="3334765" cy="708533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637187" cy="634870"/>
            </a:xfrm>
            <a:custGeom>
              <a:rect b="b" l="l" r="r" t="t"/>
              <a:pathLst>
                <a:path extrusionOk="0" h="634870" w="637187">
                  <a:moveTo>
                    <a:pt x="0" y="0"/>
                  </a:moveTo>
                  <a:lnTo>
                    <a:pt x="637187" y="0"/>
                  </a:lnTo>
                  <a:lnTo>
                    <a:pt x="637187" y="634870"/>
                  </a:lnTo>
                  <a:lnTo>
                    <a:pt x="0" y="634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93" name="Google Shape;93;p13"/>
            <p:cNvGrpSpPr/>
            <p:nvPr/>
          </p:nvGrpSpPr>
          <p:grpSpPr>
            <a:xfrm>
              <a:off x="245696" y="244538"/>
              <a:ext cx="145794" cy="145794"/>
              <a:chOff x="0" y="0"/>
              <a:chExt cx="812800" cy="8128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3DA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3875" lIns="53875" spcFirstLastPara="1" rIns="53875" wrap="square" tIns="53875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6;p13"/>
            <p:cNvSpPr txBox="1"/>
            <p:nvPr/>
          </p:nvSpPr>
          <p:spPr>
            <a:xfrm>
              <a:off x="737665" y="52133"/>
              <a:ext cx="25971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99" u="none" cap="none" strike="noStrike">
                  <a:solidFill>
                    <a:srgbClr val="F3DACF"/>
                  </a:solidFill>
                  <a:latin typeface="DM Sans"/>
                  <a:ea typeface="DM Sans"/>
                  <a:cs typeface="DM Sans"/>
                  <a:sym typeface="DM Sans"/>
                </a:rPr>
                <a:t>FLOWER CROWN EVENTS SPACE</a:t>
              </a:r>
              <a:endParaRPr/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-427185" y="2287527"/>
            <a:ext cx="2103004" cy="1506515"/>
          </a:xfrm>
          <a:custGeom>
            <a:rect b="b" l="l" r="r" t="t"/>
            <a:pathLst>
              <a:path extrusionOk="0" h="1506515" w="2103004">
                <a:moveTo>
                  <a:pt x="0" y="0"/>
                </a:moveTo>
                <a:lnTo>
                  <a:pt x="2103003" y="0"/>
                </a:lnTo>
                <a:lnTo>
                  <a:pt x="2103003" y="1506515"/>
                </a:lnTo>
                <a:lnTo>
                  <a:pt x="0" y="1506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flipH="1" rot="840601">
            <a:off x="6063805" y="2195683"/>
            <a:ext cx="1585717" cy="1690203"/>
          </a:xfrm>
          <a:custGeom>
            <a:rect b="b" l="l" r="r" t="t"/>
            <a:pathLst>
              <a:path extrusionOk="0" h="1690203" w="1585717">
                <a:moveTo>
                  <a:pt x="1585717" y="0"/>
                </a:moveTo>
                <a:lnTo>
                  <a:pt x="0" y="0"/>
                </a:lnTo>
                <a:lnTo>
                  <a:pt x="0" y="1690203"/>
                </a:lnTo>
                <a:lnTo>
                  <a:pt x="1585717" y="1690203"/>
                </a:lnTo>
                <a:lnTo>
                  <a:pt x="1585717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341673" y="7952681"/>
            <a:ext cx="565287" cy="565287"/>
          </a:xfrm>
          <a:custGeom>
            <a:rect b="b" l="l" r="r" t="t"/>
            <a:pathLst>
              <a:path extrusionOk="0" h="565287" w="565287">
                <a:moveTo>
                  <a:pt x="0" y="0"/>
                </a:moveTo>
                <a:lnTo>
                  <a:pt x="565287" y="0"/>
                </a:lnTo>
                <a:lnTo>
                  <a:pt x="565287" y="565287"/>
                </a:lnTo>
                <a:lnTo>
                  <a:pt x="0" y="565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6688448" y="9282127"/>
            <a:ext cx="480504" cy="480504"/>
          </a:xfrm>
          <a:custGeom>
            <a:rect b="b" l="l" r="r" t="t"/>
            <a:pathLst>
              <a:path extrusionOk="0" h="480504" w="480504">
                <a:moveTo>
                  <a:pt x="0" y="0"/>
                </a:moveTo>
                <a:lnTo>
                  <a:pt x="480504" y="0"/>
                </a:lnTo>
                <a:lnTo>
                  <a:pt x="480504" y="480504"/>
                </a:lnTo>
                <a:lnTo>
                  <a:pt x="0" y="480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1" name="Google Shape;101;p13"/>
          <p:cNvGrpSpPr/>
          <p:nvPr/>
        </p:nvGrpSpPr>
        <p:grpSpPr>
          <a:xfrm>
            <a:off x="1677202" y="6159832"/>
            <a:ext cx="4205595" cy="414677"/>
            <a:chOff x="0" y="-9525"/>
            <a:chExt cx="1507190" cy="148611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507190" cy="139086"/>
            </a:xfrm>
            <a:custGeom>
              <a:rect b="b" l="l" r="r" t="t"/>
              <a:pathLst>
                <a:path extrusionOk="0" h="139086" w="1507190">
                  <a:moveTo>
                    <a:pt x="69543" y="0"/>
                  </a:moveTo>
                  <a:lnTo>
                    <a:pt x="1437648" y="0"/>
                  </a:lnTo>
                  <a:cubicBezTo>
                    <a:pt x="1476055" y="0"/>
                    <a:pt x="1507190" y="31135"/>
                    <a:pt x="1507190" y="69543"/>
                  </a:cubicBezTo>
                  <a:lnTo>
                    <a:pt x="1507190" y="69543"/>
                  </a:lnTo>
                  <a:cubicBezTo>
                    <a:pt x="1507190" y="107950"/>
                    <a:pt x="1476055" y="139086"/>
                    <a:pt x="1437648" y="139086"/>
                  </a:cubicBezTo>
                  <a:lnTo>
                    <a:pt x="69543" y="139086"/>
                  </a:lnTo>
                  <a:cubicBezTo>
                    <a:pt x="31135" y="139086"/>
                    <a:pt x="0" y="107950"/>
                    <a:pt x="0" y="69543"/>
                  </a:cubicBezTo>
                  <a:lnTo>
                    <a:pt x="0" y="69543"/>
                  </a:lnTo>
                  <a:cubicBezTo>
                    <a:pt x="0" y="31135"/>
                    <a:pt x="31135" y="0"/>
                    <a:pt x="69543" y="0"/>
                  </a:cubicBezTo>
                  <a:close/>
                </a:path>
              </a:pathLst>
            </a:custGeom>
            <a:solidFill>
              <a:srgbClr val="F7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0" y="-9525"/>
              <a:ext cx="1507190" cy="148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F3DACF"/>
                  </a:solidFill>
                  <a:latin typeface="DM Sans"/>
                  <a:ea typeface="DM Sans"/>
                  <a:cs typeface="DM Sans"/>
                  <a:sym typeface="DM Sans"/>
                </a:rPr>
                <a:t>Visit www.reallygreatsite.com to RSVP</a:t>
              </a:r>
              <a:endParaRPr/>
            </a:p>
          </p:txBody>
        </p:sp>
      </p:grpSp>
      <p:sp>
        <p:nvSpPr>
          <p:cNvPr id="104" name="Google Shape;104;p13"/>
          <p:cNvSpPr txBox="1"/>
          <p:nvPr/>
        </p:nvSpPr>
        <p:spPr>
          <a:xfrm>
            <a:off x="1529604" y="4825938"/>
            <a:ext cx="4500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72" u="none" cap="none" strike="noStrike">
                <a:solidFill>
                  <a:srgbClr val="F3DACF"/>
                </a:solidFill>
                <a:latin typeface="Satisfy"/>
                <a:ea typeface="Satisfy"/>
                <a:cs typeface="Satisfy"/>
                <a:sym typeface="Satisfy"/>
              </a:rPr>
              <a:t>December 20, 2030 - 8PM</a:t>
            </a:r>
            <a:endParaRPr sz="1041"/>
          </a:p>
        </p:txBody>
      </p:sp>
      <p:sp>
        <p:nvSpPr>
          <p:cNvPr id="105" name="Google Shape;105;p13"/>
          <p:cNvSpPr txBox="1"/>
          <p:nvPr/>
        </p:nvSpPr>
        <p:spPr>
          <a:xfrm>
            <a:off x="1529604" y="5307848"/>
            <a:ext cx="45009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72" u="none" cap="none" strike="noStrike">
                <a:solidFill>
                  <a:srgbClr val="F3DACF"/>
                </a:solidFill>
                <a:latin typeface="Satisfy"/>
                <a:ea typeface="Satisfy"/>
                <a:cs typeface="Satisfy"/>
                <a:sym typeface="Satisfy"/>
              </a:rPr>
              <a:t>The Grill House</a:t>
            </a:r>
            <a:endParaRPr sz="1041"/>
          </a:p>
        </p:txBody>
      </p:sp>
      <p:sp>
        <p:nvSpPr>
          <p:cNvPr id="106" name="Google Shape;106;p13"/>
          <p:cNvSpPr txBox="1"/>
          <p:nvPr/>
        </p:nvSpPr>
        <p:spPr>
          <a:xfrm>
            <a:off x="163725" y="2204675"/>
            <a:ext cx="72324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F3DACF"/>
                </a:solidFill>
                <a:latin typeface="Satisfy"/>
                <a:ea typeface="Satisfy"/>
                <a:cs typeface="Satisfy"/>
                <a:sym typeface="Satisfy"/>
              </a:rPr>
              <a:t>Christmas Trivia Showdown</a:t>
            </a:r>
            <a:endParaRPr sz="500"/>
          </a:p>
        </p:txBody>
      </p:sp>
      <p:grpSp>
        <p:nvGrpSpPr>
          <p:cNvPr id="107" name="Google Shape;107;p13"/>
          <p:cNvGrpSpPr/>
          <p:nvPr/>
        </p:nvGrpSpPr>
        <p:grpSpPr>
          <a:xfrm>
            <a:off x="1927070" y="4053956"/>
            <a:ext cx="3705861" cy="414677"/>
            <a:chOff x="0" y="-9525"/>
            <a:chExt cx="1328097" cy="148611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1328097" cy="139086"/>
            </a:xfrm>
            <a:custGeom>
              <a:rect b="b" l="l" r="r" t="t"/>
              <a:pathLst>
                <a:path extrusionOk="0" h="139086" w="1328097">
                  <a:moveTo>
                    <a:pt x="69543" y="0"/>
                  </a:moveTo>
                  <a:lnTo>
                    <a:pt x="1258554" y="0"/>
                  </a:lnTo>
                  <a:cubicBezTo>
                    <a:pt x="1296961" y="0"/>
                    <a:pt x="1328097" y="31135"/>
                    <a:pt x="1328097" y="69543"/>
                  </a:cubicBezTo>
                  <a:lnTo>
                    <a:pt x="1328097" y="69543"/>
                  </a:lnTo>
                  <a:cubicBezTo>
                    <a:pt x="1328097" y="107950"/>
                    <a:pt x="1296961" y="139086"/>
                    <a:pt x="1258554" y="139086"/>
                  </a:cubicBezTo>
                  <a:lnTo>
                    <a:pt x="69543" y="139086"/>
                  </a:lnTo>
                  <a:cubicBezTo>
                    <a:pt x="31135" y="139086"/>
                    <a:pt x="0" y="107950"/>
                    <a:pt x="0" y="69543"/>
                  </a:cubicBezTo>
                  <a:lnTo>
                    <a:pt x="0" y="69543"/>
                  </a:lnTo>
                  <a:cubicBezTo>
                    <a:pt x="0" y="31135"/>
                    <a:pt x="31135" y="0"/>
                    <a:pt x="69543" y="0"/>
                  </a:cubicBezTo>
                  <a:close/>
                </a:path>
              </a:pathLst>
            </a:custGeom>
            <a:solidFill>
              <a:srgbClr val="1962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0" y="-9525"/>
              <a:ext cx="1328097" cy="148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F3DACF"/>
                  </a:solidFill>
                  <a:latin typeface="DM Sans"/>
                  <a:ea typeface="DM Sans"/>
                  <a:cs typeface="DM Sans"/>
                  <a:sym typeface="DM Sans"/>
                </a:rPr>
                <a:t>We ho-ho-hope you can make it!</a:t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2487544" y="1436634"/>
            <a:ext cx="2584912" cy="414677"/>
            <a:chOff x="0" y="-9525"/>
            <a:chExt cx="926374" cy="148611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926374" cy="139086"/>
            </a:xfrm>
            <a:custGeom>
              <a:rect b="b" l="l" r="r" t="t"/>
              <a:pathLst>
                <a:path extrusionOk="0" h="139086" w="926374">
                  <a:moveTo>
                    <a:pt x="69543" y="0"/>
                  </a:moveTo>
                  <a:lnTo>
                    <a:pt x="856831" y="0"/>
                  </a:lnTo>
                  <a:cubicBezTo>
                    <a:pt x="875275" y="0"/>
                    <a:pt x="892964" y="7327"/>
                    <a:pt x="906005" y="20369"/>
                  </a:cubicBezTo>
                  <a:cubicBezTo>
                    <a:pt x="919047" y="33410"/>
                    <a:pt x="926374" y="51099"/>
                    <a:pt x="926374" y="69543"/>
                  </a:cubicBezTo>
                  <a:lnTo>
                    <a:pt x="926374" y="69543"/>
                  </a:lnTo>
                  <a:cubicBezTo>
                    <a:pt x="926374" y="107950"/>
                    <a:pt x="895239" y="139086"/>
                    <a:pt x="856831" y="139086"/>
                  </a:cubicBezTo>
                  <a:lnTo>
                    <a:pt x="69543" y="139086"/>
                  </a:lnTo>
                  <a:cubicBezTo>
                    <a:pt x="31135" y="139086"/>
                    <a:pt x="0" y="107950"/>
                    <a:pt x="0" y="69543"/>
                  </a:cubicBezTo>
                  <a:lnTo>
                    <a:pt x="0" y="69543"/>
                  </a:lnTo>
                  <a:cubicBezTo>
                    <a:pt x="0" y="31135"/>
                    <a:pt x="31135" y="0"/>
                    <a:pt x="69543" y="0"/>
                  </a:cubicBezTo>
                  <a:close/>
                </a:path>
              </a:pathLst>
            </a:custGeom>
            <a:solidFill>
              <a:srgbClr val="1962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0" y="-9525"/>
              <a:ext cx="926374" cy="148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F3DACF"/>
                  </a:solidFill>
                  <a:latin typeface="DM Sans"/>
                  <a:ea typeface="DM Sans"/>
                  <a:cs typeface="DM Sans"/>
                  <a:sym typeface="DM Sans"/>
                </a:rPr>
                <a:t>You’re invited to our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713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/>
          <p:nvPr/>
        </p:nvPicPr>
        <p:blipFill rotWithShape="1">
          <a:blip r:embed="rId3">
            <a:alphaModFix/>
          </a:blip>
          <a:srcRect b="0" l="14729" r="14758" t="0"/>
          <a:stretch/>
        </p:blipFill>
        <p:spPr>
          <a:xfrm>
            <a:off x="0" y="0"/>
            <a:ext cx="7556501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3DACF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3DACF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3DACF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282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282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282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DACF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2529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43" name="Google Shape;14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3F40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713D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051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531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#F3DACF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#4C2529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#F73F40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#23713D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#F6B051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#282531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F3DACF"/>
                </a:solidFill>
                <a:latin typeface="DM Sans"/>
                <a:ea typeface="DM Sans"/>
                <a:cs typeface="DM Sans"/>
                <a:sym typeface="DM Sans"/>
              </a:rPr>
              <a:t> Use these in your template, then delete or hide this page afterward.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1383931" y="628882"/>
            <a:ext cx="4792139" cy="727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F3DACF"/>
                </a:solidFill>
                <a:latin typeface="Satisfy"/>
                <a:ea typeface="Satisfy"/>
                <a:cs typeface="Satisfy"/>
                <a:sym typeface="Satisfy"/>
              </a:rPr>
              <a:t>Resource Page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945927" y="4073483"/>
            <a:ext cx="2360297" cy="272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Satisfy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1418459" y="3841266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1418459" y="4590958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913865" y="7216113"/>
            <a:ext cx="1475640" cy="1470274"/>
          </a:xfrm>
          <a:custGeom>
            <a:rect b="b" l="l" r="r" t="t"/>
            <a:pathLst>
              <a:path extrusionOk="0" h="1470274" w="1475640">
                <a:moveTo>
                  <a:pt x="0" y="0"/>
                </a:moveTo>
                <a:lnTo>
                  <a:pt x="1475640" y="0"/>
                </a:lnTo>
                <a:lnTo>
                  <a:pt x="1475640" y="1470275"/>
                </a:lnTo>
                <a:lnTo>
                  <a:pt x="0" y="147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 flipH="1">
            <a:off x="1622213" y="7216113"/>
            <a:ext cx="1079983" cy="1470274"/>
          </a:xfrm>
          <a:custGeom>
            <a:rect b="b" l="l" r="r" t="t"/>
            <a:pathLst>
              <a:path extrusionOk="0" h="1470274" w="1079983">
                <a:moveTo>
                  <a:pt x="1079983" y="0"/>
                </a:moveTo>
                <a:lnTo>
                  <a:pt x="0" y="0"/>
                </a:lnTo>
                <a:lnTo>
                  <a:pt x="0" y="1470275"/>
                </a:lnTo>
                <a:lnTo>
                  <a:pt x="1079983" y="1470275"/>
                </a:lnTo>
                <a:lnTo>
                  <a:pt x="107998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4601174" y="7216113"/>
            <a:ext cx="1336613" cy="1470274"/>
          </a:xfrm>
          <a:custGeom>
            <a:rect b="b" l="l" r="r" t="t"/>
            <a:pathLst>
              <a:path extrusionOk="0" h="1470274" w="1336613">
                <a:moveTo>
                  <a:pt x="0" y="0"/>
                </a:moveTo>
                <a:lnTo>
                  <a:pt x="1336613" y="0"/>
                </a:lnTo>
                <a:lnTo>
                  <a:pt x="1336613" y="1470275"/>
                </a:lnTo>
                <a:lnTo>
                  <a:pt x="0" y="1470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3517522" y="8819738"/>
            <a:ext cx="473951" cy="866023"/>
          </a:xfrm>
          <a:custGeom>
            <a:rect b="b" l="l" r="r" t="t"/>
            <a:pathLst>
              <a:path extrusionOk="0" h="866023" w="473951">
                <a:moveTo>
                  <a:pt x="0" y="0"/>
                </a:moveTo>
                <a:lnTo>
                  <a:pt x="473950" y="0"/>
                </a:lnTo>
                <a:lnTo>
                  <a:pt x="473950" y="866023"/>
                </a:lnTo>
                <a:lnTo>
                  <a:pt x="0" y="866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 rot="5400000">
            <a:off x="3999171" y="9044781"/>
            <a:ext cx="860020" cy="415937"/>
          </a:xfrm>
          <a:custGeom>
            <a:rect b="b" l="l" r="r" t="t"/>
            <a:pathLst>
              <a:path extrusionOk="0" h="415937" w="860020">
                <a:moveTo>
                  <a:pt x="0" y="0"/>
                </a:moveTo>
                <a:lnTo>
                  <a:pt x="860019" y="0"/>
                </a:lnTo>
                <a:lnTo>
                  <a:pt x="860019" y="415937"/>
                </a:lnTo>
                <a:lnTo>
                  <a:pt x="0" y="415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4866889" y="8822740"/>
            <a:ext cx="1200535" cy="860020"/>
          </a:xfrm>
          <a:custGeom>
            <a:rect b="b" l="l" r="r" t="t"/>
            <a:pathLst>
              <a:path extrusionOk="0" h="860020" w="1200535">
                <a:moveTo>
                  <a:pt x="0" y="0"/>
                </a:moveTo>
                <a:lnTo>
                  <a:pt x="1200535" y="0"/>
                </a:lnTo>
                <a:lnTo>
                  <a:pt x="1200535" y="860019"/>
                </a:lnTo>
                <a:lnTo>
                  <a:pt x="0" y="860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 flipH="1">
            <a:off x="1492576" y="8819738"/>
            <a:ext cx="812487" cy="866023"/>
          </a:xfrm>
          <a:custGeom>
            <a:rect b="b" l="l" r="r" t="t"/>
            <a:pathLst>
              <a:path extrusionOk="0" h="866023" w="812487">
                <a:moveTo>
                  <a:pt x="812487" y="0"/>
                </a:moveTo>
                <a:lnTo>
                  <a:pt x="0" y="0"/>
                </a:lnTo>
                <a:lnTo>
                  <a:pt x="0" y="866023"/>
                </a:lnTo>
                <a:lnTo>
                  <a:pt x="812487" y="866023"/>
                </a:lnTo>
                <a:lnTo>
                  <a:pt x="812487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2534803" y="8876260"/>
            <a:ext cx="752979" cy="752979"/>
          </a:xfrm>
          <a:custGeom>
            <a:rect b="b" l="l" r="r" t="t"/>
            <a:pathLst>
              <a:path extrusionOk="0" h="752979" w="752979">
                <a:moveTo>
                  <a:pt x="0" y="0"/>
                </a:moveTo>
                <a:lnTo>
                  <a:pt x="752979" y="0"/>
                </a:lnTo>
                <a:lnTo>
                  <a:pt x="752979" y="752979"/>
                </a:lnTo>
                <a:lnTo>
                  <a:pt x="0" y="752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713D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b="0" l="14729" r="14758" t="0"/>
          <a:stretch/>
        </p:blipFill>
        <p:spPr>
          <a:xfrm>
            <a:off x="0" y="0"/>
            <a:ext cx="7556501" cy="10693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5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182" name="Google Shape;182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3DACF"/>
            </a:solidFill>
            <a:ln cap="sq" cmpd="sng" w="19050">
              <a:solidFill>
                <a:srgbClr val="28253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thanks to the following: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this template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1938086" y="8352589"/>
            <a:ext cx="3683827" cy="573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282531"/>
                </a:solidFill>
                <a:latin typeface="Satisfy"/>
                <a:ea typeface="Satisfy"/>
                <a:cs typeface="Satisfy"/>
                <a:sym typeface="Satisfy"/>
              </a:rPr>
              <a:t>Happy designing!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2317275" y="2014200"/>
            <a:ext cx="292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282531"/>
                </a:solidFill>
                <a:latin typeface="Satisfy"/>
                <a:ea typeface="Satisfy"/>
                <a:cs typeface="Satisfy"/>
                <a:sym typeface="Satisfy"/>
              </a:rPr>
              <a:t>Credits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82531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325" y="4225736"/>
            <a:ext cx="3683850" cy="92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