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10287000" cx="18288000"/>
  <p:notesSz cx="6858000" cy="9144000"/>
  <p:embeddedFontLst>
    <p:embeddedFont>
      <p:font typeface="Bebas Neue"/>
      <p:regular r:id="rId30"/>
    </p:embeddedFont>
    <p:embeddedFont>
      <p:font typeface="Grand Hotel"/>
      <p:regular r:id="rId31"/>
    </p:embeddedFont>
    <p:embeddedFont>
      <p:font typeface="Barlow Semi Condensed Medium"/>
      <p:regular r:id="rId32"/>
      <p:bold r:id="rId33"/>
      <p:italic r:id="rId34"/>
      <p:boldItalic r:id="rId35"/>
    </p:embeddedFont>
    <p:embeddedFont>
      <p:font typeface="Barlow Semi Condensed"/>
      <p:regular r:id="rId36"/>
      <p:bold r:id="rId37"/>
      <p:italic r:id="rId38"/>
      <p:boldItalic r:id="rId39"/>
    </p:embeddedFont>
    <p:embeddedFont>
      <p:font typeface="Barlow Semi Condensed SemiBold"/>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SemiCondensedSemiBold-regular.fntdata"/><Relationship Id="rId42" Type="http://schemas.openxmlformats.org/officeDocument/2006/relationships/font" Target="fonts/BarlowSemiCondensedSemiBold-italic.fntdata"/><Relationship Id="rId41" Type="http://schemas.openxmlformats.org/officeDocument/2006/relationships/font" Target="fonts/BarlowSemiCondensedSemiBold-bold.fntdata"/><Relationship Id="rId43" Type="http://schemas.openxmlformats.org/officeDocument/2006/relationships/font" Target="fonts/BarlowSemiCondensedSemi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GrandHotel-regular.fntdata"/><Relationship Id="rId30" Type="http://schemas.openxmlformats.org/officeDocument/2006/relationships/font" Target="fonts/BebasNeue-regular.fntdata"/><Relationship Id="rId33" Type="http://schemas.openxmlformats.org/officeDocument/2006/relationships/font" Target="fonts/BarlowSemiCondensedMedium-bold.fntdata"/><Relationship Id="rId32" Type="http://schemas.openxmlformats.org/officeDocument/2006/relationships/font" Target="fonts/BarlowSemiCondensedMedium-regular.fntdata"/><Relationship Id="rId35" Type="http://schemas.openxmlformats.org/officeDocument/2006/relationships/font" Target="fonts/BarlowSemiCondensedMedium-boldItalic.fntdata"/><Relationship Id="rId34" Type="http://schemas.openxmlformats.org/officeDocument/2006/relationships/font" Target="fonts/BarlowSemiCondensedMedium-italic.fntdata"/><Relationship Id="rId37" Type="http://schemas.openxmlformats.org/officeDocument/2006/relationships/font" Target="fonts/BarlowSemiCondensed-bold.fntdata"/><Relationship Id="rId36" Type="http://schemas.openxmlformats.org/officeDocument/2006/relationships/font" Target="fonts/BarlowSemiCondensed-regular.fntdata"/><Relationship Id="rId39" Type="http://schemas.openxmlformats.org/officeDocument/2006/relationships/font" Target="fonts/BarlowSemiCondensed-boldItalic.fntdata"/><Relationship Id="rId38" Type="http://schemas.openxmlformats.org/officeDocument/2006/relationships/font" Target="fonts/BarlowSemiCondense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9.png"/><Relationship Id="rId13" Type="http://schemas.openxmlformats.org/officeDocument/2006/relationships/image" Target="../media/image1.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4.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8.png"/><Relationship Id="rId4" Type="http://schemas.openxmlformats.org/officeDocument/2006/relationships/image" Target="../media/image55.png"/><Relationship Id="rId5" Type="http://schemas.openxmlformats.org/officeDocument/2006/relationships/image" Target="../media/image66.png"/><Relationship Id="rId6" Type="http://schemas.openxmlformats.org/officeDocument/2006/relationships/image" Target="../media/image59.png"/><Relationship Id="rId7" Type="http://schemas.openxmlformats.org/officeDocument/2006/relationships/image" Target="../media/image64.png"/></Relationships>
</file>

<file path=ppt/slides/_rels/slide11.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72.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6.png"/><Relationship Id="rId4" Type="http://schemas.openxmlformats.org/officeDocument/2006/relationships/image" Target="../media/image60.png"/><Relationship Id="rId9" Type="http://schemas.openxmlformats.org/officeDocument/2006/relationships/image" Target="../media/image65.png"/><Relationship Id="rId5" Type="http://schemas.openxmlformats.org/officeDocument/2006/relationships/image" Target="../media/image62.png"/><Relationship Id="rId6" Type="http://schemas.openxmlformats.org/officeDocument/2006/relationships/image" Target="../media/image57.png"/><Relationship Id="rId7" Type="http://schemas.openxmlformats.org/officeDocument/2006/relationships/image" Target="../media/image63.png"/><Relationship Id="rId8"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75.png"/><Relationship Id="rId5" Type="http://schemas.openxmlformats.org/officeDocument/2006/relationships/image" Target="../media/image71.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s>
</file>

<file path=ppt/slides/_rels/slide13.xml.rels><?xml version="1.0" encoding="UTF-8" standalone="yes"?><Relationships xmlns="http://schemas.openxmlformats.org/package/2006/relationships"><Relationship Id="rId11" Type="http://schemas.openxmlformats.org/officeDocument/2006/relationships/image" Target="../media/image81.png"/><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0.png"/><Relationship Id="rId4" Type="http://schemas.openxmlformats.org/officeDocument/2006/relationships/image" Target="../media/image67.png"/><Relationship Id="rId9"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7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89.png"/><Relationship Id="rId9" Type="http://schemas.openxmlformats.org/officeDocument/2006/relationships/image" Target="../media/image5.png"/><Relationship Id="rId5" Type="http://schemas.openxmlformats.org/officeDocument/2006/relationships/image" Target="../media/image83.png"/><Relationship Id="rId6" Type="http://schemas.openxmlformats.org/officeDocument/2006/relationships/image" Target="../media/image87.png"/><Relationship Id="rId7" Type="http://schemas.openxmlformats.org/officeDocument/2006/relationships/image" Target="../media/image86.png"/><Relationship Id="rId8" Type="http://schemas.openxmlformats.org/officeDocument/2006/relationships/image" Target="../media/image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8.png"/><Relationship Id="rId4" Type="http://schemas.openxmlformats.org/officeDocument/2006/relationships/image" Target="../media/image5.png"/><Relationship Id="rId5" Type="http://schemas.openxmlformats.org/officeDocument/2006/relationships/image" Target="../media/image91.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6.png"/><Relationship Id="rId4" Type="http://schemas.openxmlformats.org/officeDocument/2006/relationships/image" Target="../media/image14.png"/><Relationship Id="rId5" Type="http://schemas.openxmlformats.org/officeDocument/2006/relationships/image" Target="../media/image95.png"/><Relationship Id="rId6" Type="http://schemas.openxmlformats.org/officeDocument/2006/relationships/image" Target="../media/image97.png"/><Relationship Id="rId7" Type="http://schemas.openxmlformats.org/officeDocument/2006/relationships/image" Target="../media/image98.png"/></Relationships>
</file>

<file path=ppt/slides/_rels/slide17.xml.rels><?xml version="1.0" encoding="UTF-8" standalone="yes"?><Relationships xmlns="http://schemas.openxmlformats.org/package/2006/relationships"><Relationship Id="rId10"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3.png"/><Relationship Id="rId5" Type="http://schemas.openxmlformats.org/officeDocument/2006/relationships/image" Target="../media/image102.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7.png"/><Relationship Id="rId4" Type="http://schemas.openxmlformats.org/officeDocument/2006/relationships/image" Target="../media/image110.png"/><Relationship Id="rId9" Type="http://schemas.openxmlformats.org/officeDocument/2006/relationships/image" Target="../media/image111.png"/><Relationship Id="rId5" Type="http://schemas.openxmlformats.org/officeDocument/2006/relationships/image" Target="../media/image109.png"/><Relationship Id="rId6" Type="http://schemas.openxmlformats.org/officeDocument/2006/relationships/image" Target="../media/image115.png"/><Relationship Id="rId7" Type="http://schemas.openxmlformats.org/officeDocument/2006/relationships/image" Target="../media/image112.png"/><Relationship Id="rId8" Type="http://schemas.openxmlformats.org/officeDocument/2006/relationships/image" Target="../media/image113.png"/></Relationships>
</file>

<file path=ppt/slides/_rels/slide19.xml.rels><?xml version="1.0" encoding="UTF-8" standalone="yes"?><Relationships xmlns="http://schemas.openxmlformats.org/package/2006/relationships"><Relationship Id="rId10"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7.jpg"/><Relationship Id="rId4" Type="http://schemas.openxmlformats.org/officeDocument/2006/relationships/image" Target="../media/image116.png"/><Relationship Id="rId9" Type="http://schemas.openxmlformats.org/officeDocument/2006/relationships/image" Target="../media/image117.png"/><Relationship Id="rId5" Type="http://schemas.openxmlformats.org/officeDocument/2006/relationships/image" Target="../media/image5.png"/><Relationship Id="rId6" Type="http://schemas.openxmlformats.org/officeDocument/2006/relationships/image" Target="../media/image114.png"/><Relationship Id="rId7" Type="http://schemas.openxmlformats.org/officeDocument/2006/relationships/image" Target="../media/image118.png"/><Relationship Id="rId8" Type="http://schemas.openxmlformats.org/officeDocument/2006/relationships/image" Target="../media/image1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5.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1" Type="http://schemas.openxmlformats.org/officeDocument/2006/relationships/image" Target="../media/image128.png"/><Relationship Id="rId10" Type="http://schemas.openxmlformats.org/officeDocument/2006/relationships/image" Target="../media/image129.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 Id="rId5" Type="http://schemas.openxmlformats.org/officeDocument/2006/relationships/image" Target="../media/image123.png"/><Relationship Id="rId6" Type="http://schemas.openxmlformats.org/officeDocument/2006/relationships/image" Target="../media/image5.png"/><Relationship Id="rId7" Type="http://schemas.openxmlformats.org/officeDocument/2006/relationships/image" Target="../media/image124.png"/><Relationship Id="rId8" Type="http://schemas.openxmlformats.org/officeDocument/2006/relationships/image" Target="../media/image125.png"/></Relationships>
</file>

<file path=ppt/slides/_rels/slide21.xml.rels><?xml version="1.0" encoding="UTF-8" standalone="yes"?><Relationships xmlns="http://schemas.openxmlformats.org/package/2006/relationships"><Relationship Id="rId11" Type="http://schemas.openxmlformats.org/officeDocument/2006/relationships/image" Target="../media/image140.png"/><Relationship Id="rId10" Type="http://schemas.openxmlformats.org/officeDocument/2006/relationships/image" Target="../media/image137.png"/><Relationship Id="rId13" Type="http://schemas.openxmlformats.org/officeDocument/2006/relationships/image" Target="../media/image142.png"/><Relationship Id="rId12" Type="http://schemas.openxmlformats.org/officeDocument/2006/relationships/image" Target="../media/image138.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6.png"/><Relationship Id="rId15" Type="http://schemas.openxmlformats.org/officeDocument/2006/relationships/image" Target="../media/image141.png"/><Relationship Id="rId14" Type="http://schemas.openxmlformats.org/officeDocument/2006/relationships/image" Target="../media/image139.png"/><Relationship Id="rId5" Type="http://schemas.openxmlformats.org/officeDocument/2006/relationships/image" Target="../media/image133.png"/><Relationship Id="rId6" Type="http://schemas.openxmlformats.org/officeDocument/2006/relationships/image" Target="../media/image132.png"/><Relationship Id="rId7" Type="http://schemas.openxmlformats.org/officeDocument/2006/relationships/image" Target="../media/image135.png"/><Relationship Id="rId8" Type="http://schemas.openxmlformats.org/officeDocument/2006/relationships/image" Target="../media/image134.png"/></Relationships>
</file>

<file path=ppt/slides/_rels/slide22.xml.rels><?xml version="1.0" encoding="UTF-8" standalone="yes"?><Relationships xmlns="http://schemas.openxmlformats.org/package/2006/relationships"><Relationship Id="rId10" Type="http://schemas.openxmlformats.org/officeDocument/2006/relationships/image" Target="../media/image152.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7.png"/><Relationship Id="rId4" Type="http://schemas.openxmlformats.org/officeDocument/2006/relationships/image" Target="../media/image143.png"/><Relationship Id="rId9" Type="http://schemas.openxmlformats.org/officeDocument/2006/relationships/image" Target="../media/image151.pn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png"/><Relationship Id="rId8" Type="http://schemas.openxmlformats.org/officeDocument/2006/relationships/image" Target="../media/image149.png"/></Relationships>
</file>

<file path=ppt/slides/_rels/slide23.xml.rels><?xml version="1.0" encoding="UTF-8" standalone="yes"?><Relationships xmlns="http://schemas.openxmlformats.org/package/2006/relationships"><Relationship Id="rId40" Type="http://schemas.openxmlformats.org/officeDocument/2006/relationships/image" Target="../media/image180.png"/><Relationship Id="rId42" Type="http://schemas.openxmlformats.org/officeDocument/2006/relationships/image" Target="../media/image187.png"/><Relationship Id="rId41" Type="http://schemas.openxmlformats.org/officeDocument/2006/relationships/image" Target="../media/image186.png"/><Relationship Id="rId44" Type="http://schemas.openxmlformats.org/officeDocument/2006/relationships/image" Target="../media/image189.png"/><Relationship Id="rId43" Type="http://schemas.openxmlformats.org/officeDocument/2006/relationships/image" Target="../media/image197.png"/><Relationship Id="rId46" Type="http://schemas.openxmlformats.org/officeDocument/2006/relationships/image" Target="../media/image191.png"/><Relationship Id="rId45" Type="http://schemas.openxmlformats.org/officeDocument/2006/relationships/image" Target="../media/image192.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8.png"/><Relationship Id="rId4" Type="http://schemas.openxmlformats.org/officeDocument/2006/relationships/image" Target="../media/image155.png"/><Relationship Id="rId9" Type="http://schemas.openxmlformats.org/officeDocument/2006/relationships/image" Target="../media/image150.png"/><Relationship Id="rId48" Type="http://schemas.openxmlformats.org/officeDocument/2006/relationships/image" Target="../media/image193.png"/><Relationship Id="rId47" Type="http://schemas.openxmlformats.org/officeDocument/2006/relationships/image" Target="../media/image201.png"/><Relationship Id="rId49" Type="http://schemas.openxmlformats.org/officeDocument/2006/relationships/image" Target="../media/image194.png"/><Relationship Id="rId5" Type="http://schemas.openxmlformats.org/officeDocument/2006/relationships/image" Target="../media/image158.png"/><Relationship Id="rId6" Type="http://schemas.openxmlformats.org/officeDocument/2006/relationships/image" Target="../media/image153.png"/><Relationship Id="rId7" Type="http://schemas.openxmlformats.org/officeDocument/2006/relationships/image" Target="../media/image154.png"/><Relationship Id="rId8" Type="http://schemas.openxmlformats.org/officeDocument/2006/relationships/image" Target="../media/image157.png"/><Relationship Id="rId72" Type="http://schemas.openxmlformats.org/officeDocument/2006/relationships/image" Target="../media/image223.png"/><Relationship Id="rId31" Type="http://schemas.openxmlformats.org/officeDocument/2006/relationships/image" Target="../media/image178.png"/><Relationship Id="rId30" Type="http://schemas.openxmlformats.org/officeDocument/2006/relationships/image" Target="../media/image179.png"/><Relationship Id="rId33" Type="http://schemas.openxmlformats.org/officeDocument/2006/relationships/image" Target="../media/image190.png"/><Relationship Id="rId32" Type="http://schemas.openxmlformats.org/officeDocument/2006/relationships/image" Target="../media/image184.png"/><Relationship Id="rId35" Type="http://schemas.openxmlformats.org/officeDocument/2006/relationships/image" Target="../media/image177.png"/><Relationship Id="rId34" Type="http://schemas.openxmlformats.org/officeDocument/2006/relationships/image" Target="../media/image182.png"/><Relationship Id="rId71" Type="http://schemas.openxmlformats.org/officeDocument/2006/relationships/image" Target="../media/image219.png"/><Relationship Id="rId70" Type="http://schemas.openxmlformats.org/officeDocument/2006/relationships/image" Target="../media/image218.png"/><Relationship Id="rId37" Type="http://schemas.openxmlformats.org/officeDocument/2006/relationships/image" Target="../media/image181.png"/><Relationship Id="rId36" Type="http://schemas.openxmlformats.org/officeDocument/2006/relationships/image" Target="../media/image185.png"/><Relationship Id="rId39" Type="http://schemas.openxmlformats.org/officeDocument/2006/relationships/image" Target="../media/image183.png"/><Relationship Id="rId38" Type="http://schemas.openxmlformats.org/officeDocument/2006/relationships/image" Target="../media/image188.png"/><Relationship Id="rId62" Type="http://schemas.openxmlformats.org/officeDocument/2006/relationships/image" Target="../media/image203.png"/><Relationship Id="rId61" Type="http://schemas.openxmlformats.org/officeDocument/2006/relationships/image" Target="../media/image210.png"/><Relationship Id="rId20" Type="http://schemas.openxmlformats.org/officeDocument/2006/relationships/image" Target="../media/image164.png"/><Relationship Id="rId64" Type="http://schemas.openxmlformats.org/officeDocument/2006/relationships/image" Target="../media/image206.png"/><Relationship Id="rId63" Type="http://schemas.openxmlformats.org/officeDocument/2006/relationships/image" Target="../media/image204.png"/><Relationship Id="rId22" Type="http://schemas.openxmlformats.org/officeDocument/2006/relationships/image" Target="../media/image170.png"/><Relationship Id="rId66" Type="http://schemas.openxmlformats.org/officeDocument/2006/relationships/image" Target="../media/image202.png"/><Relationship Id="rId21" Type="http://schemas.openxmlformats.org/officeDocument/2006/relationships/image" Target="../media/image167.png"/><Relationship Id="rId65" Type="http://schemas.openxmlformats.org/officeDocument/2006/relationships/image" Target="../media/image208.png"/><Relationship Id="rId24" Type="http://schemas.openxmlformats.org/officeDocument/2006/relationships/image" Target="../media/image76.png"/><Relationship Id="rId68" Type="http://schemas.openxmlformats.org/officeDocument/2006/relationships/image" Target="../media/image205.png"/><Relationship Id="rId23" Type="http://schemas.openxmlformats.org/officeDocument/2006/relationships/image" Target="../media/image169.png"/><Relationship Id="rId67" Type="http://schemas.openxmlformats.org/officeDocument/2006/relationships/image" Target="../media/image212.png"/><Relationship Id="rId60" Type="http://schemas.openxmlformats.org/officeDocument/2006/relationships/image" Target="../media/image216.png"/><Relationship Id="rId26" Type="http://schemas.openxmlformats.org/officeDocument/2006/relationships/image" Target="../media/image172.png"/><Relationship Id="rId25" Type="http://schemas.openxmlformats.org/officeDocument/2006/relationships/image" Target="../media/image173.png"/><Relationship Id="rId69" Type="http://schemas.openxmlformats.org/officeDocument/2006/relationships/image" Target="../media/image207.png"/><Relationship Id="rId28" Type="http://schemas.openxmlformats.org/officeDocument/2006/relationships/image" Target="../media/image176.png"/><Relationship Id="rId27" Type="http://schemas.openxmlformats.org/officeDocument/2006/relationships/image" Target="../media/image175.png"/><Relationship Id="rId29" Type="http://schemas.openxmlformats.org/officeDocument/2006/relationships/image" Target="../media/image174.png"/><Relationship Id="rId51" Type="http://schemas.openxmlformats.org/officeDocument/2006/relationships/image" Target="../media/image199.png"/><Relationship Id="rId50" Type="http://schemas.openxmlformats.org/officeDocument/2006/relationships/image" Target="../media/image195.png"/><Relationship Id="rId53" Type="http://schemas.openxmlformats.org/officeDocument/2006/relationships/image" Target="../media/image196.png"/><Relationship Id="rId52" Type="http://schemas.openxmlformats.org/officeDocument/2006/relationships/image" Target="../media/image198.png"/><Relationship Id="rId11" Type="http://schemas.openxmlformats.org/officeDocument/2006/relationships/image" Target="../media/image156.png"/><Relationship Id="rId55" Type="http://schemas.openxmlformats.org/officeDocument/2006/relationships/image" Target="../media/image215.png"/><Relationship Id="rId10" Type="http://schemas.openxmlformats.org/officeDocument/2006/relationships/image" Target="../media/image160.png"/><Relationship Id="rId54" Type="http://schemas.openxmlformats.org/officeDocument/2006/relationships/image" Target="../media/image200.png"/><Relationship Id="rId13" Type="http://schemas.openxmlformats.org/officeDocument/2006/relationships/image" Target="../media/image161.png"/><Relationship Id="rId57" Type="http://schemas.openxmlformats.org/officeDocument/2006/relationships/image" Target="../media/image213.png"/><Relationship Id="rId12" Type="http://schemas.openxmlformats.org/officeDocument/2006/relationships/image" Target="../media/image159.png"/><Relationship Id="rId56" Type="http://schemas.openxmlformats.org/officeDocument/2006/relationships/image" Target="../media/image214.png"/><Relationship Id="rId15" Type="http://schemas.openxmlformats.org/officeDocument/2006/relationships/image" Target="../media/image162.png"/><Relationship Id="rId59" Type="http://schemas.openxmlformats.org/officeDocument/2006/relationships/image" Target="../media/image211.png"/><Relationship Id="rId14" Type="http://schemas.openxmlformats.org/officeDocument/2006/relationships/image" Target="../media/image171.png"/><Relationship Id="rId58" Type="http://schemas.openxmlformats.org/officeDocument/2006/relationships/image" Target="../media/image209.png"/><Relationship Id="rId17" Type="http://schemas.openxmlformats.org/officeDocument/2006/relationships/image" Target="../media/image165.png"/><Relationship Id="rId16" Type="http://schemas.openxmlformats.org/officeDocument/2006/relationships/image" Target="../media/image168.png"/><Relationship Id="rId19" Type="http://schemas.openxmlformats.org/officeDocument/2006/relationships/image" Target="../media/image163.png"/><Relationship Id="rId18" Type="http://schemas.openxmlformats.org/officeDocument/2006/relationships/image" Target="../media/image1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2.png"/><Relationship Id="rId4" Type="http://schemas.openxmlformats.org/officeDocument/2006/relationships/image" Target="../media/image224.png"/><Relationship Id="rId5" Type="http://schemas.openxmlformats.org/officeDocument/2006/relationships/image" Target="../media/image220.png"/><Relationship Id="rId6" Type="http://schemas.openxmlformats.org/officeDocument/2006/relationships/image" Target="../media/image217.png"/><Relationship Id="rId7" Type="http://schemas.openxmlformats.org/officeDocument/2006/relationships/image" Target="../media/image2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5.png"/><Relationship Id="rId6" Type="http://schemas.openxmlformats.org/officeDocument/2006/relationships/image" Target="../media/image18.png"/><Relationship Id="rId7" Type="http://schemas.openxmlformats.org/officeDocument/2006/relationships/image" Target="../media/image16.png"/><Relationship Id="rId8"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5.png"/><Relationship Id="rId5" Type="http://schemas.openxmlformats.org/officeDocument/2006/relationships/image" Target="../media/image30.png"/><Relationship Id="rId6" Type="http://schemas.openxmlformats.org/officeDocument/2006/relationships/image" Target="../media/image15.png"/><Relationship Id="rId7" Type="http://schemas.openxmlformats.org/officeDocument/2006/relationships/image" Target="../media/image21.png"/><Relationship Id="rId8"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46.png"/><Relationship Id="rId5" Type="http://schemas.openxmlformats.org/officeDocument/2006/relationships/image" Target="../media/image38.png"/><Relationship Id="rId6" Type="http://schemas.openxmlformats.org/officeDocument/2006/relationships/image" Target="../media/image24.png"/><Relationship Id="rId7"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39.png"/><Relationship Id="rId9"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28.png"/><Relationship Id="rId7" Type="http://schemas.openxmlformats.org/officeDocument/2006/relationships/image" Target="../media/image5.png"/><Relationship Id="rId8"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8.jpg"/><Relationship Id="rId4"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37.png"/></Relationships>
</file>

<file path=ppt/slides/_rels/slide8.xml.rels><?xml version="1.0" encoding="UTF-8" standalone="yes"?><Relationships xmlns="http://schemas.openxmlformats.org/package/2006/relationships"><Relationship Id="rId10"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33.png"/><Relationship Id="rId9" Type="http://schemas.openxmlformats.org/officeDocument/2006/relationships/image" Target="../media/image42.png"/><Relationship Id="rId5" Type="http://schemas.openxmlformats.org/officeDocument/2006/relationships/image" Target="../media/image34.png"/><Relationship Id="rId6" Type="http://schemas.openxmlformats.org/officeDocument/2006/relationships/image" Target="../media/image5.png"/><Relationship Id="rId7" Type="http://schemas.openxmlformats.org/officeDocument/2006/relationships/image" Target="../media/image45.png"/><Relationship Id="rId8"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52.png"/><Relationship Id="rId5" Type="http://schemas.openxmlformats.org/officeDocument/2006/relationships/image" Target="../media/image44.png"/><Relationship Id="rId6" Type="http://schemas.openxmlformats.org/officeDocument/2006/relationships/image" Target="../media/image49.png"/><Relationship Id="rId7" Type="http://schemas.openxmlformats.org/officeDocument/2006/relationships/image" Target="../media/image54.png"/><Relationship Id="rId8"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600299" y="7380666"/>
            <a:ext cx="20858752" cy="6620200"/>
          </a:xfrm>
          <a:prstGeom prst="rect">
            <a:avLst/>
          </a:prstGeom>
          <a:noFill/>
          <a:ln>
            <a:noFill/>
          </a:ln>
        </p:spPr>
      </p:pic>
      <p:pic>
        <p:nvPicPr>
          <p:cNvPr id="85" name="Google Shape;85;p13"/>
          <p:cNvPicPr preferRelativeResize="0"/>
          <p:nvPr/>
        </p:nvPicPr>
        <p:blipFill>
          <a:blip r:embed="rId4">
            <a:alphaModFix/>
          </a:blip>
          <a:stretch>
            <a:fillRect/>
          </a:stretch>
        </p:blipFill>
        <p:spPr>
          <a:xfrm>
            <a:off x="10689250" y="2916821"/>
            <a:ext cx="6555999" cy="3423830"/>
          </a:xfrm>
          <a:prstGeom prst="rect">
            <a:avLst/>
          </a:prstGeom>
          <a:noFill/>
          <a:ln>
            <a:noFill/>
          </a:ln>
        </p:spPr>
      </p:pic>
      <p:pic>
        <p:nvPicPr>
          <p:cNvPr id="86" name="Google Shape;86;p13"/>
          <p:cNvPicPr preferRelativeResize="0"/>
          <p:nvPr/>
        </p:nvPicPr>
        <p:blipFill>
          <a:blip r:embed="rId5">
            <a:alphaModFix/>
          </a:blip>
          <a:stretch>
            <a:fillRect/>
          </a:stretch>
        </p:blipFill>
        <p:spPr>
          <a:xfrm>
            <a:off x="-902375" y="1875996"/>
            <a:ext cx="8721973" cy="3580199"/>
          </a:xfrm>
          <a:prstGeom prst="rect">
            <a:avLst/>
          </a:prstGeom>
          <a:noFill/>
          <a:ln>
            <a:noFill/>
          </a:ln>
        </p:spPr>
      </p:pic>
      <p:pic>
        <p:nvPicPr>
          <p:cNvPr id="87" name="Google Shape;87;p13"/>
          <p:cNvPicPr preferRelativeResize="0"/>
          <p:nvPr/>
        </p:nvPicPr>
        <p:blipFill>
          <a:blip r:embed="rId6">
            <a:alphaModFix/>
          </a:blip>
          <a:stretch>
            <a:fillRect/>
          </a:stretch>
        </p:blipFill>
        <p:spPr>
          <a:xfrm>
            <a:off x="13967251" y="-514748"/>
            <a:ext cx="7850225" cy="11927755"/>
          </a:xfrm>
          <a:prstGeom prst="rect">
            <a:avLst/>
          </a:prstGeom>
          <a:noFill/>
          <a:ln>
            <a:noFill/>
          </a:ln>
        </p:spPr>
      </p:pic>
      <p:pic>
        <p:nvPicPr>
          <p:cNvPr id="88" name="Google Shape;88;p13"/>
          <p:cNvPicPr preferRelativeResize="0"/>
          <p:nvPr/>
        </p:nvPicPr>
        <p:blipFill>
          <a:blip r:embed="rId7">
            <a:alphaModFix/>
          </a:blip>
          <a:stretch>
            <a:fillRect/>
          </a:stretch>
        </p:blipFill>
        <p:spPr>
          <a:xfrm>
            <a:off x="-3341675" y="3100012"/>
            <a:ext cx="5581700" cy="6037363"/>
          </a:xfrm>
          <a:prstGeom prst="rect">
            <a:avLst/>
          </a:prstGeom>
          <a:noFill/>
          <a:ln>
            <a:noFill/>
          </a:ln>
        </p:spPr>
      </p:pic>
      <p:sp>
        <p:nvSpPr>
          <p:cNvPr id="89" name="Google Shape;89;p13"/>
          <p:cNvSpPr txBox="1"/>
          <p:nvPr/>
        </p:nvSpPr>
        <p:spPr>
          <a:xfrm>
            <a:off x="3346962" y="3057766"/>
            <a:ext cx="11594100" cy="39924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US" sz="21615" u="none" cap="none" strike="noStrike">
                <a:solidFill>
                  <a:srgbClr val="0E56C4"/>
                </a:solidFill>
                <a:latin typeface="Grand Hotel"/>
                <a:ea typeface="Grand Hotel"/>
                <a:cs typeface="Grand Hotel"/>
                <a:sym typeface="Grand Hotel"/>
              </a:rPr>
              <a:t>Christmas</a:t>
            </a:r>
            <a:endParaRPr/>
          </a:p>
          <a:p>
            <a:pPr indent="0" lvl="0" marL="0" marR="0" rtl="0" algn="ctr">
              <a:lnSpc>
                <a:spcPct val="60000"/>
              </a:lnSpc>
              <a:spcBef>
                <a:spcPts val="0"/>
              </a:spcBef>
              <a:spcAft>
                <a:spcPts val="0"/>
              </a:spcAft>
              <a:buNone/>
            </a:pPr>
            <a:r>
              <a:rPr b="0" i="0" lang="en-US" sz="21615" u="none" cap="none" strike="noStrike">
                <a:solidFill>
                  <a:srgbClr val="0E56C4"/>
                </a:solidFill>
                <a:latin typeface="Grand Hotel"/>
                <a:ea typeface="Grand Hotel"/>
                <a:cs typeface="Grand Hotel"/>
                <a:sym typeface="Grand Hotel"/>
              </a:rPr>
              <a:t>Background</a:t>
            </a:r>
            <a:endParaRPr/>
          </a:p>
        </p:txBody>
      </p:sp>
      <p:sp>
        <p:nvSpPr>
          <p:cNvPr id="90" name="Google Shape;90;p13"/>
          <p:cNvSpPr txBox="1"/>
          <p:nvPr/>
        </p:nvSpPr>
        <p:spPr>
          <a:xfrm>
            <a:off x="1028700" y="701675"/>
            <a:ext cx="2038549" cy="5873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004584"/>
                </a:solidFill>
                <a:latin typeface="Bebas Neue"/>
                <a:ea typeface="Bebas Neue"/>
                <a:cs typeface="Bebas Neue"/>
                <a:sym typeface="Bebas Neue"/>
              </a:rPr>
              <a:t>GROUP NAME</a:t>
            </a:r>
            <a:endParaRPr/>
          </a:p>
        </p:txBody>
      </p:sp>
      <p:sp>
        <p:nvSpPr>
          <p:cNvPr id="91" name="Google Shape;91;p13"/>
          <p:cNvSpPr txBox="1"/>
          <p:nvPr/>
        </p:nvSpPr>
        <p:spPr>
          <a:xfrm>
            <a:off x="16213545" y="696912"/>
            <a:ext cx="1287799" cy="596900"/>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0" i="0" lang="en-US" sz="3499" u="none" cap="none" strike="noStrike">
                <a:solidFill>
                  <a:srgbClr val="0E56C4"/>
                </a:solidFill>
                <a:latin typeface="Bebas Neue"/>
                <a:ea typeface="Bebas Neue"/>
                <a:cs typeface="Bebas Neue"/>
                <a:sym typeface="Bebas Neue"/>
              </a:rPr>
              <a:t>2023</a:t>
            </a:r>
            <a:endParaRPr/>
          </a:p>
        </p:txBody>
      </p:sp>
      <p:sp>
        <p:nvSpPr>
          <p:cNvPr id="92" name="Google Shape;92;p13"/>
          <p:cNvSpPr txBox="1"/>
          <p:nvPr/>
        </p:nvSpPr>
        <p:spPr>
          <a:xfrm>
            <a:off x="6992342" y="2044104"/>
            <a:ext cx="4303317" cy="683178"/>
          </a:xfrm>
          <a:prstGeom prst="rect">
            <a:avLst/>
          </a:prstGeom>
          <a:noFill/>
          <a:ln>
            <a:noFill/>
          </a:ln>
        </p:spPr>
        <p:txBody>
          <a:bodyPr anchorCtr="0" anchor="t" bIns="0" lIns="0" spcFirstLastPara="1" rIns="0" wrap="square" tIns="0">
            <a:spAutoFit/>
          </a:bodyPr>
          <a:lstStyle/>
          <a:p>
            <a:pPr indent="0" lvl="0" marL="0" marR="0" rtl="0" algn="ctr">
              <a:lnSpc>
                <a:spcPct val="140039"/>
              </a:lnSpc>
              <a:spcBef>
                <a:spcPts val="0"/>
              </a:spcBef>
              <a:spcAft>
                <a:spcPts val="0"/>
              </a:spcAft>
              <a:buNone/>
            </a:pPr>
            <a:r>
              <a:rPr b="1" i="0" lang="en-US" sz="4041" u="none" cap="none" strike="noStrike">
                <a:solidFill>
                  <a:srgbClr val="004584"/>
                </a:solidFill>
                <a:latin typeface="Bebas Neue"/>
                <a:ea typeface="Bebas Neue"/>
                <a:cs typeface="Bebas Neue"/>
                <a:sym typeface="Bebas Neue"/>
              </a:rPr>
              <a:t>SCHOOL PRESENTATION</a:t>
            </a:r>
            <a:endParaRPr/>
          </a:p>
        </p:txBody>
      </p:sp>
      <p:pic>
        <p:nvPicPr>
          <p:cNvPr id="93" name="Google Shape;93;p13"/>
          <p:cNvPicPr preferRelativeResize="0"/>
          <p:nvPr/>
        </p:nvPicPr>
        <p:blipFill>
          <a:blip r:embed="rId8">
            <a:alphaModFix/>
          </a:blip>
          <a:stretch>
            <a:fillRect/>
          </a:stretch>
        </p:blipFill>
        <p:spPr>
          <a:xfrm>
            <a:off x="9398000" y="-2059225"/>
            <a:ext cx="3480849" cy="4103337"/>
          </a:xfrm>
          <a:prstGeom prst="rect">
            <a:avLst/>
          </a:prstGeom>
          <a:noFill/>
          <a:ln>
            <a:noFill/>
          </a:ln>
        </p:spPr>
      </p:pic>
      <p:pic>
        <p:nvPicPr>
          <p:cNvPr id="94" name="Google Shape;94;p13"/>
          <p:cNvPicPr preferRelativeResize="0"/>
          <p:nvPr/>
        </p:nvPicPr>
        <p:blipFill>
          <a:blip r:embed="rId9">
            <a:alphaModFix/>
          </a:blip>
          <a:stretch>
            <a:fillRect/>
          </a:stretch>
        </p:blipFill>
        <p:spPr>
          <a:xfrm>
            <a:off x="3067250" y="1876000"/>
            <a:ext cx="1504750" cy="1771722"/>
          </a:xfrm>
          <a:prstGeom prst="rect">
            <a:avLst/>
          </a:prstGeom>
          <a:noFill/>
          <a:ln>
            <a:noFill/>
          </a:ln>
        </p:spPr>
      </p:pic>
      <p:pic>
        <p:nvPicPr>
          <p:cNvPr id="95" name="Google Shape;95;p13"/>
          <p:cNvPicPr preferRelativeResize="0"/>
          <p:nvPr/>
        </p:nvPicPr>
        <p:blipFill>
          <a:blip r:embed="rId10">
            <a:alphaModFix/>
          </a:blip>
          <a:stretch>
            <a:fillRect/>
          </a:stretch>
        </p:blipFill>
        <p:spPr>
          <a:xfrm>
            <a:off x="13967248" y="3007812"/>
            <a:ext cx="1114000" cy="1316575"/>
          </a:xfrm>
          <a:prstGeom prst="rect">
            <a:avLst/>
          </a:prstGeom>
          <a:noFill/>
          <a:ln>
            <a:noFill/>
          </a:ln>
        </p:spPr>
      </p:pic>
      <p:pic>
        <p:nvPicPr>
          <p:cNvPr id="96" name="Google Shape;96;p13"/>
          <p:cNvPicPr preferRelativeResize="0"/>
          <p:nvPr/>
        </p:nvPicPr>
        <p:blipFill>
          <a:blip r:embed="rId11">
            <a:alphaModFix/>
          </a:blip>
          <a:stretch>
            <a:fillRect/>
          </a:stretch>
        </p:blipFill>
        <p:spPr>
          <a:xfrm>
            <a:off x="12878852" y="6832573"/>
            <a:ext cx="7119125" cy="4525103"/>
          </a:xfrm>
          <a:prstGeom prst="rect">
            <a:avLst/>
          </a:prstGeom>
          <a:noFill/>
          <a:ln>
            <a:noFill/>
          </a:ln>
        </p:spPr>
      </p:pic>
      <p:pic>
        <p:nvPicPr>
          <p:cNvPr id="97" name="Google Shape;97;p13"/>
          <p:cNvPicPr preferRelativeResize="0"/>
          <p:nvPr/>
        </p:nvPicPr>
        <p:blipFill>
          <a:blip r:embed="rId12">
            <a:alphaModFix/>
          </a:blip>
          <a:stretch>
            <a:fillRect/>
          </a:stretch>
        </p:blipFill>
        <p:spPr>
          <a:xfrm>
            <a:off x="-600297" y="7290850"/>
            <a:ext cx="7185194" cy="10286999"/>
          </a:xfrm>
          <a:prstGeom prst="rect">
            <a:avLst/>
          </a:prstGeom>
          <a:noFill/>
          <a:ln>
            <a:noFill/>
          </a:ln>
        </p:spPr>
      </p:pic>
      <p:pic>
        <p:nvPicPr>
          <p:cNvPr id="98" name="Google Shape;98;p13"/>
          <p:cNvPicPr preferRelativeResize="0"/>
          <p:nvPr/>
        </p:nvPicPr>
        <p:blipFill>
          <a:blip r:embed="rId13">
            <a:alphaModFix/>
          </a:blip>
          <a:stretch>
            <a:fillRect/>
          </a:stretch>
        </p:blipFill>
        <p:spPr>
          <a:xfrm>
            <a:off x="6363123" y="7569627"/>
            <a:ext cx="7604124" cy="73036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252" name="Shape 252"/>
        <p:cNvGrpSpPr/>
        <p:nvPr/>
      </p:nvGrpSpPr>
      <p:grpSpPr>
        <a:xfrm>
          <a:off x="0" y="0"/>
          <a:ext cx="0" cy="0"/>
          <a:chOff x="0" y="0"/>
          <a:chExt cx="0" cy="0"/>
        </a:xfrm>
      </p:grpSpPr>
      <p:pic>
        <p:nvPicPr>
          <p:cNvPr id="253" name="Google Shape;253;p22"/>
          <p:cNvPicPr preferRelativeResize="0"/>
          <p:nvPr/>
        </p:nvPicPr>
        <p:blipFill>
          <a:blip r:embed="rId3">
            <a:alphaModFix/>
          </a:blip>
          <a:stretch>
            <a:fillRect/>
          </a:stretch>
        </p:blipFill>
        <p:spPr>
          <a:xfrm>
            <a:off x="549950" y="896225"/>
            <a:ext cx="5303400" cy="5481300"/>
          </a:xfrm>
          <a:prstGeom prst="roundRect">
            <a:avLst>
              <a:gd fmla="val 18662" name="adj"/>
            </a:avLst>
          </a:prstGeom>
          <a:noFill/>
          <a:ln cap="flat" cmpd="sng" w="76200">
            <a:solidFill>
              <a:srgbClr val="0E56C4"/>
            </a:solidFill>
            <a:prstDash val="solid"/>
            <a:round/>
            <a:headEnd len="sm" w="sm" type="none"/>
            <a:tailEnd len="sm" w="sm" type="none"/>
          </a:ln>
        </p:spPr>
      </p:pic>
      <p:pic>
        <p:nvPicPr>
          <p:cNvPr id="254" name="Google Shape;254;p22"/>
          <p:cNvPicPr preferRelativeResize="0"/>
          <p:nvPr/>
        </p:nvPicPr>
        <p:blipFill>
          <a:blip r:embed="rId4">
            <a:alphaModFix/>
          </a:blip>
          <a:stretch>
            <a:fillRect/>
          </a:stretch>
        </p:blipFill>
        <p:spPr>
          <a:xfrm>
            <a:off x="-713550" y="5452800"/>
            <a:ext cx="3485800" cy="4981525"/>
          </a:xfrm>
          <a:prstGeom prst="rect">
            <a:avLst/>
          </a:prstGeom>
          <a:noFill/>
          <a:ln>
            <a:noFill/>
          </a:ln>
        </p:spPr>
      </p:pic>
      <p:sp>
        <p:nvSpPr>
          <p:cNvPr id="255" name="Google Shape;255;p22"/>
          <p:cNvSpPr txBox="1"/>
          <p:nvPr/>
        </p:nvSpPr>
        <p:spPr>
          <a:xfrm>
            <a:off x="4039047" y="6983755"/>
            <a:ext cx="10209900" cy="153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Gallery Image</a:t>
            </a:r>
            <a:endParaRPr/>
          </a:p>
        </p:txBody>
      </p:sp>
      <p:sp>
        <p:nvSpPr>
          <p:cNvPr id="256" name="Google Shape;256;p22"/>
          <p:cNvSpPr txBox="1"/>
          <p:nvPr/>
        </p:nvSpPr>
        <p:spPr>
          <a:xfrm>
            <a:off x="5812102" y="8794335"/>
            <a:ext cx="666379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What can you say about your projects? Share it here!</a:t>
            </a:r>
            <a:endParaRPr/>
          </a:p>
        </p:txBody>
      </p:sp>
      <p:pic>
        <p:nvPicPr>
          <p:cNvPr id="257" name="Google Shape;257;p22"/>
          <p:cNvPicPr preferRelativeResize="0"/>
          <p:nvPr/>
        </p:nvPicPr>
        <p:blipFill>
          <a:blip r:embed="rId5">
            <a:alphaModFix/>
          </a:blip>
          <a:stretch>
            <a:fillRect/>
          </a:stretch>
        </p:blipFill>
        <p:spPr>
          <a:xfrm>
            <a:off x="6492625" y="896363"/>
            <a:ext cx="5303400" cy="5481000"/>
          </a:xfrm>
          <a:prstGeom prst="roundRect">
            <a:avLst>
              <a:gd fmla="val 18410" name="adj"/>
            </a:avLst>
          </a:prstGeom>
          <a:noFill/>
          <a:ln cap="flat" cmpd="sng" w="76200">
            <a:solidFill>
              <a:srgbClr val="0E56C4"/>
            </a:solidFill>
            <a:prstDash val="solid"/>
            <a:round/>
            <a:headEnd len="sm" w="sm" type="none"/>
            <a:tailEnd len="sm" w="sm" type="none"/>
          </a:ln>
        </p:spPr>
      </p:pic>
      <p:pic>
        <p:nvPicPr>
          <p:cNvPr id="258" name="Google Shape;258;p22"/>
          <p:cNvPicPr preferRelativeResize="0"/>
          <p:nvPr/>
        </p:nvPicPr>
        <p:blipFill>
          <a:blip r:embed="rId6">
            <a:alphaModFix/>
          </a:blip>
          <a:stretch>
            <a:fillRect/>
          </a:stretch>
        </p:blipFill>
        <p:spPr>
          <a:xfrm>
            <a:off x="12475900" y="896375"/>
            <a:ext cx="5303400" cy="5481000"/>
          </a:xfrm>
          <a:prstGeom prst="roundRect">
            <a:avLst>
              <a:gd fmla="val 20048" name="adj"/>
            </a:avLst>
          </a:prstGeom>
          <a:noFill/>
          <a:ln cap="flat" cmpd="sng" w="76200">
            <a:solidFill>
              <a:srgbClr val="0E56C4"/>
            </a:solidFill>
            <a:prstDash val="solid"/>
            <a:round/>
            <a:headEnd len="sm" w="sm" type="none"/>
            <a:tailEnd len="sm" w="sm" type="none"/>
          </a:ln>
        </p:spPr>
      </p:pic>
      <p:pic>
        <p:nvPicPr>
          <p:cNvPr id="259" name="Google Shape;259;p22"/>
          <p:cNvPicPr preferRelativeResize="0"/>
          <p:nvPr/>
        </p:nvPicPr>
        <p:blipFill>
          <a:blip r:embed="rId7">
            <a:alphaModFix/>
          </a:blip>
          <a:stretch>
            <a:fillRect/>
          </a:stretch>
        </p:blipFill>
        <p:spPr>
          <a:xfrm>
            <a:off x="15516400" y="5452800"/>
            <a:ext cx="3485801" cy="499970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263" name="Shape 263"/>
        <p:cNvGrpSpPr/>
        <p:nvPr/>
      </p:nvGrpSpPr>
      <p:grpSpPr>
        <a:xfrm>
          <a:off x="0" y="0"/>
          <a:ext cx="0" cy="0"/>
          <a:chOff x="0" y="0"/>
          <a:chExt cx="0" cy="0"/>
        </a:xfrm>
      </p:grpSpPr>
      <p:pic>
        <p:nvPicPr>
          <p:cNvPr id="264" name="Google Shape;264;p23"/>
          <p:cNvPicPr preferRelativeResize="0"/>
          <p:nvPr/>
        </p:nvPicPr>
        <p:blipFill>
          <a:blip r:embed="rId3">
            <a:alphaModFix/>
          </a:blip>
          <a:stretch>
            <a:fillRect/>
          </a:stretch>
        </p:blipFill>
        <p:spPr>
          <a:xfrm>
            <a:off x="7966825" y="616028"/>
            <a:ext cx="9071477" cy="9058771"/>
          </a:xfrm>
          <a:prstGeom prst="rect">
            <a:avLst/>
          </a:prstGeom>
          <a:noFill/>
          <a:ln>
            <a:noFill/>
          </a:ln>
        </p:spPr>
      </p:pic>
      <p:pic>
        <p:nvPicPr>
          <p:cNvPr id="265" name="Google Shape;265;p23"/>
          <p:cNvPicPr preferRelativeResize="0"/>
          <p:nvPr/>
        </p:nvPicPr>
        <p:blipFill>
          <a:blip r:embed="rId4">
            <a:alphaModFix/>
          </a:blip>
          <a:stretch>
            <a:fillRect/>
          </a:stretch>
        </p:blipFill>
        <p:spPr>
          <a:xfrm>
            <a:off x="9732196" y="1635100"/>
            <a:ext cx="1504675" cy="1454098"/>
          </a:xfrm>
          <a:prstGeom prst="rect">
            <a:avLst/>
          </a:prstGeom>
          <a:noFill/>
          <a:ln>
            <a:noFill/>
          </a:ln>
        </p:spPr>
      </p:pic>
      <p:sp>
        <p:nvSpPr>
          <p:cNvPr id="266" name="Google Shape;266;p23"/>
          <p:cNvSpPr txBox="1"/>
          <p:nvPr/>
        </p:nvSpPr>
        <p:spPr>
          <a:xfrm>
            <a:off x="1152525" y="5639324"/>
            <a:ext cx="44076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Lorem ipsum dolor sit amet, consectetur adipiscing elit. Duis pharetra leo id arcu iaculis, non blandit diam mattis. Sed ullamcorper convallis turpis venenatis interdum. </a:t>
            </a:r>
            <a:endParaRPr/>
          </a:p>
        </p:txBody>
      </p:sp>
      <p:sp>
        <p:nvSpPr>
          <p:cNvPr id="267" name="Google Shape;267;p23"/>
          <p:cNvSpPr txBox="1"/>
          <p:nvPr/>
        </p:nvSpPr>
        <p:spPr>
          <a:xfrm>
            <a:off x="966617" y="2546350"/>
            <a:ext cx="5507400" cy="307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Strategy</a:t>
            </a:r>
            <a:endParaRPr/>
          </a:p>
          <a:p>
            <a:pPr indent="0" lvl="0" marL="0" marR="0" rtl="0" algn="l">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One</a:t>
            </a:r>
            <a:endParaRPr/>
          </a:p>
        </p:txBody>
      </p:sp>
      <p:sp>
        <p:nvSpPr>
          <p:cNvPr id="268" name="Google Shape;268;p23"/>
          <p:cNvSpPr txBox="1"/>
          <p:nvPr/>
        </p:nvSpPr>
        <p:spPr>
          <a:xfrm>
            <a:off x="9273567" y="4087930"/>
            <a:ext cx="2421951"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269" name="Google Shape;269;p23"/>
          <p:cNvSpPr txBox="1"/>
          <p:nvPr/>
        </p:nvSpPr>
        <p:spPr>
          <a:xfrm>
            <a:off x="9273567" y="7918466"/>
            <a:ext cx="2421951"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270" name="Google Shape;270;p23"/>
          <p:cNvSpPr txBox="1"/>
          <p:nvPr/>
        </p:nvSpPr>
        <p:spPr>
          <a:xfrm>
            <a:off x="13615517" y="4087930"/>
            <a:ext cx="2421951"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271" name="Google Shape;271;p23"/>
          <p:cNvSpPr txBox="1"/>
          <p:nvPr/>
        </p:nvSpPr>
        <p:spPr>
          <a:xfrm>
            <a:off x="13615517" y="7918466"/>
            <a:ext cx="2421951" cy="73342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272" name="Google Shape;272;p23"/>
          <p:cNvSpPr txBox="1"/>
          <p:nvPr/>
        </p:nvSpPr>
        <p:spPr>
          <a:xfrm>
            <a:off x="8708805" y="3063040"/>
            <a:ext cx="3551400" cy="9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099" u="none" cap="none" strike="noStrike">
                <a:solidFill>
                  <a:srgbClr val="004584"/>
                </a:solidFill>
                <a:latin typeface="Bebas Neue"/>
                <a:ea typeface="Bebas Neue"/>
                <a:cs typeface="Bebas Neue"/>
                <a:sym typeface="Bebas Neue"/>
              </a:rPr>
              <a:t>WEBSITE</a:t>
            </a:r>
            <a:endParaRPr/>
          </a:p>
          <a:p>
            <a:pPr indent="0" lvl="0" marL="0" marR="0" rtl="0" algn="ctr">
              <a:lnSpc>
                <a:spcPct val="100000"/>
              </a:lnSpc>
              <a:spcBef>
                <a:spcPts val="0"/>
              </a:spcBef>
              <a:spcAft>
                <a:spcPts val="0"/>
              </a:spcAft>
              <a:buNone/>
            </a:pPr>
            <a:r>
              <a:rPr b="1" i="0" lang="en-US" sz="3099" u="none" cap="none" strike="noStrike">
                <a:solidFill>
                  <a:srgbClr val="004584"/>
                </a:solidFill>
                <a:latin typeface="Bebas Neue"/>
                <a:ea typeface="Bebas Neue"/>
                <a:cs typeface="Bebas Neue"/>
                <a:sym typeface="Bebas Neue"/>
              </a:rPr>
              <a:t>MARKETING</a:t>
            </a:r>
            <a:endParaRPr/>
          </a:p>
        </p:txBody>
      </p:sp>
      <p:sp>
        <p:nvSpPr>
          <p:cNvPr id="273" name="Google Shape;273;p23"/>
          <p:cNvSpPr txBox="1"/>
          <p:nvPr/>
        </p:nvSpPr>
        <p:spPr>
          <a:xfrm>
            <a:off x="9273567" y="6893576"/>
            <a:ext cx="2421900" cy="9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099" u="none" cap="none" strike="noStrike">
                <a:solidFill>
                  <a:srgbClr val="004584"/>
                </a:solidFill>
                <a:latin typeface="Bebas Neue"/>
                <a:ea typeface="Bebas Neue"/>
                <a:cs typeface="Bebas Neue"/>
                <a:sym typeface="Bebas Neue"/>
              </a:rPr>
              <a:t>CONTENT</a:t>
            </a:r>
            <a:endParaRPr/>
          </a:p>
          <a:p>
            <a:pPr indent="0" lvl="0" marL="0" marR="0" rtl="0" algn="ctr">
              <a:lnSpc>
                <a:spcPct val="100000"/>
              </a:lnSpc>
              <a:spcBef>
                <a:spcPts val="0"/>
              </a:spcBef>
              <a:spcAft>
                <a:spcPts val="0"/>
              </a:spcAft>
              <a:buNone/>
            </a:pPr>
            <a:r>
              <a:rPr b="1" i="0" lang="en-US" sz="3099" u="none" cap="none" strike="noStrike">
                <a:solidFill>
                  <a:srgbClr val="004584"/>
                </a:solidFill>
                <a:latin typeface="Bebas Neue"/>
                <a:ea typeface="Bebas Neue"/>
                <a:cs typeface="Bebas Neue"/>
                <a:sym typeface="Bebas Neue"/>
              </a:rPr>
              <a:t>MARKETING</a:t>
            </a:r>
            <a:endParaRPr/>
          </a:p>
        </p:txBody>
      </p:sp>
      <p:sp>
        <p:nvSpPr>
          <p:cNvPr id="274" name="Google Shape;274;p23"/>
          <p:cNvSpPr txBox="1"/>
          <p:nvPr/>
        </p:nvSpPr>
        <p:spPr>
          <a:xfrm>
            <a:off x="13356673" y="3063040"/>
            <a:ext cx="2939700" cy="9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099" u="none" cap="none" strike="noStrike">
                <a:solidFill>
                  <a:srgbClr val="004584"/>
                </a:solidFill>
                <a:latin typeface="Bebas Neue"/>
                <a:ea typeface="Bebas Neue"/>
                <a:cs typeface="Bebas Neue"/>
                <a:sym typeface="Bebas Neue"/>
              </a:rPr>
              <a:t>SOCIAL MEDIA</a:t>
            </a:r>
            <a:endParaRPr/>
          </a:p>
          <a:p>
            <a:pPr indent="0" lvl="0" marL="0" marR="0" rtl="0" algn="ctr">
              <a:lnSpc>
                <a:spcPct val="100000"/>
              </a:lnSpc>
              <a:spcBef>
                <a:spcPts val="0"/>
              </a:spcBef>
              <a:spcAft>
                <a:spcPts val="0"/>
              </a:spcAft>
              <a:buNone/>
            </a:pPr>
            <a:r>
              <a:rPr b="1" i="0" lang="en-US" sz="3099" u="none" cap="none" strike="noStrike">
                <a:solidFill>
                  <a:srgbClr val="004584"/>
                </a:solidFill>
                <a:latin typeface="Bebas Neue"/>
                <a:ea typeface="Bebas Neue"/>
                <a:cs typeface="Bebas Neue"/>
                <a:sym typeface="Bebas Neue"/>
              </a:rPr>
              <a:t>MARKETING</a:t>
            </a:r>
            <a:endParaRPr/>
          </a:p>
        </p:txBody>
      </p:sp>
      <p:sp>
        <p:nvSpPr>
          <p:cNvPr id="275" name="Google Shape;275;p23"/>
          <p:cNvSpPr txBox="1"/>
          <p:nvPr/>
        </p:nvSpPr>
        <p:spPr>
          <a:xfrm>
            <a:off x="13356673" y="6893576"/>
            <a:ext cx="2939700" cy="9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099" u="none" cap="none" strike="noStrike">
                <a:solidFill>
                  <a:srgbClr val="004584"/>
                </a:solidFill>
                <a:latin typeface="Bebas Neue"/>
                <a:ea typeface="Bebas Neue"/>
                <a:cs typeface="Bebas Neue"/>
                <a:sym typeface="Bebas Neue"/>
              </a:rPr>
              <a:t>VIDEO</a:t>
            </a:r>
            <a:endParaRPr/>
          </a:p>
          <a:p>
            <a:pPr indent="0" lvl="0" marL="0" marR="0" rtl="0" algn="ctr">
              <a:lnSpc>
                <a:spcPct val="100000"/>
              </a:lnSpc>
              <a:spcBef>
                <a:spcPts val="0"/>
              </a:spcBef>
              <a:spcAft>
                <a:spcPts val="0"/>
              </a:spcAft>
              <a:buNone/>
            </a:pPr>
            <a:r>
              <a:rPr b="1" i="0" lang="en-US" sz="3099" u="none" cap="none" strike="noStrike">
                <a:solidFill>
                  <a:srgbClr val="004584"/>
                </a:solidFill>
                <a:latin typeface="Bebas Neue"/>
                <a:ea typeface="Bebas Neue"/>
                <a:cs typeface="Bebas Neue"/>
                <a:sym typeface="Bebas Neue"/>
              </a:rPr>
              <a:t>MARKETING</a:t>
            </a:r>
            <a:endParaRPr/>
          </a:p>
        </p:txBody>
      </p:sp>
      <p:pic>
        <p:nvPicPr>
          <p:cNvPr id="276" name="Google Shape;276;p23"/>
          <p:cNvPicPr preferRelativeResize="0"/>
          <p:nvPr/>
        </p:nvPicPr>
        <p:blipFill>
          <a:blip r:embed="rId5">
            <a:alphaModFix/>
          </a:blip>
          <a:stretch>
            <a:fillRect/>
          </a:stretch>
        </p:blipFill>
        <p:spPr>
          <a:xfrm>
            <a:off x="-1009931" y="821500"/>
            <a:ext cx="3839119" cy="2241550"/>
          </a:xfrm>
          <a:prstGeom prst="rect">
            <a:avLst/>
          </a:prstGeom>
          <a:noFill/>
          <a:ln>
            <a:noFill/>
          </a:ln>
        </p:spPr>
      </p:pic>
      <p:pic>
        <p:nvPicPr>
          <p:cNvPr id="277" name="Google Shape;277;p23"/>
          <p:cNvPicPr preferRelativeResize="0"/>
          <p:nvPr/>
        </p:nvPicPr>
        <p:blipFill>
          <a:blip r:embed="rId6">
            <a:alphaModFix/>
          </a:blip>
          <a:stretch>
            <a:fillRect/>
          </a:stretch>
        </p:blipFill>
        <p:spPr>
          <a:xfrm>
            <a:off x="7039546" y="1536233"/>
            <a:ext cx="1357550" cy="2551691"/>
          </a:xfrm>
          <a:prstGeom prst="rect">
            <a:avLst/>
          </a:prstGeom>
          <a:noFill/>
          <a:ln>
            <a:noFill/>
          </a:ln>
        </p:spPr>
      </p:pic>
      <p:pic>
        <p:nvPicPr>
          <p:cNvPr id="278" name="Google Shape;278;p23"/>
          <p:cNvPicPr preferRelativeResize="0"/>
          <p:nvPr/>
        </p:nvPicPr>
        <p:blipFill>
          <a:blip r:embed="rId7">
            <a:alphaModFix/>
          </a:blip>
          <a:stretch>
            <a:fillRect/>
          </a:stretch>
        </p:blipFill>
        <p:spPr>
          <a:xfrm>
            <a:off x="5327905" y="7332058"/>
            <a:ext cx="3945676" cy="3146391"/>
          </a:xfrm>
          <a:prstGeom prst="rect">
            <a:avLst/>
          </a:prstGeom>
          <a:noFill/>
          <a:ln>
            <a:noFill/>
          </a:ln>
        </p:spPr>
      </p:pic>
      <p:pic>
        <p:nvPicPr>
          <p:cNvPr id="279" name="Google Shape;279;p23"/>
          <p:cNvPicPr preferRelativeResize="0"/>
          <p:nvPr/>
        </p:nvPicPr>
        <p:blipFill>
          <a:blip r:embed="rId8">
            <a:alphaModFix/>
          </a:blip>
          <a:stretch>
            <a:fillRect/>
          </a:stretch>
        </p:blipFill>
        <p:spPr>
          <a:xfrm>
            <a:off x="15065450" y="8733829"/>
            <a:ext cx="3945674" cy="1966571"/>
          </a:xfrm>
          <a:prstGeom prst="rect">
            <a:avLst/>
          </a:prstGeom>
          <a:noFill/>
          <a:ln>
            <a:noFill/>
          </a:ln>
        </p:spPr>
      </p:pic>
      <p:pic>
        <p:nvPicPr>
          <p:cNvPr id="280" name="Google Shape;280;p23"/>
          <p:cNvPicPr preferRelativeResize="0"/>
          <p:nvPr/>
        </p:nvPicPr>
        <p:blipFill>
          <a:blip r:embed="rId9">
            <a:alphaModFix/>
          </a:blip>
          <a:stretch>
            <a:fillRect/>
          </a:stretch>
        </p:blipFill>
        <p:spPr>
          <a:xfrm>
            <a:off x="16244075" y="5504950"/>
            <a:ext cx="1588426" cy="1289850"/>
          </a:xfrm>
          <a:prstGeom prst="rect">
            <a:avLst/>
          </a:prstGeom>
          <a:noFill/>
          <a:ln>
            <a:noFill/>
          </a:ln>
        </p:spPr>
      </p:pic>
      <p:pic>
        <p:nvPicPr>
          <p:cNvPr id="281" name="Google Shape;281;p23"/>
          <p:cNvPicPr preferRelativeResize="0"/>
          <p:nvPr/>
        </p:nvPicPr>
        <p:blipFill>
          <a:blip r:embed="rId10">
            <a:alphaModFix/>
          </a:blip>
          <a:stretch>
            <a:fillRect/>
          </a:stretch>
        </p:blipFill>
        <p:spPr>
          <a:xfrm>
            <a:off x="14206463" y="1662425"/>
            <a:ext cx="1240125" cy="1190019"/>
          </a:xfrm>
          <a:prstGeom prst="rect">
            <a:avLst/>
          </a:prstGeom>
          <a:noFill/>
          <a:ln>
            <a:noFill/>
          </a:ln>
        </p:spPr>
      </p:pic>
      <p:pic>
        <p:nvPicPr>
          <p:cNvPr id="282" name="Google Shape;282;p23"/>
          <p:cNvPicPr preferRelativeResize="0"/>
          <p:nvPr/>
        </p:nvPicPr>
        <p:blipFill>
          <a:blip r:embed="rId11">
            <a:alphaModFix/>
          </a:blip>
          <a:stretch>
            <a:fillRect/>
          </a:stretch>
        </p:blipFill>
        <p:spPr>
          <a:xfrm>
            <a:off x="14115688" y="5743725"/>
            <a:ext cx="1421675" cy="1078950"/>
          </a:xfrm>
          <a:prstGeom prst="rect">
            <a:avLst/>
          </a:prstGeom>
          <a:noFill/>
          <a:ln>
            <a:noFill/>
          </a:ln>
        </p:spPr>
      </p:pic>
      <p:pic>
        <p:nvPicPr>
          <p:cNvPr id="283" name="Google Shape;283;p23"/>
          <p:cNvPicPr preferRelativeResize="0"/>
          <p:nvPr/>
        </p:nvPicPr>
        <p:blipFill>
          <a:blip r:embed="rId12">
            <a:alphaModFix/>
          </a:blip>
          <a:stretch>
            <a:fillRect/>
          </a:stretch>
        </p:blipFill>
        <p:spPr>
          <a:xfrm>
            <a:off x="9822788" y="5504950"/>
            <a:ext cx="1323525" cy="12857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287" name="Shape 287"/>
        <p:cNvGrpSpPr/>
        <p:nvPr/>
      </p:nvGrpSpPr>
      <p:grpSpPr>
        <a:xfrm>
          <a:off x="0" y="0"/>
          <a:ext cx="0" cy="0"/>
          <a:chOff x="0" y="0"/>
          <a:chExt cx="0" cy="0"/>
        </a:xfrm>
      </p:grpSpPr>
      <p:pic>
        <p:nvPicPr>
          <p:cNvPr id="288" name="Google Shape;288;p24"/>
          <p:cNvPicPr preferRelativeResize="0"/>
          <p:nvPr/>
        </p:nvPicPr>
        <p:blipFill>
          <a:blip r:embed="rId3">
            <a:alphaModFix/>
          </a:blip>
          <a:stretch>
            <a:fillRect/>
          </a:stretch>
        </p:blipFill>
        <p:spPr>
          <a:xfrm>
            <a:off x="-342352" y="4936479"/>
            <a:ext cx="4381026" cy="5485828"/>
          </a:xfrm>
          <a:prstGeom prst="rect">
            <a:avLst/>
          </a:prstGeom>
          <a:noFill/>
          <a:ln>
            <a:noFill/>
          </a:ln>
        </p:spPr>
      </p:pic>
      <p:pic>
        <p:nvPicPr>
          <p:cNvPr id="289" name="Google Shape;289;p24"/>
          <p:cNvPicPr preferRelativeResize="0"/>
          <p:nvPr/>
        </p:nvPicPr>
        <p:blipFill>
          <a:blip r:embed="rId4">
            <a:alphaModFix/>
          </a:blip>
          <a:stretch>
            <a:fillRect/>
          </a:stretch>
        </p:blipFill>
        <p:spPr>
          <a:xfrm>
            <a:off x="8875975" y="-173175"/>
            <a:ext cx="483825" cy="10595476"/>
          </a:xfrm>
          <a:prstGeom prst="rect">
            <a:avLst/>
          </a:prstGeom>
          <a:noFill/>
          <a:ln>
            <a:noFill/>
          </a:ln>
        </p:spPr>
      </p:pic>
      <p:pic>
        <p:nvPicPr>
          <p:cNvPr id="290" name="Google Shape;290;p24"/>
          <p:cNvPicPr preferRelativeResize="0"/>
          <p:nvPr/>
        </p:nvPicPr>
        <p:blipFill>
          <a:blip r:embed="rId5">
            <a:alphaModFix/>
          </a:blip>
          <a:stretch>
            <a:fillRect/>
          </a:stretch>
        </p:blipFill>
        <p:spPr>
          <a:xfrm>
            <a:off x="14956496" y="3464395"/>
            <a:ext cx="5775249" cy="7155739"/>
          </a:xfrm>
          <a:prstGeom prst="rect">
            <a:avLst/>
          </a:prstGeom>
          <a:noFill/>
          <a:ln>
            <a:noFill/>
          </a:ln>
        </p:spPr>
      </p:pic>
      <p:grpSp>
        <p:nvGrpSpPr>
          <p:cNvPr id="291" name="Google Shape;291;p24"/>
          <p:cNvGrpSpPr/>
          <p:nvPr/>
        </p:nvGrpSpPr>
        <p:grpSpPr>
          <a:xfrm>
            <a:off x="7891672" y="1656389"/>
            <a:ext cx="2504656" cy="2407302"/>
            <a:chOff x="0" y="0"/>
            <a:chExt cx="3339542" cy="3209736"/>
          </a:xfrm>
        </p:grpSpPr>
        <p:grpSp>
          <p:nvGrpSpPr>
            <p:cNvPr id="292" name="Google Shape;292;p24"/>
            <p:cNvGrpSpPr/>
            <p:nvPr/>
          </p:nvGrpSpPr>
          <p:grpSpPr>
            <a:xfrm>
              <a:off x="593899" y="467398"/>
              <a:ext cx="2191104" cy="2191104"/>
              <a:chOff x="0" y="0"/>
              <a:chExt cx="812800" cy="812800"/>
            </a:xfrm>
          </p:grpSpPr>
          <p:sp>
            <p:nvSpPr>
              <p:cNvPr id="293" name="Google Shape;29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C7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24"/>
            <p:cNvSpPr/>
            <p:nvPr/>
          </p:nvSpPr>
          <p:spPr>
            <a:xfrm>
              <a:off x="0" y="0"/>
              <a:ext cx="3339542" cy="3209736"/>
            </a:xfrm>
            <a:custGeom>
              <a:rect b="b" l="l" r="r" t="t"/>
              <a:pathLst>
                <a:path extrusionOk="0" h="3209736" w="3339542">
                  <a:moveTo>
                    <a:pt x="0" y="0"/>
                  </a:moveTo>
                  <a:lnTo>
                    <a:pt x="3339542" y="0"/>
                  </a:lnTo>
                  <a:lnTo>
                    <a:pt x="3339542" y="3209736"/>
                  </a:lnTo>
                  <a:lnTo>
                    <a:pt x="0" y="3209736"/>
                  </a:lnTo>
                  <a:lnTo>
                    <a:pt x="0" y="0"/>
                  </a:lnTo>
                  <a:close/>
                </a:path>
              </a:pathLst>
            </a:custGeom>
            <a:blipFill rotWithShape="1">
              <a:blip r:embed="rId6">
                <a:alphaModFix/>
              </a:blip>
              <a:stretch>
                <a:fillRect b="0" l="0" r="0" t="0"/>
              </a:stretch>
            </a:blipFill>
            <a:ln>
              <a:noFill/>
            </a:ln>
          </p:spPr>
        </p:sp>
      </p:grpSp>
      <p:grpSp>
        <p:nvGrpSpPr>
          <p:cNvPr id="296" name="Google Shape;296;p24"/>
          <p:cNvGrpSpPr/>
          <p:nvPr/>
        </p:nvGrpSpPr>
        <p:grpSpPr>
          <a:xfrm>
            <a:off x="7891672" y="5703271"/>
            <a:ext cx="2504656" cy="2407302"/>
            <a:chOff x="0" y="0"/>
            <a:chExt cx="3339542" cy="3209736"/>
          </a:xfrm>
        </p:grpSpPr>
        <p:grpSp>
          <p:nvGrpSpPr>
            <p:cNvPr id="297" name="Google Shape;297;p24"/>
            <p:cNvGrpSpPr/>
            <p:nvPr/>
          </p:nvGrpSpPr>
          <p:grpSpPr>
            <a:xfrm>
              <a:off x="593899" y="467398"/>
              <a:ext cx="2191104" cy="2191104"/>
              <a:chOff x="0" y="0"/>
              <a:chExt cx="812800" cy="812800"/>
            </a:xfrm>
          </p:grpSpPr>
          <p:sp>
            <p:nvSpPr>
              <p:cNvPr id="298" name="Google Shape;29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C7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24"/>
            <p:cNvSpPr/>
            <p:nvPr/>
          </p:nvSpPr>
          <p:spPr>
            <a:xfrm>
              <a:off x="0" y="0"/>
              <a:ext cx="3339542" cy="3209736"/>
            </a:xfrm>
            <a:custGeom>
              <a:rect b="b" l="l" r="r" t="t"/>
              <a:pathLst>
                <a:path extrusionOk="0" h="3209736" w="3339542">
                  <a:moveTo>
                    <a:pt x="0" y="0"/>
                  </a:moveTo>
                  <a:lnTo>
                    <a:pt x="3339542" y="0"/>
                  </a:lnTo>
                  <a:lnTo>
                    <a:pt x="3339542" y="3209736"/>
                  </a:lnTo>
                  <a:lnTo>
                    <a:pt x="0" y="3209736"/>
                  </a:lnTo>
                  <a:lnTo>
                    <a:pt x="0" y="0"/>
                  </a:lnTo>
                  <a:close/>
                </a:path>
              </a:pathLst>
            </a:custGeom>
            <a:blipFill rotWithShape="1">
              <a:blip r:embed="rId6">
                <a:alphaModFix/>
              </a:blip>
              <a:stretch>
                <a:fillRect b="0" l="0" r="0" t="0"/>
              </a:stretch>
            </a:blipFill>
            <a:ln>
              <a:noFill/>
            </a:ln>
          </p:spPr>
        </p:sp>
      </p:grpSp>
      <p:sp>
        <p:nvSpPr>
          <p:cNvPr id="301" name="Google Shape;301;p24"/>
          <p:cNvSpPr txBox="1"/>
          <p:nvPr/>
        </p:nvSpPr>
        <p:spPr>
          <a:xfrm>
            <a:off x="10678056" y="2181162"/>
            <a:ext cx="3364925"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ADD A MAIN POINT</a:t>
            </a:r>
            <a:endParaRPr/>
          </a:p>
        </p:txBody>
      </p:sp>
      <p:sp>
        <p:nvSpPr>
          <p:cNvPr id="302" name="Google Shape;302;p24"/>
          <p:cNvSpPr txBox="1"/>
          <p:nvPr/>
        </p:nvSpPr>
        <p:spPr>
          <a:xfrm>
            <a:off x="10678056" y="2802890"/>
            <a:ext cx="2463600"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303" name="Google Shape;303;p24"/>
          <p:cNvSpPr txBox="1"/>
          <p:nvPr/>
        </p:nvSpPr>
        <p:spPr>
          <a:xfrm>
            <a:off x="4245019" y="6228044"/>
            <a:ext cx="3364925" cy="523875"/>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ADD A MAIN POINT</a:t>
            </a:r>
            <a:endParaRPr/>
          </a:p>
        </p:txBody>
      </p:sp>
      <p:sp>
        <p:nvSpPr>
          <p:cNvPr id="304" name="Google Shape;304;p24"/>
          <p:cNvSpPr txBox="1"/>
          <p:nvPr/>
        </p:nvSpPr>
        <p:spPr>
          <a:xfrm>
            <a:off x="1081009" y="1959447"/>
            <a:ext cx="5915400" cy="153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Timeline Page</a:t>
            </a:r>
            <a:endParaRPr/>
          </a:p>
        </p:txBody>
      </p:sp>
      <p:sp>
        <p:nvSpPr>
          <p:cNvPr id="305" name="Google Shape;305;p24"/>
          <p:cNvSpPr txBox="1"/>
          <p:nvPr/>
        </p:nvSpPr>
        <p:spPr>
          <a:xfrm>
            <a:off x="5208504" y="6849772"/>
            <a:ext cx="2401440" cy="83439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306" name="Google Shape;306;p24"/>
          <p:cNvSpPr txBox="1"/>
          <p:nvPr/>
        </p:nvSpPr>
        <p:spPr>
          <a:xfrm>
            <a:off x="8204175" y="2458577"/>
            <a:ext cx="1827423" cy="657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400" u="none" cap="none" strike="noStrike">
                <a:solidFill>
                  <a:srgbClr val="004584"/>
                </a:solidFill>
                <a:latin typeface="Grand Hotel"/>
                <a:ea typeface="Grand Hotel"/>
                <a:cs typeface="Grand Hotel"/>
                <a:sym typeface="Grand Hotel"/>
              </a:rPr>
              <a:t>2020</a:t>
            </a:r>
            <a:endParaRPr/>
          </a:p>
        </p:txBody>
      </p:sp>
      <p:sp>
        <p:nvSpPr>
          <p:cNvPr id="307" name="Google Shape;307;p24"/>
          <p:cNvSpPr txBox="1"/>
          <p:nvPr/>
        </p:nvSpPr>
        <p:spPr>
          <a:xfrm>
            <a:off x="8204175" y="6505459"/>
            <a:ext cx="1827423" cy="657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400" u="none" cap="none" strike="noStrike">
                <a:solidFill>
                  <a:srgbClr val="004584"/>
                </a:solidFill>
                <a:latin typeface="Grand Hotel"/>
                <a:ea typeface="Grand Hotel"/>
                <a:cs typeface="Grand Hotel"/>
                <a:sym typeface="Grand Hotel"/>
              </a:rPr>
              <a:t>2021</a:t>
            </a:r>
            <a:endParaRPr/>
          </a:p>
        </p:txBody>
      </p:sp>
      <p:pic>
        <p:nvPicPr>
          <p:cNvPr id="308" name="Google Shape;308;p24"/>
          <p:cNvPicPr preferRelativeResize="0"/>
          <p:nvPr/>
        </p:nvPicPr>
        <p:blipFill>
          <a:blip r:embed="rId7">
            <a:alphaModFix/>
          </a:blip>
          <a:stretch>
            <a:fillRect/>
          </a:stretch>
        </p:blipFill>
        <p:spPr>
          <a:xfrm>
            <a:off x="11541584" y="7382991"/>
            <a:ext cx="2269650" cy="2160996"/>
          </a:xfrm>
          <a:prstGeom prst="rect">
            <a:avLst/>
          </a:prstGeom>
          <a:noFill/>
          <a:ln>
            <a:noFill/>
          </a:ln>
        </p:spPr>
      </p:pic>
      <p:pic>
        <p:nvPicPr>
          <p:cNvPr id="309" name="Google Shape;309;p24"/>
          <p:cNvPicPr preferRelativeResize="0"/>
          <p:nvPr/>
        </p:nvPicPr>
        <p:blipFill>
          <a:blip r:embed="rId8">
            <a:alphaModFix/>
          </a:blip>
          <a:stretch>
            <a:fillRect/>
          </a:stretch>
        </p:blipFill>
        <p:spPr>
          <a:xfrm>
            <a:off x="14596853" y="-173170"/>
            <a:ext cx="3391282" cy="3440911"/>
          </a:xfrm>
          <a:prstGeom prst="rect">
            <a:avLst/>
          </a:prstGeom>
          <a:noFill/>
          <a:ln>
            <a:noFill/>
          </a:ln>
        </p:spPr>
      </p:pic>
      <p:pic>
        <p:nvPicPr>
          <p:cNvPr id="310" name="Google Shape;310;p24"/>
          <p:cNvPicPr preferRelativeResize="0"/>
          <p:nvPr/>
        </p:nvPicPr>
        <p:blipFill>
          <a:blip r:embed="rId9">
            <a:alphaModFix/>
          </a:blip>
          <a:stretch>
            <a:fillRect/>
          </a:stretch>
        </p:blipFill>
        <p:spPr>
          <a:xfrm>
            <a:off x="4902727" y="4093752"/>
            <a:ext cx="1340949" cy="1504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314" name="Shape 314"/>
        <p:cNvGrpSpPr/>
        <p:nvPr/>
      </p:nvGrpSpPr>
      <p:grpSpPr>
        <a:xfrm>
          <a:off x="0" y="0"/>
          <a:ext cx="0" cy="0"/>
          <a:chOff x="0" y="0"/>
          <a:chExt cx="0" cy="0"/>
        </a:xfrm>
      </p:grpSpPr>
      <p:pic>
        <p:nvPicPr>
          <p:cNvPr id="315" name="Google Shape;315;p25"/>
          <p:cNvPicPr preferRelativeResize="0"/>
          <p:nvPr/>
        </p:nvPicPr>
        <p:blipFill>
          <a:blip r:embed="rId3">
            <a:alphaModFix/>
          </a:blip>
          <a:stretch>
            <a:fillRect/>
          </a:stretch>
        </p:blipFill>
        <p:spPr>
          <a:xfrm>
            <a:off x="-3330402" y="5407276"/>
            <a:ext cx="9962627" cy="7510651"/>
          </a:xfrm>
          <a:prstGeom prst="rect">
            <a:avLst/>
          </a:prstGeom>
          <a:noFill/>
          <a:ln>
            <a:noFill/>
          </a:ln>
        </p:spPr>
      </p:pic>
      <p:pic>
        <p:nvPicPr>
          <p:cNvPr id="316" name="Google Shape;316;p25"/>
          <p:cNvPicPr preferRelativeResize="0"/>
          <p:nvPr/>
        </p:nvPicPr>
        <p:blipFill>
          <a:blip r:embed="rId4">
            <a:alphaModFix/>
          </a:blip>
          <a:stretch>
            <a:fillRect/>
          </a:stretch>
        </p:blipFill>
        <p:spPr>
          <a:xfrm>
            <a:off x="8875975" y="-173175"/>
            <a:ext cx="483825" cy="10595476"/>
          </a:xfrm>
          <a:prstGeom prst="rect">
            <a:avLst/>
          </a:prstGeom>
          <a:noFill/>
          <a:ln>
            <a:noFill/>
          </a:ln>
        </p:spPr>
      </p:pic>
      <p:grpSp>
        <p:nvGrpSpPr>
          <p:cNvPr id="317" name="Google Shape;317;p25"/>
          <p:cNvGrpSpPr/>
          <p:nvPr/>
        </p:nvGrpSpPr>
        <p:grpSpPr>
          <a:xfrm>
            <a:off x="7891672" y="1656389"/>
            <a:ext cx="2504656" cy="2407302"/>
            <a:chOff x="0" y="0"/>
            <a:chExt cx="3339542" cy="3209736"/>
          </a:xfrm>
        </p:grpSpPr>
        <p:grpSp>
          <p:nvGrpSpPr>
            <p:cNvPr id="318" name="Google Shape;318;p25"/>
            <p:cNvGrpSpPr/>
            <p:nvPr/>
          </p:nvGrpSpPr>
          <p:grpSpPr>
            <a:xfrm>
              <a:off x="593899" y="467398"/>
              <a:ext cx="2191104" cy="2191104"/>
              <a:chOff x="0" y="0"/>
              <a:chExt cx="812800" cy="812800"/>
            </a:xfrm>
          </p:grpSpPr>
          <p:sp>
            <p:nvSpPr>
              <p:cNvPr id="319" name="Google Shape;31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C7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25"/>
            <p:cNvSpPr/>
            <p:nvPr/>
          </p:nvSpPr>
          <p:spPr>
            <a:xfrm>
              <a:off x="0" y="0"/>
              <a:ext cx="3339542" cy="3209736"/>
            </a:xfrm>
            <a:custGeom>
              <a:rect b="b" l="l" r="r" t="t"/>
              <a:pathLst>
                <a:path extrusionOk="0" h="3209736" w="3339542">
                  <a:moveTo>
                    <a:pt x="0" y="0"/>
                  </a:moveTo>
                  <a:lnTo>
                    <a:pt x="3339542" y="0"/>
                  </a:lnTo>
                  <a:lnTo>
                    <a:pt x="3339542" y="3209736"/>
                  </a:lnTo>
                  <a:lnTo>
                    <a:pt x="0" y="3209736"/>
                  </a:lnTo>
                  <a:lnTo>
                    <a:pt x="0" y="0"/>
                  </a:lnTo>
                  <a:close/>
                </a:path>
              </a:pathLst>
            </a:custGeom>
            <a:blipFill rotWithShape="1">
              <a:blip r:embed="rId5">
                <a:alphaModFix/>
              </a:blip>
              <a:stretch>
                <a:fillRect b="0" l="0" r="0" t="0"/>
              </a:stretch>
            </a:blipFill>
            <a:ln>
              <a:noFill/>
            </a:ln>
          </p:spPr>
        </p:sp>
      </p:grpSp>
      <p:grpSp>
        <p:nvGrpSpPr>
          <p:cNvPr id="322" name="Google Shape;322;p25"/>
          <p:cNvGrpSpPr/>
          <p:nvPr/>
        </p:nvGrpSpPr>
        <p:grpSpPr>
          <a:xfrm>
            <a:off x="7891672" y="5703271"/>
            <a:ext cx="2504656" cy="2407302"/>
            <a:chOff x="0" y="0"/>
            <a:chExt cx="3339542" cy="3209736"/>
          </a:xfrm>
        </p:grpSpPr>
        <p:grpSp>
          <p:nvGrpSpPr>
            <p:cNvPr id="323" name="Google Shape;323;p25"/>
            <p:cNvGrpSpPr/>
            <p:nvPr/>
          </p:nvGrpSpPr>
          <p:grpSpPr>
            <a:xfrm>
              <a:off x="593899" y="467398"/>
              <a:ext cx="2191104" cy="2191104"/>
              <a:chOff x="0" y="0"/>
              <a:chExt cx="812800" cy="812800"/>
            </a:xfrm>
          </p:grpSpPr>
          <p:sp>
            <p:nvSpPr>
              <p:cNvPr id="324" name="Google Shape;32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C7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 name="Google Shape;326;p25"/>
            <p:cNvSpPr/>
            <p:nvPr/>
          </p:nvSpPr>
          <p:spPr>
            <a:xfrm>
              <a:off x="0" y="0"/>
              <a:ext cx="3339542" cy="3209736"/>
            </a:xfrm>
            <a:custGeom>
              <a:rect b="b" l="l" r="r" t="t"/>
              <a:pathLst>
                <a:path extrusionOk="0" h="3209736" w="3339542">
                  <a:moveTo>
                    <a:pt x="0" y="0"/>
                  </a:moveTo>
                  <a:lnTo>
                    <a:pt x="3339542" y="0"/>
                  </a:lnTo>
                  <a:lnTo>
                    <a:pt x="3339542" y="3209736"/>
                  </a:lnTo>
                  <a:lnTo>
                    <a:pt x="0" y="3209736"/>
                  </a:lnTo>
                  <a:lnTo>
                    <a:pt x="0" y="0"/>
                  </a:lnTo>
                  <a:close/>
                </a:path>
              </a:pathLst>
            </a:custGeom>
            <a:blipFill rotWithShape="1">
              <a:blip r:embed="rId5">
                <a:alphaModFix/>
              </a:blip>
              <a:stretch>
                <a:fillRect b="0" l="0" r="0" t="0"/>
              </a:stretch>
            </a:blipFill>
            <a:ln>
              <a:noFill/>
            </a:ln>
          </p:spPr>
        </p:sp>
      </p:grpSp>
      <p:sp>
        <p:nvSpPr>
          <p:cNvPr id="327" name="Google Shape;327;p25"/>
          <p:cNvSpPr txBox="1"/>
          <p:nvPr/>
        </p:nvSpPr>
        <p:spPr>
          <a:xfrm>
            <a:off x="10678056" y="2181162"/>
            <a:ext cx="3364925"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ADD A MAIN POINT</a:t>
            </a:r>
            <a:endParaRPr/>
          </a:p>
        </p:txBody>
      </p:sp>
      <p:pic>
        <p:nvPicPr>
          <p:cNvPr id="328" name="Google Shape;328;p25"/>
          <p:cNvPicPr preferRelativeResize="0"/>
          <p:nvPr/>
        </p:nvPicPr>
        <p:blipFill>
          <a:blip r:embed="rId6">
            <a:alphaModFix/>
          </a:blip>
          <a:stretch>
            <a:fillRect/>
          </a:stretch>
        </p:blipFill>
        <p:spPr>
          <a:xfrm>
            <a:off x="7891678" y="8110575"/>
            <a:ext cx="12320923" cy="3905905"/>
          </a:xfrm>
          <a:prstGeom prst="rect">
            <a:avLst/>
          </a:prstGeom>
          <a:noFill/>
          <a:ln>
            <a:noFill/>
          </a:ln>
        </p:spPr>
      </p:pic>
      <p:sp>
        <p:nvSpPr>
          <p:cNvPr id="329" name="Google Shape;329;p25"/>
          <p:cNvSpPr txBox="1"/>
          <p:nvPr/>
        </p:nvSpPr>
        <p:spPr>
          <a:xfrm>
            <a:off x="10678056" y="2802890"/>
            <a:ext cx="2463600"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330" name="Google Shape;330;p25"/>
          <p:cNvSpPr txBox="1"/>
          <p:nvPr/>
        </p:nvSpPr>
        <p:spPr>
          <a:xfrm>
            <a:off x="4245019" y="6228044"/>
            <a:ext cx="3364925" cy="523875"/>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ADD A MAIN POINT</a:t>
            </a:r>
            <a:endParaRPr/>
          </a:p>
        </p:txBody>
      </p:sp>
      <p:sp>
        <p:nvSpPr>
          <p:cNvPr id="331" name="Google Shape;331;p25"/>
          <p:cNvSpPr txBox="1"/>
          <p:nvPr/>
        </p:nvSpPr>
        <p:spPr>
          <a:xfrm>
            <a:off x="5208504" y="6849772"/>
            <a:ext cx="2401440" cy="83439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332" name="Google Shape;332;p25"/>
          <p:cNvSpPr txBox="1"/>
          <p:nvPr/>
        </p:nvSpPr>
        <p:spPr>
          <a:xfrm>
            <a:off x="8204175" y="2458577"/>
            <a:ext cx="1827423" cy="657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400" u="none" cap="none" strike="noStrike">
                <a:solidFill>
                  <a:srgbClr val="004584"/>
                </a:solidFill>
                <a:latin typeface="Grand Hotel"/>
                <a:ea typeface="Grand Hotel"/>
                <a:cs typeface="Grand Hotel"/>
                <a:sym typeface="Grand Hotel"/>
              </a:rPr>
              <a:t>2022</a:t>
            </a:r>
            <a:endParaRPr/>
          </a:p>
        </p:txBody>
      </p:sp>
      <p:sp>
        <p:nvSpPr>
          <p:cNvPr id="333" name="Google Shape;333;p25"/>
          <p:cNvSpPr txBox="1"/>
          <p:nvPr/>
        </p:nvSpPr>
        <p:spPr>
          <a:xfrm>
            <a:off x="8204175" y="6505459"/>
            <a:ext cx="1827423" cy="657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400" u="none" cap="none" strike="noStrike">
                <a:solidFill>
                  <a:srgbClr val="004584"/>
                </a:solidFill>
                <a:latin typeface="Grand Hotel"/>
                <a:ea typeface="Grand Hotel"/>
                <a:cs typeface="Grand Hotel"/>
                <a:sym typeface="Grand Hotel"/>
              </a:rPr>
              <a:t>2023</a:t>
            </a:r>
            <a:endParaRPr/>
          </a:p>
        </p:txBody>
      </p:sp>
      <p:pic>
        <p:nvPicPr>
          <p:cNvPr id="334" name="Google Shape;334;p25"/>
          <p:cNvPicPr preferRelativeResize="0"/>
          <p:nvPr/>
        </p:nvPicPr>
        <p:blipFill>
          <a:blip r:embed="rId7">
            <a:alphaModFix/>
          </a:blip>
          <a:stretch>
            <a:fillRect/>
          </a:stretch>
        </p:blipFill>
        <p:spPr>
          <a:xfrm>
            <a:off x="15054301" y="6295576"/>
            <a:ext cx="2504650" cy="3005576"/>
          </a:xfrm>
          <a:prstGeom prst="rect">
            <a:avLst/>
          </a:prstGeom>
          <a:noFill/>
          <a:ln>
            <a:noFill/>
          </a:ln>
        </p:spPr>
      </p:pic>
      <p:pic>
        <p:nvPicPr>
          <p:cNvPr id="335" name="Google Shape;335;p25"/>
          <p:cNvPicPr preferRelativeResize="0"/>
          <p:nvPr/>
        </p:nvPicPr>
        <p:blipFill>
          <a:blip r:embed="rId8">
            <a:alphaModFix/>
          </a:blip>
          <a:stretch>
            <a:fillRect/>
          </a:stretch>
        </p:blipFill>
        <p:spPr>
          <a:xfrm>
            <a:off x="14689426" y="2705026"/>
            <a:ext cx="2842364" cy="3005575"/>
          </a:xfrm>
          <a:prstGeom prst="rect">
            <a:avLst/>
          </a:prstGeom>
          <a:noFill/>
          <a:ln>
            <a:noFill/>
          </a:ln>
        </p:spPr>
      </p:pic>
      <p:pic>
        <p:nvPicPr>
          <p:cNvPr id="336" name="Google Shape;336;p25"/>
          <p:cNvPicPr preferRelativeResize="0"/>
          <p:nvPr/>
        </p:nvPicPr>
        <p:blipFill>
          <a:blip r:embed="rId9">
            <a:alphaModFix/>
          </a:blip>
          <a:stretch>
            <a:fillRect/>
          </a:stretch>
        </p:blipFill>
        <p:spPr>
          <a:xfrm>
            <a:off x="4115785" y="1796167"/>
            <a:ext cx="3073875" cy="2847841"/>
          </a:xfrm>
          <a:prstGeom prst="rect">
            <a:avLst/>
          </a:prstGeom>
          <a:noFill/>
          <a:ln>
            <a:noFill/>
          </a:ln>
        </p:spPr>
      </p:pic>
      <p:pic>
        <p:nvPicPr>
          <p:cNvPr id="337" name="Google Shape;337;p25"/>
          <p:cNvPicPr preferRelativeResize="0"/>
          <p:nvPr/>
        </p:nvPicPr>
        <p:blipFill>
          <a:blip r:embed="rId10">
            <a:alphaModFix/>
          </a:blip>
          <a:stretch>
            <a:fillRect/>
          </a:stretch>
        </p:blipFill>
        <p:spPr>
          <a:xfrm>
            <a:off x="1520150" y="954075"/>
            <a:ext cx="1138800" cy="1341254"/>
          </a:xfrm>
          <a:prstGeom prst="rect">
            <a:avLst/>
          </a:prstGeom>
          <a:noFill/>
          <a:ln>
            <a:noFill/>
          </a:ln>
        </p:spPr>
      </p:pic>
      <p:pic>
        <p:nvPicPr>
          <p:cNvPr id="338" name="Google Shape;338;p25"/>
          <p:cNvPicPr preferRelativeResize="0"/>
          <p:nvPr/>
        </p:nvPicPr>
        <p:blipFill>
          <a:blip r:embed="rId11">
            <a:alphaModFix/>
          </a:blip>
          <a:stretch>
            <a:fillRect/>
          </a:stretch>
        </p:blipFill>
        <p:spPr>
          <a:xfrm>
            <a:off x="-2572725" y="3115801"/>
            <a:ext cx="6990606" cy="60568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342" name="Shape 342"/>
        <p:cNvGrpSpPr/>
        <p:nvPr/>
      </p:nvGrpSpPr>
      <p:grpSpPr>
        <a:xfrm>
          <a:off x="0" y="0"/>
          <a:ext cx="0" cy="0"/>
          <a:chOff x="0" y="0"/>
          <a:chExt cx="0" cy="0"/>
        </a:xfrm>
      </p:grpSpPr>
      <p:pic>
        <p:nvPicPr>
          <p:cNvPr id="343" name="Google Shape;343;p26"/>
          <p:cNvPicPr preferRelativeResize="0"/>
          <p:nvPr/>
        </p:nvPicPr>
        <p:blipFill>
          <a:blip r:embed="rId3">
            <a:alphaModFix/>
          </a:blip>
          <a:stretch>
            <a:fillRect/>
          </a:stretch>
        </p:blipFill>
        <p:spPr>
          <a:xfrm>
            <a:off x="-600299" y="7380666"/>
            <a:ext cx="20858752" cy="6620200"/>
          </a:xfrm>
          <a:prstGeom prst="rect">
            <a:avLst/>
          </a:prstGeom>
          <a:noFill/>
          <a:ln>
            <a:noFill/>
          </a:ln>
        </p:spPr>
      </p:pic>
      <p:pic>
        <p:nvPicPr>
          <p:cNvPr id="344" name="Google Shape;344;p26"/>
          <p:cNvPicPr preferRelativeResize="0"/>
          <p:nvPr/>
        </p:nvPicPr>
        <p:blipFill>
          <a:blip r:embed="rId4">
            <a:alphaModFix/>
          </a:blip>
          <a:stretch>
            <a:fillRect/>
          </a:stretch>
        </p:blipFill>
        <p:spPr>
          <a:xfrm>
            <a:off x="8875550" y="576225"/>
            <a:ext cx="7102500" cy="9110100"/>
          </a:xfrm>
          <a:prstGeom prst="roundRect">
            <a:avLst>
              <a:gd fmla="val 42671" name="adj"/>
            </a:avLst>
          </a:prstGeom>
          <a:noFill/>
          <a:ln>
            <a:noFill/>
          </a:ln>
        </p:spPr>
      </p:pic>
      <p:sp>
        <p:nvSpPr>
          <p:cNvPr id="345" name="Google Shape;345;p26"/>
          <p:cNvSpPr txBox="1"/>
          <p:nvPr/>
        </p:nvSpPr>
        <p:spPr>
          <a:xfrm>
            <a:off x="947410" y="1038225"/>
            <a:ext cx="6821400" cy="307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Our New</a:t>
            </a:r>
            <a:endParaRPr/>
          </a:p>
          <a:p>
            <a:pPr indent="0" lvl="0" marL="0" marR="0" rtl="0" algn="l">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Team Member</a:t>
            </a:r>
            <a:endParaRPr/>
          </a:p>
        </p:txBody>
      </p:sp>
      <p:sp>
        <p:nvSpPr>
          <p:cNvPr id="346" name="Google Shape;346;p26"/>
          <p:cNvSpPr txBox="1"/>
          <p:nvPr/>
        </p:nvSpPr>
        <p:spPr>
          <a:xfrm>
            <a:off x="4793540" y="5753855"/>
            <a:ext cx="3035704" cy="41529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Title or Position</a:t>
            </a:r>
            <a:endParaRPr/>
          </a:p>
        </p:txBody>
      </p:sp>
      <p:sp>
        <p:nvSpPr>
          <p:cNvPr id="347" name="Google Shape;347;p26"/>
          <p:cNvSpPr txBox="1"/>
          <p:nvPr/>
        </p:nvSpPr>
        <p:spPr>
          <a:xfrm>
            <a:off x="5399517" y="5185388"/>
            <a:ext cx="2429727" cy="53340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499" u="none" cap="none" strike="noStrike">
                <a:solidFill>
                  <a:srgbClr val="004584"/>
                </a:solidFill>
                <a:latin typeface="Barlow Semi Condensed SemiBold"/>
                <a:ea typeface="Barlow Semi Condensed SemiBold"/>
                <a:cs typeface="Barlow Semi Condensed SemiBold"/>
                <a:sym typeface="Barlow Semi Condensed SemiBold"/>
              </a:rPr>
              <a:t>JOHN DOE</a:t>
            </a:r>
            <a:endParaRPr/>
          </a:p>
        </p:txBody>
      </p:sp>
      <p:pic>
        <p:nvPicPr>
          <p:cNvPr id="348" name="Google Shape;348;p26"/>
          <p:cNvPicPr preferRelativeResize="0"/>
          <p:nvPr/>
        </p:nvPicPr>
        <p:blipFill>
          <a:blip r:embed="rId5">
            <a:alphaModFix/>
          </a:blip>
          <a:stretch>
            <a:fillRect/>
          </a:stretch>
        </p:blipFill>
        <p:spPr>
          <a:xfrm>
            <a:off x="16210850" y="594075"/>
            <a:ext cx="4345782" cy="4968224"/>
          </a:xfrm>
          <a:prstGeom prst="rect">
            <a:avLst/>
          </a:prstGeom>
          <a:noFill/>
          <a:ln>
            <a:noFill/>
          </a:ln>
        </p:spPr>
      </p:pic>
      <p:pic>
        <p:nvPicPr>
          <p:cNvPr id="349" name="Google Shape;349;p26"/>
          <p:cNvPicPr preferRelativeResize="0"/>
          <p:nvPr/>
        </p:nvPicPr>
        <p:blipFill>
          <a:blip r:embed="rId6">
            <a:alphaModFix/>
          </a:blip>
          <a:stretch>
            <a:fillRect/>
          </a:stretch>
        </p:blipFill>
        <p:spPr>
          <a:xfrm>
            <a:off x="12920700" y="8174808"/>
            <a:ext cx="6821401" cy="2340793"/>
          </a:xfrm>
          <a:prstGeom prst="rect">
            <a:avLst/>
          </a:prstGeom>
          <a:noFill/>
          <a:ln>
            <a:noFill/>
          </a:ln>
        </p:spPr>
      </p:pic>
      <p:pic>
        <p:nvPicPr>
          <p:cNvPr id="350" name="Google Shape;350;p26"/>
          <p:cNvPicPr preferRelativeResize="0"/>
          <p:nvPr/>
        </p:nvPicPr>
        <p:blipFill>
          <a:blip r:embed="rId7">
            <a:alphaModFix/>
          </a:blip>
          <a:stretch>
            <a:fillRect/>
          </a:stretch>
        </p:blipFill>
        <p:spPr>
          <a:xfrm>
            <a:off x="4978400" y="8664350"/>
            <a:ext cx="8991600" cy="5239200"/>
          </a:xfrm>
          <a:prstGeom prst="rect">
            <a:avLst/>
          </a:prstGeom>
          <a:noFill/>
          <a:ln>
            <a:noFill/>
          </a:ln>
        </p:spPr>
      </p:pic>
      <p:pic>
        <p:nvPicPr>
          <p:cNvPr id="351" name="Google Shape;351;p26"/>
          <p:cNvPicPr preferRelativeResize="0"/>
          <p:nvPr/>
        </p:nvPicPr>
        <p:blipFill>
          <a:blip r:embed="rId8">
            <a:alphaModFix/>
          </a:blip>
          <a:stretch>
            <a:fillRect/>
          </a:stretch>
        </p:blipFill>
        <p:spPr>
          <a:xfrm>
            <a:off x="3" y="7584026"/>
            <a:ext cx="5110999" cy="5745100"/>
          </a:xfrm>
          <a:prstGeom prst="rect">
            <a:avLst/>
          </a:prstGeom>
          <a:noFill/>
          <a:ln>
            <a:noFill/>
          </a:ln>
        </p:spPr>
      </p:pic>
      <p:pic>
        <p:nvPicPr>
          <p:cNvPr id="352" name="Google Shape;352;p26"/>
          <p:cNvPicPr preferRelativeResize="0"/>
          <p:nvPr/>
        </p:nvPicPr>
        <p:blipFill>
          <a:blip r:embed="rId9">
            <a:alphaModFix/>
          </a:blip>
          <a:stretch>
            <a:fillRect/>
          </a:stretch>
        </p:blipFill>
        <p:spPr>
          <a:xfrm>
            <a:off x="1170900" y="4987239"/>
            <a:ext cx="978550" cy="115251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356" name="Shape 356"/>
        <p:cNvGrpSpPr/>
        <p:nvPr/>
      </p:nvGrpSpPr>
      <p:grpSpPr>
        <a:xfrm>
          <a:off x="0" y="0"/>
          <a:ext cx="0" cy="0"/>
          <a:chOff x="0" y="0"/>
          <a:chExt cx="0" cy="0"/>
        </a:xfrm>
      </p:grpSpPr>
      <p:pic>
        <p:nvPicPr>
          <p:cNvPr id="357" name="Google Shape;357;p27"/>
          <p:cNvPicPr preferRelativeResize="0"/>
          <p:nvPr/>
        </p:nvPicPr>
        <p:blipFill>
          <a:blip r:embed="rId3">
            <a:alphaModFix/>
          </a:blip>
          <a:stretch>
            <a:fillRect/>
          </a:stretch>
        </p:blipFill>
        <p:spPr>
          <a:xfrm>
            <a:off x="2179351" y="2564497"/>
            <a:ext cx="13895537" cy="5495751"/>
          </a:xfrm>
          <a:prstGeom prst="rect">
            <a:avLst/>
          </a:prstGeom>
          <a:noFill/>
          <a:ln>
            <a:noFill/>
          </a:ln>
        </p:spPr>
      </p:pic>
      <p:pic>
        <p:nvPicPr>
          <p:cNvPr id="358" name="Google Shape;358;p27"/>
          <p:cNvPicPr preferRelativeResize="0"/>
          <p:nvPr/>
        </p:nvPicPr>
        <p:blipFill>
          <a:blip r:embed="rId4">
            <a:alphaModFix/>
          </a:blip>
          <a:stretch>
            <a:fillRect/>
          </a:stretch>
        </p:blipFill>
        <p:spPr>
          <a:xfrm>
            <a:off x="8439525" y="1729667"/>
            <a:ext cx="1408950" cy="1659445"/>
          </a:xfrm>
          <a:prstGeom prst="rect">
            <a:avLst/>
          </a:prstGeom>
          <a:noFill/>
          <a:ln>
            <a:noFill/>
          </a:ln>
        </p:spPr>
      </p:pic>
      <p:pic>
        <p:nvPicPr>
          <p:cNvPr id="359" name="Google Shape;359;p27"/>
          <p:cNvPicPr preferRelativeResize="0"/>
          <p:nvPr/>
        </p:nvPicPr>
        <p:blipFill>
          <a:blip r:embed="rId5">
            <a:alphaModFix/>
          </a:blip>
          <a:stretch>
            <a:fillRect/>
          </a:stretch>
        </p:blipFill>
        <p:spPr>
          <a:xfrm>
            <a:off x="-925677" y="-1153925"/>
            <a:ext cx="3908749" cy="3718393"/>
          </a:xfrm>
          <a:prstGeom prst="rect">
            <a:avLst/>
          </a:prstGeom>
          <a:noFill/>
          <a:ln>
            <a:noFill/>
          </a:ln>
        </p:spPr>
      </p:pic>
      <p:pic>
        <p:nvPicPr>
          <p:cNvPr id="360" name="Google Shape;360;p27"/>
          <p:cNvPicPr preferRelativeResize="0"/>
          <p:nvPr/>
        </p:nvPicPr>
        <p:blipFill>
          <a:blip r:embed="rId6">
            <a:alphaModFix/>
          </a:blip>
          <a:stretch>
            <a:fillRect/>
          </a:stretch>
        </p:blipFill>
        <p:spPr>
          <a:xfrm>
            <a:off x="13594880" y="5331925"/>
            <a:ext cx="5233994" cy="5495750"/>
          </a:xfrm>
          <a:prstGeom prst="rect">
            <a:avLst/>
          </a:prstGeom>
          <a:noFill/>
          <a:ln>
            <a:noFill/>
          </a:ln>
        </p:spPr>
      </p:pic>
      <p:sp>
        <p:nvSpPr>
          <p:cNvPr id="361" name="Google Shape;361;p27"/>
          <p:cNvSpPr txBox="1"/>
          <p:nvPr/>
        </p:nvSpPr>
        <p:spPr>
          <a:xfrm>
            <a:off x="5216500" y="3773230"/>
            <a:ext cx="7854900" cy="307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A picture is worth a thousand words</a:t>
            </a:r>
            <a:endParaRPr/>
          </a:p>
        </p:txBody>
      </p:sp>
      <p:pic>
        <p:nvPicPr>
          <p:cNvPr id="362" name="Google Shape;362;p27"/>
          <p:cNvPicPr preferRelativeResize="0"/>
          <p:nvPr/>
        </p:nvPicPr>
        <p:blipFill>
          <a:blip r:embed="rId7">
            <a:alphaModFix/>
          </a:blip>
          <a:stretch>
            <a:fillRect/>
          </a:stretch>
        </p:blipFill>
        <p:spPr>
          <a:xfrm>
            <a:off x="15304925" y="-1997775"/>
            <a:ext cx="1930825" cy="4959570"/>
          </a:xfrm>
          <a:prstGeom prst="rect">
            <a:avLst/>
          </a:prstGeom>
          <a:noFill/>
          <a:ln>
            <a:noFill/>
          </a:ln>
        </p:spPr>
      </p:pic>
      <p:pic>
        <p:nvPicPr>
          <p:cNvPr id="363" name="Google Shape;363;p27"/>
          <p:cNvPicPr preferRelativeResize="0"/>
          <p:nvPr/>
        </p:nvPicPr>
        <p:blipFill>
          <a:blip r:embed="rId8">
            <a:alphaModFix/>
          </a:blip>
          <a:stretch>
            <a:fillRect/>
          </a:stretch>
        </p:blipFill>
        <p:spPr>
          <a:xfrm>
            <a:off x="-323850" y="5060697"/>
            <a:ext cx="4546600" cy="6356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79EF9"/>
        </a:solidFill>
      </p:bgPr>
    </p:bg>
    <p:spTree>
      <p:nvGrpSpPr>
        <p:cNvPr id="367" name="Shape 367"/>
        <p:cNvGrpSpPr/>
        <p:nvPr/>
      </p:nvGrpSpPr>
      <p:grpSpPr>
        <a:xfrm>
          <a:off x="0" y="0"/>
          <a:ext cx="0" cy="0"/>
          <a:chOff x="0" y="0"/>
          <a:chExt cx="0" cy="0"/>
        </a:xfrm>
      </p:grpSpPr>
      <p:pic>
        <p:nvPicPr>
          <p:cNvPr id="368" name="Google Shape;368;p28"/>
          <p:cNvPicPr preferRelativeResize="0"/>
          <p:nvPr/>
        </p:nvPicPr>
        <p:blipFill>
          <a:blip r:embed="rId3">
            <a:alphaModFix/>
          </a:blip>
          <a:stretch>
            <a:fillRect/>
          </a:stretch>
        </p:blipFill>
        <p:spPr>
          <a:xfrm>
            <a:off x="0" y="176050"/>
            <a:ext cx="3969575" cy="5799858"/>
          </a:xfrm>
          <a:prstGeom prst="rect">
            <a:avLst/>
          </a:prstGeom>
          <a:noFill/>
          <a:ln>
            <a:noFill/>
          </a:ln>
        </p:spPr>
      </p:pic>
      <p:pic>
        <p:nvPicPr>
          <p:cNvPr id="369" name="Google Shape;369;p28"/>
          <p:cNvPicPr preferRelativeResize="0"/>
          <p:nvPr/>
        </p:nvPicPr>
        <p:blipFill>
          <a:blip r:embed="rId4">
            <a:alphaModFix/>
          </a:blip>
          <a:stretch>
            <a:fillRect/>
          </a:stretch>
        </p:blipFill>
        <p:spPr>
          <a:xfrm>
            <a:off x="2031975" y="1779275"/>
            <a:ext cx="14224077" cy="5729891"/>
          </a:xfrm>
          <a:prstGeom prst="rect">
            <a:avLst/>
          </a:prstGeom>
          <a:noFill/>
          <a:ln>
            <a:noFill/>
          </a:ln>
        </p:spPr>
      </p:pic>
      <p:sp>
        <p:nvSpPr>
          <p:cNvPr id="370" name="Google Shape;370;p28"/>
          <p:cNvSpPr txBox="1"/>
          <p:nvPr/>
        </p:nvSpPr>
        <p:spPr>
          <a:xfrm>
            <a:off x="3211874" y="4692334"/>
            <a:ext cx="11864400" cy="2221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8041" u="none" cap="none" strike="noStrike">
                <a:solidFill>
                  <a:srgbClr val="0E56C4"/>
                </a:solidFill>
                <a:latin typeface="Grand Hotel"/>
                <a:ea typeface="Grand Hotel"/>
                <a:cs typeface="Grand Hotel"/>
                <a:sym typeface="Grand Hotel"/>
              </a:rPr>
              <a:t>Strategies</a:t>
            </a:r>
            <a:endParaRPr/>
          </a:p>
        </p:txBody>
      </p:sp>
      <p:pic>
        <p:nvPicPr>
          <p:cNvPr id="371" name="Google Shape;371;p28"/>
          <p:cNvPicPr preferRelativeResize="0"/>
          <p:nvPr/>
        </p:nvPicPr>
        <p:blipFill>
          <a:blip r:embed="rId5">
            <a:alphaModFix/>
          </a:blip>
          <a:stretch>
            <a:fillRect/>
          </a:stretch>
        </p:blipFill>
        <p:spPr>
          <a:xfrm>
            <a:off x="14791389" y="714363"/>
            <a:ext cx="5933222" cy="10286998"/>
          </a:xfrm>
          <a:prstGeom prst="rect">
            <a:avLst/>
          </a:prstGeom>
          <a:noFill/>
          <a:ln>
            <a:noFill/>
          </a:ln>
        </p:spPr>
      </p:pic>
      <p:sp>
        <p:nvSpPr>
          <p:cNvPr id="372" name="Google Shape;372;p28"/>
          <p:cNvSpPr txBox="1"/>
          <p:nvPr/>
        </p:nvSpPr>
        <p:spPr>
          <a:xfrm>
            <a:off x="7450064" y="2370319"/>
            <a:ext cx="3197400" cy="2094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013" u="none" cap="none" strike="noStrike">
                <a:solidFill>
                  <a:srgbClr val="327EEC"/>
                </a:solidFill>
                <a:latin typeface="Grand Hotel"/>
                <a:ea typeface="Grand Hotel"/>
                <a:cs typeface="Grand Hotel"/>
                <a:sym typeface="Grand Hotel"/>
              </a:rPr>
              <a:t>03</a:t>
            </a:r>
            <a:endParaRPr/>
          </a:p>
        </p:txBody>
      </p:sp>
      <p:sp>
        <p:nvSpPr>
          <p:cNvPr id="373" name="Google Shape;373;p28"/>
          <p:cNvSpPr txBox="1"/>
          <p:nvPr/>
        </p:nvSpPr>
        <p:spPr>
          <a:xfrm>
            <a:off x="6483629" y="7953673"/>
            <a:ext cx="5320741"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pic>
        <p:nvPicPr>
          <p:cNvPr id="374" name="Google Shape;374;p28"/>
          <p:cNvPicPr preferRelativeResize="0"/>
          <p:nvPr/>
        </p:nvPicPr>
        <p:blipFill>
          <a:blip r:embed="rId6">
            <a:alphaModFix/>
          </a:blip>
          <a:stretch>
            <a:fillRect/>
          </a:stretch>
        </p:blipFill>
        <p:spPr>
          <a:xfrm>
            <a:off x="12027194" y="7492825"/>
            <a:ext cx="2541388" cy="2630350"/>
          </a:xfrm>
          <a:prstGeom prst="rect">
            <a:avLst/>
          </a:prstGeom>
          <a:noFill/>
          <a:ln>
            <a:noFill/>
          </a:ln>
        </p:spPr>
      </p:pic>
      <p:pic>
        <p:nvPicPr>
          <p:cNvPr id="375" name="Google Shape;375;p28"/>
          <p:cNvPicPr preferRelativeResize="0"/>
          <p:nvPr/>
        </p:nvPicPr>
        <p:blipFill>
          <a:blip r:embed="rId6">
            <a:alphaModFix/>
          </a:blip>
          <a:stretch>
            <a:fillRect/>
          </a:stretch>
        </p:blipFill>
        <p:spPr>
          <a:xfrm rot="-5238346">
            <a:off x="11913310" y="398717"/>
            <a:ext cx="3672606" cy="3801143"/>
          </a:xfrm>
          <a:prstGeom prst="rect">
            <a:avLst/>
          </a:prstGeom>
          <a:noFill/>
          <a:ln>
            <a:noFill/>
          </a:ln>
        </p:spPr>
      </p:pic>
      <p:pic>
        <p:nvPicPr>
          <p:cNvPr id="376" name="Google Shape;376;p28"/>
          <p:cNvPicPr preferRelativeResize="0"/>
          <p:nvPr/>
        </p:nvPicPr>
        <p:blipFill>
          <a:blip r:embed="rId7">
            <a:alphaModFix/>
          </a:blip>
          <a:stretch>
            <a:fillRect/>
          </a:stretch>
        </p:blipFill>
        <p:spPr>
          <a:xfrm>
            <a:off x="0" y="7794927"/>
            <a:ext cx="5933199" cy="29860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380" name="Shape 380"/>
        <p:cNvGrpSpPr/>
        <p:nvPr/>
      </p:nvGrpSpPr>
      <p:grpSpPr>
        <a:xfrm>
          <a:off x="0" y="0"/>
          <a:ext cx="0" cy="0"/>
          <a:chOff x="0" y="0"/>
          <a:chExt cx="0" cy="0"/>
        </a:xfrm>
      </p:grpSpPr>
      <p:pic>
        <p:nvPicPr>
          <p:cNvPr id="381" name="Google Shape;381;p29"/>
          <p:cNvPicPr preferRelativeResize="0"/>
          <p:nvPr/>
        </p:nvPicPr>
        <p:blipFill>
          <a:blip r:embed="rId3">
            <a:alphaModFix/>
          </a:blip>
          <a:stretch>
            <a:fillRect/>
          </a:stretch>
        </p:blipFill>
        <p:spPr>
          <a:xfrm>
            <a:off x="1121825" y="1075875"/>
            <a:ext cx="8135100" cy="8148000"/>
          </a:xfrm>
          <a:prstGeom prst="roundRect">
            <a:avLst>
              <a:gd fmla="val 15890" name="adj"/>
            </a:avLst>
          </a:prstGeom>
          <a:noFill/>
          <a:ln>
            <a:noFill/>
          </a:ln>
        </p:spPr>
      </p:pic>
      <p:sp>
        <p:nvSpPr>
          <p:cNvPr id="382" name="Google Shape;382;p29"/>
          <p:cNvSpPr/>
          <p:nvPr/>
        </p:nvSpPr>
        <p:spPr>
          <a:xfrm>
            <a:off x="10495375" y="4786574"/>
            <a:ext cx="2687286" cy="2667742"/>
          </a:xfrm>
          <a:custGeom>
            <a:rect b="b" l="l" r="r" t="t"/>
            <a:pathLst>
              <a:path extrusionOk="0" h="2667742" w="2687286">
                <a:moveTo>
                  <a:pt x="0" y="0"/>
                </a:moveTo>
                <a:lnTo>
                  <a:pt x="2687285" y="0"/>
                </a:lnTo>
                <a:lnTo>
                  <a:pt x="2687285" y="2667742"/>
                </a:lnTo>
                <a:lnTo>
                  <a:pt x="0" y="2667742"/>
                </a:lnTo>
                <a:lnTo>
                  <a:pt x="0" y="0"/>
                </a:lnTo>
                <a:close/>
              </a:path>
            </a:pathLst>
          </a:custGeom>
          <a:blipFill rotWithShape="1">
            <a:blip r:embed="rId4">
              <a:alphaModFix/>
            </a:blip>
            <a:stretch>
              <a:fillRect b="0" l="0" r="0" t="0"/>
            </a:stretch>
          </a:blipFill>
          <a:ln>
            <a:noFill/>
          </a:ln>
        </p:spPr>
      </p:sp>
      <p:sp>
        <p:nvSpPr>
          <p:cNvPr id="383" name="Google Shape;383;p29"/>
          <p:cNvSpPr/>
          <p:nvPr/>
        </p:nvSpPr>
        <p:spPr>
          <a:xfrm>
            <a:off x="14557963" y="4786574"/>
            <a:ext cx="2687286" cy="2667742"/>
          </a:xfrm>
          <a:custGeom>
            <a:rect b="b" l="l" r="r" t="t"/>
            <a:pathLst>
              <a:path extrusionOk="0" h="2667742" w="2687286">
                <a:moveTo>
                  <a:pt x="0" y="0"/>
                </a:moveTo>
                <a:lnTo>
                  <a:pt x="2687285" y="0"/>
                </a:lnTo>
                <a:lnTo>
                  <a:pt x="2687285" y="2667742"/>
                </a:lnTo>
                <a:lnTo>
                  <a:pt x="0" y="2667742"/>
                </a:lnTo>
                <a:lnTo>
                  <a:pt x="0" y="0"/>
                </a:lnTo>
                <a:close/>
              </a:path>
            </a:pathLst>
          </a:custGeom>
          <a:blipFill rotWithShape="1">
            <a:blip r:embed="rId4">
              <a:alphaModFix/>
            </a:blip>
            <a:stretch>
              <a:fillRect b="0" l="0" r="0" t="0"/>
            </a:stretch>
          </a:blipFill>
          <a:ln>
            <a:noFill/>
          </a:ln>
        </p:spPr>
      </p:sp>
      <p:pic>
        <p:nvPicPr>
          <p:cNvPr id="384" name="Google Shape;384;p29"/>
          <p:cNvPicPr preferRelativeResize="0"/>
          <p:nvPr/>
        </p:nvPicPr>
        <p:blipFill>
          <a:blip r:embed="rId5">
            <a:alphaModFix/>
          </a:blip>
          <a:stretch>
            <a:fillRect/>
          </a:stretch>
        </p:blipFill>
        <p:spPr>
          <a:xfrm>
            <a:off x="-2211054" y="1075875"/>
            <a:ext cx="5110976" cy="5759383"/>
          </a:xfrm>
          <a:prstGeom prst="rect">
            <a:avLst/>
          </a:prstGeom>
          <a:noFill/>
          <a:ln>
            <a:noFill/>
          </a:ln>
        </p:spPr>
      </p:pic>
      <p:sp>
        <p:nvSpPr>
          <p:cNvPr id="385" name="Google Shape;385;p29"/>
          <p:cNvSpPr txBox="1"/>
          <p:nvPr/>
        </p:nvSpPr>
        <p:spPr>
          <a:xfrm>
            <a:off x="9752227" y="1281374"/>
            <a:ext cx="8040600" cy="307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Write Your</a:t>
            </a:r>
            <a:endParaRPr/>
          </a:p>
          <a:p>
            <a:pPr indent="0" lvl="0" marL="0" marR="0" rtl="0" algn="ctr">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Topic or Idea</a:t>
            </a:r>
            <a:endParaRPr/>
          </a:p>
        </p:txBody>
      </p:sp>
      <p:sp>
        <p:nvSpPr>
          <p:cNvPr id="386" name="Google Shape;386;p29"/>
          <p:cNvSpPr txBox="1"/>
          <p:nvPr/>
        </p:nvSpPr>
        <p:spPr>
          <a:xfrm>
            <a:off x="10247726" y="7726775"/>
            <a:ext cx="31824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387" name="Google Shape;387;p29"/>
          <p:cNvSpPr txBox="1"/>
          <p:nvPr/>
        </p:nvSpPr>
        <p:spPr>
          <a:xfrm>
            <a:off x="14310376" y="7726775"/>
            <a:ext cx="31824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pic>
        <p:nvPicPr>
          <p:cNvPr id="388" name="Google Shape;388;p29"/>
          <p:cNvPicPr preferRelativeResize="0"/>
          <p:nvPr/>
        </p:nvPicPr>
        <p:blipFill>
          <a:blip r:embed="rId6">
            <a:alphaModFix/>
          </a:blip>
          <a:stretch>
            <a:fillRect/>
          </a:stretch>
        </p:blipFill>
        <p:spPr>
          <a:xfrm>
            <a:off x="-1850450" y="7726775"/>
            <a:ext cx="6422449" cy="3308925"/>
          </a:xfrm>
          <a:prstGeom prst="rect">
            <a:avLst/>
          </a:prstGeom>
          <a:noFill/>
          <a:ln>
            <a:noFill/>
          </a:ln>
        </p:spPr>
      </p:pic>
      <p:pic>
        <p:nvPicPr>
          <p:cNvPr id="389" name="Google Shape;389;p29"/>
          <p:cNvPicPr preferRelativeResize="0"/>
          <p:nvPr/>
        </p:nvPicPr>
        <p:blipFill>
          <a:blip r:embed="rId7">
            <a:alphaModFix/>
          </a:blip>
          <a:stretch>
            <a:fillRect/>
          </a:stretch>
        </p:blipFill>
        <p:spPr>
          <a:xfrm>
            <a:off x="8003750" y="7473898"/>
            <a:ext cx="2295975" cy="3259212"/>
          </a:xfrm>
          <a:prstGeom prst="rect">
            <a:avLst/>
          </a:prstGeom>
          <a:noFill/>
          <a:ln>
            <a:noFill/>
          </a:ln>
        </p:spPr>
      </p:pic>
      <p:pic>
        <p:nvPicPr>
          <p:cNvPr id="390" name="Google Shape;390;p29"/>
          <p:cNvPicPr preferRelativeResize="0"/>
          <p:nvPr/>
        </p:nvPicPr>
        <p:blipFill>
          <a:blip r:embed="rId8">
            <a:alphaModFix/>
          </a:blip>
          <a:stretch>
            <a:fillRect/>
          </a:stretch>
        </p:blipFill>
        <p:spPr>
          <a:xfrm>
            <a:off x="17049600" y="8516075"/>
            <a:ext cx="1406154" cy="2667750"/>
          </a:xfrm>
          <a:prstGeom prst="rect">
            <a:avLst/>
          </a:prstGeom>
          <a:noFill/>
          <a:ln>
            <a:noFill/>
          </a:ln>
        </p:spPr>
      </p:pic>
      <p:pic>
        <p:nvPicPr>
          <p:cNvPr id="391" name="Google Shape;391;p29"/>
          <p:cNvPicPr preferRelativeResize="0"/>
          <p:nvPr/>
        </p:nvPicPr>
        <p:blipFill>
          <a:blip r:embed="rId9">
            <a:alphaModFix/>
          </a:blip>
          <a:stretch>
            <a:fillRect/>
          </a:stretch>
        </p:blipFill>
        <p:spPr>
          <a:xfrm>
            <a:off x="10909263" y="5190788"/>
            <a:ext cx="1859325" cy="1859325"/>
          </a:xfrm>
          <a:prstGeom prst="rect">
            <a:avLst/>
          </a:prstGeom>
          <a:noFill/>
          <a:ln>
            <a:noFill/>
          </a:ln>
        </p:spPr>
      </p:pic>
      <p:pic>
        <p:nvPicPr>
          <p:cNvPr id="392" name="Google Shape;392;p29"/>
          <p:cNvPicPr preferRelativeResize="0"/>
          <p:nvPr/>
        </p:nvPicPr>
        <p:blipFill>
          <a:blip r:embed="rId10">
            <a:alphaModFix/>
          </a:blip>
          <a:stretch>
            <a:fillRect/>
          </a:stretch>
        </p:blipFill>
        <p:spPr>
          <a:xfrm>
            <a:off x="15396313" y="5409650"/>
            <a:ext cx="1010600" cy="14148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396" name="Shape 396"/>
        <p:cNvGrpSpPr/>
        <p:nvPr/>
      </p:nvGrpSpPr>
      <p:grpSpPr>
        <a:xfrm>
          <a:off x="0" y="0"/>
          <a:ext cx="0" cy="0"/>
          <a:chOff x="0" y="0"/>
          <a:chExt cx="0" cy="0"/>
        </a:xfrm>
      </p:grpSpPr>
      <p:pic>
        <p:nvPicPr>
          <p:cNvPr id="397" name="Google Shape;397;p30"/>
          <p:cNvPicPr preferRelativeResize="0"/>
          <p:nvPr/>
        </p:nvPicPr>
        <p:blipFill>
          <a:blip r:embed="rId3">
            <a:alphaModFix/>
          </a:blip>
          <a:stretch>
            <a:fillRect/>
          </a:stretch>
        </p:blipFill>
        <p:spPr>
          <a:xfrm>
            <a:off x="6640080" y="5416325"/>
            <a:ext cx="5324124" cy="3443525"/>
          </a:xfrm>
          <a:prstGeom prst="rect">
            <a:avLst/>
          </a:prstGeom>
          <a:noFill/>
          <a:ln>
            <a:noFill/>
          </a:ln>
        </p:spPr>
      </p:pic>
      <p:sp>
        <p:nvSpPr>
          <p:cNvPr id="398" name="Google Shape;398;p30"/>
          <p:cNvSpPr txBox="1"/>
          <p:nvPr/>
        </p:nvSpPr>
        <p:spPr>
          <a:xfrm>
            <a:off x="12244468" y="6349608"/>
            <a:ext cx="4063410" cy="25812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7022" u="none" cap="none" strike="noStrike">
                <a:solidFill>
                  <a:srgbClr val="004584"/>
                </a:solidFill>
                <a:latin typeface="Grand Hotel"/>
                <a:ea typeface="Grand Hotel"/>
                <a:cs typeface="Grand Hotel"/>
                <a:sym typeface="Grand Hotel"/>
              </a:rPr>
              <a:t>90%</a:t>
            </a:r>
            <a:endParaRPr/>
          </a:p>
        </p:txBody>
      </p:sp>
      <p:sp>
        <p:nvSpPr>
          <p:cNvPr id="399" name="Google Shape;399;p30"/>
          <p:cNvSpPr txBox="1"/>
          <p:nvPr/>
        </p:nvSpPr>
        <p:spPr>
          <a:xfrm>
            <a:off x="1930697" y="2891251"/>
            <a:ext cx="3166294" cy="25812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7022" u="none" cap="none" strike="noStrike">
                <a:solidFill>
                  <a:srgbClr val="004584"/>
                </a:solidFill>
                <a:latin typeface="Grand Hotel"/>
                <a:ea typeface="Grand Hotel"/>
                <a:cs typeface="Grand Hotel"/>
                <a:sym typeface="Grand Hotel"/>
              </a:rPr>
              <a:t>3.5</a:t>
            </a:r>
            <a:endParaRPr/>
          </a:p>
        </p:txBody>
      </p:sp>
      <p:sp>
        <p:nvSpPr>
          <p:cNvPr id="400" name="Google Shape;400;p30"/>
          <p:cNvSpPr txBox="1"/>
          <p:nvPr/>
        </p:nvSpPr>
        <p:spPr>
          <a:xfrm>
            <a:off x="12244468" y="3187220"/>
            <a:ext cx="4063410" cy="2284612"/>
          </a:xfrm>
          <a:prstGeom prst="rect">
            <a:avLst/>
          </a:prstGeom>
          <a:noFill/>
          <a:ln>
            <a:noFill/>
          </a:ln>
        </p:spPr>
        <p:txBody>
          <a:bodyPr anchorCtr="0" anchor="t" bIns="0" lIns="0" spcFirstLastPara="1" rIns="0" wrap="square" tIns="0">
            <a:spAutoFit/>
          </a:bodyPr>
          <a:lstStyle/>
          <a:p>
            <a:pPr indent="0" lvl="0" marL="0" marR="0" rtl="0" algn="ctr">
              <a:lnSpc>
                <a:spcPct val="102003"/>
              </a:lnSpc>
              <a:spcBef>
                <a:spcPts val="0"/>
              </a:spcBef>
              <a:spcAft>
                <a:spcPts val="0"/>
              </a:spcAft>
              <a:buNone/>
            </a:pPr>
            <a:r>
              <a:rPr b="0" i="0" lang="en-US" sz="17022" u="none" cap="none" strike="noStrike">
                <a:solidFill>
                  <a:srgbClr val="004584"/>
                </a:solidFill>
                <a:latin typeface="Grand Hotel"/>
                <a:ea typeface="Grand Hotel"/>
                <a:cs typeface="Grand Hotel"/>
                <a:sym typeface="Grand Hotel"/>
              </a:rPr>
              <a:t>280</a:t>
            </a:r>
            <a:endParaRPr/>
          </a:p>
        </p:txBody>
      </p:sp>
      <p:sp>
        <p:nvSpPr>
          <p:cNvPr id="401" name="Google Shape;401;p30"/>
          <p:cNvSpPr txBox="1"/>
          <p:nvPr/>
        </p:nvSpPr>
        <p:spPr>
          <a:xfrm>
            <a:off x="1985265" y="6349608"/>
            <a:ext cx="3519131" cy="258127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7022" u="none" cap="none" strike="noStrike">
                <a:solidFill>
                  <a:srgbClr val="004584"/>
                </a:solidFill>
                <a:latin typeface="Grand Hotel"/>
                <a:ea typeface="Grand Hotel"/>
                <a:cs typeface="Grand Hotel"/>
                <a:sym typeface="Grand Hotel"/>
              </a:rPr>
              <a:t>85+</a:t>
            </a:r>
            <a:endParaRPr/>
          </a:p>
        </p:txBody>
      </p:sp>
      <p:sp>
        <p:nvSpPr>
          <p:cNvPr id="402" name="Google Shape;402;p30"/>
          <p:cNvSpPr txBox="1"/>
          <p:nvPr/>
        </p:nvSpPr>
        <p:spPr>
          <a:xfrm>
            <a:off x="2136036" y="8801062"/>
            <a:ext cx="2755616" cy="715899"/>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Elaborate on the featured statistic.</a:t>
            </a:r>
            <a:endParaRPr/>
          </a:p>
        </p:txBody>
      </p:sp>
      <p:sp>
        <p:nvSpPr>
          <p:cNvPr id="403" name="Google Shape;403;p30"/>
          <p:cNvSpPr txBox="1"/>
          <p:nvPr/>
        </p:nvSpPr>
        <p:spPr>
          <a:xfrm>
            <a:off x="2136036" y="5416337"/>
            <a:ext cx="2755616" cy="715899"/>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Elaborate on the featured statistic.</a:t>
            </a:r>
            <a:endParaRPr/>
          </a:p>
        </p:txBody>
      </p:sp>
      <p:sp>
        <p:nvSpPr>
          <p:cNvPr id="404" name="Google Shape;404;p30"/>
          <p:cNvSpPr txBox="1"/>
          <p:nvPr/>
        </p:nvSpPr>
        <p:spPr>
          <a:xfrm>
            <a:off x="12537789" y="5416337"/>
            <a:ext cx="2755616" cy="715899"/>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Elaborate on the featured statistic.</a:t>
            </a:r>
            <a:endParaRPr/>
          </a:p>
        </p:txBody>
      </p:sp>
      <p:sp>
        <p:nvSpPr>
          <p:cNvPr id="405" name="Google Shape;405;p30"/>
          <p:cNvSpPr txBox="1"/>
          <p:nvPr/>
        </p:nvSpPr>
        <p:spPr>
          <a:xfrm>
            <a:off x="12537789" y="8801062"/>
            <a:ext cx="2755616" cy="715899"/>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Elaborate on the featured statistic.</a:t>
            </a:r>
            <a:endParaRPr/>
          </a:p>
        </p:txBody>
      </p:sp>
      <p:sp>
        <p:nvSpPr>
          <p:cNvPr id="406" name="Google Shape;406;p30"/>
          <p:cNvSpPr txBox="1"/>
          <p:nvPr/>
        </p:nvSpPr>
        <p:spPr>
          <a:xfrm>
            <a:off x="4703598" y="883885"/>
            <a:ext cx="8880900" cy="153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Market Research</a:t>
            </a:r>
            <a:endParaRPr/>
          </a:p>
        </p:txBody>
      </p:sp>
      <p:pic>
        <p:nvPicPr>
          <p:cNvPr id="407" name="Google Shape;407;p30"/>
          <p:cNvPicPr preferRelativeResize="0"/>
          <p:nvPr/>
        </p:nvPicPr>
        <p:blipFill>
          <a:blip r:embed="rId4">
            <a:alphaModFix/>
          </a:blip>
          <a:stretch>
            <a:fillRect/>
          </a:stretch>
        </p:blipFill>
        <p:spPr>
          <a:xfrm>
            <a:off x="-1581030" y="770225"/>
            <a:ext cx="3166299" cy="4053946"/>
          </a:xfrm>
          <a:prstGeom prst="rect">
            <a:avLst/>
          </a:prstGeom>
          <a:noFill/>
          <a:ln>
            <a:noFill/>
          </a:ln>
        </p:spPr>
      </p:pic>
      <p:pic>
        <p:nvPicPr>
          <p:cNvPr id="408" name="Google Shape;408;p30"/>
          <p:cNvPicPr preferRelativeResize="0"/>
          <p:nvPr/>
        </p:nvPicPr>
        <p:blipFill>
          <a:blip r:embed="rId5">
            <a:alphaModFix/>
          </a:blip>
          <a:stretch>
            <a:fillRect/>
          </a:stretch>
        </p:blipFill>
        <p:spPr>
          <a:xfrm>
            <a:off x="-450601" y="7730597"/>
            <a:ext cx="2248750" cy="3903744"/>
          </a:xfrm>
          <a:prstGeom prst="rect">
            <a:avLst/>
          </a:prstGeom>
          <a:noFill/>
          <a:ln>
            <a:noFill/>
          </a:ln>
        </p:spPr>
      </p:pic>
      <p:pic>
        <p:nvPicPr>
          <p:cNvPr id="409" name="Google Shape;409;p30"/>
          <p:cNvPicPr preferRelativeResize="0"/>
          <p:nvPr/>
        </p:nvPicPr>
        <p:blipFill>
          <a:blip r:embed="rId6">
            <a:alphaModFix/>
          </a:blip>
          <a:stretch>
            <a:fillRect/>
          </a:stretch>
        </p:blipFill>
        <p:spPr>
          <a:xfrm>
            <a:off x="14535620" y="0"/>
            <a:ext cx="2705825" cy="2586451"/>
          </a:xfrm>
          <a:prstGeom prst="rect">
            <a:avLst/>
          </a:prstGeom>
          <a:noFill/>
          <a:ln>
            <a:noFill/>
          </a:ln>
        </p:spPr>
      </p:pic>
      <p:pic>
        <p:nvPicPr>
          <p:cNvPr id="410" name="Google Shape;410;p30"/>
          <p:cNvPicPr preferRelativeResize="0"/>
          <p:nvPr/>
        </p:nvPicPr>
        <p:blipFill>
          <a:blip r:embed="rId7">
            <a:alphaModFix/>
          </a:blip>
          <a:stretch>
            <a:fillRect/>
          </a:stretch>
        </p:blipFill>
        <p:spPr>
          <a:xfrm>
            <a:off x="15624125" y="8608950"/>
            <a:ext cx="4635799" cy="1809400"/>
          </a:xfrm>
          <a:prstGeom prst="rect">
            <a:avLst/>
          </a:prstGeom>
          <a:noFill/>
          <a:ln>
            <a:noFill/>
          </a:ln>
        </p:spPr>
      </p:pic>
      <p:pic>
        <p:nvPicPr>
          <p:cNvPr id="411" name="Google Shape;411;p30"/>
          <p:cNvPicPr preferRelativeResize="0"/>
          <p:nvPr/>
        </p:nvPicPr>
        <p:blipFill>
          <a:blip r:embed="rId8">
            <a:alphaModFix/>
          </a:blip>
          <a:stretch>
            <a:fillRect/>
          </a:stretch>
        </p:blipFill>
        <p:spPr>
          <a:xfrm>
            <a:off x="6640076" y="2891260"/>
            <a:ext cx="2705825" cy="3246990"/>
          </a:xfrm>
          <a:prstGeom prst="rect">
            <a:avLst/>
          </a:prstGeom>
          <a:noFill/>
          <a:ln>
            <a:noFill/>
          </a:ln>
        </p:spPr>
      </p:pic>
      <p:pic>
        <p:nvPicPr>
          <p:cNvPr id="412" name="Google Shape;412;p30"/>
          <p:cNvPicPr preferRelativeResize="0"/>
          <p:nvPr/>
        </p:nvPicPr>
        <p:blipFill>
          <a:blip r:embed="rId9">
            <a:alphaModFix/>
          </a:blip>
          <a:stretch>
            <a:fillRect/>
          </a:stretch>
        </p:blipFill>
        <p:spPr>
          <a:xfrm>
            <a:off x="9497274" y="3872850"/>
            <a:ext cx="1237650" cy="2142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416" name="Shape 416"/>
        <p:cNvGrpSpPr/>
        <p:nvPr/>
      </p:nvGrpSpPr>
      <p:grpSpPr>
        <a:xfrm>
          <a:off x="0" y="0"/>
          <a:ext cx="0" cy="0"/>
          <a:chOff x="0" y="0"/>
          <a:chExt cx="0" cy="0"/>
        </a:xfrm>
      </p:grpSpPr>
      <p:pic>
        <p:nvPicPr>
          <p:cNvPr id="417" name="Google Shape;417;p31"/>
          <p:cNvPicPr preferRelativeResize="0"/>
          <p:nvPr/>
        </p:nvPicPr>
        <p:blipFill rotWithShape="1">
          <a:blip r:embed="rId3">
            <a:alphaModFix/>
          </a:blip>
          <a:srcRect b="25332" l="0" r="0" t="25332"/>
          <a:stretch/>
        </p:blipFill>
        <p:spPr>
          <a:xfrm>
            <a:off x="0" y="2318394"/>
            <a:ext cx="18288000" cy="4138954"/>
          </a:xfrm>
          <a:prstGeom prst="rect">
            <a:avLst/>
          </a:prstGeom>
          <a:noFill/>
          <a:ln>
            <a:noFill/>
          </a:ln>
        </p:spPr>
      </p:pic>
      <p:sp>
        <p:nvSpPr>
          <p:cNvPr id="418" name="Google Shape;418;p31"/>
          <p:cNvSpPr txBox="1"/>
          <p:nvPr/>
        </p:nvSpPr>
        <p:spPr>
          <a:xfrm>
            <a:off x="635158" y="8489338"/>
            <a:ext cx="397623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EXAMPLE</a:t>
            </a:r>
            <a:endParaRPr/>
          </a:p>
        </p:txBody>
      </p:sp>
      <p:sp>
        <p:nvSpPr>
          <p:cNvPr id="419" name="Google Shape;419;p31"/>
          <p:cNvSpPr txBox="1"/>
          <p:nvPr/>
        </p:nvSpPr>
        <p:spPr>
          <a:xfrm>
            <a:off x="9416161" y="8489338"/>
            <a:ext cx="397623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EXAMPLE</a:t>
            </a:r>
            <a:endParaRPr/>
          </a:p>
        </p:txBody>
      </p:sp>
      <p:sp>
        <p:nvSpPr>
          <p:cNvPr id="420" name="Google Shape;420;p31"/>
          <p:cNvSpPr txBox="1"/>
          <p:nvPr/>
        </p:nvSpPr>
        <p:spPr>
          <a:xfrm>
            <a:off x="5025660" y="8489338"/>
            <a:ext cx="397623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EXAMPLE</a:t>
            </a:r>
            <a:endParaRPr/>
          </a:p>
        </p:txBody>
      </p:sp>
      <p:sp>
        <p:nvSpPr>
          <p:cNvPr id="421" name="Google Shape;421;p31"/>
          <p:cNvSpPr txBox="1"/>
          <p:nvPr/>
        </p:nvSpPr>
        <p:spPr>
          <a:xfrm>
            <a:off x="13806663" y="8489338"/>
            <a:ext cx="397623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EXAMPLE</a:t>
            </a:r>
            <a:endParaRPr/>
          </a:p>
        </p:txBody>
      </p:sp>
      <p:sp>
        <p:nvSpPr>
          <p:cNvPr id="422" name="Google Shape;422;p31"/>
          <p:cNvSpPr txBox="1"/>
          <p:nvPr/>
        </p:nvSpPr>
        <p:spPr>
          <a:xfrm>
            <a:off x="490494" y="9069291"/>
            <a:ext cx="4265562" cy="7327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Presentations are</a:t>
            </a:r>
            <a:endParaRPr/>
          </a:p>
          <a:p>
            <a:pPr indent="0" lvl="0" marL="0" marR="0" rtl="0" algn="ctr">
              <a:lnSpc>
                <a:spcPct val="13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communication tools</a:t>
            </a:r>
            <a:endParaRPr/>
          </a:p>
        </p:txBody>
      </p:sp>
      <p:sp>
        <p:nvSpPr>
          <p:cNvPr id="423" name="Google Shape;423;p31"/>
          <p:cNvSpPr txBox="1"/>
          <p:nvPr/>
        </p:nvSpPr>
        <p:spPr>
          <a:xfrm>
            <a:off x="4880995" y="9069291"/>
            <a:ext cx="4265562" cy="7327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Presentations are</a:t>
            </a:r>
            <a:endParaRPr/>
          </a:p>
          <a:p>
            <a:pPr indent="0" lvl="0" marL="0" marR="0" rtl="0" algn="ctr">
              <a:lnSpc>
                <a:spcPct val="13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communication tools</a:t>
            </a:r>
            <a:endParaRPr/>
          </a:p>
        </p:txBody>
      </p:sp>
      <p:sp>
        <p:nvSpPr>
          <p:cNvPr id="424" name="Google Shape;424;p31"/>
          <p:cNvSpPr txBox="1"/>
          <p:nvPr/>
        </p:nvSpPr>
        <p:spPr>
          <a:xfrm>
            <a:off x="9271497" y="9069291"/>
            <a:ext cx="4265562" cy="7327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Presentations are</a:t>
            </a:r>
            <a:endParaRPr/>
          </a:p>
          <a:p>
            <a:pPr indent="0" lvl="0" marL="0" marR="0" rtl="0" algn="ctr">
              <a:lnSpc>
                <a:spcPct val="13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communication tools</a:t>
            </a:r>
            <a:endParaRPr/>
          </a:p>
        </p:txBody>
      </p:sp>
      <p:sp>
        <p:nvSpPr>
          <p:cNvPr id="425" name="Google Shape;425;p31"/>
          <p:cNvSpPr txBox="1"/>
          <p:nvPr/>
        </p:nvSpPr>
        <p:spPr>
          <a:xfrm>
            <a:off x="13661999" y="9069291"/>
            <a:ext cx="4265562" cy="7327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Presentations are</a:t>
            </a:r>
            <a:endParaRPr/>
          </a:p>
          <a:p>
            <a:pPr indent="0" lvl="0" marL="0" marR="0" rtl="0" algn="ctr">
              <a:lnSpc>
                <a:spcPct val="13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communication tools</a:t>
            </a:r>
            <a:endParaRPr/>
          </a:p>
        </p:txBody>
      </p:sp>
      <p:sp>
        <p:nvSpPr>
          <p:cNvPr id="426" name="Google Shape;426;p31"/>
          <p:cNvSpPr txBox="1"/>
          <p:nvPr/>
        </p:nvSpPr>
        <p:spPr>
          <a:xfrm>
            <a:off x="11938151" y="848050"/>
            <a:ext cx="58449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Marketing campaign launches on September 1st, with promotions starting on October 1st.</a:t>
            </a:r>
            <a:endParaRPr/>
          </a:p>
        </p:txBody>
      </p:sp>
      <p:sp>
        <p:nvSpPr>
          <p:cNvPr id="427" name="Google Shape;427;p31"/>
          <p:cNvSpPr txBox="1"/>
          <p:nvPr/>
        </p:nvSpPr>
        <p:spPr>
          <a:xfrm>
            <a:off x="1157234" y="371475"/>
            <a:ext cx="8544678" cy="15049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Market Research</a:t>
            </a:r>
            <a:endParaRPr/>
          </a:p>
        </p:txBody>
      </p:sp>
      <p:pic>
        <p:nvPicPr>
          <p:cNvPr id="428" name="Google Shape;428;p31"/>
          <p:cNvPicPr preferRelativeResize="0"/>
          <p:nvPr/>
        </p:nvPicPr>
        <p:blipFill>
          <a:blip r:embed="rId4">
            <a:alphaModFix/>
          </a:blip>
          <a:stretch>
            <a:fillRect/>
          </a:stretch>
        </p:blipFill>
        <p:spPr>
          <a:xfrm>
            <a:off x="-881050" y="1876425"/>
            <a:ext cx="2358475" cy="2635942"/>
          </a:xfrm>
          <a:prstGeom prst="rect">
            <a:avLst/>
          </a:prstGeom>
          <a:noFill/>
          <a:ln>
            <a:noFill/>
          </a:ln>
        </p:spPr>
      </p:pic>
      <p:pic>
        <p:nvPicPr>
          <p:cNvPr id="429" name="Google Shape;429;p31"/>
          <p:cNvPicPr preferRelativeResize="0"/>
          <p:nvPr/>
        </p:nvPicPr>
        <p:blipFill>
          <a:blip r:embed="rId5">
            <a:alphaModFix/>
          </a:blip>
          <a:stretch>
            <a:fillRect/>
          </a:stretch>
        </p:blipFill>
        <p:spPr>
          <a:xfrm>
            <a:off x="10009850" y="363692"/>
            <a:ext cx="1408950" cy="1659445"/>
          </a:xfrm>
          <a:prstGeom prst="rect">
            <a:avLst/>
          </a:prstGeom>
          <a:noFill/>
          <a:ln>
            <a:noFill/>
          </a:ln>
        </p:spPr>
      </p:pic>
      <p:pic>
        <p:nvPicPr>
          <p:cNvPr id="430" name="Google Shape;430;p31"/>
          <p:cNvPicPr preferRelativeResize="0"/>
          <p:nvPr/>
        </p:nvPicPr>
        <p:blipFill>
          <a:blip r:embed="rId6">
            <a:alphaModFix/>
          </a:blip>
          <a:stretch>
            <a:fillRect/>
          </a:stretch>
        </p:blipFill>
        <p:spPr>
          <a:xfrm>
            <a:off x="16812478" y="4249638"/>
            <a:ext cx="2576194" cy="3431175"/>
          </a:xfrm>
          <a:prstGeom prst="rect">
            <a:avLst/>
          </a:prstGeom>
          <a:noFill/>
          <a:ln>
            <a:noFill/>
          </a:ln>
        </p:spPr>
      </p:pic>
      <p:pic>
        <p:nvPicPr>
          <p:cNvPr id="431" name="Google Shape;431;p31"/>
          <p:cNvPicPr preferRelativeResize="0"/>
          <p:nvPr/>
        </p:nvPicPr>
        <p:blipFill>
          <a:blip r:embed="rId7">
            <a:alphaModFix/>
          </a:blip>
          <a:stretch>
            <a:fillRect/>
          </a:stretch>
        </p:blipFill>
        <p:spPr>
          <a:xfrm>
            <a:off x="1787700" y="6968698"/>
            <a:ext cx="1662250" cy="1291464"/>
          </a:xfrm>
          <a:prstGeom prst="rect">
            <a:avLst/>
          </a:prstGeom>
          <a:noFill/>
          <a:ln>
            <a:noFill/>
          </a:ln>
        </p:spPr>
      </p:pic>
      <p:pic>
        <p:nvPicPr>
          <p:cNvPr id="432" name="Google Shape;432;p31"/>
          <p:cNvPicPr preferRelativeResize="0"/>
          <p:nvPr/>
        </p:nvPicPr>
        <p:blipFill>
          <a:blip r:embed="rId8">
            <a:alphaModFix/>
          </a:blip>
          <a:stretch>
            <a:fillRect/>
          </a:stretch>
        </p:blipFill>
        <p:spPr>
          <a:xfrm>
            <a:off x="6259475" y="6968692"/>
            <a:ext cx="1508611" cy="1291475"/>
          </a:xfrm>
          <a:prstGeom prst="rect">
            <a:avLst/>
          </a:prstGeom>
          <a:noFill/>
          <a:ln>
            <a:noFill/>
          </a:ln>
        </p:spPr>
      </p:pic>
      <p:pic>
        <p:nvPicPr>
          <p:cNvPr id="433" name="Google Shape;433;p31"/>
          <p:cNvPicPr preferRelativeResize="0"/>
          <p:nvPr/>
        </p:nvPicPr>
        <p:blipFill>
          <a:blip r:embed="rId9">
            <a:alphaModFix/>
          </a:blip>
          <a:stretch>
            <a:fillRect/>
          </a:stretch>
        </p:blipFill>
        <p:spPr>
          <a:xfrm>
            <a:off x="10769975" y="6870809"/>
            <a:ext cx="1348600" cy="1487241"/>
          </a:xfrm>
          <a:prstGeom prst="rect">
            <a:avLst/>
          </a:prstGeom>
          <a:noFill/>
          <a:ln>
            <a:noFill/>
          </a:ln>
        </p:spPr>
      </p:pic>
      <p:pic>
        <p:nvPicPr>
          <p:cNvPr id="434" name="Google Shape;434;p31"/>
          <p:cNvPicPr preferRelativeResize="0"/>
          <p:nvPr/>
        </p:nvPicPr>
        <p:blipFill>
          <a:blip r:embed="rId10">
            <a:alphaModFix/>
          </a:blip>
          <a:stretch>
            <a:fillRect/>
          </a:stretch>
        </p:blipFill>
        <p:spPr>
          <a:xfrm>
            <a:off x="15040475" y="6923571"/>
            <a:ext cx="1508600" cy="13817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102" name="Shape 102"/>
        <p:cNvGrpSpPr/>
        <p:nvPr/>
      </p:nvGrpSpPr>
      <p:grpSpPr>
        <a:xfrm>
          <a:off x="0" y="0"/>
          <a:ext cx="0" cy="0"/>
          <a:chOff x="0" y="0"/>
          <a:chExt cx="0" cy="0"/>
        </a:xfrm>
      </p:grpSpPr>
      <p:pic>
        <p:nvPicPr>
          <p:cNvPr id="103" name="Google Shape;103;p14"/>
          <p:cNvPicPr preferRelativeResize="0"/>
          <p:nvPr/>
        </p:nvPicPr>
        <p:blipFill>
          <a:blip r:embed="rId3">
            <a:alphaModFix/>
          </a:blip>
          <a:stretch>
            <a:fillRect/>
          </a:stretch>
        </p:blipFill>
        <p:spPr>
          <a:xfrm>
            <a:off x="12501738" y="2976725"/>
            <a:ext cx="5271199" cy="9157900"/>
          </a:xfrm>
          <a:prstGeom prst="rect">
            <a:avLst/>
          </a:prstGeom>
          <a:noFill/>
          <a:ln>
            <a:noFill/>
          </a:ln>
        </p:spPr>
      </p:pic>
      <p:pic>
        <p:nvPicPr>
          <p:cNvPr id="104" name="Google Shape;104;p14"/>
          <p:cNvPicPr preferRelativeResize="0"/>
          <p:nvPr/>
        </p:nvPicPr>
        <p:blipFill>
          <a:blip r:embed="rId3">
            <a:alphaModFix/>
          </a:blip>
          <a:stretch>
            <a:fillRect/>
          </a:stretch>
        </p:blipFill>
        <p:spPr>
          <a:xfrm>
            <a:off x="711626" y="2976725"/>
            <a:ext cx="5271199" cy="9157900"/>
          </a:xfrm>
          <a:prstGeom prst="rect">
            <a:avLst/>
          </a:prstGeom>
          <a:noFill/>
          <a:ln>
            <a:noFill/>
          </a:ln>
        </p:spPr>
      </p:pic>
      <p:sp>
        <p:nvSpPr>
          <p:cNvPr id="105" name="Google Shape;105;p14"/>
          <p:cNvSpPr txBox="1"/>
          <p:nvPr/>
        </p:nvSpPr>
        <p:spPr>
          <a:xfrm>
            <a:off x="13083636" y="4314724"/>
            <a:ext cx="39774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Click on the "Canva" button under this presentation preview. Start editing your presentation. You need to sign in to your Canva account.</a:t>
            </a:r>
            <a:endParaRPr/>
          </a:p>
        </p:txBody>
      </p:sp>
      <p:sp>
        <p:nvSpPr>
          <p:cNvPr id="106" name="Google Shape;106;p14"/>
          <p:cNvSpPr txBox="1"/>
          <p:nvPr/>
        </p:nvSpPr>
        <p:spPr>
          <a:xfrm>
            <a:off x="1990958" y="1076325"/>
            <a:ext cx="14306100" cy="9234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How to Use This Presentation</a:t>
            </a:r>
            <a:endParaRPr/>
          </a:p>
        </p:txBody>
      </p:sp>
      <p:pic>
        <p:nvPicPr>
          <p:cNvPr id="107" name="Google Shape;107;p14"/>
          <p:cNvPicPr preferRelativeResize="0"/>
          <p:nvPr/>
        </p:nvPicPr>
        <p:blipFill>
          <a:blip r:embed="rId3">
            <a:alphaModFix/>
          </a:blip>
          <a:stretch>
            <a:fillRect/>
          </a:stretch>
        </p:blipFill>
        <p:spPr>
          <a:xfrm>
            <a:off x="6606688" y="2976725"/>
            <a:ext cx="5271199" cy="9157900"/>
          </a:xfrm>
          <a:prstGeom prst="rect">
            <a:avLst/>
          </a:prstGeom>
          <a:noFill/>
          <a:ln>
            <a:noFill/>
          </a:ln>
        </p:spPr>
      </p:pic>
      <p:sp>
        <p:nvSpPr>
          <p:cNvPr id="108" name="Google Shape;108;p14"/>
          <p:cNvSpPr txBox="1"/>
          <p:nvPr/>
        </p:nvSpPr>
        <p:spPr>
          <a:xfrm>
            <a:off x="1027674" y="4314724"/>
            <a:ext cx="4509300" cy="443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Click on the "Google Slides" button below this presentation preview. Make sure to sign in to your Google account. Click on "Make a copy." Start editing your presentation.</a:t>
            </a:r>
            <a:endParaRPr/>
          </a:p>
          <a:p>
            <a:pPr indent="0" lvl="0" marL="0" marR="0" rtl="0" algn="ctr">
              <a:lnSpc>
                <a:spcPct val="100000"/>
              </a:lnSpc>
              <a:spcBef>
                <a:spcPts val="0"/>
              </a:spcBef>
              <a:spcAft>
                <a:spcPts val="0"/>
              </a:spcAft>
              <a:buNone/>
            </a:pPr>
            <a:r>
              <a:rPr b="0" i="0" lang="en-US" sz="2400" u="sng" cap="none" strike="noStrike">
                <a:solidFill>
                  <a:srgbClr val="011053"/>
                </a:solidFill>
                <a:latin typeface="Barlow Semi Condensed"/>
                <a:ea typeface="Barlow Semi Condensed"/>
                <a:cs typeface="Barlow Semi Condensed"/>
                <a:sym typeface="Barlow Semi Condensed"/>
              </a:rPr>
              <a:t>Alternative:</a:t>
            </a:r>
            <a:r>
              <a:rPr b="0" i="0" lang="en-US" sz="2400" u="none" cap="none" strike="noStrike">
                <a:solidFill>
                  <a:srgbClr val="011053"/>
                </a:solidFill>
                <a:latin typeface="Barlow Semi Condensed"/>
                <a:ea typeface="Barlow Semi Condensed"/>
                <a:cs typeface="Barlow Semi Condensed"/>
                <a:sym typeface="Barlow Semi Condensed"/>
              </a:rPr>
              <a:t> Click on the "Share" button on the top right corner in Canva and click on "More" at the bottom of the menu. Enter "Google Drive" in the search bar and click on the GDrive icon to add this design as a Google slide in your GDrive.</a:t>
            </a:r>
            <a:endParaRPr/>
          </a:p>
        </p:txBody>
      </p:sp>
      <p:pic>
        <p:nvPicPr>
          <p:cNvPr id="109" name="Google Shape;109;p14"/>
          <p:cNvPicPr preferRelativeResize="0"/>
          <p:nvPr/>
        </p:nvPicPr>
        <p:blipFill>
          <a:blip r:embed="rId4">
            <a:alphaModFix/>
          </a:blip>
          <a:stretch>
            <a:fillRect/>
          </a:stretch>
        </p:blipFill>
        <p:spPr>
          <a:xfrm>
            <a:off x="14850325" y="6526098"/>
            <a:ext cx="4421725" cy="4953853"/>
          </a:xfrm>
          <a:prstGeom prst="rect">
            <a:avLst/>
          </a:prstGeom>
          <a:noFill/>
          <a:ln>
            <a:noFill/>
          </a:ln>
        </p:spPr>
      </p:pic>
      <p:sp>
        <p:nvSpPr>
          <p:cNvPr id="110" name="Google Shape;110;p14"/>
          <p:cNvSpPr txBox="1"/>
          <p:nvPr/>
        </p:nvSpPr>
        <p:spPr>
          <a:xfrm>
            <a:off x="711615" y="3417999"/>
            <a:ext cx="5141301" cy="6134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004584"/>
                </a:solidFill>
                <a:latin typeface="Bebas Neue"/>
                <a:ea typeface="Bebas Neue"/>
                <a:cs typeface="Bebas Neue"/>
                <a:sym typeface="Bebas Neue"/>
              </a:rPr>
              <a:t>GOOGLE SLIDES</a:t>
            </a:r>
            <a:endParaRPr/>
          </a:p>
        </p:txBody>
      </p:sp>
      <p:sp>
        <p:nvSpPr>
          <p:cNvPr id="111" name="Google Shape;111;p14"/>
          <p:cNvSpPr txBox="1"/>
          <p:nvPr/>
        </p:nvSpPr>
        <p:spPr>
          <a:xfrm>
            <a:off x="6819955" y="4314724"/>
            <a:ext cx="46482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Click on the "PowerPoint" button below this presentation preview. Start editing your presentation.</a:t>
            </a:r>
            <a:endParaRPr/>
          </a:p>
          <a:p>
            <a:pPr indent="0" lvl="0" marL="0" marR="0" rtl="0" algn="ctr">
              <a:lnSpc>
                <a:spcPct val="100000"/>
              </a:lnSpc>
              <a:spcBef>
                <a:spcPts val="0"/>
              </a:spcBef>
              <a:spcAft>
                <a:spcPts val="0"/>
              </a:spcAft>
              <a:buNone/>
            </a:pPr>
            <a:r>
              <a:rPr b="0" i="0" lang="en-US" sz="2400" u="sng" cap="none" strike="noStrike">
                <a:solidFill>
                  <a:srgbClr val="011053"/>
                </a:solidFill>
                <a:latin typeface="Barlow Semi Condensed"/>
                <a:ea typeface="Barlow Semi Condensed"/>
                <a:cs typeface="Barlow Semi Condensed"/>
                <a:sym typeface="Barlow Semi Condensed"/>
              </a:rPr>
              <a:t>Alternative:</a:t>
            </a:r>
            <a:r>
              <a:rPr b="0" i="0" lang="en-US" sz="2400" u="none" cap="none" strike="noStrike">
                <a:solidFill>
                  <a:srgbClr val="011053"/>
                </a:solidFill>
                <a:latin typeface="Barlow Semi Condensed"/>
                <a:ea typeface="Barlow Semi Condensed"/>
                <a:cs typeface="Barlow Semi Condensed"/>
                <a:sym typeface="Barlow Semi Condensed"/>
              </a:rPr>
              <a:t> From Canva template file, Click on the "Share" button on the top right corner in Canva and click on "More" at the bottom of the menu. Enter "PowerPoint" in the search bar and click on the PowerPoint icon to download.</a:t>
            </a:r>
            <a:endParaRPr/>
          </a:p>
        </p:txBody>
      </p:sp>
      <p:sp>
        <p:nvSpPr>
          <p:cNvPr id="112" name="Google Shape;112;p14"/>
          <p:cNvSpPr txBox="1"/>
          <p:nvPr/>
        </p:nvSpPr>
        <p:spPr>
          <a:xfrm>
            <a:off x="6573349" y="3417999"/>
            <a:ext cx="5141301" cy="6134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004584"/>
                </a:solidFill>
                <a:latin typeface="Bebas Neue"/>
                <a:ea typeface="Bebas Neue"/>
                <a:cs typeface="Bebas Neue"/>
                <a:sym typeface="Bebas Neue"/>
              </a:rPr>
              <a:t>POWERPOINT</a:t>
            </a:r>
            <a:endParaRPr/>
          </a:p>
        </p:txBody>
      </p:sp>
      <p:sp>
        <p:nvSpPr>
          <p:cNvPr id="113" name="Google Shape;113;p14"/>
          <p:cNvSpPr txBox="1"/>
          <p:nvPr/>
        </p:nvSpPr>
        <p:spPr>
          <a:xfrm>
            <a:off x="12501759" y="3417999"/>
            <a:ext cx="5141400" cy="613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004584"/>
                </a:solidFill>
                <a:latin typeface="Bebas Neue"/>
                <a:ea typeface="Bebas Neue"/>
                <a:cs typeface="Bebas Neue"/>
                <a:sym typeface="Bebas Neue"/>
              </a:rPr>
              <a:t>CANVA</a:t>
            </a:r>
            <a:endParaRPr/>
          </a:p>
        </p:txBody>
      </p:sp>
      <p:pic>
        <p:nvPicPr>
          <p:cNvPr id="114" name="Google Shape;114;p14"/>
          <p:cNvPicPr preferRelativeResize="0"/>
          <p:nvPr/>
        </p:nvPicPr>
        <p:blipFill>
          <a:blip r:embed="rId5">
            <a:alphaModFix/>
          </a:blip>
          <a:stretch>
            <a:fillRect/>
          </a:stretch>
        </p:blipFill>
        <p:spPr>
          <a:xfrm>
            <a:off x="711625" y="838200"/>
            <a:ext cx="1138800" cy="1341254"/>
          </a:xfrm>
          <a:prstGeom prst="rect">
            <a:avLst/>
          </a:prstGeom>
          <a:noFill/>
          <a:ln>
            <a:noFill/>
          </a:ln>
        </p:spPr>
      </p:pic>
      <p:pic>
        <p:nvPicPr>
          <p:cNvPr id="115" name="Google Shape;115;p14"/>
          <p:cNvPicPr preferRelativeResize="0"/>
          <p:nvPr/>
        </p:nvPicPr>
        <p:blipFill>
          <a:blip r:embed="rId5">
            <a:alphaModFix/>
          </a:blip>
          <a:stretch>
            <a:fillRect/>
          </a:stretch>
        </p:blipFill>
        <p:spPr>
          <a:xfrm>
            <a:off x="16491788" y="838200"/>
            <a:ext cx="1138800" cy="134125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438" name="Shape 438"/>
        <p:cNvGrpSpPr/>
        <p:nvPr/>
      </p:nvGrpSpPr>
      <p:grpSpPr>
        <a:xfrm>
          <a:off x="0" y="0"/>
          <a:ext cx="0" cy="0"/>
          <a:chOff x="0" y="0"/>
          <a:chExt cx="0" cy="0"/>
        </a:xfrm>
      </p:grpSpPr>
      <p:pic>
        <p:nvPicPr>
          <p:cNvPr id="439" name="Google Shape;439;p32"/>
          <p:cNvPicPr preferRelativeResize="0"/>
          <p:nvPr/>
        </p:nvPicPr>
        <p:blipFill>
          <a:blip r:embed="rId3">
            <a:alphaModFix/>
          </a:blip>
          <a:stretch>
            <a:fillRect/>
          </a:stretch>
        </p:blipFill>
        <p:spPr>
          <a:xfrm>
            <a:off x="-3568200" y="6336175"/>
            <a:ext cx="23871488" cy="6900325"/>
          </a:xfrm>
          <a:prstGeom prst="rect">
            <a:avLst/>
          </a:prstGeom>
          <a:noFill/>
          <a:ln>
            <a:noFill/>
          </a:ln>
        </p:spPr>
      </p:pic>
      <p:pic>
        <p:nvPicPr>
          <p:cNvPr id="440" name="Google Shape;440;p32"/>
          <p:cNvPicPr preferRelativeResize="0"/>
          <p:nvPr/>
        </p:nvPicPr>
        <p:blipFill>
          <a:blip r:embed="rId4">
            <a:alphaModFix/>
          </a:blip>
          <a:stretch>
            <a:fillRect/>
          </a:stretch>
        </p:blipFill>
        <p:spPr>
          <a:xfrm>
            <a:off x="10817240" y="736354"/>
            <a:ext cx="7904802" cy="2715294"/>
          </a:xfrm>
          <a:prstGeom prst="rect">
            <a:avLst/>
          </a:prstGeom>
          <a:noFill/>
          <a:ln>
            <a:noFill/>
          </a:ln>
        </p:spPr>
      </p:pic>
      <p:pic>
        <p:nvPicPr>
          <p:cNvPr id="441" name="Google Shape;441;p32"/>
          <p:cNvPicPr preferRelativeResize="0"/>
          <p:nvPr/>
        </p:nvPicPr>
        <p:blipFill>
          <a:blip r:embed="rId5">
            <a:alphaModFix/>
          </a:blip>
          <a:stretch>
            <a:fillRect/>
          </a:stretch>
        </p:blipFill>
        <p:spPr>
          <a:xfrm>
            <a:off x="-1324028" y="2329030"/>
            <a:ext cx="7315200" cy="3169489"/>
          </a:xfrm>
          <a:prstGeom prst="rect">
            <a:avLst/>
          </a:prstGeom>
          <a:noFill/>
          <a:ln>
            <a:noFill/>
          </a:ln>
        </p:spPr>
      </p:pic>
      <p:sp>
        <p:nvSpPr>
          <p:cNvPr id="442" name="Google Shape;442;p32"/>
          <p:cNvSpPr txBox="1"/>
          <p:nvPr/>
        </p:nvSpPr>
        <p:spPr>
          <a:xfrm>
            <a:off x="2707764" y="9250917"/>
            <a:ext cx="5407255"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the featured statistic.</a:t>
            </a:r>
            <a:endParaRPr/>
          </a:p>
        </p:txBody>
      </p:sp>
      <p:sp>
        <p:nvSpPr>
          <p:cNvPr id="443" name="Google Shape;443;p32"/>
          <p:cNvSpPr txBox="1"/>
          <p:nvPr/>
        </p:nvSpPr>
        <p:spPr>
          <a:xfrm>
            <a:off x="4557073" y="2960839"/>
            <a:ext cx="9174000" cy="289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828" u="none" cap="none" strike="noStrike">
                <a:solidFill>
                  <a:srgbClr val="0E56C4"/>
                </a:solidFill>
                <a:latin typeface="Grand Hotel"/>
                <a:ea typeface="Grand Hotel"/>
                <a:cs typeface="Grand Hotel"/>
                <a:sym typeface="Grand Hotel"/>
              </a:rPr>
              <a:t>123,456,789</a:t>
            </a:r>
            <a:endParaRPr/>
          </a:p>
        </p:txBody>
      </p:sp>
      <p:pic>
        <p:nvPicPr>
          <p:cNvPr id="444" name="Google Shape;444;p32"/>
          <p:cNvPicPr preferRelativeResize="0"/>
          <p:nvPr/>
        </p:nvPicPr>
        <p:blipFill>
          <a:blip r:embed="rId6">
            <a:alphaModFix/>
          </a:blip>
          <a:stretch>
            <a:fillRect/>
          </a:stretch>
        </p:blipFill>
        <p:spPr>
          <a:xfrm>
            <a:off x="12506925" y="1308547"/>
            <a:ext cx="866450" cy="1020483"/>
          </a:xfrm>
          <a:prstGeom prst="rect">
            <a:avLst/>
          </a:prstGeom>
          <a:noFill/>
          <a:ln>
            <a:noFill/>
          </a:ln>
        </p:spPr>
      </p:pic>
      <p:pic>
        <p:nvPicPr>
          <p:cNvPr id="445" name="Google Shape;445;p32"/>
          <p:cNvPicPr preferRelativeResize="0"/>
          <p:nvPr/>
        </p:nvPicPr>
        <p:blipFill>
          <a:blip r:embed="rId7">
            <a:alphaModFix/>
          </a:blip>
          <a:stretch>
            <a:fillRect/>
          </a:stretch>
        </p:blipFill>
        <p:spPr>
          <a:xfrm>
            <a:off x="-807103" y="304800"/>
            <a:ext cx="2356584" cy="2656039"/>
          </a:xfrm>
          <a:prstGeom prst="rect">
            <a:avLst/>
          </a:prstGeom>
          <a:noFill/>
          <a:ln>
            <a:noFill/>
          </a:ln>
        </p:spPr>
      </p:pic>
      <p:pic>
        <p:nvPicPr>
          <p:cNvPr id="446" name="Google Shape;446;p32"/>
          <p:cNvPicPr preferRelativeResize="0"/>
          <p:nvPr/>
        </p:nvPicPr>
        <p:blipFill>
          <a:blip r:embed="rId8">
            <a:alphaModFix/>
          </a:blip>
          <a:stretch>
            <a:fillRect/>
          </a:stretch>
        </p:blipFill>
        <p:spPr>
          <a:xfrm>
            <a:off x="463875" y="6265400"/>
            <a:ext cx="2530674" cy="3852125"/>
          </a:xfrm>
          <a:prstGeom prst="rect">
            <a:avLst/>
          </a:prstGeom>
          <a:noFill/>
          <a:ln>
            <a:noFill/>
          </a:ln>
        </p:spPr>
      </p:pic>
      <p:pic>
        <p:nvPicPr>
          <p:cNvPr id="447" name="Google Shape;447;p32"/>
          <p:cNvPicPr preferRelativeResize="0"/>
          <p:nvPr/>
        </p:nvPicPr>
        <p:blipFill>
          <a:blip r:embed="rId9">
            <a:alphaModFix/>
          </a:blip>
          <a:stretch>
            <a:fillRect/>
          </a:stretch>
        </p:blipFill>
        <p:spPr>
          <a:xfrm>
            <a:off x="10817247" y="6434875"/>
            <a:ext cx="1808367" cy="2656039"/>
          </a:xfrm>
          <a:prstGeom prst="rect">
            <a:avLst/>
          </a:prstGeom>
          <a:noFill/>
          <a:ln>
            <a:noFill/>
          </a:ln>
        </p:spPr>
      </p:pic>
      <p:pic>
        <p:nvPicPr>
          <p:cNvPr id="448" name="Google Shape;448;p32"/>
          <p:cNvPicPr preferRelativeResize="0"/>
          <p:nvPr/>
        </p:nvPicPr>
        <p:blipFill>
          <a:blip r:embed="rId10">
            <a:alphaModFix/>
          </a:blip>
          <a:stretch>
            <a:fillRect/>
          </a:stretch>
        </p:blipFill>
        <p:spPr>
          <a:xfrm>
            <a:off x="14574972" y="7375363"/>
            <a:ext cx="2135247" cy="2656039"/>
          </a:xfrm>
          <a:prstGeom prst="rect">
            <a:avLst/>
          </a:prstGeom>
          <a:noFill/>
          <a:ln>
            <a:noFill/>
          </a:ln>
        </p:spPr>
      </p:pic>
      <p:pic>
        <p:nvPicPr>
          <p:cNvPr id="449" name="Google Shape;449;p32"/>
          <p:cNvPicPr preferRelativeResize="0"/>
          <p:nvPr/>
        </p:nvPicPr>
        <p:blipFill>
          <a:blip r:embed="rId11">
            <a:alphaModFix/>
          </a:blip>
          <a:stretch>
            <a:fillRect/>
          </a:stretch>
        </p:blipFill>
        <p:spPr>
          <a:xfrm>
            <a:off x="16365474" y="4021613"/>
            <a:ext cx="2356575" cy="22437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453" name="Shape 453"/>
        <p:cNvGrpSpPr/>
        <p:nvPr/>
      </p:nvGrpSpPr>
      <p:grpSpPr>
        <a:xfrm>
          <a:off x="0" y="0"/>
          <a:ext cx="0" cy="0"/>
          <a:chOff x="0" y="0"/>
          <a:chExt cx="0" cy="0"/>
        </a:xfrm>
      </p:grpSpPr>
      <p:pic>
        <p:nvPicPr>
          <p:cNvPr id="454" name="Google Shape;454;p33"/>
          <p:cNvPicPr preferRelativeResize="0"/>
          <p:nvPr/>
        </p:nvPicPr>
        <p:blipFill>
          <a:blip r:embed="rId3">
            <a:alphaModFix/>
          </a:blip>
          <a:stretch>
            <a:fillRect/>
          </a:stretch>
        </p:blipFill>
        <p:spPr>
          <a:xfrm>
            <a:off x="7572750" y="1386211"/>
            <a:ext cx="9933526" cy="8208149"/>
          </a:xfrm>
          <a:prstGeom prst="rect">
            <a:avLst/>
          </a:prstGeom>
          <a:noFill/>
          <a:ln>
            <a:noFill/>
          </a:ln>
        </p:spPr>
      </p:pic>
      <p:pic>
        <p:nvPicPr>
          <p:cNvPr id="455" name="Google Shape;455;p33"/>
          <p:cNvPicPr preferRelativeResize="0"/>
          <p:nvPr/>
        </p:nvPicPr>
        <p:blipFill>
          <a:blip r:embed="rId4">
            <a:alphaModFix/>
          </a:blip>
          <a:stretch>
            <a:fillRect/>
          </a:stretch>
        </p:blipFill>
        <p:spPr>
          <a:xfrm>
            <a:off x="-2053750" y="7399259"/>
            <a:ext cx="12317501" cy="4139713"/>
          </a:xfrm>
          <a:prstGeom prst="rect">
            <a:avLst/>
          </a:prstGeom>
          <a:noFill/>
          <a:ln>
            <a:noFill/>
          </a:ln>
        </p:spPr>
      </p:pic>
      <p:pic>
        <p:nvPicPr>
          <p:cNvPr id="456" name="Google Shape;456;p33"/>
          <p:cNvPicPr preferRelativeResize="0"/>
          <p:nvPr/>
        </p:nvPicPr>
        <p:blipFill>
          <a:blip r:embed="rId5">
            <a:alphaModFix/>
          </a:blip>
          <a:stretch>
            <a:fillRect/>
          </a:stretch>
        </p:blipFill>
        <p:spPr>
          <a:xfrm>
            <a:off x="3834773" y="7943142"/>
            <a:ext cx="2907625" cy="2481507"/>
          </a:xfrm>
          <a:prstGeom prst="rect">
            <a:avLst/>
          </a:prstGeom>
          <a:noFill/>
          <a:ln>
            <a:noFill/>
          </a:ln>
        </p:spPr>
      </p:pic>
      <p:pic>
        <p:nvPicPr>
          <p:cNvPr id="457" name="Google Shape;457;p33"/>
          <p:cNvPicPr preferRelativeResize="0"/>
          <p:nvPr/>
        </p:nvPicPr>
        <p:blipFill>
          <a:blip r:embed="rId6">
            <a:alphaModFix/>
          </a:blip>
          <a:stretch>
            <a:fillRect/>
          </a:stretch>
        </p:blipFill>
        <p:spPr>
          <a:xfrm>
            <a:off x="735713" y="6357274"/>
            <a:ext cx="2907650" cy="3987274"/>
          </a:xfrm>
          <a:prstGeom prst="rect">
            <a:avLst/>
          </a:prstGeom>
          <a:noFill/>
          <a:ln>
            <a:noFill/>
          </a:ln>
        </p:spPr>
      </p:pic>
      <p:pic>
        <p:nvPicPr>
          <p:cNvPr id="458" name="Google Shape;458;p33"/>
          <p:cNvPicPr preferRelativeResize="0"/>
          <p:nvPr/>
        </p:nvPicPr>
        <p:blipFill>
          <a:blip r:embed="rId7">
            <a:alphaModFix/>
          </a:blip>
          <a:stretch>
            <a:fillRect/>
          </a:stretch>
        </p:blipFill>
        <p:spPr>
          <a:xfrm>
            <a:off x="2173600" y="7507256"/>
            <a:ext cx="2920659" cy="3061568"/>
          </a:xfrm>
          <a:prstGeom prst="rect">
            <a:avLst/>
          </a:prstGeom>
          <a:noFill/>
          <a:ln>
            <a:noFill/>
          </a:ln>
        </p:spPr>
      </p:pic>
      <p:sp>
        <p:nvSpPr>
          <p:cNvPr id="459" name="Google Shape;459;p33"/>
          <p:cNvSpPr txBox="1"/>
          <p:nvPr/>
        </p:nvSpPr>
        <p:spPr>
          <a:xfrm>
            <a:off x="1028700" y="1451906"/>
            <a:ext cx="5713800" cy="153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Contact Us</a:t>
            </a:r>
            <a:endParaRPr/>
          </a:p>
        </p:txBody>
      </p:sp>
      <p:sp>
        <p:nvSpPr>
          <p:cNvPr id="460" name="Google Shape;460;p33"/>
          <p:cNvSpPr txBox="1"/>
          <p:nvPr/>
        </p:nvSpPr>
        <p:spPr>
          <a:xfrm>
            <a:off x="8145682" y="4603115"/>
            <a:ext cx="4892954"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hello@reallygreatsite.com</a:t>
            </a:r>
            <a:endParaRPr/>
          </a:p>
        </p:txBody>
      </p:sp>
      <p:sp>
        <p:nvSpPr>
          <p:cNvPr id="461" name="Google Shape;461;p33"/>
          <p:cNvSpPr txBox="1"/>
          <p:nvPr/>
        </p:nvSpPr>
        <p:spPr>
          <a:xfrm>
            <a:off x="8145682" y="7464466"/>
            <a:ext cx="4892954"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reallygreatsite.com</a:t>
            </a:r>
            <a:endParaRPr/>
          </a:p>
        </p:txBody>
      </p:sp>
      <p:sp>
        <p:nvSpPr>
          <p:cNvPr id="462" name="Google Shape;462;p33"/>
          <p:cNvSpPr txBox="1"/>
          <p:nvPr/>
        </p:nvSpPr>
        <p:spPr>
          <a:xfrm>
            <a:off x="12555630" y="7464466"/>
            <a:ext cx="3823939"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123 Anywhere St., Any City</a:t>
            </a:r>
            <a:endParaRPr/>
          </a:p>
        </p:txBody>
      </p:sp>
      <p:sp>
        <p:nvSpPr>
          <p:cNvPr id="463" name="Google Shape;463;p33"/>
          <p:cNvSpPr txBox="1"/>
          <p:nvPr/>
        </p:nvSpPr>
        <p:spPr>
          <a:xfrm>
            <a:off x="13013779" y="4603115"/>
            <a:ext cx="290764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@reallygreatsite</a:t>
            </a:r>
            <a:endParaRPr/>
          </a:p>
        </p:txBody>
      </p:sp>
      <p:pic>
        <p:nvPicPr>
          <p:cNvPr id="464" name="Google Shape;464;p33"/>
          <p:cNvPicPr preferRelativeResize="0"/>
          <p:nvPr/>
        </p:nvPicPr>
        <p:blipFill>
          <a:blip r:embed="rId8">
            <a:alphaModFix/>
          </a:blip>
          <a:stretch>
            <a:fillRect/>
          </a:stretch>
        </p:blipFill>
        <p:spPr>
          <a:xfrm>
            <a:off x="16105680" y="-235077"/>
            <a:ext cx="3497576" cy="4118535"/>
          </a:xfrm>
          <a:prstGeom prst="rect">
            <a:avLst/>
          </a:prstGeom>
          <a:noFill/>
          <a:ln>
            <a:noFill/>
          </a:ln>
        </p:spPr>
      </p:pic>
      <p:pic>
        <p:nvPicPr>
          <p:cNvPr id="465" name="Google Shape;465;p33"/>
          <p:cNvPicPr preferRelativeResize="0"/>
          <p:nvPr/>
        </p:nvPicPr>
        <p:blipFill>
          <a:blip r:embed="rId9">
            <a:alphaModFix/>
          </a:blip>
          <a:stretch>
            <a:fillRect/>
          </a:stretch>
        </p:blipFill>
        <p:spPr>
          <a:xfrm>
            <a:off x="16379575" y="7521626"/>
            <a:ext cx="2033250" cy="2222679"/>
          </a:xfrm>
          <a:prstGeom prst="rect">
            <a:avLst/>
          </a:prstGeom>
          <a:noFill/>
          <a:ln>
            <a:noFill/>
          </a:ln>
        </p:spPr>
      </p:pic>
      <p:pic>
        <p:nvPicPr>
          <p:cNvPr id="466" name="Google Shape;466;p33"/>
          <p:cNvPicPr preferRelativeResize="0"/>
          <p:nvPr/>
        </p:nvPicPr>
        <p:blipFill>
          <a:blip r:embed="rId10">
            <a:alphaModFix/>
          </a:blip>
          <a:stretch>
            <a:fillRect/>
          </a:stretch>
        </p:blipFill>
        <p:spPr>
          <a:xfrm>
            <a:off x="7038834" y="971364"/>
            <a:ext cx="2639754" cy="2500075"/>
          </a:xfrm>
          <a:prstGeom prst="rect">
            <a:avLst/>
          </a:prstGeom>
          <a:noFill/>
          <a:ln>
            <a:noFill/>
          </a:ln>
        </p:spPr>
      </p:pic>
      <p:pic>
        <p:nvPicPr>
          <p:cNvPr id="467" name="Google Shape;467;p33"/>
          <p:cNvPicPr preferRelativeResize="0"/>
          <p:nvPr/>
        </p:nvPicPr>
        <p:blipFill>
          <a:blip r:embed="rId11">
            <a:alphaModFix/>
          </a:blip>
          <a:stretch>
            <a:fillRect/>
          </a:stretch>
        </p:blipFill>
        <p:spPr>
          <a:xfrm>
            <a:off x="5615500" y="3944164"/>
            <a:ext cx="1821650" cy="2624187"/>
          </a:xfrm>
          <a:prstGeom prst="rect">
            <a:avLst/>
          </a:prstGeom>
          <a:noFill/>
          <a:ln>
            <a:noFill/>
          </a:ln>
        </p:spPr>
      </p:pic>
      <p:pic>
        <p:nvPicPr>
          <p:cNvPr id="468" name="Google Shape;468;p33"/>
          <p:cNvPicPr preferRelativeResize="0"/>
          <p:nvPr/>
        </p:nvPicPr>
        <p:blipFill>
          <a:blip r:embed="rId12">
            <a:alphaModFix/>
          </a:blip>
          <a:stretch>
            <a:fillRect/>
          </a:stretch>
        </p:blipFill>
        <p:spPr>
          <a:xfrm>
            <a:off x="9848388" y="2909027"/>
            <a:ext cx="1487525" cy="1311039"/>
          </a:xfrm>
          <a:prstGeom prst="rect">
            <a:avLst/>
          </a:prstGeom>
          <a:noFill/>
          <a:ln>
            <a:noFill/>
          </a:ln>
        </p:spPr>
      </p:pic>
      <p:pic>
        <p:nvPicPr>
          <p:cNvPr id="469" name="Google Shape;469;p33"/>
          <p:cNvPicPr preferRelativeResize="0"/>
          <p:nvPr/>
        </p:nvPicPr>
        <p:blipFill>
          <a:blip r:embed="rId13">
            <a:alphaModFix/>
          </a:blip>
          <a:stretch>
            <a:fillRect/>
          </a:stretch>
        </p:blipFill>
        <p:spPr>
          <a:xfrm>
            <a:off x="13471925" y="2909027"/>
            <a:ext cx="1716100" cy="1312312"/>
          </a:xfrm>
          <a:prstGeom prst="rect">
            <a:avLst/>
          </a:prstGeom>
          <a:noFill/>
          <a:ln>
            <a:noFill/>
          </a:ln>
        </p:spPr>
      </p:pic>
      <p:pic>
        <p:nvPicPr>
          <p:cNvPr id="470" name="Google Shape;470;p33"/>
          <p:cNvPicPr preferRelativeResize="0"/>
          <p:nvPr/>
        </p:nvPicPr>
        <p:blipFill>
          <a:blip r:embed="rId14">
            <a:alphaModFix/>
          </a:blip>
          <a:stretch>
            <a:fillRect/>
          </a:stretch>
        </p:blipFill>
        <p:spPr>
          <a:xfrm>
            <a:off x="13747175" y="5682577"/>
            <a:ext cx="1440850" cy="1529323"/>
          </a:xfrm>
          <a:prstGeom prst="rect">
            <a:avLst/>
          </a:prstGeom>
          <a:noFill/>
          <a:ln>
            <a:noFill/>
          </a:ln>
        </p:spPr>
      </p:pic>
      <p:pic>
        <p:nvPicPr>
          <p:cNvPr id="471" name="Google Shape;471;p33"/>
          <p:cNvPicPr preferRelativeResize="0"/>
          <p:nvPr/>
        </p:nvPicPr>
        <p:blipFill>
          <a:blip r:embed="rId15">
            <a:alphaModFix/>
          </a:blip>
          <a:stretch>
            <a:fillRect/>
          </a:stretch>
        </p:blipFill>
        <p:spPr>
          <a:xfrm>
            <a:off x="9828721" y="5671078"/>
            <a:ext cx="1526875" cy="15395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79EF9"/>
        </a:solidFill>
      </p:bgPr>
    </p:bg>
    <p:spTree>
      <p:nvGrpSpPr>
        <p:cNvPr id="475" name="Shape 475"/>
        <p:cNvGrpSpPr/>
        <p:nvPr/>
      </p:nvGrpSpPr>
      <p:grpSpPr>
        <a:xfrm>
          <a:off x="0" y="0"/>
          <a:ext cx="0" cy="0"/>
          <a:chOff x="0" y="0"/>
          <a:chExt cx="0" cy="0"/>
        </a:xfrm>
      </p:grpSpPr>
      <p:pic>
        <p:nvPicPr>
          <p:cNvPr id="476" name="Google Shape;476;p34"/>
          <p:cNvPicPr preferRelativeResize="0"/>
          <p:nvPr/>
        </p:nvPicPr>
        <p:blipFill>
          <a:blip r:embed="rId3">
            <a:alphaModFix/>
          </a:blip>
          <a:stretch>
            <a:fillRect/>
          </a:stretch>
        </p:blipFill>
        <p:spPr>
          <a:xfrm>
            <a:off x="13441938" y="221725"/>
            <a:ext cx="8281026" cy="10284810"/>
          </a:xfrm>
          <a:prstGeom prst="rect">
            <a:avLst/>
          </a:prstGeom>
          <a:noFill/>
          <a:ln>
            <a:noFill/>
          </a:ln>
        </p:spPr>
      </p:pic>
      <p:pic>
        <p:nvPicPr>
          <p:cNvPr id="477" name="Google Shape;477;p34"/>
          <p:cNvPicPr preferRelativeResize="0"/>
          <p:nvPr/>
        </p:nvPicPr>
        <p:blipFill>
          <a:blip r:embed="rId4">
            <a:alphaModFix/>
          </a:blip>
          <a:stretch>
            <a:fillRect/>
          </a:stretch>
        </p:blipFill>
        <p:spPr>
          <a:xfrm>
            <a:off x="-3267082" y="7179250"/>
            <a:ext cx="22187648" cy="8233730"/>
          </a:xfrm>
          <a:prstGeom prst="rect">
            <a:avLst/>
          </a:prstGeom>
          <a:noFill/>
          <a:ln>
            <a:noFill/>
          </a:ln>
        </p:spPr>
      </p:pic>
      <p:pic>
        <p:nvPicPr>
          <p:cNvPr id="478" name="Google Shape;478;p34"/>
          <p:cNvPicPr preferRelativeResize="0"/>
          <p:nvPr/>
        </p:nvPicPr>
        <p:blipFill>
          <a:blip r:embed="rId5">
            <a:alphaModFix/>
          </a:blip>
          <a:stretch>
            <a:fillRect/>
          </a:stretch>
        </p:blipFill>
        <p:spPr>
          <a:xfrm>
            <a:off x="-1770220" y="7541275"/>
            <a:ext cx="5324151" cy="3422686"/>
          </a:xfrm>
          <a:prstGeom prst="rect">
            <a:avLst/>
          </a:prstGeom>
          <a:noFill/>
          <a:ln>
            <a:noFill/>
          </a:ln>
        </p:spPr>
      </p:pic>
      <p:sp>
        <p:nvSpPr>
          <p:cNvPr id="479" name="Google Shape;479;p34"/>
          <p:cNvSpPr txBox="1"/>
          <p:nvPr/>
        </p:nvSpPr>
        <p:spPr>
          <a:xfrm>
            <a:off x="5143955" y="2611168"/>
            <a:ext cx="8000100" cy="41679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US" sz="22564" u="none" cap="none" strike="noStrike">
                <a:solidFill>
                  <a:srgbClr val="0E56C4"/>
                </a:solidFill>
                <a:latin typeface="Grand Hotel"/>
                <a:ea typeface="Grand Hotel"/>
                <a:cs typeface="Grand Hotel"/>
                <a:sym typeface="Grand Hotel"/>
              </a:rPr>
              <a:t>Thank you</a:t>
            </a:r>
            <a:endParaRPr/>
          </a:p>
        </p:txBody>
      </p:sp>
      <p:sp>
        <p:nvSpPr>
          <p:cNvPr id="480" name="Google Shape;480;p34"/>
          <p:cNvSpPr txBox="1"/>
          <p:nvPr/>
        </p:nvSpPr>
        <p:spPr>
          <a:xfrm>
            <a:off x="7636075" y="7671754"/>
            <a:ext cx="3015849" cy="908939"/>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Write a closing statement or call-to-action here.</a:t>
            </a:r>
            <a:endParaRPr/>
          </a:p>
        </p:txBody>
      </p:sp>
      <p:pic>
        <p:nvPicPr>
          <p:cNvPr id="481" name="Google Shape;481;p34"/>
          <p:cNvPicPr preferRelativeResize="0"/>
          <p:nvPr/>
        </p:nvPicPr>
        <p:blipFill>
          <a:blip r:embed="rId6">
            <a:alphaModFix/>
          </a:blip>
          <a:stretch>
            <a:fillRect/>
          </a:stretch>
        </p:blipFill>
        <p:spPr>
          <a:xfrm>
            <a:off x="-1770235" y="-1071687"/>
            <a:ext cx="5093850" cy="5221199"/>
          </a:xfrm>
          <a:prstGeom prst="rect">
            <a:avLst/>
          </a:prstGeom>
          <a:noFill/>
          <a:ln>
            <a:noFill/>
          </a:ln>
        </p:spPr>
      </p:pic>
      <p:pic>
        <p:nvPicPr>
          <p:cNvPr id="482" name="Google Shape;482;p34"/>
          <p:cNvPicPr preferRelativeResize="0"/>
          <p:nvPr/>
        </p:nvPicPr>
        <p:blipFill>
          <a:blip r:embed="rId7">
            <a:alphaModFix/>
          </a:blip>
          <a:stretch>
            <a:fillRect/>
          </a:stretch>
        </p:blipFill>
        <p:spPr>
          <a:xfrm>
            <a:off x="12345924" y="924421"/>
            <a:ext cx="1095975" cy="1286579"/>
          </a:xfrm>
          <a:prstGeom prst="rect">
            <a:avLst/>
          </a:prstGeom>
          <a:noFill/>
          <a:ln>
            <a:noFill/>
          </a:ln>
        </p:spPr>
      </p:pic>
      <p:pic>
        <p:nvPicPr>
          <p:cNvPr id="483" name="Google Shape;483;p34"/>
          <p:cNvPicPr preferRelativeResize="0"/>
          <p:nvPr/>
        </p:nvPicPr>
        <p:blipFill>
          <a:blip r:embed="rId8">
            <a:alphaModFix/>
          </a:blip>
          <a:stretch>
            <a:fillRect/>
          </a:stretch>
        </p:blipFill>
        <p:spPr>
          <a:xfrm>
            <a:off x="12345918" y="4726959"/>
            <a:ext cx="4381000" cy="5485830"/>
          </a:xfrm>
          <a:prstGeom prst="rect">
            <a:avLst/>
          </a:prstGeom>
          <a:noFill/>
          <a:ln>
            <a:noFill/>
          </a:ln>
        </p:spPr>
      </p:pic>
      <p:pic>
        <p:nvPicPr>
          <p:cNvPr id="484" name="Google Shape;484;p34"/>
          <p:cNvPicPr preferRelativeResize="0"/>
          <p:nvPr/>
        </p:nvPicPr>
        <p:blipFill>
          <a:blip r:embed="rId9">
            <a:alphaModFix/>
          </a:blip>
          <a:stretch>
            <a:fillRect/>
          </a:stretch>
        </p:blipFill>
        <p:spPr>
          <a:xfrm>
            <a:off x="2161114" y="7906438"/>
            <a:ext cx="2113440" cy="2306368"/>
          </a:xfrm>
          <a:prstGeom prst="rect">
            <a:avLst/>
          </a:prstGeom>
          <a:noFill/>
          <a:ln>
            <a:noFill/>
          </a:ln>
        </p:spPr>
      </p:pic>
      <p:pic>
        <p:nvPicPr>
          <p:cNvPr id="485" name="Google Shape;485;p34"/>
          <p:cNvPicPr preferRelativeResize="0"/>
          <p:nvPr/>
        </p:nvPicPr>
        <p:blipFill>
          <a:blip r:embed="rId10">
            <a:alphaModFix/>
          </a:blip>
          <a:stretch>
            <a:fillRect/>
          </a:stretch>
        </p:blipFill>
        <p:spPr>
          <a:xfrm>
            <a:off x="999514" y="5867400"/>
            <a:ext cx="1929226" cy="23063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489" name="Shape 489"/>
        <p:cNvGrpSpPr/>
        <p:nvPr/>
      </p:nvGrpSpPr>
      <p:grpSpPr>
        <a:xfrm>
          <a:off x="0" y="0"/>
          <a:ext cx="0" cy="0"/>
          <a:chOff x="0" y="0"/>
          <a:chExt cx="0" cy="0"/>
        </a:xfrm>
      </p:grpSpPr>
      <p:sp>
        <p:nvSpPr>
          <p:cNvPr id="490" name="Google Shape;490;p35"/>
          <p:cNvSpPr/>
          <p:nvPr/>
        </p:nvSpPr>
        <p:spPr>
          <a:xfrm>
            <a:off x="13323307" y="1515361"/>
            <a:ext cx="1339163" cy="698039"/>
          </a:xfrm>
          <a:custGeom>
            <a:rect b="b" l="l" r="r" t="t"/>
            <a:pathLst>
              <a:path extrusionOk="0" h="698039" w="1339163">
                <a:moveTo>
                  <a:pt x="0" y="0"/>
                </a:moveTo>
                <a:lnTo>
                  <a:pt x="1339163" y="0"/>
                </a:lnTo>
                <a:lnTo>
                  <a:pt x="1339163" y="698039"/>
                </a:lnTo>
                <a:lnTo>
                  <a:pt x="0" y="698039"/>
                </a:lnTo>
                <a:lnTo>
                  <a:pt x="0" y="0"/>
                </a:lnTo>
                <a:close/>
              </a:path>
            </a:pathLst>
          </a:custGeom>
          <a:blipFill rotWithShape="1">
            <a:blip r:embed="rId3">
              <a:alphaModFix/>
            </a:blip>
            <a:stretch>
              <a:fillRect b="0" l="0" r="0" t="0"/>
            </a:stretch>
          </a:blipFill>
          <a:ln>
            <a:noFill/>
          </a:ln>
        </p:spPr>
      </p:sp>
      <p:sp>
        <p:nvSpPr>
          <p:cNvPr id="491" name="Google Shape;491;p35"/>
          <p:cNvSpPr/>
          <p:nvPr/>
        </p:nvSpPr>
        <p:spPr>
          <a:xfrm>
            <a:off x="14368316" y="407056"/>
            <a:ext cx="1514230" cy="346896"/>
          </a:xfrm>
          <a:custGeom>
            <a:rect b="b" l="l" r="r" t="t"/>
            <a:pathLst>
              <a:path extrusionOk="0" h="346896" w="1514230">
                <a:moveTo>
                  <a:pt x="0" y="0"/>
                </a:moveTo>
                <a:lnTo>
                  <a:pt x="1514230" y="0"/>
                </a:lnTo>
                <a:lnTo>
                  <a:pt x="1514230" y="346896"/>
                </a:lnTo>
                <a:lnTo>
                  <a:pt x="0" y="346896"/>
                </a:lnTo>
                <a:lnTo>
                  <a:pt x="0" y="0"/>
                </a:lnTo>
                <a:close/>
              </a:path>
            </a:pathLst>
          </a:custGeom>
          <a:blipFill rotWithShape="1">
            <a:blip r:embed="rId4">
              <a:alphaModFix/>
            </a:blip>
            <a:stretch>
              <a:fillRect b="0" l="0" r="0" t="0"/>
            </a:stretch>
          </a:blipFill>
          <a:ln>
            <a:noFill/>
          </a:ln>
        </p:spPr>
      </p:sp>
      <p:sp>
        <p:nvSpPr>
          <p:cNvPr id="492" name="Google Shape;492;p35"/>
          <p:cNvSpPr/>
          <p:nvPr/>
        </p:nvSpPr>
        <p:spPr>
          <a:xfrm>
            <a:off x="6338185" y="1558126"/>
            <a:ext cx="1497247" cy="612510"/>
          </a:xfrm>
          <a:custGeom>
            <a:rect b="b" l="l" r="r" t="t"/>
            <a:pathLst>
              <a:path extrusionOk="0" h="612510" w="1497247">
                <a:moveTo>
                  <a:pt x="0" y="0"/>
                </a:moveTo>
                <a:lnTo>
                  <a:pt x="1497247" y="0"/>
                </a:lnTo>
                <a:lnTo>
                  <a:pt x="1497247" y="612510"/>
                </a:lnTo>
                <a:lnTo>
                  <a:pt x="0" y="612510"/>
                </a:lnTo>
                <a:lnTo>
                  <a:pt x="0" y="0"/>
                </a:lnTo>
                <a:close/>
              </a:path>
            </a:pathLst>
          </a:custGeom>
          <a:blipFill rotWithShape="1">
            <a:blip r:embed="rId5">
              <a:alphaModFix/>
            </a:blip>
            <a:stretch>
              <a:fillRect b="0" l="0" r="0" t="0"/>
            </a:stretch>
          </a:blipFill>
          <a:ln>
            <a:noFill/>
          </a:ln>
        </p:spPr>
      </p:sp>
      <p:sp>
        <p:nvSpPr>
          <p:cNvPr id="493" name="Google Shape;493;p35"/>
          <p:cNvSpPr/>
          <p:nvPr/>
        </p:nvSpPr>
        <p:spPr>
          <a:xfrm>
            <a:off x="8117654" y="2899669"/>
            <a:ext cx="1156262" cy="473016"/>
          </a:xfrm>
          <a:custGeom>
            <a:rect b="b" l="l" r="r" t="t"/>
            <a:pathLst>
              <a:path extrusionOk="0" h="473016" w="1156262">
                <a:moveTo>
                  <a:pt x="0" y="0"/>
                </a:moveTo>
                <a:lnTo>
                  <a:pt x="1156263" y="0"/>
                </a:lnTo>
                <a:lnTo>
                  <a:pt x="1156263" y="473017"/>
                </a:lnTo>
                <a:lnTo>
                  <a:pt x="0" y="473017"/>
                </a:lnTo>
                <a:lnTo>
                  <a:pt x="0" y="0"/>
                </a:lnTo>
                <a:close/>
              </a:path>
            </a:pathLst>
          </a:custGeom>
          <a:blipFill rotWithShape="1">
            <a:blip r:embed="rId6">
              <a:alphaModFix/>
            </a:blip>
            <a:stretch>
              <a:fillRect b="0" l="0" r="0" t="0"/>
            </a:stretch>
          </a:blipFill>
          <a:ln>
            <a:noFill/>
          </a:ln>
        </p:spPr>
      </p:sp>
      <p:sp>
        <p:nvSpPr>
          <p:cNvPr id="494" name="Google Shape;494;p35"/>
          <p:cNvSpPr/>
          <p:nvPr/>
        </p:nvSpPr>
        <p:spPr>
          <a:xfrm>
            <a:off x="11526051" y="1729205"/>
            <a:ext cx="1416129" cy="270352"/>
          </a:xfrm>
          <a:custGeom>
            <a:rect b="b" l="l" r="r" t="t"/>
            <a:pathLst>
              <a:path extrusionOk="0" h="270352" w="1416129">
                <a:moveTo>
                  <a:pt x="0" y="0"/>
                </a:moveTo>
                <a:lnTo>
                  <a:pt x="1416129" y="0"/>
                </a:lnTo>
                <a:lnTo>
                  <a:pt x="1416129" y="270352"/>
                </a:lnTo>
                <a:lnTo>
                  <a:pt x="0" y="270352"/>
                </a:lnTo>
                <a:lnTo>
                  <a:pt x="0" y="0"/>
                </a:lnTo>
                <a:close/>
              </a:path>
            </a:pathLst>
          </a:custGeom>
          <a:blipFill rotWithShape="1">
            <a:blip r:embed="rId7">
              <a:alphaModFix/>
            </a:blip>
            <a:stretch>
              <a:fillRect b="0" l="0" r="0" t="0"/>
            </a:stretch>
          </a:blipFill>
          <a:ln>
            <a:noFill/>
          </a:ln>
        </p:spPr>
      </p:sp>
      <p:sp>
        <p:nvSpPr>
          <p:cNvPr id="495" name="Google Shape;495;p35"/>
          <p:cNvSpPr/>
          <p:nvPr/>
        </p:nvSpPr>
        <p:spPr>
          <a:xfrm>
            <a:off x="15043597" y="1583518"/>
            <a:ext cx="1119380" cy="561725"/>
          </a:xfrm>
          <a:custGeom>
            <a:rect b="b" l="l" r="r" t="t"/>
            <a:pathLst>
              <a:path extrusionOk="0" h="561725" w="1119380">
                <a:moveTo>
                  <a:pt x="0" y="0"/>
                </a:moveTo>
                <a:lnTo>
                  <a:pt x="1119380" y="0"/>
                </a:lnTo>
                <a:lnTo>
                  <a:pt x="1119380" y="561725"/>
                </a:lnTo>
                <a:lnTo>
                  <a:pt x="0" y="561725"/>
                </a:lnTo>
                <a:lnTo>
                  <a:pt x="0" y="0"/>
                </a:lnTo>
                <a:close/>
              </a:path>
            </a:pathLst>
          </a:custGeom>
          <a:blipFill rotWithShape="1">
            <a:blip r:embed="rId8">
              <a:alphaModFix/>
            </a:blip>
            <a:stretch>
              <a:fillRect b="0" l="0" r="0" t="0"/>
            </a:stretch>
          </a:blipFill>
          <a:ln>
            <a:noFill/>
          </a:ln>
        </p:spPr>
      </p:sp>
      <p:sp>
        <p:nvSpPr>
          <p:cNvPr id="496" name="Google Shape;496;p35"/>
          <p:cNvSpPr/>
          <p:nvPr/>
        </p:nvSpPr>
        <p:spPr>
          <a:xfrm>
            <a:off x="16443778" y="2899269"/>
            <a:ext cx="1217753" cy="473817"/>
          </a:xfrm>
          <a:custGeom>
            <a:rect b="b" l="l" r="r" t="t"/>
            <a:pathLst>
              <a:path extrusionOk="0" h="473817" w="1217753">
                <a:moveTo>
                  <a:pt x="0" y="0"/>
                </a:moveTo>
                <a:lnTo>
                  <a:pt x="1217753" y="0"/>
                </a:lnTo>
                <a:lnTo>
                  <a:pt x="1217753" y="473817"/>
                </a:lnTo>
                <a:lnTo>
                  <a:pt x="0" y="473817"/>
                </a:lnTo>
                <a:lnTo>
                  <a:pt x="0" y="0"/>
                </a:lnTo>
                <a:close/>
              </a:path>
            </a:pathLst>
          </a:custGeom>
          <a:blipFill rotWithShape="1">
            <a:blip r:embed="rId9">
              <a:alphaModFix/>
            </a:blip>
            <a:stretch>
              <a:fillRect b="0" l="0" r="0" t="0"/>
            </a:stretch>
          </a:blipFill>
          <a:ln>
            <a:noFill/>
          </a:ln>
        </p:spPr>
      </p:sp>
      <p:sp>
        <p:nvSpPr>
          <p:cNvPr id="497" name="Google Shape;497;p35"/>
          <p:cNvSpPr/>
          <p:nvPr/>
        </p:nvSpPr>
        <p:spPr>
          <a:xfrm>
            <a:off x="16455232" y="9377071"/>
            <a:ext cx="559039" cy="559039"/>
          </a:xfrm>
          <a:custGeom>
            <a:rect b="b" l="l" r="r" t="t"/>
            <a:pathLst>
              <a:path extrusionOk="0" h="559039" w="559039">
                <a:moveTo>
                  <a:pt x="0" y="0"/>
                </a:moveTo>
                <a:lnTo>
                  <a:pt x="559039" y="0"/>
                </a:lnTo>
                <a:lnTo>
                  <a:pt x="559039" y="559039"/>
                </a:lnTo>
                <a:lnTo>
                  <a:pt x="0" y="559039"/>
                </a:lnTo>
                <a:lnTo>
                  <a:pt x="0" y="0"/>
                </a:lnTo>
                <a:close/>
              </a:path>
            </a:pathLst>
          </a:custGeom>
          <a:blipFill rotWithShape="1">
            <a:blip r:embed="rId10">
              <a:alphaModFix/>
            </a:blip>
            <a:stretch>
              <a:fillRect b="0" l="0" r="0" t="0"/>
            </a:stretch>
          </a:blipFill>
          <a:ln>
            <a:noFill/>
          </a:ln>
        </p:spPr>
      </p:sp>
      <p:sp>
        <p:nvSpPr>
          <p:cNvPr id="498" name="Google Shape;498;p35"/>
          <p:cNvSpPr/>
          <p:nvPr/>
        </p:nvSpPr>
        <p:spPr>
          <a:xfrm>
            <a:off x="12526773" y="4101747"/>
            <a:ext cx="2538525" cy="429151"/>
          </a:xfrm>
          <a:custGeom>
            <a:rect b="b" l="l" r="r" t="t"/>
            <a:pathLst>
              <a:path extrusionOk="0" h="429151" w="2538525">
                <a:moveTo>
                  <a:pt x="0" y="0"/>
                </a:moveTo>
                <a:lnTo>
                  <a:pt x="2538525" y="0"/>
                </a:lnTo>
                <a:lnTo>
                  <a:pt x="2538525" y="429152"/>
                </a:lnTo>
                <a:lnTo>
                  <a:pt x="0" y="429152"/>
                </a:lnTo>
                <a:lnTo>
                  <a:pt x="0" y="0"/>
                </a:lnTo>
                <a:close/>
              </a:path>
            </a:pathLst>
          </a:custGeom>
          <a:blipFill rotWithShape="1">
            <a:blip r:embed="rId11">
              <a:alphaModFix/>
            </a:blip>
            <a:stretch>
              <a:fillRect b="0" l="0" r="0" t="0"/>
            </a:stretch>
          </a:blipFill>
          <a:ln>
            <a:noFill/>
          </a:ln>
        </p:spPr>
      </p:sp>
      <p:sp>
        <p:nvSpPr>
          <p:cNvPr id="499" name="Google Shape;499;p35"/>
          <p:cNvSpPr/>
          <p:nvPr/>
        </p:nvSpPr>
        <p:spPr>
          <a:xfrm>
            <a:off x="11188671" y="4057142"/>
            <a:ext cx="1057881" cy="518361"/>
          </a:xfrm>
          <a:custGeom>
            <a:rect b="b" l="l" r="r" t="t"/>
            <a:pathLst>
              <a:path extrusionOk="0" h="518361" w="1057881">
                <a:moveTo>
                  <a:pt x="0" y="0"/>
                </a:moveTo>
                <a:lnTo>
                  <a:pt x="1057880" y="0"/>
                </a:lnTo>
                <a:lnTo>
                  <a:pt x="1057880" y="518362"/>
                </a:lnTo>
                <a:lnTo>
                  <a:pt x="0" y="518362"/>
                </a:lnTo>
                <a:lnTo>
                  <a:pt x="0" y="0"/>
                </a:lnTo>
                <a:close/>
              </a:path>
            </a:pathLst>
          </a:custGeom>
          <a:blipFill rotWithShape="1">
            <a:blip r:embed="rId12">
              <a:alphaModFix/>
            </a:blip>
            <a:stretch>
              <a:fillRect b="0" l="0" r="0" t="0"/>
            </a:stretch>
          </a:blipFill>
          <a:ln>
            <a:noFill/>
          </a:ln>
        </p:spPr>
      </p:sp>
      <p:sp>
        <p:nvSpPr>
          <p:cNvPr id="500" name="Google Shape;500;p35"/>
          <p:cNvSpPr/>
          <p:nvPr/>
        </p:nvSpPr>
        <p:spPr>
          <a:xfrm>
            <a:off x="16593639" y="350256"/>
            <a:ext cx="1133528" cy="460496"/>
          </a:xfrm>
          <a:custGeom>
            <a:rect b="b" l="l" r="r" t="t"/>
            <a:pathLst>
              <a:path extrusionOk="0" h="460496" w="1133528">
                <a:moveTo>
                  <a:pt x="0" y="0"/>
                </a:moveTo>
                <a:lnTo>
                  <a:pt x="1133527" y="0"/>
                </a:lnTo>
                <a:lnTo>
                  <a:pt x="1133527" y="460496"/>
                </a:lnTo>
                <a:lnTo>
                  <a:pt x="0" y="460496"/>
                </a:lnTo>
                <a:lnTo>
                  <a:pt x="0" y="0"/>
                </a:lnTo>
                <a:close/>
              </a:path>
            </a:pathLst>
          </a:custGeom>
          <a:blipFill rotWithShape="1">
            <a:blip r:embed="rId13">
              <a:alphaModFix/>
            </a:blip>
            <a:stretch>
              <a:fillRect b="0" l="0" r="0" t="0"/>
            </a:stretch>
          </a:blipFill>
          <a:ln>
            <a:noFill/>
          </a:ln>
        </p:spPr>
      </p:sp>
      <p:sp>
        <p:nvSpPr>
          <p:cNvPr id="501" name="Google Shape;501;p35"/>
          <p:cNvSpPr/>
          <p:nvPr/>
        </p:nvSpPr>
        <p:spPr>
          <a:xfrm>
            <a:off x="12240031" y="2743684"/>
            <a:ext cx="1316540" cy="784987"/>
          </a:xfrm>
          <a:custGeom>
            <a:rect b="b" l="l" r="r" t="t"/>
            <a:pathLst>
              <a:path extrusionOk="0" h="784987" w="1316540">
                <a:moveTo>
                  <a:pt x="0" y="0"/>
                </a:moveTo>
                <a:lnTo>
                  <a:pt x="1316540" y="0"/>
                </a:lnTo>
                <a:lnTo>
                  <a:pt x="1316540" y="784987"/>
                </a:lnTo>
                <a:lnTo>
                  <a:pt x="0" y="784987"/>
                </a:lnTo>
                <a:lnTo>
                  <a:pt x="0" y="0"/>
                </a:lnTo>
                <a:close/>
              </a:path>
            </a:pathLst>
          </a:custGeom>
          <a:blipFill rotWithShape="1">
            <a:blip r:embed="rId14">
              <a:alphaModFix amt="46000"/>
            </a:blip>
            <a:stretch>
              <a:fillRect b="0" l="0" r="0" t="0"/>
            </a:stretch>
          </a:blipFill>
          <a:ln>
            <a:noFill/>
          </a:ln>
        </p:spPr>
      </p:sp>
      <p:sp>
        <p:nvSpPr>
          <p:cNvPr id="502" name="Google Shape;502;p35"/>
          <p:cNvSpPr/>
          <p:nvPr/>
        </p:nvSpPr>
        <p:spPr>
          <a:xfrm>
            <a:off x="9397394" y="4056610"/>
            <a:ext cx="1511056" cy="519425"/>
          </a:xfrm>
          <a:custGeom>
            <a:rect b="b" l="l" r="r" t="t"/>
            <a:pathLst>
              <a:path extrusionOk="0" h="519425" w="1511056">
                <a:moveTo>
                  <a:pt x="0" y="0"/>
                </a:moveTo>
                <a:lnTo>
                  <a:pt x="1511055" y="0"/>
                </a:lnTo>
                <a:lnTo>
                  <a:pt x="1511055" y="519426"/>
                </a:lnTo>
                <a:lnTo>
                  <a:pt x="0" y="519426"/>
                </a:lnTo>
                <a:lnTo>
                  <a:pt x="0" y="0"/>
                </a:lnTo>
                <a:close/>
              </a:path>
            </a:pathLst>
          </a:custGeom>
          <a:blipFill rotWithShape="1">
            <a:blip r:embed="rId15">
              <a:alphaModFix/>
            </a:blip>
            <a:stretch>
              <a:fillRect b="0" l="0" r="0" t="0"/>
            </a:stretch>
          </a:blipFill>
          <a:ln>
            <a:noFill/>
          </a:ln>
        </p:spPr>
      </p:sp>
      <p:sp>
        <p:nvSpPr>
          <p:cNvPr id="503" name="Google Shape;503;p35"/>
          <p:cNvSpPr/>
          <p:nvPr/>
        </p:nvSpPr>
        <p:spPr>
          <a:xfrm rot="5400000">
            <a:off x="12902117" y="132006"/>
            <a:ext cx="613219" cy="896995"/>
          </a:xfrm>
          <a:custGeom>
            <a:rect b="b" l="l" r="r" t="t"/>
            <a:pathLst>
              <a:path extrusionOk="0" h="896995" w="613219">
                <a:moveTo>
                  <a:pt x="613219" y="896996"/>
                </a:moveTo>
                <a:lnTo>
                  <a:pt x="0" y="896996"/>
                </a:lnTo>
                <a:lnTo>
                  <a:pt x="0" y="0"/>
                </a:lnTo>
                <a:lnTo>
                  <a:pt x="613219" y="0"/>
                </a:lnTo>
                <a:lnTo>
                  <a:pt x="613219" y="896996"/>
                </a:lnTo>
                <a:close/>
              </a:path>
            </a:pathLst>
          </a:custGeom>
          <a:blipFill rotWithShape="1">
            <a:blip r:embed="rId16">
              <a:alphaModFix/>
            </a:blip>
            <a:stretch>
              <a:fillRect b="0" l="0" r="0" t="0"/>
            </a:stretch>
          </a:blipFill>
          <a:ln>
            <a:noFill/>
          </a:ln>
        </p:spPr>
      </p:sp>
      <p:sp>
        <p:nvSpPr>
          <p:cNvPr id="504" name="Google Shape;504;p35"/>
          <p:cNvSpPr/>
          <p:nvPr/>
        </p:nvSpPr>
        <p:spPr>
          <a:xfrm>
            <a:off x="9041897" y="442617"/>
            <a:ext cx="1444533" cy="275774"/>
          </a:xfrm>
          <a:custGeom>
            <a:rect b="b" l="l" r="r" t="t"/>
            <a:pathLst>
              <a:path extrusionOk="0" h="275774" w="1444533">
                <a:moveTo>
                  <a:pt x="0" y="0"/>
                </a:moveTo>
                <a:lnTo>
                  <a:pt x="1444533" y="0"/>
                </a:lnTo>
                <a:lnTo>
                  <a:pt x="1444533" y="275774"/>
                </a:lnTo>
                <a:lnTo>
                  <a:pt x="0" y="275774"/>
                </a:lnTo>
                <a:lnTo>
                  <a:pt x="0" y="0"/>
                </a:lnTo>
                <a:close/>
              </a:path>
            </a:pathLst>
          </a:custGeom>
          <a:blipFill rotWithShape="1">
            <a:blip r:embed="rId7">
              <a:alphaModFix/>
            </a:blip>
            <a:stretch>
              <a:fillRect b="0" l="0" r="0" t="0"/>
            </a:stretch>
          </a:blipFill>
          <a:ln>
            <a:noFill/>
          </a:ln>
        </p:spPr>
      </p:sp>
      <p:sp>
        <p:nvSpPr>
          <p:cNvPr id="505" name="Google Shape;505;p35"/>
          <p:cNvSpPr/>
          <p:nvPr/>
        </p:nvSpPr>
        <p:spPr>
          <a:xfrm>
            <a:off x="7754112" y="294254"/>
            <a:ext cx="576693" cy="572499"/>
          </a:xfrm>
          <a:custGeom>
            <a:rect b="b" l="l" r="r" t="t"/>
            <a:pathLst>
              <a:path extrusionOk="0" h="572499" w="576693">
                <a:moveTo>
                  <a:pt x="0" y="0"/>
                </a:moveTo>
                <a:lnTo>
                  <a:pt x="576693" y="0"/>
                </a:lnTo>
                <a:lnTo>
                  <a:pt x="576693" y="572499"/>
                </a:lnTo>
                <a:lnTo>
                  <a:pt x="0" y="572499"/>
                </a:lnTo>
                <a:lnTo>
                  <a:pt x="0" y="0"/>
                </a:lnTo>
                <a:close/>
              </a:path>
            </a:pathLst>
          </a:custGeom>
          <a:blipFill rotWithShape="1">
            <a:blip r:embed="rId17">
              <a:alphaModFix/>
            </a:blip>
            <a:stretch>
              <a:fillRect b="0" l="0" r="0" t="0"/>
            </a:stretch>
          </a:blipFill>
          <a:ln>
            <a:noFill/>
          </a:ln>
        </p:spPr>
      </p:sp>
      <p:sp>
        <p:nvSpPr>
          <p:cNvPr id="506" name="Google Shape;506;p35"/>
          <p:cNvSpPr/>
          <p:nvPr/>
        </p:nvSpPr>
        <p:spPr>
          <a:xfrm>
            <a:off x="7722823" y="5302387"/>
            <a:ext cx="882993" cy="463571"/>
          </a:xfrm>
          <a:custGeom>
            <a:rect b="b" l="l" r="r" t="t"/>
            <a:pathLst>
              <a:path extrusionOk="0" h="463571" w="882993">
                <a:moveTo>
                  <a:pt x="0" y="0"/>
                </a:moveTo>
                <a:lnTo>
                  <a:pt x="882993" y="0"/>
                </a:lnTo>
                <a:lnTo>
                  <a:pt x="882993" y="463572"/>
                </a:lnTo>
                <a:lnTo>
                  <a:pt x="0" y="463572"/>
                </a:lnTo>
                <a:lnTo>
                  <a:pt x="0" y="0"/>
                </a:lnTo>
                <a:close/>
              </a:path>
            </a:pathLst>
          </a:custGeom>
          <a:blipFill rotWithShape="1">
            <a:blip r:embed="rId18">
              <a:alphaModFix/>
            </a:blip>
            <a:stretch>
              <a:fillRect b="0" l="0" r="0" t="0"/>
            </a:stretch>
          </a:blipFill>
          <a:ln>
            <a:noFill/>
          </a:ln>
        </p:spPr>
      </p:sp>
      <p:sp>
        <p:nvSpPr>
          <p:cNvPr id="507" name="Google Shape;507;p35"/>
          <p:cNvSpPr/>
          <p:nvPr/>
        </p:nvSpPr>
        <p:spPr>
          <a:xfrm>
            <a:off x="12799857" y="9307827"/>
            <a:ext cx="722486" cy="697527"/>
          </a:xfrm>
          <a:custGeom>
            <a:rect b="b" l="l" r="r" t="t"/>
            <a:pathLst>
              <a:path extrusionOk="0" h="697527" w="722486">
                <a:moveTo>
                  <a:pt x="0" y="0"/>
                </a:moveTo>
                <a:lnTo>
                  <a:pt x="722486" y="0"/>
                </a:lnTo>
                <a:lnTo>
                  <a:pt x="722486" y="697527"/>
                </a:lnTo>
                <a:lnTo>
                  <a:pt x="0" y="697527"/>
                </a:lnTo>
                <a:lnTo>
                  <a:pt x="0" y="0"/>
                </a:lnTo>
                <a:close/>
              </a:path>
            </a:pathLst>
          </a:custGeom>
          <a:blipFill rotWithShape="1">
            <a:blip r:embed="rId19">
              <a:alphaModFix/>
            </a:blip>
            <a:stretch>
              <a:fillRect b="0" l="0" r="0" t="0"/>
            </a:stretch>
          </a:blipFill>
          <a:ln>
            <a:noFill/>
          </a:ln>
        </p:spPr>
      </p:sp>
      <p:sp>
        <p:nvSpPr>
          <p:cNvPr id="508" name="Google Shape;508;p35"/>
          <p:cNvSpPr/>
          <p:nvPr/>
        </p:nvSpPr>
        <p:spPr>
          <a:xfrm>
            <a:off x="10314814" y="9366982"/>
            <a:ext cx="595457" cy="579218"/>
          </a:xfrm>
          <a:custGeom>
            <a:rect b="b" l="l" r="r" t="t"/>
            <a:pathLst>
              <a:path extrusionOk="0" h="579218" w="595457">
                <a:moveTo>
                  <a:pt x="0" y="0"/>
                </a:moveTo>
                <a:lnTo>
                  <a:pt x="595458" y="0"/>
                </a:lnTo>
                <a:lnTo>
                  <a:pt x="595458" y="579217"/>
                </a:lnTo>
                <a:lnTo>
                  <a:pt x="0" y="579217"/>
                </a:lnTo>
                <a:lnTo>
                  <a:pt x="0" y="0"/>
                </a:lnTo>
                <a:close/>
              </a:path>
            </a:pathLst>
          </a:custGeom>
          <a:blipFill rotWithShape="1">
            <a:blip r:embed="rId20">
              <a:alphaModFix/>
            </a:blip>
            <a:stretch>
              <a:fillRect b="0" l="0" r="0" t="0"/>
            </a:stretch>
          </a:blipFill>
          <a:ln>
            <a:noFill/>
          </a:ln>
        </p:spPr>
      </p:sp>
      <p:sp>
        <p:nvSpPr>
          <p:cNvPr id="509" name="Google Shape;509;p35"/>
          <p:cNvSpPr/>
          <p:nvPr/>
        </p:nvSpPr>
        <p:spPr>
          <a:xfrm>
            <a:off x="11100753" y="9346924"/>
            <a:ext cx="635511" cy="619334"/>
          </a:xfrm>
          <a:custGeom>
            <a:rect b="b" l="l" r="r" t="t"/>
            <a:pathLst>
              <a:path extrusionOk="0" h="619334" w="635511">
                <a:moveTo>
                  <a:pt x="0" y="0"/>
                </a:moveTo>
                <a:lnTo>
                  <a:pt x="635510" y="0"/>
                </a:lnTo>
                <a:lnTo>
                  <a:pt x="635510" y="619333"/>
                </a:lnTo>
                <a:lnTo>
                  <a:pt x="0" y="619333"/>
                </a:lnTo>
                <a:lnTo>
                  <a:pt x="0" y="0"/>
                </a:lnTo>
                <a:close/>
              </a:path>
            </a:pathLst>
          </a:custGeom>
          <a:blipFill rotWithShape="1">
            <a:blip r:embed="rId21">
              <a:alphaModFix/>
            </a:blip>
            <a:stretch>
              <a:fillRect b="0" l="0" r="0" t="0"/>
            </a:stretch>
          </a:blipFill>
          <a:ln>
            <a:noFill/>
          </a:ln>
        </p:spPr>
      </p:sp>
      <p:sp>
        <p:nvSpPr>
          <p:cNvPr id="510" name="Google Shape;510;p35"/>
          <p:cNvSpPr/>
          <p:nvPr/>
        </p:nvSpPr>
        <p:spPr>
          <a:xfrm>
            <a:off x="11926744" y="9399052"/>
            <a:ext cx="682631" cy="515076"/>
          </a:xfrm>
          <a:custGeom>
            <a:rect b="b" l="l" r="r" t="t"/>
            <a:pathLst>
              <a:path extrusionOk="0" h="515076" w="682631">
                <a:moveTo>
                  <a:pt x="0" y="0"/>
                </a:moveTo>
                <a:lnTo>
                  <a:pt x="682632" y="0"/>
                </a:lnTo>
                <a:lnTo>
                  <a:pt x="682632" y="515077"/>
                </a:lnTo>
                <a:lnTo>
                  <a:pt x="0" y="515077"/>
                </a:lnTo>
                <a:lnTo>
                  <a:pt x="0" y="0"/>
                </a:lnTo>
                <a:close/>
              </a:path>
            </a:pathLst>
          </a:custGeom>
          <a:blipFill rotWithShape="1">
            <a:blip r:embed="rId22">
              <a:alphaModFix/>
            </a:blip>
            <a:stretch>
              <a:fillRect b="0" l="0" r="0" t="0"/>
            </a:stretch>
          </a:blipFill>
          <a:ln>
            <a:noFill/>
          </a:ln>
        </p:spPr>
      </p:sp>
      <p:sp>
        <p:nvSpPr>
          <p:cNvPr id="511" name="Google Shape;511;p35"/>
          <p:cNvSpPr/>
          <p:nvPr/>
        </p:nvSpPr>
        <p:spPr>
          <a:xfrm rot="10800000">
            <a:off x="13796035" y="9494856"/>
            <a:ext cx="1204563" cy="54753"/>
          </a:xfrm>
          <a:custGeom>
            <a:rect b="b" l="l" r="r" t="t"/>
            <a:pathLst>
              <a:path extrusionOk="0" h="54753" w="1204563">
                <a:moveTo>
                  <a:pt x="0" y="0"/>
                </a:moveTo>
                <a:lnTo>
                  <a:pt x="1204563" y="0"/>
                </a:lnTo>
                <a:lnTo>
                  <a:pt x="1204563" y="54753"/>
                </a:lnTo>
                <a:lnTo>
                  <a:pt x="0" y="54753"/>
                </a:lnTo>
                <a:lnTo>
                  <a:pt x="0" y="0"/>
                </a:lnTo>
                <a:close/>
              </a:path>
            </a:pathLst>
          </a:custGeom>
          <a:blipFill rotWithShape="1">
            <a:blip r:embed="rId23">
              <a:alphaModFix/>
            </a:blip>
            <a:stretch>
              <a:fillRect b="0" l="0" r="0" t="0"/>
            </a:stretch>
          </a:blipFill>
          <a:ln>
            <a:noFill/>
          </a:ln>
        </p:spPr>
      </p:sp>
      <p:grpSp>
        <p:nvGrpSpPr>
          <p:cNvPr id="512" name="Google Shape;512;p35"/>
          <p:cNvGrpSpPr/>
          <p:nvPr/>
        </p:nvGrpSpPr>
        <p:grpSpPr>
          <a:xfrm>
            <a:off x="6413879" y="265933"/>
            <a:ext cx="629141" cy="629141"/>
            <a:chOff x="0" y="0"/>
            <a:chExt cx="812800" cy="812800"/>
          </a:xfrm>
        </p:grpSpPr>
        <p:sp>
          <p:nvSpPr>
            <p:cNvPr id="513" name="Google Shape;51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E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5"/>
            <p:cNvSpPr txBox="1"/>
            <p:nvPr/>
          </p:nvSpPr>
          <p:spPr>
            <a:xfrm>
              <a:off x="76200" y="19050"/>
              <a:ext cx="660400" cy="717550"/>
            </a:xfrm>
            <a:prstGeom prst="rect">
              <a:avLst/>
            </a:prstGeom>
            <a:noFill/>
            <a:ln>
              <a:noFill/>
            </a:ln>
          </p:spPr>
          <p:txBody>
            <a:bodyPr anchorCtr="0" anchor="ctr" bIns="13600" lIns="13600" spcFirstLastPara="1" rIns="13600" wrap="square" tIns="136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5" name="Google Shape;515;p35"/>
          <p:cNvSpPr/>
          <p:nvPr/>
        </p:nvSpPr>
        <p:spPr>
          <a:xfrm>
            <a:off x="17151296" y="9366982"/>
            <a:ext cx="602642" cy="579218"/>
          </a:xfrm>
          <a:custGeom>
            <a:rect b="b" l="l" r="r" t="t"/>
            <a:pathLst>
              <a:path extrusionOk="0" h="579218" w="602642">
                <a:moveTo>
                  <a:pt x="0" y="0"/>
                </a:moveTo>
                <a:lnTo>
                  <a:pt x="602642" y="0"/>
                </a:lnTo>
                <a:lnTo>
                  <a:pt x="602642" y="579217"/>
                </a:lnTo>
                <a:lnTo>
                  <a:pt x="0" y="579217"/>
                </a:lnTo>
                <a:lnTo>
                  <a:pt x="0" y="0"/>
                </a:lnTo>
                <a:close/>
              </a:path>
            </a:pathLst>
          </a:custGeom>
          <a:blipFill rotWithShape="1">
            <a:blip r:embed="rId24">
              <a:alphaModFix/>
            </a:blip>
            <a:stretch>
              <a:fillRect b="0" l="0" r="0" t="0"/>
            </a:stretch>
          </a:blipFill>
          <a:ln>
            <a:noFill/>
          </a:ln>
        </p:spPr>
      </p:sp>
      <p:sp>
        <p:nvSpPr>
          <p:cNvPr id="516" name="Google Shape;516;p35"/>
          <p:cNvSpPr/>
          <p:nvPr/>
        </p:nvSpPr>
        <p:spPr>
          <a:xfrm>
            <a:off x="8216558" y="1496817"/>
            <a:ext cx="1300064" cy="735127"/>
          </a:xfrm>
          <a:custGeom>
            <a:rect b="b" l="l" r="r" t="t"/>
            <a:pathLst>
              <a:path extrusionOk="0" h="735127" w="1300064">
                <a:moveTo>
                  <a:pt x="0" y="0"/>
                </a:moveTo>
                <a:lnTo>
                  <a:pt x="1300064" y="0"/>
                </a:lnTo>
                <a:lnTo>
                  <a:pt x="1300064" y="735127"/>
                </a:lnTo>
                <a:lnTo>
                  <a:pt x="0" y="735127"/>
                </a:lnTo>
                <a:lnTo>
                  <a:pt x="0" y="0"/>
                </a:lnTo>
                <a:close/>
              </a:path>
            </a:pathLst>
          </a:custGeom>
          <a:blipFill rotWithShape="1">
            <a:blip r:embed="rId25">
              <a:alphaModFix amt="61000"/>
            </a:blip>
            <a:stretch>
              <a:fillRect b="0" l="0" r="0" t="0"/>
            </a:stretch>
          </a:blipFill>
          <a:ln>
            <a:noFill/>
          </a:ln>
        </p:spPr>
      </p:sp>
      <p:sp>
        <p:nvSpPr>
          <p:cNvPr id="517" name="Google Shape;517;p35"/>
          <p:cNvSpPr/>
          <p:nvPr/>
        </p:nvSpPr>
        <p:spPr>
          <a:xfrm flipH="1">
            <a:off x="13833221" y="2946297"/>
            <a:ext cx="1200397" cy="379762"/>
          </a:xfrm>
          <a:custGeom>
            <a:rect b="b" l="l" r="r" t="t"/>
            <a:pathLst>
              <a:path extrusionOk="0" h="379762" w="1200397">
                <a:moveTo>
                  <a:pt x="1200397" y="0"/>
                </a:moveTo>
                <a:lnTo>
                  <a:pt x="0" y="0"/>
                </a:lnTo>
                <a:lnTo>
                  <a:pt x="0" y="379762"/>
                </a:lnTo>
                <a:lnTo>
                  <a:pt x="1200397" y="379762"/>
                </a:lnTo>
                <a:lnTo>
                  <a:pt x="1200397" y="0"/>
                </a:lnTo>
                <a:close/>
              </a:path>
            </a:pathLst>
          </a:custGeom>
          <a:blipFill rotWithShape="1">
            <a:blip r:embed="rId26">
              <a:alphaModFix/>
            </a:blip>
            <a:stretch>
              <a:fillRect b="0" l="0" r="0" t="0"/>
            </a:stretch>
          </a:blipFill>
          <a:ln>
            <a:noFill/>
          </a:ln>
        </p:spPr>
      </p:sp>
      <p:sp>
        <p:nvSpPr>
          <p:cNvPr id="518" name="Google Shape;518;p35"/>
          <p:cNvSpPr/>
          <p:nvPr/>
        </p:nvSpPr>
        <p:spPr>
          <a:xfrm>
            <a:off x="16544104" y="1631393"/>
            <a:ext cx="1181042" cy="465975"/>
          </a:xfrm>
          <a:custGeom>
            <a:rect b="b" l="l" r="r" t="t"/>
            <a:pathLst>
              <a:path extrusionOk="0" h="465975" w="1181042">
                <a:moveTo>
                  <a:pt x="0" y="0"/>
                </a:moveTo>
                <a:lnTo>
                  <a:pt x="1181042" y="0"/>
                </a:lnTo>
                <a:lnTo>
                  <a:pt x="1181042" y="465975"/>
                </a:lnTo>
                <a:lnTo>
                  <a:pt x="0" y="465975"/>
                </a:lnTo>
                <a:lnTo>
                  <a:pt x="0" y="0"/>
                </a:lnTo>
                <a:close/>
              </a:path>
            </a:pathLst>
          </a:custGeom>
          <a:blipFill rotWithShape="1">
            <a:blip r:embed="rId27">
              <a:alphaModFix/>
            </a:blip>
            <a:stretch>
              <a:fillRect b="0" l="0" r="0" t="0"/>
            </a:stretch>
          </a:blipFill>
          <a:ln>
            <a:noFill/>
          </a:ln>
        </p:spPr>
      </p:sp>
      <p:sp>
        <p:nvSpPr>
          <p:cNvPr id="519" name="Google Shape;519;p35"/>
          <p:cNvSpPr/>
          <p:nvPr/>
        </p:nvSpPr>
        <p:spPr>
          <a:xfrm>
            <a:off x="8787116" y="5240152"/>
            <a:ext cx="1164439" cy="588042"/>
          </a:xfrm>
          <a:custGeom>
            <a:rect b="b" l="l" r="r" t="t"/>
            <a:pathLst>
              <a:path extrusionOk="0" h="588042" w="1164439">
                <a:moveTo>
                  <a:pt x="0" y="0"/>
                </a:moveTo>
                <a:lnTo>
                  <a:pt x="1164439" y="0"/>
                </a:lnTo>
                <a:lnTo>
                  <a:pt x="1164439" y="588042"/>
                </a:lnTo>
                <a:lnTo>
                  <a:pt x="0" y="588042"/>
                </a:lnTo>
                <a:lnTo>
                  <a:pt x="0" y="0"/>
                </a:lnTo>
                <a:close/>
              </a:path>
            </a:pathLst>
          </a:custGeom>
          <a:blipFill rotWithShape="1">
            <a:blip r:embed="rId28">
              <a:alphaModFix/>
            </a:blip>
            <a:stretch>
              <a:fillRect b="0" l="0" r="0" t="0"/>
            </a:stretch>
          </a:blipFill>
          <a:ln>
            <a:noFill/>
          </a:ln>
        </p:spPr>
      </p:sp>
      <p:sp>
        <p:nvSpPr>
          <p:cNvPr id="520" name="Google Shape;520;p35"/>
          <p:cNvSpPr/>
          <p:nvPr/>
        </p:nvSpPr>
        <p:spPr>
          <a:xfrm>
            <a:off x="16484569" y="5293036"/>
            <a:ext cx="1240576" cy="482274"/>
          </a:xfrm>
          <a:custGeom>
            <a:rect b="b" l="l" r="r" t="t"/>
            <a:pathLst>
              <a:path extrusionOk="0" h="482274" w="1240576">
                <a:moveTo>
                  <a:pt x="0" y="0"/>
                </a:moveTo>
                <a:lnTo>
                  <a:pt x="1240577" y="0"/>
                </a:lnTo>
                <a:lnTo>
                  <a:pt x="1240577" y="482274"/>
                </a:lnTo>
                <a:lnTo>
                  <a:pt x="0" y="482274"/>
                </a:lnTo>
                <a:lnTo>
                  <a:pt x="0" y="0"/>
                </a:lnTo>
                <a:close/>
              </a:path>
            </a:pathLst>
          </a:custGeom>
          <a:blipFill rotWithShape="1">
            <a:blip r:embed="rId29">
              <a:alphaModFix/>
            </a:blip>
            <a:stretch>
              <a:fillRect b="0" l="0" r="0" t="0"/>
            </a:stretch>
          </a:blipFill>
          <a:ln>
            <a:noFill/>
          </a:ln>
        </p:spPr>
      </p:sp>
      <p:sp>
        <p:nvSpPr>
          <p:cNvPr id="521" name="Google Shape;521;p35"/>
          <p:cNvSpPr/>
          <p:nvPr/>
        </p:nvSpPr>
        <p:spPr>
          <a:xfrm>
            <a:off x="15250201" y="9335925"/>
            <a:ext cx="332326" cy="641331"/>
          </a:xfrm>
          <a:custGeom>
            <a:rect b="b" l="l" r="r" t="t"/>
            <a:pathLst>
              <a:path extrusionOk="0" h="641331" w="332326">
                <a:moveTo>
                  <a:pt x="0" y="0"/>
                </a:moveTo>
                <a:lnTo>
                  <a:pt x="332326" y="0"/>
                </a:lnTo>
                <a:lnTo>
                  <a:pt x="332326" y="641331"/>
                </a:lnTo>
                <a:lnTo>
                  <a:pt x="0" y="641331"/>
                </a:lnTo>
                <a:lnTo>
                  <a:pt x="0" y="0"/>
                </a:lnTo>
                <a:close/>
              </a:path>
            </a:pathLst>
          </a:custGeom>
          <a:blipFill rotWithShape="1">
            <a:blip r:embed="rId30">
              <a:alphaModFix/>
            </a:blip>
            <a:stretch>
              <a:fillRect b="0" l="0" r="0" t="0"/>
            </a:stretch>
          </a:blipFill>
          <a:ln>
            <a:noFill/>
          </a:ln>
        </p:spPr>
      </p:sp>
      <p:sp>
        <p:nvSpPr>
          <p:cNvPr id="522" name="Google Shape;522;p35"/>
          <p:cNvSpPr/>
          <p:nvPr/>
        </p:nvSpPr>
        <p:spPr>
          <a:xfrm>
            <a:off x="15773008" y="9310735"/>
            <a:ext cx="491744" cy="691711"/>
          </a:xfrm>
          <a:custGeom>
            <a:rect b="b" l="l" r="r" t="t"/>
            <a:pathLst>
              <a:path extrusionOk="0" h="691711" w="491744">
                <a:moveTo>
                  <a:pt x="0" y="0"/>
                </a:moveTo>
                <a:lnTo>
                  <a:pt x="491743" y="0"/>
                </a:lnTo>
                <a:lnTo>
                  <a:pt x="491743" y="691711"/>
                </a:lnTo>
                <a:lnTo>
                  <a:pt x="0" y="691711"/>
                </a:lnTo>
                <a:lnTo>
                  <a:pt x="0" y="0"/>
                </a:lnTo>
                <a:close/>
              </a:path>
            </a:pathLst>
          </a:custGeom>
          <a:blipFill rotWithShape="1">
            <a:blip r:embed="rId31">
              <a:alphaModFix/>
            </a:blip>
            <a:stretch>
              <a:fillRect b="0" l="0" r="0" t="0"/>
            </a:stretch>
          </a:blipFill>
          <a:ln>
            <a:noFill/>
          </a:ln>
        </p:spPr>
      </p:sp>
      <p:sp>
        <p:nvSpPr>
          <p:cNvPr id="523" name="Google Shape;523;p35"/>
          <p:cNvSpPr/>
          <p:nvPr/>
        </p:nvSpPr>
        <p:spPr>
          <a:xfrm>
            <a:off x="6369567" y="5156217"/>
            <a:ext cx="1171955" cy="755911"/>
          </a:xfrm>
          <a:custGeom>
            <a:rect b="b" l="l" r="r" t="t"/>
            <a:pathLst>
              <a:path extrusionOk="0" h="755911" w="1171955">
                <a:moveTo>
                  <a:pt x="0" y="0"/>
                </a:moveTo>
                <a:lnTo>
                  <a:pt x="1171956" y="0"/>
                </a:lnTo>
                <a:lnTo>
                  <a:pt x="1171956" y="755912"/>
                </a:lnTo>
                <a:lnTo>
                  <a:pt x="0" y="755912"/>
                </a:lnTo>
                <a:lnTo>
                  <a:pt x="0" y="0"/>
                </a:lnTo>
                <a:close/>
              </a:path>
            </a:pathLst>
          </a:custGeom>
          <a:blipFill rotWithShape="1">
            <a:blip r:embed="rId32">
              <a:alphaModFix/>
            </a:blip>
            <a:stretch>
              <a:fillRect b="0" l="0" r="0" t="0"/>
            </a:stretch>
          </a:blipFill>
          <a:ln>
            <a:noFill/>
          </a:ln>
        </p:spPr>
      </p:sp>
      <p:sp>
        <p:nvSpPr>
          <p:cNvPr id="524" name="Google Shape;524;p35"/>
          <p:cNvSpPr/>
          <p:nvPr/>
        </p:nvSpPr>
        <p:spPr>
          <a:xfrm>
            <a:off x="14833137" y="5248416"/>
            <a:ext cx="1470132" cy="571514"/>
          </a:xfrm>
          <a:custGeom>
            <a:rect b="b" l="l" r="r" t="t"/>
            <a:pathLst>
              <a:path extrusionOk="0" h="571514" w="1470132">
                <a:moveTo>
                  <a:pt x="0" y="0"/>
                </a:moveTo>
                <a:lnTo>
                  <a:pt x="1470132" y="0"/>
                </a:lnTo>
                <a:lnTo>
                  <a:pt x="1470132" y="571514"/>
                </a:lnTo>
                <a:lnTo>
                  <a:pt x="0" y="571514"/>
                </a:lnTo>
                <a:lnTo>
                  <a:pt x="0" y="0"/>
                </a:lnTo>
                <a:close/>
              </a:path>
            </a:pathLst>
          </a:custGeom>
          <a:blipFill rotWithShape="1">
            <a:blip r:embed="rId33">
              <a:alphaModFix/>
            </a:blip>
            <a:stretch>
              <a:fillRect b="0" l="0" r="0" t="0"/>
            </a:stretch>
          </a:blipFill>
          <a:ln>
            <a:noFill/>
          </a:ln>
        </p:spPr>
      </p:sp>
      <p:sp>
        <p:nvSpPr>
          <p:cNvPr id="525" name="Google Shape;525;p35"/>
          <p:cNvSpPr/>
          <p:nvPr/>
        </p:nvSpPr>
        <p:spPr>
          <a:xfrm>
            <a:off x="6338185" y="9276848"/>
            <a:ext cx="888758" cy="759484"/>
          </a:xfrm>
          <a:custGeom>
            <a:rect b="b" l="l" r="r" t="t"/>
            <a:pathLst>
              <a:path extrusionOk="0" h="759484" w="888758">
                <a:moveTo>
                  <a:pt x="0" y="0"/>
                </a:moveTo>
                <a:lnTo>
                  <a:pt x="888758" y="0"/>
                </a:lnTo>
                <a:lnTo>
                  <a:pt x="888758" y="759485"/>
                </a:lnTo>
                <a:lnTo>
                  <a:pt x="0" y="759485"/>
                </a:lnTo>
                <a:lnTo>
                  <a:pt x="0" y="0"/>
                </a:lnTo>
                <a:close/>
              </a:path>
            </a:pathLst>
          </a:custGeom>
          <a:blipFill rotWithShape="1">
            <a:blip r:embed="rId34">
              <a:alphaModFix/>
            </a:blip>
            <a:stretch>
              <a:fillRect b="0" l="0" r="0" t="0"/>
            </a:stretch>
          </a:blipFill>
          <a:ln>
            <a:noFill/>
          </a:ln>
        </p:spPr>
      </p:sp>
      <p:sp>
        <p:nvSpPr>
          <p:cNvPr id="526" name="Google Shape;526;p35"/>
          <p:cNvSpPr/>
          <p:nvPr/>
        </p:nvSpPr>
        <p:spPr>
          <a:xfrm>
            <a:off x="7417424" y="9324911"/>
            <a:ext cx="721043" cy="663360"/>
          </a:xfrm>
          <a:custGeom>
            <a:rect b="b" l="l" r="r" t="t"/>
            <a:pathLst>
              <a:path extrusionOk="0" h="663360" w="721043">
                <a:moveTo>
                  <a:pt x="0" y="0"/>
                </a:moveTo>
                <a:lnTo>
                  <a:pt x="721043" y="0"/>
                </a:lnTo>
                <a:lnTo>
                  <a:pt x="721043" y="663359"/>
                </a:lnTo>
                <a:lnTo>
                  <a:pt x="0" y="663359"/>
                </a:lnTo>
                <a:lnTo>
                  <a:pt x="0" y="0"/>
                </a:lnTo>
                <a:close/>
              </a:path>
            </a:pathLst>
          </a:custGeom>
          <a:blipFill rotWithShape="1">
            <a:blip r:embed="rId35">
              <a:alphaModFix/>
            </a:blip>
            <a:stretch>
              <a:fillRect b="0" l="0" r="0" t="0"/>
            </a:stretch>
          </a:blipFill>
          <a:ln>
            <a:noFill/>
          </a:ln>
        </p:spPr>
      </p:sp>
      <p:sp>
        <p:nvSpPr>
          <p:cNvPr id="527" name="Google Shape;527;p35"/>
          <p:cNvSpPr/>
          <p:nvPr/>
        </p:nvSpPr>
        <p:spPr>
          <a:xfrm>
            <a:off x="8328948" y="9258300"/>
            <a:ext cx="725613" cy="796581"/>
          </a:xfrm>
          <a:custGeom>
            <a:rect b="b" l="l" r="r" t="t"/>
            <a:pathLst>
              <a:path extrusionOk="0" h="796581" w="725613">
                <a:moveTo>
                  <a:pt x="0" y="0"/>
                </a:moveTo>
                <a:lnTo>
                  <a:pt x="725613" y="0"/>
                </a:lnTo>
                <a:lnTo>
                  <a:pt x="725613" y="796581"/>
                </a:lnTo>
                <a:lnTo>
                  <a:pt x="0" y="796581"/>
                </a:lnTo>
                <a:lnTo>
                  <a:pt x="0" y="0"/>
                </a:lnTo>
                <a:close/>
              </a:path>
            </a:pathLst>
          </a:custGeom>
          <a:blipFill rotWithShape="1">
            <a:blip r:embed="rId36">
              <a:alphaModFix/>
            </a:blip>
            <a:stretch>
              <a:fillRect b="0" l="0" r="0" t="0"/>
            </a:stretch>
          </a:blipFill>
          <a:ln>
            <a:noFill/>
          </a:ln>
        </p:spPr>
      </p:sp>
      <p:sp>
        <p:nvSpPr>
          <p:cNvPr id="528" name="Google Shape;528;p35"/>
          <p:cNvSpPr/>
          <p:nvPr/>
        </p:nvSpPr>
        <p:spPr>
          <a:xfrm>
            <a:off x="9245042" y="9316864"/>
            <a:ext cx="879291" cy="679452"/>
          </a:xfrm>
          <a:custGeom>
            <a:rect b="b" l="l" r="r" t="t"/>
            <a:pathLst>
              <a:path extrusionOk="0" h="679452" w="879291">
                <a:moveTo>
                  <a:pt x="0" y="0"/>
                </a:moveTo>
                <a:lnTo>
                  <a:pt x="879291" y="0"/>
                </a:lnTo>
                <a:lnTo>
                  <a:pt x="879291" y="679453"/>
                </a:lnTo>
                <a:lnTo>
                  <a:pt x="0" y="679453"/>
                </a:lnTo>
                <a:lnTo>
                  <a:pt x="0" y="0"/>
                </a:lnTo>
                <a:close/>
              </a:path>
            </a:pathLst>
          </a:custGeom>
          <a:blipFill rotWithShape="1">
            <a:blip r:embed="rId37">
              <a:alphaModFix/>
            </a:blip>
            <a:stretch>
              <a:fillRect b="0" l="0" r="0" t="0"/>
            </a:stretch>
          </a:blipFill>
          <a:ln>
            <a:noFill/>
          </a:ln>
        </p:spPr>
      </p:sp>
      <p:sp>
        <p:nvSpPr>
          <p:cNvPr id="529" name="Google Shape;529;p35"/>
          <p:cNvSpPr/>
          <p:nvPr/>
        </p:nvSpPr>
        <p:spPr>
          <a:xfrm>
            <a:off x="15345519" y="3987034"/>
            <a:ext cx="2278101" cy="658578"/>
          </a:xfrm>
          <a:custGeom>
            <a:rect b="b" l="l" r="r" t="t"/>
            <a:pathLst>
              <a:path extrusionOk="0" h="658578" w="2278101">
                <a:moveTo>
                  <a:pt x="0" y="0"/>
                </a:moveTo>
                <a:lnTo>
                  <a:pt x="2278101" y="0"/>
                </a:lnTo>
                <a:lnTo>
                  <a:pt x="2278101" y="658578"/>
                </a:lnTo>
                <a:lnTo>
                  <a:pt x="0" y="658578"/>
                </a:lnTo>
                <a:lnTo>
                  <a:pt x="0" y="0"/>
                </a:lnTo>
                <a:close/>
              </a:path>
            </a:pathLst>
          </a:custGeom>
          <a:blipFill rotWithShape="1">
            <a:blip r:embed="rId38">
              <a:alphaModFix/>
            </a:blip>
            <a:stretch>
              <a:fillRect b="0" l="0" r="0" t="0"/>
            </a:stretch>
          </a:blipFill>
          <a:ln>
            <a:noFill/>
          </a:ln>
        </p:spPr>
      </p:sp>
      <p:sp>
        <p:nvSpPr>
          <p:cNvPr id="530" name="Google Shape;530;p35"/>
          <p:cNvSpPr/>
          <p:nvPr/>
        </p:nvSpPr>
        <p:spPr>
          <a:xfrm>
            <a:off x="10901344" y="2953700"/>
            <a:ext cx="1062037" cy="364955"/>
          </a:xfrm>
          <a:custGeom>
            <a:rect b="b" l="l" r="r" t="t"/>
            <a:pathLst>
              <a:path extrusionOk="0" h="364955" w="1062037">
                <a:moveTo>
                  <a:pt x="0" y="0"/>
                </a:moveTo>
                <a:lnTo>
                  <a:pt x="1062037" y="0"/>
                </a:lnTo>
                <a:lnTo>
                  <a:pt x="1062037" y="364955"/>
                </a:lnTo>
                <a:lnTo>
                  <a:pt x="0" y="364955"/>
                </a:lnTo>
                <a:lnTo>
                  <a:pt x="0" y="0"/>
                </a:lnTo>
                <a:close/>
              </a:path>
            </a:pathLst>
          </a:custGeom>
          <a:blipFill rotWithShape="1">
            <a:blip r:embed="rId39">
              <a:alphaModFix/>
            </a:blip>
            <a:stretch>
              <a:fillRect b="0" l="0" r="0" t="0"/>
            </a:stretch>
          </a:blipFill>
          <a:ln>
            <a:noFill/>
          </a:ln>
        </p:spPr>
      </p:sp>
      <p:sp>
        <p:nvSpPr>
          <p:cNvPr id="531" name="Google Shape;531;p35"/>
          <p:cNvSpPr/>
          <p:nvPr/>
        </p:nvSpPr>
        <p:spPr>
          <a:xfrm>
            <a:off x="15310268" y="2950784"/>
            <a:ext cx="856859" cy="370786"/>
          </a:xfrm>
          <a:custGeom>
            <a:rect b="b" l="l" r="r" t="t"/>
            <a:pathLst>
              <a:path extrusionOk="0" h="370786" w="856859">
                <a:moveTo>
                  <a:pt x="0" y="0"/>
                </a:moveTo>
                <a:lnTo>
                  <a:pt x="856860" y="0"/>
                </a:lnTo>
                <a:lnTo>
                  <a:pt x="856860" y="370787"/>
                </a:lnTo>
                <a:lnTo>
                  <a:pt x="0" y="370787"/>
                </a:lnTo>
                <a:lnTo>
                  <a:pt x="0" y="0"/>
                </a:lnTo>
                <a:close/>
              </a:path>
            </a:pathLst>
          </a:custGeom>
          <a:blipFill rotWithShape="1">
            <a:blip r:embed="rId40">
              <a:alphaModFix/>
            </a:blip>
            <a:stretch>
              <a:fillRect b="0" l="0" r="0" t="0"/>
            </a:stretch>
          </a:blipFill>
          <a:ln>
            <a:noFill/>
          </a:ln>
        </p:spPr>
      </p:sp>
      <p:sp>
        <p:nvSpPr>
          <p:cNvPr id="532" name="Google Shape;532;p35"/>
          <p:cNvSpPr/>
          <p:nvPr/>
        </p:nvSpPr>
        <p:spPr>
          <a:xfrm>
            <a:off x="6191958" y="2858805"/>
            <a:ext cx="1649047" cy="554745"/>
          </a:xfrm>
          <a:custGeom>
            <a:rect b="b" l="l" r="r" t="t"/>
            <a:pathLst>
              <a:path extrusionOk="0" h="554745" w="1649047">
                <a:moveTo>
                  <a:pt x="0" y="0"/>
                </a:moveTo>
                <a:lnTo>
                  <a:pt x="1649046" y="0"/>
                </a:lnTo>
                <a:lnTo>
                  <a:pt x="1649046" y="554745"/>
                </a:lnTo>
                <a:lnTo>
                  <a:pt x="0" y="554745"/>
                </a:lnTo>
                <a:lnTo>
                  <a:pt x="0" y="0"/>
                </a:lnTo>
                <a:close/>
              </a:path>
            </a:pathLst>
          </a:custGeom>
          <a:blipFill rotWithShape="1">
            <a:blip r:embed="rId41">
              <a:alphaModFix/>
            </a:blip>
            <a:stretch>
              <a:fillRect b="0" l="-63735" r="0" t="0"/>
            </a:stretch>
          </a:blipFill>
          <a:ln>
            <a:noFill/>
          </a:ln>
        </p:spPr>
      </p:sp>
      <p:sp>
        <p:nvSpPr>
          <p:cNvPr id="533" name="Google Shape;533;p35"/>
          <p:cNvSpPr/>
          <p:nvPr/>
        </p:nvSpPr>
        <p:spPr>
          <a:xfrm rot="5199298">
            <a:off x="11295222" y="173147"/>
            <a:ext cx="656214" cy="814713"/>
          </a:xfrm>
          <a:custGeom>
            <a:rect b="b" l="l" r="r" t="t"/>
            <a:pathLst>
              <a:path extrusionOk="0" h="814713" w="656214">
                <a:moveTo>
                  <a:pt x="0" y="0"/>
                </a:moveTo>
                <a:lnTo>
                  <a:pt x="656214" y="0"/>
                </a:lnTo>
                <a:lnTo>
                  <a:pt x="656214" y="814713"/>
                </a:lnTo>
                <a:lnTo>
                  <a:pt x="0" y="814713"/>
                </a:lnTo>
                <a:lnTo>
                  <a:pt x="0" y="0"/>
                </a:lnTo>
                <a:close/>
              </a:path>
            </a:pathLst>
          </a:custGeom>
          <a:blipFill rotWithShape="1">
            <a:blip r:embed="rId42">
              <a:alphaModFix/>
            </a:blip>
            <a:stretch>
              <a:fillRect b="0" l="0" r="0" t="0"/>
            </a:stretch>
          </a:blipFill>
          <a:ln>
            <a:noFill/>
          </a:ln>
        </p:spPr>
      </p:sp>
      <p:sp>
        <p:nvSpPr>
          <p:cNvPr id="534" name="Google Shape;534;p35"/>
          <p:cNvSpPr/>
          <p:nvPr/>
        </p:nvSpPr>
        <p:spPr>
          <a:xfrm>
            <a:off x="9897749" y="1633086"/>
            <a:ext cx="1247175" cy="462588"/>
          </a:xfrm>
          <a:custGeom>
            <a:rect b="b" l="l" r="r" t="t"/>
            <a:pathLst>
              <a:path extrusionOk="0" h="462588" w="1247175">
                <a:moveTo>
                  <a:pt x="0" y="0"/>
                </a:moveTo>
                <a:lnTo>
                  <a:pt x="1247175" y="0"/>
                </a:lnTo>
                <a:lnTo>
                  <a:pt x="1247175" y="462589"/>
                </a:lnTo>
                <a:lnTo>
                  <a:pt x="0" y="462589"/>
                </a:lnTo>
                <a:lnTo>
                  <a:pt x="0" y="0"/>
                </a:lnTo>
                <a:close/>
              </a:path>
            </a:pathLst>
          </a:custGeom>
          <a:blipFill rotWithShape="1">
            <a:blip r:embed="rId43">
              <a:alphaModFix/>
            </a:blip>
            <a:stretch>
              <a:fillRect b="0" l="0" r="0" t="0"/>
            </a:stretch>
          </a:blipFill>
          <a:ln>
            <a:noFill/>
          </a:ln>
        </p:spPr>
      </p:sp>
      <p:sp>
        <p:nvSpPr>
          <p:cNvPr id="535" name="Google Shape;535;p35"/>
          <p:cNvSpPr/>
          <p:nvPr/>
        </p:nvSpPr>
        <p:spPr>
          <a:xfrm>
            <a:off x="9550567" y="2794164"/>
            <a:ext cx="1074127" cy="684028"/>
          </a:xfrm>
          <a:custGeom>
            <a:rect b="b" l="l" r="r" t="t"/>
            <a:pathLst>
              <a:path extrusionOk="0" h="684028" w="1074127">
                <a:moveTo>
                  <a:pt x="0" y="0"/>
                </a:moveTo>
                <a:lnTo>
                  <a:pt x="1074127" y="0"/>
                </a:lnTo>
                <a:lnTo>
                  <a:pt x="1074127" y="684028"/>
                </a:lnTo>
                <a:lnTo>
                  <a:pt x="0" y="684028"/>
                </a:lnTo>
                <a:lnTo>
                  <a:pt x="0" y="0"/>
                </a:lnTo>
                <a:close/>
              </a:path>
            </a:pathLst>
          </a:custGeom>
          <a:blipFill rotWithShape="1">
            <a:blip r:embed="rId44">
              <a:alphaModFix/>
            </a:blip>
            <a:stretch>
              <a:fillRect b="0" l="0" r="0" t="0"/>
            </a:stretch>
          </a:blipFill>
          <a:ln>
            <a:noFill/>
          </a:ln>
        </p:spPr>
      </p:sp>
      <p:sp>
        <p:nvSpPr>
          <p:cNvPr id="536" name="Google Shape;536;p35"/>
          <p:cNvSpPr/>
          <p:nvPr/>
        </p:nvSpPr>
        <p:spPr>
          <a:xfrm>
            <a:off x="6369567" y="6419215"/>
            <a:ext cx="857376" cy="1301519"/>
          </a:xfrm>
          <a:custGeom>
            <a:rect b="b" l="l" r="r" t="t"/>
            <a:pathLst>
              <a:path extrusionOk="0" h="1301519" w="857376">
                <a:moveTo>
                  <a:pt x="0" y="0"/>
                </a:moveTo>
                <a:lnTo>
                  <a:pt x="857376" y="0"/>
                </a:lnTo>
                <a:lnTo>
                  <a:pt x="857376" y="1301519"/>
                </a:lnTo>
                <a:lnTo>
                  <a:pt x="0" y="1301519"/>
                </a:lnTo>
                <a:lnTo>
                  <a:pt x="0" y="0"/>
                </a:lnTo>
                <a:close/>
              </a:path>
            </a:pathLst>
          </a:custGeom>
          <a:blipFill rotWithShape="1">
            <a:blip r:embed="rId45">
              <a:alphaModFix/>
            </a:blip>
            <a:stretch>
              <a:fillRect b="0" l="0" r="0" t="0"/>
            </a:stretch>
          </a:blipFill>
          <a:ln>
            <a:noFill/>
          </a:ln>
        </p:spPr>
      </p:sp>
      <p:sp>
        <p:nvSpPr>
          <p:cNvPr id="537" name="Google Shape;537;p35"/>
          <p:cNvSpPr/>
          <p:nvPr/>
        </p:nvSpPr>
        <p:spPr>
          <a:xfrm>
            <a:off x="7431757" y="6419215"/>
            <a:ext cx="907809" cy="1301519"/>
          </a:xfrm>
          <a:custGeom>
            <a:rect b="b" l="l" r="r" t="t"/>
            <a:pathLst>
              <a:path extrusionOk="0" h="1301519" w="907809">
                <a:moveTo>
                  <a:pt x="0" y="0"/>
                </a:moveTo>
                <a:lnTo>
                  <a:pt x="907809" y="0"/>
                </a:lnTo>
                <a:lnTo>
                  <a:pt x="907809" y="1301519"/>
                </a:lnTo>
                <a:lnTo>
                  <a:pt x="0" y="1301519"/>
                </a:lnTo>
                <a:lnTo>
                  <a:pt x="0" y="0"/>
                </a:lnTo>
                <a:close/>
              </a:path>
            </a:pathLst>
          </a:custGeom>
          <a:blipFill rotWithShape="1">
            <a:blip r:embed="rId46">
              <a:alphaModFix/>
            </a:blip>
            <a:stretch>
              <a:fillRect b="0" l="0" r="0" t="0"/>
            </a:stretch>
          </a:blipFill>
          <a:ln>
            <a:noFill/>
          </a:ln>
        </p:spPr>
      </p:sp>
      <p:sp>
        <p:nvSpPr>
          <p:cNvPr id="538" name="Google Shape;538;p35"/>
          <p:cNvSpPr/>
          <p:nvPr/>
        </p:nvSpPr>
        <p:spPr>
          <a:xfrm>
            <a:off x="8605816" y="6681341"/>
            <a:ext cx="2018878" cy="777268"/>
          </a:xfrm>
          <a:custGeom>
            <a:rect b="b" l="l" r="r" t="t"/>
            <a:pathLst>
              <a:path extrusionOk="0" h="777268" w="2018878">
                <a:moveTo>
                  <a:pt x="0" y="0"/>
                </a:moveTo>
                <a:lnTo>
                  <a:pt x="2018878" y="0"/>
                </a:lnTo>
                <a:lnTo>
                  <a:pt x="2018878" y="777268"/>
                </a:lnTo>
                <a:lnTo>
                  <a:pt x="0" y="777268"/>
                </a:lnTo>
                <a:lnTo>
                  <a:pt x="0" y="0"/>
                </a:lnTo>
                <a:close/>
              </a:path>
            </a:pathLst>
          </a:custGeom>
          <a:blipFill rotWithShape="1">
            <a:blip r:embed="rId47">
              <a:alphaModFix/>
            </a:blip>
            <a:stretch>
              <a:fillRect b="0" l="0" r="0" t="0"/>
            </a:stretch>
          </a:blipFill>
          <a:ln>
            <a:noFill/>
          </a:ln>
        </p:spPr>
      </p:sp>
      <p:sp>
        <p:nvSpPr>
          <p:cNvPr id="539" name="Google Shape;539;p35"/>
          <p:cNvSpPr/>
          <p:nvPr/>
        </p:nvSpPr>
        <p:spPr>
          <a:xfrm>
            <a:off x="10132530" y="5157061"/>
            <a:ext cx="901573" cy="755068"/>
          </a:xfrm>
          <a:custGeom>
            <a:rect b="b" l="l" r="r" t="t"/>
            <a:pathLst>
              <a:path extrusionOk="0" h="755068" w="901573">
                <a:moveTo>
                  <a:pt x="0" y="0"/>
                </a:moveTo>
                <a:lnTo>
                  <a:pt x="901573" y="0"/>
                </a:lnTo>
                <a:lnTo>
                  <a:pt x="901573" y="755068"/>
                </a:lnTo>
                <a:lnTo>
                  <a:pt x="0" y="755068"/>
                </a:lnTo>
                <a:lnTo>
                  <a:pt x="0" y="0"/>
                </a:lnTo>
                <a:close/>
              </a:path>
            </a:pathLst>
          </a:custGeom>
          <a:blipFill rotWithShape="1">
            <a:blip r:embed="rId48">
              <a:alphaModFix/>
            </a:blip>
            <a:stretch>
              <a:fillRect b="0" l="0" r="0" t="0"/>
            </a:stretch>
          </a:blipFill>
          <a:ln>
            <a:noFill/>
          </a:ln>
        </p:spPr>
      </p:sp>
      <p:sp>
        <p:nvSpPr>
          <p:cNvPr id="540" name="Google Shape;540;p35"/>
          <p:cNvSpPr/>
          <p:nvPr/>
        </p:nvSpPr>
        <p:spPr>
          <a:xfrm>
            <a:off x="11215078" y="5156217"/>
            <a:ext cx="1233208" cy="864787"/>
          </a:xfrm>
          <a:custGeom>
            <a:rect b="b" l="l" r="r" t="t"/>
            <a:pathLst>
              <a:path extrusionOk="0" h="864787" w="1233208">
                <a:moveTo>
                  <a:pt x="0" y="0"/>
                </a:moveTo>
                <a:lnTo>
                  <a:pt x="1233208" y="0"/>
                </a:lnTo>
                <a:lnTo>
                  <a:pt x="1233208" y="864788"/>
                </a:lnTo>
                <a:lnTo>
                  <a:pt x="0" y="864788"/>
                </a:lnTo>
                <a:lnTo>
                  <a:pt x="0" y="0"/>
                </a:lnTo>
                <a:close/>
              </a:path>
            </a:pathLst>
          </a:custGeom>
          <a:blipFill rotWithShape="1">
            <a:blip r:embed="rId49">
              <a:alphaModFix/>
            </a:blip>
            <a:stretch>
              <a:fillRect b="0" l="0" r="0" t="0"/>
            </a:stretch>
          </a:blipFill>
          <a:ln>
            <a:noFill/>
          </a:ln>
        </p:spPr>
      </p:sp>
      <p:sp>
        <p:nvSpPr>
          <p:cNvPr id="541" name="Google Shape;541;p35"/>
          <p:cNvSpPr/>
          <p:nvPr/>
        </p:nvSpPr>
        <p:spPr>
          <a:xfrm>
            <a:off x="6449304" y="3963474"/>
            <a:ext cx="1134355" cy="659344"/>
          </a:xfrm>
          <a:custGeom>
            <a:rect b="b" l="l" r="r" t="t"/>
            <a:pathLst>
              <a:path extrusionOk="0" h="659344" w="1134355">
                <a:moveTo>
                  <a:pt x="0" y="0"/>
                </a:moveTo>
                <a:lnTo>
                  <a:pt x="1134354" y="0"/>
                </a:lnTo>
                <a:lnTo>
                  <a:pt x="1134354" y="659343"/>
                </a:lnTo>
                <a:lnTo>
                  <a:pt x="0" y="659343"/>
                </a:lnTo>
                <a:lnTo>
                  <a:pt x="0" y="0"/>
                </a:lnTo>
                <a:close/>
              </a:path>
            </a:pathLst>
          </a:custGeom>
          <a:blipFill rotWithShape="1">
            <a:blip r:embed="rId50">
              <a:alphaModFix/>
            </a:blip>
            <a:stretch>
              <a:fillRect b="0" l="0" r="0" t="0"/>
            </a:stretch>
          </a:blipFill>
          <a:ln>
            <a:noFill/>
          </a:ln>
        </p:spPr>
      </p:sp>
      <p:sp>
        <p:nvSpPr>
          <p:cNvPr id="542" name="Google Shape;542;p35"/>
          <p:cNvSpPr/>
          <p:nvPr/>
        </p:nvSpPr>
        <p:spPr>
          <a:xfrm>
            <a:off x="12575849" y="5064299"/>
            <a:ext cx="788087" cy="956706"/>
          </a:xfrm>
          <a:custGeom>
            <a:rect b="b" l="l" r="r" t="t"/>
            <a:pathLst>
              <a:path extrusionOk="0" h="956706" w="788087">
                <a:moveTo>
                  <a:pt x="0" y="0"/>
                </a:moveTo>
                <a:lnTo>
                  <a:pt x="788086" y="0"/>
                </a:lnTo>
                <a:lnTo>
                  <a:pt x="788086" y="956706"/>
                </a:lnTo>
                <a:lnTo>
                  <a:pt x="0" y="956706"/>
                </a:lnTo>
                <a:lnTo>
                  <a:pt x="0" y="0"/>
                </a:lnTo>
                <a:close/>
              </a:path>
            </a:pathLst>
          </a:custGeom>
          <a:blipFill rotWithShape="1">
            <a:blip r:embed="rId51">
              <a:alphaModFix/>
            </a:blip>
            <a:stretch>
              <a:fillRect b="0" l="0" r="0" t="0"/>
            </a:stretch>
          </a:blipFill>
          <a:ln>
            <a:noFill/>
          </a:ln>
        </p:spPr>
      </p:sp>
      <p:sp>
        <p:nvSpPr>
          <p:cNvPr id="543" name="Google Shape;543;p35"/>
          <p:cNvSpPr/>
          <p:nvPr/>
        </p:nvSpPr>
        <p:spPr>
          <a:xfrm>
            <a:off x="13422142" y="5137442"/>
            <a:ext cx="1240328" cy="902338"/>
          </a:xfrm>
          <a:custGeom>
            <a:rect b="b" l="l" r="r" t="t"/>
            <a:pathLst>
              <a:path extrusionOk="0" h="902338" w="1240328">
                <a:moveTo>
                  <a:pt x="0" y="0"/>
                </a:moveTo>
                <a:lnTo>
                  <a:pt x="1240328" y="0"/>
                </a:lnTo>
                <a:lnTo>
                  <a:pt x="1240328" y="902338"/>
                </a:lnTo>
                <a:lnTo>
                  <a:pt x="0" y="902338"/>
                </a:lnTo>
                <a:lnTo>
                  <a:pt x="0" y="0"/>
                </a:lnTo>
                <a:close/>
              </a:path>
            </a:pathLst>
          </a:custGeom>
          <a:blipFill rotWithShape="1">
            <a:blip r:embed="rId52">
              <a:alphaModFix/>
            </a:blip>
            <a:stretch>
              <a:fillRect b="0" l="0" r="0" t="0"/>
            </a:stretch>
          </a:blipFill>
          <a:ln>
            <a:noFill/>
          </a:ln>
        </p:spPr>
      </p:sp>
      <p:sp>
        <p:nvSpPr>
          <p:cNvPr id="544" name="Google Shape;544;p35"/>
          <p:cNvSpPr/>
          <p:nvPr/>
        </p:nvSpPr>
        <p:spPr>
          <a:xfrm>
            <a:off x="7885869" y="3882291"/>
            <a:ext cx="661380" cy="923392"/>
          </a:xfrm>
          <a:custGeom>
            <a:rect b="b" l="l" r="r" t="t"/>
            <a:pathLst>
              <a:path extrusionOk="0" h="923392" w="661380">
                <a:moveTo>
                  <a:pt x="0" y="0"/>
                </a:moveTo>
                <a:lnTo>
                  <a:pt x="661379" y="0"/>
                </a:lnTo>
                <a:lnTo>
                  <a:pt x="661379" y="923392"/>
                </a:lnTo>
                <a:lnTo>
                  <a:pt x="0" y="923392"/>
                </a:lnTo>
                <a:lnTo>
                  <a:pt x="0" y="0"/>
                </a:lnTo>
                <a:close/>
              </a:path>
            </a:pathLst>
          </a:custGeom>
          <a:blipFill rotWithShape="1">
            <a:blip r:embed="rId53">
              <a:alphaModFix/>
            </a:blip>
            <a:stretch>
              <a:fillRect b="0" l="0" r="0" t="0"/>
            </a:stretch>
          </a:blipFill>
          <a:ln>
            <a:noFill/>
          </a:ln>
        </p:spPr>
      </p:sp>
      <p:sp>
        <p:nvSpPr>
          <p:cNvPr id="545" name="Google Shape;545;p35"/>
          <p:cNvSpPr/>
          <p:nvPr/>
        </p:nvSpPr>
        <p:spPr>
          <a:xfrm>
            <a:off x="10805669" y="6419215"/>
            <a:ext cx="750000" cy="1301519"/>
          </a:xfrm>
          <a:custGeom>
            <a:rect b="b" l="l" r="r" t="t"/>
            <a:pathLst>
              <a:path extrusionOk="0" h="1301519" w="750000">
                <a:moveTo>
                  <a:pt x="0" y="0"/>
                </a:moveTo>
                <a:lnTo>
                  <a:pt x="750000" y="0"/>
                </a:lnTo>
                <a:lnTo>
                  <a:pt x="750000" y="1301519"/>
                </a:lnTo>
                <a:lnTo>
                  <a:pt x="0" y="1301519"/>
                </a:lnTo>
                <a:lnTo>
                  <a:pt x="0" y="0"/>
                </a:lnTo>
                <a:close/>
              </a:path>
            </a:pathLst>
          </a:custGeom>
          <a:blipFill rotWithShape="1">
            <a:blip r:embed="rId54">
              <a:alphaModFix/>
            </a:blip>
            <a:stretch>
              <a:fillRect b="0" l="0" r="0" t="0"/>
            </a:stretch>
          </a:blipFill>
          <a:ln>
            <a:noFill/>
          </a:ln>
        </p:spPr>
      </p:sp>
      <p:sp>
        <p:nvSpPr>
          <p:cNvPr id="546" name="Google Shape;546;p35"/>
          <p:cNvSpPr/>
          <p:nvPr/>
        </p:nvSpPr>
        <p:spPr>
          <a:xfrm>
            <a:off x="11623329" y="6616940"/>
            <a:ext cx="1236955" cy="906069"/>
          </a:xfrm>
          <a:custGeom>
            <a:rect b="b" l="l" r="r" t="t"/>
            <a:pathLst>
              <a:path extrusionOk="0" h="906069" w="1236955">
                <a:moveTo>
                  <a:pt x="0" y="0"/>
                </a:moveTo>
                <a:lnTo>
                  <a:pt x="1236955" y="0"/>
                </a:lnTo>
                <a:lnTo>
                  <a:pt x="1236955" y="906069"/>
                </a:lnTo>
                <a:lnTo>
                  <a:pt x="0" y="906069"/>
                </a:lnTo>
                <a:lnTo>
                  <a:pt x="0" y="0"/>
                </a:lnTo>
                <a:close/>
              </a:path>
            </a:pathLst>
          </a:custGeom>
          <a:blipFill rotWithShape="1">
            <a:blip r:embed="rId55">
              <a:alphaModFix/>
            </a:blip>
            <a:stretch>
              <a:fillRect b="0" l="0" r="0" t="0"/>
            </a:stretch>
          </a:blipFill>
          <a:ln>
            <a:noFill/>
          </a:ln>
        </p:spPr>
      </p:sp>
      <p:sp>
        <p:nvSpPr>
          <p:cNvPr id="547" name="Google Shape;547;p35"/>
          <p:cNvSpPr/>
          <p:nvPr/>
        </p:nvSpPr>
        <p:spPr>
          <a:xfrm>
            <a:off x="13069834" y="6614404"/>
            <a:ext cx="1121405" cy="911142"/>
          </a:xfrm>
          <a:custGeom>
            <a:rect b="b" l="l" r="r" t="t"/>
            <a:pathLst>
              <a:path extrusionOk="0" h="911142" w="1121405">
                <a:moveTo>
                  <a:pt x="0" y="0"/>
                </a:moveTo>
                <a:lnTo>
                  <a:pt x="1121405" y="0"/>
                </a:lnTo>
                <a:lnTo>
                  <a:pt x="1121405" y="911142"/>
                </a:lnTo>
                <a:lnTo>
                  <a:pt x="0" y="911142"/>
                </a:lnTo>
                <a:lnTo>
                  <a:pt x="0" y="0"/>
                </a:lnTo>
                <a:close/>
              </a:path>
            </a:pathLst>
          </a:custGeom>
          <a:blipFill rotWithShape="1">
            <a:blip r:embed="rId56">
              <a:alphaModFix/>
            </a:blip>
            <a:stretch>
              <a:fillRect b="0" l="0" r="0" t="0"/>
            </a:stretch>
          </a:blipFill>
          <a:ln>
            <a:noFill/>
          </a:ln>
        </p:spPr>
      </p:sp>
      <p:sp>
        <p:nvSpPr>
          <p:cNvPr id="548" name="Google Shape;548;p35"/>
          <p:cNvSpPr/>
          <p:nvPr/>
        </p:nvSpPr>
        <p:spPr>
          <a:xfrm>
            <a:off x="14257914" y="6512002"/>
            <a:ext cx="640274" cy="1115946"/>
          </a:xfrm>
          <a:custGeom>
            <a:rect b="b" l="l" r="r" t="t"/>
            <a:pathLst>
              <a:path extrusionOk="0" h="1115946" w="640274">
                <a:moveTo>
                  <a:pt x="0" y="0"/>
                </a:moveTo>
                <a:lnTo>
                  <a:pt x="640274" y="0"/>
                </a:lnTo>
                <a:lnTo>
                  <a:pt x="640274" y="1115946"/>
                </a:lnTo>
                <a:lnTo>
                  <a:pt x="0" y="1115946"/>
                </a:lnTo>
                <a:lnTo>
                  <a:pt x="0" y="0"/>
                </a:lnTo>
                <a:close/>
              </a:path>
            </a:pathLst>
          </a:custGeom>
          <a:blipFill rotWithShape="1">
            <a:blip r:embed="rId57">
              <a:alphaModFix/>
            </a:blip>
            <a:stretch>
              <a:fillRect b="0" l="0" r="0" t="0"/>
            </a:stretch>
          </a:blipFill>
          <a:ln>
            <a:noFill/>
          </a:ln>
        </p:spPr>
      </p:sp>
      <p:sp>
        <p:nvSpPr>
          <p:cNvPr id="549" name="Google Shape;549;p35"/>
          <p:cNvSpPr/>
          <p:nvPr/>
        </p:nvSpPr>
        <p:spPr>
          <a:xfrm>
            <a:off x="15079163" y="6458096"/>
            <a:ext cx="1089145" cy="1223758"/>
          </a:xfrm>
          <a:custGeom>
            <a:rect b="b" l="l" r="r" t="t"/>
            <a:pathLst>
              <a:path extrusionOk="0" h="1223758" w="1089145">
                <a:moveTo>
                  <a:pt x="0" y="0"/>
                </a:moveTo>
                <a:lnTo>
                  <a:pt x="1089145" y="0"/>
                </a:lnTo>
                <a:lnTo>
                  <a:pt x="1089145" y="1223758"/>
                </a:lnTo>
                <a:lnTo>
                  <a:pt x="0" y="1223758"/>
                </a:lnTo>
                <a:lnTo>
                  <a:pt x="0" y="0"/>
                </a:lnTo>
                <a:close/>
              </a:path>
            </a:pathLst>
          </a:custGeom>
          <a:blipFill rotWithShape="1">
            <a:blip r:embed="rId58">
              <a:alphaModFix/>
            </a:blip>
            <a:stretch>
              <a:fillRect b="0" l="0" r="0" t="0"/>
            </a:stretch>
          </a:blipFill>
          <a:ln>
            <a:noFill/>
          </a:ln>
        </p:spPr>
      </p:sp>
      <p:sp>
        <p:nvSpPr>
          <p:cNvPr id="550" name="Google Shape;550;p35"/>
          <p:cNvSpPr/>
          <p:nvPr/>
        </p:nvSpPr>
        <p:spPr>
          <a:xfrm>
            <a:off x="16234983" y="6415734"/>
            <a:ext cx="951920" cy="1308482"/>
          </a:xfrm>
          <a:custGeom>
            <a:rect b="b" l="l" r="r" t="t"/>
            <a:pathLst>
              <a:path extrusionOk="0" h="1308482" w="951920">
                <a:moveTo>
                  <a:pt x="0" y="0"/>
                </a:moveTo>
                <a:lnTo>
                  <a:pt x="951921" y="0"/>
                </a:lnTo>
                <a:lnTo>
                  <a:pt x="951921" y="1308482"/>
                </a:lnTo>
                <a:lnTo>
                  <a:pt x="0" y="1308482"/>
                </a:lnTo>
                <a:lnTo>
                  <a:pt x="0" y="0"/>
                </a:lnTo>
                <a:close/>
              </a:path>
            </a:pathLst>
          </a:custGeom>
          <a:blipFill rotWithShape="1">
            <a:blip r:embed="rId59">
              <a:alphaModFix/>
            </a:blip>
            <a:stretch>
              <a:fillRect b="0" l="0" r="0" t="0"/>
            </a:stretch>
          </a:blipFill>
          <a:ln>
            <a:noFill/>
          </a:ln>
        </p:spPr>
      </p:sp>
      <p:sp>
        <p:nvSpPr>
          <p:cNvPr id="551" name="Google Shape;551;p35"/>
          <p:cNvSpPr/>
          <p:nvPr/>
        </p:nvSpPr>
        <p:spPr>
          <a:xfrm>
            <a:off x="17099025" y="6479417"/>
            <a:ext cx="1125013" cy="1181116"/>
          </a:xfrm>
          <a:custGeom>
            <a:rect b="b" l="l" r="r" t="t"/>
            <a:pathLst>
              <a:path extrusionOk="0" h="1181116" w="1125013">
                <a:moveTo>
                  <a:pt x="0" y="0"/>
                </a:moveTo>
                <a:lnTo>
                  <a:pt x="1125013" y="0"/>
                </a:lnTo>
                <a:lnTo>
                  <a:pt x="1125013" y="1181116"/>
                </a:lnTo>
                <a:lnTo>
                  <a:pt x="0" y="1181116"/>
                </a:lnTo>
                <a:lnTo>
                  <a:pt x="0" y="0"/>
                </a:lnTo>
                <a:close/>
              </a:path>
            </a:pathLst>
          </a:custGeom>
          <a:blipFill rotWithShape="1">
            <a:blip r:embed="rId60">
              <a:alphaModFix/>
            </a:blip>
            <a:stretch>
              <a:fillRect b="0" l="0" r="0" t="0"/>
            </a:stretch>
          </a:blipFill>
          <a:ln>
            <a:noFill/>
          </a:ln>
        </p:spPr>
      </p:sp>
      <p:sp>
        <p:nvSpPr>
          <p:cNvPr id="552" name="Google Shape;552;p35"/>
          <p:cNvSpPr/>
          <p:nvPr/>
        </p:nvSpPr>
        <p:spPr>
          <a:xfrm>
            <a:off x="6413879" y="8134026"/>
            <a:ext cx="858272" cy="729531"/>
          </a:xfrm>
          <a:custGeom>
            <a:rect b="b" l="l" r="r" t="t"/>
            <a:pathLst>
              <a:path extrusionOk="0" h="729531" w="858272">
                <a:moveTo>
                  <a:pt x="0" y="0"/>
                </a:moveTo>
                <a:lnTo>
                  <a:pt x="858272" y="0"/>
                </a:lnTo>
                <a:lnTo>
                  <a:pt x="858272" y="729531"/>
                </a:lnTo>
                <a:lnTo>
                  <a:pt x="0" y="729531"/>
                </a:lnTo>
                <a:lnTo>
                  <a:pt x="0" y="0"/>
                </a:lnTo>
                <a:close/>
              </a:path>
            </a:pathLst>
          </a:custGeom>
          <a:blipFill rotWithShape="1">
            <a:blip r:embed="rId61">
              <a:alphaModFix/>
            </a:blip>
            <a:stretch>
              <a:fillRect b="0" l="0" r="0" t="0"/>
            </a:stretch>
          </a:blipFill>
          <a:ln>
            <a:noFill/>
          </a:ln>
        </p:spPr>
      </p:sp>
      <p:sp>
        <p:nvSpPr>
          <p:cNvPr id="553" name="Google Shape;553;p35"/>
          <p:cNvSpPr/>
          <p:nvPr/>
        </p:nvSpPr>
        <p:spPr>
          <a:xfrm>
            <a:off x="7583658" y="8134026"/>
            <a:ext cx="784802" cy="856537"/>
          </a:xfrm>
          <a:custGeom>
            <a:rect b="b" l="l" r="r" t="t"/>
            <a:pathLst>
              <a:path extrusionOk="0" h="856537" w="784802">
                <a:moveTo>
                  <a:pt x="0" y="0"/>
                </a:moveTo>
                <a:lnTo>
                  <a:pt x="784802" y="0"/>
                </a:lnTo>
                <a:lnTo>
                  <a:pt x="784802" y="856537"/>
                </a:lnTo>
                <a:lnTo>
                  <a:pt x="0" y="856537"/>
                </a:lnTo>
                <a:lnTo>
                  <a:pt x="0" y="0"/>
                </a:lnTo>
                <a:close/>
              </a:path>
            </a:pathLst>
          </a:custGeom>
          <a:blipFill rotWithShape="1">
            <a:blip r:embed="rId62">
              <a:alphaModFix/>
            </a:blip>
            <a:stretch>
              <a:fillRect b="0" l="0" r="0" t="0"/>
            </a:stretch>
          </a:blipFill>
          <a:ln>
            <a:noFill/>
          </a:ln>
        </p:spPr>
      </p:sp>
      <p:sp>
        <p:nvSpPr>
          <p:cNvPr id="554" name="Google Shape;554;p35"/>
          <p:cNvSpPr/>
          <p:nvPr/>
        </p:nvSpPr>
        <p:spPr>
          <a:xfrm>
            <a:off x="8478722" y="8116391"/>
            <a:ext cx="665278" cy="950397"/>
          </a:xfrm>
          <a:custGeom>
            <a:rect b="b" l="l" r="r" t="t"/>
            <a:pathLst>
              <a:path extrusionOk="0" h="950397" w="665278">
                <a:moveTo>
                  <a:pt x="0" y="0"/>
                </a:moveTo>
                <a:lnTo>
                  <a:pt x="665278" y="0"/>
                </a:lnTo>
                <a:lnTo>
                  <a:pt x="665278" y="950397"/>
                </a:lnTo>
                <a:lnTo>
                  <a:pt x="0" y="950397"/>
                </a:lnTo>
                <a:lnTo>
                  <a:pt x="0" y="0"/>
                </a:lnTo>
                <a:close/>
              </a:path>
            </a:pathLst>
          </a:custGeom>
          <a:blipFill rotWithShape="1">
            <a:blip r:embed="rId63">
              <a:alphaModFix/>
            </a:blip>
            <a:stretch>
              <a:fillRect b="0" l="0" r="0" t="0"/>
            </a:stretch>
          </a:blipFill>
          <a:ln>
            <a:noFill/>
          </a:ln>
        </p:spPr>
      </p:sp>
      <p:sp>
        <p:nvSpPr>
          <p:cNvPr id="555" name="Google Shape;555;p35"/>
          <p:cNvSpPr/>
          <p:nvPr/>
        </p:nvSpPr>
        <p:spPr>
          <a:xfrm>
            <a:off x="9369335" y="8095178"/>
            <a:ext cx="942510" cy="895384"/>
          </a:xfrm>
          <a:custGeom>
            <a:rect b="b" l="l" r="r" t="t"/>
            <a:pathLst>
              <a:path extrusionOk="0" h="895384" w="942510">
                <a:moveTo>
                  <a:pt x="0" y="0"/>
                </a:moveTo>
                <a:lnTo>
                  <a:pt x="942510" y="0"/>
                </a:lnTo>
                <a:lnTo>
                  <a:pt x="942510" y="895385"/>
                </a:lnTo>
                <a:lnTo>
                  <a:pt x="0" y="895385"/>
                </a:lnTo>
                <a:lnTo>
                  <a:pt x="0" y="0"/>
                </a:lnTo>
                <a:close/>
              </a:path>
            </a:pathLst>
          </a:custGeom>
          <a:blipFill rotWithShape="1">
            <a:blip r:embed="rId64">
              <a:alphaModFix/>
            </a:blip>
            <a:stretch>
              <a:fillRect b="0" l="0" r="0" t="0"/>
            </a:stretch>
          </a:blipFill>
          <a:ln>
            <a:noFill/>
          </a:ln>
        </p:spPr>
      </p:sp>
      <p:sp>
        <p:nvSpPr>
          <p:cNvPr id="556" name="Google Shape;556;p35"/>
          <p:cNvSpPr/>
          <p:nvPr/>
        </p:nvSpPr>
        <p:spPr>
          <a:xfrm>
            <a:off x="10426145" y="8020531"/>
            <a:ext cx="813042" cy="956521"/>
          </a:xfrm>
          <a:custGeom>
            <a:rect b="b" l="l" r="r" t="t"/>
            <a:pathLst>
              <a:path extrusionOk="0" h="956521" w="813042">
                <a:moveTo>
                  <a:pt x="0" y="0"/>
                </a:moveTo>
                <a:lnTo>
                  <a:pt x="813042" y="0"/>
                </a:lnTo>
                <a:lnTo>
                  <a:pt x="813042" y="956521"/>
                </a:lnTo>
                <a:lnTo>
                  <a:pt x="0" y="956521"/>
                </a:lnTo>
                <a:lnTo>
                  <a:pt x="0" y="0"/>
                </a:lnTo>
                <a:close/>
              </a:path>
            </a:pathLst>
          </a:custGeom>
          <a:blipFill rotWithShape="1">
            <a:blip r:embed="rId65">
              <a:alphaModFix/>
            </a:blip>
            <a:stretch>
              <a:fillRect b="0" l="0" r="0" t="0"/>
            </a:stretch>
          </a:blipFill>
          <a:ln>
            <a:noFill/>
          </a:ln>
        </p:spPr>
      </p:sp>
      <p:sp>
        <p:nvSpPr>
          <p:cNvPr id="557" name="Google Shape;557;p35"/>
          <p:cNvSpPr/>
          <p:nvPr/>
        </p:nvSpPr>
        <p:spPr>
          <a:xfrm>
            <a:off x="11524937" y="7912601"/>
            <a:ext cx="923349" cy="1154186"/>
          </a:xfrm>
          <a:custGeom>
            <a:rect b="b" l="l" r="r" t="t"/>
            <a:pathLst>
              <a:path extrusionOk="0" h="1154186" w="923349">
                <a:moveTo>
                  <a:pt x="0" y="0"/>
                </a:moveTo>
                <a:lnTo>
                  <a:pt x="923349" y="0"/>
                </a:lnTo>
                <a:lnTo>
                  <a:pt x="923349" y="1154187"/>
                </a:lnTo>
                <a:lnTo>
                  <a:pt x="0" y="1154187"/>
                </a:lnTo>
                <a:lnTo>
                  <a:pt x="0" y="0"/>
                </a:lnTo>
                <a:close/>
              </a:path>
            </a:pathLst>
          </a:custGeom>
          <a:blipFill rotWithShape="1">
            <a:blip r:embed="rId66">
              <a:alphaModFix/>
            </a:blip>
            <a:stretch>
              <a:fillRect b="0" l="0" r="0" t="0"/>
            </a:stretch>
          </a:blipFill>
          <a:ln>
            <a:noFill/>
          </a:ln>
        </p:spPr>
      </p:sp>
      <p:sp>
        <p:nvSpPr>
          <p:cNvPr id="558" name="Google Shape;558;p35"/>
          <p:cNvSpPr/>
          <p:nvPr/>
        </p:nvSpPr>
        <p:spPr>
          <a:xfrm>
            <a:off x="12686411" y="7912601"/>
            <a:ext cx="763165" cy="1116147"/>
          </a:xfrm>
          <a:custGeom>
            <a:rect b="b" l="l" r="r" t="t"/>
            <a:pathLst>
              <a:path extrusionOk="0" h="1116147" w="763165">
                <a:moveTo>
                  <a:pt x="0" y="0"/>
                </a:moveTo>
                <a:lnTo>
                  <a:pt x="763166" y="0"/>
                </a:lnTo>
                <a:lnTo>
                  <a:pt x="763166" y="1116147"/>
                </a:lnTo>
                <a:lnTo>
                  <a:pt x="0" y="1116147"/>
                </a:lnTo>
                <a:lnTo>
                  <a:pt x="0" y="0"/>
                </a:lnTo>
                <a:close/>
              </a:path>
            </a:pathLst>
          </a:custGeom>
          <a:blipFill rotWithShape="1">
            <a:blip r:embed="rId67">
              <a:alphaModFix/>
            </a:blip>
            <a:stretch>
              <a:fillRect b="0" l="0" r="0" t="0"/>
            </a:stretch>
          </a:blipFill>
          <a:ln>
            <a:noFill/>
          </a:ln>
        </p:spPr>
      </p:sp>
      <p:sp>
        <p:nvSpPr>
          <p:cNvPr id="559" name="Google Shape;559;p35"/>
          <p:cNvSpPr/>
          <p:nvPr/>
        </p:nvSpPr>
        <p:spPr>
          <a:xfrm>
            <a:off x="13735327" y="7891128"/>
            <a:ext cx="927143" cy="1151731"/>
          </a:xfrm>
          <a:custGeom>
            <a:rect b="b" l="l" r="r" t="t"/>
            <a:pathLst>
              <a:path extrusionOk="0" h="1151731" w="927143">
                <a:moveTo>
                  <a:pt x="0" y="0"/>
                </a:moveTo>
                <a:lnTo>
                  <a:pt x="927143" y="0"/>
                </a:lnTo>
                <a:lnTo>
                  <a:pt x="927143" y="1151731"/>
                </a:lnTo>
                <a:lnTo>
                  <a:pt x="0" y="1151731"/>
                </a:lnTo>
                <a:lnTo>
                  <a:pt x="0" y="0"/>
                </a:lnTo>
                <a:close/>
              </a:path>
            </a:pathLst>
          </a:custGeom>
          <a:blipFill rotWithShape="1">
            <a:blip r:embed="rId68">
              <a:alphaModFix/>
            </a:blip>
            <a:stretch>
              <a:fillRect b="0" l="0" r="0" t="0"/>
            </a:stretch>
          </a:blipFill>
          <a:ln>
            <a:noFill/>
          </a:ln>
        </p:spPr>
      </p:sp>
      <p:sp>
        <p:nvSpPr>
          <p:cNvPr id="560" name="Google Shape;560;p35"/>
          <p:cNvSpPr/>
          <p:nvPr/>
        </p:nvSpPr>
        <p:spPr>
          <a:xfrm>
            <a:off x="14907204" y="7912601"/>
            <a:ext cx="605374" cy="1147628"/>
          </a:xfrm>
          <a:custGeom>
            <a:rect b="b" l="l" r="r" t="t"/>
            <a:pathLst>
              <a:path extrusionOk="0" h="1147628" w="605374">
                <a:moveTo>
                  <a:pt x="0" y="0"/>
                </a:moveTo>
                <a:lnTo>
                  <a:pt x="605374" y="0"/>
                </a:lnTo>
                <a:lnTo>
                  <a:pt x="605374" y="1147628"/>
                </a:lnTo>
                <a:lnTo>
                  <a:pt x="0" y="1147628"/>
                </a:lnTo>
                <a:lnTo>
                  <a:pt x="0" y="0"/>
                </a:lnTo>
                <a:close/>
              </a:path>
            </a:pathLst>
          </a:custGeom>
          <a:blipFill rotWithShape="1">
            <a:blip r:embed="rId69">
              <a:alphaModFix/>
            </a:blip>
            <a:stretch>
              <a:fillRect b="0" l="0" r="0" t="0"/>
            </a:stretch>
          </a:blipFill>
          <a:ln>
            <a:noFill/>
          </a:ln>
        </p:spPr>
      </p:sp>
      <p:sp>
        <p:nvSpPr>
          <p:cNvPr id="561" name="Google Shape;561;p35"/>
          <p:cNvSpPr/>
          <p:nvPr/>
        </p:nvSpPr>
        <p:spPr>
          <a:xfrm>
            <a:off x="15596855" y="7891128"/>
            <a:ext cx="980206" cy="1175660"/>
          </a:xfrm>
          <a:custGeom>
            <a:rect b="b" l="l" r="r" t="t"/>
            <a:pathLst>
              <a:path extrusionOk="0" h="1175660" w="980206">
                <a:moveTo>
                  <a:pt x="0" y="0"/>
                </a:moveTo>
                <a:lnTo>
                  <a:pt x="980207" y="0"/>
                </a:lnTo>
                <a:lnTo>
                  <a:pt x="980207" y="1175660"/>
                </a:lnTo>
                <a:lnTo>
                  <a:pt x="0" y="1175660"/>
                </a:lnTo>
                <a:lnTo>
                  <a:pt x="0" y="0"/>
                </a:lnTo>
                <a:close/>
              </a:path>
            </a:pathLst>
          </a:custGeom>
          <a:blipFill rotWithShape="1">
            <a:blip r:embed="rId70">
              <a:alphaModFix/>
            </a:blip>
            <a:stretch>
              <a:fillRect b="0" l="0" r="0" t="0"/>
            </a:stretch>
          </a:blipFill>
          <a:ln>
            <a:noFill/>
          </a:ln>
        </p:spPr>
      </p:sp>
      <p:sp>
        <p:nvSpPr>
          <p:cNvPr id="562" name="Google Shape;562;p35"/>
          <p:cNvSpPr/>
          <p:nvPr/>
        </p:nvSpPr>
        <p:spPr>
          <a:xfrm>
            <a:off x="16815187" y="7976280"/>
            <a:ext cx="258851" cy="981426"/>
          </a:xfrm>
          <a:custGeom>
            <a:rect b="b" l="l" r="r" t="t"/>
            <a:pathLst>
              <a:path extrusionOk="0" h="981426" w="258851">
                <a:moveTo>
                  <a:pt x="0" y="0"/>
                </a:moveTo>
                <a:lnTo>
                  <a:pt x="258851" y="0"/>
                </a:lnTo>
                <a:lnTo>
                  <a:pt x="258851" y="981426"/>
                </a:lnTo>
                <a:lnTo>
                  <a:pt x="0" y="981426"/>
                </a:lnTo>
                <a:lnTo>
                  <a:pt x="0" y="0"/>
                </a:lnTo>
                <a:close/>
              </a:path>
            </a:pathLst>
          </a:custGeom>
          <a:blipFill rotWithShape="1">
            <a:blip r:embed="rId71">
              <a:alphaModFix/>
            </a:blip>
            <a:stretch>
              <a:fillRect b="0" l="0" r="0" t="0"/>
            </a:stretch>
          </a:blipFill>
          <a:ln>
            <a:noFill/>
          </a:ln>
        </p:spPr>
      </p:sp>
      <p:sp>
        <p:nvSpPr>
          <p:cNvPr id="563" name="Google Shape;563;p35"/>
          <p:cNvSpPr txBox="1"/>
          <p:nvPr/>
        </p:nvSpPr>
        <p:spPr>
          <a:xfrm>
            <a:off x="856100" y="442626"/>
            <a:ext cx="5059200" cy="307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Resource </a:t>
            </a:r>
            <a:endParaRPr/>
          </a:p>
          <a:p>
            <a:pPr indent="0" lvl="0" marL="0" marR="0" rtl="0" algn="l">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Page</a:t>
            </a:r>
            <a:endParaRPr/>
          </a:p>
        </p:txBody>
      </p:sp>
      <p:sp>
        <p:nvSpPr>
          <p:cNvPr id="564" name="Google Shape;564;p35"/>
          <p:cNvSpPr txBox="1"/>
          <p:nvPr/>
        </p:nvSpPr>
        <p:spPr>
          <a:xfrm>
            <a:off x="1028700" y="5198857"/>
            <a:ext cx="4333500" cy="424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This presentation template uses</a:t>
            </a:r>
            <a:endParaRPr/>
          </a:p>
          <a:p>
            <a:pPr indent="0" lvl="0" marL="0" marR="0" rtl="0" algn="l">
              <a:lnSpc>
                <a:spcPct val="10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the following free fonts:</a:t>
            </a:r>
            <a:endParaRPr/>
          </a:p>
          <a:p>
            <a:pPr indent="0" lvl="0" marL="0" marR="0" rtl="0" algn="l">
              <a:lnSpc>
                <a:spcPct val="100000"/>
              </a:lnSpc>
              <a:spcBef>
                <a:spcPts val="0"/>
              </a:spcBef>
              <a:spcAft>
                <a:spcPts val="0"/>
              </a:spcAft>
              <a:buNone/>
            </a:pPr>
            <a:r>
              <a:t/>
            </a:r>
            <a:endParaRPr b="0" i="0" sz="2300" u="none" cap="none" strike="noStrike">
              <a:solidFill>
                <a:srgbClr val="011053"/>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Titles: Grand Hotel</a:t>
            </a:r>
            <a:endParaRPr/>
          </a:p>
          <a:p>
            <a:pPr indent="0" lvl="0" marL="0" marR="0" rtl="0" algn="l">
              <a:lnSpc>
                <a:spcPct val="10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Headers: Bebas Neue</a:t>
            </a:r>
            <a:endParaRPr/>
          </a:p>
          <a:p>
            <a:pPr indent="0" lvl="0" marL="0" marR="0" rtl="0" algn="l">
              <a:lnSpc>
                <a:spcPct val="10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Body Copy: Barlow SemiCondensed</a:t>
            </a:r>
            <a:endParaRPr/>
          </a:p>
          <a:p>
            <a:pPr indent="0" lvl="0" marL="0" marR="0" rtl="0" algn="l">
              <a:lnSpc>
                <a:spcPct val="100000"/>
              </a:lnSpc>
              <a:spcBef>
                <a:spcPts val="0"/>
              </a:spcBef>
              <a:spcAft>
                <a:spcPts val="0"/>
              </a:spcAft>
              <a:buNone/>
            </a:pPr>
            <a:r>
              <a:t/>
            </a:r>
            <a:endParaRPr b="0" i="0" sz="2300" u="none" cap="none" strike="noStrike">
              <a:solidFill>
                <a:srgbClr val="011053"/>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You can find these fonts online too. Happy designing! </a:t>
            </a:r>
            <a:endParaRPr/>
          </a:p>
          <a:p>
            <a:pPr indent="0" lvl="0" marL="0" marR="0" rtl="0" algn="l">
              <a:lnSpc>
                <a:spcPct val="100000"/>
              </a:lnSpc>
              <a:spcBef>
                <a:spcPts val="0"/>
              </a:spcBef>
              <a:spcAft>
                <a:spcPts val="0"/>
              </a:spcAft>
              <a:buNone/>
            </a:pPr>
            <a:r>
              <a:t/>
            </a:r>
            <a:endParaRPr b="0" i="0" sz="2300" u="none" cap="none" strike="noStrike">
              <a:solidFill>
                <a:srgbClr val="011053"/>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Don't forget to delete this</a:t>
            </a:r>
            <a:endParaRPr/>
          </a:p>
          <a:p>
            <a:pPr indent="0" lvl="0" marL="0" marR="0" rtl="0" algn="l">
              <a:lnSpc>
                <a:spcPct val="100000"/>
              </a:lnSpc>
              <a:spcBef>
                <a:spcPts val="0"/>
              </a:spcBef>
              <a:spcAft>
                <a:spcPts val="0"/>
              </a:spcAft>
              <a:buNone/>
            </a:pPr>
            <a:r>
              <a:rPr b="0" i="0" lang="en-US" sz="2300" u="none" cap="none" strike="noStrike">
                <a:solidFill>
                  <a:srgbClr val="011053"/>
                </a:solidFill>
                <a:latin typeface="Barlow Semi Condensed"/>
                <a:ea typeface="Barlow Semi Condensed"/>
                <a:cs typeface="Barlow Semi Condensed"/>
                <a:sym typeface="Barlow Semi Condensed"/>
              </a:rPr>
              <a:t>page before presenting. </a:t>
            </a:r>
            <a:endParaRPr/>
          </a:p>
        </p:txBody>
      </p:sp>
      <p:sp>
        <p:nvSpPr>
          <p:cNvPr id="565" name="Google Shape;565;p35"/>
          <p:cNvSpPr txBox="1"/>
          <p:nvPr/>
        </p:nvSpPr>
        <p:spPr>
          <a:xfrm>
            <a:off x="1028700" y="4131334"/>
            <a:ext cx="3753300" cy="7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011053"/>
                </a:solidFill>
                <a:latin typeface="Barlow Semi Condensed"/>
                <a:ea typeface="Barlow Semi Condensed"/>
                <a:cs typeface="Barlow Semi Condensed"/>
                <a:sym typeface="Barlow Semi Condensed"/>
              </a:rPr>
              <a:t>Use these design resources in your Canva Presentation.</a:t>
            </a:r>
            <a:endParaRPr/>
          </a:p>
        </p:txBody>
      </p:sp>
      <p:sp>
        <p:nvSpPr>
          <p:cNvPr id="566" name="Google Shape;566;p35"/>
          <p:cNvSpPr/>
          <p:nvPr/>
        </p:nvSpPr>
        <p:spPr>
          <a:xfrm>
            <a:off x="17308650" y="8051394"/>
            <a:ext cx="705762" cy="831198"/>
          </a:xfrm>
          <a:custGeom>
            <a:rect b="b" l="l" r="r" t="t"/>
            <a:pathLst>
              <a:path extrusionOk="0" h="831198" w="705762">
                <a:moveTo>
                  <a:pt x="0" y="0"/>
                </a:moveTo>
                <a:lnTo>
                  <a:pt x="705762" y="0"/>
                </a:lnTo>
                <a:lnTo>
                  <a:pt x="705762" y="831198"/>
                </a:lnTo>
                <a:lnTo>
                  <a:pt x="0" y="831198"/>
                </a:lnTo>
                <a:lnTo>
                  <a:pt x="0" y="0"/>
                </a:lnTo>
                <a:close/>
              </a:path>
            </a:pathLst>
          </a:custGeom>
          <a:blipFill rotWithShape="1">
            <a:blip r:embed="rId72">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570" name="Shape 570"/>
        <p:cNvGrpSpPr/>
        <p:nvPr/>
      </p:nvGrpSpPr>
      <p:grpSpPr>
        <a:xfrm>
          <a:off x="0" y="0"/>
          <a:ext cx="0" cy="0"/>
          <a:chOff x="0" y="0"/>
          <a:chExt cx="0" cy="0"/>
        </a:xfrm>
      </p:grpSpPr>
      <p:pic>
        <p:nvPicPr>
          <p:cNvPr id="571" name="Google Shape;571;p36"/>
          <p:cNvPicPr preferRelativeResize="0"/>
          <p:nvPr/>
        </p:nvPicPr>
        <p:blipFill>
          <a:blip r:embed="rId3">
            <a:alphaModFix/>
          </a:blip>
          <a:stretch>
            <a:fillRect/>
          </a:stretch>
        </p:blipFill>
        <p:spPr>
          <a:xfrm>
            <a:off x="1819158" y="274500"/>
            <a:ext cx="7534733" cy="5754776"/>
          </a:xfrm>
          <a:prstGeom prst="rect">
            <a:avLst/>
          </a:prstGeom>
          <a:noFill/>
          <a:ln>
            <a:noFill/>
          </a:ln>
        </p:spPr>
      </p:pic>
      <p:grpSp>
        <p:nvGrpSpPr>
          <p:cNvPr id="572" name="Google Shape;572;p36"/>
          <p:cNvGrpSpPr/>
          <p:nvPr/>
        </p:nvGrpSpPr>
        <p:grpSpPr>
          <a:xfrm>
            <a:off x="9144000" y="-478917"/>
            <a:ext cx="9144000" cy="11027843"/>
            <a:chOff x="0" y="-57150"/>
            <a:chExt cx="2408296" cy="2904453"/>
          </a:xfrm>
        </p:grpSpPr>
        <p:sp>
          <p:nvSpPr>
            <p:cNvPr id="573" name="Google Shape;573;p36"/>
            <p:cNvSpPr/>
            <p:nvPr/>
          </p:nvSpPr>
          <p:spPr>
            <a:xfrm>
              <a:off x="0" y="0"/>
              <a:ext cx="2408296" cy="2847303"/>
            </a:xfrm>
            <a:custGeom>
              <a:rect b="b" l="l" r="r" t="t"/>
              <a:pathLst>
                <a:path extrusionOk="0" h="2847303" w="2408296">
                  <a:moveTo>
                    <a:pt x="0" y="0"/>
                  </a:moveTo>
                  <a:lnTo>
                    <a:pt x="2408296" y="0"/>
                  </a:lnTo>
                  <a:lnTo>
                    <a:pt x="2408296" y="2847303"/>
                  </a:lnTo>
                  <a:lnTo>
                    <a:pt x="0" y="2847303"/>
                  </a:lnTo>
                  <a:close/>
                </a:path>
              </a:pathLst>
            </a:custGeom>
            <a:solidFill>
              <a:srgbClr val="BBE5FF"/>
            </a:solidFill>
            <a:ln>
              <a:noFill/>
            </a:ln>
          </p:spPr>
        </p:sp>
        <p:sp>
          <p:nvSpPr>
            <p:cNvPr id="574" name="Google Shape;574;p36"/>
            <p:cNvSpPr txBox="1"/>
            <p:nvPr/>
          </p:nvSpPr>
          <p:spPr>
            <a:xfrm>
              <a:off x="0" y="-57150"/>
              <a:ext cx="2408296" cy="29044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5" name="Google Shape;575;p36"/>
          <p:cNvPicPr preferRelativeResize="0"/>
          <p:nvPr/>
        </p:nvPicPr>
        <p:blipFill>
          <a:blip r:embed="rId4">
            <a:alphaModFix/>
          </a:blip>
          <a:stretch>
            <a:fillRect/>
          </a:stretch>
        </p:blipFill>
        <p:spPr>
          <a:xfrm>
            <a:off x="11288950" y="3056581"/>
            <a:ext cx="4854149" cy="1213537"/>
          </a:xfrm>
          <a:prstGeom prst="rect">
            <a:avLst/>
          </a:prstGeom>
          <a:noFill/>
          <a:ln>
            <a:noFill/>
          </a:ln>
        </p:spPr>
      </p:pic>
      <p:sp>
        <p:nvSpPr>
          <p:cNvPr id="576" name="Google Shape;576;p36"/>
          <p:cNvSpPr txBox="1"/>
          <p:nvPr/>
        </p:nvSpPr>
        <p:spPr>
          <a:xfrm rot="1043903">
            <a:off x="3246708" y="1829350"/>
            <a:ext cx="4679633" cy="2073888"/>
          </a:xfrm>
          <a:prstGeom prst="rect">
            <a:avLst/>
          </a:prstGeom>
          <a:noFill/>
          <a:ln>
            <a:noFill/>
          </a:ln>
        </p:spPr>
        <p:txBody>
          <a:bodyPr anchorCtr="0" anchor="t" bIns="0" lIns="0" spcFirstLastPara="1" rIns="0" wrap="square" tIns="0">
            <a:spAutoFit/>
          </a:bodyPr>
          <a:lstStyle/>
          <a:p>
            <a:pPr indent="0" lvl="0" marL="0" marR="0" rtl="0" algn="ctr">
              <a:lnSpc>
                <a:spcPct val="116013"/>
              </a:lnSpc>
              <a:spcBef>
                <a:spcPts val="0"/>
              </a:spcBef>
              <a:spcAft>
                <a:spcPts val="0"/>
              </a:spcAft>
              <a:buNone/>
            </a:pPr>
            <a:r>
              <a:rPr b="0" i="0" lang="en-US" sz="6994" u="none" cap="none" strike="noStrike">
                <a:solidFill>
                  <a:srgbClr val="004584"/>
                </a:solidFill>
                <a:latin typeface="Grand Hotel"/>
                <a:ea typeface="Grand Hotel"/>
                <a:cs typeface="Grand Hotel"/>
                <a:sym typeface="Grand Hotel"/>
              </a:rPr>
              <a:t>Happy designing! </a:t>
            </a:r>
            <a:endParaRPr/>
          </a:p>
        </p:txBody>
      </p:sp>
      <p:sp>
        <p:nvSpPr>
          <p:cNvPr id="577" name="Google Shape;577;p36"/>
          <p:cNvSpPr txBox="1"/>
          <p:nvPr/>
        </p:nvSpPr>
        <p:spPr>
          <a:xfrm>
            <a:off x="9852936" y="1239511"/>
            <a:ext cx="7726200" cy="153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Credits</a:t>
            </a:r>
            <a:endParaRPr/>
          </a:p>
        </p:txBody>
      </p:sp>
      <p:sp>
        <p:nvSpPr>
          <p:cNvPr id="578" name="Google Shape;578;p36"/>
          <p:cNvSpPr txBox="1"/>
          <p:nvPr/>
        </p:nvSpPr>
        <p:spPr>
          <a:xfrm>
            <a:off x="11762492" y="4784873"/>
            <a:ext cx="3906900" cy="124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695" u="none" cap="none" strike="noStrike">
                <a:solidFill>
                  <a:srgbClr val="011053"/>
                </a:solidFill>
                <a:latin typeface="Barlow Semi Condensed Medium"/>
                <a:ea typeface="Barlow Semi Condensed Medium"/>
                <a:cs typeface="Barlow Semi Condensed Medium"/>
                <a:sym typeface="Barlow Semi Condensed Medium"/>
              </a:rPr>
              <a:t>This presentation template is free for everyone to use thanks to the following:</a:t>
            </a:r>
            <a:endParaRPr/>
          </a:p>
        </p:txBody>
      </p:sp>
      <p:sp>
        <p:nvSpPr>
          <p:cNvPr id="579" name="Google Shape;579;p36"/>
          <p:cNvSpPr txBox="1"/>
          <p:nvPr/>
        </p:nvSpPr>
        <p:spPr>
          <a:xfrm>
            <a:off x="11288931" y="6544023"/>
            <a:ext cx="485413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SLIDESCARNIVAL</a:t>
            </a:r>
            <a:endParaRPr/>
          </a:p>
        </p:txBody>
      </p:sp>
      <p:sp>
        <p:nvSpPr>
          <p:cNvPr id="580" name="Google Shape;580;p36"/>
          <p:cNvSpPr txBox="1"/>
          <p:nvPr/>
        </p:nvSpPr>
        <p:spPr>
          <a:xfrm>
            <a:off x="12151814" y="8065652"/>
            <a:ext cx="312837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PEXELS</a:t>
            </a:r>
            <a:endParaRPr/>
          </a:p>
        </p:txBody>
      </p:sp>
      <p:sp>
        <p:nvSpPr>
          <p:cNvPr id="581" name="Google Shape;581;p36"/>
          <p:cNvSpPr txBox="1"/>
          <p:nvPr/>
        </p:nvSpPr>
        <p:spPr>
          <a:xfrm>
            <a:off x="11976646" y="7158385"/>
            <a:ext cx="3478709" cy="391287"/>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for the presentation template</a:t>
            </a:r>
            <a:endParaRPr/>
          </a:p>
        </p:txBody>
      </p:sp>
      <p:sp>
        <p:nvSpPr>
          <p:cNvPr id="582" name="Google Shape;582;p36"/>
          <p:cNvSpPr txBox="1"/>
          <p:nvPr/>
        </p:nvSpPr>
        <p:spPr>
          <a:xfrm>
            <a:off x="12882674" y="8665727"/>
            <a:ext cx="1666652" cy="391287"/>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for the photos</a:t>
            </a:r>
            <a:endParaRPr/>
          </a:p>
        </p:txBody>
      </p:sp>
      <p:pic>
        <p:nvPicPr>
          <p:cNvPr id="583" name="Google Shape;583;p36"/>
          <p:cNvPicPr preferRelativeResize="0"/>
          <p:nvPr/>
        </p:nvPicPr>
        <p:blipFill>
          <a:blip r:embed="rId5">
            <a:alphaModFix/>
          </a:blip>
          <a:stretch>
            <a:fillRect/>
          </a:stretch>
        </p:blipFill>
        <p:spPr>
          <a:xfrm>
            <a:off x="648325" y="3429000"/>
            <a:ext cx="4854150" cy="5879492"/>
          </a:xfrm>
          <a:prstGeom prst="rect">
            <a:avLst/>
          </a:prstGeom>
          <a:noFill/>
          <a:ln>
            <a:noFill/>
          </a:ln>
        </p:spPr>
      </p:pic>
      <p:pic>
        <p:nvPicPr>
          <p:cNvPr id="584" name="Google Shape;584;p36"/>
          <p:cNvPicPr preferRelativeResize="0"/>
          <p:nvPr/>
        </p:nvPicPr>
        <p:blipFill>
          <a:blip r:embed="rId6">
            <a:alphaModFix/>
          </a:blip>
          <a:stretch>
            <a:fillRect/>
          </a:stretch>
        </p:blipFill>
        <p:spPr>
          <a:xfrm>
            <a:off x="-1785925" y="8589525"/>
            <a:ext cx="5867400" cy="3409950"/>
          </a:xfrm>
          <a:prstGeom prst="rect">
            <a:avLst/>
          </a:prstGeom>
          <a:noFill/>
          <a:ln>
            <a:noFill/>
          </a:ln>
        </p:spPr>
      </p:pic>
      <p:pic>
        <p:nvPicPr>
          <p:cNvPr id="585" name="Google Shape;585;p36"/>
          <p:cNvPicPr preferRelativeResize="0"/>
          <p:nvPr/>
        </p:nvPicPr>
        <p:blipFill>
          <a:blip r:embed="rId7">
            <a:alphaModFix/>
          </a:blip>
          <a:stretch>
            <a:fillRect/>
          </a:stretch>
        </p:blipFill>
        <p:spPr>
          <a:xfrm>
            <a:off x="7466575" y="6911405"/>
            <a:ext cx="2721155" cy="38999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119" name="Shape 119"/>
        <p:cNvGrpSpPr/>
        <p:nvPr/>
      </p:nvGrpSpPr>
      <p:grpSpPr>
        <a:xfrm>
          <a:off x="0" y="0"/>
          <a:ext cx="0" cy="0"/>
          <a:chOff x="0" y="0"/>
          <a:chExt cx="0" cy="0"/>
        </a:xfrm>
      </p:grpSpPr>
      <p:pic>
        <p:nvPicPr>
          <p:cNvPr id="120" name="Google Shape;120;p15"/>
          <p:cNvPicPr preferRelativeResize="0"/>
          <p:nvPr/>
        </p:nvPicPr>
        <p:blipFill>
          <a:blip r:embed="rId3">
            <a:alphaModFix/>
          </a:blip>
          <a:stretch>
            <a:fillRect/>
          </a:stretch>
        </p:blipFill>
        <p:spPr>
          <a:xfrm>
            <a:off x="10229850" y="7582450"/>
            <a:ext cx="7315200" cy="1673495"/>
          </a:xfrm>
          <a:prstGeom prst="rect">
            <a:avLst/>
          </a:prstGeom>
          <a:noFill/>
          <a:ln>
            <a:noFill/>
          </a:ln>
        </p:spPr>
      </p:pic>
      <p:pic>
        <p:nvPicPr>
          <p:cNvPr id="121" name="Google Shape;121;p15"/>
          <p:cNvPicPr preferRelativeResize="0"/>
          <p:nvPr/>
        </p:nvPicPr>
        <p:blipFill>
          <a:blip r:embed="rId3">
            <a:alphaModFix/>
          </a:blip>
          <a:stretch>
            <a:fillRect/>
          </a:stretch>
        </p:blipFill>
        <p:spPr>
          <a:xfrm>
            <a:off x="10229850" y="5494363"/>
            <a:ext cx="7315200" cy="1673495"/>
          </a:xfrm>
          <a:prstGeom prst="rect">
            <a:avLst/>
          </a:prstGeom>
          <a:noFill/>
          <a:ln>
            <a:noFill/>
          </a:ln>
        </p:spPr>
      </p:pic>
      <p:pic>
        <p:nvPicPr>
          <p:cNvPr id="122" name="Google Shape;122;p15"/>
          <p:cNvPicPr preferRelativeResize="0"/>
          <p:nvPr/>
        </p:nvPicPr>
        <p:blipFill>
          <a:blip r:embed="rId3">
            <a:alphaModFix/>
          </a:blip>
          <a:stretch>
            <a:fillRect/>
          </a:stretch>
        </p:blipFill>
        <p:spPr>
          <a:xfrm>
            <a:off x="10229850" y="3406275"/>
            <a:ext cx="7315200" cy="1673495"/>
          </a:xfrm>
          <a:prstGeom prst="rect">
            <a:avLst/>
          </a:prstGeom>
          <a:noFill/>
          <a:ln>
            <a:noFill/>
          </a:ln>
        </p:spPr>
      </p:pic>
      <p:pic>
        <p:nvPicPr>
          <p:cNvPr id="123" name="Google Shape;123;p15"/>
          <p:cNvPicPr preferRelativeResize="0"/>
          <p:nvPr/>
        </p:nvPicPr>
        <p:blipFill>
          <a:blip r:embed="rId3">
            <a:alphaModFix/>
          </a:blip>
          <a:stretch>
            <a:fillRect/>
          </a:stretch>
        </p:blipFill>
        <p:spPr>
          <a:xfrm>
            <a:off x="10229850" y="1318175"/>
            <a:ext cx="7315200" cy="1673495"/>
          </a:xfrm>
          <a:prstGeom prst="rect">
            <a:avLst/>
          </a:prstGeom>
          <a:noFill/>
          <a:ln>
            <a:noFill/>
          </a:ln>
        </p:spPr>
      </p:pic>
      <p:pic>
        <p:nvPicPr>
          <p:cNvPr id="124" name="Google Shape;124;p15"/>
          <p:cNvPicPr preferRelativeResize="0"/>
          <p:nvPr/>
        </p:nvPicPr>
        <p:blipFill>
          <a:blip r:embed="rId4">
            <a:alphaModFix/>
          </a:blip>
          <a:stretch>
            <a:fillRect/>
          </a:stretch>
        </p:blipFill>
        <p:spPr>
          <a:xfrm>
            <a:off x="5681875" y="4244200"/>
            <a:ext cx="3517650" cy="5023310"/>
          </a:xfrm>
          <a:prstGeom prst="rect">
            <a:avLst/>
          </a:prstGeom>
          <a:noFill/>
          <a:ln>
            <a:noFill/>
          </a:ln>
        </p:spPr>
      </p:pic>
      <p:pic>
        <p:nvPicPr>
          <p:cNvPr id="125" name="Google Shape;125;p15"/>
          <p:cNvPicPr preferRelativeResize="0"/>
          <p:nvPr/>
        </p:nvPicPr>
        <p:blipFill>
          <a:blip r:embed="rId5">
            <a:alphaModFix/>
          </a:blip>
          <a:stretch>
            <a:fillRect/>
          </a:stretch>
        </p:blipFill>
        <p:spPr>
          <a:xfrm>
            <a:off x="7774325" y="977305"/>
            <a:ext cx="1425200" cy="1678565"/>
          </a:xfrm>
          <a:prstGeom prst="rect">
            <a:avLst/>
          </a:prstGeom>
          <a:noFill/>
          <a:ln>
            <a:noFill/>
          </a:ln>
        </p:spPr>
      </p:pic>
      <p:sp>
        <p:nvSpPr>
          <p:cNvPr id="126" name="Google Shape;126;p15"/>
          <p:cNvSpPr txBox="1"/>
          <p:nvPr/>
        </p:nvSpPr>
        <p:spPr>
          <a:xfrm>
            <a:off x="13098848" y="5837179"/>
            <a:ext cx="3306000" cy="538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STRATEGIES</a:t>
            </a:r>
            <a:endParaRPr/>
          </a:p>
        </p:txBody>
      </p:sp>
      <p:sp>
        <p:nvSpPr>
          <p:cNvPr id="127" name="Google Shape;127;p15"/>
          <p:cNvSpPr txBox="1"/>
          <p:nvPr/>
        </p:nvSpPr>
        <p:spPr>
          <a:xfrm>
            <a:off x="11123450" y="5632200"/>
            <a:ext cx="1425300" cy="1416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004584"/>
                </a:solidFill>
                <a:latin typeface="Grand Hotel"/>
                <a:ea typeface="Grand Hotel"/>
                <a:cs typeface="Grand Hotel"/>
                <a:sym typeface="Grand Hotel"/>
              </a:rPr>
              <a:t>03</a:t>
            </a:r>
            <a:endParaRPr/>
          </a:p>
        </p:txBody>
      </p:sp>
      <p:sp>
        <p:nvSpPr>
          <p:cNvPr id="128" name="Google Shape;128;p15"/>
          <p:cNvSpPr txBox="1"/>
          <p:nvPr/>
        </p:nvSpPr>
        <p:spPr>
          <a:xfrm>
            <a:off x="13098848" y="6380197"/>
            <a:ext cx="33060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Write a description</a:t>
            </a:r>
            <a:endParaRPr/>
          </a:p>
        </p:txBody>
      </p:sp>
      <p:pic>
        <p:nvPicPr>
          <p:cNvPr id="129" name="Google Shape;129;p15"/>
          <p:cNvPicPr preferRelativeResize="0"/>
          <p:nvPr/>
        </p:nvPicPr>
        <p:blipFill>
          <a:blip r:embed="rId6">
            <a:alphaModFix/>
          </a:blip>
          <a:stretch>
            <a:fillRect/>
          </a:stretch>
        </p:blipFill>
        <p:spPr>
          <a:xfrm>
            <a:off x="-2652275" y="6790609"/>
            <a:ext cx="13775724" cy="5636763"/>
          </a:xfrm>
          <a:prstGeom prst="rect">
            <a:avLst/>
          </a:prstGeom>
          <a:noFill/>
          <a:ln>
            <a:noFill/>
          </a:ln>
        </p:spPr>
      </p:pic>
      <p:pic>
        <p:nvPicPr>
          <p:cNvPr id="130" name="Google Shape;130;p15"/>
          <p:cNvPicPr preferRelativeResize="0"/>
          <p:nvPr/>
        </p:nvPicPr>
        <p:blipFill>
          <a:blip r:embed="rId7">
            <a:alphaModFix/>
          </a:blip>
          <a:stretch>
            <a:fillRect/>
          </a:stretch>
        </p:blipFill>
        <p:spPr>
          <a:xfrm>
            <a:off x="0" y="5571052"/>
            <a:ext cx="4571176" cy="5688574"/>
          </a:xfrm>
          <a:prstGeom prst="rect">
            <a:avLst/>
          </a:prstGeom>
          <a:noFill/>
          <a:ln>
            <a:noFill/>
          </a:ln>
        </p:spPr>
      </p:pic>
      <p:sp>
        <p:nvSpPr>
          <p:cNvPr id="131" name="Google Shape;131;p15"/>
          <p:cNvSpPr txBox="1"/>
          <p:nvPr/>
        </p:nvSpPr>
        <p:spPr>
          <a:xfrm>
            <a:off x="13098848" y="1660997"/>
            <a:ext cx="3306300" cy="538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INTRODUCTION</a:t>
            </a:r>
            <a:endParaRPr/>
          </a:p>
        </p:txBody>
      </p:sp>
      <p:sp>
        <p:nvSpPr>
          <p:cNvPr id="132" name="Google Shape;132;p15"/>
          <p:cNvSpPr txBox="1"/>
          <p:nvPr/>
        </p:nvSpPr>
        <p:spPr>
          <a:xfrm>
            <a:off x="11123450" y="1456019"/>
            <a:ext cx="1425300" cy="1416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004584"/>
                </a:solidFill>
                <a:latin typeface="Grand Hotel"/>
                <a:ea typeface="Grand Hotel"/>
                <a:cs typeface="Grand Hotel"/>
                <a:sym typeface="Grand Hotel"/>
              </a:rPr>
              <a:t>01</a:t>
            </a:r>
            <a:endParaRPr/>
          </a:p>
        </p:txBody>
      </p:sp>
      <p:sp>
        <p:nvSpPr>
          <p:cNvPr id="133" name="Google Shape;133;p15"/>
          <p:cNvSpPr txBox="1"/>
          <p:nvPr/>
        </p:nvSpPr>
        <p:spPr>
          <a:xfrm>
            <a:off x="13098848" y="2204016"/>
            <a:ext cx="33063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Write a description</a:t>
            </a:r>
            <a:endParaRPr/>
          </a:p>
        </p:txBody>
      </p:sp>
      <p:sp>
        <p:nvSpPr>
          <p:cNvPr id="134" name="Google Shape;134;p15"/>
          <p:cNvSpPr txBox="1"/>
          <p:nvPr/>
        </p:nvSpPr>
        <p:spPr>
          <a:xfrm>
            <a:off x="13098848" y="7925269"/>
            <a:ext cx="3306000" cy="538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BUDGET</a:t>
            </a:r>
            <a:endParaRPr/>
          </a:p>
        </p:txBody>
      </p:sp>
      <p:sp>
        <p:nvSpPr>
          <p:cNvPr id="135" name="Google Shape;135;p15"/>
          <p:cNvSpPr txBox="1"/>
          <p:nvPr/>
        </p:nvSpPr>
        <p:spPr>
          <a:xfrm>
            <a:off x="11123450" y="7720290"/>
            <a:ext cx="1425300" cy="1416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004584"/>
                </a:solidFill>
                <a:latin typeface="Grand Hotel"/>
                <a:ea typeface="Grand Hotel"/>
                <a:cs typeface="Grand Hotel"/>
                <a:sym typeface="Grand Hotel"/>
              </a:rPr>
              <a:t>04</a:t>
            </a:r>
            <a:endParaRPr/>
          </a:p>
        </p:txBody>
      </p:sp>
      <p:sp>
        <p:nvSpPr>
          <p:cNvPr id="136" name="Google Shape;136;p15"/>
          <p:cNvSpPr txBox="1"/>
          <p:nvPr/>
        </p:nvSpPr>
        <p:spPr>
          <a:xfrm>
            <a:off x="13098848" y="8468287"/>
            <a:ext cx="33060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Write a description</a:t>
            </a:r>
            <a:endParaRPr/>
          </a:p>
        </p:txBody>
      </p:sp>
      <p:pic>
        <p:nvPicPr>
          <p:cNvPr id="137" name="Google Shape;137;p15"/>
          <p:cNvPicPr preferRelativeResize="0"/>
          <p:nvPr/>
        </p:nvPicPr>
        <p:blipFill>
          <a:blip r:embed="rId8">
            <a:alphaModFix/>
          </a:blip>
          <a:stretch>
            <a:fillRect/>
          </a:stretch>
        </p:blipFill>
        <p:spPr>
          <a:xfrm>
            <a:off x="15464183" y="7637275"/>
            <a:ext cx="4161730" cy="4197300"/>
          </a:xfrm>
          <a:prstGeom prst="rect">
            <a:avLst/>
          </a:prstGeom>
          <a:noFill/>
          <a:ln>
            <a:noFill/>
          </a:ln>
        </p:spPr>
      </p:pic>
      <p:sp>
        <p:nvSpPr>
          <p:cNvPr id="138" name="Google Shape;138;p15"/>
          <p:cNvSpPr txBox="1"/>
          <p:nvPr/>
        </p:nvSpPr>
        <p:spPr>
          <a:xfrm>
            <a:off x="1028700" y="991275"/>
            <a:ext cx="6888900" cy="307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Presentation</a:t>
            </a:r>
            <a:endParaRPr/>
          </a:p>
          <a:p>
            <a:pPr indent="0" lvl="0" marL="0" marR="0" rtl="0" algn="l">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Agenda</a:t>
            </a:r>
            <a:endParaRPr/>
          </a:p>
        </p:txBody>
      </p:sp>
      <p:sp>
        <p:nvSpPr>
          <p:cNvPr id="139" name="Google Shape;139;p15"/>
          <p:cNvSpPr txBox="1"/>
          <p:nvPr/>
        </p:nvSpPr>
        <p:spPr>
          <a:xfrm>
            <a:off x="13098848" y="3732419"/>
            <a:ext cx="3306074" cy="59690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OUR PROJECTS</a:t>
            </a:r>
            <a:endParaRPr/>
          </a:p>
        </p:txBody>
      </p:sp>
      <p:sp>
        <p:nvSpPr>
          <p:cNvPr id="140" name="Google Shape;140;p15"/>
          <p:cNvSpPr txBox="1"/>
          <p:nvPr/>
        </p:nvSpPr>
        <p:spPr>
          <a:xfrm>
            <a:off x="11123450" y="3544109"/>
            <a:ext cx="1425191" cy="14001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004584"/>
                </a:solidFill>
                <a:latin typeface="Grand Hotel"/>
                <a:ea typeface="Grand Hotel"/>
                <a:cs typeface="Grand Hotel"/>
                <a:sym typeface="Grand Hotel"/>
              </a:rPr>
              <a:t>02</a:t>
            </a:r>
            <a:endParaRPr/>
          </a:p>
        </p:txBody>
      </p:sp>
      <p:sp>
        <p:nvSpPr>
          <p:cNvPr id="141" name="Google Shape;141;p15"/>
          <p:cNvSpPr txBox="1"/>
          <p:nvPr/>
        </p:nvSpPr>
        <p:spPr>
          <a:xfrm>
            <a:off x="13098848" y="4277818"/>
            <a:ext cx="330607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Write a description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79EF9"/>
        </a:solidFill>
      </p:bgPr>
    </p:bg>
    <p:spTree>
      <p:nvGrpSpPr>
        <p:cNvPr id="145" name="Shape 145"/>
        <p:cNvGrpSpPr/>
        <p:nvPr/>
      </p:nvGrpSpPr>
      <p:grpSpPr>
        <a:xfrm>
          <a:off x="0" y="0"/>
          <a:ext cx="0" cy="0"/>
          <a:chOff x="0" y="0"/>
          <a:chExt cx="0" cy="0"/>
        </a:xfrm>
      </p:grpSpPr>
      <p:pic>
        <p:nvPicPr>
          <p:cNvPr id="146" name="Google Shape;146;p16"/>
          <p:cNvPicPr preferRelativeResize="0"/>
          <p:nvPr/>
        </p:nvPicPr>
        <p:blipFill>
          <a:blip r:embed="rId3">
            <a:alphaModFix/>
          </a:blip>
          <a:stretch>
            <a:fillRect/>
          </a:stretch>
        </p:blipFill>
        <p:spPr>
          <a:xfrm>
            <a:off x="2031975" y="1779275"/>
            <a:ext cx="14224077" cy="5729891"/>
          </a:xfrm>
          <a:prstGeom prst="rect">
            <a:avLst/>
          </a:prstGeom>
          <a:noFill/>
          <a:ln>
            <a:noFill/>
          </a:ln>
        </p:spPr>
      </p:pic>
      <p:pic>
        <p:nvPicPr>
          <p:cNvPr id="147" name="Google Shape;147;p16"/>
          <p:cNvPicPr preferRelativeResize="0"/>
          <p:nvPr/>
        </p:nvPicPr>
        <p:blipFill>
          <a:blip r:embed="rId4">
            <a:alphaModFix/>
          </a:blip>
          <a:stretch>
            <a:fillRect/>
          </a:stretch>
        </p:blipFill>
        <p:spPr>
          <a:xfrm>
            <a:off x="11097925" y="111201"/>
            <a:ext cx="7921000" cy="3245874"/>
          </a:xfrm>
          <a:prstGeom prst="rect">
            <a:avLst/>
          </a:prstGeom>
          <a:noFill/>
          <a:ln>
            <a:noFill/>
          </a:ln>
        </p:spPr>
      </p:pic>
      <p:pic>
        <p:nvPicPr>
          <p:cNvPr id="148" name="Google Shape;148;p16"/>
          <p:cNvPicPr preferRelativeResize="0"/>
          <p:nvPr/>
        </p:nvPicPr>
        <p:blipFill>
          <a:blip r:embed="rId5">
            <a:alphaModFix/>
          </a:blip>
          <a:stretch>
            <a:fillRect/>
          </a:stretch>
        </p:blipFill>
        <p:spPr>
          <a:xfrm>
            <a:off x="-1437375" y="436180"/>
            <a:ext cx="7921000" cy="3084620"/>
          </a:xfrm>
          <a:prstGeom prst="rect">
            <a:avLst/>
          </a:prstGeom>
          <a:noFill/>
          <a:ln>
            <a:noFill/>
          </a:ln>
        </p:spPr>
      </p:pic>
      <p:pic>
        <p:nvPicPr>
          <p:cNvPr id="149" name="Google Shape;149;p16"/>
          <p:cNvPicPr preferRelativeResize="0"/>
          <p:nvPr/>
        </p:nvPicPr>
        <p:blipFill>
          <a:blip r:embed="rId6">
            <a:alphaModFix/>
          </a:blip>
          <a:stretch>
            <a:fillRect/>
          </a:stretch>
        </p:blipFill>
        <p:spPr>
          <a:xfrm>
            <a:off x="9528041" y="8799385"/>
            <a:ext cx="7086617" cy="4114800"/>
          </a:xfrm>
          <a:prstGeom prst="rect">
            <a:avLst/>
          </a:prstGeom>
          <a:noFill/>
          <a:ln>
            <a:noFill/>
          </a:ln>
        </p:spPr>
      </p:pic>
      <p:pic>
        <p:nvPicPr>
          <p:cNvPr id="150" name="Google Shape;150;p16"/>
          <p:cNvPicPr preferRelativeResize="0"/>
          <p:nvPr/>
        </p:nvPicPr>
        <p:blipFill>
          <a:blip r:embed="rId7">
            <a:alphaModFix/>
          </a:blip>
          <a:stretch>
            <a:fillRect/>
          </a:stretch>
        </p:blipFill>
        <p:spPr>
          <a:xfrm>
            <a:off x="15139351" y="439138"/>
            <a:ext cx="7601025" cy="11116033"/>
          </a:xfrm>
          <a:prstGeom prst="rect">
            <a:avLst/>
          </a:prstGeom>
          <a:noFill/>
          <a:ln>
            <a:noFill/>
          </a:ln>
        </p:spPr>
      </p:pic>
      <p:pic>
        <p:nvPicPr>
          <p:cNvPr id="151" name="Google Shape;151;p16"/>
          <p:cNvPicPr preferRelativeResize="0"/>
          <p:nvPr/>
        </p:nvPicPr>
        <p:blipFill>
          <a:blip r:embed="rId8">
            <a:alphaModFix/>
          </a:blip>
          <a:stretch>
            <a:fillRect/>
          </a:stretch>
        </p:blipFill>
        <p:spPr>
          <a:xfrm>
            <a:off x="-76850" y="7218250"/>
            <a:ext cx="5666426" cy="6200035"/>
          </a:xfrm>
          <a:prstGeom prst="rect">
            <a:avLst/>
          </a:prstGeom>
          <a:noFill/>
          <a:ln>
            <a:noFill/>
          </a:ln>
        </p:spPr>
      </p:pic>
      <p:sp>
        <p:nvSpPr>
          <p:cNvPr id="152" name="Google Shape;152;p16"/>
          <p:cNvSpPr txBox="1"/>
          <p:nvPr/>
        </p:nvSpPr>
        <p:spPr>
          <a:xfrm>
            <a:off x="3502213" y="4554646"/>
            <a:ext cx="11283600" cy="2537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0606" u="none" cap="none" strike="noStrike">
                <a:solidFill>
                  <a:srgbClr val="0E56C4"/>
                </a:solidFill>
                <a:latin typeface="Grand Hotel"/>
                <a:ea typeface="Grand Hotel"/>
                <a:cs typeface="Grand Hotel"/>
                <a:sym typeface="Grand Hotel"/>
              </a:rPr>
              <a:t>Introduction</a:t>
            </a:r>
            <a:endParaRPr/>
          </a:p>
        </p:txBody>
      </p:sp>
      <p:sp>
        <p:nvSpPr>
          <p:cNvPr id="153" name="Google Shape;153;p16"/>
          <p:cNvSpPr txBox="1"/>
          <p:nvPr/>
        </p:nvSpPr>
        <p:spPr>
          <a:xfrm>
            <a:off x="7450064" y="2370319"/>
            <a:ext cx="3197400" cy="2094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013" u="none" cap="none" strike="noStrike">
                <a:solidFill>
                  <a:srgbClr val="327EEC"/>
                </a:solidFill>
                <a:latin typeface="Grand Hotel"/>
                <a:ea typeface="Grand Hotel"/>
                <a:cs typeface="Grand Hotel"/>
                <a:sym typeface="Grand Hotel"/>
              </a:rPr>
              <a:t>01</a:t>
            </a:r>
            <a:endParaRPr/>
          </a:p>
        </p:txBody>
      </p:sp>
      <p:sp>
        <p:nvSpPr>
          <p:cNvPr id="154" name="Google Shape;154;p16"/>
          <p:cNvSpPr txBox="1"/>
          <p:nvPr/>
        </p:nvSpPr>
        <p:spPr>
          <a:xfrm>
            <a:off x="6483629" y="7953673"/>
            <a:ext cx="5320741"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pic>
        <p:nvPicPr>
          <p:cNvPr id="155" name="Google Shape;155;p16"/>
          <p:cNvPicPr preferRelativeResize="0"/>
          <p:nvPr/>
        </p:nvPicPr>
        <p:blipFill>
          <a:blip r:embed="rId9">
            <a:alphaModFix/>
          </a:blip>
          <a:stretch>
            <a:fillRect/>
          </a:stretch>
        </p:blipFill>
        <p:spPr>
          <a:xfrm>
            <a:off x="4867500" y="1307850"/>
            <a:ext cx="1138800" cy="1341254"/>
          </a:xfrm>
          <a:prstGeom prst="rect">
            <a:avLst/>
          </a:prstGeom>
          <a:noFill/>
          <a:ln>
            <a:noFill/>
          </a:ln>
        </p:spPr>
      </p:pic>
      <p:pic>
        <p:nvPicPr>
          <p:cNvPr id="156" name="Google Shape;156;p16"/>
          <p:cNvPicPr preferRelativeResize="0"/>
          <p:nvPr/>
        </p:nvPicPr>
        <p:blipFill>
          <a:blip r:embed="rId9">
            <a:alphaModFix/>
          </a:blip>
          <a:stretch>
            <a:fillRect/>
          </a:stretch>
        </p:blipFill>
        <p:spPr>
          <a:xfrm>
            <a:off x="1250975" y="3123575"/>
            <a:ext cx="1707175" cy="20106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160" name="Shape 160"/>
        <p:cNvGrpSpPr/>
        <p:nvPr/>
      </p:nvGrpSpPr>
      <p:grpSpPr>
        <a:xfrm>
          <a:off x="0" y="0"/>
          <a:ext cx="0" cy="0"/>
          <a:chOff x="0" y="0"/>
          <a:chExt cx="0" cy="0"/>
        </a:xfrm>
      </p:grpSpPr>
      <p:pic>
        <p:nvPicPr>
          <p:cNvPr id="161" name="Google Shape;161;p17"/>
          <p:cNvPicPr preferRelativeResize="0"/>
          <p:nvPr/>
        </p:nvPicPr>
        <p:blipFill>
          <a:blip r:embed="rId3">
            <a:alphaModFix/>
          </a:blip>
          <a:stretch>
            <a:fillRect/>
          </a:stretch>
        </p:blipFill>
        <p:spPr>
          <a:xfrm>
            <a:off x="1262836" y="470137"/>
            <a:ext cx="9333752" cy="9346626"/>
          </a:xfrm>
          <a:prstGeom prst="rect">
            <a:avLst/>
          </a:prstGeom>
          <a:noFill/>
          <a:ln>
            <a:noFill/>
          </a:ln>
        </p:spPr>
      </p:pic>
      <p:pic>
        <p:nvPicPr>
          <p:cNvPr id="162" name="Google Shape;162;p17"/>
          <p:cNvPicPr preferRelativeResize="0"/>
          <p:nvPr/>
        </p:nvPicPr>
        <p:blipFill>
          <a:blip r:embed="rId4">
            <a:alphaModFix/>
          </a:blip>
          <a:stretch>
            <a:fillRect/>
          </a:stretch>
        </p:blipFill>
        <p:spPr>
          <a:xfrm>
            <a:off x="1670901" y="795625"/>
            <a:ext cx="8517600" cy="8530200"/>
          </a:xfrm>
          <a:prstGeom prst="ellipse">
            <a:avLst/>
          </a:prstGeom>
          <a:noFill/>
          <a:ln>
            <a:noFill/>
          </a:ln>
        </p:spPr>
      </p:pic>
      <p:sp>
        <p:nvSpPr>
          <p:cNvPr id="163" name="Google Shape;163;p17"/>
          <p:cNvSpPr txBox="1"/>
          <p:nvPr/>
        </p:nvSpPr>
        <p:spPr>
          <a:xfrm>
            <a:off x="12214021" y="3821755"/>
            <a:ext cx="4826400" cy="12468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US" sz="2700" u="none" cap="none" strike="noStrike">
                <a:solidFill>
                  <a:srgbClr val="011053"/>
                </a:solidFill>
                <a:latin typeface="Barlow Semi Condensed"/>
                <a:ea typeface="Barlow Semi Condensed"/>
                <a:cs typeface="Barlow Semi Condensed"/>
                <a:sym typeface="Barlow Semi Condensed"/>
              </a:rPr>
              <a:t>I'm Rain, and I'll be sharing with you my beautiful ideas. Follow me at @reallygreatsite to learn more.</a:t>
            </a:r>
            <a:endParaRPr/>
          </a:p>
        </p:txBody>
      </p:sp>
      <p:sp>
        <p:nvSpPr>
          <p:cNvPr id="164" name="Google Shape;164;p17"/>
          <p:cNvSpPr txBox="1"/>
          <p:nvPr/>
        </p:nvSpPr>
        <p:spPr>
          <a:xfrm>
            <a:off x="10082536" y="6585272"/>
            <a:ext cx="6957900" cy="3078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Welcome To Presentation</a:t>
            </a:r>
            <a:endParaRPr/>
          </a:p>
        </p:txBody>
      </p:sp>
      <p:pic>
        <p:nvPicPr>
          <p:cNvPr id="165" name="Google Shape;165;p17"/>
          <p:cNvPicPr preferRelativeResize="0"/>
          <p:nvPr/>
        </p:nvPicPr>
        <p:blipFill>
          <a:blip r:embed="rId5">
            <a:alphaModFix/>
          </a:blip>
          <a:stretch>
            <a:fillRect/>
          </a:stretch>
        </p:blipFill>
        <p:spPr>
          <a:xfrm>
            <a:off x="1245618" y="7047925"/>
            <a:ext cx="2404382" cy="2615649"/>
          </a:xfrm>
          <a:prstGeom prst="rect">
            <a:avLst/>
          </a:prstGeom>
          <a:noFill/>
          <a:ln>
            <a:noFill/>
          </a:ln>
        </p:spPr>
      </p:pic>
      <p:pic>
        <p:nvPicPr>
          <p:cNvPr id="166" name="Google Shape;166;p17"/>
          <p:cNvPicPr preferRelativeResize="0"/>
          <p:nvPr/>
        </p:nvPicPr>
        <p:blipFill>
          <a:blip r:embed="rId6">
            <a:alphaModFix/>
          </a:blip>
          <a:stretch>
            <a:fillRect/>
          </a:stretch>
        </p:blipFill>
        <p:spPr>
          <a:xfrm>
            <a:off x="428950" y="652402"/>
            <a:ext cx="1948121" cy="2776601"/>
          </a:xfrm>
          <a:prstGeom prst="rect">
            <a:avLst/>
          </a:prstGeom>
          <a:noFill/>
          <a:ln>
            <a:noFill/>
          </a:ln>
        </p:spPr>
      </p:pic>
      <p:pic>
        <p:nvPicPr>
          <p:cNvPr id="167" name="Google Shape;167;p17"/>
          <p:cNvPicPr preferRelativeResize="0"/>
          <p:nvPr/>
        </p:nvPicPr>
        <p:blipFill>
          <a:blip r:embed="rId7">
            <a:alphaModFix/>
          </a:blip>
          <a:stretch>
            <a:fillRect/>
          </a:stretch>
        </p:blipFill>
        <p:spPr>
          <a:xfrm>
            <a:off x="12921887" y="0"/>
            <a:ext cx="6056978" cy="35169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171" name="Shape 171"/>
        <p:cNvGrpSpPr/>
        <p:nvPr/>
      </p:nvGrpSpPr>
      <p:grpSpPr>
        <a:xfrm>
          <a:off x="0" y="0"/>
          <a:ext cx="0" cy="0"/>
          <a:chOff x="0" y="0"/>
          <a:chExt cx="0" cy="0"/>
        </a:xfrm>
      </p:grpSpPr>
      <p:pic>
        <p:nvPicPr>
          <p:cNvPr id="172" name="Google Shape;172;p18"/>
          <p:cNvPicPr preferRelativeResize="0"/>
          <p:nvPr/>
        </p:nvPicPr>
        <p:blipFill>
          <a:blip r:embed="rId3">
            <a:alphaModFix/>
          </a:blip>
          <a:stretch>
            <a:fillRect/>
          </a:stretch>
        </p:blipFill>
        <p:spPr>
          <a:xfrm>
            <a:off x="0" y="4763200"/>
            <a:ext cx="9283364" cy="5536999"/>
          </a:xfrm>
          <a:prstGeom prst="rect">
            <a:avLst/>
          </a:prstGeom>
          <a:noFill/>
          <a:ln>
            <a:noFill/>
          </a:ln>
        </p:spPr>
      </p:pic>
      <p:pic>
        <p:nvPicPr>
          <p:cNvPr id="173" name="Google Shape;173;p18"/>
          <p:cNvPicPr preferRelativeResize="0"/>
          <p:nvPr/>
        </p:nvPicPr>
        <p:blipFill>
          <a:blip r:embed="rId4">
            <a:alphaModFix/>
          </a:blip>
          <a:stretch>
            <a:fillRect/>
          </a:stretch>
        </p:blipFill>
        <p:spPr>
          <a:xfrm>
            <a:off x="-4653650" y="1396225"/>
            <a:ext cx="23398851" cy="3404725"/>
          </a:xfrm>
          <a:prstGeom prst="rect">
            <a:avLst/>
          </a:prstGeom>
          <a:noFill/>
          <a:ln>
            <a:noFill/>
          </a:ln>
        </p:spPr>
      </p:pic>
      <p:pic>
        <p:nvPicPr>
          <p:cNvPr id="174" name="Google Shape;174;p18"/>
          <p:cNvPicPr preferRelativeResize="0"/>
          <p:nvPr/>
        </p:nvPicPr>
        <p:blipFill>
          <a:blip r:embed="rId5">
            <a:alphaModFix/>
          </a:blip>
          <a:stretch>
            <a:fillRect/>
          </a:stretch>
        </p:blipFill>
        <p:spPr>
          <a:xfrm>
            <a:off x="3172525" y="5672148"/>
            <a:ext cx="2948650" cy="2922323"/>
          </a:xfrm>
          <a:prstGeom prst="rect">
            <a:avLst/>
          </a:prstGeom>
          <a:noFill/>
          <a:ln>
            <a:noFill/>
          </a:ln>
        </p:spPr>
      </p:pic>
      <p:pic>
        <p:nvPicPr>
          <p:cNvPr id="175" name="Google Shape;175;p18"/>
          <p:cNvPicPr preferRelativeResize="0"/>
          <p:nvPr/>
        </p:nvPicPr>
        <p:blipFill>
          <a:blip r:embed="rId6">
            <a:alphaModFix/>
          </a:blip>
          <a:stretch>
            <a:fillRect/>
          </a:stretch>
        </p:blipFill>
        <p:spPr>
          <a:xfrm>
            <a:off x="9143980" y="3596850"/>
            <a:ext cx="8420700" cy="5766131"/>
          </a:xfrm>
          <a:prstGeom prst="rect">
            <a:avLst/>
          </a:prstGeom>
          <a:noFill/>
          <a:ln>
            <a:noFill/>
          </a:ln>
        </p:spPr>
      </p:pic>
      <p:pic>
        <p:nvPicPr>
          <p:cNvPr id="176" name="Google Shape;176;p18"/>
          <p:cNvPicPr preferRelativeResize="0"/>
          <p:nvPr/>
        </p:nvPicPr>
        <p:blipFill>
          <a:blip r:embed="rId7">
            <a:alphaModFix/>
          </a:blip>
          <a:stretch>
            <a:fillRect/>
          </a:stretch>
        </p:blipFill>
        <p:spPr>
          <a:xfrm>
            <a:off x="10945746" y="4270700"/>
            <a:ext cx="690675" cy="813460"/>
          </a:xfrm>
          <a:prstGeom prst="rect">
            <a:avLst/>
          </a:prstGeom>
          <a:noFill/>
          <a:ln>
            <a:noFill/>
          </a:ln>
        </p:spPr>
      </p:pic>
      <p:sp>
        <p:nvSpPr>
          <p:cNvPr id="177" name="Google Shape;177;p18"/>
          <p:cNvSpPr txBox="1"/>
          <p:nvPr/>
        </p:nvSpPr>
        <p:spPr>
          <a:xfrm>
            <a:off x="1051815" y="788916"/>
            <a:ext cx="7025100" cy="307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Write your topic or idea</a:t>
            </a:r>
            <a:endParaRPr/>
          </a:p>
        </p:txBody>
      </p:sp>
      <p:sp>
        <p:nvSpPr>
          <p:cNvPr id="178" name="Google Shape;178;p18"/>
          <p:cNvSpPr txBox="1"/>
          <p:nvPr/>
        </p:nvSpPr>
        <p:spPr>
          <a:xfrm>
            <a:off x="11854390" y="4204044"/>
            <a:ext cx="4584125" cy="59690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ADD A MAIN POINT</a:t>
            </a:r>
            <a:endParaRPr/>
          </a:p>
        </p:txBody>
      </p:sp>
      <p:sp>
        <p:nvSpPr>
          <p:cNvPr id="179" name="Google Shape;179;p18"/>
          <p:cNvSpPr txBox="1"/>
          <p:nvPr/>
        </p:nvSpPr>
        <p:spPr>
          <a:xfrm>
            <a:off x="11854390" y="4816819"/>
            <a:ext cx="5834137"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180" name="Google Shape;180;p18"/>
          <p:cNvSpPr txBox="1"/>
          <p:nvPr/>
        </p:nvSpPr>
        <p:spPr>
          <a:xfrm>
            <a:off x="11854390" y="5848853"/>
            <a:ext cx="4584125" cy="59690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ADD A MAIN POINT</a:t>
            </a:r>
            <a:endParaRPr/>
          </a:p>
        </p:txBody>
      </p:sp>
      <p:sp>
        <p:nvSpPr>
          <p:cNvPr id="181" name="Google Shape;181;p18"/>
          <p:cNvSpPr txBox="1"/>
          <p:nvPr/>
        </p:nvSpPr>
        <p:spPr>
          <a:xfrm>
            <a:off x="11854390" y="6461628"/>
            <a:ext cx="5834137"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182" name="Google Shape;182;p18"/>
          <p:cNvSpPr txBox="1"/>
          <p:nvPr/>
        </p:nvSpPr>
        <p:spPr>
          <a:xfrm>
            <a:off x="11854390" y="7493662"/>
            <a:ext cx="4584125" cy="59690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ADD A MAIN POINT</a:t>
            </a:r>
            <a:endParaRPr/>
          </a:p>
        </p:txBody>
      </p:sp>
      <p:sp>
        <p:nvSpPr>
          <p:cNvPr id="183" name="Google Shape;183;p18"/>
          <p:cNvSpPr txBox="1"/>
          <p:nvPr/>
        </p:nvSpPr>
        <p:spPr>
          <a:xfrm>
            <a:off x="11854390" y="8106437"/>
            <a:ext cx="5834137"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pic>
        <p:nvPicPr>
          <p:cNvPr id="184" name="Google Shape;184;p18"/>
          <p:cNvPicPr preferRelativeResize="0"/>
          <p:nvPr/>
        </p:nvPicPr>
        <p:blipFill>
          <a:blip r:embed="rId7">
            <a:alphaModFix/>
          </a:blip>
          <a:stretch>
            <a:fillRect/>
          </a:stretch>
        </p:blipFill>
        <p:spPr>
          <a:xfrm>
            <a:off x="10945746" y="5913300"/>
            <a:ext cx="690675" cy="813460"/>
          </a:xfrm>
          <a:prstGeom prst="rect">
            <a:avLst/>
          </a:prstGeom>
          <a:noFill/>
          <a:ln>
            <a:noFill/>
          </a:ln>
        </p:spPr>
      </p:pic>
      <p:pic>
        <p:nvPicPr>
          <p:cNvPr id="185" name="Google Shape;185;p18"/>
          <p:cNvPicPr preferRelativeResize="0"/>
          <p:nvPr/>
        </p:nvPicPr>
        <p:blipFill>
          <a:blip r:embed="rId7">
            <a:alphaModFix/>
          </a:blip>
          <a:stretch>
            <a:fillRect/>
          </a:stretch>
        </p:blipFill>
        <p:spPr>
          <a:xfrm>
            <a:off x="10945746" y="7662150"/>
            <a:ext cx="690675" cy="813460"/>
          </a:xfrm>
          <a:prstGeom prst="rect">
            <a:avLst/>
          </a:prstGeom>
          <a:noFill/>
          <a:ln>
            <a:noFill/>
          </a:ln>
        </p:spPr>
      </p:pic>
      <p:pic>
        <p:nvPicPr>
          <p:cNvPr id="186" name="Google Shape;186;p18"/>
          <p:cNvPicPr preferRelativeResize="0"/>
          <p:nvPr/>
        </p:nvPicPr>
        <p:blipFill>
          <a:blip r:embed="rId8">
            <a:alphaModFix/>
          </a:blip>
          <a:stretch>
            <a:fillRect/>
          </a:stretch>
        </p:blipFill>
        <p:spPr>
          <a:xfrm>
            <a:off x="-1229200" y="4800950"/>
            <a:ext cx="4246934" cy="2476225"/>
          </a:xfrm>
          <a:prstGeom prst="rect">
            <a:avLst/>
          </a:prstGeom>
          <a:noFill/>
          <a:ln>
            <a:noFill/>
          </a:ln>
        </p:spPr>
      </p:pic>
      <p:pic>
        <p:nvPicPr>
          <p:cNvPr id="187" name="Google Shape;187;p18"/>
          <p:cNvPicPr preferRelativeResize="0"/>
          <p:nvPr/>
        </p:nvPicPr>
        <p:blipFill>
          <a:blip r:embed="rId9">
            <a:alphaModFix/>
          </a:blip>
          <a:stretch>
            <a:fillRect/>
          </a:stretch>
        </p:blipFill>
        <p:spPr>
          <a:xfrm>
            <a:off x="-350036" y="8090575"/>
            <a:ext cx="6595560" cy="2267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191" name="Shape 191"/>
        <p:cNvGrpSpPr/>
        <p:nvPr/>
      </p:nvGrpSpPr>
      <p:grpSpPr>
        <a:xfrm>
          <a:off x="0" y="0"/>
          <a:ext cx="0" cy="0"/>
          <a:chOff x="0" y="0"/>
          <a:chExt cx="0" cy="0"/>
        </a:xfrm>
      </p:grpSpPr>
      <p:pic>
        <p:nvPicPr>
          <p:cNvPr id="192" name="Google Shape;192;p19"/>
          <p:cNvPicPr preferRelativeResize="0"/>
          <p:nvPr/>
        </p:nvPicPr>
        <p:blipFill rotWithShape="1">
          <a:blip r:embed="rId3">
            <a:alphaModFix/>
          </a:blip>
          <a:srcRect b="32067" l="0" r="0" t="32067"/>
          <a:stretch/>
        </p:blipFill>
        <p:spPr>
          <a:xfrm>
            <a:off x="0" y="2499982"/>
            <a:ext cx="18288000" cy="4370040"/>
          </a:xfrm>
          <a:prstGeom prst="rect">
            <a:avLst/>
          </a:prstGeom>
          <a:noFill/>
          <a:ln>
            <a:noFill/>
          </a:ln>
        </p:spPr>
      </p:pic>
      <p:pic>
        <p:nvPicPr>
          <p:cNvPr id="193" name="Google Shape;193;p19"/>
          <p:cNvPicPr preferRelativeResize="0"/>
          <p:nvPr/>
        </p:nvPicPr>
        <p:blipFill>
          <a:blip r:embed="rId4">
            <a:alphaModFix/>
          </a:blip>
          <a:stretch>
            <a:fillRect/>
          </a:stretch>
        </p:blipFill>
        <p:spPr>
          <a:xfrm>
            <a:off x="15165225" y="-383718"/>
            <a:ext cx="7279300" cy="11052319"/>
          </a:xfrm>
          <a:prstGeom prst="rect">
            <a:avLst/>
          </a:prstGeom>
          <a:noFill/>
          <a:ln>
            <a:noFill/>
          </a:ln>
        </p:spPr>
      </p:pic>
      <p:sp>
        <p:nvSpPr>
          <p:cNvPr id="194" name="Google Shape;194;p19"/>
          <p:cNvSpPr txBox="1"/>
          <p:nvPr/>
        </p:nvSpPr>
        <p:spPr>
          <a:xfrm>
            <a:off x="1983219" y="479682"/>
            <a:ext cx="14321561" cy="15049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Write Your Topic or Idea </a:t>
            </a:r>
            <a:endParaRPr/>
          </a:p>
        </p:txBody>
      </p:sp>
      <p:sp>
        <p:nvSpPr>
          <p:cNvPr id="195" name="Google Shape;195;p19"/>
          <p:cNvSpPr txBox="1"/>
          <p:nvPr/>
        </p:nvSpPr>
        <p:spPr>
          <a:xfrm>
            <a:off x="1718552" y="8832932"/>
            <a:ext cx="2534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a:t>
            </a:r>
            <a:endParaRPr/>
          </a:p>
        </p:txBody>
      </p:sp>
      <p:sp>
        <p:nvSpPr>
          <p:cNvPr id="196" name="Google Shape;196;p19"/>
          <p:cNvSpPr txBox="1"/>
          <p:nvPr/>
        </p:nvSpPr>
        <p:spPr>
          <a:xfrm>
            <a:off x="1718552" y="7360006"/>
            <a:ext cx="1258500" cy="1416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199" u="none" cap="none" strike="noStrike">
                <a:solidFill>
                  <a:srgbClr val="004584"/>
                </a:solidFill>
                <a:latin typeface="Grand Hotel"/>
                <a:ea typeface="Grand Hotel"/>
                <a:cs typeface="Grand Hotel"/>
                <a:sym typeface="Grand Hotel"/>
              </a:rPr>
              <a:t>01</a:t>
            </a:r>
            <a:endParaRPr/>
          </a:p>
        </p:txBody>
      </p:sp>
      <p:sp>
        <p:nvSpPr>
          <p:cNvPr id="197" name="Google Shape;197;p19"/>
          <p:cNvSpPr txBox="1"/>
          <p:nvPr/>
        </p:nvSpPr>
        <p:spPr>
          <a:xfrm>
            <a:off x="9920224" y="8832932"/>
            <a:ext cx="2534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a:t>
            </a:r>
            <a:endParaRPr/>
          </a:p>
        </p:txBody>
      </p:sp>
      <p:sp>
        <p:nvSpPr>
          <p:cNvPr id="198" name="Google Shape;198;p19"/>
          <p:cNvSpPr txBox="1"/>
          <p:nvPr/>
        </p:nvSpPr>
        <p:spPr>
          <a:xfrm>
            <a:off x="9920224" y="7360006"/>
            <a:ext cx="1258500" cy="1416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199" u="none" cap="none" strike="noStrike">
                <a:solidFill>
                  <a:srgbClr val="004584"/>
                </a:solidFill>
                <a:latin typeface="Grand Hotel"/>
                <a:ea typeface="Grand Hotel"/>
                <a:cs typeface="Grand Hotel"/>
                <a:sym typeface="Grand Hotel"/>
              </a:rPr>
              <a:t>03</a:t>
            </a:r>
            <a:endParaRPr/>
          </a:p>
        </p:txBody>
      </p:sp>
      <p:sp>
        <p:nvSpPr>
          <p:cNvPr id="199" name="Google Shape;199;p19"/>
          <p:cNvSpPr txBox="1"/>
          <p:nvPr/>
        </p:nvSpPr>
        <p:spPr>
          <a:xfrm>
            <a:off x="5833011" y="8832932"/>
            <a:ext cx="2507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a:t>
            </a:r>
            <a:endParaRPr/>
          </a:p>
        </p:txBody>
      </p:sp>
      <p:sp>
        <p:nvSpPr>
          <p:cNvPr id="200" name="Google Shape;200;p19"/>
          <p:cNvSpPr txBox="1"/>
          <p:nvPr/>
        </p:nvSpPr>
        <p:spPr>
          <a:xfrm>
            <a:off x="5833011" y="7360006"/>
            <a:ext cx="1258500" cy="1416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199" u="none" cap="none" strike="noStrike">
                <a:solidFill>
                  <a:srgbClr val="004584"/>
                </a:solidFill>
                <a:latin typeface="Grand Hotel"/>
                <a:ea typeface="Grand Hotel"/>
                <a:cs typeface="Grand Hotel"/>
                <a:sym typeface="Grand Hotel"/>
              </a:rPr>
              <a:t>02</a:t>
            </a:r>
            <a:endParaRPr/>
          </a:p>
        </p:txBody>
      </p:sp>
      <p:sp>
        <p:nvSpPr>
          <p:cNvPr id="201" name="Google Shape;201;p19"/>
          <p:cNvSpPr txBox="1"/>
          <p:nvPr/>
        </p:nvSpPr>
        <p:spPr>
          <a:xfrm>
            <a:off x="14034682" y="8832932"/>
            <a:ext cx="2534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a:t>
            </a:r>
            <a:endParaRPr/>
          </a:p>
        </p:txBody>
      </p:sp>
      <p:sp>
        <p:nvSpPr>
          <p:cNvPr id="202" name="Google Shape;202;p19"/>
          <p:cNvSpPr txBox="1"/>
          <p:nvPr/>
        </p:nvSpPr>
        <p:spPr>
          <a:xfrm>
            <a:off x="14034682" y="7360006"/>
            <a:ext cx="1267500" cy="1416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199" u="none" cap="none" strike="noStrike">
                <a:solidFill>
                  <a:srgbClr val="004584"/>
                </a:solidFill>
                <a:latin typeface="Grand Hotel"/>
                <a:ea typeface="Grand Hotel"/>
                <a:cs typeface="Grand Hotel"/>
                <a:sym typeface="Grand Hotel"/>
              </a:rPr>
              <a:t>04</a:t>
            </a:r>
            <a:endParaRPr/>
          </a:p>
        </p:txBody>
      </p:sp>
      <p:pic>
        <p:nvPicPr>
          <p:cNvPr id="203" name="Google Shape;203;p19"/>
          <p:cNvPicPr preferRelativeResize="0"/>
          <p:nvPr/>
        </p:nvPicPr>
        <p:blipFill>
          <a:blip r:embed="rId5">
            <a:alphaModFix/>
          </a:blip>
          <a:stretch>
            <a:fillRect/>
          </a:stretch>
        </p:blipFill>
        <p:spPr>
          <a:xfrm>
            <a:off x="614775" y="479675"/>
            <a:ext cx="2788718" cy="2949325"/>
          </a:xfrm>
          <a:prstGeom prst="rect">
            <a:avLst/>
          </a:prstGeom>
          <a:noFill/>
          <a:ln>
            <a:noFill/>
          </a:ln>
        </p:spPr>
      </p:pic>
      <p:pic>
        <p:nvPicPr>
          <p:cNvPr id="204" name="Google Shape;204;p19"/>
          <p:cNvPicPr preferRelativeResize="0"/>
          <p:nvPr/>
        </p:nvPicPr>
        <p:blipFill>
          <a:blip r:embed="rId6">
            <a:alphaModFix/>
          </a:blip>
          <a:stretch>
            <a:fillRect/>
          </a:stretch>
        </p:blipFill>
        <p:spPr>
          <a:xfrm>
            <a:off x="-1055860" y="7360001"/>
            <a:ext cx="2308009" cy="3308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79EF9"/>
        </a:solidFill>
      </p:bgPr>
    </p:bg>
    <p:spTree>
      <p:nvGrpSpPr>
        <p:cNvPr id="208" name="Shape 208"/>
        <p:cNvGrpSpPr/>
        <p:nvPr/>
      </p:nvGrpSpPr>
      <p:grpSpPr>
        <a:xfrm>
          <a:off x="0" y="0"/>
          <a:ext cx="0" cy="0"/>
          <a:chOff x="0" y="0"/>
          <a:chExt cx="0" cy="0"/>
        </a:xfrm>
      </p:grpSpPr>
      <p:pic>
        <p:nvPicPr>
          <p:cNvPr id="209" name="Google Shape;209;p20"/>
          <p:cNvPicPr preferRelativeResize="0"/>
          <p:nvPr/>
        </p:nvPicPr>
        <p:blipFill>
          <a:blip r:embed="rId3">
            <a:alphaModFix/>
          </a:blip>
          <a:stretch>
            <a:fillRect/>
          </a:stretch>
        </p:blipFill>
        <p:spPr>
          <a:xfrm>
            <a:off x="2031975" y="1779275"/>
            <a:ext cx="14224077" cy="5729891"/>
          </a:xfrm>
          <a:prstGeom prst="rect">
            <a:avLst/>
          </a:prstGeom>
          <a:noFill/>
          <a:ln>
            <a:noFill/>
          </a:ln>
        </p:spPr>
      </p:pic>
      <p:pic>
        <p:nvPicPr>
          <p:cNvPr id="210" name="Google Shape;210;p20"/>
          <p:cNvPicPr preferRelativeResize="0"/>
          <p:nvPr/>
        </p:nvPicPr>
        <p:blipFill>
          <a:blip r:embed="rId4">
            <a:alphaModFix/>
          </a:blip>
          <a:stretch>
            <a:fillRect/>
          </a:stretch>
        </p:blipFill>
        <p:spPr>
          <a:xfrm>
            <a:off x="446074" y="2214702"/>
            <a:ext cx="2603900" cy="2121208"/>
          </a:xfrm>
          <a:prstGeom prst="rect">
            <a:avLst/>
          </a:prstGeom>
          <a:noFill/>
          <a:ln>
            <a:noFill/>
          </a:ln>
        </p:spPr>
      </p:pic>
      <p:sp>
        <p:nvSpPr>
          <p:cNvPr id="211" name="Google Shape;211;p20"/>
          <p:cNvSpPr txBox="1"/>
          <p:nvPr/>
        </p:nvSpPr>
        <p:spPr>
          <a:xfrm>
            <a:off x="3211874" y="4553229"/>
            <a:ext cx="11864400" cy="2537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0606" u="none" cap="none" strike="noStrike">
                <a:solidFill>
                  <a:srgbClr val="0E56C4"/>
                </a:solidFill>
                <a:latin typeface="Grand Hotel"/>
                <a:ea typeface="Grand Hotel"/>
                <a:cs typeface="Grand Hotel"/>
                <a:sym typeface="Grand Hotel"/>
              </a:rPr>
              <a:t>Our Projects</a:t>
            </a:r>
            <a:endParaRPr/>
          </a:p>
        </p:txBody>
      </p:sp>
      <p:pic>
        <p:nvPicPr>
          <p:cNvPr id="212" name="Google Shape;212;p20"/>
          <p:cNvPicPr preferRelativeResize="0"/>
          <p:nvPr/>
        </p:nvPicPr>
        <p:blipFill>
          <a:blip r:embed="rId5">
            <a:alphaModFix/>
          </a:blip>
          <a:stretch>
            <a:fillRect/>
          </a:stretch>
        </p:blipFill>
        <p:spPr>
          <a:xfrm>
            <a:off x="-934081" y="6789684"/>
            <a:ext cx="5617475" cy="4108466"/>
          </a:xfrm>
          <a:prstGeom prst="rect">
            <a:avLst/>
          </a:prstGeom>
          <a:noFill/>
          <a:ln>
            <a:noFill/>
          </a:ln>
        </p:spPr>
      </p:pic>
      <p:sp>
        <p:nvSpPr>
          <p:cNvPr id="213" name="Google Shape;213;p20"/>
          <p:cNvSpPr txBox="1"/>
          <p:nvPr/>
        </p:nvSpPr>
        <p:spPr>
          <a:xfrm>
            <a:off x="7450064" y="2370319"/>
            <a:ext cx="3197400" cy="2094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013" u="none" cap="none" strike="noStrike">
                <a:solidFill>
                  <a:srgbClr val="327EEC"/>
                </a:solidFill>
                <a:latin typeface="Grand Hotel"/>
                <a:ea typeface="Grand Hotel"/>
                <a:cs typeface="Grand Hotel"/>
                <a:sym typeface="Grand Hotel"/>
              </a:rPr>
              <a:t>02</a:t>
            </a:r>
            <a:endParaRPr/>
          </a:p>
        </p:txBody>
      </p:sp>
      <p:sp>
        <p:nvSpPr>
          <p:cNvPr id="214" name="Google Shape;214;p20"/>
          <p:cNvSpPr txBox="1"/>
          <p:nvPr/>
        </p:nvSpPr>
        <p:spPr>
          <a:xfrm>
            <a:off x="6483629" y="7953673"/>
            <a:ext cx="5320741"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pic>
        <p:nvPicPr>
          <p:cNvPr id="215" name="Google Shape;215;p20"/>
          <p:cNvPicPr preferRelativeResize="0"/>
          <p:nvPr/>
        </p:nvPicPr>
        <p:blipFill>
          <a:blip r:embed="rId6">
            <a:alphaModFix/>
          </a:blip>
          <a:stretch>
            <a:fillRect/>
          </a:stretch>
        </p:blipFill>
        <p:spPr>
          <a:xfrm>
            <a:off x="4002600" y="1158550"/>
            <a:ext cx="1138800" cy="1341254"/>
          </a:xfrm>
          <a:prstGeom prst="rect">
            <a:avLst/>
          </a:prstGeom>
          <a:noFill/>
          <a:ln>
            <a:noFill/>
          </a:ln>
        </p:spPr>
      </p:pic>
      <p:pic>
        <p:nvPicPr>
          <p:cNvPr id="216" name="Google Shape;216;p20"/>
          <p:cNvPicPr preferRelativeResize="0"/>
          <p:nvPr/>
        </p:nvPicPr>
        <p:blipFill>
          <a:blip r:embed="rId7">
            <a:alphaModFix/>
          </a:blip>
          <a:stretch>
            <a:fillRect/>
          </a:stretch>
        </p:blipFill>
        <p:spPr>
          <a:xfrm>
            <a:off x="12679221" y="1114675"/>
            <a:ext cx="2263907" cy="2537400"/>
          </a:xfrm>
          <a:prstGeom prst="rect">
            <a:avLst/>
          </a:prstGeom>
          <a:noFill/>
          <a:ln>
            <a:noFill/>
          </a:ln>
        </p:spPr>
      </p:pic>
      <p:pic>
        <p:nvPicPr>
          <p:cNvPr id="217" name="Google Shape;217;p20"/>
          <p:cNvPicPr preferRelativeResize="0"/>
          <p:nvPr/>
        </p:nvPicPr>
        <p:blipFill>
          <a:blip r:embed="rId8">
            <a:alphaModFix/>
          </a:blip>
          <a:stretch>
            <a:fillRect/>
          </a:stretch>
        </p:blipFill>
        <p:spPr>
          <a:xfrm>
            <a:off x="16575652" y="2214703"/>
            <a:ext cx="2263900" cy="2155521"/>
          </a:xfrm>
          <a:prstGeom prst="rect">
            <a:avLst/>
          </a:prstGeom>
          <a:noFill/>
          <a:ln>
            <a:noFill/>
          </a:ln>
        </p:spPr>
      </p:pic>
      <p:pic>
        <p:nvPicPr>
          <p:cNvPr id="218" name="Google Shape;218;p20"/>
          <p:cNvPicPr preferRelativeResize="0"/>
          <p:nvPr/>
        </p:nvPicPr>
        <p:blipFill>
          <a:blip r:embed="rId9">
            <a:alphaModFix/>
          </a:blip>
          <a:stretch>
            <a:fillRect/>
          </a:stretch>
        </p:blipFill>
        <p:spPr>
          <a:xfrm>
            <a:off x="14178549" y="6353876"/>
            <a:ext cx="5241649" cy="4377049"/>
          </a:xfrm>
          <a:prstGeom prst="rect">
            <a:avLst/>
          </a:prstGeom>
          <a:noFill/>
          <a:ln>
            <a:noFill/>
          </a:ln>
        </p:spPr>
      </p:pic>
      <p:pic>
        <p:nvPicPr>
          <p:cNvPr id="219" name="Google Shape;219;p20"/>
          <p:cNvPicPr preferRelativeResize="0"/>
          <p:nvPr/>
        </p:nvPicPr>
        <p:blipFill>
          <a:blip r:embed="rId10">
            <a:alphaModFix/>
          </a:blip>
          <a:stretch>
            <a:fillRect/>
          </a:stretch>
        </p:blipFill>
        <p:spPr>
          <a:xfrm>
            <a:off x="12850700" y="7991775"/>
            <a:ext cx="2941275" cy="24975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7C7FC"/>
        </a:solidFill>
      </p:bgPr>
    </p:bg>
    <p:spTree>
      <p:nvGrpSpPr>
        <p:cNvPr id="223" name="Shape 223"/>
        <p:cNvGrpSpPr/>
        <p:nvPr/>
      </p:nvGrpSpPr>
      <p:grpSpPr>
        <a:xfrm>
          <a:off x="0" y="0"/>
          <a:ext cx="0" cy="0"/>
          <a:chOff x="0" y="0"/>
          <a:chExt cx="0" cy="0"/>
        </a:xfrm>
      </p:grpSpPr>
      <p:pic>
        <p:nvPicPr>
          <p:cNvPr id="224" name="Google Shape;224;p21"/>
          <p:cNvPicPr preferRelativeResize="0"/>
          <p:nvPr/>
        </p:nvPicPr>
        <p:blipFill>
          <a:blip r:embed="rId3">
            <a:alphaModFix/>
          </a:blip>
          <a:stretch>
            <a:fillRect/>
          </a:stretch>
        </p:blipFill>
        <p:spPr>
          <a:xfrm>
            <a:off x="13667676" y="-1292970"/>
            <a:ext cx="7167901" cy="7649996"/>
          </a:xfrm>
          <a:prstGeom prst="rect">
            <a:avLst/>
          </a:prstGeom>
          <a:noFill/>
          <a:ln>
            <a:noFill/>
          </a:ln>
        </p:spPr>
      </p:pic>
      <p:pic>
        <p:nvPicPr>
          <p:cNvPr id="225" name="Google Shape;225;p21"/>
          <p:cNvPicPr preferRelativeResize="0"/>
          <p:nvPr/>
        </p:nvPicPr>
        <p:blipFill>
          <a:blip r:embed="rId4">
            <a:alphaModFix/>
          </a:blip>
          <a:stretch>
            <a:fillRect/>
          </a:stretch>
        </p:blipFill>
        <p:spPr>
          <a:xfrm>
            <a:off x="9341600" y="1271300"/>
            <a:ext cx="8089151" cy="1546828"/>
          </a:xfrm>
          <a:prstGeom prst="rect">
            <a:avLst/>
          </a:prstGeom>
          <a:noFill/>
          <a:ln>
            <a:noFill/>
          </a:ln>
        </p:spPr>
      </p:pic>
      <p:pic>
        <p:nvPicPr>
          <p:cNvPr id="226" name="Google Shape;226;p21"/>
          <p:cNvPicPr preferRelativeResize="0"/>
          <p:nvPr/>
        </p:nvPicPr>
        <p:blipFill>
          <a:blip r:embed="rId5">
            <a:alphaModFix/>
          </a:blip>
          <a:stretch>
            <a:fillRect/>
          </a:stretch>
        </p:blipFill>
        <p:spPr>
          <a:xfrm>
            <a:off x="0" y="7548699"/>
            <a:ext cx="6643776" cy="3493376"/>
          </a:xfrm>
          <a:prstGeom prst="rect">
            <a:avLst/>
          </a:prstGeom>
          <a:noFill/>
          <a:ln>
            <a:noFill/>
          </a:ln>
        </p:spPr>
      </p:pic>
      <p:sp>
        <p:nvSpPr>
          <p:cNvPr id="227" name="Google Shape;227;p21"/>
          <p:cNvSpPr/>
          <p:nvPr/>
        </p:nvSpPr>
        <p:spPr>
          <a:xfrm>
            <a:off x="9887509" y="1539623"/>
            <a:ext cx="1015025" cy="1007643"/>
          </a:xfrm>
          <a:custGeom>
            <a:rect b="b" l="l" r="r" t="t"/>
            <a:pathLst>
              <a:path extrusionOk="0" h="1007643" w="1015025">
                <a:moveTo>
                  <a:pt x="0" y="0"/>
                </a:moveTo>
                <a:lnTo>
                  <a:pt x="1015025" y="0"/>
                </a:lnTo>
                <a:lnTo>
                  <a:pt x="1015025" y="1007643"/>
                </a:lnTo>
                <a:lnTo>
                  <a:pt x="0" y="1007643"/>
                </a:lnTo>
                <a:lnTo>
                  <a:pt x="0" y="0"/>
                </a:lnTo>
                <a:close/>
              </a:path>
            </a:pathLst>
          </a:custGeom>
          <a:blipFill rotWithShape="1">
            <a:blip r:embed="rId6">
              <a:alphaModFix/>
            </a:blip>
            <a:stretch>
              <a:fillRect b="0" l="0" r="0" t="0"/>
            </a:stretch>
          </a:blipFill>
          <a:ln>
            <a:noFill/>
          </a:ln>
        </p:spPr>
      </p:sp>
      <p:pic>
        <p:nvPicPr>
          <p:cNvPr id="228" name="Google Shape;228;p21"/>
          <p:cNvPicPr preferRelativeResize="0"/>
          <p:nvPr/>
        </p:nvPicPr>
        <p:blipFill>
          <a:blip r:embed="rId4">
            <a:alphaModFix/>
          </a:blip>
          <a:stretch>
            <a:fillRect/>
          </a:stretch>
        </p:blipFill>
        <p:spPr>
          <a:xfrm>
            <a:off x="9341600" y="5736438"/>
            <a:ext cx="8089151" cy="1546828"/>
          </a:xfrm>
          <a:prstGeom prst="rect">
            <a:avLst/>
          </a:prstGeom>
          <a:noFill/>
          <a:ln>
            <a:noFill/>
          </a:ln>
        </p:spPr>
      </p:pic>
      <p:pic>
        <p:nvPicPr>
          <p:cNvPr id="229" name="Google Shape;229;p21"/>
          <p:cNvPicPr preferRelativeResize="0"/>
          <p:nvPr/>
        </p:nvPicPr>
        <p:blipFill>
          <a:blip r:embed="rId4">
            <a:alphaModFix/>
          </a:blip>
          <a:stretch>
            <a:fillRect/>
          </a:stretch>
        </p:blipFill>
        <p:spPr>
          <a:xfrm>
            <a:off x="9341600" y="3491163"/>
            <a:ext cx="8089151" cy="1546828"/>
          </a:xfrm>
          <a:prstGeom prst="rect">
            <a:avLst/>
          </a:prstGeom>
          <a:noFill/>
          <a:ln>
            <a:noFill/>
          </a:ln>
        </p:spPr>
      </p:pic>
      <p:pic>
        <p:nvPicPr>
          <p:cNvPr id="230" name="Google Shape;230;p21"/>
          <p:cNvPicPr preferRelativeResize="0"/>
          <p:nvPr/>
        </p:nvPicPr>
        <p:blipFill>
          <a:blip r:embed="rId4">
            <a:alphaModFix/>
          </a:blip>
          <a:stretch>
            <a:fillRect/>
          </a:stretch>
        </p:blipFill>
        <p:spPr>
          <a:xfrm>
            <a:off x="9341600" y="7981713"/>
            <a:ext cx="8089151" cy="1546828"/>
          </a:xfrm>
          <a:prstGeom prst="rect">
            <a:avLst/>
          </a:prstGeom>
          <a:noFill/>
          <a:ln>
            <a:noFill/>
          </a:ln>
        </p:spPr>
      </p:pic>
      <p:pic>
        <p:nvPicPr>
          <p:cNvPr id="231" name="Google Shape;231;p21"/>
          <p:cNvPicPr preferRelativeResize="0"/>
          <p:nvPr/>
        </p:nvPicPr>
        <p:blipFill>
          <a:blip r:embed="rId7">
            <a:alphaModFix/>
          </a:blip>
          <a:stretch>
            <a:fillRect/>
          </a:stretch>
        </p:blipFill>
        <p:spPr>
          <a:xfrm>
            <a:off x="553325" y="5127300"/>
            <a:ext cx="4519126" cy="3177312"/>
          </a:xfrm>
          <a:prstGeom prst="rect">
            <a:avLst/>
          </a:prstGeom>
          <a:noFill/>
          <a:ln>
            <a:noFill/>
          </a:ln>
        </p:spPr>
      </p:pic>
      <p:sp>
        <p:nvSpPr>
          <p:cNvPr id="232" name="Google Shape;232;p21"/>
          <p:cNvSpPr/>
          <p:nvPr/>
        </p:nvSpPr>
        <p:spPr>
          <a:xfrm>
            <a:off x="9887509" y="3759939"/>
            <a:ext cx="1015025" cy="1007643"/>
          </a:xfrm>
          <a:custGeom>
            <a:rect b="b" l="l" r="r" t="t"/>
            <a:pathLst>
              <a:path extrusionOk="0" h="1007643" w="1015025">
                <a:moveTo>
                  <a:pt x="0" y="0"/>
                </a:moveTo>
                <a:lnTo>
                  <a:pt x="1015025" y="0"/>
                </a:lnTo>
                <a:lnTo>
                  <a:pt x="1015025" y="1007643"/>
                </a:lnTo>
                <a:lnTo>
                  <a:pt x="0" y="1007643"/>
                </a:lnTo>
                <a:lnTo>
                  <a:pt x="0" y="0"/>
                </a:lnTo>
                <a:close/>
              </a:path>
            </a:pathLst>
          </a:custGeom>
          <a:blipFill rotWithShape="1">
            <a:blip r:embed="rId6">
              <a:alphaModFix/>
            </a:blip>
            <a:stretch>
              <a:fillRect b="0" l="0" r="0" t="0"/>
            </a:stretch>
          </a:blipFill>
          <a:ln>
            <a:noFill/>
          </a:ln>
        </p:spPr>
      </p:sp>
      <p:sp>
        <p:nvSpPr>
          <p:cNvPr id="233" name="Google Shape;233;p21"/>
          <p:cNvSpPr/>
          <p:nvPr/>
        </p:nvSpPr>
        <p:spPr>
          <a:xfrm>
            <a:off x="9887509" y="5999556"/>
            <a:ext cx="1015025" cy="1007643"/>
          </a:xfrm>
          <a:custGeom>
            <a:rect b="b" l="l" r="r" t="t"/>
            <a:pathLst>
              <a:path extrusionOk="0" h="1007643" w="1015025">
                <a:moveTo>
                  <a:pt x="0" y="0"/>
                </a:moveTo>
                <a:lnTo>
                  <a:pt x="1015025" y="0"/>
                </a:lnTo>
                <a:lnTo>
                  <a:pt x="1015025" y="1007643"/>
                </a:lnTo>
                <a:lnTo>
                  <a:pt x="0" y="1007643"/>
                </a:lnTo>
                <a:lnTo>
                  <a:pt x="0" y="0"/>
                </a:lnTo>
                <a:close/>
              </a:path>
            </a:pathLst>
          </a:custGeom>
          <a:blipFill rotWithShape="1">
            <a:blip r:embed="rId6">
              <a:alphaModFix/>
            </a:blip>
            <a:stretch>
              <a:fillRect b="0" l="0" r="0" t="0"/>
            </a:stretch>
          </a:blipFill>
          <a:ln>
            <a:noFill/>
          </a:ln>
        </p:spPr>
      </p:sp>
      <p:sp>
        <p:nvSpPr>
          <p:cNvPr id="234" name="Google Shape;234;p21"/>
          <p:cNvSpPr/>
          <p:nvPr/>
        </p:nvSpPr>
        <p:spPr>
          <a:xfrm>
            <a:off x="9887509" y="8296323"/>
            <a:ext cx="1015025" cy="1007643"/>
          </a:xfrm>
          <a:custGeom>
            <a:rect b="b" l="l" r="r" t="t"/>
            <a:pathLst>
              <a:path extrusionOk="0" h="1007643" w="1015025">
                <a:moveTo>
                  <a:pt x="0" y="0"/>
                </a:moveTo>
                <a:lnTo>
                  <a:pt x="1015025" y="0"/>
                </a:lnTo>
                <a:lnTo>
                  <a:pt x="1015025" y="1007643"/>
                </a:lnTo>
                <a:lnTo>
                  <a:pt x="0" y="1007643"/>
                </a:lnTo>
                <a:lnTo>
                  <a:pt x="0" y="0"/>
                </a:lnTo>
                <a:close/>
              </a:path>
            </a:pathLst>
          </a:custGeom>
          <a:blipFill rotWithShape="1">
            <a:blip r:embed="rId6">
              <a:alphaModFix/>
            </a:blip>
            <a:stretch>
              <a:fillRect b="0" l="0" r="0" t="0"/>
            </a:stretch>
          </a:blipFill>
          <a:ln>
            <a:noFill/>
          </a:ln>
        </p:spPr>
      </p:sp>
      <p:sp>
        <p:nvSpPr>
          <p:cNvPr id="235" name="Google Shape;235;p21"/>
          <p:cNvSpPr txBox="1"/>
          <p:nvPr/>
        </p:nvSpPr>
        <p:spPr>
          <a:xfrm>
            <a:off x="1028700" y="992882"/>
            <a:ext cx="6585300" cy="307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0E56C4"/>
                </a:solidFill>
                <a:latin typeface="Grand Hotel"/>
                <a:ea typeface="Grand Hotel"/>
                <a:cs typeface="Grand Hotel"/>
                <a:sym typeface="Grand Hotel"/>
              </a:rPr>
              <a:t>Write your topic or idea</a:t>
            </a:r>
            <a:endParaRPr/>
          </a:p>
        </p:txBody>
      </p:sp>
      <p:sp>
        <p:nvSpPr>
          <p:cNvPr id="236" name="Google Shape;236;p21"/>
          <p:cNvSpPr txBox="1"/>
          <p:nvPr/>
        </p:nvSpPr>
        <p:spPr>
          <a:xfrm>
            <a:off x="11731465" y="2052062"/>
            <a:ext cx="6866099"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237" name="Google Shape;237;p21"/>
          <p:cNvSpPr txBox="1"/>
          <p:nvPr/>
        </p:nvSpPr>
        <p:spPr>
          <a:xfrm>
            <a:off x="11731465" y="4293975"/>
            <a:ext cx="6866099"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238" name="Google Shape;238;p21"/>
          <p:cNvSpPr txBox="1"/>
          <p:nvPr/>
        </p:nvSpPr>
        <p:spPr>
          <a:xfrm>
            <a:off x="11731465" y="6539777"/>
            <a:ext cx="6866099"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239" name="Google Shape;239;p21"/>
          <p:cNvSpPr txBox="1"/>
          <p:nvPr/>
        </p:nvSpPr>
        <p:spPr>
          <a:xfrm>
            <a:off x="11731465" y="8810048"/>
            <a:ext cx="6866099"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11053"/>
                </a:solidFill>
                <a:latin typeface="Barlow Semi Condensed"/>
                <a:ea typeface="Barlow Semi Condensed"/>
                <a:cs typeface="Barlow Semi Condensed"/>
                <a:sym typeface="Barlow Semi Condensed"/>
              </a:rPr>
              <a:t>Elaborate on what you want to discuss. </a:t>
            </a:r>
            <a:endParaRPr/>
          </a:p>
        </p:txBody>
      </p:sp>
      <p:sp>
        <p:nvSpPr>
          <p:cNvPr id="240" name="Google Shape;240;p21"/>
          <p:cNvSpPr txBox="1"/>
          <p:nvPr/>
        </p:nvSpPr>
        <p:spPr>
          <a:xfrm>
            <a:off x="11731465" y="1494169"/>
            <a:ext cx="4691200" cy="59690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WRITE ABOUT TOPIC ONE</a:t>
            </a:r>
            <a:endParaRPr/>
          </a:p>
        </p:txBody>
      </p:sp>
      <p:sp>
        <p:nvSpPr>
          <p:cNvPr id="241" name="Google Shape;241;p21"/>
          <p:cNvSpPr txBox="1"/>
          <p:nvPr/>
        </p:nvSpPr>
        <p:spPr>
          <a:xfrm>
            <a:off x="11731465" y="3736082"/>
            <a:ext cx="4691200" cy="59690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WRITE ABOUT TOPIC TWO</a:t>
            </a:r>
            <a:endParaRPr/>
          </a:p>
        </p:txBody>
      </p:sp>
      <p:sp>
        <p:nvSpPr>
          <p:cNvPr id="242" name="Google Shape;242;p21"/>
          <p:cNvSpPr txBox="1"/>
          <p:nvPr/>
        </p:nvSpPr>
        <p:spPr>
          <a:xfrm>
            <a:off x="11731465" y="5981883"/>
            <a:ext cx="4893211" cy="59690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WRITE ABOUT TOPIC THREE</a:t>
            </a:r>
            <a:endParaRPr/>
          </a:p>
        </p:txBody>
      </p:sp>
      <p:sp>
        <p:nvSpPr>
          <p:cNvPr id="243" name="Google Shape;243;p21"/>
          <p:cNvSpPr txBox="1"/>
          <p:nvPr/>
        </p:nvSpPr>
        <p:spPr>
          <a:xfrm>
            <a:off x="11731465" y="8252155"/>
            <a:ext cx="4691200" cy="596901"/>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499" u="none" cap="none" strike="noStrike">
                <a:solidFill>
                  <a:srgbClr val="004584"/>
                </a:solidFill>
                <a:latin typeface="Bebas Neue"/>
                <a:ea typeface="Bebas Neue"/>
                <a:cs typeface="Bebas Neue"/>
                <a:sym typeface="Bebas Neue"/>
              </a:rPr>
              <a:t>WRITE ABOUT TOPIC FOUR</a:t>
            </a:r>
            <a:endParaRPr/>
          </a:p>
        </p:txBody>
      </p:sp>
      <p:sp>
        <p:nvSpPr>
          <p:cNvPr id="244" name="Google Shape;244;p21"/>
          <p:cNvSpPr txBox="1"/>
          <p:nvPr/>
        </p:nvSpPr>
        <p:spPr>
          <a:xfrm>
            <a:off x="9887509" y="1657670"/>
            <a:ext cx="1015025" cy="762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000" u="none" cap="none" strike="noStrike">
                <a:solidFill>
                  <a:srgbClr val="004584"/>
                </a:solidFill>
                <a:latin typeface="Grand Hotel"/>
                <a:ea typeface="Grand Hotel"/>
                <a:cs typeface="Grand Hotel"/>
                <a:sym typeface="Grand Hotel"/>
              </a:rPr>
              <a:t>01</a:t>
            </a:r>
            <a:endParaRPr/>
          </a:p>
        </p:txBody>
      </p:sp>
      <p:sp>
        <p:nvSpPr>
          <p:cNvPr id="245" name="Google Shape;245;p21"/>
          <p:cNvSpPr txBox="1"/>
          <p:nvPr/>
        </p:nvSpPr>
        <p:spPr>
          <a:xfrm>
            <a:off x="9887509" y="3892411"/>
            <a:ext cx="1015025" cy="762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000" u="none" cap="none" strike="noStrike">
                <a:solidFill>
                  <a:srgbClr val="004584"/>
                </a:solidFill>
                <a:latin typeface="Grand Hotel"/>
                <a:ea typeface="Grand Hotel"/>
                <a:cs typeface="Grand Hotel"/>
                <a:sym typeface="Grand Hotel"/>
              </a:rPr>
              <a:t>02</a:t>
            </a:r>
            <a:endParaRPr/>
          </a:p>
        </p:txBody>
      </p:sp>
      <p:sp>
        <p:nvSpPr>
          <p:cNvPr id="246" name="Google Shape;246;p21"/>
          <p:cNvSpPr txBox="1"/>
          <p:nvPr/>
        </p:nvSpPr>
        <p:spPr>
          <a:xfrm>
            <a:off x="9887509" y="6122377"/>
            <a:ext cx="1015025" cy="762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000" u="none" cap="none" strike="noStrike">
                <a:solidFill>
                  <a:srgbClr val="004584"/>
                </a:solidFill>
                <a:latin typeface="Grand Hotel"/>
                <a:ea typeface="Grand Hotel"/>
                <a:cs typeface="Grand Hotel"/>
                <a:sym typeface="Grand Hotel"/>
              </a:rPr>
              <a:t>03</a:t>
            </a:r>
            <a:endParaRPr/>
          </a:p>
        </p:txBody>
      </p:sp>
      <p:sp>
        <p:nvSpPr>
          <p:cNvPr id="247" name="Google Shape;247;p21"/>
          <p:cNvSpPr txBox="1"/>
          <p:nvPr/>
        </p:nvSpPr>
        <p:spPr>
          <a:xfrm>
            <a:off x="9887509" y="8419144"/>
            <a:ext cx="1015025" cy="762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000" u="none" cap="none" strike="noStrike">
                <a:solidFill>
                  <a:srgbClr val="004584"/>
                </a:solidFill>
                <a:latin typeface="Grand Hotel"/>
                <a:ea typeface="Grand Hotel"/>
                <a:cs typeface="Grand Hotel"/>
                <a:sym typeface="Grand Hotel"/>
              </a:rPr>
              <a:t>04</a:t>
            </a:r>
            <a:endParaRPr/>
          </a:p>
        </p:txBody>
      </p:sp>
      <p:pic>
        <p:nvPicPr>
          <p:cNvPr id="248" name="Google Shape;248;p21"/>
          <p:cNvPicPr preferRelativeResize="0"/>
          <p:nvPr/>
        </p:nvPicPr>
        <p:blipFill>
          <a:blip r:embed="rId8">
            <a:alphaModFix/>
          </a:blip>
          <a:stretch>
            <a:fillRect/>
          </a:stretch>
        </p:blipFill>
        <p:spPr>
          <a:xfrm>
            <a:off x="6010524" y="4214375"/>
            <a:ext cx="2051779" cy="2740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