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Lst>
  <p:sldSz cy="10287000" cx="18288000"/>
  <p:notesSz cx="6858000" cy="9144000"/>
  <p:embeddedFontLst>
    <p:embeddedFont>
      <p:font typeface="Yellowtail"/>
      <p:regular r:id="rId31"/>
    </p:embeddedFont>
    <p:embeddedFont>
      <p:font typeface="Itim"/>
      <p:regular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272BF61-170C-45FB-AFB9-DF3E64FB8E1F}">
  <a:tblStyle styleId="{B272BF61-170C-45FB-AFB9-DF3E64FB8E1F}"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Yellowtail-regular.fntdata"/><Relationship Id="rId30" Type="http://schemas.openxmlformats.org/officeDocument/2006/relationships/slide" Target="slides/slide24.xml"/><Relationship Id="rId11" Type="http://schemas.openxmlformats.org/officeDocument/2006/relationships/slide" Target="slides/slide5.xml"/><Relationship Id="rId10" Type="http://schemas.openxmlformats.org/officeDocument/2006/relationships/slide" Target="slides/slide4.xml"/><Relationship Id="rId32" Type="http://schemas.openxmlformats.org/officeDocument/2006/relationships/font" Target="fonts/Itim-regular.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87e6fa3ec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87e6fa3ec5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87e6fa3ec5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87e6fa3ec5_0_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87e6fa3ec5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87e6fa3ec5_0_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87e6fa3ec5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287e6fa3ec5_0_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87e6fa3ec5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87e6fa3ec5_0_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87e6fa3ec5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g287e6fa3ec5_0_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87e6fa3ec5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g287e6fa3ec5_0_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87e6fa3ec5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g287e6fa3ec5_0_1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87e6fa3ec5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g287e6fa3ec5_0_1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287e6fa3ec5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g287e6fa3ec5_0_1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287e6fa3ec5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g287e6fa3ec5_0_1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287e6fa3ec5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g287e6fa3ec5_0_2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4.png"/><Relationship Id="rId5"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8.jpg"/><Relationship Id="rId4" Type="http://schemas.openxmlformats.org/officeDocument/2006/relationships/image" Target="../media/image37.jpg"/><Relationship Id="rId5" Type="http://schemas.openxmlformats.org/officeDocument/2006/relationships/image" Target="../media/image32.jpg"/><Relationship Id="rId6" Type="http://schemas.openxmlformats.org/officeDocument/2006/relationships/image" Target="../media/image38.jpg"/><Relationship Id="rId7" Type="http://schemas.openxmlformats.org/officeDocument/2006/relationships/image" Target="../media/image5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2.png"/><Relationship Id="rId4" Type="http://schemas.openxmlformats.org/officeDocument/2006/relationships/image" Target="../media/image49.png"/><Relationship Id="rId5"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0.jpg"/><Relationship Id="rId4" Type="http://schemas.openxmlformats.org/officeDocument/2006/relationships/image" Target="../media/image54.png"/><Relationship Id="rId5" Type="http://schemas.openxmlformats.org/officeDocument/2006/relationships/image" Target="../media/image59.png"/><Relationship Id="rId6" Type="http://schemas.openxmlformats.org/officeDocument/2006/relationships/image" Target="../media/image5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2.jp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0.png"/><Relationship Id="rId4" Type="http://schemas.openxmlformats.org/officeDocument/2006/relationships/image" Target="../media/image56.jpg"/><Relationship Id="rId5" Type="http://schemas.openxmlformats.org/officeDocument/2006/relationships/image" Target="../media/image6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70.png"/><Relationship Id="rId5" Type="http://schemas.openxmlformats.org/officeDocument/2006/relationships/image" Target="../media/image7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9.pn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4.png"/><Relationship Id="rId4" Type="http://schemas.openxmlformats.org/officeDocument/2006/relationships/image" Target="../media/image66.png"/><Relationship Id="rId5"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0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82.png"/><Relationship Id="rId4" Type="http://schemas.openxmlformats.org/officeDocument/2006/relationships/image" Target="../media/image74.jpg"/><Relationship Id="rId5" Type="http://schemas.openxmlformats.org/officeDocument/2006/relationships/image" Target="../media/image73.jpg"/><Relationship Id="rId6" Type="http://schemas.openxmlformats.org/officeDocument/2006/relationships/image" Target="../media/image81.png"/><Relationship Id="rId7" Type="http://schemas.openxmlformats.org/officeDocument/2006/relationships/image" Target="../media/image77.jpg"/><Relationship Id="rId8" Type="http://schemas.openxmlformats.org/officeDocument/2006/relationships/image" Target="../media/image7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5.jpg"/><Relationship Id="rId4" Type="http://schemas.openxmlformats.org/officeDocument/2006/relationships/image" Target="../media/image74.jpg"/><Relationship Id="rId5" Type="http://schemas.openxmlformats.org/officeDocument/2006/relationships/image" Target="../media/image73.jpg"/><Relationship Id="rId6" Type="http://schemas.openxmlformats.org/officeDocument/2006/relationships/image" Target="../media/image77.jpg"/><Relationship Id="rId7" Type="http://schemas.openxmlformats.org/officeDocument/2006/relationships/image" Target="../media/image8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88.jpg"/><Relationship Id="rId4" Type="http://schemas.openxmlformats.org/officeDocument/2006/relationships/image" Target="../media/image8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12.png"/><Relationship Id="rId4" Type="http://schemas.openxmlformats.org/officeDocument/2006/relationships/image" Target="../media/image97.png"/></Relationships>
</file>

<file path=ppt/slides/_rels/slide24.xml.rels><?xml version="1.0" encoding="UTF-8" standalone="yes"?><Relationships xmlns="http://schemas.openxmlformats.org/package/2006/relationships"><Relationship Id="rId40" Type="http://schemas.openxmlformats.org/officeDocument/2006/relationships/image" Target="../media/image70.png"/><Relationship Id="rId20" Type="http://schemas.openxmlformats.org/officeDocument/2006/relationships/image" Target="../media/image105.png"/><Relationship Id="rId42" Type="http://schemas.openxmlformats.org/officeDocument/2006/relationships/image" Target="../media/image69.png"/><Relationship Id="rId41" Type="http://schemas.openxmlformats.org/officeDocument/2006/relationships/image" Target="../media/image71.png"/><Relationship Id="rId22" Type="http://schemas.openxmlformats.org/officeDocument/2006/relationships/image" Target="../media/image111.png"/><Relationship Id="rId44" Type="http://schemas.openxmlformats.org/officeDocument/2006/relationships/image" Target="../media/image66.png"/><Relationship Id="rId21" Type="http://schemas.openxmlformats.org/officeDocument/2006/relationships/image" Target="../media/image124.png"/><Relationship Id="rId43" Type="http://schemas.openxmlformats.org/officeDocument/2006/relationships/image" Target="../media/image64.png"/><Relationship Id="rId24" Type="http://schemas.openxmlformats.org/officeDocument/2006/relationships/image" Target="../media/image18.png"/><Relationship Id="rId46" Type="http://schemas.openxmlformats.org/officeDocument/2006/relationships/image" Target="../media/image81.png"/><Relationship Id="rId23" Type="http://schemas.openxmlformats.org/officeDocument/2006/relationships/image" Target="../media/image11.png"/><Relationship Id="rId45" Type="http://schemas.openxmlformats.org/officeDocument/2006/relationships/image" Target="../media/image82.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97.png"/><Relationship Id="rId4" Type="http://schemas.openxmlformats.org/officeDocument/2006/relationships/image" Target="../media/image84.png"/><Relationship Id="rId9" Type="http://schemas.openxmlformats.org/officeDocument/2006/relationships/image" Target="../media/image94.png"/><Relationship Id="rId26" Type="http://schemas.openxmlformats.org/officeDocument/2006/relationships/image" Target="../media/image120.png"/><Relationship Id="rId25" Type="http://schemas.openxmlformats.org/officeDocument/2006/relationships/image" Target="../media/image19.png"/><Relationship Id="rId28" Type="http://schemas.openxmlformats.org/officeDocument/2006/relationships/image" Target="../media/image122.png"/><Relationship Id="rId27" Type="http://schemas.openxmlformats.org/officeDocument/2006/relationships/image" Target="../media/image63.png"/><Relationship Id="rId5" Type="http://schemas.openxmlformats.org/officeDocument/2006/relationships/image" Target="../media/image86.png"/><Relationship Id="rId6" Type="http://schemas.openxmlformats.org/officeDocument/2006/relationships/image" Target="../media/image58.png"/><Relationship Id="rId29" Type="http://schemas.openxmlformats.org/officeDocument/2006/relationships/image" Target="../media/image39.png"/><Relationship Id="rId7" Type="http://schemas.openxmlformats.org/officeDocument/2006/relationships/image" Target="../media/image93.png"/><Relationship Id="rId8" Type="http://schemas.openxmlformats.org/officeDocument/2006/relationships/image" Target="../media/image92.png"/><Relationship Id="rId31" Type="http://schemas.openxmlformats.org/officeDocument/2006/relationships/image" Target="../media/image53.png"/><Relationship Id="rId30" Type="http://schemas.openxmlformats.org/officeDocument/2006/relationships/image" Target="../media/image29.png"/><Relationship Id="rId11" Type="http://schemas.openxmlformats.org/officeDocument/2006/relationships/image" Target="../media/image98.png"/><Relationship Id="rId33" Type="http://schemas.openxmlformats.org/officeDocument/2006/relationships/image" Target="../media/image121.png"/><Relationship Id="rId10" Type="http://schemas.openxmlformats.org/officeDocument/2006/relationships/image" Target="../media/image96.png"/><Relationship Id="rId32" Type="http://schemas.openxmlformats.org/officeDocument/2006/relationships/image" Target="../media/image31.png"/><Relationship Id="rId13" Type="http://schemas.openxmlformats.org/officeDocument/2006/relationships/image" Target="../media/image103.png"/><Relationship Id="rId35" Type="http://schemas.openxmlformats.org/officeDocument/2006/relationships/image" Target="../media/image114.png"/><Relationship Id="rId12" Type="http://schemas.openxmlformats.org/officeDocument/2006/relationships/image" Target="../media/image115.png"/><Relationship Id="rId34" Type="http://schemas.openxmlformats.org/officeDocument/2006/relationships/image" Target="../media/image49.png"/><Relationship Id="rId15" Type="http://schemas.openxmlformats.org/officeDocument/2006/relationships/image" Target="../media/image101.png"/><Relationship Id="rId37" Type="http://schemas.openxmlformats.org/officeDocument/2006/relationships/image" Target="../media/image129.png"/><Relationship Id="rId14" Type="http://schemas.openxmlformats.org/officeDocument/2006/relationships/image" Target="../media/image1.png"/><Relationship Id="rId36" Type="http://schemas.openxmlformats.org/officeDocument/2006/relationships/image" Target="../media/image132.png"/><Relationship Id="rId17" Type="http://schemas.openxmlformats.org/officeDocument/2006/relationships/image" Target="../media/image117.png"/><Relationship Id="rId39" Type="http://schemas.openxmlformats.org/officeDocument/2006/relationships/image" Target="../media/image61.png"/><Relationship Id="rId16" Type="http://schemas.openxmlformats.org/officeDocument/2006/relationships/image" Target="../media/image106.png"/><Relationship Id="rId38" Type="http://schemas.openxmlformats.org/officeDocument/2006/relationships/image" Target="../media/image60.png"/><Relationship Id="rId19" Type="http://schemas.openxmlformats.org/officeDocument/2006/relationships/image" Target="../media/image113.png"/><Relationship Id="rId18" Type="http://schemas.openxmlformats.org/officeDocument/2006/relationships/image" Target="../media/image1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 Id="rId4" Type="http://schemas.openxmlformats.org/officeDocument/2006/relationships/image" Target="../media/image7.png"/><Relationship Id="rId5"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13.png"/><Relationship Id="rId5"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3.jpg"/><Relationship Id="rId4" Type="http://schemas.openxmlformats.org/officeDocument/2006/relationships/image" Target="../media/image30.jpg"/><Relationship Id="rId5"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1.png"/><Relationship Id="rId4" Type="http://schemas.openxmlformats.org/officeDocument/2006/relationships/image" Target="../media/image40.png"/><Relationship Id="rId5" Type="http://schemas.openxmlformats.org/officeDocument/2006/relationships/image" Target="../media/image36.png"/><Relationship Id="rId6" Type="http://schemas.openxmlformats.org/officeDocument/2006/relationships/image" Target="../media/image17.png"/><Relationship Id="rId7"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1.png"/><Relationship Id="rId4" Type="http://schemas.openxmlformats.org/officeDocument/2006/relationships/image" Target="../media/image39.png"/><Relationship Id="rId5" Type="http://schemas.openxmlformats.org/officeDocument/2006/relationships/image" Target="../media/image29.png"/><Relationship Id="rId6" Type="http://schemas.openxmlformats.org/officeDocument/2006/relationships/image" Target="../media/image53.png"/><Relationship Id="rId7"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3"/>
          <p:cNvSpPr/>
          <p:nvPr/>
        </p:nvSpPr>
        <p:spPr>
          <a:xfrm>
            <a:off x="-888114" y="5143500"/>
            <a:ext cx="7466834" cy="9496768"/>
          </a:xfrm>
          <a:custGeom>
            <a:rect b="b" l="l" r="r" t="t"/>
            <a:pathLst>
              <a:path extrusionOk="0" h="9496768" w="7466834">
                <a:moveTo>
                  <a:pt x="0" y="0"/>
                </a:moveTo>
                <a:lnTo>
                  <a:pt x="7466834" y="0"/>
                </a:lnTo>
                <a:lnTo>
                  <a:pt x="7466834" y="9496768"/>
                </a:lnTo>
                <a:lnTo>
                  <a:pt x="0" y="9496768"/>
                </a:lnTo>
                <a:lnTo>
                  <a:pt x="0" y="0"/>
                </a:lnTo>
                <a:close/>
              </a:path>
            </a:pathLst>
          </a:custGeom>
          <a:blipFill rotWithShape="1">
            <a:blip r:embed="rId3">
              <a:alphaModFix/>
            </a:blip>
            <a:stretch>
              <a:fillRect b="0" l="0" r="0" t="0"/>
            </a:stretch>
          </a:blipFill>
          <a:ln>
            <a:noFill/>
          </a:ln>
        </p:spPr>
      </p:sp>
      <p:sp>
        <p:nvSpPr>
          <p:cNvPr id="85" name="Google Shape;85;p13"/>
          <p:cNvSpPr txBox="1"/>
          <p:nvPr/>
        </p:nvSpPr>
        <p:spPr>
          <a:xfrm>
            <a:off x="1310638" y="2315834"/>
            <a:ext cx="15666724" cy="4143837"/>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0" i="0" lang="en-US" sz="25778" u="none" cap="none" strike="noStrike">
                <a:solidFill>
                  <a:srgbClr val="F55154"/>
                </a:solidFill>
                <a:latin typeface="Yellowtail"/>
                <a:ea typeface="Yellowtail"/>
                <a:cs typeface="Yellowtail"/>
                <a:sym typeface="Yellowtail"/>
              </a:rPr>
              <a:t>Christmas</a:t>
            </a:r>
            <a:endParaRPr/>
          </a:p>
        </p:txBody>
      </p:sp>
      <p:sp>
        <p:nvSpPr>
          <p:cNvPr id="86" name="Google Shape;86;p13"/>
          <p:cNvSpPr txBox="1"/>
          <p:nvPr/>
        </p:nvSpPr>
        <p:spPr>
          <a:xfrm>
            <a:off x="6122454" y="5943203"/>
            <a:ext cx="6043092" cy="12668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300" u="none" cap="none" strike="noStrike">
                <a:solidFill>
                  <a:srgbClr val="169B88"/>
                </a:solidFill>
                <a:latin typeface="Itim"/>
                <a:ea typeface="Itim"/>
                <a:cs typeface="Itim"/>
                <a:sym typeface="Itim"/>
              </a:rPr>
              <a:t>WORKSHOP</a:t>
            </a:r>
            <a:endParaRPr/>
          </a:p>
        </p:txBody>
      </p:sp>
      <p:sp>
        <p:nvSpPr>
          <p:cNvPr id="87" name="Google Shape;87;p13"/>
          <p:cNvSpPr/>
          <p:nvPr/>
        </p:nvSpPr>
        <p:spPr>
          <a:xfrm>
            <a:off x="-2176781" y="-2767626"/>
            <a:ext cx="12000548" cy="5535253"/>
          </a:xfrm>
          <a:custGeom>
            <a:rect b="b" l="l" r="r" t="t"/>
            <a:pathLst>
              <a:path extrusionOk="0" h="5535253" w="12000548">
                <a:moveTo>
                  <a:pt x="0" y="0"/>
                </a:moveTo>
                <a:lnTo>
                  <a:pt x="12000547" y="0"/>
                </a:lnTo>
                <a:lnTo>
                  <a:pt x="12000547" y="5535252"/>
                </a:lnTo>
                <a:lnTo>
                  <a:pt x="0" y="5535252"/>
                </a:lnTo>
                <a:lnTo>
                  <a:pt x="0" y="0"/>
                </a:lnTo>
                <a:close/>
              </a:path>
            </a:pathLst>
          </a:custGeom>
          <a:blipFill rotWithShape="1">
            <a:blip r:embed="rId4">
              <a:alphaModFix/>
            </a:blip>
            <a:stretch>
              <a:fillRect b="0" l="0" r="0" t="0"/>
            </a:stretch>
          </a:blipFill>
          <a:ln>
            <a:noFill/>
          </a:ln>
        </p:spPr>
      </p:sp>
      <p:sp>
        <p:nvSpPr>
          <p:cNvPr id="88" name="Google Shape;88;p13"/>
          <p:cNvSpPr/>
          <p:nvPr/>
        </p:nvSpPr>
        <p:spPr>
          <a:xfrm>
            <a:off x="8464234" y="-2767626"/>
            <a:ext cx="12000548" cy="5535253"/>
          </a:xfrm>
          <a:custGeom>
            <a:rect b="b" l="l" r="r" t="t"/>
            <a:pathLst>
              <a:path extrusionOk="0" h="5535253" w="12000548">
                <a:moveTo>
                  <a:pt x="0" y="0"/>
                </a:moveTo>
                <a:lnTo>
                  <a:pt x="12000547" y="0"/>
                </a:lnTo>
                <a:lnTo>
                  <a:pt x="12000547" y="5535252"/>
                </a:lnTo>
                <a:lnTo>
                  <a:pt x="0" y="5535252"/>
                </a:lnTo>
                <a:lnTo>
                  <a:pt x="0" y="0"/>
                </a:lnTo>
                <a:close/>
              </a:path>
            </a:pathLst>
          </a:custGeom>
          <a:blipFill rotWithShape="1">
            <a:blip r:embed="rId4">
              <a:alphaModFix/>
            </a:blip>
            <a:stretch>
              <a:fillRect b="0" l="0" r="0" t="0"/>
            </a:stretch>
          </a:blipFill>
          <a:ln>
            <a:noFill/>
          </a:ln>
        </p:spPr>
      </p:sp>
      <p:sp>
        <p:nvSpPr>
          <p:cNvPr id="89" name="Google Shape;89;p13"/>
          <p:cNvSpPr/>
          <p:nvPr/>
        </p:nvSpPr>
        <p:spPr>
          <a:xfrm>
            <a:off x="10888866" y="6059986"/>
            <a:ext cx="8661764" cy="10553845"/>
          </a:xfrm>
          <a:custGeom>
            <a:rect b="b" l="l" r="r" t="t"/>
            <a:pathLst>
              <a:path extrusionOk="0" h="10553845" w="8661764">
                <a:moveTo>
                  <a:pt x="0" y="0"/>
                </a:moveTo>
                <a:lnTo>
                  <a:pt x="8661765" y="0"/>
                </a:lnTo>
                <a:lnTo>
                  <a:pt x="8661765" y="10553845"/>
                </a:lnTo>
                <a:lnTo>
                  <a:pt x="0" y="10553845"/>
                </a:lnTo>
                <a:lnTo>
                  <a:pt x="0" y="0"/>
                </a:lnTo>
                <a:close/>
              </a:path>
            </a:pathLst>
          </a:custGeom>
          <a:blipFill rotWithShape="1">
            <a:blip r:embed="rId5">
              <a:alphaModFix/>
            </a:blip>
            <a:stretch>
              <a:fillRect b="0" l="0" r="0" t="0"/>
            </a:stretch>
          </a:blipFill>
          <a:ln>
            <a:noFill/>
          </a:ln>
        </p:spPr>
      </p:sp>
      <p:sp>
        <p:nvSpPr>
          <p:cNvPr id="90" name="Google Shape;90;p13"/>
          <p:cNvSpPr/>
          <p:nvPr/>
        </p:nvSpPr>
        <p:spPr>
          <a:xfrm>
            <a:off x="16780731" y="2232526"/>
            <a:ext cx="6208675" cy="5356086"/>
          </a:xfrm>
          <a:custGeom>
            <a:rect b="b" l="l" r="r" t="t"/>
            <a:pathLst>
              <a:path extrusionOk="0" h="5356086" w="6208675">
                <a:moveTo>
                  <a:pt x="0" y="0"/>
                </a:moveTo>
                <a:lnTo>
                  <a:pt x="6208675" y="0"/>
                </a:lnTo>
                <a:lnTo>
                  <a:pt x="6208675" y="5356086"/>
                </a:lnTo>
                <a:lnTo>
                  <a:pt x="0" y="5356086"/>
                </a:lnTo>
                <a:lnTo>
                  <a:pt x="0" y="0"/>
                </a:lnTo>
                <a:close/>
              </a:path>
            </a:pathLst>
          </a:custGeom>
          <a:blipFill rotWithShape="1">
            <a:blip r:embed="rId5">
              <a:alphaModFix/>
            </a:blip>
            <a:stretch>
              <a:fillRect b="-41238" l="0" r="0" t="0"/>
            </a:stretch>
          </a:blipFill>
          <a:ln>
            <a:noFill/>
          </a:ln>
        </p:spPr>
      </p:sp>
      <p:sp>
        <p:nvSpPr>
          <p:cNvPr id="91" name="Google Shape;91;p13"/>
          <p:cNvSpPr/>
          <p:nvPr/>
        </p:nvSpPr>
        <p:spPr>
          <a:xfrm>
            <a:off x="6927190" y="7317286"/>
            <a:ext cx="5793152" cy="6799085"/>
          </a:xfrm>
          <a:custGeom>
            <a:rect b="b" l="l" r="r" t="t"/>
            <a:pathLst>
              <a:path extrusionOk="0" h="6799085" w="5793152">
                <a:moveTo>
                  <a:pt x="0" y="0"/>
                </a:moveTo>
                <a:lnTo>
                  <a:pt x="5793153" y="0"/>
                </a:lnTo>
                <a:lnTo>
                  <a:pt x="5793153" y="6799085"/>
                </a:lnTo>
                <a:lnTo>
                  <a:pt x="0" y="6799085"/>
                </a:lnTo>
                <a:lnTo>
                  <a:pt x="0" y="0"/>
                </a:lnTo>
                <a:close/>
              </a:path>
            </a:pathLst>
          </a:custGeom>
          <a:blipFill rotWithShape="1">
            <a:blip r:embed="rId5">
              <a:alphaModFix/>
            </a:blip>
            <a:stretch>
              <a:fillRect b="-41238" l="-36045"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22"/>
          <p:cNvPicPr preferRelativeResize="0"/>
          <p:nvPr/>
        </p:nvPicPr>
        <p:blipFill rotWithShape="1">
          <a:blip r:embed="rId3">
            <a:alphaModFix/>
          </a:blip>
          <a:srcRect b="14437" l="0" r="0" t="14438"/>
          <a:stretch/>
        </p:blipFill>
        <p:spPr>
          <a:xfrm>
            <a:off x="2104293" y="1972746"/>
            <a:ext cx="3399009" cy="3626197"/>
          </a:xfrm>
          <a:prstGeom prst="rect">
            <a:avLst/>
          </a:prstGeom>
          <a:noFill/>
          <a:ln>
            <a:noFill/>
          </a:ln>
        </p:spPr>
      </p:pic>
      <p:pic>
        <p:nvPicPr>
          <p:cNvPr id="230" name="Google Shape;230;p22"/>
          <p:cNvPicPr preferRelativeResize="0"/>
          <p:nvPr/>
        </p:nvPicPr>
        <p:blipFill rotWithShape="1">
          <a:blip r:embed="rId4">
            <a:alphaModFix/>
          </a:blip>
          <a:srcRect b="45986" l="0" r="0" t="25982"/>
          <a:stretch/>
        </p:blipFill>
        <p:spPr>
          <a:xfrm>
            <a:off x="2104293" y="6102763"/>
            <a:ext cx="9702724" cy="3626197"/>
          </a:xfrm>
          <a:prstGeom prst="rect">
            <a:avLst/>
          </a:prstGeom>
          <a:noFill/>
          <a:ln>
            <a:noFill/>
          </a:ln>
        </p:spPr>
      </p:pic>
      <p:pic>
        <p:nvPicPr>
          <p:cNvPr id="231" name="Google Shape;231;p22"/>
          <p:cNvPicPr preferRelativeResize="0"/>
          <p:nvPr/>
        </p:nvPicPr>
        <p:blipFill rotWithShape="1">
          <a:blip r:embed="rId5">
            <a:alphaModFix/>
          </a:blip>
          <a:srcRect b="0" l="12744" r="12743" t="0"/>
          <a:stretch/>
        </p:blipFill>
        <p:spPr>
          <a:xfrm>
            <a:off x="12330892" y="1972746"/>
            <a:ext cx="3852815" cy="7756214"/>
          </a:xfrm>
          <a:prstGeom prst="rect">
            <a:avLst/>
          </a:prstGeom>
          <a:noFill/>
          <a:ln>
            <a:noFill/>
          </a:ln>
        </p:spPr>
      </p:pic>
      <p:pic>
        <p:nvPicPr>
          <p:cNvPr id="232" name="Google Shape;232;p22"/>
          <p:cNvPicPr preferRelativeResize="0"/>
          <p:nvPr/>
        </p:nvPicPr>
        <p:blipFill rotWithShape="1">
          <a:blip r:embed="rId6">
            <a:alphaModFix/>
          </a:blip>
          <a:srcRect b="2991" l="0" r="0" t="2992"/>
          <a:stretch/>
        </p:blipFill>
        <p:spPr>
          <a:xfrm>
            <a:off x="6028629" y="1972746"/>
            <a:ext cx="5778388" cy="3626197"/>
          </a:xfrm>
          <a:prstGeom prst="rect">
            <a:avLst/>
          </a:prstGeom>
          <a:noFill/>
          <a:ln>
            <a:noFill/>
          </a:ln>
        </p:spPr>
      </p:pic>
      <p:sp>
        <p:nvSpPr>
          <p:cNvPr id="233" name="Google Shape;233;p22"/>
          <p:cNvSpPr/>
          <p:nvPr/>
        </p:nvSpPr>
        <p:spPr>
          <a:xfrm>
            <a:off x="-2591908" y="-209767"/>
            <a:ext cx="5745927" cy="6871064"/>
          </a:xfrm>
          <a:custGeom>
            <a:rect b="b" l="l" r="r" t="t"/>
            <a:pathLst>
              <a:path extrusionOk="0" h="6871064" w="5745927">
                <a:moveTo>
                  <a:pt x="0" y="0"/>
                </a:moveTo>
                <a:lnTo>
                  <a:pt x="5745928" y="0"/>
                </a:lnTo>
                <a:lnTo>
                  <a:pt x="5745928" y="6871064"/>
                </a:lnTo>
                <a:lnTo>
                  <a:pt x="0" y="6871064"/>
                </a:lnTo>
                <a:lnTo>
                  <a:pt x="0" y="0"/>
                </a:lnTo>
                <a:close/>
              </a:path>
            </a:pathLst>
          </a:custGeom>
          <a:blipFill rotWithShape="1">
            <a:blip r:embed="rId7">
              <a:alphaModFix/>
            </a:blip>
            <a:stretch>
              <a:fillRect b="0" l="0" r="0" t="0"/>
            </a:stretch>
          </a:blipFill>
          <a:ln>
            <a:noFill/>
          </a:ln>
        </p:spPr>
      </p:sp>
      <p:sp>
        <p:nvSpPr>
          <p:cNvPr id="234" name="Google Shape;234;p22"/>
          <p:cNvSpPr/>
          <p:nvPr/>
        </p:nvSpPr>
        <p:spPr>
          <a:xfrm>
            <a:off x="15263682" y="5761899"/>
            <a:ext cx="6882003" cy="8229600"/>
          </a:xfrm>
          <a:custGeom>
            <a:rect b="b" l="l" r="r" t="t"/>
            <a:pathLst>
              <a:path extrusionOk="0" h="8229600" w="6882003">
                <a:moveTo>
                  <a:pt x="0" y="0"/>
                </a:moveTo>
                <a:lnTo>
                  <a:pt x="6882003" y="0"/>
                </a:lnTo>
                <a:lnTo>
                  <a:pt x="6882003" y="8229600"/>
                </a:lnTo>
                <a:lnTo>
                  <a:pt x="0" y="8229600"/>
                </a:lnTo>
                <a:lnTo>
                  <a:pt x="0" y="0"/>
                </a:lnTo>
                <a:close/>
              </a:path>
            </a:pathLst>
          </a:custGeom>
          <a:blipFill rotWithShape="1">
            <a:blip r:embed="rId7">
              <a:alphaModFix/>
            </a:blip>
            <a:stretch>
              <a:fillRect b="0" l="0" r="0" t="0"/>
            </a:stretch>
          </a:blipFill>
          <a:ln>
            <a:noFill/>
          </a:ln>
        </p:spPr>
      </p:sp>
      <p:sp>
        <p:nvSpPr>
          <p:cNvPr id="235" name="Google Shape;235;p22"/>
          <p:cNvSpPr/>
          <p:nvPr/>
        </p:nvSpPr>
        <p:spPr>
          <a:xfrm>
            <a:off x="15550363" y="-4324567"/>
            <a:ext cx="6882003" cy="8229600"/>
          </a:xfrm>
          <a:custGeom>
            <a:rect b="b" l="l" r="r" t="t"/>
            <a:pathLst>
              <a:path extrusionOk="0" h="8229600" w="6882003">
                <a:moveTo>
                  <a:pt x="0" y="0"/>
                </a:moveTo>
                <a:lnTo>
                  <a:pt x="6882003" y="0"/>
                </a:lnTo>
                <a:lnTo>
                  <a:pt x="6882003" y="8229600"/>
                </a:lnTo>
                <a:lnTo>
                  <a:pt x="0" y="8229600"/>
                </a:lnTo>
                <a:lnTo>
                  <a:pt x="0" y="0"/>
                </a:lnTo>
                <a:close/>
              </a:path>
            </a:pathLst>
          </a:custGeom>
          <a:blipFill rotWithShape="1">
            <a:blip r:embed="rId7">
              <a:alphaModFix/>
            </a:blip>
            <a:stretch>
              <a:fillRect b="0" l="0" r="0" t="0"/>
            </a:stretch>
          </a:blipFill>
          <a:ln>
            <a:noFill/>
          </a:ln>
        </p:spPr>
      </p:sp>
      <p:sp>
        <p:nvSpPr>
          <p:cNvPr id="236" name="Google Shape;236;p22"/>
          <p:cNvSpPr txBox="1"/>
          <p:nvPr/>
        </p:nvSpPr>
        <p:spPr>
          <a:xfrm>
            <a:off x="5277340" y="172521"/>
            <a:ext cx="7729031" cy="14763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200" u="none" cap="none" strike="noStrike">
                <a:solidFill>
                  <a:srgbClr val="F55154"/>
                </a:solidFill>
                <a:latin typeface="Yellowtail"/>
                <a:ea typeface="Yellowtail"/>
                <a:cs typeface="Yellowtail"/>
                <a:sym typeface="Yellowtail"/>
              </a:rPr>
              <a:t>Gallery Image</a:t>
            </a:r>
            <a:endParaRPr/>
          </a:p>
        </p:txBody>
      </p:sp>
      <p:sp>
        <p:nvSpPr>
          <p:cNvPr id="237" name="Google Shape;237;p22"/>
          <p:cNvSpPr txBox="1"/>
          <p:nvPr/>
        </p:nvSpPr>
        <p:spPr>
          <a:xfrm>
            <a:off x="2970875" y="5650448"/>
            <a:ext cx="7969559" cy="36576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000000"/>
                </a:solidFill>
                <a:latin typeface="Itim"/>
                <a:ea typeface="Itim"/>
                <a:cs typeface="Itim"/>
                <a:sym typeface="Itim"/>
              </a:rPr>
              <a:t>What can you say about your projects? Share it here!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p23"/>
          <p:cNvPicPr preferRelativeResize="0"/>
          <p:nvPr/>
        </p:nvPicPr>
        <p:blipFill>
          <a:blip r:embed="rId3">
            <a:alphaModFix/>
          </a:blip>
          <a:stretch>
            <a:fillRect/>
          </a:stretch>
        </p:blipFill>
        <p:spPr>
          <a:xfrm>
            <a:off x="-79524" y="-35700"/>
            <a:ext cx="18447048" cy="10358401"/>
          </a:xfrm>
          <a:prstGeom prst="rect">
            <a:avLst/>
          </a:prstGeom>
          <a:noFill/>
          <a:ln>
            <a:noFill/>
          </a:ln>
        </p:spPr>
      </p:pic>
      <p:grpSp>
        <p:nvGrpSpPr>
          <p:cNvPr id="243" name="Google Shape;243;p23"/>
          <p:cNvGrpSpPr/>
          <p:nvPr/>
        </p:nvGrpSpPr>
        <p:grpSpPr>
          <a:xfrm>
            <a:off x="3489671" y="1834617"/>
            <a:ext cx="11308658" cy="6618417"/>
            <a:chOff x="0" y="-47625"/>
            <a:chExt cx="2978412" cy="1743122"/>
          </a:xfrm>
        </p:grpSpPr>
        <p:sp>
          <p:nvSpPr>
            <p:cNvPr id="244" name="Google Shape;244;p23"/>
            <p:cNvSpPr/>
            <p:nvPr/>
          </p:nvSpPr>
          <p:spPr>
            <a:xfrm>
              <a:off x="0" y="0"/>
              <a:ext cx="2978412" cy="1695497"/>
            </a:xfrm>
            <a:custGeom>
              <a:rect b="b" l="l" r="r" t="t"/>
              <a:pathLst>
                <a:path extrusionOk="0" h="1695497" w="2978412">
                  <a:moveTo>
                    <a:pt x="20538" y="0"/>
                  </a:moveTo>
                  <a:lnTo>
                    <a:pt x="2957874" y="0"/>
                  </a:lnTo>
                  <a:cubicBezTo>
                    <a:pt x="2969217" y="0"/>
                    <a:pt x="2978412" y="9195"/>
                    <a:pt x="2978412" y="20538"/>
                  </a:cubicBezTo>
                  <a:lnTo>
                    <a:pt x="2978412" y="1674959"/>
                  </a:lnTo>
                  <a:cubicBezTo>
                    <a:pt x="2978412" y="1686302"/>
                    <a:pt x="2969217" y="1695497"/>
                    <a:pt x="2957874" y="1695497"/>
                  </a:cubicBezTo>
                  <a:lnTo>
                    <a:pt x="20538" y="1695497"/>
                  </a:lnTo>
                  <a:cubicBezTo>
                    <a:pt x="15091" y="1695497"/>
                    <a:pt x="9867" y="1693333"/>
                    <a:pt x="6015" y="1689482"/>
                  </a:cubicBezTo>
                  <a:cubicBezTo>
                    <a:pt x="2164" y="1685630"/>
                    <a:pt x="0" y="1680406"/>
                    <a:pt x="0" y="1674959"/>
                  </a:cubicBezTo>
                  <a:lnTo>
                    <a:pt x="0" y="20538"/>
                  </a:lnTo>
                  <a:cubicBezTo>
                    <a:pt x="0" y="15091"/>
                    <a:pt x="2164" y="9867"/>
                    <a:pt x="6015" y="6015"/>
                  </a:cubicBezTo>
                  <a:cubicBezTo>
                    <a:pt x="9867" y="2164"/>
                    <a:pt x="15091" y="0"/>
                    <a:pt x="20538" y="0"/>
                  </a:cubicBezTo>
                  <a:close/>
                </a:path>
              </a:pathLst>
            </a:custGeom>
            <a:solidFill>
              <a:srgbClr val="A2C8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6" name="Google Shape;246;p23"/>
          <p:cNvSpPr txBox="1"/>
          <p:nvPr/>
        </p:nvSpPr>
        <p:spPr>
          <a:xfrm>
            <a:off x="2963298" y="4157790"/>
            <a:ext cx="12361405" cy="264795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16462" u="none" cap="none" strike="noStrike">
                <a:solidFill>
                  <a:srgbClr val="FFFFFF"/>
                </a:solidFill>
                <a:latin typeface="Yellowtail"/>
                <a:ea typeface="Yellowtail"/>
                <a:cs typeface="Yellowtail"/>
                <a:sym typeface="Yellowtail"/>
              </a:rPr>
              <a:t>Our Projects</a:t>
            </a:r>
            <a:endParaRPr/>
          </a:p>
        </p:txBody>
      </p:sp>
      <p:sp>
        <p:nvSpPr>
          <p:cNvPr id="247" name="Google Shape;247;p23"/>
          <p:cNvSpPr txBox="1"/>
          <p:nvPr/>
        </p:nvSpPr>
        <p:spPr>
          <a:xfrm>
            <a:off x="7581511" y="1853531"/>
            <a:ext cx="3124977" cy="2856784"/>
          </a:xfrm>
          <a:prstGeom prst="rect">
            <a:avLst/>
          </a:prstGeom>
          <a:noFill/>
          <a:ln>
            <a:noFill/>
          </a:ln>
        </p:spPr>
        <p:txBody>
          <a:bodyPr anchorCtr="0" anchor="t" bIns="0" lIns="0" spcFirstLastPara="1" rIns="0" wrap="square" tIns="0">
            <a:spAutoFit/>
          </a:bodyPr>
          <a:lstStyle/>
          <a:p>
            <a:pPr indent="0" lvl="1" marL="0" marR="0" rtl="0" algn="ctr">
              <a:lnSpc>
                <a:spcPct val="140003"/>
              </a:lnSpc>
              <a:spcBef>
                <a:spcPts val="0"/>
              </a:spcBef>
              <a:spcAft>
                <a:spcPts val="0"/>
              </a:spcAft>
              <a:buNone/>
            </a:pPr>
            <a:r>
              <a:rPr b="0" i="0" lang="en-US" sz="16651" u="none" cap="none" strike="noStrike">
                <a:solidFill>
                  <a:srgbClr val="F55154"/>
                </a:solidFill>
                <a:latin typeface="Itim"/>
                <a:ea typeface="Itim"/>
                <a:cs typeface="Itim"/>
                <a:sym typeface="Itim"/>
              </a:rPr>
              <a:t>02</a:t>
            </a:r>
            <a:endParaRPr/>
          </a:p>
        </p:txBody>
      </p:sp>
      <p:sp>
        <p:nvSpPr>
          <p:cNvPr id="248" name="Google Shape;248;p23"/>
          <p:cNvSpPr txBox="1"/>
          <p:nvPr/>
        </p:nvSpPr>
        <p:spPr>
          <a:xfrm>
            <a:off x="6483629" y="7024815"/>
            <a:ext cx="5320741" cy="36576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000000"/>
                </a:solidFill>
                <a:latin typeface="Itim"/>
                <a:ea typeface="Itim"/>
                <a:cs typeface="Itim"/>
                <a:sym typeface="Itim"/>
              </a:rPr>
              <a:t>Elaborate on what you want to discuss.</a:t>
            </a:r>
            <a:endParaRPr/>
          </a:p>
        </p:txBody>
      </p:sp>
      <p:sp>
        <p:nvSpPr>
          <p:cNvPr id="249" name="Google Shape;249;p23"/>
          <p:cNvSpPr/>
          <p:nvPr/>
        </p:nvSpPr>
        <p:spPr>
          <a:xfrm>
            <a:off x="-3238063" y="-4524451"/>
            <a:ext cx="9028251" cy="8825116"/>
          </a:xfrm>
          <a:custGeom>
            <a:rect b="b" l="l" r="r" t="t"/>
            <a:pathLst>
              <a:path extrusionOk="0" h="8825116" w="9028251">
                <a:moveTo>
                  <a:pt x="0" y="0"/>
                </a:moveTo>
                <a:lnTo>
                  <a:pt x="9028251" y="0"/>
                </a:lnTo>
                <a:lnTo>
                  <a:pt x="9028251" y="8825116"/>
                </a:lnTo>
                <a:lnTo>
                  <a:pt x="0" y="8825116"/>
                </a:lnTo>
                <a:lnTo>
                  <a:pt x="0" y="0"/>
                </a:lnTo>
                <a:close/>
              </a:path>
            </a:pathLst>
          </a:custGeom>
          <a:blipFill rotWithShape="1">
            <a:blip r:embed="rId4">
              <a:alphaModFix/>
            </a:blip>
            <a:stretch>
              <a:fillRect b="0" l="0" r="0" t="0"/>
            </a:stretch>
          </a:blipFill>
          <a:ln>
            <a:noFill/>
          </a:ln>
        </p:spPr>
      </p:sp>
      <p:sp>
        <p:nvSpPr>
          <p:cNvPr id="250" name="Google Shape;250;p23"/>
          <p:cNvSpPr/>
          <p:nvPr/>
        </p:nvSpPr>
        <p:spPr>
          <a:xfrm rot="5129299">
            <a:off x="12044220" y="6209894"/>
            <a:ext cx="9028251" cy="8825116"/>
          </a:xfrm>
          <a:custGeom>
            <a:rect b="b" l="l" r="r" t="t"/>
            <a:pathLst>
              <a:path extrusionOk="0" h="8825116" w="9028251">
                <a:moveTo>
                  <a:pt x="0" y="0"/>
                </a:moveTo>
                <a:lnTo>
                  <a:pt x="9028252" y="0"/>
                </a:lnTo>
                <a:lnTo>
                  <a:pt x="9028252" y="8825115"/>
                </a:lnTo>
                <a:lnTo>
                  <a:pt x="0" y="8825115"/>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24"/>
          <p:cNvSpPr/>
          <p:nvPr/>
        </p:nvSpPr>
        <p:spPr>
          <a:xfrm>
            <a:off x="-560609" y="4086270"/>
            <a:ext cx="19409218" cy="5362530"/>
          </a:xfrm>
          <a:custGeom>
            <a:rect b="b" l="l" r="r" t="t"/>
            <a:pathLst>
              <a:path extrusionOk="0" h="1412354" w="5111893">
                <a:moveTo>
                  <a:pt x="20343" y="0"/>
                </a:moveTo>
                <a:lnTo>
                  <a:pt x="5091550" y="0"/>
                </a:lnTo>
                <a:cubicBezTo>
                  <a:pt x="5096945" y="0"/>
                  <a:pt x="5102120" y="2143"/>
                  <a:pt x="5105935" y="5958"/>
                </a:cubicBezTo>
                <a:cubicBezTo>
                  <a:pt x="5109750" y="9773"/>
                  <a:pt x="5111893" y="14948"/>
                  <a:pt x="5111893" y="20343"/>
                </a:cubicBezTo>
                <a:lnTo>
                  <a:pt x="5111893" y="1392011"/>
                </a:lnTo>
                <a:cubicBezTo>
                  <a:pt x="5111893" y="1397406"/>
                  <a:pt x="5109750" y="1402580"/>
                  <a:pt x="5105935" y="1406395"/>
                </a:cubicBezTo>
                <a:cubicBezTo>
                  <a:pt x="5102120" y="1410210"/>
                  <a:pt x="5096945" y="1412354"/>
                  <a:pt x="5091550" y="1412354"/>
                </a:cubicBezTo>
                <a:lnTo>
                  <a:pt x="20343" y="1412354"/>
                </a:lnTo>
                <a:cubicBezTo>
                  <a:pt x="14948" y="1412354"/>
                  <a:pt x="9773" y="1410210"/>
                  <a:pt x="5958" y="1406395"/>
                </a:cubicBezTo>
                <a:cubicBezTo>
                  <a:pt x="2143" y="1402580"/>
                  <a:pt x="0" y="1397406"/>
                  <a:pt x="0" y="1392011"/>
                </a:cubicBezTo>
                <a:lnTo>
                  <a:pt x="0" y="20343"/>
                </a:lnTo>
                <a:cubicBezTo>
                  <a:pt x="0" y="14948"/>
                  <a:pt x="2143" y="9773"/>
                  <a:pt x="5958" y="5958"/>
                </a:cubicBezTo>
                <a:cubicBezTo>
                  <a:pt x="9773" y="2143"/>
                  <a:pt x="14948" y="0"/>
                  <a:pt x="20343" y="0"/>
                </a:cubicBezTo>
                <a:close/>
              </a:path>
            </a:pathLst>
          </a:custGeom>
          <a:solidFill>
            <a:srgbClr val="D4E8E9">
              <a:alpha val="419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6" name="Google Shape;256;p24"/>
          <p:cNvGrpSpPr/>
          <p:nvPr/>
        </p:nvGrpSpPr>
        <p:grpSpPr>
          <a:xfrm>
            <a:off x="811446" y="4646327"/>
            <a:ext cx="2948119" cy="2934678"/>
            <a:chOff x="-62725" y="-2035"/>
            <a:chExt cx="2665449" cy="2653297"/>
          </a:xfrm>
        </p:grpSpPr>
        <p:sp>
          <p:nvSpPr>
            <p:cNvPr id="257" name="Google Shape;257;p24"/>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230635"/>
                  </a:lnTo>
                  <a:cubicBezTo>
                    <a:pt x="959559" y="228966"/>
                    <a:pt x="614023" y="427090"/>
                    <a:pt x="426957" y="749986"/>
                  </a:cubicBezTo>
                  <a:cubicBezTo>
                    <a:pt x="239891" y="1072882"/>
                    <a:pt x="239891" y="1471188"/>
                    <a:pt x="426957" y="1794084"/>
                  </a:cubicBezTo>
                  <a:cubicBezTo>
                    <a:pt x="614023" y="2116980"/>
                    <a:pt x="959559" y="2315104"/>
                    <a:pt x="1332725" y="2313435"/>
                  </a:cubicBezTo>
                  <a:cubicBezTo>
                    <a:pt x="1705891" y="2315104"/>
                    <a:pt x="2051427" y="2116980"/>
                    <a:pt x="2238493" y="1794084"/>
                  </a:cubicBezTo>
                  <a:cubicBezTo>
                    <a:pt x="2425559" y="1471188"/>
                    <a:pt x="2425559" y="1072882"/>
                    <a:pt x="2238493" y="749986"/>
                  </a:cubicBezTo>
                  <a:cubicBezTo>
                    <a:pt x="2051427" y="427090"/>
                    <a:pt x="1705891" y="228966"/>
                    <a:pt x="1332725" y="230635"/>
                  </a:cubicBezTo>
                  <a:close/>
                </a:path>
              </a:pathLst>
            </a:custGeom>
            <a:solidFill>
              <a:srgbClr val="C7E2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4"/>
            <p:cNvSpPr/>
            <p:nvPr/>
          </p:nvSpPr>
          <p:spPr>
            <a:xfrm>
              <a:off x="90279" y="1994"/>
              <a:ext cx="2490739" cy="2649268"/>
            </a:xfrm>
            <a:custGeom>
              <a:rect b="b" l="l" r="r" t="t"/>
              <a:pathLst>
                <a:path extrusionOk="0" h="2649268" w="2490739">
                  <a:moveTo>
                    <a:pt x="1305325" y="4232"/>
                  </a:moveTo>
                  <a:cubicBezTo>
                    <a:pt x="1920426" y="65366"/>
                    <a:pt x="2402177" y="560483"/>
                    <a:pt x="2446458" y="1177027"/>
                  </a:cubicBezTo>
                  <a:cubicBezTo>
                    <a:pt x="2490739" y="1793570"/>
                    <a:pt x="2084689" y="2352450"/>
                    <a:pt x="1484638" y="2500859"/>
                  </a:cubicBezTo>
                  <a:cubicBezTo>
                    <a:pt x="884586" y="2649267"/>
                    <a:pt x="264833" y="2344095"/>
                    <a:pt x="16615" y="1777990"/>
                  </a:cubicBezTo>
                  <a:cubicBezTo>
                    <a:pt x="0" y="1740554"/>
                    <a:pt x="4686" y="1697089"/>
                    <a:pt x="28898" y="1664055"/>
                  </a:cubicBezTo>
                  <a:cubicBezTo>
                    <a:pt x="53110" y="1631020"/>
                    <a:pt x="93147" y="1613465"/>
                    <a:pt x="133849" y="1618037"/>
                  </a:cubicBezTo>
                  <a:cubicBezTo>
                    <a:pt x="174551" y="1622609"/>
                    <a:pt x="209695" y="1648610"/>
                    <a:pt x="225974" y="1686193"/>
                  </a:cubicBezTo>
                  <a:cubicBezTo>
                    <a:pt x="429513" y="2150399"/>
                    <a:pt x="937711" y="2400640"/>
                    <a:pt x="1429753" y="2278945"/>
                  </a:cubicBezTo>
                  <a:cubicBezTo>
                    <a:pt x="1921795" y="2157250"/>
                    <a:pt x="2254756" y="1698968"/>
                    <a:pt x="2218445" y="1193403"/>
                  </a:cubicBezTo>
                  <a:cubicBezTo>
                    <a:pt x="2182135" y="687837"/>
                    <a:pt x="1787099" y="281842"/>
                    <a:pt x="1282717" y="231712"/>
                  </a:cubicBezTo>
                  <a:cubicBezTo>
                    <a:pt x="1241942" y="227843"/>
                    <a:pt x="1206354" y="202454"/>
                    <a:pt x="1189428" y="165157"/>
                  </a:cubicBezTo>
                  <a:cubicBezTo>
                    <a:pt x="1172502" y="127861"/>
                    <a:pt x="1176826" y="84358"/>
                    <a:pt x="1200762" y="51123"/>
                  </a:cubicBezTo>
                  <a:cubicBezTo>
                    <a:pt x="1224698" y="17887"/>
                    <a:pt x="1264587" y="0"/>
                    <a:pt x="1305325" y="4232"/>
                  </a:cubicBezTo>
                  <a:close/>
                </a:path>
              </a:pathLst>
            </a:custGeom>
            <a:solidFill>
              <a:srgbClr val="F551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9" name="Google Shape;259;p24"/>
          <p:cNvGrpSpPr/>
          <p:nvPr/>
        </p:nvGrpSpPr>
        <p:grpSpPr>
          <a:xfrm>
            <a:off x="4677660" y="4646327"/>
            <a:ext cx="3005023" cy="2901742"/>
            <a:chOff x="-83240" y="-2035"/>
            <a:chExt cx="2716897" cy="2623519"/>
          </a:xfrm>
        </p:grpSpPr>
        <p:sp>
          <p:nvSpPr>
            <p:cNvPr id="260" name="Google Shape;260;p24"/>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230635"/>
                  </a:lnTo>
                  <a:cubicBezTo>
                    <a:pt x="959559" y="228966"/>
                    <a:pt x="614023" y="427090"/>
                    <a:pt x="426957" y="749986"/>
                  </a:cubicBezTo>
                  <a:cubicBezTo>
                    <a:pt x="239891" y="1072882"/>
                    <a:pt x="239891" y="1471188"/>
                    <a:pt x="426957" y="1794084"/>
                  </a:cubicBezTo>
                  <a:cubicBezTo>
                    <a:pt x="614023" y="2116980"/>
                    <a:pt x="959559" y="2315104"/>
                    <a:pt x="1332725" y="2313435"/>
                  </a:cubicBezTo>
                  <a:cubicBezTo>
                    <a:pt x="1705891" y="2315104"/>
                    <a:pt x="2051427" y="2116980"/>
                    <a:pt x="2238493" y="1794084"/>
                  </a:cubicBezTo>
                  <a:cubicBezTo>
                    <a:pt x="2425559" y="1471188"/>
                    <a:pt x="2425559" y="1072882"/>
                    <a:pt x="2238493" y="749986"/>
                  </a:cubicBezTo>
                  <a:cubicBezTo>
                    <a:pt x="2051427" y="427090"/>
                    <a:pt x="1705891" y="228966"/>
                    <a:pt x="1332725" y="230635"/>
                  </a:cubicBezTo>
                  <a:close/>
                </a:path>
              </a:pathLst>
            </a:custGeom>
            <a:solidFill>
              <a:srgbClr val="C7E2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4"/>
            <p:cNvSpPr/>
            <p:nvPr/>
          </p:nvSpPr>
          <p:spPr>
            <a:xfrm>
              <a:off x="-83240" y="1994"/>
              <a:ext cx="2716897" cy="2619490"/>
            </a:xfrm>
            <a:custGeom>
              <a:rect b="b" l="l" r="r" t="t"/>
              <a:pathLst>
                <a:path extrusionOk="0" h="2619490" w="2716897">
                  <a:moveTo>
                    <a:pt x="1478844" y="4232"/>
                  </a:moveTo>
                  <a:cubicBezTo>
                    <a:pt x="2003367" y="56364"/>
                    <a:pt x="2441166" y="427079"/>
                    <a:pt x="2579031" y="935838"/>
                  </a:cubicBezTo>
                  <a:cubicBezTo>
                    <a:pt x="2716896" y="1444596"/>
                    <a:pt x="2526166" y="1985632"/>
                    <a:pt x="2099727" y="2295458"/>
                  </a:cubicBezTo>
                  <a:cubicBezTo>
                    <a:pt x="1673289" y="2605283"/>
                    <a:pt x="1099794" y="2619489"/>
                    <a:pt x="658539" y="2331157"/>
                  </a:cubicBezTo>
                  <a:cubicBezTo>
                    <a:pt x="217283" y="2042825"/>
                    <a:pt x="0" y="1511896"/>
                    <a:pt x="112506" y="996935"/>
                  </a:cubicBezTo>
                  <a:cubicBezTo>
                    <a:pt x="121069" y="956883"/>
                    <a:pt x="150408" y="924473"/>
                    <a:pt x="189413" y="911979"/>
                  </a:cubicBezTo>
                  <a:cubicBezTo>
                    <a:pt x="228419" y="899485"/>
                    <a:pt x="271128" y="908816"/>
                    <a:pt x="301369" y="936439"/>
                  </a:cubicBezTo>
                  <a:cubicBezTo>
                    <a:pt x="331610" y="964062"/>
                    <a:pt x="344759" y="1005754"/>
                    <a:pt x="335838" y="1045728"/>
                  </a:cubicBezTo>
                  <a:cubicBezTo>
                    <a:pt x="243583" y="1467996"/>
                    <a:pt x="421755" y="1903357"/>
                    <a:pt x="783585" y="2139790"/>
                  </a:cubicBezTo>
                  <a:cubicBezTo>
                    <a:pt x="1145414" y="2376222"/>
                    <a:pt x="1615680" y="2364573"/>
                    <a:pt x="1965360" y="2110516"/>
                  </a:cubicBezTo>
                  <a:cubicBezTo>
                    <a:pt x="2315039" y="1856459"/>
                    <a:pt x="2471438" y="1412810"/>
                    <a:pt x="2358389" y="995628"/>
                  </a:cubicBezTo>
                  <a:cubicBezTo>
                    <a:pt x="2245340" y="578446"/>
                    <a:pt x="1886344" y="274460"/>
                    <a:pt x="1456236" y="231712"/>
                  </a:cubicBezTo>
                  <a:cubicBezTo>
                    <a:pt x="1415461" y="227843"/>
                    <a:pt x="1379873" y="202454"/>
                    <a:pt x="1362947" y="165157"/>
                  </a:cubicBezTo>
                  <a:cubicBezTo>
                    <a:pt x="1346021" y="127861"/>
                    <a:pt x="1350345" y="84358"/>
                    <a:pt x="1374281" y="51123"/>
                  </a:cubicBezTo>
                  <a:cubicBezTo>
                    <a:pt x="1398217" y="17887"/>
                    <a:pt x="1438106" y="0"/>
                    <a:pt x="1478844" y="4232"/>
                  </a:cubicBezTo>
                  <a:close/>
                </a:path>
              </a:pathLst>
            </a:custGeom>
            <a:solidFill>
              <a:srgbClr val="F551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2" name="Google Shape;262;p24"/>
          <p:cNvGrpSpPr/>
          <p:nvPr/>
        </p:nvGrpSpPr>
        <p:grpSpPr>
          <a:xfrm>
            <a:off x="8589255" y="4646327"/>
            <a:ext cx="2948119" cy="2835276"/>
            <a:chOff x="-62725" y="-2035"/>
            <a:chExt cx="2665449" cy="2563426"/>
          </a:xfrm>
        </p:grpSpPr>
        <p:sp>
          <p:nvSpPr>
            <p:cNvPr id="263" name="Google Shape;263;p24"/>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230635"/>
                  </a:lnTo>
                  <a:cubicBezTo>
                    <a:pt x="959559" y="228966"/>
                    <a:pt x="614023" y="427090"/>
                    <a:pt x="426957" y="749986"/>
                  </a:cubicBezTo>
                  <a:cubicBezTo>
                    <a:pt x="239891" y="1072882"/>
                    <a:pt x="239891" y="1471188"/>
                    <a:pt x="426957" y="1794084"/>
                  </a:cubicBezTo>
                  <a:cubicBezTo>
                    <a:pt x="614023" y="2116980"/>
                    <a:pt x="959559" y="2315104"/>
                    <a:pt x="1332725" y="2313435"/>
                  </a:cubicBezTo>
                  <a:cubicBezTo>
                    <a:pt x="1705891" y="2315104"/>
                    <a:pt x="2051427" y="2116980"/>
                    <a:pt x="2238493" y="1794084"/>
                  </a:cubicBezTo>
                  <a:cubicBezTo>
                    <a:pt x="2425559" y="1471188"/>
                    <a:pt x="2425559" y="1072882"/>
                    <a:pt x="2238493" y="749986"/>
                  </a:cubicBezTo>
                  <a:cubicBezTo>
                    <a:pt x="2051427" y="427090"/>
                    <a:pt x="1705891" y="228966"/>
                    <a:pt x="1332725" y="230635"/>
                  </a:cubicBezTo>
                  <a:close/>
                </a:path>
              </a:pathLst>
            </a:custGeom>
            <a:solidFill>
              <a:srgbClr val="C7E2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4"/>
            <p:cNvSpPr/>
            <p:nvPr/>
          </p:nvSpPr>
          <p:spPr>
            <a:xfrm>
              <a:off x="1994" y="1994"/>
              <a:ext cx="2559397" cy="2559397"/>
            </a:xfrm>
            <a:custGeom>
              <a:rect b="b" l="l" r="r" t="t"/>
              <a:pathLst>
                <a:path extrusionOk="0" h="2559397" w="2559397">
                  <a:moveTo>
                    <a:pt x="1393610" y="4232"/>
                  </a:moveTo>
                  <a:cubicBezTo>
                    <a:pt x="2059198" y="70384"/>
                    <a:pt x="2559396" y="641433"/>
                    <a:pt x="2537314" y="1309935"/>
                  </a:cubicBezTo>
                  <a:cubicBezTo>
                    <a:pt x="2515231" y="1978437"/>
                    <a:pt x="1978437" y="2515231"/>
                    <a:pt x="1309935" y="2537314"/>
                  </a:cubicBezTo>
                  <a:cubicBezTo>
                    <a:pt x="641433" y="2559396"/>
                    <a:pt x="70384" y="2059198"/>
                    <a:pt x="4232" y="1393610"/>
                  </a:cubicBezTo>
                  <a:cubicBezTo>
                    <a:pt x="0" y="1352872"/>
                    <a:pt x="17887" y="1312983"/>
                    <a:pt x="51123" y="1289047"/>
                  </a:cubicBezTo>
                  <a:cubicBezTo>
                    <a:pt x="84358" y="1265111"/>
                    <a:pt x="127861" y="1260787"/>
                    <a:pt x="165157" y="1277713"/>
                  </a:cubicBezTo>
                  <a:cubicBezTo>
                    <a:pt x="202454" y="1294639"/>
                    <a:pt x="227843" y="1330227"/>
                    <a:pt x="231712" y="1371002"/>
                  </a:cubicBezTo>
                  <a:cubicBezTo>
                    <a:pt x="285956" y="1916783"/>
                    <a:pt x="754216" y="2326946"/>
                    <a:pt x="1302388" y="2308838"/>
                  </a:cubicBezTo>
                  <a:cubicBezTo>
                    <a:pt x="1850559" y="2290731"/>
                    <a:pt x="2290731" y="1850559"/>
                    <a:pt x="2308838" y="1302388"/>
                  </a:cubicBezTo>
                  <a:cubicBezTo>
                    <a:pt x="2326946" y="754216"/>
                    <a:pt x="1916783" y="285956"/>
                    <a:pt x="1371002" y="231712"/>
                  </a:cubicBezTo>
                  <a:cubicBezTo>
                    <a:pt x="1330227" y="227843"/>
                    <a:pt x="1294639" y="202454"/>
                    <a:pt x="1277713" y="165157"/>
                  </a:cubicBezTo>
                  <a:cubicBezTo>
                    <a:pt x="1260787" y="127861"/>
                    <a:pt x="1265111" y="84358"/>
                    <a:pt x="1289047" y="51123"/>
                  </a:cubicBezTo>
                  <a:cubicBezTo>
                    <a:pt x="1312983" y="17887"/>
                    <a:pt x="1352872" y="0"/>
                    <a:pt x="1393610" y="4232"/>
                  </a:cubicBezTo>
                  <a:close/>
                </a:path>
              </a:pathLst>
            </a:custGeom>
            <a:solidFill>
              <a:srgbClr val="F551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5" name="Google Shape;265;p24"/>
          <p:cNvSpPr/>
          <p:nvPr/>
        </p:nvSpPr>
        <p:spPr>
          <a:xfrm rot="-410355">
            <a:off x="-4683981" y="-2910787"/>
            <a:ext cx="17231933" cy="6311196"/>
          </a:xfrm>
          <a:custGeom>
            <a:rect b="b" l="l" r="r" t="t"/>
            <a:pathLst>
              <a:path extrusionOk="0" h="6311196" w="17231933">
                <a:moveTo>
                  <a:pt x="0" y="0"/>
                </a:moveTo>
                <a:lnTo>
                  <a:pt x="17231934" y="0"/>
                </a:lnTo>
                <a:lnTo>
                  <a:pt x="17231934" y="6311195"/>
                </a:lnTo>
                <a:lnTo>
                  <a:pt x="0" y="6311195"/>
                </a:lnTo>
                <a:lnTo>
                  <a:pt x="0" y="0"/>
                </a:lnTo>
                <a:close/>
              </a:path>
            </a:pathLst>
          </a:custGeom>
          <a:blipFill rotWithShape="1">
            <a:blip r:embed="rId3">
              <a:alphaModFix/>
            </a:blip>
            <a:stretch>
              <a:fillRect b="0" l="0" r="0" t="0"/>
            </a:stretch>
          </a:blipFill>
          <a:ln>
            <a:noFill/>
          </a:ln>
        </p:spPr>
      </p:sp>
      <p:sp>
        <p:nvSpPr>
          <p:cNvPr id="266" name="Google Shape;266;p24"/>
          <p:cNvSpPr/>
          <p:nvPr/>
        </p:nvSpPr>
        <p:spPr>
          <a:xfrm>
            <a:off x="15469585" y="4594479"/>
            <a:ext cx="833764" cy="1320815"/>
          </a:xfrm>
          <a:custGeom>
            <a:rect b="b" l="l" r="r" t="t"/>
            <a:pathLst>
              <a:path extrusionOk="0" h="1320815" w="833764">
                <a:moveTo>
                  <a:pt x="0" y="0"/>
                </a:moveTo>
                <a:lnTo>
                  <a:pt x="833764" y="0"/>
                </a:lnTo>
                <a:lnTo>
                  <a:pt x="833764" y="1320815"/>
                </a:lnTo>
                <a:lnTo>
                  <a:pt x="0" y="1320815"/>
                </a:lnTo>
                <a:lnTo>
                  <a:pt x="0" y="0"/>
                </a:lnTo>
                <a:close/>
              </a:path>
            </a:pathLst>
          </a:custGeom>
          <a:blipFill rotWithShape="1">
            <a:blip r:embed="rId4">
              <a:alphaModFix/>
            </a:blip>
            <a:stretch>
              <a:fillRect b="0" l="0" r="0" t="0"/>
            </a:stretch>
          </a:blipFill>
          <a:ln>
            <a:noFill/>
          </a:ln>
        </p:spPr>
      </p:sp>
      <p:sp>
        <p:nvSpPr>
          <p:cNvPr id="267" name="Google Shape;267;p24"/>
          <p:cNvSpPr/>
          <p:nvPr/>
        </p:nvSpPr>
        <p:spPr>
          <a:xfrm>
            <a:off x="15469585" y="6137129"/>
            <a:ext cx="833764" cy="1320815"/>
          </a:xfrm>
          <a:custGeom>
            <a:rect b="b" l="l" r="r" t="t"/>
            <a:pathLst>
              <a:path extrusionOk="0" h="1320815" w="833764">
                <a:moveTo>
                  <a:pt x="0" y="0"/>
                </a:moveTo>
                <a:lnTo>
                  <a:pt x="833764" y="0"/>
                </a:lnTo>
                <a:lnTo>
                  <a:pt x="833764" y="1320815"/>
                </a:lnTo>
                <a:lnTo>
                  <a:pt x="0" y="1320815"/>
                </a:lnTo>
                <a:lnTo>
                  <a:pt x="0" y="0"/>
                </a:lnTo>
                <a:close/>
              </a:path>
            </a:pathLst>
          </a:custGeom>
          <a:blipFill rotWithShape="1">
            <a:blip r:embed="rId5">
              <a:alphaModFix/>
            </a:blip>
            <a:stretch>
              <a:fillRect b="0" l="0" r="0" t="0"/>
            </a:stretch>
          </a:blipFill>
          <a:ln>
            <a:noFill/>
          </a:ln>
        </p:spPr>
      </p:sp>
      <p:sp>
        <p:nvSpPr>
          <p:cNvPr id="268" name="Google Shape;268;p24"/>
          <p:cNvSpPr/>
          <p:nvPr/>
        </p:nvSpPr>
        <p:spPr>
          <a:xfrm>
            <a:off x="16425536" y="4594479"/>
            <a:ext cx="833764" cy="1320815"/>
          </a:xfrm>
          <a:custGeom>
            <a:rect b="b" l="l" r="r" t="t"/>
            <a:pathLst>
              <a:path extrusionOk="0" h="1320815" w="833764">
                <a:moveTo>
                  <a:pt x="0" y="0"/>
                </a:moveTo>
                <a:lnTo>
                  <a:pt x="833764" y="0"/>
                </a:lnTo>
                <a:lnTo>
                  <a:pt x="833764" y="1320815"/>
                </a:lnTo>
                <a:lnTo>
                  <a:pt x="0" y="1320815"/>
                </a:lnTo>
                <a:lnTo>
                  <a:pt x="0" y="0"/>
                </a:lnTo>
                <a:close/>
              </a:path>
            </a:pathLst>
          </a:custGeom>
          <a:blipFill rotWithShape="1">
            <a:blip r:embed="rId4">
              <a:alphaModFix/>
            </a:blip>
            <a:stretch>
              <a:fillRect b="0" l="0" r="0" t="0"/>
            </a:stretch>
          </a:blipFill>
          <a:ln>
            <a:noFill/>
          </a:ln>
        </p:spPr>
      </p:sp>
      <p:sp>
        <p:nvSpPr>
          <p:cNvPr id="269" name="Google Shape;269;p24"/>
          <p:cNvSpPr/>
          <p:nvPr/>
        </p:nvSpPr>
        <p:spPr>
          <a:xfrm>
            <a:off x="16425536" y="6137129"/>
            <a:ext cx="833764" cy="1320815"/>
          </a:xfrm>
          <a:custGeom>
            <a:rect b="b" l="l" r="r" t="t"/>
            <a:pathLst>
              <a:path extrusionOk="0" h="1320815" w="833764">
                <a:moveTo>
                  <a:pt x="0" y="0"/>
                </a:moveTo>
                <a:lnTo>
                  <a:pt x="833764" y="0"/>
                </a:lnTo>
                <a:lnTo>
                  <a:pt x="833764" y="1320815"/>
                </a:lnTo>
                <a:lnTo>
                  <a:pt x="0" y="1320815"/>
                </a:lnTo>
                <a:lnTo>
                  <a:pt x="0" y="0"/>
                </a:lnTo>
                <a:close/>
              </a:path>
            </a:pathLst>
          </a:custGeom>
          <a:blipFill rotWithShape="1">
            <a:blip r:embed="rId5">
              <a:alphaModFix/>
            </a:blip>
            <a:stretch>
              <a:fillRect b="0" l="0" r="0" t="0"/>
            </a:stretch>
          </a:blipFill>
          <a:ln>
            <a:noFill/>
          </a:ln>
        </p:spPr>
      </p:sp>
      <p:sp>
        <p:nvSpPr>
          <p:cNvPr id="270" name="Google Shape;270;p24"/>
          <p:cNvSpPr/>
          <p:nvPr/>
        </p:nvSpPr>
        <p:spPr>
          <a:xfrm>
            <a:off x="14513634" y="4594479"/>
            <a:ext cx="833764" cy="1320815"/>
          </a:xfrm>
          <a:custGeom>
            <a:rect b="b" l="l" r="r" t="t"/>
            <a:pathLst>
              <a:path extrusionOk="0" h="1320815" w="833764">
                <a:moveTo>
                  <a:pt x="0" y="0"/>
                </a:moveTo>
                <a:lnTo>
                  <a:pt x="833765" y="0"/>
                </a:lnTo>
                <a:lnTo>
                  <a:pt x="833765" y="1320815"/>
                </a:lnTo>
                <a:lnTo>
                  <a:pt x="0" y="1320815"/>
                </a:lnTo>
                <a:lnTo>
                  <a:pt x="0" y="0"/>
                </a:lnTo>
                <a:close/>
              </a:path>
            </a:pathLst>
          </a:custGeom>
          <a:blipFill rotWithShape="1">
            <a:blip r:embed="rId4">
              <a:alphaModFix/>
            </a:blip>
            <a:stretch>
              <a:fillRect b="0" l="0" r="0" t="0"/>
            </a:stretch>
          </a:blipFill>
          <a:ln>
            <a:noFill/>
          </a:ln>
        </p:spPr>
      </p:sp>
      <p:sp>
        <p:nvSpPr>
          <p:cNvPr id="271" name="Google Shape;271;p24"/>
          <p:cNvSpPr/>
          <p:nvPr/>
        </p:nvSpPr>
        <p:spPr>
          <a:xfrm>
            <a:off x="14513634" y="6137129"/>
            <a:ext cx="833764" cy="1320815"/>
          </a:xfrm>
          <a:custGeom>
            <a:rect b="b" l="l" r="r" t="t"/>
            <a:pathLst>
              <a:path extrusionOk="0" h="1320815" w="833764">
                <a:moveTo>
                  <a:pt x="0" y="0"/>
                </a:moveTo>
                <a:lnTo>
                  <a:pt x="833765" y="0"/>
                </a:lnTo>
                <a:lnTo>
                  <a:pt x="833765" y="1320815"/>
                </a:lnTo>
                <a:lnTo>
                  <a:pt x="0" y="1320815"/>
                </a:lnTo>
                <a:lnTo>
                  <a:pt x="0" y="0"/>
                </a:lnTo>
                <a:close/>
              </a:path>
            </a:pathLst>
          </a:custGeom>
          <a:blipFill rotWithShape="1">
            <a:blip r:embed="rId5">
              <a:alphaModFix/>
            </a:blip>
            <a:stretch>
              <a:fillRect b="0" l="0" r="0" t="0"/>
            </a:stretch>
          </a:blipFill>
          <a:ln>
            <a:noFill/>
          </a:ln>
        </p:spPr>
      </p:sp>
      <p:sp>
        <p:nvSpPr>
          <p:cNvPr id="272" name="Google Shape;272;p24"/>
          <p:cNvSpPr/>
          <p:nvPr/>
        </p:nvSpPr>
        <p:spPr>
          <a:xfrm>
            <a:off x="13557684" y="4594479"/>
            <a:ext cx="833764" cy="1320815"/>
          </a:xfrm>
          <a:custGeom>
            <a:rect b="b" l="l" r="r" t="t"/>
            <a:pathLst>
              <a:path extrusionOk="0" h="1320815" w="833764">
                <a:moveTo>
                  <a:pt x="0" y="0"/>
                </a:moveTo>
                <a:lnTo>
                  <a:pt x="833764" y="0"/>
                </a:lnTo>
                <a:lnTo>
                  <a:pt x="833764" y="1320815"/>
                </a:lnTo>
                <a:lnTo>
                  <a:pt x="0" y="1320815"/>
                </a:lnTo>
                <a:lnTo>
                  <a:pt x="0" y="0"/>
                </a:lnTo>
                <a:close/>
              </a:path>
            </a:pathLst>
          </a:custGeom>
          <a:blipFill rotWithShape="1">
            <a:blip r:embed="rId4">
              <a:alphaModFix/>
            </a:blip>
            <a:stretch>
              <a:fillRect b="0" l="0" r="0" t="0"/>
            </a:stretch>
          </a:blipFill>
          <a:ln>
            <a:noFill/>
          </a:ln>
        </p:spPr>
      </p:sp>
      <p:sp>
        <p:nvSpPr>
          <p:cNvPr id="273" name="Google Shape;273;p24"/>
          <p:cNvSpPr/>
          <p:nvPr/>
        </p:nvSpPr>
        <p:spPr>
          <a:xfrm>
            <a:off x="13557684" y="6137129"/>
            <a:ext cx="833764" cy="1320815"/>
          </a:xfrm>
          <a:custGeom>
            <a:rect b="b" l="l" r="r" t="t"/>
            <a:pathLst>
              <a:path extrusionOk="0" h="1320815" w="833764">
                <a:moveTo>
                  <a:pt x="0" y="0"/>
                </a:moveTo>
                <a:lnTo>
                  <a:pt x="833764" y="0"/>
                </a:lnTo>
                <a:lnTo>
                  <a:pt x="833764" y="1320815"/>
                </a:lnTo>
                <a:lnTo>
                  <a:pt x="0" y="1320815"/>
                </a:lnTo>
                <a:lnTo>
                  <a:pt x="0" y="0"/>
                </a:lnTo>
                <a:close/>
              </a:path>
            </a:pathLst>
          </a:custGeom>
          <a:blipFill rotWithShape="1">
            <a:blip r:embed="rId4">
              <a:alphaModFix/>
            </a:blip>
            <a:stretch>
              <a:fillRect b="0" l="0" r="0" t="0"/>
            </a:stretch>
          </a:blipFill>
          <a:ln>
            <a:noFill/>
          </a:ln>
        </p:spPr>
      </p:sp>
      <p:sp>
        <p:nvSpPr>
          <p:cNvPr id="274" name="Google Shape;274;p24"/>
          <p:cNvSpPr/>
          <p:nvPr/>
        </p:nvSpPr>
        <p:spPr>
          <a:xfrm>
            <a:off x="12601733" y="4594479"/>
            <a:ext cx="833764" cy="1320815"/>
          </a:xfrm>
          <a:custGeom>
            <a:rect b="b" l="l" r="r" t="t"/>
            <a:pathLst>
              <a:path extrusionOk="0" h="1320815" w="833764">
                <a:moveTo>
                  <a:pt x="0" y="0"/>
                </a:moveTo>
                <a:lnTo>
                  <a:pt x="833764" y="0"/>
                </a:lnTo>
                <a:lnTo>
                  <a:pt x="833764" y="1320815"/>
                </a:lnTo>
                <a:lnTo>
                  <a:pt x="0" y="1320815"/>
                </a:lnTo>
                <a:lnTo>
                  <a:pt x="0" y="0"/>
                </a:lnTo>
                <a:close/>
              </a:path>
            </a:pathLst>
          </a:custGeom>
          <a:blipFill rotWithShape="1">
            <a:blip r:embed="rId4">
              <a:alphaModFix/>
            </a:blip>
            <a:stretch>
              <a:fillRect b="0" l="0" r="0" t="0"/>
            </a:stretch>
          </a:blipFill>
          <a:ln>
            <a:noFill/>
          </a:ln>
        </p:spPr>
      </p:sp>
      <p:sp>
        <p:nvSpPr>
          <p:cNvPr id="275" name="Google Shape;275;p24"/>
          <p:cNvSpPr/>
          <p:nvPr/>
        </p:nvSpPr>
        <p:spPr>
          <a:xfrm>
            <a:off x="12601733" y="6137129"/>
            <a:ext cx="833764" cy="1320815"/>
          </a:xfrm>
          <a:custGeom>
            <a:rect b="b" l="l" r="r" t="t"/>
            <a:pathLst>
              <a:path extrusionOk="0" h="1320815" w="833764">
                <a:moveTo>
                  <a:pt x="0" y="0"/>
                </a:moveTo>
                <a:lnTo>
                  <a:pt x="833764" y="0"/>
                </a:lnTo>
                <a:lnTo>
                  <a:pt x="833764" y="1320815"/>
                </a:lnTo>
                <a:lnTo>
                  <a:pt x="0" y="1320815"/>
                </a:lnTo>
                <a:lnTo>
                  <a:pt x="0" y="0"/>
                </a:lnTo>
                <a:close/>
              </a:path>
            </a:pathLst>
          </a:custGeom>
          <a:blipFill rotWithShape="1">
            <a:blip r:embed="rId4">
              <a:alphaModFix/>
            </a:blip>
            <a:stretch>
              <a:fillRect b="0" l="0" r="0" t="0"/>
            </a:stretch>
          </a:blipFill>
          <a:ln>
            <a:noFill/>
          </a:ln>
        </p:spPr>
      </p:sp>
      <p:sp>
        <p:nvSpPr>
          <p:cNvPr id="276" name="Google Shape;276;p24"/>
          <p:cNvSpPr txBox="1"/>
          <p:nvPr/>
        </p:nvSpPr>
        <p:spPr>
          <a:xfrm>
            <a:off x="516067" y="8077069"/>
            <a:ext cx="3538800" cy="6789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2100" u="none" cap="none" strike="noStrike">
                <a:solidFill>
                  <a:srgbClr val="000000"/>
                </a:solidFill>
                <a:latin typeface="Itim"/>
                <a:ea typeface="Itim"/>
                <a:cs typeface="Itim"/>
                <a:sym typeface="Itim"/>
              </a:rPr>
              <a:t>Elaborate on the</a:t>
            </a:r>
            <a:endParaRPr/>
          </a:p>
          <a:p>
            <a:pPr indent="0" lvl="1" marL="0" marR="0" rtl="0" algn="ctr">
              <a:lnSpc>
                <a:spcPct val="110000"/>
              </a:lnSpc>
              <a:spcBef>
                <a:spcPts val="0"/>
              </a:spcBef>
              <a:spcAft>
                <a:spcPts val="0"/>
              </a:spcAft>
              <a:buNone/>
            </a:pPr>
            <a:r>
              <a:rPr b="0" i="0" lang="en-US" sz="2100" u="none" cap="none" strike="noStrike">
                <a:solidFill>
                  <a:srgbClr val="000000"/>
                </a:solidFill>
                <a:latin typeface="Itim"/>
                <a:ea typeface="Itim"/>
                <a:cs typeface="Itim"/>
                <a:sym typeface="Itim"/>
              </a:rPr>
              <a:t>featured statistic.</a:t>
            </a:r>
            <a:endParaRPr/>
          </a:p>
        </p:txBody>
      </p:sp>
      <p:sp>
        <p:nvSpPr>
          <p:cNvPr id="277" name="Google Shape;277;p24"/>
          <p:cNvSpPr txBox="1"/>
          <p:nvPr/>
        </p:nvSpPr>
        <p:spPr>
          <a:xfrm>
            <a:off x="4404971" y="8077069"/>
            <a:ext cx="3538800" cy="6789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2100" u="none" cap="none" strike="noStrike">
                <a:solidFill>
                  <a:srgbClr val="000000"/>
                </a:solidFill>
                <a:latin typeface="Itim"/>
                <a:ea typeface="Itim"/>
                <a:cs typeface="Itim"/>
                <a:sym typeface="Itim"/>
              </a:rPr>
              <a:t>Elaborate on the</a:t>
            </a:r>
            <a:endParaRPr/>
          </a:p>
          <a:p>
            <a:pPr indent="0" lvl="1" marL="0" marR="0" rtl="0" algn="ctr">
              <a:lnSpc>
                <a:spcPct val="110000"/>
              </a:lnSpc>
              <a:spcBef>
                <a:spcPts val="0"/>
              </a:spcBef>
              <a:spcAft>
                <a:spcPts val="0"/>
              </a:spcAft>
              <a:buNone/>
            </a:pPr>
            <a:r>
              <a:rPr b="0" i="0" lang="en-US" sz="2100" u="none" cap="none" strike="noStrike">
                <a:solidFill>
                  <a:srgbClr val="000000"/>
                </a:solidFill>
                <a:latin typeface="Itim"/>
                <a:ea typeface="Itim"/>
                <a:cs typeface="Itim"/>
                <a:sym typeface="Itim"/>
              </a:rPr>
              <a:t>featured statistic.</a:t>
            </a:r>
            <a:endParaRPr/>
          </a:p>
        </p:txBody>
      </p:sp>
      <p:sp>
        <p:nvSpPr>
          <p:cNvPr id="278" name="Google Shape;278;p24"/>
          <p:cNvSpPr txBox="1"/>
          <p:nvPr/>
        </p:nvSpPr>
        <p:spPr>
          <a:xfrm>
            <a:off x="8293876" y="8077069"/>
            <a:ext cx="3538800" cy="6789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2100" u="none" cap="none" strike="noStrike">
                <a:solidFill>
                  <a:srgbClr val="000000"/>
                </a:solidFill>
                <a:latin typeface="Itim"/>
                <a:ea typeface="Itim"/>
                <a:cs typeface="Itim"/>
                <a:sym typeface="Itim"/>
              </a:rPr>
              <a:t>Elaborate on the</a:t>
            </a:r>
            <a:endParaRPr/>
          </a:p>
          <a:p>
            <a:pPr indent="0" lvl="1" marL="0" marR="0" rtl="0" algn="ctr">
              <a:lnSpc>
                <a:spcPct val="110000"/>
              </a:lnSpc>
              <a:spcBef>
                <a:spcPts val="0"/>
              </a:spcBef>
              <a:spcAft>
                <a:spcPts val="0"/>
              </a:spcAft>
              <a:buNone/>
            </a:pPr>
            <a:r>
              <a:rPr b="0" i="0" lang="en-US" sz="2100" u="none" cap="none" strike="noStrike">
                <a:solidFill>
                  <a:srgbClr val="000000"/>
                </a:solidFill>
                <a:latin typeface="Itim"/>
                <a:ea typeface="Itim"/>
                <a:cs typeface="Itim"/>
                <a:sym typeface="Itim"/>
              </a:rPr>
              <a:t>featured statistic.</a:t>
            </a:r>
            <a:endParaRPr/>
          </a:p>
        </p:txBody>
      </p:sp>
      <p:sp>
        <p:nvSpPr>
          <p:cNvPr id="279" name="Google Shape;279;p24"/>
          <p:cNvSpPr txBox="1"/>
          <p:nvPr/>
        </p:nvSpPr>
        <p:spPr>
          <a:xfrm>
            <a:off x="13161077" y="8077069"/>
            <a:ext cx="3538800" cy="6789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2100" u="none" cap="none" strike="noStrike">
                <a:solidFill>
                  <a:srgbClr val="000000"/>
                </a:solidFill>
                <a:latin typeface="Itim"/>
                <a:ea typeface="Itim"/>
                <a:cs typeface="Itim"/>
                <a:sym typeface="Itim"/>
              </a:rPr>
              <a:t>Elaborate on the</a:t>
            </a:r>
            <a:endParaRPr/>
          </a:p>
          <a:p>
            <a:pPr indent="0" lvl="1" marL="0" marR="0" rtl="0" algn="ctr">
              <a:lnSpc>
                <a:spcPct val="110000"/>
              </a:lnSpc>
              <a:spcBef>
                <a:spcPts val="0"/>
              </a:spcBef>
              <a:spcAft>
                <a:spcPts val="0"/>
              </a:spcAft>
              <a:buNone/>
            </a:pPr>
            <a:r>
              <a:rPr b="0" i="0" lang="en-US" sz="2100" u="none" cap="none" strike="noStrike">
                <a:solidFill>
                  <a:srgbClr val="000000"/>
                </a:solidFill>
                <a:latin typeface="Itim"/>
                <a:ea typeface="Itim"/>
                <a:cs typeface="Itim"/>
                <a:sym typeface="Itim"/>
              </a:rPr>
              <a:t>featured statistic.</a:t>
            </a:r>
            <a:endParaRPr/>
          </a:p>
        </p:txBody>
      </p:sp>
      <p:sp>
        <p:nvSpPr>
          <p:cNvPr id="280" name="Google Shape;280;p24"/>
          <p:cNvSpPr txBox="1"/>
          <p:nvPr/>
        </p:nvSpPr>
        <p:spPr>
          <a:xfrm>
            <a:off x="8614073" y="1123950"/>
            <a:ext cx="8496703" cy="1361567"/>
          </a:xfrm>
          <a:prstGeom prst="rect">
            <a:avLst/>
          </a:prstGeom>
          <a:noFill/>
          <a:ln>
            <a:noFill/>
          </a:ln>
        </p:spPr>
        <p:txBody>
          <a:bodyPr anchorCtr="0" anchor="t" bIns="0" lIns="0" spcFirstLastPara="1" rIns="0" wrap="square" tIns="0">
            <a:spAutoFit/>
          </a:bodyPr>
          <a:lstStyle/>
          <a:p>
            <a:pPr indent="0" lvl="0" marL="0" marR="0" rtl="0" algn="r">
              <a:lnSpc>
                <a:spcPct val="107000"/>
              </a:lnSpc>
              <a:spcBef>
                <a:spcPts val="0"/>
              </a:spcBef>
              <a:spcAft>
                <a:spcPts val="0"/>
              </a:spcAft>
              <a:buNone/>
            </a:pPr>
            <a:r>
              <a:rPr b="0" i="0" lang="en-US" sz="9200" u="none" cap="none" strike="noStrike">
                <a:solidFill>
                  <a:srgbClr val="F55154"/>
                </a:solidFill>
                <a:latin typeface="Yellowtail"/>
                <a:ea typeface="Yellowtail"/>
                <a:cs typeface="Yellowtail"/>
                <a:sym typeface="Yellowtail"/>
              </a:rPr>
              <a:t>Market Research</a:t>
            </a:r>
            <a:endParaRPr/>
          </a:p>
        </p:txBody>
      </p:sp>
      <p:sp>
        <p:nvSpPr>
          <p:cNvPr id="281" name="Google Shape;281;p24"/>
          <p:cNvSpPr txBox="1"/>
          <p:nvPr/>
        </p:nvSpPr>
        <p:spPr>
          <a:xfrm>
            <a:off x="1369251" y="5393906"/>
            <a:ext cx="1832511" cy="1197143"/>
          </a:xfrm>
          <a:prstGeom prst="rect">
            <a:avLst/>
          </a:prstGeom>
          <a:noFill/>
          <a:ln>
            <a:noFill/>
          </a:ln>
        </p:spPr>
        <p:txBody>
          <a:bodyPr anchorCtr="0" anchor="t" bIns="0" lIns="0" spcFirstLastPara="1" rIns="0" wrap="square" tIns="0">
            <a:spAutoFit/>
          </a:bodyPr>
          <a:lstStyle/>
          <a:p>
            <a:pPr indent="0" lvl="0" marL="0" marR="0" rtl="0" algn="ctr">
              <a:lnSpc>
                <a:spcPct val="107000"/>
              </a:lnSpc>
              <a:spcBef>
                <a:spcPts val="0"/>
              </a:spcBef>
              <a:spcAft>
                <a:spcPts val="0"/>
              </a:spcAft>
              <a:buNone/>
            </a:pPr>
            <a:r>
              <a:rPr b="0" i="0" lang="en-US" sz="8056" u="none" cap="none" strike="noStrike">
                <a:solidFill>
                  <a:srgbClr val="F55154"/>
                </a:solidFill>
                <a:latin typeface="Yellowtail"/>
                <a:ea typeface="Yellowtail"/>
                <a:cs typeface="Yellowtail"/>
                <a:sym typeface="Yellowtail"/>
              </a:rPr>
              <a:t>43%</a:t>
            </a:r>
            <a:endParaRPr/>
          </a:p>
        </p:txBody>
      </p:sp>
      <p:sp>
        <p:nvSpPr>
          <p:cNvPr id="282" name="Google Shape;282;p24"/>
          <p:cNvSpPr txBox="1"/>
          <p:nvPr/>
        </p:nvSpPr>
        <p:spPr>
          <a:xfrm>
            <a:off x="5258155" y="5393906"/>
            <a:ext cx="1832511" cy="1197143"/>
          </a:xfrm>
          <a:prstGeom prst="rect">
            <a:avLst/>
          </a:prstGeom>
          <a:noFill/>
          <a:ln>
            <a:noFill/>
          </a:ln>
        </p:spPr>
        <p:txBody>
          <a:bodyPr anchorCtr="0" anchor="t" bIns="0" lIns="0" spcFirstLastPara="1" rIns="0" wrap="square" tIns="0">
            <a:spAutoFit/>
          </a:bodyPr>
          <a:lstStyle/>
          <a:p>
            <a:pPr indent="0" lvl="0" marL="0" marR="0" rtl="0" algn="ctr">
              <a:lnSpc>
                <a:spcPct val="107000"/>
              </a:lnSpc>
              <a:spcBef>
                <a:spcPts val="0"/>
              </a:spcBef>
              <a:spcAft>
                <a:spcPts val="0"/>
              </a:spcAft>
              <a:buNone/>
            </a:pPr>
            <a:r>
              <a:rPr b="0" i="0" lang="en-US" sz="8056" u="none" cap="none" strike="noStrike">
                <a:solidFill>
                  <a:srgbClr val="F55154"/>
                </a:solidFill>
                <a:latin typeface="Yellowtail"/>
                <a:ea typeface="Yellowtail"/>
                <a:cs typeface="Yellowtail"/>
                <a:sym typeface="Yellowtail"/>
              </a:rPr>
              <a:t>80%</a:t>
            </a:r>
            <a:endParaRPr/>
          </a:p>
        </p:txBody>
      </p:sp>
      <p:sp>
        <p:nvSpPr>
          <p:cNvPr id="283" name="Google Shape;283;p24"/>
          <p:cNvSpPr txBox="1"/>
          <p:nvPr/>
        </p:nvSpPr>
        <p:spPr>
          <a:xfrm>
            <a:off x="9147059" y="5393906"/>
            <a:ext cx="1832511" cy="1197143"/>
          </a:xfrm>
          <a:prstGeom prst="rect">
            <a:avLst/>
          </a:prstGeom>
          <a:noFill/>
          <a:ln>
            <a:noFill/>
          </a:ln>
        </p:spPr>
        <p:txBody>
          <a:bodyPr anchorCtr="0" anchor="t" bIns="0" lIns="0" spcFirstLastPara="1" rIns="0" wrap="square" tIns="0">
            <a:spAutoFit/>
          </a:bodyPr>
          <a:lstStyle/>
          <a:p>
            <a:pPr indent="0" lvl="0" marL="0" marR="0" rtl="0" algn="ctr">
              <a:lnSpc>
                <a:spcPct val="107000"/>
              </a:lnSpc>
              <a:spcBef>
                <a:spcPts val="0"/>
              </a:spcBef>
              <a:spcAft>
                <a:spcPts val="0"/>
              </a:spcAft>
              <a:buNone/>
            </a:pPr>
            <a:r>
              <a:rPr b="0" i="0" lang="en-US" sz="8056" u="none" cap="none" strike="noStrike">
                <a:solidFill>
                  <a:srgbClr val="F55154"/>
                </a:solidFill>
                <a:latin typeface="Yellowtail"/>
                <a:ea typeface="Yellowtail"/>
                <a:cs typeface="Yellowtail"/>
                <a:sym typeface="Yellowtail"/>
              </a:rPr>
              <a:t>75%</a:t>
            </a:r>
            <a:endParaRPr/>
          </a:p>
        </p:txBody>
      </p:sp>
      <p:sp>
        <p:nvSpPr>
          <p:cNvPr id="284" name="Google Shape;284;p24"/>
          <p:cNvSpPr txBox="1"/>
          <p:nvPr/>
        </p:nvSpPr>
        <p:spPr>
          <a:xfrm>
            <a:off x="12914218" y="2533142"/>
            <a:ext cx="4196559" cy="365760"/>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US" sz="2100" u="none" cap="none" strike="noStrike">
                <a:solidFill>
                  <a:srgbClr val="000000"/>
                </a:solidFill>
                <a:latin typeface="Itim"/>
                <a:ea typeface="Itim"/>
                <a:cs typeface="Itim"/>
                <a:sym typeface="Itim"/>
              </a:rPr>
              <a:t>Elaborate on the featured statistic</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pic>
        <p:nvPicPr>
          <p:cNvPr id="289" name="Google Shape;289;p25"/>
          <p:cNvPicPr preferRelativeResize="0"/>
          <p:nvPr/>
        </p:nvPicPr>
        <p:blipFill rotWithShape="1">
          <a:blip r:embed="rId3">
            <a:alphaModFix/>
          </a:blip>
          <a:srcRect b="7813" l="0" r="0" t="7813"/>
          <a:stretch/>
        </p:blipFill>
        <p:spPr>
          <a:xfrm>
            <a:off x="0" y="0"/>
            <a:ext cx="18287999" cy="10287001"/>
          </a:xfrm>
          <a:prstGeom prst="rect">
            <a:avLst/>
          </a:prstGeom>
          <a:noFill/>
          <a:ln>
            <a:noFill/>
          </a:ln>
        </p:spPr>
      </p:pic>
      <p:grpSp>
        <p:nvGrpSpPr>
          <p:cNvPr id="290" name="Google Shape;290;p25"/>
          <p:cNvGrpSpPr/>
          <p:nvPr/>
        </p:nvGrpSpPr>
        <p:grpSpPr>
          <a:xfrm>
            <a:off x="12689321" y="3171797"/>
            <a:ext cx="4139696" cy="3266853"/>
            <a:chOff x="0" y="-47625"/>
            <a:chExt cx="1090283" cy="860400"/>
          </a:xfrm>
        </p:grpSpPr>
        <p:sp>
          <p:nvSpPr>
            <p:cNvPr id="291" name="Google Shape;291;p25"/>
            <p:cNvSpPr/>
            <p:nvPr/>
          </p:nvSpPr>
          <p:spPr>
            <a:xfrm>
              <a:off x="0" y="0"/>
              <a:ext cx="1090283" cy="529452"/>
            </a:xfrm>
            <a:custGeom>
              <a:rect b="b" l="l" r="r" t="t"/>
              <a:pathLst>
                <a:path extrusionOk="0" h="529452" w="1090283">
                  <a:moveTo>
                    <a:pt x="95379" y="0"/>
                  </a:moveTo>
                  <a:lnTo>
                    <a:pt x="994904" y="0"/>
                  </a:lnTo>
                  <a:cubicBezTo>
                    <a:pt x="1020200" y="0"/>
                    <a:pt x="1044460" y="10049"/>
                    <a:pt x="1062347" y="27936"/>
                  </a:cubicBezTo>
                  <a:cubicBezTo>
                    <a:pt x="1080234" y="45823"/>
                    <a:pt x="1090283" y="70083"/>
                    <a:pt x="1090283" y="95379"/>
                  </a:cubicBezTo>
                  <a:lnTo>
                    <a:pt x="1090283" y="434073"/>
                  </a:lnTo>
                  <a:cubicBezTo>
                    <a:pt x="1090283" y="486749"/>
                    <a:pt x="1047580" y="529452"/>
                    <a:pt x="994904" y="529452"/>
                  </a:cubicBezTo>
                  <a:lnTo>
                    <a:pt x="95379" y="529452"/>
                  </a:lnTo>
                  <a:cubicBezTo>
                    <a:pt x="70083" y="529452"/>
                    <a:pt x="45823" y="519403"/>
                    <a:pt x="27936" y="501516"/>
                  </a:cubicBezTo>
                  <a:cubicBezTo>
                    <a:pt x="10049" y="483629"/>
                    <a:pt x="0" y="459369"/>
                    <a:pt x="0" y="434073"/>
                  </a:cubicBezTo>
                  <a:lnTo>
                    <a:pt x="0" y="95379"/>
                  </a:lnTo>
                  <a:cubicBezTo>
                    <a:pt x="0" y="70083"/>
                    <a:pt x="10049" y="45823"/>
                    <a:pt x="27936" y="27936"/>
                  </a:cubicBezTo>
                  <a:cubicBezTo>
                    <a:pt x="45823" y="10049"/>
                    <a:pt x="70083" y="0"/>
                    <a:pt x="9537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5"/>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3" name="Google Shape;293;p25"/>
          <p:cNvGrpSpPr/>
          <p:nvPr/>
        </p:nvGrpSpPr>
        <p:grpSpPr>
          <a:xfrm>
            <a:off x="10400378" y="252219"/>
            <a:ext cx="4139696" cy="3266853"/>
            <a:chOff x="0" y="-47625"/>
            <a:chExt cx="1090283" cy="860400"/>
          </a:xfrm>
        </p:grpSpPr>
        <p:sp>
          <p:nvSpPr>
            <p:cNvPr id="294" name="Google Shape;294;p25"/>
            <p:cNvSpPr/>
            <p:nvPr/>
          </p:nvSpPr>
          <p:spPr>
            <a:xfrm>
              <a:off x="0" y="0"/>
              <a:ext cx="1090283" cy="529452"/>
            </a:xfrm>
            <a:custGeom>
              <a:rect b="b" l="l" r="r" t="t"/>
              <a:pathLst>
                <a:path extrusionOk="0" h="529452" w="1090283">
                  <a:moveTo>
                    <a:pt x="95379" y="0"/>
                  </a:moveTo>
                  <a:lnTo>
                    <a:pt x="994904" y="0"/>
                  </a:lnTo>
                  <a:cubicBezTo>
                    <a:pt x="1020200" y="0"/>
                    <a:pt x="1044460" y="10049"/>
                    <a:pt x="1062347" y="27936"/>
                  </a:cubicBezTo>
                  <a:cubicBezTo>
                    <a:pt x="1080234" y="45823"/>
                    <a:pt x="1090283" y="70083"/>
                    <a:pt x="1090283" y="95379"/>
                  </a:cubicBezTo>
                  <a:lnTo>
                    <a:pt x="1090283" y="434073"/>
                  </a:lnTo>
                  <a:cubicBezTo>
                    <a:pt x="1090283" y="486749"/>
                    <a:pt x="1047580" y="529452"/>
                    <a:pt x="994904" y="529452"/>
                  </a:cubicBezTo>
                  <a:lnTo>
                    <a:pt x="95379" y="529452"/>
                  </a:lnTo>
                  <a:cubicBezTo>
                    <a:pt x="70083" y="529452"/>
                    <a:pt x="45823" y="519403"/>
                    <a:pt x="27936" y="501516"/>
                  </a:cubicBezTo>
                  <a:cubicBezTo>
                    <a:pt x="10049" y="483629"/>
                    <a:pt x="0" y="459369"/>
                    <a:pt x="0" y="434073"/>
                  </a:cubicBezTo>
                  <a:lnTo>
                    <a:pt x="0" y="95379"/>
                  </a:lnTo>
                  <a:cubicBezTo>
                    <a:pt x="0" y="70083"/>
                    <a:pt x="10049" y="45823"/>
                    <a:pt x="27936" y="27936"/>
                  </a:cubicBezTo>
                  <a:cubicBezTo>
                    <a:pt x="45823" y="10049"/>
                    <a:pt x="70083" y="0"/>
                    <a:pt x="9537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5"/>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6" name="Google Shape;296;p25"/>
          <p:cNvGrpSpPr/>
          <p:nvPr/>
        </p:nvGrpSpPr>
        <p:grpSpPr>
          <a:xfrm>
            <a:off x="10551351" y="5949487"/>
            <a:ext cx="4139696" cy="3266853"/>
            <a:chOff x="0" y="-47625"/>
            <a:chExt cx="1090283" cy="860400"/>
          </a:xfrm>
        </p:grpSpPr>
        <p:sp>
          <p:nvSpPr>
            <p:cNvPr id="297" name="Google Shape;297;p25"/>
            <p:cNvSpPr/>
            <p:nvPr/>
          </p:nvSpPr>
          <p:spPr>
            <a:xfrm>
              <a:off x="0" y="0"/>
              <a:ext cx="1090283" cy="529452"/>
            </a:xfrm>
            <a:custGeom>
              <a:rect b="b" l="l" r="r" t="t"/>
              <a:pathLst>
                <a:path extrusionOk="0" h="529452" w="1090283">
                  <a:moveTo>
                    <a:pt x="95379" y="0"/>
                  </a:moveTo>
                  <a:lnTo>
                    <a:pt x="994904" y="0"/>
                  </a:lnTo>
                  <a:cubicBezTo>
                    <a:pt x="1020200" y="0"/>
                    <a:pt x="1044460" y="10049"/>
                    <a:pt x="1062347" y="27936"/>
                  </a:cubicBezTo>
                  <a:cubicBezTo>
                    <a:pt x="1080234" y="45823"/>
                    <a:pt x="1090283" y="70083"/>
                    <a:pt x="1090283" y="95379"/>
                  </a:cubicBezTo>
                  <a:lnTo>
                    <a:pt x="1090283" y="434073"/>
                  </a:lnTo>
                  <a:cubicBezTo>
                    <a:pt x="1090283" y="486749"/>
                    <a:pt x="1047580" y="529452"/>
                    <a:pt x="994904" y="529452"/>
                  </a:cubicBezTo>
                  <a:lnTo>
                    <a:pt x="95379" y="529452"/>
                  </a:lnTo>
                  <a:cubicBezTo>
                    <a:pt x="70083" y="529452"/>
                    <a:pt x="45823" y="519403"/>
                    <a:pt x="27936" y="501516"/>
                  </a:cubicBezTo>
                  <a:cubicBezTo>
                    <a:pt x="10049" y="483629"/>
                    <a:pt x="0" y="459369"/>
                    <a:pt x="0" y="434073"/>
                  </a:cubicBezTo>
                  <a:lnTo>
                    <a:pt x="0" y="95379"/>
                  </a:lnTo>
                  <a:cubicBezTo>
                    <a:pt x="0" y="70083"/>
                    <a:pt x="10049" y="45823"/>
                    <a:pt x="27936" y="27936"/>
                  </a:cubicBezTo>
                  <a:cubicBezTo>
                    <a:pt x="45823" y="10049"/>
                    <a:pt x="70083" y="0"/>
                    <a:pt x="9537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5"/>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9" name="Google Shape;299;p25"/>
          <p:cNvSpPr/>
          <p:nvPr/>
        </p:nvSpPr>
        <p:spPr>
          <a:xfrm flipH="1">
            <a:off x="7190207" y="433046"/>
            <a:ext cx="2574908" cy="778910"/>
          </a:xfrm>
          <a:custGeom>
            <a:rect b="b" l="l" r="r" t="t"/>
            <a:pathLst>
              <a:path extrusionOk="0" h="778910" w="2574908">
                <a:moveTo>
                  <a:pt x="2574908" y="0"/>
                </a:moveTo>
                <a:lnTo>
                  <a:pt x="0" y="0"/>
                </a:lnTo>
                <a:lnTo>
                  <a:pt x="0" y="778909"/>
                </a:lnTo>
                <a:lnTo>
                  <a:pt x="2574908" y="778909"/>
                </a:lnTo>
                <a:lnTo>
                  <a:pt x="2574908" y="0"/>
                </a:lnTo>
                <a:close/>
              </a:path>
            </a:pathLst>
          </a:custGeom>
          <a:blipFill rotWithShape="1">
            <a:blip r:embed="rId4">
              <a:alphaModFix/>
            </a:blip>
            <a:stretch>
              <a:fillRect b="0" l="0" r="0" t="0"/>
            </a:stretch>
          </a:blipFill>
          <a:ln>
            <a:noFill/>
          </a:ln>
        </p:spPr>
      </p:sp>
      <p:sp>
        <p:nvSpPr>
          <p:cNvPr id="300" name="Google Shape;300;p25"/>
          <p:cNvSpPr/>
          <p:nvPr/>
        </p:nvSpPr>
        <p:spPr>
          <a:xfrm rot="8852387">
            <a:off x="7915623" y="4895875"/>
            <a:ext cx="2619608" cy="1876591"/>
          </a:xfrm>
          <a:custGeom>
            <a:rect b="b" l="l" r="r" t="t"/>
            <a:pathLst>
              <a:path extrusionOk="0" h="1873847" w="2615777">
                <a:moveTo>
                  <a:pt x="2615777" y="1873848"/>
                </a:moveTo>
                <a:lnTo>
                  <a:pt x="0" y="1873848"/>
                </a:lnTo>
                <a:lnTo>
                  <a:pt x="0" y="0"/>
                </a:lnTo>
                <a:lnTo>
                  <a:pt x="2615777" y="0"/>
                </a:lnTo>
                <a:lnTo>
                  <a:pt x="2615777" y="1873848"/>
                </a:lnTo>
                <a:close/>
              </a:path>
            </a:pathLst>
          </a:custGeom>
          <a:blipFill rotWithShape="1">
            <a:blip r:embed="rId5">
              <a:alphaModFix/>
            </a:blip>
            <a:stretch>
              <a:fillRect b="0" l="0" r="0" t="0"/>
            </a:stretch>
          </a:blipFill>
          <a:ln>
            <a:noFill/>
          </a:ln>
        </p:spPr>
      </p:sp>
      <p:sp>
        <p:nvSpPr>
          <p:cNvPr id="301" name="Google Shape;301;p25"/>
          <p:cNvSpPr/>
          <p:nvPr/>
        </p:nvSpPr>
        <p:spPr>
          <a:xfrm flipH="1" rot="-482944">
            <a:off x="10992004" y="3416748"/>
            <a:ext cx="1452714" cy="990486"/>
          </a:xfrm>
          <a:custGeom>
            <a:rect b="b" l="l" r="r" t="t"/>
            <a:pathLst>
              <a:path extrusionOk="0" h="990635" w="1452932">
                <a:moveTo>
                  <a:pt x="1452932" y="0"/>
                </a:moveTo>
                <a:lnTo>
                  <a:pt x="0" y="0"/>
                </a:lnTo>
                <a:lnTo>
                  <a:pt x="0" y="990635"/>
                </a:lnTo>
                <a:lnTo>
                  <a:pt x="1452932" y="990635"/>
                </a:lnTo>
                <a:lnTo>
                  <a:pt x="1452932" y="0"/>
                </a:lnTo>
                <a:close/>
              </a:path>
            </a:pathLst>
          </a:custGeom>
          <a:blipFill rotWithShape="1">
            <a:blip r:embed="rId6">
              <a:alphaModFix/>
            </a:blip>
            <a:stretch>
              <a:fillRect b="0" l="0" r="0" t="0"/>
            </a:stretch>
          </a:blipFill>
          <a:ln>
            <a:noFill/>
          </a:ln>
        </p:spPr>
      </p:sp>
      <p:sp>
        <p:nvSpPr>
          <p:cNvPr id="302" name="Google Shape;302;p25"/>
          <p:cNvSpPr txBox="1"/>
          <p:nvPr/>
        </p:nvSpPr>
        <p:spPr>
          <a:xfrm>
            <a:off x="7919926" y="8413700"/>
            <a:ext cx="9339300" cy="1416000"/>
          </a:xfrm>
          <a:prstGeom prst="rect">
            <a:avLst/>
          </a:prstGeom>
          <a:noFill/>
          <a:ln>
            <a:noFill/>
          </a:ln>
        </p:spPr>
        <p:txBody>
          <a:bodyPr anchorCtr="0" anchor="t" bIns="0" lIns="0" spcFirstLastPara="1" rIns="0" wrap="square" tIns="0">
            <a:spAutoFit/>
          </a:bodyPr>
          <a:lstStyle/>
          <a:p>
            <a:pPr indent="0" lvl="0" marL="0" marR="0" rtl="0" algn="r">
              <a:lnSpc>
                <a:spcPct val="107000"/>
              </a:lnSpc>
              <a:spcBef>
                <a:spcPts val="0"/>
              </a:spcBef>
              <a:spcAft>
                <a:spcPts val="0"/>
              </a:spcAft>
              <a:buNone/>
            </a:pPr>
            <a:r>
              <a:rPr b="0" i="0" lang="en-US" sz="9200" u="none" cap="none" strike="noStrike">
                <a:solidFill>
                  <a:srgbClr val="FFFFFF"/>
                </a:solidFill>
                <a:latin typeface="Yellowtail"/>
                <a:ea typeface="Yellowtail"/>
                <a:cs typeface="Yellowtail"/>
                <a:sym typeface="Yellowtail"/>
              </a:rPr>
              <a:t>Feature of the Topic</a:t>
            </a:r>
            <a:endParaRPr/>
          </a:p>
        </p:txBody>
      </p:sp>
      <p:sp>
        <p:nvSpPr>
          <p:cNvPr id="303" name="Google Shape;303;p25"/>
          <p:cNvSpPr txBox="1"/>
          <p:nvPr/>
        </p:nvSpPr>
        <p:spPr>
          <a:xfrm>
            <a:off x="12823778" y="3630580"/>
            <a:ext cx="3870900" cy="461700"/>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169B88"/>
                </a:solidFill>
                <a:latin typeface="Itim"/>
                <a:ea typeface="Itim"/>
                <a:cs typeface="Itim"/>
                <a:sym typeface="Itim"/>
              </a:rPr>
              <a:t>Add a main point</a:t>
            </a:r>
            <a:endParaRPr/>
          </a:p>
        </p:txBody>
      </p:sp>
      <p:sp>
        <p:nvSpPr>
          <p:cNvPr id="304" name="Google Shape;304;p25"/>
          <p:cNvSpPr txBox="1"/>
          <p:nvPr/>
        </p:nvSpPr>
        <p:spPr>
          <a:xfrm>
            <a:off x="10534836" y="711002"/>
            <a:ext cx="3870900" cy="461700"/>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169B88"/>
                </a:solidFill>
                <a:latin typeface="Itim"/>
                <a:ea typeface="Itim"/>
                <a:cs typeface="Itim"/>
                <a:sym typeface="Itim"/>
              </a:rPr>
              <a:t>Add a main point</a:t>
            </a:r>
            <a:endParaRPr/>
          </a:p>
        </p:txBody>
      </p:sp>
      <p:sp>
        <p:nvSpPr>
          <p:cNvPr id="305" name="Google Shape;305;p25"/>
          <p:cNvSpPr txBox="1"/>
          <p:nvPr/>
        </p:nvSpPr>
        <p:spPr>
          <a:xfrm>
            <a:off x="10685809" y="6389220"/>
            <a:ext cx="3870900" cy="461700"/>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169B88"/>
                </a:solidFill>
                <a:latin typeface="Itim"/>
                <a:ea typeface="Itim"/>
                <a:cs typeface="Itim"/>
                <a:sym typeface="Itim"/>
              </a:rPr>
              <a:t>Add a main point</a:t>
            </a:r>
            <a:endParaRPr/>
          </a:p>
        </p:txBody>
      </p:sp>
      <p:sp>
        <p:nvSpPr>
          <p:cNvPr id="306" name="Google Shape;306;p25"/>
          <p:cNvSpPr txBox="1"/>
          <p:nvPr/>
        </p:nvSpPr>
        <p:spPr>
          <a:xfrm>
            <a:off x="12649793" y="4254987"/>
            <a:ext cx="4218600" cy="678900"/>
          </a:xfrm>
          <a:prstGeom prst="rect">
            <a:avLst/>
          </a:prstGeom>
          <a:noFill/>
          <a:ln>
            <a:noFill/>
          </a:ln>
        </p:spPr>
        <p:txBody>
          <a:bodyPr anchorCtr="0" anchor="t" bIns="0" lIns="0" spcFirstLastPara="1" rIns="0" wrap="square" tIns="0">
            <a:spAutoFit/>
          </a:bodyPr>
          <a:lstStyle/>
          <a:p>
            <a:pPr indent="0" lvl="1" marL="0" marR="0" rtl="0" algn="ctr">
              <a:lnSpc>
                <a:spcPct val="110000"/>
              </a:lnSpc>
              <a:spcBef>
                <a:spcPts val="0"/>
              </a:spcBef>
              <a:spcAft>
                <a:spcPts val="0"/>
              </a:spcAft>
              <a:buNone/>
            </a:pPr>
            <a:r>
              <a:rPr b="0" i="0" lang="en-US" sz="2100" u="none" cap="none" strike="noStrike">
                <a:solidFill>
                  <a:srgbClr val="000000"/>
                </a:solidFill>
                <a:latin typeface="Itim"/>
                <a:ea typeface="Itim"/>
                <a:cs typeface="Itim"/>
                <a:sym typeface="Itim"/>
              </a:rPr>
              <a:t>Lorem ipsum dolor sit amet, consectetur adipiscing elit.</a:t>
            </a:r>
            <a:endParaRPr/>
          </a:p>
        </p:txBody>
      </p:sp>
      <p:sp>
        <p:nvSpPr>
          <p:cNvPr id="307" name="Google Shape;307;p25"/>
          <p:cNvSpPr txBox="1"/>
          <p:nvPr/>
        </p:nvSpPr>
        <p:spPr>
          <a:xfrm>
            <a:off x="10360851" y="1335408"/>
            <a:ext cx="4218600" cy="678900"/>
          </a:xfrm>
          <a:prstGeom prst="rect">
            <a:avLst/>
          </a:prstGeom>
          <a:noFill/>
          <a:ln>
            <a:noFill/>
          </a:ln>
        </p:spPr>
        <p:txBody>
          <a:bodyPr anchorCtr="0" anchor="t" bIns="0" lIns="0" spcFirstLastPara="1" rIns="0" wrap="square" tIns="0">
            <a:spAutoFit/>
          </a:bodyPr>
          <a:lstStyle/>
          <a:p>
            <a:pPr indent="0" lvl="1" marL="0" marR="0" rtl="0" algn="ctr">
              <a:lnSpc>
                <a:spcPct val="110000"/>
              </a:lnSpc>
              <a:spcBef>
                <a:spcPts val="0"/>
              </a:spcBef>
              <a:spcAft>
                <a:spcPts val="0"/>
              </a:spcAft>
              <a:buNone/>
            </a:pPr>
            <a:r>
              <a:rPr b="0" i="0" lang="en-US" sz="2100" u="none" cap="none" strike="noStrike">
                <a:solidFill>
                  <a:srgbClr val="000000"/>
                </a:solidFill>
                <a:latin typeface="Itim"/>
                <a:ea typeface="Itim"/>
                <a:cs typeface="Itim"/>
                <a:sym typeface="Itim"/>
              </a:rPr>
              <a:t>Lorem ipsum dolor sit amet, consectetur adipiscing elit.</a:t>
            </a:r>
            <a:endParaRPr/>
          </a:p>
        </p:txBody>
      </p:sp>
      <p:sp>
        <p:nvSpPr>
          <p:cNvPr id="308" name="Google Shape;308;p25"/>
          <p:cNvSpPr txBox="1"/>
          <p:nvPr/>
        </p:nvSpPr>
        <p:spPr>
          <a:xfrm>
            <a:off x="10511824" y="7013627"/>
            <a:ext cx="4218600" cy="678900"/>
          </a:xfrm>
          <a:prstGeom prst="rect">
            <a:avLst/>
          </a:prstGeom>
          <a:noFill/>
          <a:ln>
            <a:noFill/>
          </a:ln>
        </p:spPr>
        <p:txBody>
          <a:bodyPr anchorCtr="0" anchor="t" bIns="0" lIns="0" spcFirstLastPara="1" rIns="0" wrap="square" tIns="0">
            <a:spAutoFit/>
          </a:bodyPr>
          <a:lstStyle/>
          <a:p>
            <a:pPr indent="0" lvl="1" marL="0" marR="0" rtl="0" algn="ctr">
              <a:lnSpc>
                <a:spcPct val="110000"/>
              </a:lnSpc>
              <a:spcBef>
                <a:spcPts val="0"/>
              </a:spcBef>
              <a:spcAft>
                <a:spcPts val="0"/>
              </a:spcAft>
              <a:buNone/>
            </a:pPr>
            <a:r>
              <a:rPr b="0" i="0" lang="en-US" sz="2100" u="none" cap="none" strike="noStrike">
                <a:solidFill>
                  <a:srgbClr val="000000"/>
                </a:solidFill>
                <a:latin typeface="Itim"/>
                <a:ea typeface="Itim"/>
                <a:cs typeface="Itim"/>
                <a:sym typeface="Itim"/>
              </a:rPr>
              <a:t>Lorem ipsum dolor sit amet, consectetur adipiscing elit.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id="313" name="Google Shape;313;p26"/>
          <p:cNvPicPr preferRelativeResize="0"/>
          <p:nvPr/>
        </p:nvPicPr>
        <p:blipFill rotWithShape="1">
          <a:blip r:embed="rId3">
            <a:alphaModFix/>
          </a:blip>
          <a:srcRect b="39118" l="0" r="0" t="30818"/>
          <a:stretch/>
        </p:blipFill>
        <p:spPr>
          <a:xfrm>
            <a:off x="4146418" y="2881409"/>
            <a:ext cx="14141582" cy="6376888"/>
          </a:xfrm>
          <a:prstGeom prst="rect">
            <a:avLst/>
          </a:prstGeom>
          <a:noFill/>
          <a:ln>
            <a:noFill/>
          </a:ln>
        </p:spPr>
      </p:pic>
      <p:sp>
        <p:nvSpPr>
          <p:cNvPr id="314" name="Google Shape;314;p26"/>
          <p:cNvSpPr txBox="1"/>
          <p:nvPr/>
        </p:nvSpPr>
        <p:spPr>
          <a:xfrm>
            <a:off x="4146418" y="938416"/>
            <a:ext cx="14172300" cy="1416000"/>
          </a:xfrm>
          <a:prstGeom prst="rect">
            <a:avLst/>
          </a:prstGeom>
          <a:noFill/>
          <a:ln>
            <a:noFill/>
          </a:ln>
        </p:spPr>
        <p:txBody>
          <a:bodyPr anchorCtr="0" anchor="t" bIns="0" lIns="0" spcFirstLastPara="1" rIns="0" wrap="square" tIns="0">
            <a:spAutoFit/>
          </a:bodyPr>
          <a:lstStyle/>
          <a:p>
            <a:pPr indent="0" lvl="0" marL="0" marR="0" rtl="0" algn="ctr">
              <a:lnSpc>
                <a:spcPct val="107000"/>
              </a:lnSpc>
              <a:spcBef>
                <a:spcPts val="0"/>
              </a:spcBef>
              <a:spcAft>
                <a:spcPts val="0"/>
              </a:spcAft>
              <a:buNone/>
            </a:pPr>
            <a:r>
              <a:rPr b="0" i="0" lang="en-US" sz="9200" u="none" cap="none" strike="noStrike">
                <a:solidFill>
                  <a:srgbClr val="F55154"/>
                </a:solidFill>
                <a:latin typeface="Yellowtail"/>
                <a:ea typeface="Yellowtail"/>
                <a:cs typeface="Yellowtail"/>
                <a:sym typeface="Yellowtail"/>
              </a:rPr>
              <a:t>About Our Wreath Workshop</a:t>
            </a:r>
            <a:endParaRPr/>
          </a:p>
        </p:txBody>
      </p:sp>
      <p:sp>
        <p:nvSpPr>
          <p:cNvPr id="315" name="Google Shape;315;p26"/>
          <p:cNvSpPr/>
          <p:nvPr/>
        </p:nvSpPr>
        <p:spPr>
          <a:xfrm rot="-8458951">
            <a:off x="-2125822" y="-3055846"/>
            <a:ext cx="5825561" cy="5891844"/>
          </a:xfrm>
          <a:custGeom>
            <a:rect b="b" l="l" r="r" t="t"/>
            <a:pathLst>
              <a:path extrusionOk="0" h="5887706" w="5821469">
                <a:moveTo>
                  <a:pt x="0" y="0"/>
                </a:moveTo>
                <a:lnTo>
                  <a:pt x="5821469" y="0"/>
                </a:lnTo>
                <a:lnTo>
                  <a:pt x="5821469" y="5887705"/>
                </a:lnTo>
                <a:lnTo>
                  <a:pt x="0" y="5887705"/>
                </a:lnTo>
                <a:lnTo>
                  <a:pt x="0" y="0"/>
                </a:lnTo>
                <a:close/>
              </a:path>
            </a:pathLst>
          </a:custGeom>
          <a:blipFill rotWithShape="1">
            <a:blip r:embed="rId4">
              <a:alphaModFix/>
            </a:blip>
            <a:stretch>
              <a:fillRect b="0" l="0" r="0" t="0"/>
            </a:stretch>
          </a:blipFill>
          <a:ln>
            <a:noFill/>
          </a:ln>
        </p:spPr>
      </p:sp>
      <p:sp>
        <p:nvSpPr>
          <p:cNvPr id="316" name="Google Shape;316;p26"/>
          <p:cNvSpPr txBox="1"/>
          <p:nvPr/>
        </p:nvSpPr>
        <p:spPr>
          <a:xfrm>
            <a:off x="1028700" y="3512103"/>
            <a:ext cx="3870900" cy="461700"/>
          </a:xfrm>
          <a:prstGeom prst="rect">
            <a:avLst/>
          </a:prstGeom>
          <a:noFill/>
          <a:ln>
            <a:noFill/>
          </a:ln>
        </p:spPr>
        <p:txBody>
          <a:bodyPr anchorCtr="0" anchor="t" bIns="0" lIns="0" spcFirstLastPara="1" rIns="0" wrap="square" tIns="0">
            <a:spAutoFit/>
          </a:bodyPr>
          <a:lstStyle/>
          <a:p>
            <a:pPr indent="0" lvl="1" marL="0" marR="0" rtl="0" algn="l">
              <a:lnSpc>
                <a:spcPct val="140013"/>
              </a:lnSpc>
              <a:spcBef>
                <a:spcPts val="0"/>
              </a:spcBef>
              <a:spcAft>
                <a:spcPts val="0"/>
              </a:spcAft>
              <a:buNone/>
            </a:pPr>
            <a:r>
              <a:rPr b="1" i="0" lang="en-US" sz="2999" u="none" cap="none" strike="noStrike">
                <a:solidFill>
                  <a:srgbClr val="169B88"/>
                </a:solidFill>
                <a:latin typeface="Itim"/>
                <a:ea typeface="Itim"/>
                <a:cs typeface="Itim"/>
                <a:sym typeface="Itim"/>
              </a:rPr>
              <a:t>Description</a:t>
            </a:r>
            <a:endParaRPr/>
          </a:p>
        </p:txBody>
      </p:sp>
      <p:sp>
        <p:nvSpPr>
          <p:cNvPr id="317" name="Google Shape;317;p26"/>
          <p:cNvSpPr txBox="1"/>
          <p:nvPr/>
        </p:nvSpPr>
        <p:spPr>
          <a:xfrm>
            <a:off x="1028700" y="6330974"/>
            <a:ext cx="3870900" cy="461700"/>
          </a:xfrm>
          <a:prstGeom prst="rect">
            <a:avLst/>
          </a:prstGeom>
          <a:noFill/>
          <a:ln>
            <a:noFill/>
          </a:ln>
        </p:spPr>
        <p:txBody>
          <a:bodyPr anchorCtr="0" anchor="t" bIns="0" lIns="0" spcFirstLastPara="1" rIns="0" wrap="square" tIns="0">
            <a:spAutoFit/>
          </a:bodyPr>
          <a:lstStyle/>
          <a:p>
            <a:pPr indent="0" lvl="1" marL="0" marR="0" rtl="0" algn="l">
              <a:lnSpc>
                <a:spcPct val="140013"/>
              </a:lnSpc>
              <a:spcBef>
                <a:spcPts val="0"/>
              </a:spcBef>
              <a:spcAft>
                <a:spcPts val="0"/>
              </a:spcAft>
              <a:buNone/>
            </a:pPr>
            <a:r>
              <a:rPr b="1" i="0" lang="en-US" sz="2999" u="none" cap="none" strike="noStrike">
                <a:solidFill>
                  <a:srgbClr val="169B88"/>
                </a:solidFill>
                <a:latin typeface="Itim"/>
                <a:ea typeface="Itim"/>
                <a:cs typeface="Itim"/>
                <a:sym typeface="Itim"/>
              </a:rPr>
              <a:t>Schedule</a:t>
            </a:r>
            <a:endParaRPr/>
          </a:p>
        </p:txBody>
      </p:sp>
      <p:sp>
        <p:nvSpPr>
          <p:cNvPr id="318" name="Google Shape;318;p26"/>
          <p:cNvSpPr txBox="1"/>
          <p:nvPr/>
        </p:nvSpPr>
        <p:spPr>
          <a:xfrm>
            <a:off x="1028700" y="4250809"/>
            <a:ext cx="2479800" cy="678900"/>
          </a:xfrm>
          <a:prstGeom prst="rect">
            <a:avLst/>
          </a:prstGeom>
          <a:noFill/>
          <a:ln>
            <a:noFill/>
          </a:ln>
        </p:spPr>
        <p:txBody>
          <a:bodyPr anchorCtr="0" anchor="t" bIns="0" lIns="0" spcFirstLastPara="1" rIns="0" wrap="square" tIns="0">
            <a:spAutoFit/>
          </a:bodyPr>
          <a:lstStyle/>
          <a:p>
            <a:pPr indent="0" lvl="1" marL="0" marR="0" rtl="0" algn="l">
              <a:lnSpc>
                <a:spcPct val="110000"/>
              </a:lnSpc>
              <a:spcBef>
                <a:spcPts val="0"/>
              </a:spcBef>
              <a:spcAft>
                <a:spcPts val="0"/>
              </a:spcAft>
              <a:buNone/>
            </a:pPr>
            <a:r>
              <a:rPr b="0" i="0" lang="en-US" sz="2100" u="none" cap="none" strike="noStrike">
                <a:solidFill>
                  <a:srgbClr val="000000"/>
                </a:solidFill>
                <a:latin typeface="Itim"/>
                <a:ea typeface="Itim"/>
                <a:cs typeface="Itim"/>
                <a:sym typeface="Itim"/>
              </a:rPr>
              <a:t>Elaborate on what you want to discuss.</a:t>
            </a:r>
            <a:endParaRPr/>
          </a:p>
        </p:txBody>
      </p:sp>
      <p:sp>
        <p:nvSpPr>
          <p:cNvPr id="319" name="Google Shape;319;p26"/>
          <p:cNvSpPr txBox="1"/>
          <p:nvPr/>
        </p:nvSpPr>
        <p:spPr>
          <a:xfrm>
            <a:off x="1028700" y="7069681"/>
            <a:ext cx="3339900" cy="6789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US" sz="2100" u="none" cap="none" strike="noStrike">
                <a:solidFill>
                  <a:srgbClr val="000000"/>
                </a:solidFill>
                <a:latin typeface="Itim"/>
                <a:ea typeface="Itim"/>
                <a:cs typeface="Itim"/>
                <a:sym typeface="Itim"/>
              </a:rPr>
              <a:t>Weekday classes</a:t>
            </a:r>
            <a:endParaRPr/>
          </a:p>
          <a:p>
            <a:pPr indent="0" lvl="1" marL="0" marR="0" rtl="0" algn="l">
              <a:lnSpc>
                <a:spcPct val="110000"/>
              </a:lnSpc>
              <a:spcBef>
                <a:spcPts val="0"/>
              </a:spcBef>
              <a:spcAft>
                <a:spcPts val="0"/>
              </a:spcAft>
              <a:buNone/>
            </a:pPr>
            <a:r>
              <a:rPr b="0" i="0" lang="en-US" sz="2100" u="none" cap="none" strike="noStrike">
                <a:solidFill>
                  <a:srgbClr val="000000"/>
                </a:solidFill>
                <a:latin typeface="Itim"/>
                <a:ea typeface="Itim"/>
                <a:cs typeface="Itim"/>
                <a:sym typeface="Itim"/>
              </a:rPr>
              <a:t>6:30pm-8:30pm</a:t>
            </a:r>
            <a:endParaRPr/>
          </a:p>
        </p:txBody>
      </p:sp>
      <p:sp>
        <p:nvSpPr>
          <p:cNvPr id="320" name="Google Shape;320;p26"/>
          <p:cNvSpPr txBox="1"/>
          <p:nvPr/>
        </p:nvSpPr>
        <p:spPr>
          <a:xfrm>
            <a:off x="1028700" y="8080601"/>
            <a:ext cx="3339900" cy="6789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US" sz="2100" u="none" cap="none" strike="noStrike">
                <a:solidFill>
                  <a:srgbClr val="000000"/>
                </a:solidFill>
                <a:latin typeface="Itim"/>
                <a:ea typeface="Itim"/>
                <a:cs typeface="Itim"/>
                <a:sym typeface="Itim"/>
              </a:rPr>
              <a:t>Saturday classes</a:t>
            </a:r>
            <a:endParaRPr/>
          </a:p>
          <a:p>
            <a:pPr indent="0" lvl="1" marL="0" marR="0" rtl="0" algn="l">
              <a:lnSpc>
                <a:spcPct val="110000"/>
              </a:lnSpc>
              <a:spcBef>
                <a:spcPts val="0"/>
              </a:spcBef>
              <a:spcAft>
                <a:spcPts val="0"/>
              </a:spcAft>
              <a:buNone/>
            </a:pPr>
            <a:r>
              <a:rPr b="0" i="0" lang="en-US" sz="2100" u="none" cap="none" strike="noStrike">
                <a:solidFill>
                  <a:srgbClr val="000000"/>
                </a:solidFill>
                <a:latin typeface="Itim"/>
                <a:ea typeface="Itim"/>
                <a:cs typeface="Itim"/>
                <a:sym typeface="Itim"/>
              </a:rPr>
              <a:t>10:30am-12:30pm</a:t>
            </a:r>
            <a:endParaRPr/>
          </a:p>
        </p:txBody>
      </p:sp>
      <p:sp>
        <p:nvSpPr>
          <p:cNvPr id="321" name="Google Shape;321;p26"/>
          <p:cNvSpPr txBox="1"/>
          <p:nvPr/>
        </p:nvSpPr>
        <p:spPr>
          <a:xfrm>
            <a:off x="7208624" y="16837514"/>
            <a:ext cx="3870900" cy="461700"/>
          </a:xfrm>
          <a:prstGeom prst="rect">
            <a:avLst/>
          </a:prstGeom>
          <a:noFill/>
          <a:ln>
            <a:noFill/>
          </a:ln>
        </p:spPr>
        <p:txBody>
          <a:bodyPr anchorCtr="0" anchor="t" bIns="0" lIns="0" spcFirstLastPara="1" rIns="0" wrap="square" tIns="0">
            <a:spAutoFit/>
          </a:bodyPr>
          <a:lstStyle/>
          <a:p>
            <a:pPr indent="0" lvl="1" marL="0" marR="0" rtl="0" algn="r">
              <a:lnSpc>
                <a:spcPct val="140013"/>
              </a:lnSpc>
              <a:spcBef>
                <a:spcPts val="0"/>
              </a:spcBef>
              <a:spcAft>
                <a:spcPts val="0"/>
              </a:spcAft>
              <a:buNone/>
            </a:pPr>
            <a:r>
              <a:rPr b="1" i="0" lang="en-US" sz="2999" u="none" cap="none" strike="noStrike">
                <a:solidFill>
                  <a:srgbClr val="169B88"/>
                </a:solidFill>
                <a:latin typeface="Itim"/>
                <a:ea typeface="Itim"/>
                <a:cs typeface="Itim"/>
                <a:sym typeface="Itim"/>
              </a:rPr>
              <a:t>Description</a:t>
            </a:r>
            <a:endParaRPr/>
          </a:p>
        </p:txBody>
      </p:sp>
      <p:sp>
        <p:nvSpPr>
          <p:cNvPr id="322" name="Google Shape;322;p26"/>
          <p:cNvSpPr txBox="1"/>
          <p:nvPr/>
        </p:nvSpPr>
        <p:spPr>
          <a:xfrm>
            <a:off x="7208624" y="17576220"/>
            <a:ext cx="2479800" cy="812700"/>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US" sz="2200" u="none" cap="none" strike="noStrike">
                <a:solidFill>
                  <a:srgbClr val="000000"/>
                </a:solidFill>
                <a:latin typeface="Itim"/>
                <a:ea typeface="Itim"/>
                <a:cs typeface="Itim"/>
                <a:sym typeface="Itim"/>
              </a:rPr>
              <a:t>Elaborate on what you want to discuss.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27"/>
          <p:cNvSpPr/>
          <p:nvPr/>
        </p:nvSpPr>
        <p:spPr>
          <a:xfrm>
            <a:off x="1028700" y="1288642"/>
            <a:ext cx="7404511" cy="7633517"/>
          </a:xfrm>
          <a:custGeom>
            <a:rect b="b" l="l" r="r" t="t"/>
            <a:pathLst>
              <a:path extrusionOk="0" h="7633517" w="7404511">
                <a:moveTo>
                  <a:pt x="0" y="0"/>
                </a:moveTo>
                <a:lnTo>
                  <a:pt x="7404511" y="0"/>
                </a:lnTo>
                <a:lnTo>
                  <a:pt x="7404511" y="7633516"/>
                </a:lnTo>
                <a:lnTo>
                  <a:pt x="0" y="7633516"/>
                </a:lnTo>
                <a:lnTo>
                  <a:pt x="0" y="0"/>
                </a:lnTo>
                <a:close/>
              </a:path>
            </a:pathLst>
          </a:custGeom>
          <a:blipFill rotWithShape="1">
            <a:blip r:embed="rId3">
              <a:alphaModFix/>
            </a:blip>
            <a:stretch>
              <a:fillRect b="0" l="0" r="0" t="0"/>
            </a:stretch>
          </a:blipFill>
          <a:ln>
            <a:noFill/>
          </a:ln>
        </p:spPr>
      </p:sp>
      <p:grpSp>
        <p:nvGrpSpPr>
          <p:cNvPr id="328" name="Google Shape;328;p27"/>
          <p:cNvGrpSpPr/>
          <p:nvPr/>
        </p:nvGrpSpPr>
        <p:grpSpPr>
          <a:xfrm>
            <a:off x="9046949" y="2319342"/>
            <a:ext cx="7864595" cy="5422119"/>
            <a:chOff x="-30677" y="0"/>
            <a:chExt cx="2814715" cy="1940560"/>
          </a:xfrm>
        </p:grpSpPr>
        <p:sp>
          <p:nvSpPr>
            <p:cNvPr id="329" name="Google Shape;329;p27"/>
            <p:cNvSpPr/>
            <p:nvPr/>
          </p:nvSpPr>
          <p:spPr>
            <a:xfrm>
              <a:off x="-30677" y="34062"/>
              <a:ext cx="2814715" cy="1872436"/>
            </a:xfrm>
            <a:custGeom>
              <a:rect b="b" l="l" r="r" t="t"/>
              <a:pathLst>
                <a:path extrusionOk="0" h="1872436" w="2814715">
                  <a:moveTo>
                    <a:pt x="1407357" y="1498"/>
                  </a:moveTo>
                  <a:cubicBezTo>
                    <a:pt x="926792" y="0"/>
                    <a:pt x="481810" y="177828"/>
                    <a:pt x="240905" y="467647"/>
                  </a:cubicBezTo>
                  <a:cubicBezTo>
                    <a:pt x="0" y="757466"/>
                    <a:pt x="0" y="1114970"/>
                    <a:pt x="240905" y="1404789"/>
                  </a:cubicBezTo>
                  <a:cubicBezTo>
                    <a:pt x="481810" y="1694608"/>
                    <a:pt x="926792" y="1872436"/>
                    <a:pt x="1407357" y="1870938"/>
                  </a:cubicBezTo>
                  <a:cubicBezTo>
                    <a:pt x="1887922" y="1872436"/>
                    <a:pt x="2332904" y="1694608"/>
                    <a:pt x="2573809" y="1404789"/>
                  </a:cubicBezTo>
                  <a:cubicBezTo>
                    <a:pt x="2814714" y="1114970"/>
                    <a:pt x="2814714" y="757466"/>
                    <a:pt x="2573809" y="467647"/>
                  </a:cubicBezTo>
                  <a:cubicBezTo>
                    <a:pt x="2332904" y="177828"/>
                    <a:pt x="1887922" y="0"/>
                    <a:pt x="1407357" y="1498"/>
                  </a:cubicBezTo>
                  <a:close/>
                </a:path>
              </a:pathLst>
            </a:custGeom>
            <a:blipFill rotWithShape="1">
              <a:blip r:embed="rId4">
                <a:alphaModFix/>
              </a:blip>
              <a:stretch>
                <a:fillRect b="-12088" l="219" r="219" t="-31379"/>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7"/>
            <p:cNvSpPr/>
            <p:nvPr/>
          </p:nvSpPr>
          <p:spPr>
            <a:xfrm>
              <a:off x="0" y="0"/>
              <a:ext cx="2753360" cy="1940560"/>
            </a:xfrm>
            <a:custGeom>
              <a:rect b="b" l="l" r="r" t="t"/>
              <a:pathLst>
                <a:path extrusionOk="0" h="1940560" w="2753360">
                  <a:moveTo>
                    <a:pt x="1376680" y="1940560"/>
                  </a:moveTo>
                  <a:cubicBezTo>
                    <a:pt x="617220" y="1940560"/>
                    <a:pt x="0" y="1504950"/>
                    <a:pt x="0" y="970280"/>
                  </a:cubicBezTo>
                  <a:cubicBezTo>
                    <a:pt x="0" y="435610"/>
                    <a:pt x="617220" y="0"/>
                    <a:pt x="1376680" y="0"/>
                  </a:cubicBezTo>
                  <a:cubicBezTo>
                    <a:pt x="2136140" y="0"/>
                    <a:pt x="2753360" y="435610"/>
                    <a:pt x="2753360" y="970280"/>
                  </a:cubicBezTo>
                  <a:cubicBezTo>
                    <a:pt x="2753360" y="1504950"/>
                    <a:pt x="2136140" y="1940560"/>
                    <a:pt x="1376680" y="1940560"/>
                  </a:cubicBezTo>
                  <a:close/>
                  <a:moveTo>
                    <a:pt x="1376680" y="72390"/>
                  </a:moveTo>
                  <a:cubicBezTo>
                    <a:pt x="657860" y="72390"/>
                    <a:pt x="72390" y="474980"/>
                    <a:pt x="72390" y="970280"/>
                  </a:cubicBezTo>
                  <a:cubicBezTo>
                    <a:pt x="72390" y="1465580"/>
                    <a:pt x="657860" y="1868170"/>
                    <a:pt x="1376680" y="1868170"/>
                  </a:cubicBezTo>
                  <a:cubicBezTo>
                    <a:pt x="2095500" y="1868170"/>
                    <a:pt x="2680970" y="1465580"/>
                    <a:pt x="2680970" y="970280"/>
                  </a:cubicBezTo>
                  <a:cubicBezTo>
                    <a:pt x="2680970" y="474980"/>
                    <a:pt x="2096770" y="72390"/>
                    <a:pt x="1376680" y="7239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1" name="Google Shape;331;p27"/>
          <p:cNvSpPr txBox="1"/>
          <p:nvPr/>
        </p:nvSpPr>
        <p:spPr>
          <a:xfrm>
            <a:off x="9132664" y="805375"/>
            <a:ext cx="7693200" cy="1416000"/>
          </a:xfrm>
          <a:prstGeom prst="rect">
            <a:avLst/>
          </a:prstGeom>
          <a:noFill/>
          <a:ln>
            <a:noFill/>
          </a:ln>
        </p:spPr>
        <p:txBody>
          <a:bodyPr anchorCtr="0" anchor="t" bIns="0" lIns="0" spcFirstLastPara="1" rIns="0" wrap="square" tIns="0">
            <a:spAutoFit/>
          </a:bodyPr>
          <a:lstStyle/>
          <a:p>
            <a:pPr indent="0" lvl="0" marL="0" marR="0" rtl="0" algn="ctr">
              <a:lnSpc>
                <a:spcPct val="107000"/>
              </a:lnSpc>
              <a:spcBef>
                <a:spcPts val="0"/>
              </a:spcBef>
              <a:spcAft>
                <a:spcPts val="0"/>
              </a:spcAft>
              <a:buNone/>
            </a:pPr>
            <a:r>
              <a:rPr b="0" i="0" lang="en-US" sz="9200" u="none" cap="none" strike="noStrike">
                <a:solidFill>
                  <a:srgbClr val="F55154"/>
                </a:solidFill>
                <a:latin typeface="Yellowtail"/>
                <a:ea typeface="Yellowtail"/>
                <a:cs typeface="Yellowtail"/>
                <a:sym typeface="Yellowtail"/>
              </a:rPr>
              <a:t>Our History</a:t>
            </a:r>
            <a:endParaRPr/>
          </a:p>
        </p:txBody>
      </p:sp>
      <p:sp>
        <p:nvSpPr>
          <p:cNvPr id="332" name="Google Shape;332;p27"/>
          <p:cNvSpPr txBox="1"/>
          <p:nvPr/>
        </p:nvSpPr>
        <p:spPr>
          <a:xfrm>
            <a:off x="10640383" y="7959768"/>
            <a:ext cx="4677600" cy="1389900"/>
          </a:xfrm>
          <a:prstGeom prst="rect">
            <a:avLst/>
          </a:prstGeom>
          <a:noFill/>
          <a:ln>
            <a:noFill/>
          </a:ln>
        </p:spPr>
        <p:txBody>
          <a:bodyPr anchorCtr="0" anchor="t" bIns="0" lIns="0" spcFirstLastPara="1" rIns="0" wrap="square" tIns="0">
            <a:spAutoFit/>
          </a:bodyPr>
          <a:lstStyle/>
          <a:p>
            <a:pPr indent="0" lvl="1" marL="0" marR="0" rtl="0" algn="ctr">
              <a:lnSpc>
                <a:spcPct val="110000"/>
              </a:lnSpc>
              <a:spcBef>
                <a:spcPts val="0"/>
              </a:spcBef>
              <a:spcAft>
                <a:spcPts val="0"/>
              </a:spcAft>
              <a:buNone/>
            </a:pPr>
            <a:r>
              <a:rPr b="0" i="0" lang="en-US" sz="2100" u="none" cap="none" strike="noStrike">
                <a:solidFill>
                  <a:srgbClr val="000000"/>
                </a:solidFill>
                <a:latin typeface="Itim"/>
                <a:ea typeface="Itim"/>
                <a:cs typeface="Itim"/>
                <a:sym typeface="Itim"/>
              </a:rPr>
              <a:t>Presentations are communication tools that can be used as demonstrations, lectures, speeches, reports, and more. It is mostly presented before an audience. </a:t>
            </a:r>
            <a:endParaRPr/>
          </a:p>
        </p:txBody>
      </p:sp>
      <p:sp>
        <p:nvSpPr>
          <p:cNvPr id="333" name="Google Shape;333;p27"/>
          <p:cNvSpPr/>
          <p:nvPr/>
        </p:nvSpPr>
        <p:spPr>
          <a:xfrm>
            <a:off x="15534933" y="5462382"/>
            <a:ext cx="4296367" cy="7993240"/>
          </a:xfrm>
          <a:custGeom>
            <a:rect b="b" l="l" r="r" t="t"/>
            <a:pathLst>
              <a:path extrusionOk="0" h="7993240" w="4296367">
                <a:moveTo>
                  <a:pt x="0" y="0"/>
                </a:moveTo>
                <a:lnTo>
                  <a:pt x="4296367" y="0"/>
                </a:lnTo>
                <a:lnTo>
                  <a:pt x="4296367" y="7993241"/>
                </a:lnTo>
                <a:lnTo>
                  <a:pt x="0" y="7993241"/>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id="338" name="Google Shape;338;p28"/>
          <p:cNvPicPr preferRelativeResize="0"/>
          <p:nvPr/>
        </p:nvPicPr>
        <p:blipFill>
          <a:blip r:embed="rId3">
            <a:alphaModFix/>
          </a:blip>
          <a:stretch>
            <a:fillRect/>
          </a:stretch>
        </p:blipFill>
        <p:spPr>
          <a:xfrm>
            <a:off x="-79524" y="-35700"/>
            <a:ext cx="18447048" cy="10358401"/>
          </a:xfrm>
          <a:prstGeom prst="rect">
            <a:avLst/>
          </a:prstGeom>
          <a:noFill/>
          <a:ln>
            <a:noFill/>
          </a:ln>
        </p:spPr>
      </p:pic>
      <p:grpSp>
        <p:nvGrpSpPr>
          <p:cNvPr id="339" name="Google Shape;339;p28"/>
          <p:cNvGrpSpPr/>
          <p:nvPr/>
        </p:nvGrpSpPr>
        <p:grpSpPr>
          <a:xfrm>
            <a:off x="3489671" y="1834616"/>
            <a:ext cx="11308733" cy="6618460"/>
            <a:chOff x="0" y="-47625"/>
            <a:chExt cx="2978412" cy="1743122"/>
          </a:xfrm>
        </p:grpSpPr>
        <p:sp>
          <p:nvSpPr>
            <p:cNvPr id="340" name="Google Shape;340;p28"/>
            <p:cNvSpPr/>
            <p:nvPr/>
          </p:nvSpPr>
          <p:spPr>
            <a:xfrm>
              <a:off x="0" y="0"/>
              <a:ext cx="2978412" cy="1695497"/>
            </a:xfrm>
            <a:custGeom>
              <a:rect b="b" l="l" r="r" t="t"/>
              <a:pathLst>
                <a:path extrusionOk="0" h="1695497" w="2978412">
                  <a:moveTo>
                    <a:pt x="20538" y="0"/>
                  </a:moveTo>
                  <a:lnTo>
                    <a:pt x="2957874" y="0"/>
                  </a:lnTo>
                  <a:cubicBezTo>
                    <a:pt x="2969217" y="0"/>
                    <a:pt x="2978412" y="9195"/>
                    <a:pt x="2978412" y="20538"/>
                  </a:cubicBezTo>
                  <a:lnTo>
                    <a:pt x="2978412" y="1674959"/>
                  </a:lnTo>
                  <a:cubicBezTo>
                    <a:pt x="2978412" y="1686302"/>
                    <a:pt x="2969217" y="1695497"/>
                    <a:pt x="2957874" y="1695497"/>
                  </a:cubicBezTo>
                  <a:lnTo>
                    <a:pt x="20538" y="1695497"/>
                  </a:lnTo>
                  <a:cubicBezTo>
                    <a:pt x="15091" y="1695497"/>
                    <a:pt x="9867" y="1693333"/>
                    <a:pt x="6015" y="1689482"/>
                  </a:cubicBezTo>
                  <a:cubicBezTo>
                    <a:pt x="2164" y="1685630"/>
                    <a:pt x="0" y="1680406"/>
                    <a:pt x="0" y="1674959"/>
                  </a:cubicBezTo>
                  <a:lnTo>
                    <a:pt x="0" y="20538"/>
                  </a:lnTo>
                  <a:cubicBezTo>
                    <a:pt x="0" y="15091"/>
                    <a:pt x="2164" y="9867"/>
                    <a:pt x="6015" y="6015"/>
                  </a:cubicBezTo>
                  <a:cubicBezTo>
                    <a:pt x="9867" y="2164"/>
                    <a:pt x="15091" y="0"/>
                    <a:pt x="20538" y="0"/>
                  </a:cubicBezTo>
                  <a:close/>
                </a:path>
              </a:pathLst>
            </a:custGeom>
            <a:solidFill>
              <a:srgbClr val="A2C8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8"/>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2" name="Google Shape;342;p28"/>
          <p:cNvSpPr txBox="1"/>
          <p:nvPr/>
        </p:nvSpPr>
        <p:spPr>
          <a:xfrm>
            <a:off x="2963298" y="4157790"/>
            <a:ext cx="12361500" cy="25338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16462" u="none" cap="none" strike="noStrike">
                <a:solidFill>
                  <a:srgbClr val="FFFFFF"/>
                </a:solidFill>
                <a:latin typeface="Yellowtail"/>
                <a:ea typeface="Yellowtail"/>
                <a:cs typeface="Yellowtail"/>
                <a:sym typeface="Yellowtail"/>
              </a:rPr>
              <a:t>About Us</a:t>
            </a:r>
            <a:endParaRPr/>
          </a:p>
        </p:txBody>
      </p:sp>
      <p:sp>
        <p:nvSpPr>
          <p:cNvPr id="343" name="Google Shape;343;p28"/>
          <p:cNvSpPr txBox="1"/>
          <p:nvPr/>
        </p:nvSpPr>
        <p:spPr>
          <a:xfrm>
            <a:off x="7581511" y="1853531"/>
            <a:ext cx="3125100" cy="2562900"/>
          </a:xfrm>
          <a:prstGeom prst="rect">
            <a:avLst/>
          </a:prstGeom>
          <a:noFill/>
          <a:ln>
            <a:noFill/>
          </a:ln>
        </p:spPr>
        <p:txBody>
          <a:bodyPr anchorCtr="0" anchor="t" bIns="0" lIns="0" spcFirstLastPara="1" rIns="0" wrap="square" tIns="0">
            <a:spAutoFit/>
          </a:bodyPr>
          <a:lstStyle/>
          <a:p>
            <a:pPr indent="0" lvl="1" marL="0" marR="0" rtl="0" algn="ctr">
              <a:lnSpc>
                <a:spcPct val="140003"/>
              </a:lnSpc>
              <a:spcBef>
                <a:spcPts val="0"/>
              </a:spcBef>
              <a:spcAft>
                <a:spcPts val="0"/>
              </a:spcAft>
              <a:buNone/>
            </a:pPr>
            <a:r>
              <a:rPr b="0" i="0" lang="en-US" sz="16651" u="none" cap="none" strike="noStrike">
                <a:solidFill>
                  <a:srgbClr val="F55154"/>
                </a:solidFill>
                <a:latin typeface="Itim"/>
                <a:ea typeface="Itim"/>
                <a:cs typeface="Itim"/>
                <a:sym typeface="Itim"/>
              </a:rPr>
              <a:t>03</a:t>
            </a:r>
            <a:endParaRPr/>
          </a:p>
        </p:txBody>
      </p:sp>
      <p:sp>
        <p:nvSpPr>
          <p:cNvPr id="344" name="Google Shape;344;p28"/>
          <p:cNvSpPr txBox="1"/>
          <p:nvPr/>
        </p:nvSpPr>
        <p:spPr>
          <a:xfrm>
            <a:off x="6483629" y="7024815"/>
            <a:ext cx="5320800" cy="3231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000000"/>
                </a:solidFill>
                <a:latin typeface="Itim"/>
                <a:ea typeface="Itim"/>
                <a:cs typeface="Itim"/>
                <a:sym typeface="Itim"/>
              </a:rPr>
              <a:t>Elaborate on what you want to discuss.</a:t>
            </a:r>
            <a:endParaRPr/>
          </a:p>
        </p:txBody>
      </p:sp>
      <p:sp>
        <p:nvSpPr>
          <p:cNvPr id="345" name="Google Shape;345;p28"/>
          <p:cNvSpPr/>
          <p:nvPr/>
        </p:nvSpPr>
        <p:spPr>
          <a:xfrm>
            <a:off x="11804371" y="-1587410"/>
            <a:ext cx="6242406" cy="8393150"/>
          </a:xfrm>
          <a:custGeom>
            <a:rect b="b" l="l" r="r" t="t"/>
            <a:pathLst>
              <a:path extrusionOk="0" h="8393150" w="6242406">
                <a:moveTo>
                  <a:pt x="0" y="0"/>
                </a:moveTo>
                <a:lnTo>
                  <a:pt x="6242405" y="0"/>
                </a:lnTo>
                <a:lnTo>
                  <a:pt x="6242405" y="8393150"/>
                </a:lnTo>
                <a:lnTo>
                  <a:pt x="0" y="8393150"/>
                </a:lnTo>
                <a:lnTo>
                  <a:pt x="0" y="0"/>
                </a:lnTo>
                <a:close/>
              </a:path>
            </a:pathLst>
          </a:custGeom>
          <a:blipFill rotWithShape="1">
            <a:blip r:embed="rId4">
              <a:alphaModFix/>
            </a:blip>
            <a:stretch>
              <a:fillRect b="0" l="0" r="0" t="0"/>
            </a:stretch>
          </a:blipFill>
          <a:ln>
            <a:noFill/>
          </a:ln>
        </p:spPr>
      </p:sp>
      <p:sp>
        <p:nvSpPr>
          <p:cNvPr id="346" name="Google Shape;346;p28"/>
          <p:cNvSpPr/>
          <p:nvPr/>
        </p:nvSpPr>
        <p:spPr>
          <a:xfrm rot="-543719">
            <a:off x="130485" y="4121167"/>
            <a:ext cx="5660039" cy="5377036"/>
          </a:xfrm>
          <a:custGeom>
            <a:rect b="b" l="l" r="r" t="t"/>
            <a:pathLst>
              <a:path extrusionOk="0" h="5377137" w="5660145">
                <a:moveTo>
                  <a:pt x="0" y="0"/>
                </a:moveTo>
                <a:lnTo>
                  <a:pt x="5660145" y="0"/>
                </a:lnTo>
                <a:lnTo>
                  <a:pt x="5660145" y="5377138"/>
                </a:lnTo>
                <a:lnTo>
                  <a:pt x="0" y="5377138"/>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29"/>
          <p:cNvSpPr/>
          <p:nvPr/>
        </p:nvSpPr>
        <p:spPr>
          <a:xfrm>
            <a:off x="5627689" y="2263958"/>
            <a:ext cx="7309851" cy="12966476"/>
          </a:xfrm>
          <a:custGeom>
            <a:rect b="b" l="l" r="r" t="t"/>
            <a:pathLst>
              <a:path extrusionOk="0" h="12966476" w="7309851">
                <a:moveTo>
                  <a:pt x="0" y="0"/>
                </a:moveTo>
                <a:lnTo>
                  <a:pt x="7309851" y="0"/>
                </a:lnTo>
                <a:lnTo>
                  <a:pt x="7309851" y="12966477"/>
                </a:lnTo>
                <a:lnTo>
                  <a:pt x="0" y="12966477"/>
                </a:lnTo>
                <a:lnTo>
                  <a:pt x="0" y="0"/>
                </a:lnTo>
                <a:close/>
              </a:path>
            </a:pathLst>
          </a:custGeom>
          <a:blipFill rotWithShape="1">
            <a:blip r:embed="rId3">
              <a:alphaModFix/>
            </a:blip>
            <a:stretch>
              <a:fillRect b="0" l="0" r="0" t="0"/>
            </a:stretch>
          </a:blipFill>
          <a:ln>
            <a:noFill/>
          </a:ln>
        </p:spPr>
      </p:sp>
      <p:sp>
        <p:nvSpPr>
          <p:cNvPr id="352" name="Google Shape;352;p29"/>
          <p:cNvSpPr txBox="1"/>
          <p:nvPr/>
        </p:nvSpPr>
        <p:spPr>
          <a:xfrm>
            <a:off x="1225738" y="2605384"/>
            <a:ext cx="3870900" cy="461700"/>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169B88"/>
                </a:solidFill>
                <a:latin typeface="Itim"/>
                <a:ea typeface="Itim"/>
                <a:cs typeface="Itim"/>
                <a:sym typeface="Itim"/>
              </a:rPr>
              <a:t>Tools &amp; Materials</a:t>
            </a:r>
            <a:endParaRPr/>
          </a:p>
        </p:txBody>
      </p:sp>
      <p:sp>
        <p:nvSpPr>
          <p:cNvPr id="353" name="Google Shape;353;p29"/>
          <p:cNvSpPr/>
          <p:nvPr/>
        </p:nvSpPr>
        <p:spPr>
          <a:xfrm>
            <a:off x="-614799" y="-1077393"/>
            <a:ext cx="2979886" cy="3920903"/>
          </a:xfrm>
          <a:custGeom>
            <a:rect b="b" l="l" r="r" t="t"/>
            <a:pathLst>
              <a:path extrusionOk="0" h="3920903" w="2979886">
                <a:moveTo>
                  <a:pt x="0" y="0"/>
                </a:moveTo>
                <a:lnTo>
                  <a:pt x="2979886" y="0"/>
                </a:lnTo>
                <a:lnTo>
                  <a:pt x="2979886" y="3920902"/>
                </a:lnTo>
                <a:lnTo>
                  <a:pt x="0" y="3920902"/>
                </a:lnTo>
                <a:lnTo>
                  <a:pt x="0" y="0"/>
                </a:lnTo>
                <a:close/>
              </a:path>
            </a:pathLst>
          </a:custGeom>
          <a:blipFill rotWithShape="1">
            <a:blip r:embed="rId4">
              <a:alphaModFix/>
            </a:blip>
            <a:stretch>
              <a:fillRect b="0" l="0" r="0" t="0"/>
            </a:stretch>
          </a:blipFill>
          <a:ln>
            <a:noFill/>
          </a:ln>
        </p:spPr>
      </p:sp>
      <p:sp>
        <p:nvSpPr>
          <p:cNvPr id="354" name="Google Shape;354;p29"/>
          <p:cNvSpPr/>
          <p:nvPr/>
        </p:nvSpPr>
        <p:spPr>
          <a:xfrm>
            <a:off x="16313018" y="-1077393"/>
            <a:ext cx="2979886" cy="3920903"/>
          </a:xfrm>
          <a:custGeom>
            <a:rect b="b" l="l" r="r" t="t"/>
            <a:pathLst>
              <a:path extrusionOk="0" h="3920903" w="2979886">
                <a:moveTo>
                  <a:pt x="0" y="0"/>
                </a:moveTo>
                <a:lnTo>
                  <a:pt x="2979886" y="0"/>
                </a:lnTo>
                <a:lnTo>
                  <a:pt x="2979886" y="3920902"/>
                </a:lnTo>
                <a:lnTo>
                  <a:pt x="0" y="3920902"/>
                </a:lnTo>
                <a:lnTo>
                  <a:pt x="0" y="0"/>
                </a:lnTo>
                <a:close/>
              </a:path>
            </a:pathLst>
          </a:custGeom>
          <a:blipFill rotWithShape="1">
            <a:blip r:embed="rId4">
              <a:alphaModFix/>
            </a:blip>
            <a:stretch>
              <a:fillRect b="0" l="0" r="0" t="0"/>
            </a:stretch>
          </a:blipFill>
          <a:ln>
            <a:noFill/>
          </a:ln>
        </p:spPr>
      </p:sp>
      <p:sp>
        <p:nvSpPr>
          <p:cNvPr id="355" name="Google Shape;355;p29"/>
          <p:cNvSpPr txBox="1"/>
          <p:nvPr/>
        </p:nvSpPr>
        <p:spPr>
          <a:xfrm>
            <a:off x="4203060" y="588066"/>
            <a:ext cx="9882000" cy="1416000"/>
          </a:xfrm>
          <a:prstGeom prst="rect">
            <a:avLst/>
          </a:prstGeom>
          <a:noFill/>
          <a:ln>
            <a:noFill/>
          </a:ln>
        </p:spPr>
        <p:txBody>
          <a:bodyPr anchorCtr="0" anchor="t" bIns="0" lIns="0" spcFirstLastPara="1" rIns="0" wrap="square" tIns="0">
            <a:spAutoFit/>
          </a:bodyPr>
          <a:lstStyle/>
          <a:p>
            <a:pPr indent="0" lvl="0" marL="0" marR="0" rtl="0" algn="ctr">
              <a:lnSpc>
                <a:spcPct val="107000"/>
              </a:lnSpc>
              <a:spcBef>
                <a:spcPts val="0"/>
              </a:spcBef>
              <a:spcAft>
                <a:spcPts val="0"/>
              </a:spcAft>
              <a:buNone/>
            </a:pPr>
            <a:r>
              <a:rPr b="0" i="0" lang="en-US" sz="9200" u="none" cap="none" strike="noStrike">
                <a:solidFill>
                  <a:srgbClr val="F55154"/>
                </a:solidFill>
                <a:latin typeface="Yellowtail"/>
                <a:ea typeface="Yellowtail"/>
                <a:cs typeface="Yellowtail"/>
                <a:sym typeface="Yellowtail"/>
              </a:rPr>
              <a:t>How to Make a Wreath</a:t>
            </a:r>
            <a:endParaRPr/>
          </a:p>
        </p:txBody>
      </p:sp>
      <p:sp>
        <p:nvSpPr>
          <p:cNvPr id="356" name="Google Shape;356;p29"/>
          <p:cNvSpPr txBox="1"/>
          <p:nvPr/>
        </p:nvSpPr>
        <p:spPr>
          <a:xfrm>
            <a:off x="12880390" y="2605384"/>
            <a:ext cx="3870900" cy="461700"/>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169B88"/>
                </a:solidFill>
                <a:latin typeface="Itim"/>
                <a:ea typeface="Itim"/>
                <a:cs typeface="Itim"/>
                <a:sym typeface="Itim"/>
              </a:rPr>
              <a:t>Important Tips</a:t>
            </a:r>
            <a:endParaRPr/>
          </a:p>
        </p:txBody>
      </p:sp>
      <p:grpSp>
        <p:nvGrpSpPr>
          <p:cNvPr id="357" name="Google Shape;357;p29"/>
          <p:cNvGrpSpPr/>
          <p:nvPr/>
        </p:nvGrpSpPr>
        <p:grpSpPr>
          <a:xfrm>
            <a:off x="1536858" y="3169260"/>
            <a:ext cx="3506900" cy="6317597"/>
            <a:chOff x="0" y="-47625"/>
            <a:chExt cx="923622" cy="1663883"/>
          </a:xfrm>
        </p:grpSpPr>
        <p:sp>
          <p:nvSpPr>
            <p:cNvPr id="358" name="Google Shape;358;p29"/>
            <p:cNvSpPr/>
            <p:nvPr/>
          </p:nvSpPr>
          <p:spPr>
            <a:xfrm>
              <a:off x="0" y="0"/>
              <a:ext cx="923622" cy="1616258"/>
            </a:xfrm>
            <a:custGeom>
              <a:rect b="b" l="l" r="r" t="t"/>
              <a:pathLst>
                <a:path extrusionOk="0" h="1616258" w="923622">
                  <a:moveTo>
                    <a:pt x="22076" y="0"/>
                  </a:moveTo>
                  <a:lnTo>
                    <a:pt x="901545" y="0"/>
                  </a:lnTo>
                  <a:cubicBezTo>
                    <a:pt x="913738" y="0"/>
                    <a:pt x="923622" y="9884"/>
                    <a:pt x="923622" y="22076"/>
                  </a:cubicBezTo>
                  <a:lnTo>
                    <a:pt x="923622" y="1594182"/>
                  </a:lnTo>
                  <a:cubicBezTo>
                    <a:pt x="923622" y="1606374"/>
                    <a:pt x="913738" y="1616258"/>
                    <a:pt x="901545" y="1616258"/>
                  </a:cubicBezTo>
                  <a:lnTo>
                    <a:pt x="22076" y="1616258"/>
                  </a:lnTo>
                  <a:cubicBezTo>
                    <a:pt x="9884" y="1616258"/>
                    <a:pt x="0" y="1606374"/>
                    <a:pt x="0" y="1594182"/>
                  </a:cubicBezTo>
                  <a:lnTo>
                    <a:pt x="0" y="22076"/>
                  </a:lnTo>
                  <a:cubicBezTo>
                    <a:pt x="0" y="9884"/>
                    <a:pt x="9884" y="0"/>
                    <a:pt x="22076" y="0"/>
                  </a:cubicBezTo>
                  <a:close/>
                </a:path>
              </a:pathLst>
            </a:custGeom>
            <a:solidFill>
              <a:srgbClr val="C7E2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9"/>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0" name="Google Shape;360;p29"/>
          <p:cNvGrpSpPr/>
          <p:nvPr/>
        </p:nvGrpSpPr>
        <p:grpSpPr>
          <a:xfrm>
            <a:off x="13062327" y="3169260"/>
            <a:ext cx="3506900" cy="6317597"/>
            <a:chOff x="0" y="-47625"/>
            <a:chExt cx="923622" cy="1663883"/>
          </a:xfrm>
        </p:grpSpPr>
        <p:sp>
          <p:nvSpPr>
            <p:cNvPr id="361" name="Google Shape;361;p29"/>
            <p:cNvSpPr/>
            <p:nvPr/>
          </p:nvSpPr>
          <p:spPr>
            <a:xfrm>
              <a:off x="0" y="0"/>
              <a:ext cx="923622" cy="1616258"/>
            </a:xfrm>
            <a:custGeom>
              <a:rect b="b" l="l" r="r" t="t"/>
              <a:pathLst>
                <a:path extrusionOk="0" h="1616258" w="923622">
                  <a:moveTo>
                    <a:pt x="22076" y="0"/>
                  </a:moveTo>
                  <a:lnTo>
                    <a:pt x="901545" y="0"/>
                  </a:lnTo>
                  <a:cubicBezTo>
                    <a:pt x="913738" y="0"/>
                    <a:pt x="923622" y="9884"/>
                    <a:pt x="923622" y="22076"/>
                  </a:cubicBezTo>
                  <a:lnTo>
                    <a:pt x="923622" y="1594182"/>
                  </a:lnTo>
                  <a:cubicBezTo>
                    <a:pt x="923622" y="1606374"/>
                    <a:pt x="913738" y="1616258"/>
                    <a:pt x="901545" y="1616258"/>
                  </a:cubicBezTo>
                  <a:lnTo>
                    <a:pt x="22076" y="1616258"/>
                  </a:lnTo>
                  <a:cubicBezTo>
                    <a:pt x="9884" y="1616258"/>
                    <a:pt x="0" y="1606374"/>
                    <a:pt x="0" y="1594182"/>
                  </a:cubicBezTo>
                  <a:lnTo>
                    <a:pt x="0" y="22076"/>
                  </a:lnTo>
                  <a:cubicBezTo>
                    <a:pt x="0" y="9884"/>
                    <a:pt x="9884" y="0"/>
                    <a:pt x="22076" y="0"/>
                  </a:cubicBezTo>
                  <a:close/>
                </a:path>
              </a:pathLst>
            </a:custGeom>
            <a:solidFill>
              <a:srgbClr val="C7E2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9"/>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3" name="Google Shape;363;p29"/>
          <p:cNvSpPr txBox="1"/>
          <p:nvPr/>
        </p:nvSpPr>
        <p:spPr>
          <a:xfrm>
            <a:off x="14118912" y="3595984"/>
            <a:ext cx="1393800" cy="584700"/>
          </a:xfrm>
          <a:prstGeom prst="rect">
            <a:avLst/>
          </a:prstGeom>
          <a:noFill/>
          <a:ln>
            <a:noFill/>
          </a:ln>
        </p:spPr>
        <p:txBody>
          <a:bodyPr anchorCtr="0" anchor="t" bIns="0" lIns="0" spcFirstLastPara="1" rIns="0" wrap="square" tIns="0">
            <a:spAutoFit/>
          </a:bodyPr>
          <a:lstStyle/>
          <a:p>
            <a:pPr indent="0" lvl="1" marL="0" marR="0" rtl="0" algn="ctr">
              <a:lnSpc>
                <a:spcPct val="140010"/>
              </a:lnSpc>
              <a:spcBef>
                <a:spcPts val="0"/>
              </a:spcBef>
              <a:spcAft>
                <a:spcPts val="0"/>
              </a:spcAft>
              <a:buNone/>
            </a:pPr>
            <a:r>
              <a:rPr b="1" i="0" lang="en-US" sz="3799" u="none" cap="none" strike="noStrike">
                <a:solidFill>
                  <a:srgbClr val="F55154"/>
                </a:solidFill>
                <a:latin typeface="Itim"/>
                <a:ea typeface="Itim"/>
                <a:cs typeface="Itim"/>
                <a:sym typeface="Itim"/>
              </a:rPr>
              <a:t>01</a:t>
            </a:r>
            <a:endParaRPr/>
          </a:p>
        </p:txBody>
      </p:sp>
      <p:sp>
        <p:nvSpPr>
          <p:cNvPr id="364" name="Google Shape;364;p29"/>
          <p:cNvSpPr txBox="1"/>
          <p:nvPr/>
        </p:nvSpPr>
        <p:spPr>
          <a:xfrm>
            <a:off x="14118912" y="5651306"/>
            <a:ext cx="1393800" cy="584700"/>
          </a:xfrm>
          <a:prstGeom prst="rect">
            <a:avLst/>
          </a:prstGeom>
          <a:noFill/>
          <a:ln>
            <a:noFill/>
          </a:ln>
        </p:spPr>
        <p:txBody>
          <a:bodyPr anchorCtr="0" anchor="t" bIns="0" lIns="0" spcFirstLastPara="1" rIns="0" wrap="square" tIns="0">
            <a:spAutoFit/>
          </a:bodyPr>
          <a:lstStyle/>
          <a:p>
            <a:pPr indent="0" lvl="1" marL="0" marR="0" rtl="0" algn="ctr">
              <a:lnSpc>
                <a:spcPct val="140010"/>
              </a:lnSpc>
              <a:spcBef>
                <a:spcPts val="0"/>
              </a:spcBef>
              <a:spcAft>
                <a:spcPts val="0"/>
              </a:spcAft>
              <a:buNone/>
            </a:pPr>
            <a:r>
              <a:rPr b="1" i="0" lang="en-US" sz="3799" u="none" cap="none" strike="noStrike">
                <a:solidFill>
                  <a:srgbClr val="F55154"/>
                </a:solidFill>
                <a:latin typeface="Itim"/>
                <a:ea typeface="Itim"/>
                <a:cs typeface="Itim"/>
                <a:sym typeface="Itim"/>
              </a:rPr>
              <a:t>02</a:t>
            </a:r>
            <a:endParaRPr/>
          </a:p>
        </p:txBody>
      </p:sp>
      <p:sp>
        <p:nvSpPr>
          <p:cNvPr id="365" name="Google Shape;365;p29"/>
          <p:cNvSpPr txBox="1"/>
          <p:nvPr/>
        </p:nvSpPr>
        <p:spPr>
          <a:xfrm>
            <a:off x="14118912" y="7706627"/>
            <a:ext cx="1393800" cy="584700"/>
          </a:xfrm>
          <a:prstGeom prst="rect">
            <a:avLst/>
          </a:prstGeom>
          <a:noFill/>
          <a:ln>
            <a:noFill/>
          </a:ln>
        </p:spPr>
        <p:txBody>
          <a:bodyPr anchorCtr="0" anchor="t" bIns="0" lIns="0" spcFirstLastPara="1" rIns="0" wrap="square" tIns="0">
            <a:spAutoFit/>
          </a:bodyPr>
          <a:lstStyle/>
          <a:p>
            <a:pPr indent="0" lvl="1" marL="0" marR="0" rtl="0" algn="ctr">
              <a:lnSpc>
                <a:spcPct val="140010"/>
              </a:lnSpc>
              <a:spcBef>
                <a:spcPts val="0"/>
              </a:spcBef>
              <a:spcAft>
                <a:spcPts val="0"/>
              </a:spcAft>
              <a:buNone/>
            </a:pPr>
            <a:r>
              <a:rPr b="1" i="0" lang="en-US" sz="3799" u="none" cap="none" strike="noStrike">
                <a:solidFill>
                  <a:srgbClr val="F55154"/>
                </a:solidFill>
                <a:latin typeface="Itim"/>
                <a:ea typeface="Itim"/>
                <a:cs typeface="Itim"/>
                <a:sym typeface="Itim"/>
              </a:rPr>
              <a:t>03</a:t>
            </a:r>
            <a:endParaRPr/>
          </a:p>
        </p:txBody>
      </p:sp>
      <p:sp>
        <p:nvSpPr>
          <p:cNvPr id="366" name="Google Shape;366;p29"/>
          <p:cNvSpPr txBox="1"/>
          <p:nvPr/>
        </p:nvSpPr>
        <p:spPr>
          <a:xfrm>
            <a:off x="2050433" y="3643058"/>
            <a:ext cx="2479800" cy="5495100"/>
          </a:xfrm>
          <a:prstGeom prst="rect">
            <a:avLst/>
          </a:prstGeom>
          <a:noFill/>
          <a:ln>
            <a:noFill/>
          </a:ln>
        </p:spPr>
        <p:txBody>
          <a:bodyPr anchorCtr="0" anchor="t" bIns="0" lIns="0" spcFirstLastPara="1" rIns="0" wrap="square" tIns="0">
            <a:spAutoFit/>
          </a:bodyPr>
          <a:lstStyle/>
          <a:p>
            <a:pPr indent="0" lvl="0" marL="0" marR="0" rtl="0" algn="ctr">
              <a:lnSpc>
                <a:spcPct val="200000"/>
              </a:lnSpc>
              <a:spcBef>
                <a:spcPts val="0"/>
              </a:spcBef>
              <a:spcAft>
                <a:spcPts val="0"/>
              </a:spcAft>
              <a:buNone/>
            </a:pPr>
            <a:r>
              <a:rPr b="0" i="0" lang="en-US" sz="2100" u="none" cap="none" strike="noStrike">
                <a:solidFill>
                  <a:srgbClr val="000000"/>
                </a:solidFill>
                <a:latin typeface="Itim"/>
                <a:ea typeface="Itim"/>
                <a:cs typeface="Itim"/>
                <a:sym typeface="Itim"/>
              </a:rPr>
              <a:t>Wire frames</a:t>
            </a:r>
            <a:endParaRPr/>
          </a:p>
          <a:p>
            <a:pPr indent="0" lvl="0" marL="0" marR="0" rtl="0" algn="ctr">
              <a:lnSpc>
                <a:spcPct val="200000"/>
              </a:lnSpc>
              <a:spcBef>
                <a:spcPts val="0"/>
              </a:spcBef>
              <a:spcAft>
                <a:spcPts val="0"/>
              </a:spcAft>
              <a:buNone/>
            </a:pPr>
            <a:r>
              <a:rPr b="0" i="0" lang="en-US" sz="2100" u="none" cap="none" strike="noStrike">
                <a:solidFill>
                  <a:srgbClr val="000000"/>
                </a:solidFill>
                <a:latin typeface="Itim"/>
                <a:ea typeface="Itim"/>
                <a:cs typeface="Itim"/>
                <a:sym typeface="Itim"/>
              </a:rPr>
              <a:t>Wires</a:t>
            </a:r>
            <a:endParaRPr/>
          </a:p>
          <a:p>
            <a:pPr indent="0" lvl="0" marL="0" marR="0" rtl="0" algn="ctr">
              <a:lnSpc>
                <a:spcPct val="200000"/>
              </a:lnSpc>
              <a:spcBef>
                <a:spcPts val="0"/>
              </a:spcBef>
              <a:spcAft>
                <a:spcPts val="0"/>
              </a:spcAft>
              <a:buNone/>
            </a:pPr>
            <a:r>
              <a:rPr b="0" i="0" lang="en-US" sz="2100" u="none" cap="none" strike="noStrike">
                <a:solidFill>
                  <a:srgbClr val="000000"/>
                </a:solidFill>
                <a:latin typeface="Itim"/>
                <a:ea typeface="Itim"/>
                <a:cs typeface="Itim"/>
                <a:sym typeface="Itim"/>
              </a:rPr>
              <a:t>Plastic Flowers</a:t>
            </a:r>
            <a:endParaRPr/>
          </a:p>
          <a:p>
            <a:pPr indent="0" lvl="0" marL="0" marR="0" rtl="0" algn="ctr">
              <a:lnSpc>
                <a:spcPct val="200000"/>
              </a:lnSpc>
              <a:spcBef>
                <a:spcPts val="0"/>
              </a:spcBef>
              <a:spcAft>
                <a:spcPts val="0"/>
              </a:spcAft>
              <a:buNone/>
            </a:pPr>
            <a:r>
              <a:rPr b="0" i="0" lang="en-US" sz="2100" u="none" cap="none" strike="noStrike">
                <a:solidFill>
                  <a:srgbClr val="000000"/>
                </a:solidFill>
                <a:latin typeface="Itim"/>
                <a:ea typeface="Itim"/>
                <a:cs typeface="Itim"/>
                <a:sym typeface="Itim"/>
              </a:rPr>
              <a:t>Tartan Ribbons</a:t>
            </a:r>
            <a:endParaRPr/>
          </a:p>
          <a:p>
            <a:pPr indent="0" lvl="0" marL="0" marR="0" rtl="0" algn="ctr">
              <a:lnSpc>
                <a:spcPct val="200000"/>
              </a:lnSpc>
              <a:spcBef>
                <a:spcPts val="0"/>
              </a:spcBef>
              <a:spcAft>
                <a:spcPts val="0"/>
              </a:spcAft>
              <a:buNone/>
            </a:pPr>
            <a:r>
              <a:rPr b="0" i="0" lang="en-US" sz="2100" u="none" cap="none" strike="noStrike">
                <a:solidFill>
                  <a:srgbClr val="000000"/>
                </a:solidFill>
                <a:latin typeface="Itim"/>
                <a:ea typeface="Itim"/>
                <a:cs typeface="Itim"/>
                <a:sym typeface="Itim"/>
              </a:rPr>
              <a:t>Wreath wrap</a:t>
            </a:r>
            <a:endParaRPr/>
          </a:p>
          <a:p>
            <a:pPr indent="0" lvl="0" marL="0" marR="0" rtl="0" algn="ctr">
              <a:lnSpc>
                <a:spcPct val="200000"/>
              </a:lnSpc>
              <a:spcBef>
                <a:spcPts val="0"/>
              </a:spcBef>
              <a:spcAft>
                <a:spcPts val="0"/>
              </a:spcAft>
              <a:buNone/>
            </a:pPr>
            <a:r>
              <a:rPr b="0" i="0" lang="en-US" sz="2100" u="none" cap="none" strike="noStrike">
                <a:solidFill>
                  <a:srgbClr val="000000"/>
                </a:solidFill>
                <a:latin typeface="Itim"/>
                <a:ea typeface="Itim"/>
                <a:cs typeface="Itim"/>
                <a:sym typeface="Itim"/>
              </a:rPr>
              <a:t>Christmas picks</a:t>
            </a:r>
            <a:endParaRPr/>
          </a:p>
          <a:p>
            <a:pPr indent="0" lvl="0" marL="0" marR="0" rtl="0" algn="ctr">
              <a:lnSpc>
                <a:spcPct val="200000"/>
              </a:lnSpc>
              <a:spcBef>
                <a:spcPts val="0"/>
              </a:spcBef>
              <a:spcAft>
                <a:spcPts val="0"/>
              </a:spcAft>
              <a:buNone/>
            </a:pPr>
            <a:r>
              <a:rPr b="0" i="0" lang="en-US" sz="2100" u="none" cap="none" strike="noStrike">
                <a:solidFill>
                  <a:srgbClr val="000000"/>
                </a:solidFill>
                <a:latin typeface="Itim"/>
                <a:ea typeface="Itim"/>
                <a:cs typeface="Itim"/>
                <a:sym typeface="Itim"/>
              </a:rPr>
              <a:t>Pine Cones</a:t>
            </a:r>
            <a:endParaRPr/>
          </a:p>
          <a:p>
            <a:pPr indent="0" lvl="0" marL="0" marR="0" rtl="0" algn="ctr">
              <a:lnSpc>
                <a:spcPct val="200000"/>
              </a:lnSpc>
              <a:spcBef>
                <a:spcPts val="0"/>
              </a:spcBef>
              <a:spcAft>
                <a:spcPts val="0"/>
              </a:spcAft>
              <a:buNone/>
            </a:pPr>
            <a:r>
              <a:rPr b="0" i="0" lang="en-US" sz="2100" u="none" cap="none" strike="noStrike">
                <a:solidFill>
                  <a:srgbClr val="000000"/>
                </a:solidFill>
                <a:latin typeface="Itim"/>
                <a:ea typeface="Itim"/>
                <a:cs typeface="Itim"/>
                <a:sym typeface="Itim"/>
              </a:rPr>
              <a:t>Wreath Moss</a:t>
            </a:r>
            <a:endParaRPr/>
          </a:p>
          <a:p>
            <a:pPr indent="0" lvl="1" marL="0" marR="0" rtl="0" algn="ctr">
              <a:lnSpc>
                <a:spcPct val="200000"/>
              </a:lnSpc>
              <a:spcBef>
                <a:spcPts val="0"/>
              </a:spcBef>
              <a:spcAft>
                <a:spcPts val="0"/>
              </a:spcAft>
              <a:buNone/>
            </a:pPr>
            <a:r>
              <a:rPr b="0" i="0" lang="en-US" sz="2100" u="none" cap="none" strike="noStrike">
                <a:solidFill>
                  <a:srgbClr val="000000"/>
                </a:solidFill>
                <a:latin typeface="Itim"/>
                <a:ea typeface="Itim"/>
                <a:cs typeface="Itim"/>
                <a:sym typeface="Itim"/>
              </a:rPr>
              <a:t>Dried flowers</a:t>
            </a:r>
            <a:endParaRPr/>
          </a:p>
        </p:txBody>
      </p:sp>
      <p:sp>
        <p:nvSpPr>
          <p:cNvPr id="367" name="Google Shape;367;p29"/>
          <p:cNvSpPr txBox="1"/>
          <p:nvPr/>
        </p:nvSpPr>
        <p:spPr>
          <a:xfrm>
            <a:off x="13575902" y="4380865"/>
            <a:ext cx="2479800" cy="678900"/>
          </a:xfrm>
          <a:prstGeom prst="rect">
            <a:avLst/>
          </a:prstGeom>
          <a:noFill/>
          <a:ln>
            <a:noFill/>
          </a:ln>
        </p:spPr>
        <p:txBody>
          <a:bodyPr anchorCtr="0" anchor="t" bIns="0" lIns="0" spcFirstLastPara="1" rIns="0" wrap="square" tIns="0">
            <a:spAutoFit/>
          </a:bodyPr>
          <a:lstStyle/>
          <a:p>
            <a:pPr indent="0" lvl="1" marL="0" marR="0" rtl="0" algn="ctr">
              <a:lnSpc>
                <a:spcPct val="110000"/>
              </a:lnSpc>
              <a:spcBef>
                <a:spcPts val="0"/>
              </a:spcBef>
              <a:spcAft>
                <a:spcPts val="0"/>
              </a:spcAft>
              <a:buNone/>
            </a:pPr>
            <a:r>
              <a:rPr b="0" i="0" lang="en-US" sz="2100" u="none" cap="none" strike="noStrike">
                <a:solidFill>
                  <a:srgbClr val="000000"/>
                </a:solidFill>
                <a:latin typeface="Itim"/>
                <a:ea typeface="Itim"/>
                <a:cs typeface="Itim"/>
                <a:sym typeface="Itim"/>
              </a:rPr>
              <a:t>Elaborate on what</a:t>
            </a:r>
            <a:endParaRPr/>
          </a:p>
          <a:p>
            <a:pPr indent="0" lvl="1" marL="0" marR="0" rtl="0" algn="ctr">
              <a:lnSpc>
                <a:spcPct val="110000"/>
              </a:lnSpc>
              <a:spcBef>
                <a:spcPts val="0"/>
              </a:spcBef>
              <a:spcAft>
                <a:spcPts val="0"/>
              </a:spcAft>
              <a:buNone/>
            </a:pPr>
            <a:r>
              <a:rPr b="0" i="0" lang="en-US" sz="2100" u="none" cap="none" strike="noStrike">
                <a:solidFill>
                  <a:srgbClr val="000000"/>
                </a:solidFill>
                <a:latin typeface="Itim"/>
                <a:ea typeface="Itim"/>
                <a:cs typeface="Itim"/>
                <a:sym typeface="Itim"/>
              </a:rPr>
              <a:t>you want to discuss.</a:t>
            </a:r>
            <a:endParaRPr/>
          </a:p>
        </p:txBody>
      </p:sp>
      <p:sp>
        <p:nvSpPr>
          <p:cNvPr id="368" name="Google Shape;368;p29"/>
          <p:cNvSpPr txBox="1"/>
          <p:nvPr/>
        </p:nvSpPr>
        <p:spPr>
          <a:xfrm>
            <a:off x="13575902" y="6436187"/>
            <a:ext cx="2479800" cy="678900"/>
          </a:xfrm>
          <a:prstGeom prst="rect">
            <a:avLst/>
          </a:prstGeom>
          <a:noFill/>
          <a:ln>
            <a:noFill/>
          </a:ln>
        </p:spPr>
        <p:txBody>
          <a:bodyPr anchorCtr="0" anchor="t" bIns="0" lIns="0" spcFirstLastPara="1" rIns="0" wrap="square" tIns="0">
            <a:spAutoFit/>
          </a:bodyPr>
          <a:lstStyle/>
          <a:p>
            <a:pPr indent="0" lvl="1" marL="0" marR="0" rtl="0" algn="ctr">
              <a:lnSpc>
                <a:spcPct val="110000"/>
              </a:lnSpc>
              <a:spcBef>
                <a:spcPts val="0"/>
              </a:spcBef>
              <a:spcAft>
                <a:spcPts val="0"/>
              </a:spcAft>
              <a:buNone/>
            </a:pPr>
            <a:r>
              <a:rPr b="0" i="0" lang="en-US" sz="2100" u="none" cap="none" strike="noStrike">
                <a:solidFill>
                  <a:srgbClr val="000000"/>
                </a:solidFill>
                <a:latin typeface="Itim"/>
                <a:ea typeface="Itim"/>
                <a:cs typeface="Itim"/>
                <a:sym typeface="Itim"/>
              </a:rPr>
              <a:t>Elaborate on what</a:t>
            </a:r>
            <a:endParaRPr/>
          </a:p>
          <a:p>
            <a:pPr indent="0" lvl="1" marL="0" marR="0" rtl="0" algn="ctr">
              <a:lnSpc>
                <a:spcPct val="110000"/>
              </a:lnSpc>
              <a:spcBef>
                <a:spcPts val="0"/>
              </a:spcBef>
              <a:spcAft>
                <a:spcPts val="0"/>
              </a:spcAft>
              <a:buNone/>
            </a:pPr>
            <a:r>
              <a:rPr b="0" i="0" lang="en-US" sz="2100" u="none" cap="none" strike="noStrike">
                <a:solidFill>
                  <a:srgbClr val="000000"/>
                </a:solidFill>
                <a:latin typeface="Itim"/>
                <a:ea typeface="Itim"/>
                <a:cs typeface="Itim"/>
                <a:sym typeface="Itim"/>
              </a:rPr>
              <a:t>you want to discuss.</a:t>
            </a:r>
            <a:endParaRPr/>
          </a:p>
        </p:txBody>
      </p:sp>
      <p:sp>
        <p:nvSpPr>
          <p:cNvPr id="369" name="Google Shape;369;p29"/>
          <p:cNvSpPr txBox="1"/>
          <p:nvPr/>
        </p:nvSpPr>
        <p:spPr>
          <a:xfrm>
            <a:off x="13575902" y="8491508"/>
            <a:ext cx="2479800" cy="678900"/>
          </a:xfrm>
          <a:prstGeom prst="rect">
            <a:avLst/>
          </a:prstGeom>
          <a:noFill/>
          <a:ln>
            <a:noFill/>
          </a:ln>
        </p:spPr>
        <p:txBody>
          <a:bodyPr anchorCtr="0" anchor="t" bIns="0" lIns="0" spcFirstLastPara="1" rIns="0" wrap="square" tIns="0">
            <a:spAutoFit/>
          </a:bodyPr>
          <a:lstStyle/>
          <a:p>
            <a:pPr indent="0" lvl="1" marL="0" marR="0" rtl="0" algn="ctr">
              <a:lnSpc>
                <a:spcPct val="110000"/>
              </a:lnSpc>
              <a:spcBef>
                <a:spcPts val="0"/>
              </a:spcBef>
              <a:spcAft>
                <a:spcPts val="0"/>
              </a:spcAft>
              <a:buNone/>
            </a:pPr>
            <a:r>
              <a:rPr b="0" i="0" lang="en-US" sz="2100" u="none" cap="none" strike="noStrike">
                <a:solidFill>
                  <a:srgbClr val="000000"/>
                </a:solidFill>
                <a:latin typeface="Itim"/>
                <a:ea typeface="Itim"/>
                <a:cs typeface="Itim"/>
                <a:sym typeface="Itim"/>
              </a:rPr>
              <a:t>Elaborate on what</a:t>
            </a:r>
            <a:endParaRPr/>
          </a:p>
          <a:p>
            <a:pPr indent="0" lvl="1" marL="0" marR="0" rtl="0" algn="ctr">
              <a:lnSpc>
                <a:spcPct val="110000"/>
              </a:lnSpc>
              <a:spcBef>
                <a:spcPts val="0"/>
              </a:spcBef>
              <a:spcAft>
                <a:spcPts val="0"/>
              </a:spcAft>
              <a:buNone/>
            </a:pPr>
            <a:r>
              <a:rPr b="0" i="0" lang="en-US" sz="2100" u="none" cap="none" strike="noStrike">
                <a:solidFill>
                  <a:srgbClr val="000000"/>
                </a:solidFill>
                <a:latin typeface="Itim"/>
                <a:ea typeface="Itim"/>
                <a:cs typeface="Itim"/>
                <a:sym typeface="Itim"/>
              </a:rPr>
              <a:t>you want to discuss.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30"/>
          <p:cNvSpPr/>
          <p:nvPr/>
        </p:nvSpPr>
        <p:spPr>
          <a:xfrm>
            <a:off x="14504982" y="390449"/>
            <a:ext cx="3517597" cy="2778902"/>
          </a:xfrm>
          <a:custGeom>
            <a:rect b="b" l="l" r="r" t="t"/>
            <a:pathLst>
              <a:path extrusionOk="0" h="2778902" w="3517597">
                <a:moveTo>
                  <a:pt x="0" y="0"/>
                </a:moveTo>
                <a:lnTo>
                  <a:pt x="3517598" y="0"/>
                </a:lnTo>
                <a:lnTo>
                  <a:pt x="3517598" y="2778902"/>
                </a:lnTo>
                <a:lnTo>
                  <a:pt x="0" y="2778902"/>
                </a:lnTo>
                <a:lnTo>
                  <a:pt x="0" y="0"/>
                </a:lnTo>
                <a:close/>
              </a:path>
            </a:pathLst>
          </a:custGeom>
          <a:blipFill rotWithShape="1">
            <a:blip r:embed="rId3">
              <a:alphaModFix/>
            </a:blip>
            <a:stretch>
              <a:fillRect b="0" l="0" r="0" t="0"/>
            </a:stretch>
          </a:blipFill>
          <a:ln>
            <a:noFill/>
          </a:ln>
        </p:spPr>
      </p:sp>
      <p:graphicFrame>
        <p:nvGraphicFramePr>
          <p:cNvPr id="375" name="Google Shape;375;p30"/>
          <p:cNvGraphicFramePr/>
          <p:nvPr/>
        </p:nvGraphicFramePr>
        <p:xfrm>
          <a:off x="2290117" y="3169351"/>
          <a:ext cx="3000000" cy="3000000"/>
        </p:xfrm>
        <a:graphic>
          <a:graphicData uri="http://schemas.openxmlformats.org/drawingml/2006/table">
            <a:tbl>
              <a:tblPr>
                <a:noFill/>
                <a:tableStyleId>{B272BF61-170C-45FB-AFB9-DF3E64FB8E1F}</a:tableStyleId>
              </a:tblPr>
              <a:tblGrid>
                <a:gridCol w="2741550"/>
                <a:gridCol w="2741550"/>
                <a:gridCol w="2741550"/>
                <a:gridCol w="2741550"/>
                <a:gridCol w="2741550"/>
              </a:tblGrid>
              <a:tr h="857250">
                <a:tc>
                  <a:txBody>
                    <a:bodyPr/>
                    <a:lstStyle/>
                    <a:p>
                      <a:pPr indent="0" lvl="0" marL="0" marR="0" rtl="0" algn="ctr">
                        <a:lnSpc>
                          <a:spcPct val="140018"/>
                        </a:lnSpc>
                        <a:spcBef>
                          <a:spcPts val="0"/>
                        </a:spcBef>
                        <a:spcAft>
                          <a:spcPts val="0"/>
                        </a:spcAft>
                        <a:buNone/>
                      </a:pPr>
                      <a:r>
                        <a:rPr b="1" lang="en-US" sz="2199" u="none" cap="none" strike="noStrike">
                          <a:solidFill>
                            <a:srgbClr val="000000"/>
                          </a:solidFill>
                          <a:latin typeface="Itim"/>
                          <a:ea typeface="Itim"/>
                          <a:cs typeface="Itim"/>
                          <a:sym typeface="Itim"/>
                        </a:rPr>
                        <a:t>Wire frames</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rgbClr val="FFFFFF"/>
                      </a:solidFill>
                      <a:prstDash val="solid"/>
                      <a:round/>
                      <a:headEnd len="sm" w="sm" type="none"/>
                      <a:tailEnd len="sm" w="sm" type="none"/>
                    </a:lnB>
                    <a:solidFill>
                      <a:srgbClr val="C7E2E4"/>
                    </a:solidFill>
                  </a:tcPr>
                </a:tc>
                <a:tc>
                  <a:txBody>
                    <a:bodyPr/>
                    <a:lstStyle/>
                    <a:p>
                      <a:pPr indent="0" lvl="0" marL="0" marR="0" rtl="0" algn="ctr">
                        <a:lnSpc>
                          <a:spcPct val="140018"/>
                        </a:lnSpc>
                        <a:spcBef>
                          <a:spcPts val="0"/>
                        </a:spcBef>
                        <a:spcAft>
                          <a:spcPts val="0"/>
                        </a:spcAft>
                        <a:buNone/>
                      </a:pPr>
                      <a:r>
                        <a:rPr b="1" lang="en-US" sz="2199" u="none" cap="none" strike="noStrike">
                          <a:solidFill>
                            <a:srgbClr val="000000"/>
                          </a:solidFill>
                          <a:latin typeface="Itim"/>
                          <a:ea typeface="Itim"/>
                          <a:cs typeface="Itim"/>
                          <a:sym typeface="Itim"/>
                        </a:rPr>
                        <a:t>Wires</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rgbClr val="FFFFFF"/>
                      </a:solidFill>
                      <a:prstDash val="solid"/>
                      <a:round/>
                      <a:headEnd len="sm" w="sm" type="none"/>
                      <a:tailEnd len="sm" w="sm" type="none"/>
                    </a:lnB>
                    <a:solidFill>
                      <a:srgbClr val="C7E2E4"/>
                    </a:solidFill>
                  </a:tcPr>
                </a:tc>
                <a:tc>
                  <a:txBody>
                    <a:bodyPr/>
                    <a:lstStyle/>
                    <a:p>
                      <a:pPr indent="0" lvl="0" marL="0" marR="0" rtl="0" algn="ctr">
                        <a:lnSpc>
                          <a:spcPct val="140018"/>
                        </a:lnSpc>
                        <a:spcBef>
                          <a:spcPts val="0"/>
                        </a:spcBef>
                        <a:spcAft>
                          <a:spcPts val="0"/>
                        </a:spcAft>
                        <a:buNone/>
                      </a:pPr>
                      <a:r>
                        <a:rPr b="1" lang="en-US" sz="2199" u="none" cap="none" strike="noStrike">
                          <a:solidFill>
                            <a:srgbClr val="000000"/>
                          </a:solidFill>
                          <a:latin typeface="Itim"/>
                          <a:ea typeface="Itim"/>
                          <a:cs typeface="Itim"/>
                          <a:sym typeface="Itim"/>
                        </a:rPr>
                        <a:t>Plastic Flowers</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rgbClr val="FFFFFF"/>
                      </a:solidFill>
                      <a:prstDash val="solid"/>
                      <a:round/>
                      <a:headEnd len="sm" w="sm" type="none"/>
                      <a:tailEnd len="sm" w="sm" type="none"/>
                    </a:lnB>
                    <a:solidFill>
                      <a:srgbClr val="C7E2E4"/>
                    </a:solidFill>
                  </a:tcPr>
                </a:tc>
                <a:tc>
                  <a:txBody>
                    <a:bodyPr/>
                    <a:lstStyle/>
                    <a:p>
                      <a:pPr indent="0" lvl="0" marL="0" marR="0" rtl="0" algn="ctr">
                        <a:lnSpc>
                          <a:spcPct val="140018"/>
                        </a:lnSpc>
                        <a:spcBef>
                          <a:spcPts val="0"/>
                        </a:spcBef>
                        <a:spcAft>
                          <a:spcPts val="0"/>
                        </a:spcAft>
                        <a:buNone/>
                      </a:pPr>
                      <a:r>
                        <a:rPr b="1" lang="en-US" sz="2199" u="none" cap="none" strike="noStrike">
                          <a:solidFill>
                            <a:srgbClr val="000000"/>
                          </a:solidFill>
                          <a:latin typeface="Itim"/>
                          <a:ea typeface="Itim"/>
                          <a:cs typeface="Itim"/>
                          <a:sym typeface="Itim"/>
                        </a:rPr>
                        <a:t>Tartan Ribbons</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rgbClr val="FFFFFF"/>
                      </a:solidFill>
                      <a:prstDash val="solid"/>
                      <a:round/>
                      <a:headEnd len="sm" w="sm" type="none"/>
                      <a:tailEnd len="sm" w="sm" type="none"/>
                    </a:lnB>
                    <a:solidFill>
                      <a:srgbClr val="C7E2E4"/>
                    </a:solidFill>
                  </a:tcPr>
                </a:tc>
                <a:tc>
                  <a:txBody>
                    <a:bodyPr/>
                    <a:lstStyle/>
                    <a:p>
                      <a:pPr indent="0" lvl="0" marL="0" marR="0" rtl="0" algn="ctr">
                        <a:lnSpc>
                          <a:spcPct val="140018"/>
                        </a:lnSpc>
                        <a:spcBef>
                          <a:spcPts val="0"/>
                        </a:spcBef>
                        <a:spcAft>
                          <a:spcPts val="0"/>
                        </a:spcAft>
                        <a:buNone/>
                      </a:pPr>
                      <a:r>
                        <a:rPr b="1" lang="en-US" sz="2199" u="none" cap="none" strike="noStrike">
                          <a:solidFill>
                            <a:srgbClr val="000000"/>
                          </a:solidFill>
                          <a:latin typeface="Itim"/>
                          <a:ea typeface="Itim"/>
                          <a:cs typeface="Itim"/>
                          <a:sym typeface="Itim"/>
                        </a:rPr>
                        <a:t>Wreath wrap</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rgbClr val="FFFFFF"/>
                      </a:solidFill>
                      <a:prstDash val="solid"/>
                      <a:round/>
                      <a:headEnd len="sm" w="sm" type="none"/>
                      <a:tailEnd len="sm" w="sm" type="none"/>
                    </a:lnB>
                    <a:solidFill>
                      <a:srgbClr val="C7E2E4"/>
                    </a:solidFill>
                  </a:tcPr>
                </a:tc>
              </a:tr>
              <a:tr h="1491225">
                <a:tc>
                  <a:txBody>
                    <a:bodyPr/>
                    <a:lstStyle/>
                    <a:p>
                      <a:pPr indent="0" lvl="0" marL="0" marR="0" rtl="0" algn="ctr">
                        <a:lnSpc>
                          <a:spcPct val="140018"/>
                        </a:lnSpc>
                        <a:spcBef>
                          <a:spcPts val="0"/>
                        </a:spcBef>
                        <a:spcAft>
                          <a:spcPts val="0"/>
                        </a:spcAft>
                        <a:buNone/>
                      </a:pPr>
                      <a:r>
                        <a:rPr lang="en-US" sz="2199" u="none" cap="none" strike="noStrike">
                          <a:solidFill>
                            <a:srgbClr val="000000"/>
                          </a:solidFill>
                          <a:latin typeface="Itim"/>
                          <a:ea typeface="Itim"/>
                          <a:cs typeface="Itim"/>
                          <a:sym typeface="Itim"/>
                        </a:rPr>
                        <a:t>2</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FFFFF"/>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7E2E4"/>
                    </a:solidFill>
                  </a:tcPr>
                </a:tc>
                <a:tc>
                  <a:txBody>
                    <a:bodyPr/>
                    <a:lstStyle/>
                    <a:p>
                      <a:pPr indent="0" lvl="0" marL="0" marR="0" rtl="0" algn="ctr">
                        <a:lnSpc>
                          <a:spcPct val="140018"/>
                        </a:lnSpc>
                        <a:spcBef>
                          <a:spcPts val="0"/>
                        </a:spcBef>
                        <a:spcAft>
                          <a:spcPts val="0"/>
                        </a:spcAft>
                        <a:buNone/>
                      </a:pPr>
                      <a:r>
                        <a:rPr lang="en-US" sz="2199" u="none" cap="none" strike="noStrike">
                          <a:solidFill>
                            <a:srgbClr val="000000"/>
                          </a:solidFill>
                          <a:latin typeface="Itim"/>
                          <a:ea typeface="Itim"/>
                          <a:cs typeface="Itim"/>
                          <a:sym typeface="Itim"/>
                        </a:rPr>
                        <a:t>3</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FFFFF"/>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7E2E4"/>
                    </a:solidFill>
                  </a:tcPr>
                </a:tc>
                <a:tc>
                  <a:txBody>
                    <a:bodyPr/>
                    <a:lstStyle/>
                    <a:p>
                      <a:pPr indent="0" lvl="0" marL="0" marR="0" rtl="0" algn="ctr">
                        <a:lnSpc>
                          <a:spcPct val="140018"/>
                        </a:lnSpc>
                        <a:spcBef>
                          <a:spcPts val="0"/>
                        </a:spcBef>
                        <a:spcAft>
                          <a:spcPts val="0"/>
                        </a:spcAft>
                        <a:buNone/>
                      </a:pPr>
                      <a:r>
                        <a:rPr lang="en-US" sz="2199" u="none" cap="none" strike="noStrike">
                          <a:solidFill>
                            <a:srgbClr val="000000"/>
                          </a:solidFill>
                          <a:latin typeface="Itim"/>
                          <a:ea typeface="Itim"/>
                          <a:cs typeface="Itim"/>
                          <a:sym typeface="Itim"/>
                        </a:rPr>
                        <a:t>10</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FFFFF"/>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7E2E4"/>
                    </a:solidFill>
                  </a:tcPr>
                </a:tc>
                <a:tc>
                  <a:txBody>
                    <a:bodyPr/>
                    <a:lstStyle/>
                    <a:p>
                      <a:pPr indent="0" lvl="0" marL="0" marR="0" rtl="0" algn="ctr">
                        <a:lnSpc>
                          <a:spcPct val="140018"/>
                        </a:lnSpc>
                        <a:spcBef>
                          <a:spcPts val="0"/>
                        </a:spcBef>
                        <a:spcAft>
                          <a:spcPts val="0"/>
                        </a:spcAft>
                        <a:buNone/>
                      </a:pPr>
                      <a:r>
                        <a:rPr lang="en-US" sz="2199" u="none" cap="none" strike="noStrike">
                          <a:solidFill>
                            <a:srgbClr val="000000"/>
                          </a:solidFill>
                          <a:latin typeface="Itim"/>
                          <a:ea typeface="Itim"/>
                          <a:cs typeface="Itim"/>
                          <a:sym typeface="Itim"/>
                        </a:rPr>
                        <a:t>2 rolls</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FFFFF"/>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7E2E4"/>
                    </a:solidFill>
                  </a:tcPr>
                </a:tc>
                <a:tc>
                  <a:txBody>
                    <a:bodyPr/>
                    <a:lstStyle/>
                    <a:p>
                      <a:pPr indent="0" lvl="0" marL="0" marR="0" rtl="0" algn="ctr">
                        <a:lnSpc>
                          <a:spcPct val="140018"/>
                        </a:lnSpc>
                        <a:spcBef>
                          <a:spcPts val="0"/>
                        </a:spcBef>
                        <a:spcAft>
                          <a:spcPts val="0"/>
                        </a:spcAft>
                        <a:buNone/>
                      </a:pPr>
                      <a:r>
                        <a:rPr lang="en-US" sz="2199" u="none" cap="none" strike="noStrike">
                          <a:solidFill>
                            <a:srgbClr val="000000"/>
                          </a:solidFill>
                          <a:latin typeface="Itim"/>
                          <a:ea typeface="Itim"/>
                          <a:cs typeface="Itim"/>
                          <a:sym typeface="Itim"/>
                        </a:rPr>
                        <a:t>3</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FFFFF"/>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7E2E4"/>
                    </a:solidFill>
                  </a:tcPr>
                </a:tc>
              </a:tr>
            </a:tbl>
          </a:graphicData>
        </a:graphic>
      </p:graphicFrame>
      <p:graphicFrame>
        <p:nvGraphicFramePr>
          <p:cNvPr id="376" name="Google Shape;376;p30"/>
          <p:cNvGraphicFramePr/>
          <p:nvPr/>
        </p:nvGraphicFramePr>
        <p:xfrm>
          <a:off x="2290117" y="5965498"/>
          <a:ext cx="3000000" cy="3000000"/>
        </p:xfrm>
        <a:graphic>
          <a:graphicData uri="http://schemas.openxmlformats.org/drawingml/2006/table">
            <a:tbl>
              <a:tblPr>
                <a:noFill/>
                <a:tableStyleId>{B272BF61-170C-45FB-AFB9-DF3E64FB8E1F}</a:tableStyleId>
              </a:tblPr>
              <a:tblGrid>
                <a:gridCol w="2741550"/>
                <a:gridCol w="2741550"/>
                <a:gridCol w="2741550"/>
                <a:gridCol w="2741550"/>
                <a:gridCol w="2741550"/>
              </a:tblGrid>
              <a:tr h="857250">
                <a:tc>
                  <a:txBody>
                    <a:bodyPr/>
                    <a:lstStyle/>
                    <a:p>
                      <a:pPr indent="0" lvl="0" marL="0" marR="0" rtl="0" algn="ctr">
                        <a:lnSpc>
                          <a:spcPct val="140018"/>
                        </a:lnSpc>
                        <a:spcBef>
                          <a:spcPts val="0"/>
                        </a:spcBef>
                        <a:spcAft>
                          <a:spcPts val="0"/>
                        </a:spcAft>
                        <a:buNone/>
                      </a:pPr>
                      <a:r>
                        <a:rPr b="1" lang="en-US" sz="2199" u="none" cap="none" strike="noStrike">
                          <a:solidFill>
                            <a:srgbClr val="000000"/>
                          </a:solidFill>
                          <a:latin typeface="Itim"/>
                          <a:ea typeface="Itim"/>
                          <a:cs typeface="Itim"/>
                          <a:sym typeface="Itim"/>
                        </a:rPr>
                        <a:t>Christmas picks</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rgbClr val="FFFFFF"/>
                      </a:solidFill>
                      <a:prstDash val="solid"/>
                      <a:round/>
                      <a:headEnd len="sm" w="sm" type="none"/>
                      <a:tailEnd len="sm" w="sm" type="none"/>
                    </a:lnB>
                    <a:solidFill>
                      <a:srgbClr val="C7E2E4"/>
                    </a:solidFill>
                  </a:tcPr>
                </a:tc>
                <a:tc>
                  <a:txBody>
                    <a:bodyPr/>
                    <a:lstStyle/>
                    <a:p>
                      <a:pPr indent="0" lvl="0" marL="0" marR="0" rtl="0" algn="ctr">
                        <a:lnSpc>
                          <a:spcPct val="140018"/>
                        </a:lnSpc>
                        <a:spcBef>
                          <a:spcPts val="0"/>
                        </a:spcBef>
                        <a:spcAft>
                          <a:spcPts val="0"/>
                        </a:spcAft>
                        <a:buNone/>
                      </a:pPr>
                      <a:r>
                        <a:rPr b="1" lang="en-US" sz="2199" u="none" cap="none" strike="noStrike">
                          <a:solidFill>
                            <a:srgbClr val="000000"/>
                          </a:solidFill>
                          <a:latin typeface="Itim"/>
                          <a:ea typeface="Itim"/>
                          <a:cs typeface="Itim"/>
                          <a:sym typeface="Itim"/>
                        </a:rPr>
                        <a:t>Pine Cones</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rgbClr val="FFFFFF"/>
                      </a:solidFill>
                      <a:prstDash val="solid"/>
                      <a:round/>
                      <a:headEnd len="sm" w="sm" type="none"/>
                      <a:tailEnd len="sm" w="sm" type="none"/>
                    </a:lnB>
                    <a:solidFill>
                      <a:srgbClr val="C7E2E4"/>
                    </a:solidFill>
                  </a:tcPr>
                </a:tc>
                <a:tc>
                  <a:txBody>
                    <a:bodyPr/>
                    <a:lstStyle/>
                    <a:p>
                      <a:pPr indent="0" lvl="0" marL="0" marR="0" rtl="0" algn="ctr">
                        <a:lnSpc>
                          <a:spcPct val="140018"/>
                        </a:lnSpc>
                        <a:spcBef>
                          <a:spcPts val="0"/>
                        </a:spcBef>
                        <a:spcAft>
                          <a:spcPts val="0"/>
                        </a:spcAft>
                        <a:buNone/>
                      </a:pPr>
                      <a:r>
                        <a:rPr b="1" lang="en-US" sz="2199" u="none" cap="none" strike="noStrike">
                          <a:solidFill>
                            <a:srgbClr val="000000"/>
                          </a:solidFill>
                          <a:latin typeface="Itim"/>
                          <a:ea typeface="Itim"/>
                          <a:cs typeface="Itim"/>
                          <a:sym typeface="Itim"/>
                        </a:rPr>
                        <a:t>Wreath Moss</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rgbClr val="FFFFFF"/>
                      </a:solidFill>
                      <a:prstDash val="solid"/>
                      <a:round/>
                      <a:headEnd len="sm" w="sm" type="none"/>
                      <a:tailEnd len="sm" w="sm" type="none"/>
                    </a:lnB>
                    <a:solidFill>
                      <a:srgbClr val="C7E2E4"/>
                    </a:solidFill>
                  </a:tcPr>
                </a:tc>
                <a:tc>
                  <a:txBody>
                    <a:bodyPr/>
                    <a:lstStyle/>
                    <a:p>
                      <a:pPr indent="0" lvl="0" marL="0" marR="0" rtl="0" algn="ctr">
                        <a:lnSpc>
                          <a:spcPct val="140018"/>
                        </a:lnSpc>
                        <a:spcBef>
                          <a:spcPts val="0"/>
                        </a:spcBef>
                        <a:spcAft>
                          <a:spcPts val="0"/>
                        </a:spcAft>
                        <a:buNone/>
                      </a:pPr>
                      <a:r>
                        <a:rPr b="1" lang="en-US" sz="2199" u="none" cap="none" strike="noStrike">
                          <a:solidFill>
                            <a:srgbClr val="000000"/>
                          </a:solidFill>
                          <a:latin typeface="Itim"/>
                          <a:ea typeface="Itim"/>
                          <a:cs typeface="Itim"/>
                          <a:sym typeface="Itim"/>
                        </a:rPr>
                        <a:t>Dried flowers</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rgbClr val="FFFFFF"/>
                      </a:solidFill>
                      <a:prstDash val="solid"/>
                      <a:round/>
                      <a:headEnd len="sm" w="sm" type="none"/>
                      <a:tailEnd len="sm" w="sm" type="none"/>
                    </a:lnB>
                    <a:solidFill>
                      <a:srgbClr val="C7E2E4"/>
                    </a:solidFill>
                  </a:tcPr>
                </a:tc>
                <a:tc>
                  <a:txBody>
                    <a:bodyPr/>
                    <a:lstStyle/>
                    <a:p>
                      <a:pPr indent="0" lvl="0" marL="0" marR="0" rtl="0" algn="ctr">
                        <a:lnSpc>
                          <a:spcPct val="140018"/>
                        </a:lnSpc>
                        <a:spcBef>
                          <a:spcPts val="0"/>
                        </a:spcBef>
                        <a:spcAft>
                          <a:spcPts val="0"/>
                        </a:spcAft>
                        <a:buNone/>
                      </a:pPr>
                      <a:r>
                        <a:rPr b="1" lang="en-US" sz="2199" u="none" cap="none" strike="noStrike">
                          <a:solidFill>
                            <a:srgbClr val="000000"/>
                          </a:solidFill>
                          <a:latin typeface="Itim"/>
                          <a:ea typeface="Itim"/>
                          <a:cs typeface="Itim"/>
                          <a:sym typeface="Itim"/>
                        </a:rPr>
                        <a:t>Box</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rgbClr val="FFFFFF"/>
                      </a:solidFill>
                      <a:prstDash val="solid"/>
                      <a:round/>
                      <a:headEnd len="sm" w="sm" type="none"/>
                      <a:tailEnd len="sm" w="sm" type="none"/>
                    </a:lnB>
                    <a:solidFill>
                      <a:srgbClr val="C7E2E4"/>
                    </a:solidFill>
                  </a:tcPr>
                </a:tc>
              </a:tr>
              <a:tr h="1491225">
                <a:tc>
                  <a:txBody>
                    <a:bodyPr/>
                    <a:lstStyle/>
                    <a:p>
                      <a:pPr indent="0" lvl="0" marL="0" marR="0" rtl="0" algn="ctr">
                        <a:lnSpc>
                          <a:spcPct val="140018"/>
                        </a:lnSpc>
                        <a:spcBef>
                          <a:spcPts val="0"/>
                        </a:spcBef>
                        <a:spcAft>
                          <a:spcPts val="0"/>
                        </a:spcAft>
                        <a:buNone/>
                      </a:pPr>
                      <a:r>
                        <a:rPr lang="en-US" sz="2199" u="none" cap="none" strike="noStrike">
                          <a:solidFill>
                            <a:srgbClr val="000000"/>
                          </a:solidFill>
                          <a:latin typeface="Itim"/>
                          <a:ea typeface="Itim"/>
                          <a:cs typeface="Itim"/>
                          <a:sym typeface="Itim"/>
                        </a:rPr>
                        <a:t>2</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FFFFF"/>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7E2E4"/>
                    </a:solidFill>
                  </a:tcPr>
                </a:tc>
                <a:tc>
                  <a:txBody>
                    <a:bodyPr/>
                    <a:lstStyle/>
                    <a:p>
                      <a:pPr indent="0" lvl="0" marL="0" marR="0" rtl="0" algn="ctr">
                        <a:lnSpc>
                          <a:spcPct val="140018"/>
                        </a:lnSpc>
                        <a:spcBef>
                          <a:spcPts val="0"/>
                        </a:spcBef>
                        <a:spcAft>
                          <a:spcPts val="0"/>
                        </a:spcAft>
                        <a:buNone/>
                      </a:pPr>
                      <a:r>
                        <a:rPr lang="en-US" sz="2199" u="none" cap="none" strike="noStrike">
                          <a:solidFill>
                            <a:srgbClr val="000000"/>
                          </a:solidFill>
                          <a:latin typeface="Itim"/>
                          <a:ea typeface="Itim"/>
                          <a:cs typeface="Itim"/>
                          <a:sym typeface="Itim"/>
                        </a:rPr>
                        <a:t>4</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FFFFF"/>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7E2E4"/>
                    </a:solidFill>
                  </a:tcPr>
                </a:tc>
                <a:tc>
                  <a:txBody>
                    <a:bodyPr/>
                    <a:lstStyle/>
                    <a:p>
                      <a:pPr indent="0" lvl="0" marL="0" marR="0" rtl="0" algn="ctr">
                        <a:lnSpc>
                          <a:spcPct val="140018"/>
                        </a:lnSpc>
                        <a:spcBef>
                          <a:spcPts val="0"/>
                        </a:spcBef>
                        <a:spcAft>
                          <a:spcPts val="0"/>
                        </a:spcAft>
                        <a:buNone/>
                      </a:pPr>
                      <a:r>
                        <a:rPr lang="en-US" sz="2199" u="none" cap="none" strike="noStrike">
                          <a:solidFill>
                            <a:srgbClr val="000000"/>
                          </a:solidFill>
                          <a:latin typeface="Itim"/>
                          <a:ea typeface="Itim"/>
                          <a:cs typeface="Itim"/>
                          <a:sym typeface="Itim"/>
                        </a:rPr>
                        <a:t>2</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FFFFF"/>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7E2E4"/>
                    </a:solidFill>
                  </a:tcPr>
                </a:tc>
                <a:tc>
                  <a:txBody>
                    <a:bodyPr/>
                    <a:lstStyle/>
                    <a:p>
                      <a:pPr indent="0" lvl="0" marL="0" marR="0" rtl="0" algn="ctr">
                        <a:lnSpc>
                          <a:spcPct val="140018"/>
                        </a:lnSpc>
                        <a:spcBef>
                          <a:spcPts val="0"/>
                        </a:spcBef>
                        <a:spcAft>
                          <a:spcPts val="0"/>
                        </a:spcAft>
                        <a:buNone/>
                      </a:pPr>
                      <a:r>
                        <a:rPr lang="en-US" sz="2199" u="none" cap="none" strike="noStrike">
                          <a:solidFill>
                            <a:srgbClr val="000000"/>
                          </a:solidFill>
                          <a:latin typeface="Itim"/>
                          <a:ea typeface="Itim"/>
                          <a:cs typeface="Itim"/>
                          <a:sym typeface="Itim"/>
                        </a:rPr>
                        <a:t>15</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FFFFF"/>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7E2E4"/>
                    </a:solidFill>
                  </a:tcPr>
                </a:tc>
                <a:tc>
                  <a:txBody>
                    <a:bodyPr/>
                    <a:lstStyle/>
                    <a:p>
                      <a:pPr indent="0" lvl="0" marL="0" marR="0" rtl="0" algn="ctr">
                        <a:lnSpc>
                          <a:spcPct val="140018"/>
                        </a:lnSpc>
                        <a:spcBef>
                          <a:spcPts val="0"/>
                        </a:spcBef>
                        <a:spcAft>
                          <a:spcPts val="0"/>
                        </a:spcAft>
                        <a:buNone/>
                      </a:pPr>
                      <a:r>
                        <a:rPr lang="en-US" sz="2199" u="none" cap="none" strike="noStrike">
                          <a:solidFill>
                            <a:srgbClr val="000000"/>
                          </a:solidFill>
                          <a:latin typeface="Itim"/>
                          <a:ea typeface="Itim"/>
                          <a:cs typeface="Itim"/>
                          <a:sym typeface="Itim"/>
                        </a:rPr>
                        <a:t>1</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FFFFF"/>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7E2E4"/>
                    </a:solidFill>
                  </a:tcPr>
                </a:tc>
              </a:tr>
            </a:tbl>
          </a:graphicData>
        </a:graphic>
      </p:graphicFrame>
      <p:sp>
        <p:nvSpPr>
          <p:cNvPr id="377" name="Google Shape;377;p30"/>
          <p:cNvSpPr/>
          <p:nvPr/>
        </p:nvSpPr>
        <p:spPr>
          <a:xfrm rot="-815090">
            <a:off x="768994" y="868730"/>
            <a:ext cx="2615875" cy="1791874"/>
          </a:xfrm>
          <a:custGeom>
            <a:rect b="b" l="l" r="r" t="t"/>
            <a:pathLst>
              <a:path extrusionOk="0" h="1790996" w="2614593">
                <a:moveTo>
                  <a:pt x="0" y="0"/>
                </a:moveTo>
                <a:lnTo>
                  <a:pt x="2614594" y="0"/>
                </a:lnTo>
                <a:lnTo>
                  <a:pt x="2614594" y="1790997"/>
                </a:lnTo>
                <a:lnTo>
                  <a:pt x="0" y="1790997"/>
                </a:lnTo>
                <a:lnTo>
                  <a:pt x="0" y="0"/>
                </a:lnTo>
                <a:close/>
              </a:path>
            </a:pathLst>
          </a:custGeom>
          <a:blipFill rotWithShape="1">
            <a:blip r:embed="rId4">
              <a:alphaModFix/>
            </a:blip>
            <a:stretch>
              <a:fillRect b="0" l="0" r="0" t="0"/>
            </a:stretch>
          </a:blipFill>
          <a:ln>
            <a:noFill/>
          </a:ln>
        </p:spPr>
      </p:sp>
      <p:sp>
        <p:nvSpPr>
          <p:cNvPr id="378" name="Google Shape;378;p30"/>
          <p:cNvSpPr/>
          <p:nvPr/>
        </p:nvSpPr>
        <p:spPr>
          <a:xfrm>
            <a:off x="16460130" y="8148606"/>
            <a:ext cx="1468905" cy="1336703"/>
          </a:xfrm>
          <a:custGeom>
            <a:rect b="b" l="l" r="r" t="t"/>
            <a:pathLst>
              <a:path extrusionOk="0" h="1336703" w="1468905">
                <a:moveTo>
                  <a:pt x="0" y="0"/>
                </a:moveTo>
                <a:lnTo>
                  <a:pt x="1468905" y="0"/>
                </a:lnTo>
                <a:lnTo>
                  <a:pt x="1468905" y="1336703"/>
                </a:lnTo>
                <a:lnTo>
                  <a:pt x="0" y="1336703"/>
                </a:lnTo>
                <a:lnTo>
                  <a:pt x="0" y="0"/>
                </a:lnTo>
                <a:close/>
              </a:path>
            </a:pathLst>
          </a:custGeom>
          <a:blipFill rotWithShape="1">
            <a:blip r:embed="rId5">
              <a:alphaModFix/>
            </a:blip>
            <a:stretch>
              <a:fillRect b="0" l="0" r="0" t="0"/>
            </a:stretch>
          </a:blipFill>
          <a:ln>
            <a:noFill/>
          </a:ln>
        </p:spPr>
      </p:sp>
      <p:sp>
        <p:nvSpPr>
          <p:cNvPr id="379" name="Google Shape;379;p30"/>
          <p:cNvSpPr/>
          <p:nvPr/>
        </p:nvSpPr>
        <p:spPr>
          <a:xfrm>
            <a:off x="449583" y="3938810"/>
            <a:ext cx="1468905" cy="1336703"/>
          </a:xfrm>
          <a:custGeom>
            <a:rect b="b" l="l" r="r" t="t"/>
            <a:pathLst>
              <a:path extrusionOk="0" h="1336703" w="1468905">
                <a:moveTo>
                  <a:pt x="0" y="0"/>
                </a:moveTo>
                <a:lnTo>
                  <a:pt x="1468905" y="0"/>
                </a:lnTo>
                <a:lnTo>
                  <a:pt x="1468905" y="1336704"/>
                </a:lnTo>
                <a:lnTo>
                  <a:pt x="0" y="1336704"/>
                </a:lnTo>
                <a:lnTo>
                  <a:pt x="0" y="0"/>
                </a:lnTo>
                <a:close/>
              </a:path>
            </a:pathLst>
          </a:custGeom>
          <a:blipFill rotWithShape="1">
            <a:blip r:embed="rId5">
              <a:alphaModFix/>
            </a:blip>
            <a:stretch>
              <a:fillRect b="0" l="0" r="0" t="0"/>
            </a:stretch>
          </a:blipFill>
          <a:ln>
            <a:noFill/>
          </a:ln>
        </p:spPr>
      </p:sp>
      <p:sp>
        <p:nvSpPr>
          <p:cNvPr id="380" name="Google Shape;380;p30"/>
          <p:cNvSpPr/>
          <p:nvPr/>
        </p:nvSpPr>
        <p:spPr>
          <a:xfrm>
            <a:off x="-506666" y="8556597"/>
            <a:ext cx="2203621" cy="2005295"/>
          </a:xfrm>
          <a:custGeom>
            <a:rect b="b" l="l" r="r" t="t"/>
            <a:pathLst>
              <a:path extrusionOk="0" h="2005295" w="2203621">
                <a:moveTo>
                  <a:pt x="0" y="0"/>
                </a:moveTo>
                <a:lnTo>
                  <a:pt x="2203620" y="0"/>
                </a:lnTo>
                <a:lnTo>
                  <a:pt x="2203620" y="2005294"/>
                </a:lnTo>
                <a:lnTo>
                  <a:pt x="0" y="2005294"/>
                </a:lnTo>
                <a:lnTo>
                  <a:pt x="0" y="0"/>
                </a:lnTo>
                <a:close/>
              </a:path>
            </a:pathLst>
          </a:custGeom>
          <a:blipFill rotWithShape="1">
            <a:blip r:embed="rId5">
              <a:alphaModFix/>
            </a:blip>
            <a:stretch>
              <a:fillRect b="0" l="0" r="0" t="0"/>
            </a:stretch>
          </a:blipFill>
          <a:ln>
            <a:noFill/>
          </a:ln>
        </p:spPr>
      </p:sp>
      <p:sp>
        <p:nvSpPr>
          <p:cNvPr id="381" name="Google Shape;381;p30"/>
          <p:cNvSpPr/>
          <p:nvPr/>
        </p:nvSpPr>
        <p:spPr>
          <a:xfrm>
            <a:off x="16534497" y="3938810"/>
            <a:ext cx="2227130" cy="2026688"/>
          </a:xfrm>
          <a:custGeom>
            <a:rect b="b" l="l" r="r" t="t"/>
            <a:pathLst>
              <a:path extrusionOk="0" h="2026688" w="2227130">
                <a:moveTo>
                  <a:pt x="0" y="0"/>
                </a:moveTo>
                <a:lnTo>
                  <a:pt x="2227129" y="0"/>
                </a:lnTo>
                <a:lnTo>
                  <a:pt x="2227129" y="2026688"/>
                </a:lnTo>
                <a:lnTo>
                  <a:pt x="0" y="2026688"/>
                </a:lnTo>
                <a:lnTo>
                  <a:pt x="0" y="0"/>
                </a:lnTo>
                <a:close/>
              </a:path>
            </a:pathLst>
          </a:custGeom>
          <a:blipFill rotWithShape="1">
            <a:blip r:embed="rId5">
              <a:alphaModFix/>
            </a:blip>
            <a:stretch>
              <a:fillRect b="0" l="0" r="0" t="0"/>
            </a:stretch>
          </a:blipFill>
          <a:ln>
            <a:noFill/>
          </a:ln>
        </p:spPr>
      </p:sp>
      <p:sp>
        <p:nvSpPr>
          <p:cNvPr id="382" name="Google Shape;382;p30"/>
          <p:cNvSpPr txBox="1"/>
          <p:nvPr/>
        </p:nvSpPr>
        <p:spPr>
          <a:xfrm>
            <a:off x="4203060" y="902391"/>
            <a:ext cx="9882000" cy="1416000"/>
          </a:xfrm>
          <a:prstGeom prst="rect">
            <a:avLst/>
          </a:prstGeom>
          <a:noFill/>
          <a:ln>
            <a:noFill/>
          </a:ln>
        </p:spPr>
        <p:txBody>
          <a:bodyPr anchorCtr="0" anchor="t" bIns="0" lIns="0" spcFirstLastPara="1" rIns="0" wrap="square" tIns="0">
            <a:spAutoFit/>
          </a:bodyPr>
          <a:lstStyle/>
          <a:p>
            <a:pPr indent="0" lvl="0" marL="0" marR="0" rtl="0" algn="ctr">
              <a:lnSpc>
                <a:spcPct val="107000"/>
              </a:lnSpc>
              <a:spcBef>
                <a:spcPts val="0"/>
              </a:spcBef>
              <a:spcAft>
                <a:spcPts val="0"/>
              </a:spcAft>
              <a:buNone/>
            </a:pPr>
            <a:r>
              <a:rPr b="0" i="0" lang="en-US" sz="9200" u="none" cap="none" strike="noStrike">
                <a:solidFill>
                  <a:srgbClr val="F55154"/>
                </a:solidFill>
                <a:latin typeface="Yellowtail"/>
                <a:ea typeface="Yellowtail"/>
                <a:cs typeface="Yellowtail"/>
                <a:sym typeface="Yellowtail"/>
              </a:rPr>
              <a:t>Tools &amp; Materials</a:t>
            </a:r>
            <a:endParaRPr/>
          </a:p>
        </p:txBody>
      </p:sp>
      <p:sp>
        <p:nvSpPr>
          <p:cNvPr id="383" name="Google Shape;383;p30"/>
          <p:cNvSpPr txBox="1"/>
          <p:nvPr/>
        </p:nvSpPr>
        <p:spPr>
          <a:xfrm>
            <a:off x="2430864" y="8786449"/>
            <a:ext cx="4218600" cy="7758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F55154"/>
                </a:solidFill>
                <a:latin typeface="Itim"/>
                <a:ea typeface="Itim"/>
                <a:cs typeface="Itim"/>
                <a:sym typeface="Itim"/>
              </a:rPr>
              <a:t>Lorem ipsum dolor sit amet, consectetur adipiscing elit.</a:t>
            </a:r>
            <a:endParaRPr/>
          </a:p>
        </p:txBody>
      </p:sp>
      <p:sp>
        <p:nvSpPr>
          <p:cNvPr id="384" name="Google Shape;384;p30"/>
          <p:cNvSpPr txBox="1"/>
          <p:nvPr/>
        </p:nvSpPr>
        <p:spPr>
          <a:xfrm>
            <a:off x="7034639" y="8786449"/>
            <a:ext cx="4218600" cy="7758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F55154"/>
                </a:solidFill>
                <a:latin typeface="Itim"/>
                <a:ea typeface="Itim"/>
                <a:cs typeface="Itim"/>
                <a:sym typeface="Itim"/>
              </a:rPr>
              <a:t>Lorem ipsum dolor sit amet, consectetur adipiscing elit.</a:t>
            </a:r>
            <a:endParaRPr/>
          </a:p>
        </p:txBody>
      </p:sp>
      <p:sp>
        <p:nvSpPr>
          <p:cNvPr id="385" name="Google Shape;385;p30"/>
          <p:cNvSpPr txBox="1"/>
          <p:nvPr/>
        </p:nvSpPr>
        <p:spPr>
          <a:xfrm>
            <a:off x="11638414" y="8786449"/>
            <a:ext cx="4218600" cy="7758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F55154"/>
                </a:solidFill>
                <a:latin typeface="Itim"/>
                <a:ea typeface="Itim"/>
                <a:cs typeface="Itim"/>
                <a:sym typeface="Itim"/>
              </a:rPr>
              <a:t>Lorem ipsum dolor sit amet, consectetur adipiscing elit.</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pic>
        <p:nvPicPr>
          <p:cNvPr id="390" name="Google Shape;390;p31"/>
          <p:cNvPicPr preferRelativeResize="0"/>
          <p:nvPr/>
        </p:nvPicPr>
        <p:blipFill rotWithShape="1">
          <a:blip r:embed="rId3">
            <a:alphaModFix/>
          </a:blip>
          <a:srcRect b="10507" l="2362" r="0" t="52879"/>
          <a:stretch/>
        </p:blipFill>
        <p:spPr>
          <a:xfrm>
            <a:off x="0" y="0"/>
            <a:ext cx="18288002" cy="10286996"/>
          </a:xfrm>
          <a:prstGeom prst="rect">
            <a:avLst/>
          </a:prstGeom>
          <a:noFill/>
          <a:ln>
            <a:noFill/>
          </a:ln>
        </p:spPr>
      </p:pic>
      <p:sp>
        <p:nvSpPr>
          <p:cNvPr id="391" name="Google Shape;391;p31"/>
          <p:cNvSpPr txBox="1"/>
          <p:nvPr/>
        </p:nvSpPr>
        <p:spPr>
          <a:xfrm>
            <a:off x="11022067" y="914400"/>
            <a:ext cx="6237300" cy="4117200"/>
          </a:xfrm>
          <a:prstGeom prst="rect">
            <a:avLst/>
          </a:prstGeom>
          <a:noFill/>
          <a:ln>
            <a:noFill/>
          </a:ln>
        </p:spPr>
        <p:txBody>
          <a:bodyPr anchorCtr="0" anchor="t" bIns="0" lIns="0" spcFirstLastPara="1" rIns="0" wrap="square" tIns="0">
            <a:spAutoFit/>
          </a:bodyPr>
          <a:lstStyle/>
          <a:p>
            <a:pPr indent="0" lvl="0" marL="0" marR="0" rtl="0" algn="r">
              <a:lnSpc>
                <a:spcPct val="126003"/>
              </a:lnSpc>
              <a:spcBef>
                <a:spcPts val="0"/>
              </a:spcBef>
              <a:spcAft>
                <a:spcPts val="0"/>
              </a:spcAft>
              <a:buNone/>
            </a:pPr>
            <a:r>
              <a:rPr b="0" i="0" lang="en-US" sz="7599" u="none" cap="none" strike="noStrike">
                <a:solidFill>
                  <a:srgbClr val="FFFFFF"/>
                </a:solidFill>
                <a:latin typeface="Yellowtail"/>
                <a:ea typeface="Yellowtail"/>
                <a:cs typeface="Yellowtail"/>
                <a:sym typeface="Yellowtail"/>
              </a:rPr>
              <a:t>Write an original statement or inspiring quote</a:t>
            </a:r>
            <a:endParaRPr/>
          </a:p>
        </p:txBody>
      </p:sp>
      <p:sp>
        <p:nvSpPr>
          <p:cNvPr id="392" name="Google Shape;392;p31"/>
          <p:cNvSpPr txBox="1"/>
          <p:nvPr/>
        </p:nvSpPr>
        <p:spPr>
          <a:xfrm>
            <a:off x="1240998" y="981075"/>
            <a:ext cx="35172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Itim"/>
                <a:ea typeface="Itim"/>
                <a:cs typeface="Itim"/>
                <a:sym typeface="Itim"/>
              </a:rPr>
              <a:t>Include a credit, citation,</a:t>
            </a:r>
            <a:endParaRPr/>
          </a:p>
          <a:p>
            <a:pPr indent="0" lvl="1" marL="0" marR="0" rtl="0" algn="l">
              <a:lnSpc>
                <a:spcPct val="140000"/>
              </a:lnSpc>
              <a:spcBef>
                <a:spcPts val="0"/>
              </a:spcBef>
              <a:spcAft>
                <a:spcPts val="0"/>
              </a:spcAft>
              <a:buNone/>
            </a:pPr>
            <a:r>
              <a:rPr b="0" i="0" lang="en-US" sz="2100" u="none" cap="none" strike="noStrike">
                <a:solidFill>
                  <a:srgbClr val="FFFFFF"/>
                </a:solidFill>
                <a:latin typeface="Itim"/>
                <a:ea typeface="Itim"/>
                <a:cs typeface="Itim"/>
                <a:sym typeface="Itim"/>
              </a:rPr>
              <a:t>or supporting message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4"/>
          <p:cNvSpPr/>
          <p:nvPr/>
        </p:nvSpPr>
        <p:spPr>
          <a:xfrm rot="-926607">
            <a:off x="11978328" y="6804253"/>
            <a:ext cx="7449239" cy="3752554"/>
          </a:xfrm>
          <a:custGeom>
            <a:rect b="b" l="l" r="r" t="t"/>
            <a:pathLst>
              <a:path extrusionOk="0" h="3752554" w="7449239">
                <a:moveTo>
                  <a:pt x="0" y="0"/>
                </a:moveTo>
                <a:lnTo>
                  <a:pt x="7449238" y="0"/>
                </a:lnTo>
                <a:lnTo>
                  <a:pt x="7449238" y="3752554"/>
                </a:lnTo>
                <a:lnTo>
                  <a:pt x="0" y="3752554"/>
                </a:lnTo>
                <a:lnTo>
                  <a:pt x="0" y="0"/>
                </a:lnTo>
                <a:close/>
              </a:path>
            </a:pathLst>
          </a:custGeom>
          <a:blipFill rotWithShape="1">
            <a:blip r:embed="rId3">
              <a:alphaModFix/>
            </a:blip>
            <a:stretch>
              <a:fillRect b="0" l="0" r="0" t="0"/>
            </a:stretch>
          </a:blipFill>
          <a:ln>
            <a:noFill/>
          </a:ln>
        </p:spPr>
      </p:sp>
      <p:sp>
        <p:nvSpPr>
          <p:cNvPr id="97" name="Google Shape;97;p14"/>
          <p:cNvSpPr txBox="1"/>
          <p:nvPr/>
        </p:nvSpPr>
        <p:spPr>
          <a:xfrm>
            <a:off x="774946" y="933450"/>
            <a:ext cx="16738108" cy="1682974"/>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0460" u="none" cap="none" strike="noStrike">
                <a:solidFill>
                  <a:srgbClr val="F55154"/>
                </a:solidFill>
                <a:latin typeface="Yellowtail"/>
                <a:ea typeface="Yellowtail"/>
                <a:cs typeface="Yellowtail"/>
                <a:sym typeface="Yellowtail"/>
              </a:rPr>
              <a:t>How to Use This Presentation</a:t>
            </a:r>
            <a:endParaRPr/>
          </a:p>
        </p:txBody>
      </p:sp>
      <p:sp>
        <p:nvSpPr>
          <p:cNvPr id="98" name="Google Shape;98;p14"/>
          <p:cNvSpPr/>
          <p:nvPr/>
        </p:nvSpPr>
        <p:spPr>
          <a:xfrm rot="-7302584">
            <a:off x="56473" y="846615"/>
            <a:ext cx="1050474" cy="1951894"/>
          </a:xfrm>
          <a:custGeom>
            <a:rect b="b" l="l" r="r" t="t"/>
            <a:pathLst>
              <a:path extrusionOk="0" h="1951894" w="1050474">
                <a:moveTo>
                  <a:pt x="0" y="0"/>
                </a:moveTo>
                <a:lnTo>
                  <a:pt x="1050474" y="0"/>
                </a:lnTo>
                <a:lnTo>
                  <a:pt x="1050474" y="1951894"/>
                </a:lnTo>
                <a:lnTo>
                  <a:pt x="0" y="1951894"/>
                </a:lnTo>
                <a:lnTo>
                  <a:pt x="0" y="0"/>
                </a:lnTo>
                <a:close/>
              </a:path>
            </a:pathLst>
          </a:custGeom>
          <a:blipFill rotWithShape="1">
            <a:blip r:embed="rId4">
              <a:alphaModFix/>
            </a:blip>
            <a:stretch>
              <a:fillRect b="0" l="0" r="0" t="0"/>
            </a:stretch>
          </a:blipFill>
          <a:ln>
            <a:noFill/>
          </a:ln>
        </p:spPr>
      </p:sp>
      <p:sp>
        <p:nvSpPr>
          <p:cNvPr id="99" name="Google Shape;99;p14"/>
          <p:cNvSpPr/>
          <p:nvPr/>
        </p:nvSpPr>
        <p:spPr>
          <a:xfrm rot="7588903">
            <a:off x="17209005" y="846615"/>
            <a:ext cx="1050474" cy="1951894"/>
          </a:xfrm>
          <a:custGeom>
            <a:rect b="b" l="l" r="r" t="t"/>
            <a:pathLst>
              <a:path extrusionOk="0" h="1951894" w="1050474">
                <a:moveTo>
                  <a:pt x="0" y="0"/>
                </a:moveTo>
                <a:lnTo>
                  <a:pt x="1050474" y="0"/>
                </a:lnTo>
                <a:lnTo>
                  <a:pt x="1050474" y="1951894"/>
                </a:lnTo>
                <a:lnTo>
                  <a:pt x="0" y="1951894"/>
                </a:lnTo>
                <a:lnTo>
                  <a:pt x="0" y="0"/>
                </a:lnTo>
                <a:close/>
              </a:path>
            </a:pathLst>
          </a:custGeom>
          <a:blipFill rotWithShape="1">
            <a:blip r:embed="rId4">
              <a:alphaModFix/>
            </a:blip>
            <a:stretch>
              <a:fillRect b="0" l="0" r="0" t="0"/>
            </a:stretch>
          </a:blipFill>
          <a:ln>
            <a:noFill/>
          </a:ln>
        </p:spPr>
      </p:sp>
      <p:sp>
        <p:nvSpPr>
          <p:cNvPr id="100" name="Google Shape;100;p14"/>
          <p:cNvSpPr txBox="1"/>
          <p:nvPr/>
        </p:nvSpPr>
        <p:spPr>
          <a:xfrm>
            <a:off x="12946417" y="4108213"/>
            <a:ext cx="3992100" cy="2053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000000"/>
                </a:solidFill>
                <a:latin typeface="Itim"/>
                <a:ea typeface="Itim"/>
                <a:cs typeface="Itim"/>
                <a:sym typeface="Itim"/>
              </a:rPr>
              <a:t>Click on the "Canva" button under this presentation preview. Start editing your presentation. You need to sign in to your Canva account.</a:t>
            </a:r>
            <a:endParaRPr/>
          </a:p>
        </p:txBody>
      </p:sp>
      <p:sp>
        <p:nvSpPr>
          <p:cNvPr id="101" name="Google Shape;101;p14"/>
          <p:cNvSpPr txBox="1"/>
          <p:nvPr/>
        </p:nvSpPr>
        <p:spPr>
          <a:xfrm>
            <a:off x="12371752" y="3273000"/>
            <a:ext cx="5141301" cy="5118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169B88"/>
                </a:solidFill>
                <a:latin typeface="Itim"/>
                <a:ea typeface="Itim"/>
                <a:cs typeface="Itim"/>
                <a:sym typeface="Itim"/>
              </a:rPr>
              <a:t>Canva</a:t>
            </a:r>
            <a:endParaRPr/>
          </a:p>
        </p:txBody>
      </p:sp>
      <p:sp>
        <p:nvSpPr>
          <p:cNvPr id="102" name="Google Shape;102;p14"/>
          <p:cNvSpPr txBox="1"/>
          <p:nvPr/>
        </p:nvSpPr>
        <p:spPr>
          <a:xfrm>
            <a:off x="1226451" y="4108213"/>
            <a:ext cx="4823100" cy="5027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000000"/>
                </a:solidFill>
                <a:latin typeface="Itim"/>
                <a:ea typeface="Itim"/>
                <a:cs typeface="Itim"/>
                <a:sym typeface="Itim"/>
              </a:rPr>
              <a:t>Click on the "Google Slides" button below this presentation preview. Make sure to sign in to your Google account. Click on "Make a copy." Start editing your presentation.</a:t>
            </a:r>
            <a:endParaRPr/>
          </a:p>
          <a:p>
            <a:pPr indent="0" lvl="0" marL="0" marR="0" rtl="0" algn="ctr">
              <a:lnSpc>
                <a:spcPct val="120000"/>
              </a:lnSpc>
              <a:spcBef>
                <a:spcPts val="0"/>
              </a:spcBef>
              <a:spcAft>
                <a:spcPts val="0"/>
              </a:spcAft>
              <a:buNone/>
            </a:pPr>
            <a:r>
              <a:rPr b="0" i="0" lang="en-US" sz="2300" u="sng" cap="none" strike="noStrike">
                <a:solidFill>
                  <a:srgbClr val="000000"/>
                </a:solidFill>
                <a:latin typeface="Itim"/>
                <a:ea typeface="Itim"/>
                <a:cs typeface="Itim"/>
                <a:sym typeface="Itim"/>
              </a:rPr>
              <a:t>Alternative:</a:t>
            </a:r>
            <a:r>
              <a:rPr b="0" i="0" lang="en-US" sz="2300" u="none" cap="none" strike="noStrike">
                <a:solidFill>
                  <a:srgbClr val="000000"/>
                </a:solidFill>
                <a:latin typeface="Itim"/>
                <a:ea typeface="Itim"/>
                <a:cs typeface="Itim"/>
                <a:sym typeface="Itim"/>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03" name="Google Shape;103;p14"/>
          <p:cNvSpPr txBox="1"/>
          <p:nvPr/>
        </p:nvSpPr>
        <p:spPr>
          <a:xfrm>
            <a:off x="1067364" y="3273000"/>
            <a:ext cx="5141301" cy="5118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169B88"/>
                </a:solidFill>
                <a:latin typeface="Itim"/>
                <a:ea typeface="Itim"/>
                <a:cs typeface="Itim"/>
                <a:sym typeface="Itim"/>
              </a:rPr>
              <a:t>Google Slides</a:t>
            </a:r>
            <a:endParaRPr/>
          </a:p>
        </p:txBody>
      </p:sp>
      <p:sp>
        <p:nvSpPr>
          <p:cNvPr id="104" name="Google Shape;104;p14"/>
          <p:cNvSpPr txBox="1"/>
          <p:nvPr/>
        </p:nvSpPr>
        <p:spPr>
          <a:xfrm>
            <a:off x="7185160" y="4108213"/>
            <a:ext cx="4784700" cy="4177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000000"/>
                </a:solidFill>
                <a:latin typeface="Itim"/>
                <a:ea typeface="Itim"/>
                <a:cs typeface="Itim"/>
                <a:sym typeface="Itim"/>
              </a:rPr>
              <a:t>Click on the "PowerPoint" button below this presentation preview. Start editing your presentation.</a:t>
            </a:r>
            <a:endParaRPr/>
          </a:p>
          <a:p>
            <a:pPr indent="0" lvl="0" marL="0" marR="0" rtl="0" algn="ctr">
              <a:lnSpc>
                <a:spcPct val="120000"/>
              </a:lnSpc>
              <a:spcBef>
                <a:spcPts val="0"/>
              </a:spcBef>
              <a:spcAft>
                <a:spcPts val="0"/>
              </a:spcAft>
              <a:buNone/>
            </a:pPr>
            <a:r>
              <a:rPr b="0" i="0" lang="en-US" sz="2300" u="sng" cap="none" strike="noStrike">
                <a:solidFill>
                  <a:srgbClr val="000000"/>
                </a:solidFill>
                <a:latin typeface="Itim"/>
                <a:ea typeface="Itim"/>
                <a:cs typeface="Itim"/>
                <a:sym typeface="Itim"/>
              </a:rPr>
              <a:t>Alternative:</a:t>
            </a:r>
            <a:r>
              <a:rPr b="0" i="0" lang="en-US" sz="2300" u="none" cap="none" strike="noStrike">
                <a:solidFill>
                  <a:srgbClr val="000000"/>
                </a:solidFill>
                <a:latin typeface="Itim"/>
                <a:ea typeface="Itim"/>
                <a:cs typeface="Itim"/>
                <a:sym typeface="Itim"/>
              </a:rPr>
              <a:t> From Canva template file, Click on the "Share" button on the top right corner in Canva and click on "More" at the bottom of the menu. Enter "PowerPoint" in the search bar and click on the PowerPoint icon to download.</a:t>
            </a:r>
            <a:endParaRPr/>
          </a:p>
        </p:txBody>
      </p:sp>
      <p:sp>
        <p:nvSpPr>
          <p:cNvPr id="105" name="Google Shape;105;p14"/>
          <p:cNvSpPr txBox="1"/>
          <p:nvPr/>
        </p:nvSpPr>
        <p:spPr>
          <a:xfrm>
            <a:off x="7006890" y="3273000"/>
            <a:ext cx="5141301" cy="5118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169B88"/>
                </a:solidFill>
                <a:latin typeface="Itim"/>
                <a:ea typeface="Itim"/>
                <a:cs typeface="Itim"/>
                <a:sym typeface="Itim"/>
              </a:rPr>
              <a:t>PowerPoint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32"/>
          <p:cNvSpPr/>
          <p:nvPr/>
        </p:nvSpPr>
        <p:spPr>
          <a:xfrm>
            <a:off x="6772179" y="2432955"/>
            <a:ext cx="4743643" cy="4613192"/>
          </a:xfrm>
          <a:custGeom>
            <a:rect b="b" l="l" r="r" t="t"/>
            <a:pathLst>
              <a:path extrusionOk="0" h="4613192" w="4743643">
                <a:moveTo>
                  <a:pt x="0" y="0"/>
                </a:moveTo>
                <a:lnTo>
                  <a:pt x="4743642" y="0"/>
                </a:lnTo>
                <a:lnTo>
                  <a:pt x="4743642" y="4613193"/>
                </a:lnTo>
                <a:lnTo>
                  <a:pt x="0" y="4613193"/>
                </a:lnTo>
                <a:lnTo>
                  <a:pt x="0" y="0"/>
                </a:lnTo>
                <a:close/>
              </a:path>
            </a:pathLst>
          </a:custGeom>
          <a:blipFill rotWithShape="1">
            <a:blip r:embed="rId3">
              <a:alphaModFix/>
            </a:blip>
            <a:stretch>
              <a:fillRect b="0" l="0" r="0" t="0"/>
            </a:stretch>
          </a:blipFill>
          <a:ln>
            <a:noFill/>
          </a:ln>
        </p:spPr>
      </p:sp>
      <p:sp>
        <p:nvSpPr>
          <p:cNvPr id="398" name="Google Shape;398;p32"/>
          <p:cNvSpPr/>
          <p:nvPr/>
        </p:nvSpPr>
        <p:spPr>
          <a:xfrm>
            <a:off x="828533" y="1409413"/>
            <a:ext cx="3556000" cy="3555985"/>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b="-24998" l="0" r="0" t="-24998"/>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32"/>
          <p:cNvSpPr/>
          <p:nvPr/>
        </p:nvSpPr>
        <p:spPr>
          <a:xfrm>
            <a:off x="13191017" y="1409413"/>
            <a:ext cx="3556000" cy="3555985"/>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5">
              <a:alphaModFix/>
            </a:blip>
            <a:stretch>
              <a:fillRect b="-24998" l="0" r="0" t="-24998"/>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32"/>
          <p:cNvSpPr/>
          <p:nvPr/>
        </p:nvSpPr>
        <p:spPr>
          <a:xfrm rot="-9459997">
            <a:off x="-2128702" y="6407976"/>
            <a:ext cx="6985439" cy="8800554"/>
          </a:xfrm>
          <a:custGeom>
            <a:rect b="b" l="l" r="r" t="t"/>
            <a:pathLst>
              <a:path extrusionOk="0" h="8800444" w="6985352">
                <a:moveTo>
                  <a:pt x="0" y="0"/>
                </a:moveTo>
                <a:lnTo>
                  <a:pt x="6985352" y="0"/>
                </a:lnTo>
                <a:lnTo>
                  <a:pt x="6985352" y="8800444"/>
                </a:lnTo>
                <a:lnTo>
                  <a:pt x="0" y="8800444"/>
                </a:lnTo>
                <a:lnTo>
                  <a:pt x="0" y="0"/>
                </a:lnTo>
                <a:close/>
              </a:path>
            </a:pathLst>
          </a:custGeom>
          <a:blipFill rotWithShape="1">
            <a:blip r:embed="rId6">
              <a:alphaModFix/>
            </a:blip>
            <a:stretch>
              <a:fillRect b="0" l="0" r="0" t="0"/>
            </a:stretch>
          </a:blipFill>
          <a:ln>
            <a:noFill/>
          </a:ln>
        </p:spPr>
      </p:sp>
      <p:sp>
        <p:nvSpPr>
          <p:cNvPr id="401" name="Google Shape;401;p32"/>
          <p:cNvSpPr/>
          <p:nvPr/>
        </p:nvSpPr>
        <p:spPr>
          <a:xfrm>
            <a:off x="3760815" y="6332901"/>
            <a:ext cx="3556000" cy="3555985"/>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7">
              <a:alphaModFix/>
            </a:blip>
            <a:stretch>
              <a:fillRect b="-24998" l="0" r="0" t="-24998"/>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32"/>
          <p:cNvSpPr/>
          <p:nvPr/>
        </p:nvSpPr>
        <p:spPr>
          <a:xfrm>
            <a:off x="10729184" y="6332901"/>
            <a:ext cx="3556000" cy="3555985"/>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8">
              <a:alphaModFix/>
            </a:blip>
            <a:stretch>
              <a:fillRect b="-14219" l="0" r="0" t="-35779"/>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32"/>
          <p:cNvSpPr txBox="1"/>
          <p:nvPr/>
        </p:nvSpPr>
        <p:spPr>
          <a:xfrm>
            <a:off x="1367957" y="5701584"/>
            <a:ext cx="2479800" cy="678900"/>
          </a:xfrm>
          <a:prstGeom prst="rect">
            <a:avLst/>
          </a:prstGeom>
          <a:noFill/>
          <a:ln>
            <a:noFill/>
          </a:ln>
        </p:spPr>
        <p:txBody>
          <a:bodyPr anchorCtr="0" anchor="t" bIns="0" lIns="0" spcFirstLastPara="1" rIns="0" wrap="square" tIns="0">
            <a:spAutoFit/>
          </a:bodyPr>
          <a:lstStyle/>
          <a:p>
            <a:pPr indent="0" lvl="1" marL="0" marR="0" rtl="0" algn="ctr">
              <a:lnSpc>
                <a:spcPct val="110000"/>
              </a:lnSpc>
              <a:spcBef>
                <a:spcPts val="0"/>
              </a:spcBef>
              <a:spcAft>
                <a:spcPts val="0"/>
              </a:spcAft>
              <a:buNone/>
            </a:pPr>
            <a:r>
              <a:rPr b="0" i="0" lang="en-US" sz="2100" u="none" cap="none" strike="noStrike">
                <a:solidFill>
                  <a:srgbClr val="000000"/>
                </a:solidFill>
                <a:latin typeface="Itim"/>
                <a:ea typeface="Itim"/>
                <a:cs typeface="Itim"/>
                <a:sym typeface="Itim"/>
              </a:rPr>
              <a:t>Elaborate on what</a:t>
            </a:r>
            <a:endParaRPr/>
          </a:p>
          <a:p>
            <a:pPr indent="0" lvl="1" marL="0" marR="0" rtl="0" algn="ctr">
              <a:lnSpc>
                <a:spcPct val="110000"/>
              </a:lnSpc>
              <a:spcBef>
                <a:spcPts val="0"/>
              </a:spcBef>
              <a:spcAft>
                <a:spcPts val="0"/>
              </a:spcAft>
              <a:buNone/>
            </a:pPr>
            <a:r>
              <a:rPr b="0" i="0" lang="en-US" sz="2100" u="none" cap="none" strike="noStrike">
                <a:solidFill>
                  <a:srgbClr val="000000"/>
                </a:solidFill>
                <a:latin typeface="Itim"/>
                <a:ea typeface="Itim"/>
                <a:cs typeface="Itim"/>
                <a:sym typeface="Itim"/>
              </a:rPr>
              <a:t>you want to discuss.</a:t>
            </a:r>
            <a:endParaRPr/>
          </a:p>
        </p:txBody>
      </p:sp>
      <p:sp>
        <p:nvSpPr>
          <p:cNvPr id="404" name="Google Shape;404;p32"/>
          <p:cNvSpPr txBox="1"/>
          <p:nvPr/>
        </p:nvSpPr>
        <p:spPr>
          <a:xfrm>
            <a:off x="13730441" y="5701584"/>
            <a:ext cx="2479800" cy="678900"/>
          </a:xfrm>
          <a:prstGeom prst="rect">
            <a:avLst/>
          </a:prstGeom>
          <a:noFill/>
          <a:ln>
            <a:noFill/>
          </a:ln>
        </p:spPr>
        <p:txBody>
          <a:bodyPr anchorCtr="0" anchor="t" bIns="0" lIns="0" spcFirstLastPara="1" rIns="0" wrap="square" tIns="0">
            <a:spAutoFit/>
          </a:bodyPr>
          <a:lstStyle/>
          <a:p>
            <a:pPr indent="0" lvl="1" marL="0" marR="0" rtl="0" algn="ctr">
              <a:lnSpc>
                <a:spcPct val="110000"/>
              </a:lnSpc>
              <a:spcBef>
                <a:spcPts val="0"/>
              </a:spcBef>
              <a:spcAft>
                <a:spcPts val="0"/>
              </a:spcAft>
              <a:buNone/>
            </a:pPr>
            <a:r>
              <a:rPr b="0" i="0" lang="en-US" sz="2100" u="none" cap="none" strike="noStrike">
                <a:solidFill>
                  <a:srgbClr val="000000"/>
                </a:solidFill>
                <a:latin typeface="Itim"/>
                <a:ea typeface="Itim"/>
                <a:cs typeface="Itim"/>
                <a:sym typeface="Itim"/>
              </a:rPr>
              <a:t>Elaborate on what</a:t>
            </a:r>
            <a:endParaRPr/>
          </a:p>
          <a:p>
            <a:pPr indent="0" lvl="1" marL="0" marR="0" rtl="0" algn="ctr">
              <a:lnSpc>
                <a:spcPct val="110000"/>
              </a:lnSpc>
              <a:spcBef>
                <a:spcPts val="0"/>
              </a:spcBef>
              <a:spcAft>
                <a:spcPts val="0"/>
              </a:spcAft>
              <a:buNone/>
            </a:pPr>
            <a:r>
              <a:rPr b="0" i="0" lang="en-US" sz="2100" u="none" cap="none" strike="noStrike">
                <a:solidFill>
                  <a:srgbClr val="000000"/>
                </a:solidFill>
                <a:latin typeface="Itim"/>
                <a:ea typeface="Itim"/>
                <a:cs typeface="Itim"/>
                <a:sym typeface="Itim"/>
              </a:rPr>
              <a:t>you want to discuss.</a:t>
            </a:r>
            <a:endParaRPr/>
          </a:p>
        </p:txBody>
      </p:sp>
      <p:sp>
        <p:nvSpPr>
          <p:cNvPr id="405" name="Google Shape;405;p32"/>
          <p:cNvSpPr txBox="1"/>
          <p:nvPr/>
        </p:nvSpPr>
        <p:spPr>
          <a:xfrm>
            <a:off x="7565453" y="8350886"/>
            <a:ext cx="2479800" cy="678900"/>
          </a:xfrm>
          <a:prstGeom prst="rect">
            <a:avLst/>
          </a:prstGeom>
          <a:noFill/>
          <a:ln>
            <a:noFill/>
          </a:ln>
        </p:spPr>
        <p:txBody>
          <a:bodyPr anchorCtr="0" anchor="t" bIns="0" lIns="0" spcFirstLastPara="1" rIns="0" wrap="square" tIns="0">
            <a:spAutoFit/>
          </a:bodyPr>
          <a:lstStyle/>
          <a:p>
            <a:pPr indent="0" lvl="1" marL="0" marR="0" rtl="0" algn="l">
              <a:lnSpc>
                <a:spcPct val="110000"/>
              </a:lnSpc>
              <a:spcBef>
                <a:spcPts val="0"/>
              </a:spcBef>
              <a:spcAft>
                <a:spcPts val="0"/>
              </a:spcAft>
              <a:buNone/>
            </a:pPr>
            <a:r>
              <a:rPr b="0" i="0" lang="en-US" sz="2100" u="none" cap="none" strike="noStrike">
                <a:solidFill>
                  <a:srgbClr val="000000"/>
                </a:solidFill>
                <a:latin typeface="Itim"/>
                <a:ea typeface="Itim"/>
                <a:cs typeface="Itim"/>
                <a:sym typeface="Itim"/>
              </a:rPr>
              <a:t>Elaborate on what</a:t>
            </a:r>
            <a:endParaRPr/>
          </a:p>
          <a:p>
            <a:pPr indent="0" lvl="1" marL="0" marR="0" rtl="0" algn="l">
              <a:lnSpc>
                <a:spcPct val="110000"/>
              </a:lnSpc>
              <a:spcBef>
                <a:spcPts val="0"/>
              </a:spcBef>
              <a:spcAft>
                <a:spcPts val="0"/>
              </a:spcAft>
              <a:buNone/>
            </a:pPr>
            <a:r>
              <a:rPr b="0" i="0" lang="en-US" sz="2100" u="none" cap="none" strike="noStrike">
                <a:solidFill>
                  <a:srgbClr val="000000"/>
                </a:solidFill>
                <a:latin typeface="Itim"/>
                <a:ea typeface="Itim"/>
                <a:cs typeface="Itim"/>
                <a:sym typeface="Itim"/>
              </a:rPr>
              <a:t>you want to discuss.</a:t>
            </a:r>
            <a:endParaRPr/>
          </a:p>
        </p:txBody>
      </p:sp>
      <p:sp>
        <p:nvSpPr>
          <p:cNvPr id="406" name="Google Shape;406;p32"/>
          <p:cNvSpPr txBox="1"/>
          <p:nvPr/>
        </p:nvSpPr>
        <p:spPr>
          <a:xfrm>
            <a:off x="14533822" y="8350886"/>
            <a:ext cx="2479800" cy="678900"/>
          </a:xfrm>
          <a:prstGeom prst="rect">
            <a:avLst/>
          </a:prstGeom>
          <a:noFill/>
          <a:ln>
            <a:noFill/>
          </a:ln>
        </p:spPr>
        <p:txBody>
          <a:bodyPr anchorCtr="0" anchor="t" bIns="0" lIns="0" spcFirstLastPara="1" rIns="0" wrap="square" tIns="0">
            <a:spAutoFit/>
          </a:bodyPr>
          <a:lstStyle/>
          <a:p>
            <a:pPr indent="0" lvl="1" marL="0" marR="0" rtl="0" algn="l">
              <a:lnSpc>
                <a:spcPct val="110000"/>
              </a:lnSpc>
              <a:spcBef>
                <a:spcPts val="0"/>
              </a:spcBef>
              <a:spcAft>
                <a:spcPts val="0"/>
              </a:spcAft>
              <a:buNone/>
            </a:pPr>
            <a:r>
              <a:rPr b="0" i="0" lang="en-US" sz="2100" u="none" cap="none" strike="noStrike">
                <a:solidFill>
                  <a:srgbClr val="000000"/>
                </a:solidFill>
                <a:latin typeface="Itim"/>
                <a:ea typeface="Itim"/>
                <a:cs typeface="Itim"/>
                <a:sym typeface="Itim"/>
              </a:rPr>
              <a:t>Elaborate on what</a:t>
            </a:r>
            <a:endParaRPr/>
          </a:p>
          <a:p>
            <a:pPr indent="0" lvl="1" marL="0" marR="0" rtl="0" algn="l">
              <a:lnSpc>
                <a:spcPct val="110000"/>
              </a:lnSpc>
              <a:spcBef>
                <a:spcPts val="0"/>
              </a:spcBef>
              <a:spcAft>
                <a:spcPts val="0"/>
              </a:spcAft>
              <a:buNone/>
            </a:pPr>
            <a:r>
              <a:rPr b="0" i="0" lang="en-US" sz="2100" u="none" cap="none" strike="noStrike">
                <a:solidFill>
                  <a:srgbClr val="000000"/>
                </a:solidFill>
                <a:latin typeface="Itim"/>
                <a:ea typeface="Itim"/>
                <a:cs typeface="Itim"/>
                <a:sym typeface="Itim"/>
              </a:rPr>
              <a:t>you want to discuss.</a:t>
            </a:r>
            <a:endParaRPr/>
          </a:p>
        </p:txBody>
      </p:sp>
      <p:sp>
        <p:nvSpPr>
          <p:cNvPr id="407" name="Google Shape;407;p32"/>
          <p:cNvSpPr txBox="1"/>
          <p:nvPr/>
        </p:nvSpPr>
        <p:spPr>
          <a:xfrm>
            <a:off x="979349" y="5116538"/>
            <a:ext cx="3256800" cy="461700"/>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F55154"/>
                </a:solidFill>
                <a:latin typeface="Itim"/>
                <a:ea typeface="Itim"/>
                <a:cs typeface="Itim"/>
                <a:sym typeface="Itim"/>
              </a:rPr>
              <a:t>Step Description</a:t>
            </a:r>
            <a:endParaRPr/>
          </a:p>
        </p:txBody>
      </p:sp>
      <p:sp>
        <p:nvSpPr>
          <p:cNvPr id="408" name="Google Shape;408;p32"/>
          <p:cNvSpPr txBox="1"/>
          <p:nvPr/>
        </p:nvSpPr>
        <p:spPr>
          <a:xfrm>
            <a:off x="13341833" y="5116538"/>
            <a:ext cx="3256800" cy="461700"/>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F55154"/>
                </a:solidFill>
                <a:latin typeface="Itim"/>
                <a:ea typeface="Itim"/>
                <a:cs typeface="Itim"/>
                <a:sym typeface="Itim"/>
              </a:rPr>
              <a:t>Step Description</a:t>
            </a:r>
            <a:endParaRPr/>
          </a:p>
        </p:txBody>
      </p:sp>
      <p:sp>
        <p:nvSpPr>
          <p:cNvPr id="409" name="Google Shape;409;p32"/>
          <p:cNvSpPr txBox="1"/>
          <p:nvPr/>
        </p:nvSpPr>
        <p:spPr>
          <a:xfrm>
            <a:off x="7565453" y="7765840"/>
            <a:ext cx="3256800" cy="461700"/>
          </a:xfrm>
          <a:prstGeom prst="rect">
            <a:avLst/>
          </a:prstGeom>
          <a:noFill/>
          <a:ln>
            <a:noFill/>
          </a:ln>
        </p:spPr>
        <p:txBody>
          <a:bodyPr anchorCtr="0" anchor="t" bIns="0" lIns="0" spcFirstLastPara="1" rIns="0" wrap="square" tIns="0">
            <a:spAutoFit/>
          </a:bodyPr>
          <a:lstStyle/>
          <a:p>
            <a:pPr indent="0" lvl="1" marL="0" marR="0" rtl="0" algn="l">
              <a:lnSpc>
                <a:spcPct val="140013"/>
              </a:lnSpc>
              <a:spcBef>
                <a:spcPts val="0"/>
              </a:spcBef>
              <a:spcAft>
                <a:spcPts val="0"/>
              </a:spcAft>
              <a:buNone/>
            </a:pPr>
            <a:r>
              <a:rPr b="1" i="0" lang="en-US" sz="2999" u="none" cap="none" strike="noStrike">
                <a:solidFill>
                  <a:srgbClr val="F55154"/>
                </a:solidFill>
                <a:latin typeface="Itim"/>
                <a:ea typeface="Itim"/>
                <a:cs typeface="Itim"/>
                <a:sym typeface="Itim"/>
              </a:rPr>
              <a:t>Step Description</a:t>
            </a:r>
            <a:endParaRPr/>
          </a:p>
        </p:txBody>
      </p:sp>
      <p:sp>
        <p:nvSpPr>
          <p:cNvPr id="410" name="Google Shape;410;p32"/>
          <p:cNvSpPr txBox="1"/>
          <p:nvPr/>
        </p:nvSpPr>
        <p:spPr>
          <a:xfrm>
            <a:off x="14533822" y="7765840"/>
            <a:ext cx="3256800" cy="461700"/>
          </a:xfrm>
          <a:prstGeom prst="rect">
            <a:avLst/>
          </a:prstGeom>
          <a:noFill/>
          <a:ln>
            <a:noFill/>
          </a:ln>
        </p:spPr>
        <p:txBody>
          <a:bodyPr anchorCtr="0" anchor="t" bIns="0" lIns="0" spcFirstLastPara="1" rIns="0" wrap="square" tIns="0">
            <a:spAutoFit/>
          </a:bodyPr>
          <a:lstStyle/>
          <a:p>
            <a:pPr indent="0" lvl="1" marL="0" marR="0" rtl="0" algn="l">
              <a:lnSpc>
                <a:spcPct val="140013"/>
              </a:lnSpc>
              <a:spcBef>
                <a:spcPts val="0"/>
              </a:spcBef>
              <a:spcAft>
                <a:spcPts val="0"/>
              </a:spcAft>
              <a:buNone/>
            </a:pPr>
            <a:r>
              <a:rPr b="1" i="0" lang="en-US" sz="2999" u="none" cap="none" strike="noStrike">
                <a:solidFill>
                  <a:srgbClr val="F55154"/>
                </a:solidFill>
                <a:latin typeface="Itim"/>
                <a:ea typeface="Itim"/>
                <a:cs typeface="Itim"/>
                <a:sym typeface="Itim"/>
              </a:rPr>
              <a:t>Step Description</a:t>
            </a:r>
            <a:endParaRPr/>
          </a:p>
        </p:txBody>
      </p:sp>
      <p:sp>
        <p:nvSpPr>
          <p:cNvPr id="411" name="Google Shape;411;p32"/>
          <p:cNvSpPr txBox="1"/>
          <p:nvPr/>
        </p:nvSpPr>
        <p:spPr>
          <a:xfrm>
            <a:off x="4203060" y="591401"/>
            <a:ext cx="9882000" cy="1416000"/>
          </a:xfrm>
          <a:prstGeom prst="rect">
            <a:avLst/>
          </a:prstGeom>
          <a:noFill/>
          <a:ln>
            <a:noFill/>
          </a:ln>
        </p:spPr>
        <p:txBody>
          <a:bodyPr anchorCtr="0" anchor="t" bIns="0" lIns="0" spcFirstLastPara="1" rIns="0" wrap="square" tIns="0">
            <a:spAutoFit/>
          </a:bodyPr>
          <a:lstStyle/>
          <a:p>
            <a:pPr indent="0" lvl="0" marL="0" marR="0" rtl="0" algn="ctr">
              <a:lnSpc>
                <a:spcPct val="107000"/>
              </a:lnSpc>
              <a:spcBef>
                <a:spcPts val="0"/>
              </a:spcBef>
              <a:spcAft>
                <a:spcPts val="0"/>
              </a:spcAft>
              <a:buNone/>
            </a:pPr>
            <a:r>
              <a:rPr b="0" i="0" lang="en-US" sz="9200" u="none" cap="none" strike="noStrike">
                <a:solidFill>
                  <a:srgbClr val="F55154"/>
                </a:solidFill>
                <a:latin typeface="Yellowtail"/>
                <a:ea typeface="Yellowtail"/>
                <a:cs typeface="Yellowtail"/>
                <a:sym typeface="Yellowtail"/>
              </a:rPr>
              <a:t>Let’s Get Started!</a:t>
            </a:r>
            <a:endParaRPr/>
          </a:p>
        </p:txBody>
      </p:sp>
      <p:grpSp>
        <p:nvGrpSpPr>
          <p:cNvPr id="412" name="Google Shape;412;p32"/>
          <p:cNvGrpSpPr/>
          <p:nvPr/>
        </p:nvGrpSpPr>
        <p:grpSpPr>
          <a:xfrm>
            <a:off x="828533" y="1415832"/>
            <a:ext cx="1017118" cy="1017118"/>
            <a:chOff x="0" y="0"/>
            <a:chExt cx="812800" cy="812800"/>
          </a:xfrm>
        </p:grpSpPr>
        <p:sp>
          <p:nvSpPr>
            <p:cNvPr id="413" name="Google Shape;413;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51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32"/>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5" name="Google Shape;415;p32"/>
          <p:cNvSpPr txBox="1"/>
          <p:nvPr/>
        </p:nvSpPr>
        <p:spPr>
          <a:xfrm>
            <a:off x="882135" y="1552045"/>
            <a:ext cx="871800" cy="692400"/>
          </a:xfrm>
          <a:prstGeom prst="rect">
            <a:avLst/>
          </a:prstGeom>
          <a:noFill/>
          <a:ln>
            <a:noFill/>
          </a:ln>
        </p:spPr>
        <p:txBody>
          <a:bodyPr anchorCtr="0" anchor="t" bIns="0" lIns="0" spcFirstLastPara="1" rIns="0" wrap="square" tIns="0">
            <a:spAutoFit/>
          </a:bodyPr>
          <a:lstStyle/>
          <a:p>
            <a:pPr indent="0" lvl="1" marL="0" marR="0" rtl="0" algn="ctr">
              <a:lnSpc>
                <a:spcPct val="140008"/>
              </a:lnSpc>
              <a:spcBef>
                <a:spcPts val="0"/>
              </a:spcBef>
              <a:spcAft>
                <a:spcPts val="0"/>
              </a:spcAft>
              <a:buNone/>
            </a:pPr>
            <a:r>
              <a:rPr b="1" i="0" lang="en-US" sz="4499" u="none" cap="none" strike="noStrike">
                <a:solidFill>
                  <a:srgbClr val="FFFFFF"/>
                </a:solidFill>
                <a:latin typeface="Itim"/>
                <a:ea typeface="Itim"/>
                <a:cs typeface="Itim"/>
                <a:sym typeface="Itim"/>
              </a:rPr>
              <a:t>01</a:t>
            </a:r>
            <a:endParaRPr/>
          </a:p>
        </p:txBody>
      </p:sp>
      <p:grpSp>
        <p:nvGrpSpPr>
          <p:cNvPr id="416" name="Google Shape;416;p32"/>
          <p:cNvGrpSpPr/>
          <p:nvPr/>
        </p:nvGrpSpPr>
        <p:grpSpPr>
          <a:xfrm>
            <a:off x="15732467" y="1415832"/>
            <a:ext cx="1017118" cy="1017118"/>
            <a:chOff x="0" y="0"/>
            <a:chExt cx="812800" cy="812800"/>
          </a:xfrm>
        </p:grpSpPr>
        <p:sp>
          <p:nvSpPr>
            <p:cNvPr id="417" name="Google Shape;417;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51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32"/>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9" name="Google Shape;419;p32"/>
          <p:cNvSpPr txBox="1"/>
          <p:nvPr/>
        </p:nvSpPr>
        <p:spPr>
          <a:xfrm>
            <a:off x="15786069" y="1552045"/>
            <a:ext cx="871800" cy="692400"/>
          </a:xfrm>
          <a:prstGeom prst="rect">
            <a:avLst/>
          </a:prstGeom>
          <a:noFill/>
          <a:ln>
            <a:noFill/>
          </a:ln>
        </p:spPr>
        <p:txBody>
          <a:bodyPr anchorCtr="0" anchor="t" bIns="0" lIns="0" spcFirstLastPara="1" rIns="0" wrap="square" tIns="0">
            <a:spAutoFit/>
          </a:bodyPr>
          <a:lstStyle/>
          <a:p>
            <a:pPr indent="0" lvl="1" marL="0" marR="0" rtl="0" algn="ctr">
              <a:lnSpc>
                <a:spcPct val="140008"/>
              </a:lnSpc>
              <a:spcBef>
                <a:spcPts val="0"/>
              </a:spcBef>
              <a:spcAft>
                <a:spcPts val="0"/>
              </a:spcAft>
              <a:buNone/>
            </a:pPr>
            <a:r>
              <a:rPr b="1" i="0" lang="en-US" sz="4499" u="none" cap="none" strike="noStrike">
                <a:solidFill>
                  <a:srgbClr val="FFFFFF"/>
                </a:solidFill>
                <a:latin typeface="Itim"/>
                <a:ea typeface="Itim"/>
                <a:cs typeface="Itim"/>
                <a:sym typeface="Itim"/>
              </a:rPr>
              <a:t>02</a:t>
            </a:r>
            <a:endParaRPr/>
          </a:p>
        </p:txBody>
      </p:sp>
      <p:grpSp>
        <p:nvGrpSpPr>
          <p:cNvPr id="420" name="Google Shape;420;p32"/>
          <p:cNvGrpSpPr/>
          <p:nvPr/>
        </p:nvGrpSpPr>
        <p:grpSpPr>
          <a:xfrm>
            <a:off x="5031540" y="5824339"/>
            <a:ext cx="1017118" cy="1017118"/>
            <a:chOff x="0" y="0"/>
            <a:chExt cx="812800" cy="812800"/>
          </a:xfrm>
        </p:grpSpPr>
        <p:sp>
          <p:nvSpPr>
            <p:cNvPr id="421" name="Google Shape;421;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51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32"/>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3" name="Google Shape;423;p32"/>
          <p:cNvSpPr txBox="1"/>
          <p:nvPr/>
        </p:nvSpPr>
        <p:spPr>
          <a:xfrm>
            <a:off x="5085142" y="5960552"/>
            <a:ext cx="871800" cy="692400"/>
          </a:xfrm>
          <a:prstGeom prst="rect">
            <a:avLst/>
          </a:prstGeom>
          <a:noFill/>
          <a:ln>
            <a:noFill/>
          </a:ln>
        </p:spPr>
        <p:txBody>
          <a:bodyPr anchorCtr="0" anchor="t" bIns="0" lIns="0" spcFirstLastPara="1" rIns="0" wrap="square" tIns="0">
            <a:spAutoFit/>
          </a:bodyPr>
          <a:lstStyle/>
          <a:p>
            <a:pPr indent="0" lvl="1" marL="0" marR="0" rtl="0" algn="ctr">
              <a:lnSpc>
                <a:spcPct val="140008"/>
              </a:lnSpc>
              <a:spcBef>
                <a:spcPts val="0"/>
              </a:spcBef>
              <a:spcAft>
                <a:spcPts val="0"/>
              </a:spcAft>
              <a:buNone/>
            </a:pPr>
            <a:r>
              <a:rPr b="1" i="0" lang="en-US" sz="4499" u="none" cap="none" strike="noStrike">
                <a:solidFill>
                  <a:srgbClr val="FFFFFF"/>
                </a:solidFill>
                <a:latin typeface="Itim"/>
                <a:ea typeface="Itim"/>
                <a:cs typeface="Itim"/>
                <a:sym typeface="Itim"/>
              </a:rPr>
              <a:t>03</a:t>
            </a:r>
            <a:endParaRPr/>
          </a:p>
        </p:txBody>
      </p:sp>
      <p:grpSp>
        <p:nvGrpSpPr>
          <p:cNvPr id="424" name="Google Shape;424;p32"/>
          <p:cNvGrpSpPr/>
          <p:nvPr/>
        </p:nvGrpSpPr>
        <p:grpSpPr>
          <a:xfrm>
            <a:off x="11999909" y="5824339"/>
            <a:ext cx="1017118" cy="1017118"/>
            <a:chOff x="0" y="0"/>
            <a:chExt cx="812800" cy="812800"/>
          </a:xfrm>
        </p:grpSpPr>
        <p:sp>
          <p:nvSpPr>
            <p:cNvPr id="425" name="Google Shape;425;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51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32"/>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7" name="Google Shape;427;p32"/>
          <p:cNvSpPr txBox="1"/>
          <p:nvPr/>
        </p:nvSpPr>
        <p:spPr>
          <a:xfrm>
            <a:off x="12053511" y="5960552"/>
            <a:ext cx="871800" cy="692400"/>
          </a:xfrm>
          <a:prstGeom prst="rect">
            <a:avLst/>
          </a:prstGeom>
          <a:noFill/>
          <a:ln>
            <a:noFill/>
          </a:ln>
        </p:spPr>
        <p:txBody>
          <a:bodyPr anchorCtr="0" anchor="t" bIns="0" lIns="0" spcFirstLastPara="1" rIns="0" wrap="square" tIns="0">
            <a:spAutoFit/>
          </a:bodyPr>
          <a:lstStyle/>
          <a:p>
            <a:pPr indent="0" lvl="1" marL="0" marR="0" rtl="0" algn="ctr">
              <a:lnSpc>
                <a:spcPct val="140008"/>
              </a:lnSpc>
              <a:spcBef>
                <a:spcPts val="0"/>
              </a:spcBef>
              <a:spcAft>
                <a:spcPts val="0"/>
              </a:spcAft>
              <a:buNone/>
            </a:pPr>
            <a:r>
              <a:rPr b="1" i="0" lang="en-US" sz="4499" u="none" cap="none" strike="noStrike">
                <a:solidFill>
                  <a:srgbClr val="FFFFFF"/>
                </a:solidFill>
                <a:latin typeface="Itim"/>
                <a:ea typeface="Itim"/>
                <a:cs typeface="Itim"/>
                <a:sym typeface="Itim"/>
              </a:rPr>
              <a:t>04</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pic>
        <p:nvPicPr>
          <p:cNvPr id="432" name="Google Shape;432;p33"/>
          <p:cNvPicPr preferRelativeResize="0"/>
          <p:nvPr/>
        </p:nvPicPr>
        <p:blipFill rotWithShape="1">
          <a:blip r:embed="rId3">
            <a:alphaModFix/>
          </a:blip>
          <a:srcRect b="9290" l="0" r="0" t="9290"/>
          <a:stretch/>
        </p:blipFill>
        <p:spPr>
          <a:xfrm>
            <a:off x="13894375" y="3348745"/>
            <a:ext cx="3364924" cy="4109490"/>
          </a:xfrm>
          <a:prstGeom prst="rect">
            <a:avLst/>
          </a:prstGeom>
          <a:noFill/>
          <a:ln>
            <a:noFill/>
          </a:ln>
        </p:spPr>
      </p:pic>
      <p:pic>
        <p:nvPicPr>
          <p:cNvPr id="433" name="Google Shape;433;p33"/>
          <p:cNvPicPr preferRelativeResize="0"/>
          <p:nvPr/>
        </p:nvPicPr>
        <p:blipFill rotWithShape="1">
          <a:blip r:embed="rId4">
            <a:alphaModFix/>
          </a:blip>
          <a:srcRect b="9290" l="0" r="0" t="9290"/>
          <a:stretch/>
        </p:blipFill>
        <p:spPr>
          <a:xfrm>
            <a:off x="1028700" y="3348745"/>
            <a:ext cx="3364925" cy="4109489"/>
          </a:xfrm>
          <a:prstGeom prst="rect">
            <a:avLst/>
          </a:prstGeom>
          <a:noFill/>
          <a:ln>
            <a:noFill/>
          </a:ln>
        </p:spPr>
      </p:pic>
      <p:pic>
        <p:nvPicPr>
          <p:cNvPr id="434" name="Google Shape;434;p33"/>
          <p:cNvPicPr preferRelativeResize="0"/>
          <p:nvPr/>
        </p:nvPicPr>
        <p:blipFill rotWithShape="1">
          <a:blip r:embed="rId5">
            <a:alphaModFix/>
          </a:blip>
          <a:srcRect b="9290" l="0" r="0" t="9290"/>
          <a:stretch/>
        </p:blipFill>
        <p:spPr>
          <a:xfrm>
            <a:off x="5317258" y="3348745"/>
            <a:ext cx="3364924" cy="4109490"/>
          </a:xfrm>
          <a:prstGeom prst="rect">
            <a:avLst/>
          </a:prstGeom>
          <a:noFill/>
          <a:ln>
            <a:noFill/>
          </a:ln>
        </p:spPr>
      </p:pic>
      <p:pic>
        <p:nvPicPr>
          <p:cNvPr id="435" name="Google Shape;435;p33"/>
          <p:cNvPicPr preferRelativeResize="0"/>
          <p:nvPr/>
        </p:nvPicPr>
        <p:blipFill rotWithShape="1">
          <a:blip r:embed="rId6">
            <a:alphaModFix/>
          </a:blip>
          <a:srcRect b="9290" l="0" r="0" t="9290"/>
          <a:stretch/>
        </p:blipFill>
        <p:spPr>
          <a:xfrm>
            <a:off x="9605817" y="3348745"/>
            <a:ext cx="3364924" cy="4109490"/>
          </a:xfrm>
          <a:prstGeom prst="rect">
            <a:avLst/>
          </a:prstGeom>
          <a:noFill/>
          <a:ln>
            <a:noFill/>
          </a:ln>
        </p:spPr>
      </p:pic>
      <p:grpSp>
        <p:nvGrpSpPr>
          <p:cNvPr id="436" name="Google Shape;436;p33"/>
          <p:cNvGrpSpPr/>
          <p:nvPr/>
        </p:nvGrpSpPr>
        <p:grpSpPr>
          <a:xfrm>
            <a:off x="2202600" y="2840184"/>
            <a:ext cx="1017138" cy="1017138"/>
            <a:chOff x="0" y="0"/>
            <a:chExt cx="812800" cy="812800"/>
          </a:xfrm>
        </p:grpSpPr>
        <p:sp>
          <p:nvSpPr>
            <p:cNvPr id="437" name="Google Shape;437;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51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3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9" name="Google Shape;439;p33"/>
          <p:cNvGrpSpPr/>
          <p:nvPr/>
        </p:nvGrpSpPr>
        <p:grpSpPr>
          <a:xfrm>
            <a:off x="6491159" y="2840184"/>
            <a:ext cx="1017138" cy="1017138"/>
            <a:chOff x="0" y="0"/>
            <a:chExt cx="812800" cy="812800"/>
          </a:xfrm>
        </p:grpSpPr>
        <p:sp>
          <p:nvSpPr>
            <p:cNvPr id="440" name="Google Shape;440;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51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3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2" name="Google Shape;442;p33"/>
          <p:cNvGrpSpPr/>
          <p:nvPr/>
        </p:nvGrpSpPr>
        <p:grpSpPr>
          <a:xfrm>
            <a:off x="10779717" y="2840184"/>
            <a:ext cx="1017138" cy="1017138"/>
            <a:chOff x="0" y="0"/>
            <a:chExt cx="812800" cy="812800"/>
          </a:xfrm>
        </p:grpSpPr>
        <p:sp>
          <p:nvSpPr>
            <p:cNvPr id="443" name="Google Shape;443;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51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3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5" name="Google Shape;445;p33"/>
          <p:cNvGrpSpPr/>
          <p:nvPr/>
        </p:nvGrpSpPr>
        <p:grpSpPr>
          <a:xfrm>
            <a:off x="15068276" y="2840184"/>
            <a:ext cx="1017138" cy="1017138"/>
            <a:chOff x="0" y="0"/>
            <a:chExt cx="812800" cy="812800"/>
          </a:xfrm>
        </p:grpSpPr>
        <p:sp>
          <p:nvSpPr>
            <p:cNvPr id="446" name="Google Shape;446;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51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3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8" name="Google Shape;448;p33"/>
          <p:cNvSpPr/>
          <p:nvPr/>
        </p:nvSpPr>
        <p:spPr>
          <a:xfrm>
            <a:off x="16237322" y="-225836"/>
            <a:ext cx="2695718" cy="4598240"/>
          </a:xfrm>
          <a:custGeom>
            <a:rect b="b" l="l" r="r" t="t"/>
            <a:pathLst>
              <a:path extrusionOk="0" h="4598240" w="2695718">
                <a:moveTo>
                  <a:pt x="0" y="0"/>
                </a:moveTo>
                <a:lnTo>
                  <a:pt x="2695718" y="0"/>
                </a:lnTo>
                <a:lnTo>
                  <a:pt x="2695718" y="4598240"/>
                </a:lnTo>
                <a:lnTo>
                  <a:pt x="0" y="4598240"/>
                </a:lnTo>
                <a:lnTo>
                  <a:pt x="0" y="0"/>
                </a:lnTo>
                <a:close/>
              </a:path>
            </a:pathLst>
          </a:custGeom>
          <a:blipFill rotWithShape="1">
            <a:blip r:embed="rId7">
              <a:alphaModFix/>
            </a:blip>
            <a:stretch>
              <a:fillRect b="0" l="0" r="0" t="0"/>
            </a:stretch>
          </a:blipFill>
          <a:ln>
            <a:noFill/>
          </a:ln>
        </p:spPr>
      </p:sp>
      <p:sp>
        <p:nvSpPr>
          <p:cNvPr id="449" name="Google Shape;449;p33"/>
          <p:cNvSpPr/>
          <p:nvPr/>
        </p:nvSpPr>
        <p:spPr>
          <a:xfrm>
            <a:off x="-645040" y="-225836"/>
            <a:ext cx="2695718" cy="4598240"/>
          </a:xfrm>
          <a:custGeom>
            <a:rect b="b" l="l" r="r" t="t"/>
            <a:pathLst>
              <a:path extrusionOk="0" h="4598240" w="2695718">
                <a:moveTo>
                  <a:pt x="0" y="0"/>
                </a:moveTo>
                <a:lnTo>
                  <a:pt x="2695718" y="0"/>
                </a:lnTo>
                <a:lnTo>
                  <a:pt x="2695718" y="4598240"/>
                </a:lnTo>
                <a:lnTo>
                  <a:pt x="0" y="4598240"/>
                </a:lnTo>
                <a:lnTo>
                  <a:pt x="0" y="0"/>
                </a:lnTo>
                <a:close/>
              </a:path>
            </a:pathLst>
          </a:custGeom>
          <a:blipFill rotWithShape="1">
            <a:blip r:embed="rId7">
              <a:alphaModFix/>
            </a:blip>
            <a:stretch>
              <a:fillRect b="0" l="0" r="0" t="0"/>
            </a:stretch>
          </a:blipFill>
          <a:ln>
            <a:noFill/>
          </a:ln>
        </p:spPr>
      </p:sp>
      <p:sp>
        <p:nvSpPr>
          <p:cNvPr id="450" name="Google Shape;450;p33"/>
          <p:cNvSpPr txBox="1"/>
          <p:nvPr/>
        </p:nvSpPr>
        <p:spPr>
          <a:xfrm>
            <a:off x="4203060" y="902391"/>
            <a:ext cx="9882000" cy="1416000"/>
          </a:xfrm>
          <a:prstGeom prst="rect">
            <a:avLst/>
          </a:prstGeom>
          <a:noFill/>
          <a:ln>
            <a:noFill/>
          </a:ln>
        </p:spPr>
        <p:txBody>
          <a:bodyPr anchorCtr="0" anchor="t" bIns="0" lIns="0" spcFirstLastPara="1" rIns="0" wrap="square" tIns="0">
            <a:spAutoFit/>
          </a:bodyPr>
          <a:lstStyle/>
          <a:p>
            <a:pPr indent="0" lvl="0" marL="0" marR="0" rtl="0" algn="ctr">
              <a:lnSpc>
                <a:spcPct val="107000"/>
              </a:lnSpc>
              <a:spcBef>
                <a:spcPts val="0"/>
              </a:spcBef>
              <a:spcAft>
                <a:spcPts val="0"/>
              </a:spcAft>
              <a:buNone/>
            </a:pPr>
            <a:r>
              <a:rPr b="0" i="0" lang="en-US" sz="9200" u="none" cap="none" strike="noStrike">
                <a:solidFill>
                  <a:srgbClr val="F55154"/>
                </a:solidFill>
                <a:latin typeface="Yellowtail"/>
                <a:ea typeface="Yellowtail"/>
                <a:cs typeface="Yellowtail"/>
                <a:sym typeface="Yellowtail"/>
              </a:rPr>
              <a:t>How to Make a Wreath</a:t>
            </a:r>
            <a:endParaRPr/>
          </a:p>
        </p:txBody>
      </p:sp>
      <p:sp>
        <p:nvSpPr>
          <p:cNvPr id="451" name="Google Shape;451;p33"/>
          <p:cNvSpPr txBox="1"/>
          <p:nvPr/>
        </p:nvSpPr>
        <p:spPr>
          <a:xfrm>
            <a:off x="1028700" y="7724936"/>
            <a:ext cx="3364800" cy="461700"/>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169B88"/>
                </a:solidFill>
                <a:latin typeface="Itim"/>
                <a:ea typeface="Itim"/>
                <a:cs typeface="Itim"/>
                <a:sym typeface="Itim"/>
              </a:rPr>
              <a:t>Add a main point</a:t>
            </a:r>
            <a:endParaRPr/>
          </a:p>
        </p:txBody>
      </p:sp>
      <p:sp>
        <p:nvSpPr>
          <p:cNvPr id="452" name="Google Shape;452;p33"/>
          <p:cNvSpPr txBox="1"/>
          <p:nvPr/>
        </p:nvSpPr>
        <p:spPr>
          <a:xfrm>
            <a:off x="2256202" y="2975135"/>
            <a:ext cx="871800" cy="692400"/>
          </a:xfrm>
          <a:prstGeom prst="rect">
            <a:avLst/>
          </a:prstGeom>
          <a:noFill/>
          <a:ln>
            <a:noFill/>
          </a:ln>
        </p:spPr>
        <p:txBody>
          <a:bodyPr anchorCtr="0" anchor="t" bIns="0" lIns="0" spcFirstLastPara="1" rIns="0" wrap="square" tIns="0">
            <a:spAutoFit/>
          </a:bodyPr>
          <a:lstStyle/>
          <a:p>
            <a:pPr indent="0" lvl="1" marL="0" marR="0" rtl="0" algn="ctr">
              <a:lnSpc>
                <a:spcPct val="140008"/>
              </a:lnSpc>
              <a:spcBef>
                <a:spcPts val="0"/>
              </a:spcBef>
              <a:spcAft>
                <a:spcPts val="0"/>
              </a:spcAft>
              <a:buNone/>
            </a:pPr>
            <a:r>
              <a:rPr b="1" i="0" lang="en-US" sz="4499" u="none" cap="none" strike="noStrike">
                <a:solidFill>
                  <a:srgbClr val="FFFFFF"/>
                </a:solidFill>
                <a:latin typeface="Itim"/>
                <a:ea typeface="Itim"/>
                <a:cs typeface="Itim"/>
                <a:sym typeface="Itim"/>
              </a:rPr>
              <a:t>01</a:t>
            </a:r>
            <a:endParaRPr/>
          </a:p>
        </p:txBody>
      </p:sp>
      <p:sp>
        <p:nvSpPr>
          <p:cNvPr id="453" name="Google Shape;453;p33"/>
          <p:cNvSpPr txBox="1"/>
          <p:nvPr/>
        </p:nvSpPr>
        <p:spPr>
          <a:xfrm>
            <a:off x="6544760" y="2975135"/>
            <a:ext cx="871800" cy="692400"/>
          </a:xfrm>
          <a:prstGeom prst="rect">
            <a:avLst/>
          </a:prstGeom>
          <a:noFill/>
          <a:ln>
            <a:noFill/>
          </a:ln>
        </p:spPr>
        <p:txBody>
          <a:bodyPr anchorCtr="0" anchor="t" bIns="0" lIns="0" spcFirstLastPara="1" rIns="0" wrap="square" tIns="0">
            <a:spAutoFit/>
          </a:bodyPr>
          <a:lstStyle/>
          <a:p>
            <a:pPr indent="0" lvl="1" marL="0" marR="0" rtl="0" algn="ctr">
              <a:lnSpc>
                <a:spcPct val="140008"/>
              </a:lnSpc>
              <a:spcBef>
                <a:spcPts val="0"/>
              </a:spcBef>
              <a:spcAft>
                <a:spcPts val="0"/>
              </a:spcAft>
              <a:buNone/>
            </a:pPr>
            <a:r>
              <a:rPr b="1" i="0" lang="en-US" sz="4499" u="none" cap="none" strike="noStrike">
                <a:solidFill>
                  <a:srgbClr val="FFFFFF"/>
                </a:solidFill>
                <a:latin typeface="Itim"/>
                <a:ea typeface="Itim"/>
                <a:cs typeface="Itim"/>
                <a:sym typeface="Itim"/>
              </a:rPr>
              <a:t>02</a:t>
            </a:r>
            <a:endParaRPr/>
          </a:p>
        </p:txBody>
      </p:sp>
      <p:sp>
        <p:nvSpPr>
          <p:cNvPr id="454" name="Google Shape;454;p33"/>
          <p:cNvSpPr txBox="1"/>
          <p:nvPr/>
        </p:nvSpPr>
        <p:spPr>
          <a:xfrm>
            <a:off x="10835569" y="2975135"/>
            <a:ext cx="871800" cy="692400"/>
          </a:xfrm>
          <a:prstGeom prst="rect">
            <a:avLst/>
          </a:prstGeom>
          <a:noFill/>
          <a:ln>
            <a:noFill/>
          </a:ln>
        </p:spPr>
        <p:txBody>
          <a:bodyPr anchorCtr="0" anchor="t" bIns="0" lIns="0" spcFirstLastPara="1" rIns="0" wrap="square" tIns="0">
            <a:spAutoFit/>
          </a:bodyPr>
          <a:lstStyle/>
          <a:p>
            <a:pPr indent="0" lvl="1" marL="0" marR="0" rtl="0" algn="ctr">
              <a:lnSpc>
                <a:spcPct val="140008"/>
              </a:lnSpc>
              <a:spcBef>
                <a:spcPts val="0"/>
              </a:spcBef>
              <a:spcAft>
                <a:spcPts val="0"/>
              </a:spcAft>
              <a:buNone/>
            </a:pPr>
            <a:r>
              <a:rPr b="1" i="0" lang="en-US" sz="4499" u="none" cap="none" strike="noStrike">
                <a:solidFill>
                  <a:srgbClr val="FFFFFF"/>
                </a:solidFill>
                <a:latin typeface="Itim"/>
                <a:ea typeface="Itim"/>
                <a:cs typeface="Itim"/>
                <a:sym typeface="Itim"/>
              </a:rPr>
              <a:t>03</a:t>
            </a:r>
            <a:endParaRPr/>
          </a:p>
        </p:txBody>
      </p:sp>
      <p:sp>
        <p:nvSpPr>
          <p:cNvPr id="455" name="Google Shape;455;p33"/>
          <p:cNvSpPr txBox="1"/>
          <p:nvPr/>
        </p:nvSpPr>
        <p:spPr>
          <a:xfrm>
            <a:off x="15121877" y="2975135"/>
            <a:ext cx="871800" cy="692400"/>
          </a:xfrm>
          <a:prstGeom prst="rect">
            <a:avLst/>
          </a:prstGeom>
          <a:noFill/>
          <a:ln>
            <a:noFill/>
          </a:ln>
        </p:spPr>
        <p:txBody>
          <a:bodyPr anchorCtr="0" anchor="t" bIns="0" lIns="0" spcFirstLastPara="1" rIns="0" wrap="square" tIns="0">
            <a:spAutoFit/>
          </a:bodyPr>
          <a:lstStyle/>
          <a:p>
            <a:pPr indent="0" lvl="1" marL="0" marR="0" rtl="0" algn="ctr">
              <a:lnSpc>
                <a:spcPct val="140008"/>
              </a:lnSpc>
              <a:spcBef>
                <a:spcPts val="0"/>
              </a:spcBef>
              <a:spcAft>
                <a:spcPts val="0"/>
              </a:spcAft>
              <a:buNone/>
            </a:pPr>
            <a:r>
              <a:rPr b="1" i="0" lang="en-US" sz="4499" u="none" cap="none" strike="noStrike">
                <a:solidFill>
                  <a:srgbClr val="FFFFFF"/>
                </a:solidFill>
                <a:latin typeface="Itim"/>
                <a:ea typeface="Itim"/>
                <a:cs typeface="Itim"/>
                <a:sym typeface="Itim"/>
              </a:rPr>
              <a:t>04</a:t>
            </a:r>
            <a:endParaRPr/>
          </a:p>
        </p:txBody>
      </p:sp>
      <p:sp>
        <p:nvSpPr>
          <p:cNvPr id="456" name="Google Shape;456;p33"/>
          <p:cNvSpPr txBox="1"/>
          <p:nvPr/>
        </p:nvSpPr>
        <p:spPr>
          <a:xfrm>
            <a:off x="1028700" y="8299865"/>
            <a:ext cx="3364800" cy="6789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2100" u="none" cap="none" strike="noStrike">
                <a:solidFill>
                  <a:srgbClr val="000000"/>
                </a:solidFill>
                <a:latin typeface="Itim"/>
                <a:ea typeface="Itim"/>
                <a:cs typeface="Itim"/>
                <a:sym typeface="Itim"/>
              </a:rPr>
              <a:t>Elaborate on what</a:t>
            </a:r>
            <a:endParaRPr/>
          </a:p>
          <a:p>
            <a:pPr indent="0" lvl="1" marL="0" marR="0" rtl="0" algn="ctr">
              <a:lnSpc>
                <a:spcPct val="110000"/>
              </a:lnSpc>
              <a:spcBef>
                <a:spcPts val="0"/>
              </a:spcBef>
              <a:spcAft>
                <a:spcPts val="0"/>
              </a:spcAft>
              <a:buNone/>
            </a:pPr>
            <a:r>
              <a:rPr b="0" i="0" lang="en-US" sz="2100" u="none" cap="none" strike="noStrike">
                <a:solidFill>
                  <a:srgbClr val="000000"/>
                </a:solidFill>
                <a:latin typeface="Itim"/>
                <a:ea typeface="Itim"/>
                <a:cs typeface="Itim"/>
                <a:sym typeface="Itim"/>
              </a:rPr>
              <a:t>you want to discuss.</a:t>
            </a:r>
            <a:endParaRPr/>
          </a:p>
        </p:txBody>
      </p:sp>
      <p:sp>
        <p:nvSpPr>
          <p:cNvPr id="457" name="Google Shape;457;p33"/>
          <p:cNvSpPr txBox="1"/>
          <p:nvPr/>
        </p:nvSpPr>
        <p:spPr>
          <a:xfrm>
            <a:off x="5317258" y="7724936"/>
            <a:ext cx="3364800" cy="461700"/>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169B88"/>
                </a:solidFill>
                <a:latin typeface="Itim"/>
                <a:ea typeface="Itim"/>
                <a:cs typeface="Itim"/>
                <a:sym typeface="Itim"/>
              </a:rPr>
              <a:t>Add a main point</a:t>
            </a:r>
            <a:endParaRPr/>
          </a:p>
        </p:txBody>
      </p:sp>
      <p:sp>
        <p:nvSpPr>
          <p:cNvPr id="458" name="Google Shape;458;p33"/>
          <p:cNvSpPr txBox="1"/>
          <p:nvPr/>
        </p:nvSpPr>
        <p:spPr>
          <a:xfrm>
            <a:off x="5317258" y="8299865"/>
            <a:ext cx="3364800" cy="6789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2100" u="none" cap="none" strike="noStrike">
                <a:solidFill>
                  <a:srgbClr val="000000"/>
                </a:solidFill>
                <a:latin typeface="Itim"/>
                <a:ea typeface="Itim"/>
                <a:cs typeface="Itim"/>
                <a:sym typeface="Itim"/>
              </a:rPr>
              <a:t>Elaborate on what</a:t>
            </a:r>
            <a:endParaRPr/>
          </a:p>
          <a:p>
            <a:pPr indent="0" lvl="1" marL="0" marR="0" rtl="0" algn="ctr">
              <a:lnSpc>
                <a:spcPct val="110000"/>
              </a:lnSpc>
              <a:spcBef>
                <a:spcPts val="0"/>
              </a:spcBef>
              <a:spcAft>
                <a:spcPts val="0"/>
              </a:spcAft>
              <a:buNone/>
            </a:pPr>
            <a:r>
              <a:rPr b="0" i="0" lang="en-US" sz="2100" u="none" cap="none" strike="noStrike">
                <a:solidFill>
                  <a:srgbClr val="000000"/>
                </a:solidFill>
                <a:latin typeface="Itim"/>
                <a:ea typeface="Itim"/>
                <a:cs typeface="Itim"/>
                <a:sym typeface="Itim"/>
              </a:rPr>
              <a:t>you want to discuss.</a:t>
            </a:r>
            <a:endParaRPr/>
          </a:p>
        </p:txBody>
      </p:sp>
      <p:sp>
        <p:nvSpPr>
          <p:cNvPr id="459" name="Google Shape;459;p33"/>
          <p:cNvSpPr txBox="1"/>
          <p:nvPr/>
        </p:nvSpPr>
        <p:spPr>
          <a:xfrm>
            <a:off x="9605817" y="7724936"/>
            <a:ext cx="3364800" cy="461700"/>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169B88"/>
                </a:solidFill>
                <a:latin typeface="Itim"/>
                <a:ea typeface="Itim"/>
                <a:cs typeface="Itim"/>
                <a:sym typeface="Itim"/>
              </a:rPr>
              <a:t>Add a main point</a:t>
            </a:r>
            <a:endParaRPr/>
          </a:p>
        </p:txBody>
      </p:sp>
      <p:sp>
        <p:nvSpPr>
          <p:cNvPr id="460" name="Google Shape;460;p33"/>
          <p:cNvSpPr txBox="1"/>
          <p:nvPr/>
        </p:nvSpPr>
        <p:spPr>
          <a:xfrm>
            <a:off x="9605817" y="8299865"/>
            <a:ext cx="3364800" cy="6789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2100" u="none" cap="none" strike="noStrike">
                <a:solidFill>
                  <a:srgbClr val="000000"/>
                </a:solidFill>
                <a:latin typeface="Itim"/>
                <a:ea typeface="Itim"/>
                <a:cs typeface="Itim"/>
                <a:sym typeface="Itim"/>
              </a:rPr>
              <a:t>Elaborate on what</a:t>
            </a:r>
            <a:endParaRPr/>
          </a:p>
          <a:p>
            <a:pPr indent="0" lvl="1" marL="0" marR="0" rtl="0" algn="ctr">
              <a:lnSpc>
                <a:spcPct val="110000"/>
              </a:lnSpc>
              <a:spcBef>
                <a:spcPts val="0"/>
              </a:spcBef>
              <a:spcAft>
                <a:spcPts val="0"/>
              </a:spcAft>
              <a:buNone/>
            </a:pPr>
            <a:r>
              <a:rPr b="0" i="0" lang="en-US" sz="2100" u="none" cap="none" strike="noStrike">
                <a:solidFill>
                  <a:srgbClr val="000000"/>
                </a:solidFill>
                <a:latin typeface="Itim"/>
                <a:ea typeface="Itim"/>
                <a:cs typeface="Itim"/>
                <a:sym typeface="Itim"/>
              </a:rPr>
              <a:t>you want to discuss.</a:t>
            </a:r>
            <a:endParaRPr/>
          </a:p>
        </p:txBody>
      </p:sp>
      <p:sp>
        <p:nvSpPr>
          <p:cNvPr id="461" name="Google Shape;461;p33"/>
          <p:cNvSpPr txBox="1"/>
          <p:nvPr/>
        </p:nvSpPr>
        <p:spPr>
          <a:xfrm>
            <a:off x="13894375" y="7724936"/>
            <a:ext cx="3364800" cy="461700"/>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169B88"/>
                </a:solidFill>
                <a:latin typeface="Itim"/>
                <a:ea typeface="Itim"/>
                <a:cs typeface="Itim"/>
                <a:sym typeface="Itim"/>
              </a:rPr>
              <a:t>Add a main point</a:t>
            </a:r>
            <a:endParaRPr/>
          </a:p>
        </p:txBody>
      </p:sp>
      <p:sp>
        <p:nvSpPr>
          <p:cNvPr id="462" name="Google Shape;462;p33"/>
          <p:cNvSpPr txBox="1"/>
          <p:nvPr/>
        </p:nvSpPr>
        <p:spPr>
          <a:xfrm>
            <a:off x="13894375" y="8299865"/>
            <a:ext cx="3364800" cy="6789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2100" u="none" cap="none" strike="noStrike">
                <a:solidFill>
                  <a:srgbClr val="000000"/>
                </a:solidFill>
                <a:latin typeface="Itim"/>
                <a:ea typeface="Itim"/>
                <a:cs typeface="Itim"/>
                <a:sym typeface="Itim"/>
              </a:rPr>
              <a:t>Elaborate on what</a:t>
            </a:r>
            <a:endParaRPr/>
          </a:p>
          <a:p>
            <a:pPr indent="0" lvl="1" marL="0" marR="0" rtl="0" algn="ctr">
              <a:lnSpc>
                <a:spcPct val="110000"/>
              </a:lnSpc>
              <a:spcBef>
                <a:spcPts val="0"/>
              </a:spcBef>
              <a:spcAft>
                <a:spcPts val="0"/>
              </a:spcAft>
              <a:buNone/>
            </a:pPr>
            <a:r>
              <a:rPr b="0" i="0" lang="en-US" sz="2100" u="none" cap="none" strike="noStrike">
                <a:solidFill>
                  <a:srgbClr val="000000"/>
                </a:solidFill>
                <a:latin typeface="Itim"/>
                <a:ea typeface="Itim"/>
                <a:cs typeface="Itim"/>
                <a:sym typeface="Itim"/>
              </a:rPr>
              <a:t>you want to discuss.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34"/>
          <p:cNvSpPr txBox="1"/>
          <p:nvPr/>
        </p:nvSpPr>
        <p:spPr>
          <a:xfrm>
            <a:off x="1546653" y="2062036"/>
            <a:ext cx="5562600" cy="1416000"/>
          </a:xfrm>
          <a:prstGeom prst="rect">
            <a:avLst/>
          </a:prstGeom>
          <a:noFill/>
          <a:ln>
            <a:noFill/>
          </a:ln>
        </p:spPr>
        <p:txBody>
          <a:bodyPr anchorCtr="0" anchor="t" bIns="0" lIns="0" spcFirstLastPara="1" rIns="0" wrap="square" tIns="0">
            <a:spAutoFit/>
          </a:bodyPr>
          <a:lstStyle/>
          <a:p>
            <a:pPr indent="0" lvl="0" marL="0" marR="0" rtl="0" algn="l">
              <a:lnSpc>
                <a:spcPct val="107000"/>
              </a:lnSpc>
              <a:spcBef>
                <a:spcPts val="0"/>
              </a:spcBef>
              <a:spcAft>
                <a:spcPts val="0"/>
              </a:spcAft>
              <a:buNone/>
            </a:pPr>
            <a:r>
              <a:rPr b="0" i="0" lang="en-US" sz="9200" u="none" cap="none" strike="noStrike">
                <a:solidFill>
                  <a:srgbClr val="F55154"/>
                </a:solidFill>
                <a:latin typeface="Yellowtail"/>
                <a:ea typeface="Yellowtail"/>
                <a:cs typeface="Yellowtail"/>
                <a:sym typeface="Yellowtail"/>
              </a:rPr>
              <a:t>Contact Us</a:t>
            </a:r>
            <a:endParaRPr/>
          </a:p>
        </p:txBody>
      </p:sp>
      <p:sp>
        <p:nvSpPr>
          <p:cNvPr id="468" name="Google Shape;468;p34"/>
          <p:cNvSpPr txBox="1"/>
          <p:nvPr/>
        </p:nvSpPr>
        <p:spPr>
          <a:xfrm>
            <a:off x="1546653" y="4380217"/>
            <a:ext cx="5801400" cy="3231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000000"/>
                </a:solidFill>
                <a:latin typeface="Itim"/>
                <a:ea typeface="Itim"/>
                <a:cs typeface="Itim"/>
                <a:sym typeface="Itim"/>
              </a:rPr>
              <a:t>123 Anywhere St., Any City,ST 12345</a:t>
            </a:r>
            <a:endParaRPr/>
          </a:p>
        </p:txBody>
      </p:sp>
      <p:sp>
        <p:nvSpPr>
          <p:cNvPr id="469" name="Google Shape;469;p34"/>
          <p:cNvSpPr txBox="1"/>
          <p:nvPr/>
        </p:nvSpPr>
        <p:spPr>
          <a:xfrm>
            <a:off x="1546653" y="5305840"/>
            <a:ext cx="4893000" cy="3231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000000"/>
                </a:solidFill>
                <a:latin typeface="Itim"/>
                <a:ea typeface="Itim"/>
                <a:cs typeface="Itim"/>
                <a:sym typeface="Itim"/>
              </a:rPr>
              <a:t>123-456-7890</a:t>
            </a:r>
            <a:endParaRPr/>
          </a:p>
        </p:txBody>
      </p:sp>
      <p:sp>
        <p:nvSpPr>
          <p:cNvPr id="470" name="Google Shape;470;p34"/>
          <p:cNvSpPr txBox="1"/>
          <p:nvPr/>
        </p:nvSpPr>
        <p:spPr>
          <a:xfrm>
            <a:off x="1546653" y="6194399"/>
            <a:ext cx="4893000" cy="3231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000000"/>
                </a:solidFill>
                <a:latin typeface="Itim"/>
                <a:ea typeface="Itim"/>
                <a:cs typeface="Itim"/>
                <a:sym typeface="Itim"/>
              </a:rPr>
              <a:t>hello@reallygreatsite.com</a:t>
            </a:r>
            <a:endParaRPr/>
          </a:p>
        </p:txBody>
      </p:sp>
      <p:sp>
        <p:nvSpPr>
          <p:cNvPr id="471" name="Google Shape;471;p34"/>
          <p:cNvSpPr txBox="1"/>
          <p:nvPr/>
        </p:nvSpPr>
        <p:spPr>
          <a:xfrm>
            <a:off x="1546653" y="7976045"/>
            <a:ext cx="4893000" cy="3231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000000"/>
                </a:solidFill>
                <a:latin typeface="Itim"/>
                <a:ea typeface="Itim"/>
                <a:cs typeface="Itim"/>
                <a:sym typeface="Itim"/>
              </a:rPr>
              <a:t>reallygreatsite.com</a:t>
            </a:r>
            <a:endParaRPr/>
          </a:p>
        </p:txBody>
      </p:sp>
      <p:sp>
        <p:nvSpPr>
          <p:cNvPr id="472" name="Google Shape;472;p34"/>
          <p:cNvSpPr txBox="1"/>
          <p:nvPr/>
        </p:nvSpPr>
        <p:spPr>
          <a:xfrm>
            <a:off x="1546653" y="7071743"/>
            <a:ext cx="4893000" cy="3231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000000"/>
                </a:solidFill>
                <a:latin typeface="Itim"/>
                <a:ea typeface="Itim"/>
                <a:cs typeface="Itim"/>
                <a:sym typeface="Itim"/>
              </a:rPr>
              <a:t>@reallygreatsite</a:t>
            </a:r>
            <a:endParaRPr/>
          </a:p>
        </p:txBody>
      </p:sp>
      <p:pic>
        <p:nvPicPr>
          <p:cNvPr id="473" name="Google Shape;473;p34"/>
          <p:cNvPicPr preferRelativeResize="0"/>
          <p:nvPr/>
        </p:nvPicPr>
        <p:blipFill rotWithShape="1">
          <a:blip r:embed="rId3">
            <a:alphaModFix/>
          </a:blip>
          <a:srcRect b="0" l="9482" r="7114" t="42369"/>
          <a:stretch/>
        </p:blipFill>
        <p:spPr>
          <a:xfrm>
            <a:off x="8363115" y="0"/>
            <a:ext cx="9924883" cy="10286999"/>
          </a:xfrm>
          <a:prstGeom prst="rect">
            <a:avLst/>
          </a:prstGeom>
          <a:noFill/>
          <a:ln>
            <a:noFill/>
          </a:ln>
        </p:spPr>
      </p:pic>
      <p:sp>
        <p:nvSpPr>
          <p:cNvPr id="474" name="Google Shape;474;p34"/>
          <p:cNvSpPr/>
          <p:nvPr/>
        </p:nvSpPr>
        <p:spPr>
          <a:xfrm>
            <a:off x="5160717" y="7645753"/>
            <a:ext cx="2187394" cy="1905767"/>
          </a:xfrm>
          <a:custGeom>
            <a:rect b="b" l="l" r="r" t="t"/>
            <a:pathLst>
              <a:path extrusionOk="0" h="1905767" w="2187394">
                <a:moveTo>
                  <a:pt x="0" y="0"/>
                </a:moveTo>
                <a:lnTo>
                  <a:pt x="2187394" y="0"/>
                </a:lnTo>
                <a:lnTo>
                  <a:pt x="2187394" y="1905767"/>
                </a:lnTo>
                <a:lnTo>
                  <a:pt x="0" y="1905767"/>
                </a:lnTo>
                <a:lnTo>
                  <a:pt x="0" y="0"/>
                </a:lnTo>
                <a:close/>
              </a:path>
            </a:pathLst>
          </a:custGeom>
          <a:blipFill rotWithShape="1">
            <a:blip r:embed="rId4">
              <a:alphaModFix/>
            </a:blip>
            <a:stretch>
              <a:fillRect b="0" l="0" r="0" t="0"/>
            </a:stretch>
          </a:blipFill>
          <a:ln>
            <a:noFill/>
          </a:ln>
        </p:spPr>
      </p:sp>
      <p:sp>
        <p:nvSpPr>
          <p:cNvPr id="475" name="Google Shape;475;p34"/>
          <p:cNvSpPr/>
          <p:nvPr/>
        </p:nvSpPr>
        <p:spPr>
          <a:xfrm>
            <a:off x="-640741" y="0"/>
            <a:ext cx="2187394" cy="1905767"/>
          </a:xfrm>
          <a:custGeom>
            <a:rect b="b" l="l" r="r" t="t"/>
            <a:pathLst>
              <a:path extrusionOk="0" h="1905767" w="2187394">
                <a:moveTo>
                  <a:pt x="0" y="0"/>
                </a:moveTo>
                <a:lnTo>
                  <a:pt x="2187394" y="0"/>
                </a:lnTo>
                <a:lnTo>
                  <a:pt x="2187394" y="1905767"/>
                </a:lnTo>
                <a:lnTo>
                  <a:pt x="0" y="1905767"/>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35"/>
          <p:cNvSpPr/>
          <p:nvPr/>
        </p:nvSpPr>
        <p:spPr>
          <a:xfrm>
            <a:off x="9144000" y="2603568"/>
            <a:ext cx="7726179" cy="5727582"/>
          </a:xfrm>
          <a:custGeom>
            <a:rect b="b" l="l" r="r" t="t"/>
            <a:pathLst>
              <a:path extrusionOk="0" h="1508489" w="2034865">
                <a:moveTo>
                  <a:pt x="51104" y="0"/>
                </a:moveTo>
                <a:lnTo>
                  <a:pt x="1983761" y="0"/>
                </a:lnTo>
                <a:cubicBezTo>
                  <a:pt x="1997314" y="0"/>
                  <a:pt x="2010313" y="5384"/>
                  <a:pt x="2019897" y="14968"/>
                </a:cubicBezTo>
                <a:cubicBezTo>
                  <a:pt x="2029481" y="24552"/>
                  <a:pt x="2034865" y="37551"/>
                  <a:pt x="2034865" y="51104"/>
                </a:cubicBezTo>
                <a:lnTo>
                  <a:pt x="2034865" y="1457385"/>
                </a:lnTo>
                <a:cubicBezTo>
                  <a:pt x="2034865" y="1470938"/>
                  <a:pt x="2029481" y="1483937"/>
                  <a:pt x="2019897" y="1493521"/>
                </a:cubicBezTo>
                <a:cubicBezTo>
                  <a:pt x="2010313" y="1503105"/>
                  <a:pt x="1997314" y="1508489"/>
                  <a:pt x="1983761" y="1508489"/>
                </a:cubicBezTo>
                <a:lnTo>
                  <a:pt x="51104" y="1508489"/>
                </a:lnTo>
                <a:cubicBezTo>
                  <a:pt x="37551" y="1508489"/>
                  <a:pt x="24552" y="1503105"/>
                  <a:pt x="14968" y="1493521"/>
                </a:cubicBezTo>
                <a:cubicBezTo>
                  <a:pt x="5384" y="1483937"/>
                  <a:pt x="0" y="1470938"/>
                  <a:pt x="0" y="1457385"/>
                </a:cubicBezTo>
                <a:lnTo>
                  <a:pt x="0" y="51104"/>
                </a:lnTo>
                <a:cubicBezTo>
                  <a:pt x="0" y="37551"/>
                  <a:pt x="5384" y="24552"/>
                  <a:pt x="14968" y="14968"/>
                </a:cubicBezTo>
                <a:cubicBezTo>
                  <a:pt x="24552" y="5384"/>
                  <a:pt x="37551" y="0"/>
                  <a:pt x="51104" y="0"/>
                </a:cubicBezTo>
                <a:close/>
              </a:path>
            </a:pathLst>
          </a:custGeom>
          <a:solidFill>
            <a:srgbClr val="D4E8E9">
              <a:alpha val="419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81" name="Google Shape;481;p35"/>
          <p:cNvPicPr preferRelativeResize="0"/>
          <p:nvPr/>
        </p:nvPicPr>
        <p:blipFill>
          <a:blip r:embed="rId3">
            <a:alphaModFix/>
          </a:blip>
          <a:stretch>
            <a:fillRect/>
          </a:stretch>
        </p:blipFill>
        <p:spPr>
          <a:xfrm>
            <a:off x="10892575" y="3169895"/>
            <a:ext cx="4254475" cy="1057250"/>
          </a:xfrm>
          <a:prstGeom prst="rect">
            <a:avLst/>
          </a:prstGeom>
          <a:noFill/>
          <a:ln>
            <a:noFill/>
          </a:ln>
        </p:spPr>
      </p:pic>
      <p:sp>
        <p:nvSpPr>
          <p:cNvPr id="482" name="Google Shape;482;p35"/>
          <p:cNvSpPr txBox="1"/>
          <p:nvPr/>
        </p:nvSpPr>
        <p:spPr>
          <a:xfrm>
            <a:off x="10416294" y="794326"/>
            <a:ext cx="5181600" cy="1416000"/>
          </a:xfrm>
          <a:prstGeom prst="rect">
            <a:avLst/>
          </a:prstGeom>
          <a:noFill/>
          <a:ln>
            <a:noFill/>
          </a:ln>
        </p:spPr>
        <p:txBody>
          <a:bodyPr anchorCtr="0" anchor="t" bIns="0" lIns="0" spcFirstLastPara="1" rIns="0" wrap="square" tIns="0">
            <a:spAutoFit/>
          </a:bodyPr>
          <a:lstStyle/>
          <a:p>
            <a:pPr indent="0" lvl="0" marL="0" marR="0" rtl="0" algn="ctr">
              <a:lnSpc>
                <a:spcPct val="107000"/>
              </a:lnSpc>
              <a:spcBef>
                <a:spcPts val="0"/>
              </a:spcBef>
              <a:spcAft>
                <a:spcPts val="0"/>
              </a:spcAft>
              <a:buNone/>
            </a:pPr>
            <a:r>
              <a:rPr b="0" i="0" lang="en-US" sz="9200" u="none" cap="none" strike="noStrike">
                <a:solidFill>
                  <a:srgbClr val="F55154"/>
                </a:solidFill>
                <a:latin typeface="Yellowtail"/>
                <a:ea typeface="Yellowtail"/>
                <a:cs typeface="Yellowtail"/>
                <a:sym typeface="Yellowtail"/>
              </a:rPr>
              <a:t>Credits</a:t>
            </a:r>
            <a:endParaRPr/>
          </a:p>
        </p:txBody>
      </p:sp>
      <p:sp>
        <p:nvSpPr>
          <p:cNvPr id="483" name="Google Shape;483;p35"/>
          <p:cNvSpPr txBox="1"/>
          <p:nvPr/>
        </p:nvSpPr>
        <p:spPr>
          <a:xfrm>
            <a:off x="10165133" y="4585273"/>
            <a:ext cx="5683800" cy="7110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2200" u="none" cap="none" strike="noStrike">
                <a:solidFill>
                  <a:srgbClr val="000000"/>
                </a:solidFill>
                <a:latin typeface="Itim"/>
                <a:ea typeface="Itim"/>
                <a:cs typeface="Itim"/>
                <a:sym typeface="Itim"/>
              </a:rPr>
              <a:t>This presentation template is free for</a:t>
            </a:r>
            <a:endParaRPr/>
          </a:p>
          <a:p>
            <a:pPr indent="0" lvl="1" marL="0" marR="0" rtl="0" algn="ctr">
              <a:lnSpc>
                <a:spcPct val="110000"/>
              </a:lnSpc>
              <a:spcBef>
                <a:spcPts val="0"/>
              </a:spcBef>
              <a:spcAft>
                <a:spcPts val="0"/>
              </a:spcAft>
              <a:buNone/>
            </a:pPr>
            <a:r>
              <a:rPr b="0" i="0" lang="en-US" sz="2200" u="none" cap="none" strike="noStrike">
                <a:solidFill>
                  <a:srgbClr val="000000"/>
                </a:solidFill>
                <a:latin typeface="Itim"/>
                <a:ea typeface="Itim"/>
                <a:cs typeface="Itim"/>
                <a:sym typeface="Itim"/>
              </a:rPr>
              <a:t>everyone to use thanks to the following:</a:t>
            </a:r>
            <a:endParaRPr/>
          </a:p>
        </p:txBody>
      </p:sp>
      <p:sp>
        <p:nvSpPr>
          <p:cNvPr id="484" name="Google Shape;484;p35"/>
          <p:cNvSpPr txBox="1"/>
          <p:nvPr/>
        </p:nvSpPr>
        <p:spPr>
          <a:xfrm>
            <a:off x="10416294" y="6321980"/>
            <a:ext cx="5181600" cy="3387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000000"/>
                </a:solidFill>
                <a:latin typeface="Itim"/>
                <a:ea typeface="Itim"/>
                <a:cs typeface="Itim"/>
                <a:sym typeface="Itim"/>
              </a:rPr>
              <a:t>for the presentation template</a:t>
            </a:r>
            <a:endParaRPr/>
          </a:p>
        </p:txBody>
      </p:sp>
      <p:sp>
        <p:nvSpPr>
          <p:cNvPr id="485" name="Google Shape;485;p35"/>
          <p:cNvSpPr txBox="1"/>
          <p:nvPr/>
        </p:nvSpPr>
        <p:spPr>
          <a:xfrm>
            <a:off x="10416294" y="7504349"/>
            <a:ext cx="5181600" cy="3387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000000"/>
                </a:solidFill>
                <a:latin typeface="Itim"/>
                <a:ea typeface="Itim"/>
                <a:cs typeface="Itim"/>
                <a:sym typeface="Itim"/>
              </a:rPr>
              <a:t>for the photos</a:t>
            </a:r>
            <a:endParaRPr/>
          </a:p>
        </p:txBody>
      </p:sp>
      <p:sp>
        <p:nvSpPr>
          <p:cNvPr id="486" name="Google Shape;486;p35"/>
          <p:cNvSpPr txBox="1"/>
          <p:nvPr/>
        </p:nvSpPr>
        <p:spPr>
          <a:xfrm>
            <a:off x="11507001" y="5747958"/>
            <a:ext cx="3000000" cy="461700"/>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169B88"/>
                </a:solidFill>
                <a:latin typeface="Itim"/>
                <a:ea typeface="Itim"/>
                <a:cs typeface="Itim"/>
                <a:sym typeface="Itim"/>
              </a:rPr>
              <a:t>SlidesCarnival</a:t>
            </a:r>
            <a:endParaRPr/>
          </a:p>
        </p:txBody>
      </p:sp>
      <p:sp>
        <p:nvSpPr>
          <p:cNvPr id="487" name="Google Shape;487;p35"/>
          <p:cNvSpPr txBox="1"/>
          <p:nvPr/>
        </p:nvSpPr>
        <p:spPr>
          <a:xfrm>
            <a:off x="11507001" y="6930328"/>
            <a:ext cx="3000000" cy="461700"/>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169B88"/>
                </a:solidFill>
                <a:latin typeface="Itim"/>
                <a:ea typeface="Itim"/>
                <a:cs typeface="Itim"/>
                <a:sym typeface="Itim"/>
              </a:rPr>
              <a:t>Pexels</a:t>
            </a:r>
            <a:endParaRPr/>
          </a:p>
        </p:txBody>
      </p:sp>
      <p:sp>
        <p:nvSpPr>
          <p:cNvPr id="488" name="Google Shape;488;p35"/>
          <p:cNvSpPr txBox="1"/>
          <p:nvPr/>
        </p:nvSpPr>
        <p:spPr>
          <a:xfrm>
            <a:off x="10165133" y="8731162"/>
            <a:ext cx="5683800" cy="7980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5184" u="none" cap="none" strike="noStrike">
                <a:solidFill>
                  <a:srgbClr val="A2C8CB"/>
                </a:solidFill>
                <a:latin typeface="Yellowtail"/>
                <a:ea typeface="Yellowtail"/>
                <a:cs typeface="Yellowtail"/>
                <a:sym typeface="Yellowtail"/>
              </a:rPr>
              <a:t>Happy designing </a:t>
            </a:r>
            <a:endParaRPr/>
          </a:p>
        </p:txBody>
      </p:sp>
      <p:sp>
        <p:nvSpPr>
          <p:cNvPr id="489" name="Google Shape;489;p35"/>
          <p:cNvSpPr/>
          <p:nvPr/>
        </p:nvSpPr>
        <p:spPr>
          <a:xfrm>
            <a:off x="1871129" y="298222"/>
            <a:ext cx="6063612" cy="11918647"/>
          </a:xfrm>
          <a:custGeom>
            <a:rect b="b" l="l" r="r" t="t"/>
            <a:pathLst>
              <a:path extrusionOk="0" h="11918647" w="6063612">
                <a:moveTo>
                  <a:pt x="0" y="0"/>
                </a:moveTo>
                <a:lnTo>
                  <a:pt x="6063611" y="0"/>
                </a:lnTo>
                <a:lnTo>
                  <a:pt x="6063611" y="11918647"/>
                </a:lnTo>
                <a:lnTo>
                  <a:pt x="0" y="11918647"/>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36"/>
          <p:cNvSpPr txBox="1"/>
          <p:nvPr/>
        </p:nvSpPr>
        <p:spPr>
          <a:xfrm>
            <a:off x="913020" y="963779"/>
            <a:ext cx="3706800" cy="246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000" u="none" cap="none" strike="noStrike">
                <a:solidFill>
                  <a:srgbClr val="F55154"/>
                </a:solidFill>
                <a:latin typeface="Yellowtail"/>
                <a:ea typeface="Yellowtail"/>
                <a:cs typeface="Yellowtail"/>
                <a:sym typeface="Yellowtail"/>
              </a:rPr>
              <a:t>Resource </a:t>
            </a:r>
            <a:endParaRPr/>
          </a:p>
          <a:p>
            <a:pPr indent="0" lvl="0" marL="0" marR="0" rtl="0" algn="l">
              <a:lnSpc>
                <a:spcPct val="100000"/>
              </a:lnSpc>
              <a:spcBef>
                <a:spcPts val="0"/>
              </a:spcBef>
              <a:spcAft>
                <a:spcPts val="0"/>
              </a:spcAft>
              <a:buNone/>
            </a:pPr>
            <a:r>
              <a:rPr b="0" i="0" lang="en-US" sz="8000" u="none" cap="none" strike="noStrike">
                <a:solidFill>
                  <a:srgbClr val="F55154"/>
                </a:solidFill>
                <a:latin typeface="Yellowtail"/>
                <a:ea typeface="Yellowtail"/>
                <a:cs typeface="Yellowtail"/>
                <a:sym typeface="Yellowtail"/>
              </a:rPr>
              <a:t>Page</a:t>
            </a:r>
            <a:endParaRPr/>
          </a:p>
        </p:txBody>
      </p:sp>
      <p:sp>
        <p:nvSpPr>
          <p:cNvPr id="495" name="Google Shape;495;p36"/>
          <p:cNvSpPr txBox="1"/>
          <p:nvPr/>
        </p:nvSpPr>
        <p:spPr>
          <a:xfrm>
            <a:off x="913020" y="4892721"/>
            <a:ext cx="4011600" cy="4436100"/>
          </a:xfrm>
          <a:prstGeom prst="rect">
            <a:avLst/>
          </a:prstGeom>
          <a:noFill/>
          <a:ln>
            <a:noFill/>
          </a:ln>
        </p:spPr>
        <p:txBody>
          <a:bodyPr anchorCtr="0" anchor="t" bIns="0" lIns="0" spcFirstLastPara="1" rIns="0" wrap="square" tIns="0">
            <a:spAutoFit/>
          </a:bodyPr>
          <a:lstStyle/>
          <a:p>
            <a:pPr indent="0" lvl="1" marL="0" marR="0" rtl="0" algn="l">
              <a:lnSpc>
                <a:spcPct val="110000"/>
              </a:lnSpc>
              <a:spcBef>
                <a:spcPts val="0"/>
              </a:spcBef>
              <a:spcAft>
                <a:spcPts val="0"/>
              </a:spcAft>
              <a:buNone/>
            </a:pPr>
            <a:r>
              <a:rPr b="0" i="0" lang="en-US" sz="2200" u="none" cap="none" strike="noStrike">
                <a:solidFill>
                  <a:srgbClr val="000000"/>
                </a:solidFill>
                <a:latin typeface="Itim"/>
                <a:ea typeface="Itim"/>
                <a:cs typeface="Itim"/>
                <a:sym typeface="Itim"/>
              </a:rPr>
              <a:t>This presentation template</a:t>
            </a:r>
            <a:endParaRPr/>
          </a:p>
          <a:p>
            <a:pPr indent="0" lvl="1" marL="0" marR="0" rtl="0" algn="l">
              <a:lnSpc>
                <a:spcPct val="110000"/>
              </a:lnSpc>
              <a:spcBef>
                <a:spcPts val="0"/>
              </a:spcBef>
              <a:spcAft>
                <a:spcPts val="0"/>
              </a:spcAft>
              <a:buNone/>
            </a:pPr>
            <a:r>
              <a:rPr b="0" i="0" lang="en-US" sz="2200" u="none" cap="none" strike="noStrike">
                <a:solidFill>
                  <a:srgbClr val="000000"/>
                </a:solidFill>
                <a:latin typeface="Itim"/>
                <a:ea typeface="Itim"/>
                <a:cs typeface="Itim"/>
                <a:sym typeface="Itim"/>
              </a:rPr>
              <a:t>uses the following free fonts:</a:t>
            </a:r>
            <a:endParaRPr/>
          </a:p>
          <a:p>
            <a:pPr indent="0" lvl="1" marL="0" marR="0" rtl="0" algn="l">
              <a:lnSpc>
                <a:spcPct val="110000"/>
              </a:lnSpc>
              <a:spcBef>
                <a:spcPts val="0"/>
              </a:spcBef>
              <a:spcAft>
                <a:spcPts val="0"/>
              </a:spcAft>
              <a:buNone/>
            </a:pPr>
            <a:r>
              <a:t/>
            </a:r>
            <a:endParaRPr b="0" i="0" sz="2200" u="none" cap="none" strike="noStrike">
              <a:solidFill>
                <a:srgbClr val="000000"/>
              </a:solidFill>
              <a:latin typeface="Itim"/>
              <a:ea typeface="Itim"/>
              <a:cs typeface="Itim"/>
              <a:sym typeface="Itim"/>
            </a:endParaRPr>
          </a:p>
          <a:p>
            <a:pPr indent="0" lvl="1" marL="0" marR="0" rtl="0" algn="l">
              <a:lnSpc>
                <a:spcPct val="110000"/>
              </a:lnSpc>
              <a:spcBef>
                <a:spcPts val="0"/>
              </a:spcBef>
              <a:spcAft>
                <a:spcPts val="0"/>
              </a:spcAft>
              <a:buNone/>
            </a:pPr>
            <a:r>
              <a:rPr b="0" i="0" lang="en-US" sz="2200" u="none" cap="none" strike="noStrike">
                <a:solidFill>
                  <a:srgbClr val="000000"/>
                </a:solidFill>
                <a:latin typeface="Itim"/>
                <a:ea typeface="Itim"/>
                <a:cs typeface="Itim"/>
                <a:sym typeface="Itim"/>
              </a:rPr>
              <a:t>Titles: Yellowtail</a:t>
            </a:r>
            <a:endParaRPr/>
          </a:p>
          <a:p>
            <a:pPr indent="0" lvl="1" marL="0" marR="0" rtl="0" algn="l">
              <a:lnSpc>
                <a:spcPct val="110000"/>
              </a:lnSpc>
              <a:spcBef>
                <a:spcPts val="0"/>
              </a:spcBef>
              <a:spcAft>
                <a:spcPts val="0"/>
              </a:spcAft>
              <a:buNone/>
            </a:pPr>
            <a:r>
              <a:rPr b="0" i="0" lang="en-US" sz="2200" u="none" cap="none" strike="noStrike">
                <a:solidFill>
                  <a:srgbClr val="000000"/>
                </a:solidFill>
                <a:latin typeface="Itim"/>
                <a:ea typeface="Itim"/>
                <a:cs typeface="Itim"/>
                <a:sym typeface="Itim"/>
              </a:rPr>
              <a:t>Headers: Itim</a:t>
            </a:r>
            <a:endParaRPr/>
          </a:p>
          <a:p>
            <a:pPr indent="0" lvl="1" marL="0" marR="0" rtl="0" algn="l">
              <a:lnSpc>
                <a:spcPct val="110000"/>
              </a:lnSpc>
              <a:spcBef>
                <a:spcPts val="0"/>
              </a:spcBef>
              <a:spcAft>
                <a:spcPts val="0"/>
              </a:spcAft>
              <a:buNone/>
            </a:pPr>
            <a:r>
              <a:rPr b="0" i="0" lang="en-US" sz="2200" u="none" cap="none" strike="noStrike">
                <a:solidFill>
                  <a:srgbClr val="000000"/>
                </a:solidFill>
                <a:latin typeface="Itim"/>
                <a:ea typeface="Itim"/>
                <a:cs typeface="Itim"/>
                <a:sym typeface="Itim"/>
              </a:rPr>
              <a:t>Body Copy: Itim</a:t>
            </a:r>
            <a:endParaRPr/>
          </a:p>
          <a:p>
            <a:pPr indent="0" lvl="1" marL="0" marR="0" rtl="0" algn="l">
              <a:lnSpc>
                <a:spcPct val="110000"/>
              </a:lnSpc>
              <a:spcBef>
                <a:spcPts val="0"/>
              </a:spcBef>
              <a:spcAft>
                <a:spcPts val="0"/>
              </a:spcAft>
              <a:buNone/>
            </a:pPr>
            <a:r>
              <a:t/>
            </a:r>
            <a:endParaRPr b="0" i="0" sz="2200" u="none" cap="none" strike="noStrike">
              <a:solidFill>
                <a:srgbClr val="000000"/>
              </a:solidFill>
              <a:latin typeface="Itim"/>
              <a:ea typeface="Itim"/>
              <a:cs typeface="Itim"/>
              <a:sym typeface="Itim"/>
            </a:endParaRPr>
          </a:p>
          <a:p>
            <a:pPr indent="0" lvl="1" marL="0" marR="0" rtl="0" algn="l">
              <a:lnSpc>
                <a:spcPct val="110000"/>
              </a:lnSpc>
              <a:spcBef>
                <a:spcPts val="0"/>
              </a:spcBef>
              <a:spcAft>
                <a:spcPts val="0"/>
              </a:spcAft>
              <a:buNone/>
            </a:pPr>
            <a:r>
              <a:rPr b="0" i="0" lang="en-US" sz="2200" u="none" cap="none" strike="noStrike">
                <a:solidFill>
                  <a:srgbClr val="000000"/>
                </a:solidFill>
                <a:latin typeface="Itim"/>
                <a:ea typeface="Itim"/>
                <a:cs typeface="Itim"/>
                <a:sym typeface="Itim"/>
              </a:rPr>
              <a:t>You can find these fonts</a:t>
            </a:r>
            <a:endParaRPr/>
          </a:p>
          <a:p>
            <a:pPr indent="0" lvl="1" marL="0" marR="0" rtl="0" algn="l">
              <a:lnSpc>
                <a:spcPct val="110000"/>
              </a:lnSpc>
              <a:spcBef>
                <a:spcPts val="0"/>
              </a:spcBef>
              <a:spcAft>
                <a:spcPts val="0"/>
              </a:spcAft>
              <a:buNone/>
            </a:pPr>
            <a:r>
              <a:rPr b="0" i="0" lang="en-US" sz="2200" u="none" cap="none" strike="noStrike">
                <a:solidFill>
                  <a:srgbClr val="000000"/>
                </a:solidFill>
                <a:latin typeface="Itim"/>
                <a:ea typeface="Itim"/>
                <a:cs typeface="Itim"/>
                <a:sym typeface="Itim"/>
              </a:rPr>
              <a:t>online too. Happy designing! </a:t>
            </a:r>
            <a:endParaRPr/>
          </a:p>
          <a:p>
            <a:pPr indent="0" lvl="1" marL="0" marR="0" rtl="0" algn="l">
              <a:lnSpc>
                <a:spcPct val="110000"/>
              </a:lnSpc>
              <a:spcBef>
                <a:spcPts val="0"/>
              </a:spcBef>
              <a:spcAft>
                <a:spcPts val="0"/>
              </a:spcAft>
              <a:buNone/>
            </a:pPr>
            <a:r>
              <a:t/>
            </a:r>
            <a:endParaRPr b="0" i="0" sz="2200" u="none" cap="none" strike="noStrike">
              <a:solidFill>
                <a:srgbClr val="000000"/>
              </a:solidFill>
              <a:latin typeface="Itim"/>
              <a:ea typeface="Itim"/>
              <a:cs typeface="Itim"/>
              <a:sym typeface="Itim"/>
            </a:endParaRPr>
          </a:p>
          <a:p>
            <a:pPr indent="0" lvl="1" marL="0" marR="0" rtl="0" algn="l">
              <a:lnSpc>
                <a:spcPct val="110000"/>
              </a:lnSpc>
              <a:spcBef>
                <a:spcPts val="0"/>
              </a:spcBef>
              <a:spcAft>
                <a:spcPts val="0"/>
              </a:spcAft>
              <a:buNone/>
            </a:pPr>
            <a:r>
              <a:rPr b="0" i="0" lang="en-US" sz="2200" u="none" cap="none" strike="noStrike">
                <a:solidFill>
                  <a:srgbClr val="000000"/>
                </a:solidFill>
                <a:latin typeface="Itim"/>
                <a:ea typeface="Itim"/>
                <a:cs typeface="Itim"/>
                <a:sym typeface="Itim"/>
              </a:rPr>
              <a:t>Don't forget to delete this</a:t>
            </a:r>
            <a:endParaRPr/>
          </a:p>
          <a:p>
            <a:pPr indent="0" lvl="1" marL="0" marR="0" rtl="0" algn="l">
              <a:lnSpc>
                <a:spcPct val="110000"/>
              </a:lnSpc>
              <a:spcBef>
                <a:spcPts val="0"/>
              </a:spcBef>
              <a:spcAft>
                <a:spcPts val="0"/>
              </a:spcAft>
              <a:buNone/>
            </a:pPr>
            <a:r>
              <a:rPr b="0" i="0" lang="en-US" sz="2200" u="none" cap="none" strike="noStrike">
                <a:solidFill>
                  <a:srgbClr val="000000"/>
                </a:solidFill>
                <a:latin typeface="Itim"/>
                <a:ea typeface="Itim"/>
                <a:cs typeface="Itim"/>
                <a:sym typeface="Itim"/>
              </a:rPr>
              <a:t>page before presenting. </a:t>
            </a:r>
            <a:endParaRPr/>
          </a:p>
        </p:txBody>
      </p:sp>
      <p:sp>
        <p:nvSpPr>
          <p:cNvPr id="496" name="Google Shape;496;p36"/>
          <p:cNvSpPr txBox="1"/>
          <p:nvPr/>
        </p:nvSpPr>
        <p:spPr>
          <a:xfrm>
            <a:off x="913020" y="3774955"/>
            <a:ext cx="4011600" cy="711000"/>
          </a:xfrm>
          <a:prstGeom prst="rect">
            <a:avLst/>
          </a:prstGeom>
          <a:noFill/>
          <a:ln>
            <a:noFill/>
          </a:ln>
        </p:spPr>
        <p:txBody>
          <a:bodyPr anchorCtr="0" anchor="t" bIns="0" lIns="0" spcFirstLastPara="1" rIns="0" wrap="square" tIns="0">
            <a:spAutoFit/>
          </a:bodyPr>
          <a:lstStyle/>
          <a:p>
            <a:pPr indent="0" lvl="1" marL="0" marR="0" rtl="0" algn="l">
              <a:lnSpc>
                <a:spcPct val="110000"/>
              </a:lnSpc>
              <a:spcBef>
                <a:spcPts val="0"/>
              </a:spcBef>
              <a:spcAft>
                <a:spcPts val="0"/>
              </a:spcAft>
              <a:buNone/>
            </a:pPr>
            <a:r>
              <a:rPr b="0" i="0" lang="en-US" sz="2200" u="none" cap="none" strike="noStrike">
                <a:solidFill>
                  <a:srgbClr val="000000"/>
                </a:solidFill>
                <a:latin typeface="Itim"/>
                <a:ea typeface="Itim"/>
                <a:cs typeface="Itim"/>
                <a:sym typeface="Itim"/>
              </a:rPr>
              <a:t>Use these design resources</a:t>
            </a:r>
            <a:endParaRPr/>
          </a:p>
          <a:p>
            <a:pPr indent="0" lvl="1" marL="0" marR="0" rtl="0" algn="l">
              <a:lnSpc>
                <a:spcPct val="110000"/>
              </a:lnSpc>
              <a:spcBef>
                <a:spcPts val="0"/>
              </a:spcBef>
              <a:spcAft>
                <a:spcPts val="0"/>
              </a:spcAft>
              <a:buNone/>
            </a:pPr>
            <a:r>
              <a:rPr b="0" i="0" lang="en-US" sz="2200" u="none" cap="none" strike="noStrike">
                <a:solidFill>
                  <a:srgbClr val="000000"/>
                </a:solidFill>
                <a:latin typeface="Itim"/>
                <a:ea typeface="Itim"/>
                <a:cs typeface="Itim"/>
                <a:sym typeface="Itim"/>
              </a:rPr>
              <a:t>in your Canva Presentation.</a:t>
            </a:r>
            <a:endParaRPr/>
          </a:p>
        </p:txBody>
      </p:sp>
      <p:sp>
        <p:nvSpPr>
          <p:cNvPr id="497" name="Google Shape;497;p36"/>
          <p:cNvSpPr/>
          <p:nvPr/>
        </p:nvSpPr>
        <p:spPr>
          <a:xfrm>
            <a:off x="15167028" y="6589383"/>
            <a:ext cx="766234" cy="1506110"/>
          </a:xfrm>
          <a:custGeom>
            <a:rect b="b" l="l" r="r" t="t"/>
            <a:pathLst>
              <a:path extrusionOk="0" h="1506110" w="766234">
                <a:moveTo>
                  <a:pt x="0" y="0"/>
                </a:moveTo>
                <a:lnTo>
                  <a:pt x="766233" y="0"/>
                </a:lnTo>
                <a:lnTo>
                  <a:pt x="766233" y="1506110"/>
                </a:lnTo>
                <a:lnTo>
                  <a:pt x="0" y="1506110"/>
                </a:lnTo>
                <a:lnTo>
                  <a:pt x="0" y="0"/>
                </a:lnTo>
                <a:close/>
              </a:path>
            </a:pathLst>
          </a:custGeom>
          <a:blipFill rotWithShape="1">
            <a:blip r:embed="rId3">
              <a:alphaModFix/>
            </a:blip>
            <a:stretch>
              <a:fillRect b="0" l="0" r="0" t="0"/>
            </a:stretch>
          </a:blipFill>
          <a:ln>
            <a:noFill/>
          </a:ln>
        </p:spPr>
      </p:sp>
      <p:sp>
        <p:nvSpPr>
          <p:cNvPr id="498" name="Google Shape;498;p36"/>
          <p:cNvSpPr/>
          <p:nvPr/>
        </p:nvSpPr>
        <p:spPr>
          <a:xfrm>
            <a:off x="13254803" y="8688666"/>
            <a:ext cx="935334" cy="814909"/>
          </a:xfrm>
          <a:custGeom>
            <a:rect b="b" l="l" r="r" t="t"/>
            <a:pathLst>
              <a:path extrusionOk="0" h="814909" w="935334">
                <a:moveTo>
                  <a:pt x="0" y="0"/>
                </a:moveTo>
                <a:lnTo>
                  <a:pt x="935334" y="0"/>
                </a:lnTo>
                <a:lnTo>
                  <a:pt x="935334" y="814910"/>
                </a:lnTo>
                <a:lnTo>
                  <a:pt x="0" y="814910"/>
                </a:lnTo>
                <a:lnTo>
                  <a:pt x="0" y="0"/>
                </a:lnTo>
                <a:close/>
              </a:path>
            </a:pathLst>
          </a:custGeom>
          <a:blipFill rotWithShape="1">
            <a:blip r:embed="rId4">
              <a:alphaModFix/>
            </a:blip>
            <a:stretch>
              <a:fillRect b="0" l="0" r="0" t="0"/>
            </a:stretch>
          </a:blipFill>
          <a:ln>
            <a:noFill/>
          </a:ln>
        </p:spPr>
      </p:sp>
      <p:sp>
        <p:nvSpPr>
          <p:cNvPr id="499" name="Google Shape;499;p36"/>
          <p:cNvSpPr/>
          <p:nvPr/>
        </p:nvSpPr>
        <p:spPr>
          <a:xfrm>
            <a:off x="9302812" y="4835845"/>
            <a:ext cx="859575" cy="1466227"/>
          </a:xfrm>
          <a:custGeom>
            <a:rect b="b" l="l" r="r" t="t"/>
            <a:pathLst>
              <a:path extrusionOk="0" h="1466227" w="859575">
                <a:moveTo>
                  <a:pt x="0" y="0"/>
                </a:moveTo>
                <a:lnTo>
                  <a:pt x="859576" y="0"/>
                </a:lnTo>
                <a:lnTo>
                  <a:pt x="859576" y="1466227"/>
                </a:lnTo>
                <a:lnTo>
                  <a:pt x="0" y="1466227"/>
                </a:lnTo>
                <a:lnTo>
                  <a:pt x="0" y="0"/>
                </a:lnTo>
                <a:close/>
              </a:path>
            </a:pathLst>
          </a:custGeom>
          <a:blipFill rotWithShape="1">
            <a:blip r:embed="rId5">
              <a:alphaModFix/>
            </a:blip>
            <a:stretch>
              <a:fillRect b="0" l="0" r="0" t="0"/>
            </a:stretch>
          </a:blipFill>
          <a:ln>
            <a:noFill/>
          </a:ln>
        </p:spPr>
      </p:sp>
      <p:sp>
        <p:nvSpPr>
          <p:cNvPr id="500" name="Google Shape;500;p36"/>
          <p:cNvSpPr/>
          <p:nvPr/>
        </p:nvSpPr>
        <p:spPr>
          <a:xfrm>
            <a:off x="5105611" y="1174298"/>
            <a:ext cx="1235126" cy="1249180"/>
          </a:xfrm>
          <a:custGeom>
            <a:rect b="b" l="l" r="r" t="t"/>
            <a:pathLst>
              <a:path extrusionOk="0" h="1249180" w="1235126">
                <a:moveTo>
                  <a:pt x="0" y="0"/>
                </a:moveTo>
                <a:lnTo>
                  <a:pt x="1235126" y="0"/>
                </a:lnTo>
                <a:lnTo>
                  <a:pt x="1235126" y="1249180"/>
                </a:lnTo>
                <a:lnTo>
                  <a:pt x="0" y="1249180"/>
                </a:lnTo>
                <a:lnTo>
                  <a:pt x="0" y="0"/>
                </a:lnTo>
                <a:close/>
              </a:path>
            </a:pathLst>
          </a:custGeom>
          <a:blipFill rotWithShape="1">
            <a:blip r:embed="rId6">
              <a:alphaModFix/>
            </a:blip>
            <a:stretch>
              <a:fillRect b="0" l="0" r="0" t="0"/>
            </a:stretch>
          </a:blipFill>
          <a:ln>
            <a:noFill/>
          </a:ln>
        </p:spPr>
      </p:sp>
      <p:sp>
        <p:nvSpPr>
          <p:cNvPr id="501" name="Google Shape;501;p36"/>
          <p:cNvSpPr/>
          <p:nvPr/>
        </p:nvSpPr>
        <p:spPr>
          <a:xfrm>
            <a:off x="16288243" y="3030301"/>
            <a:ext cx="1333023" cy="1303030"/>
          </a:xfrm>
          <a:custGeom>
            <a:rect b="b" l="l" r="r" t="t"/>
            <a:pathLst>
              <a:path extrusionOk="0" h="1303030" w="1333023">
                <a:moveTo>
                  <a:pt x="0" y="0"/>
                </a:moveTo>
                <a:lnTo>
                  <a:pt x="1333024" y="0"/>
                </a:lnTo>
                <a:lnTo>
                  <a:pt x="1333024" y="1303030"/>
                </a:lnTo>
                <a:lnTo>
                  <a:pt x="0" y="1303030"/>
                </a:lnTo>
                <a:lnTo>
                  <a:pt x="0" y="0"/>
                </a:lnTo>
                <a:close/>
              </a:path>
            </a:pathLst>
          </a:custGeom>
          <a:blipFill rotWithShape="1">
            <a:blip r:embed="rId7">
              <a:alphaModFix/>
            </a:blip>
            <a:stretch>
              <a:fillRect b="0" l="0" r="0" t="0"/>
            </a:stretch>
          </a:blipFill>
          <a:ln>
            <a:noFill/>
          </a:ln>
        </p:spPr>
      </p:sp>
      <p:sp>
        <p:nvSpPr>
          <p:cNvPr id="502" name="Google Shape;502;p36"/>
          <p:cNvSpPr/>
          <p:nvPr/>
        </p:nvSpPr>
        <p:spPr>
          <a:xfrm>
            <a:off x="5143046" y="6648712"/>
            <a:ext cx="1160256" cy="1387451"/>
          </a:xfrm>
          <a:custGeom>
            <a:rect b="b" l="l" r="r" t="t"/>
            <a:pathLst>
              <a:path extrusionOk="0" h="1387451" w="1160256">
                <a:moveTo>
                  <a:pt x="0" y="0"/>
                </a:moveTo>
                <a:lnTo>
                  <a:pt x="1160256" y="0"/>
                </a:lnTo>
                <a:lnTo>
                  <a:pt x="1160256" y="1387452"/>
                </a:lnTo>
                <a:lnTo>
                  <a:pt x="0" y="1387452"/>
                </a:lnTo>
                <a:lnTo>
                  <a:pt x="0" y="0"/>
                </a:lnTo>
                <a:close/>
              </a:path>
            </a:pathLst>
          </a:custGeom>
          <a:blipFill rotWithShape="1">
            <a:blip r:embed="rId8">
              <a:alphaModFix/>
            </a:blip>
            <a:stretch>
              <a:fillRect b="0" l="0" r="0" t="0"/>
            </a:stretch>
          </a:blipFill>
          <a:ln>
            <a:noFill/>
          </a:ln>
        </p:spPr>
      </p:sp>
      <p:sp>
        <p:nvSpPr>
          <p:cNvPr id="503" name="Google Shape;503;p36"/>
          <p:cNvSpPr/>
          <p:nvPr/>
        </p:nvSpPr>
        <p:spPr>
          <a:xfrm>
            <a:off x="16266947" y="1203935"/>
            <a:ext cx="1375615" cy="1189907"/>
          </a:xfrm>
          <a:custGeom>
            <a:rect b="b" l="l" r="r" t="t"/>
            <a:pathLst>
              <a:path extrusionOk="0" h="1189907" w="1375615">
                <a:moveTo>
                  <a:pt x="0" y="0"/>
                </a:moveTo>
                <a:lnTo>
                  <a:pt x="1375615" y="0"/>
                </a:lnTo>
                <a:lnTo>
                  <a:pt x="1375615" y="1189907"/>
                </a:lnTo>
                <a:lnTo>
                  <a:pt x="0" y="1189907"/>
                </a:lnTo>
                <a:lnTo>
                  <a:pt x="0" y="0"/>
                </a:lnTo>
                <a:close/>
              </a:path>
            </a:pathLst>
          </a:custGeom>
          <a:blipFill rotWithShape="1">
            <a:blip r:embed="rId9">
              <a:alphaModFix/>
            </a:blip>
            <a:stretch>
              <a:fillRect b="0" l="0" r="0" t="0"/>
            </a:stretch>
          </a:blipFill>
          <a:ln>
            <a:noFill/>
          </a:ln>
        </p:spPr>
      </p:sp>
      <p:sp>
        <p:nvSpPr>
          <p:cNvPr id="504" name="Google Shape;504;p36"/>
          <p:cNvSpPr/>
          <p:nvPr/>
        </p:nvSpPr>
        <p:spPr>
          <a:xfrm>
            <a:off x="13304763" y="6559061"/>
            <a:ext cx="1231860" cy="1566753"/>
          </a:xfrm>
          <a:custGeom>
            <a:rect b="b" l="l" r="r" t="t"/>
            <a:pathLst>
              <a:path extrusionOk="0" h="1566753" w="1231860">
                <a:moveTo>
                  <a:pt x="0" y="0"/>
                </a:moveTo>
                <a:lnTo>
                  <a:pt x="1231859" y="0"/>
                </a:lnTo>
                <a:lnTo>
                  <a:pt x="1231859" y="1566754"/>
                </a:lnTo>
                <a:lnTo>
                  <a:pt x="0" y="1566754"/>
                </a:lnTo>
                <a:lnTo>
                  <a:pt x="0" y="0"/>
                </a:lnTo>
                <a:close/>
              </a:path>
            </a:pathLst>
          </a:custGeom>
          <a:blipFill rotWithShape="1">
            <a:blip r:embed="rId10">
              <a:alphaModFix/>
            </a:blip>
            <a:stretch>
              <a:fillRect b="0" l="0" r="0" t="0"/>
            </a:stretch>
          </a:blipFill>
          <a:ln>
            <a:noFill/>
          </a:ln>
        </p:spPr>
      </p:sp>
      <p:sp>
        <p:nvSpPr>
          <p:cNvPr id="505" name="Google Shape;505;p36"/>
          <p:cNvSpPr/>
          <p:nvPr/>
        </p:nvSpPr>
        <p:spPr>
          <a:xfrm>
            <a:off x="12675433" y="5156501"/>
            <a:ext cx="1788433" cy="824915"/>
          </a:xfrm>
          <a:custGeom>
            <a:rect b="b" l="l" r="r" t="t"/>
            <a:pathLst>
              <a:path extrusionOk="0" h="824915" w="1788433">
                <a:moveTo>
                  <a:pt x="0" y="0"/>
                </a:moveTo>
                <a:lnTo>
                  <a:pt x="1788433" y="0"/>
                </a:lnTo>
                <a:lnTo>
                  <a:pt x="1788433" y="824915"/>
                </a:lnTo>
                <a:lnTo>
                  <a:pt x="0" y="824915"/>
                </a:lnTo>
                <a:lnTo>
                  <a:pt x="0" y="0"/>
                </a:lnTo>
                <a:close/>
              </a:path>
            </a:pathLst>
          </a:custGeom>
          <a:blipFill rotWithShape="1">
            <a:blip r:embed="rId11">
              <a:alphaModFix/>
            </a:blip>
            <a:stretch>
              <a:fillRect b="0" l="0" r="0" t="0"/>
            </a:stretch>
          </a:blipFill>
          <a:ln>
            <a:noFill/>
          </a:ln>
        </p:spPr>
      </p:sp>
      <p:sp>
        <p:nvSpPr>
          <p:cNvPr id="506" name="Google Shape;506;p36"/>
          <p:cNvSpPr/>
          <p:nvPr/>
        </p:nvSpPr>
        <p:spPr>
          <a:xfrm>
            <a:off x="14474283" y="2867567"/>
            <a:ext cx="1336542" cy="1628498"/>
          </a:xfrm>
          <a:custGeom>
            <a:rect b="b" l="l" r="r" t="t"/>
            <a:pathLst>
              <a:path extrusionOk="0" h="1628498" w="1336542">
                <a:moveTo>
                  <a:pt x="0" y="0"/>
                </a:moveTo>
                <a:lnTo>
                  <a:pt x="1336542" y="0"/>
                </a:lnTo>
                <a:lnTo>
                  <a:pt x="1336542" y="1628498"/>
                </a:lnTo>
                <a:lnTo>
                  <a:pt x="0" y="1628498"/>
                </a:lnTo>
                <a:lnTo>
                  <a:pt x="0" y="0"/>
                </a:lnTo>
                <a:close/>
              </a:path>
            </a:pathLst>
          </a:custGeom>
          <a:blipFill rotWithShape="1">
            <a:blip r:embed="rId12">
              <a:alphaModFix/>
            </a:blip>
            <a:stretch>
              <a:fillRect b="0" l="0" r="0" t="0"/>
            </a:stretch>
          </a:blipFill>
          <a:ln>
            <a:noFill/>
          </a:ln>
        </p:spPr>
      </p:sp>
      <p:sp>
        <p:nvSpPr>
          <p:cNvPr id="507" name="Google Shape;507;p36"/>
          <p:cNvSpPr/>
          <p:nvPr/>
        </p:nvSpPr>
        <p:spPr>
          <a:xfrm>
            <a:off x="6857253" y="5108988"/>
            <a:ext cx="1826184" cy="919940"/>
          </a:xfrm>
          <a:custGeom>
            <a:rect b="b" l="l" r="r" t="t"/>
            <a:pathLst>
              <a:path extrusionOk="0" h="919940" w="1826184">
                <a:moveTo>
                  <a:pt x="0" y="0"/>
                </a:moveTo>
                <a:lnTo>
                  <a:pt x="1826184" y="0"/>
                </a:lnTo>
                <a:lnTo>
                  <a:pt x="1826184" y="919941"/>
                </a:lnTo>
                <a:lnTo>
                  <a:pt x="0" y="919941"/>
                </a:lnTo>
                <a:lnTo>
                  <a:pt x="0" y="0"/>
                </a:lnTo>
                <a:close/>
              </a:path>
            </a:pathLst>
          </a:custGeom>
          <a:blipFill rotWithShape="1">
            <a:blip r:embed="rId13">
              <a:alphaModFix/>
            </a:blip>
            <a:stretch>
              <a:fillRect b="0" l="0" r="0" t="0"/>
            </a:stretch>
          </a:blipFill>
          <a:ln>
            <a:noFill/>
          </a:ln>
        </p:spPr>
      </p:sp>
      <p:sp>
        <p:nvSpPr>
          <p:cNvPr id="508" name="Google Shape;508;p36"/>
          <p:cNvSpPr/>
          <p:nvPr/>
        </p:nvSpPr>
        <p:spPr>
          <a:xfrm rot="10800000">
            <a:off x="7718422" y="8649928"/>
            <a:ext cx="480266" cy="892387"/>
          </a:xfrm>
          <a:custGeom>
            <a:rect b="b" l="l" r="r" t="t"/>
            <a:pathLst>
              <a:path extrusionOk="0" h="892387" w="480266">
                <a:moveTo>
                  <a:pt x="0" y="0"/>
                </a:moveTo>
                <a:lnTo>
                  <a:pt x="480266" y="0"/>
                </a:lnTo>
                <a:lnTo>
                  <a:pt x="480266" y="892386"/>
                </a:lnTo>
                <a:lnTo>
                  <a:pt x="0" y="892386"/>
                </a:lnTo>
                <a:lnTo>
                  <a:pt x="0" y="0"/>
                </a:lnTo>
                <a:close/>
              </a:path>
            </a:pathLst>
          </a:custGeom>
          <a:blipFill rotWithShape="1">
            <a:blip r:embed="rId14">
              <a:alphaModFix/>
            </a:blip>
            <a:stretch>
              <a:fillRect b="0" l="0" r="0" t="0"/>
            </a:stretch>
          </a:blipFill>
          <a:ln>
            <a:noFill/>
          </a:ln>
        </p:spPr>
      </p:sp>
      <p:sp>
        <p:nvSpPr>
          <p:cNvPr id="509" name="Google Shape;509;p36"/>
          <p:cNvSpPr/>
          <p:nvPr/>
        </p:nvSpPr>
        <p:spPr>
          <a:xfrm flipH="1" rot="10800000">
            <a:off x="10781764" y="4693156"/>
            <a:ext cx="1274293" cy="1751606"/>
          </a:xfrm>
          <a:custGeom>
            <a:rect b="b" l="l" r="r" t="t"/>
            <a:pathLst>
              <a:path extrusionOk="0" h="1751606" w="1274293">
                <a:moveTo>
                  <a:pt x="0" y="1751605"/>
                </a:moveTo>
                <a:lnTo>
                  <a:pt x="1274293" y="1751605"/>
                </a:lnTo>
                <a:lnTo>
                  <a:pt x="1274293" y="0"/>
                </a:lnTo>
                <a:lnTo>
                  <a:pt x="0" y="0"/>
                </a:lnTo>
                <a:lnTo>
                  <a:pt x="0" y="1751605"/>
                </a:lnTo>
                <a:close/>
              </a:path>
            </a:pathLst>
          </a:custGeom>
          <a:blipFill rotWithShape="1">
            <a:blip r:embed="rId15">
              <a:alphaModFix/>
            </a:blip>
            <a:stretch>
              <a:fillRect b="0" l="0" r="0" t="0"/>
            </a:stretch>
          </a:blipFill>
          <a:ln>
            <a:noFill/>
          </a:ln>
        </p:spPr>
      </p:sp>
      <p:sp>
        <p:nvSpPr>
          <p:cNvPr id="510" name="Google Shape;510;p36"/>
          <p:cNvSpPr/>
          <p:nvPr/>
        </p:nvSpPr>
        <p:spPr>
          <a:xfrm>
            <a:off x="13327030" y="3140535"/>
            <a:ext cx="669835" cy="1082562"/>
          </a:xfrm>
          <a:custGeom>
            <a:rect b="b" l="l" r="r" t="t"/>
            <a:pathLst>
              <a:path extrusionOk="0" h="1082562" w="669835">
                <a:moveTo>
                  <a:pt x="0" y="0"/>
                </a:moveTo>
                <a:lnTo>
                  <a:pt x="669835" y="0"/>
                </a:lnTo>
                <a:lnTo>
                  <a:pt x="669835" y="1082562"/>
                </a:lnTo>
                <a:lnTo>
                  <a:pt x="0" y="1082562"/>
                </a:lnTo>
                <a:lnTo>
                  <a:pt x="0" y="0"/>
                </a:lnTo>
                <a:close/>
              </a:path>
            </a:pathLst>
          </a:custGeom>
          <a:blipFill rotWithShape="1">
            <a:blip r:embed="rId16">
              <a:alphaModFix/>
            </a:blip>
            <a:stretch>
              <a:fillRect b="0" l="0" r="0" t="0"/>
            </a:stretch>
          </a:blipFill>
          <a:ln>
            <a:noFill/>
          </a:ln>
        </p:spPr>
      </p:sp>
      <p:sp>
        <p:nvSpPr>
          <p:cNvPr id="511" name="Google Shape;511;p36"/>
          <p:cNvSpPr/>
          <p:nvPr/>
        </p:nvSpPr>
        <p:spPr>
          <a:xfrm>
            <a:off x="8365593" y="8738458"/>
            <a:ext cx="1273234" cy="715326"/>
          </a:xfrm>
          <a:custGeom>
            <a:rect b="b" l="l" r="r" t="t"/>
            <a:pathLst>
              <a:path extrusionOk="0" h="715326" w="1273234">
                <a:moveTo>
                  <a:pt x="0" y="0"/>
                </a:moveTo>
                <a:lnTo>
                  <a:pt x="1273234" y="0"/>
                </a:lnTo>
                <a:lnTo>
                  <a:pt x="1273234" y="715326"/>
                </a:lnTo>
                <a:lnTo>
                  <a:pt x="0" y="715326"/>
                </a:lnTo>
                <a:lnTo>
                  <a:pt x="0" y="0"/>
                </a:lnTo>
                <a:close/>
              </a:path>
            </a:pathLst>
          </a:custGeom>
          <a:blipFill rotWithShape="1">
            <a:blip r:embed="rId17">
              <a:alphaModFix/>
            </a:blip>
            <a:stretch>
              <a:fillRect b="0" l="0" r="0" t="0"/>
            </a:stretch>
          </a:blipFill>
          <a:ln>
            <a:noFill/>
          </a:ln>
        </p:spPr>
      </p:sp>
      <p:sp>
        <p:nvSpPr>
          <p:cNvPr id="512" name="Google Shape;512;p36"/>
          <p:cNvSpPr/>
          <p:nvPr/>
        </p:nvSpPr>
        <p:spPr>
          <a:xfrm>
            <a:off x="10005116" y="1111114"/>
            <a:ext cx="875192" cy="1375548"/>
          </a:xfrm>
          <a:custGeom>
            <a:rect b="b" l="l" r="r" t="t"/>
            <a:pathLst>
              <a:path extrusionOk="0" h="1375548" w="875192">
                <a:moveTo>
                  <a:pt x="0" y="0"/>
                </a:moveTo>
                <a:lnTo>
                  <a:pt x="875193" y="0"/>
                </a:lnTo>
                <a:lnTo>
                  <a:pt x="875193" y="1375548"/>
                </a:lnTo>
                <a:lnTo>
                  <a:pt x="0" y="1375548"/>
                </a:lnTo>
                <a:lnTo>
                  <a:pt x="0" y="0"/>
                </a:lnTo>
                <a:close/>
              </a:path>
            </a:pathLst>
          </a:custGeom>
          <a:blipFill rotWithShape="1">
            <a:blip r:embed="rId18">
              <a:alphaModFix/>
            </a:blip>
            <a:stretch>
              <a:fillRect b="0" l="0" r="0" t="0"/>
            </a:stretch>
          </a:blipFill>
          <a:ln>
            <a:noFill/>
          </a:ln>
        </p:spPr>
      </p:sp>
      <p:sp>
        <p:nvSpPr>
          <p:cNvPr id="513" name="Google Shape;513;p36"/>
          <p:cNvSpPr/>
          <p:nvPr/>
        </p:nvSpPr>
        <p:spPr>
          <a:xfrm>
            <a:off x="16371054" y="4974104"/>
            <a:ext cx="1167402" cy="1189709"/>
          </a:xfrm>
          <a:custGeom>
            <a:rect b="b" l="l" r="r" t="t"/>
            <a:pathLst>
              <a:path extrusionOk="0" h="1189709" w="1167402">
                <a:moveTo>
                  <a:pt x="0" y="0"/>
                </a:moveTo>
                <a:lnTo>
                  <a:pt x="1167402" y="0"/>
                </a:lnTo>
                <a:lnTo>
                  <a:pt x="1167402" y="1189709"/>
                </a:lnTo>
                <a:lnTo>
                  <a:pt x="0" y="1189709"/>
                </a:lnTo>
                <a:lnTo>
                  <a:pt x="0" y="0"/>
                </a:lnTo>
                <a:close/>
              </a:path>
            </a:pathLst>
          </a:custGeom>
          <a:blipFill rotWithShape="1">
            <a:blip r:embed="rId19">
              <a:alphaModFix/>
            </a:blip>
            <a:stretch>
              <a:fillRect b="0" l="0" r="0" t="0"/>
            </a:stretch>
          </a:blipFill>
          <a:ln>
            <a:noFill/>
          </a:ln>
        </p:spPr>
      </p:sp>
      <p:sp>
        <p:nvSpPr>
          <p:cNvPr id="514" name="Google Shape;514;p36"/>
          <p:cNvSpPr/>
          <p:nvPr/>
        </p:nvSpPr>
        <p:spPr>
          <a:xfrm>
            <a:off x="11677853" y="3051838"/>
            <a:ext cx="1171759" cy="1259956"/>
          </a:xfrm>
          <a:custGeom>
            <a:rect b="b" l="l" r="r" t="t"/>
            <a:pathLst>
              <a:path extrusionOk="0" h="1259956" w="1171759">
                <a:moveTo>
                  <a:pt x="0" y="0"/>
                </a:moveTo>
                <a:lnTo>
                  <a:pt x="1171759" y="0"/>
                </a:lnTo>
                <a:lnTo>
                  <a:pt x="1171759" y="1259956"/>
                </a:lnTo>
                <a:lnTo>
                  <a:pt x="0" y="1259956"/>
                </a:lnTo>
                <a:lnTo>
                  <a:pt x="0" y="0"/>
                </a:lnTo>
                <a:close/>
              </a:path>
            </a:pathLst>
          </a:custGeom>
          <a:blipFill rotWithShape="1">
            <a:blip r:embed="rId20">
              <a:alphaModFix/>
            </a:blip>
            <a:stretch>
              <a:fillRect b="0" l="0" r="0" t="0"/>
            </a:stretch>
          </a:blipFill>
          <a:ln>
            <a:noFill/>
          </a:ln>
        </p:spPr>
      </p:sp>
      <p:sp>
        <p:nvSpPr>
          <p:cNvPr id="515" name="Google Shape;515;p36"/>
          <p:cNvSpPr/>
          <p:nvPr/>
        </p:nvSpPr>
        <p:spPr>
          <a:xfrm>
            <a:off x="6819715" y="1089854"/>
            <a:ext cx="1003283" cy="1418067"/>
          </a:xfrm>
          <a:custGeom>
            <a:rect b="b" l="l" r="r" t="t"/>
            <a:pathLst>
              <a:path extrusionOk="0" h="1418067" w="1003283">
                <a:moveTo>
                  <a:pt x="0" y="0"/>
                </a:moveTo>
                <a:lnTo>
                  <a:pt x="1003283" y="0"/>
                </a:lnTo>
                <a:lnTo>
                  <a:pt x="1003283" y="1418068"/>
                </a:lnTo>
                <a:lnTo>
                  <a:pt x="0" y="1418068"/>
                </a:lnTo>
                <a:lnTo>
                  <a:pt x="0" y="0"/>
                </a:lnTo>
                <a:close/>
              </a:path>
            </a:pathLst>
          </a:custGeom>
          <a:blipFill rotWithShape="1">
            <a:blip r:embed="rId21">
              <a:alphaModFix/>
            </a:blip>
            <a:stretch>
              <a:fillRect b="0" l="0" r="0" t="0"/>
            </a:stretch>
          </a:blipFill>
          <a:ln>
            <a:noFill/>
          </a:ln>
        </p:spPr>
      </p:sp>
      <p:sp>
        <p:nvSpPr>
          <p:cNvPr id="516" name="Google Shape;516;p36"/>
          <p:cNvSpPr/>
          <p:nvPr/>
        </p:nvSpPr>
        <p:spPr>
          <a:xfrm>
            <a:off x="8301975" y="1094334"/>
            <a:ext cx="1224163" cy="1409109"/>
          </a:xfrm>
          <a:custGeom>
            <a:rect b="b" l="l" r="r" t="t"/>
            <a:pathLst>
              <a:path extrusionOk="0" h="1409109" w="1224163">
                <a:moveTo>
                  <a:pt x="0" y="0"/>
                </a:moveTo>
                <a:lnTo>
                  <a:pt x="1224164" y="0"/>
                </a:lnTo>
                <a:lnTo>
                  <a:pt x="1224164" y="1409108"/>
                </a:lnTo>
                <a:lnTo>
                  <a:pt x="0" y="1409108"/>
                </a:lnTo>
                <a:lnTo>
                  <a:pt x="0" y="0"/>
                </a:lnTo>
                <a:close/>
              </a:path>
            </a:pathLst>
          </a:custGeom>
          <a:blipFill rotWithShape="1">
            <a:blip r:embed="rId22">
              <a:alphaModFix/>
            </a:blip>
            <a:stretch>
              <a:fillRect b="0" l="0" r="0" t="0"/>
            </a:stretch>
          </a:blipFill>
          <a:ln>
            <a:noFill/>
          </a:ln>
        </p:spPr>
      </p:sp>
      <p:sp>
        <p:nvSpPr>
          <p:cNvPr id="517" name="Google Shape;517;p36"/>
          <p:cNvSpPr/>
          <p:nvPr/>
        </p:nvSpPr>
        <p:spPr>
          <a:xfrm>
            <a:off x="16533732" y="8675098"/>
            <a:ext cx="842045" cy="842045"/>
          </a:xfrm>
          <a:custGeom>
            <a:rect b="b" l="l" r="r" t="t"/>
            <a:pathLst>
              <a:path extrusionOk="0" h="842045" w="842045">
                <a:moveTo>
                  <a:pt x="0" y="0"/>
                </a:moveTo>
                <a:lnTo>
                  <a:pt x="842046" y="0"/>
                </a:lnTo>
                <a:lnTo>
                  <a:pt x="842046" y="842046"/>
                </a:lnTo>
                <a:lnTo>
                  <a:pt x="0" y="842046"/>
                </a:lnTo>
                <a:lnTo>
                  <a:pt x="0" y="0"/>
                </a:lnTo>
                <a:close/>
              </a:path>
            </a:pathLst>
          </a:custGeom>
          <a:blipFill rotWithShape="1">
            <a:blip r:embed="rId23">
              <a:alphaModFix/>
            </a:blip>
            <a:stretch>
              <a:fillRect b="0" l="0" r="0" t="0"/>
            </a:stretch>
          </a:blipFill>
          <a:ln>
            <a:noFill/>
          </a:ln>
        </p:spPr>
      </p:sp>
      <p:sp>
        <p:nvSpPr>
          <p:cNvPr id="518" name="Google Shape;518;p36"/>
          <p:cNvSpPr/>
          <p:nvPr/>
        </p:nvSpPr>
        <p:spPr>
          <a:xfrm>
            <a:off x="15065104" y="8841787"/>
            <a:ext cx="522931" cy="508669"/>
          </a:xfrm>
          <a:custGeom>
            <a:rect b="b" l="l" r="r" t="t"/>
            <a:pathLst>
              <a:path extrusionOk="0" h="508669" w="522931">
                <a:moveTo>
                  <a:pt x="0" y="0"/>
                </a:moveTo>
                <a:lnTo>
                  <a:pt x="522931" y="0"/>
                </a:lnTo>
                <a:lnTo>
                  <a:pt x="522931" y="508668"/>
                </a:lnTo>
                <a:lnTo>
                  <a:pt x="0" y="508668"/>
                </a:lnTo>
                <a:lnTo>
                  <a:pt x="0" y="0"/>
                </a:lnTo>
                <a:close/>
              </a:path>
            </a:pathLst>
          </a:custGeom>
          <a:blipFill rotWithShape="1">
            <a:blip r:embed="rId24">
              <a:alphaModFix/>
            </a:blip>
            <a:stretch>
              <a:fillRect b="0" l="0" r="0" t="0"/>
            </a:stretch>
          </a:blipFill>
          <a:ln>
            <a:noFill/>
          </a:ln>
        </p:spPr>
      </p:sp>
      <p:sp>
        <p:nvSpPr>
          <p:cNvPr id="519" name="Google Shape;519;p36"/>
          <p:cNvSpPr/>
          <p:nvPr/>
        </p:nvSpPr>
        <p:spPr>
          <a:xfrm>
            <a:off x="15754940" y="8794071"/>
            <a:ext cx="611888" cy="604100"/>
          </a:xfrm>
          <a:custGeom>
            <a:rect b="b" l="l" r="r" t="t"/>
            <a:pathLst>
              <a:path extrusionOk="0" h="604100" w="611888">
                <a:moveTo>
                  <a:pt x="0" y="0"/>
                </a:moveTo>
                <a:lnTo>
                  <a:pt x="611887" y="0"/>
                </a:lnTo>
                <a:lnTo>
                  <a:pt x="611887" y="604100"/>
                </a:lnTo>
                <a:lnTo>
                  <a:pt x="0" y="604100"/>
                </a:lnTo>
                <a:lnTo>
                  <a:pt x="0" y="0"/>
                </a:lnTo>
                <a:close/>
              </a:path>
            </a:pathLst>
          </a:custGeom>
          <a:blipFill rotWithShape="1">
            <a:blip r:embed="rId25">
              <a:alphaModFix/>
            </a:blip>
            <a:stretch>
              <a:fillRect b="0" l="0" r="0" t="0"/>
            </a:stretch>
          </a:blipFill>
          <a:ln>
            <a:noFill/>
          </a:ln>
        </p:spPr>
      </p:sp>
      <p:sp>
        <p:nvSpPr>
          <p:cNvPr id="520" name="Google Shape;520;p36"/>
          <p:cNvSpPr/>
          <p:nvPr/>
        </p:nvSpPr>
        <p:spPr>
          <a:xfrm>
            <a:off x="14357042" y="8849894"/>
            <a:ext cx="541158" cy="492453"/>
          </a:xfrm>
          <a:custGeom>
            <a:rect b="b" l="l" r="r" t="t"/>
            <a:pathLst>
              <a:path extrusionOk="0" h="492453" w="541158">
                <a:moveTo>
                  <a:pt x="0" y="0"/>
                </a:moveTo>
                <a:lnTo>
                  <a:pt x="541157" y="0"/>
                </a:lnTo>
                <a:lnTo>
                  <a:pt x="541157" y="492454"/>
                </a:lnTo>
                <a:lnTo>
                  <a:pt x="0" y="492454"/>
                </a:lnTo>
                <a:lnTo>
                  <a:pt x="0" y="0"/>
                </a:lnTo>
                <a:close/>
              </a:path>
            </a:pathLst>
          </a:custGeom>
          <a:blipFill rotWithShape="1">
            <a:blip r:embed="rId26">
              <a:alphaModFix/>
            </a:blip>
            <a:stretch>
              <a:fillRect b="0" l="0" r="0" t="0"/>
            </a:stretch>
          </a:blipFill>
          <a:ln>
            <a:noFill/>
          </a:ln>
        </p:spPr>
      </p:sp>
      <p:sp>
        <p:nvSpPr>
          <p:cNvPr id="521" name="Google Shape;521;p36"/>
          <p:cNvSpPr/>
          <p:nvPr/>
        </p:nvSpPr>
        <p:spPr>
          <a:xfrm>
            <a:off x="11359286" y="1113396"/>
            <a:ext cx="1041948" cy="1370984"/>
          </a:xfrm>
          <a:custGeom>
            <a:rect b="b" l="l" r="r" t="t"/>
            <a:pathLst>
              <a:path extrusionOk="0" h="1370984" w="1041948">
                <a:moveTo>
                  <a:pt x="0" y="0"/>
                </a:moveTo>
                <a:lnTo>
                  <a:pt x="1041948" y="0"/>
                </a:lnTo>
                <a:lnTo>
                  <a:pt x="1041948" y="1370984"/>
                </a:lnTo>
                <a:lnTo>
                  <a:pt x="0" y="1370984"/>
                </a:lnTo>
                <a:lnTo>
                  <a:pt x="0" y="0"/>
                </a:lnTo>
                <a:close/>
              </a:path>
            </a:pathLst>
          </a:custGeom>
          <a:blipFill rotWithShape="1">
            <a:blip r:embed="rId27">
              <a:alphaModFix/>
            </a:blip>
            <a:stretch>
              <a:fillRect b="0" l="0" r="0" t="0"/>
            </a:stretch>
          </a:blipFill>
          <a:ln>
            <a:noFill/>
          </a:ln>
        </p:spPr>
      </p:sp>
      <p:sp>
        <p:nvSpPr>
          <p:cNvPr id="522" name="Google Shape;522;p36"/>
          <p:cNvSpPr/>
          <p:nvPr/>
        </p:nvSpPr>
        <p:spPr>
          <a:xfrm>
            <a:off x="15083242" y="4840418"/>
            <a:ext cx="668436" cy="1457082"/>
          </a:xfrm>
          <a:custGeom>
            <a:rect b="b" l="l" r="r" t="t"/>
            <a:pathLst>
              <a:path extrusionOk="0" h="1457082" w="668436">
                <a:moveTo>
                  <a:pt x="0" y="0"/>
                </a:moveTo>
                <a:lnTo>
                  <a:pt x="668436" y="0"/>
                </a:lnTo>
                <a:lnTo>
                  <a:pt x="668436" y="1457081"/>
                </a:lnTo>
                <a:lnTo>
                  <a:pt x="0" y="1457081"/>
                </a:lnTo>
                <a:lnTo>
                  <a:pt x="0" y="0"/>
                </a:lnTo>
                <a:close/>
              </a:path>
            </a:pathLst>
          </a:custGeom>
          <a:blipFill rotWithShape="1">
            <a:blip r:embed="rId28">
              <a:alphaModFix/>
            </a:blip>
            <a:stretch>
              <a:fillRect b="0" l="0" r="0" t="0"/>
            </a:stretch>
          </a:blipFill>
          <a:ln>
            <a:noFill/>
          </a:ln>
        </p:spPr>
      </p:sp>
      <p:sp>
        <p:nvSpPr>
          <p:cNvPr id="523" name="Google Shape;523;p36"/>
          <p:cNvSpPr/>
          <p:nvPr/>
        </p:nvSpPr>
        <p:spPr>
          <a:xfrm>
            <a:off x="12381443" y="8774684"/>
            <a:ext cx="706455" cy="642874"/>
          </a:xfrm>
          <a:custGeom>
            <a:rect b="b" l="l" r="r" t="t"/>
            <a:pathLst>
              <a:path extrusionOk="0" h="642874" w="706455">
                <a:moveTo>
                  <a:pt x="0" y="0"/>
                </a:moveTo>
                <a:lnTo>
                  <a:pt x="706455" y="0"/>
                </a:lnTo>
                <a:lnTo>
                  <a:pt x="706455" y="642874"/>
                </a:lnTo>
                <a:lnTo>
                  <a:pt x="0" y="642874"/>
                </a:lnTo>
                <a:lnTo>
                  <a:pt x="0" y="0"/>
                </a:lnTo>
                <a:close/>
              </a:path>
            </a:pathLst>
          </a:custGeom>
          <a:blipFill rotWithShape="1">
            <a:blip r:embed="rId29">
              <a:alphaModFix/>
            </a:blip>
            <a:stretch>
              <a:fillRect b="0" l="0" r="0" t="0"/>
            </a:stretch>
          </a:blipFill>
          <a:ln>
            <a:noFill/>
          </a:ln>
        </p:spPr>
      </p:sp>
      <p:sp>
        <p:nvSpPr>
          <p:cNvPr id="524" name="Google Shape;524;p36"/>
          <p:cNvSpPr/>
          <p:nvPr/>
        </p:nvSpPr>
        <p:spPr>
          <a:xfrm>
            <a:off x="10385558" y="8660940"/>
            <a:ext cx="406895" cy="870363"/>
          </a:xfrm>
          <a:custGeom>
            <a:rect b="b" l="l" r="r" t="t"/>
            <a:pathLst>
              <a:path extrusionOk="0" h="870363" w="406895">
                <a:moveTo>
                  <a:pt x="0" y="0"/>
                </a:moveTo>
                <a:lnTo>
                  <a:pt x="406895" y="0"/>
                </a:lnTo>
                <a:lnTo>
                  <a:pt x="406895" y="870362"/>
                </a:lnTo>
                <a:lnTo>
                  <a:pt x="0" y="870362"/>
                </a:lnTo>
                <a:lnTo>
                  <a:pt x="0" y="0"/>
                </a:lnTo>
                <a:close/>
              </a:path>
            </a:pathLst>
          </a:custGeom>
          <a:blipFill rotWithShape="1">
            <a:blip r:embed="rId30">
              <a:alphaModFix/>
            </a:blip>
            <a:stretch>
              <a:fillRect b="0" l="0" r="0" t="0"/>
            </a:stretch>
          </a:blipFill>
          <a:ln>
            <a:noFill/>
          </a:ln>
        </p:spPr>
      </p:sp>
      <p:sp>
        <p:nvSpPr>
          <p:cNvPr id="525" name="Google Shape;525;p36"/>
          <p:cNvSpPr/>
          <p:nvPr/>
        </p:nvSpPr>
        <p:spPr>
          <a:xfrm>
            <a:off x="11609537" y="8632519"/>
            <a:ext cx="605001" cy="927205"/>
          </a:xfrm>
          <a:custGeom>
            <a:rect b="b" l="l" r="r" t="t"/>
            <a:pathLst>
              <a:path extrusionOk="0" h="927205" w="605001">
                <a:moveTo>
                  <a:pt x="0" y="0"/>
                </a:moveTo>
                <a:lnTo>
                  <a:pt x="605001" y="0"/>
                </a:lnTo>
                <a:lnTo>
                  <a:pt x="605001" y="927204"/>
                </a:lnTo>
                <a:lnTo>
                  <a:pt x="0" y="927204"/>
                </a:lnTo>
                <a:lnTo>
                  <a:pt x="0" y="0"/>
                </a:lnTo>
                <a:close/>
              </a:path>
            </a:pathLst>
          </a:custGeom>
          <a:blipFill rotWithShape="1">
            <a:blip r:embed="rId31">
              <a:alphaModFix/>
            </a:blip>
            <a:stretch>
              <a:fillRect b="0" l="0" r="0" t="0"/>
            </a:stretch>
          </a:blipFill>
          <a:ln>
            <a:noFill/>
          </a:ln>
        </p:spPr>
      </p:sp>
      <p:sp>
        <p:nvSpPr>
          <p:cNvPr id="526" name="Google Shape;526;p36"/>
          <p:cNvSpPr/>
          <p:nvPr/>
        </p:nvSpPr>
        <p:spPr>
          <a:xfrm>
            <a:off x="10959357" y="8785333"/>
            <a:ext cx="483275" cy="621576"/>
          </a:xfrm>
          <a:custGeom>
            <a:rect b="b" l="l" r="r" t="t"/>
            <a:pathLst>
              <a:path extrusionOk="0" h="621576" w="483275">
                <a:moveTo>
                  <a:pt x="0" y="0"/>
                </a:moveTo>
                <a:lnTo>
                  <a:pt x="483275" y="0"/>
                </a:lnTo>
                <a:lnTo>
                  <a:pt x="483275" y="621576"/>
                </a:lnTo>
                <a:lnTo>
                  <a:pt x="0" y="621576"/>
                </a:lnTo>
                <a:lnTo>
                  <a:pt x="0" y="0"/>
                </a:lnTo>
                <a:close/>
              </a:path>
            </a:pathLst>
          </a:custGeom>
          <a:blipFill rotWithShape="1">
            <a:blip r:embed="rId32">
              <a:alphaModFix/>
            </a:blip>
            <a:stretch>
              <a:fillRect b="0" l="0" r="0" t="0"/>
            </a:stretch>
          </a:blipFill>
          <a:ln>
            <a:noFill/>
          </a:ln>
        </p:spPr>
      </p:sp>
      <p:sp>
        <p:nvSpPr>
          <p:cNvPr id="527" name="Google Shape;527;p36"/>
          <p:cNvSpPr/>
          <p:nvPr/>
        </p:nvSpPr>
        <p:spPr>
          <a:xfrm>
            <a:off x="6933708" y="6976628"/>
            <a:ext cx="1997597" cy="731620"/>
          </a:xfrm>
          <a:custGeom>
            <a:rect b="b" l="l" r="r" t="t"/>
            <a:pathLst>
              <a:path extrusionOk="0" h="731620" w="1997597">
                <a:moveTo>
                  <a:pt x="0" y="0"/>
                </a:moveTo>
                <a:lnTo>
                  <a:pt x="1997597" y="0"/>
                </a:lnTo>
                <a:lnTo>
                  <a:pt x="1997597" y="731620"/>
                </a:lnTo>
                <a:lnTo>
                  <a:pt x="0" y="731620"/>
                </a:lnTo>
                <a:lnTo>
                  <a:pt x="0" y="0"/>
                </a:lnTo>
                <a:close/>
              </a:path>
            </a:pathLst>
          </a:custGeom>
          <a:blipFill rotWithShape="1">
            <a:blip r:embed="rId33">
              <a:alphaModFix/>
            </a:blip>
            <a:stretch>
              <a:fillRect b="0" l="0" r="0" t="0"/>
            </a:stretch>
          </a:blipFill>
          <a:ln>
            <a:noFill/>
          </a:ln>
        </p:spPr>
      </p:sp>
      <p:sp>
        <p:nvSpPr>
          <p:cNvPr id="528" name="Google Shape;528;p36"/>
          <p:cNvSpPr/>
          <p:nvPr/>
        </p:nvSpPr>
        <p:spPr>
          <a:xfrm>
            <a:off x="9805732" y="8769054"/>
            <a:ext cx="412921" cy="654133"/>
          </a:xfrm>
          <a:custGeom>
            <a:rect b="b" l="l" r="r" t="t"/>
            <a:pathLst>
              <a:path extrusionOk="0" h="654133" w="412921">
                <a:moveTo>
                  <a:pt x="0" y="0"/>
                </a:moveTo>
                <a:lnTo>
                  <a:pt x="412921" y="0"/>
                </a:lnTo>
                <a:lnTo>
                  <a:pt x="412921" y="654134"/>
                </a:lnTo>
                <a:lnTo>
                  <a:pt x="0" y="654134"/>
                </a:lnTo>
                <a:lnTo>
                  <a:pt x="0" y="0"/>
                </a:lnTo>
                <a:close/>
              </a:path>
            </a:pathLst>
          </a:custGeom>
          <a:blipFill rotWithShape="1">
            <a:blip r:embed="rId34">
              <a:alphaModFix/>
            </a:blip>
            <a:stretch>
              <a:fillRect b="0" l="0" r="0" t="0"/>
            </a:stretch>
          </a:blipFill>
          <a:ln>
            <a:noFill/>
          </a:ln>
        </p:spPr>
      </p:sp>
      <p:sp>
        <p:nvSpPr>
          <p:cNvPr id="529" name="Google Shape;529;p36"/>
          <p:cNvSpPr/>
          <p:nvPr/>
        </p:nvSpPr>
        <p:spPr>
          <a:xfrm flipH="1">
            <a:off x="6120599" y="8977547"/>
            <a:ext cx="783962" cy="237149"/>
          </a:xfrm>
          <a:custGeom>
            <a:rect b="b" l="l" r="r" t="t"/>
            <a:pathLst>
              <a:path extrusionOk="0" h="237149" w="783962">
                <a:moveTo>
                  <a:pt x="783963" y="0"/>
                </a:moveTo>
                <a:lnTo>
                  <a:pt x="0" y="0"/>
                </a:lnTo>
                <a:lnTo>
                  <a:pt x="0" y="237148"/>
                </a:lnTo>
                <a:lnTo>
                  <a:pt x="783963" y="237148"/>
                </a:lnTo>
                <a:lnTo>
                  <a:pt x="783963" y="0"/>
                </a:lnTo>
                <a:close/>
              </a:path>
            </a:pathLst>
          </a:custGeom>
          <a:blipFill rotWithShape="1">
            <a:blip r:embed="rId35">
              <a:alphaModFix/>
            </a:blip>
            <a:stretch>
              <a:fillRect b="0" l="0" r="0" t="0"/>
            </a:stretch>
          </a:blipFill>
          <a:ln>
            <a:noFill/>
          </a:ln>
        </p:spPr>
      </p:sp>
      <p:sp>
        <p:nvSpPr>
          <p:cNvPr id="530" name="Google Shape;530;p36"/>
          <p:cNvSpPr/>
          <p:nvPr/>
        </p:nvSpPr>
        <p:spPr>
          <a:xfrm rot="10800000">
            <a:off x="5304036" y="8863425"/>
            <a:ext cx="649659" cy="465392"/>
          </a:xfrm>
          <a:custGeom>
            <a:rect b="b" l="l" r="r" t="t"/>
            <a:pathLst>
              <a:path extrusionOk="0" h="465392" w="649659">
                <a:moveTo>
                  <a:pt x="649658" y="465392"/>
                </a:moveTo>
                <a:lnTo>
                  <a:pt x="0" y="465392"/>
                </a:lnTo>
                <a:lnTo>
                  <a:pt x="0" y="0"/>
                </a:lnTo>
                <a:lnTo>
                  <a:pt x="649658" y="0"/>
                </a:lnTo>
                <a:lnTo>
                  <a:pt x="649658" y="465392"/>
                </a:lnTo>
                <a:close/>
              </a:path>
            </a:pathLst>
          </a:custGeom>
          <a:blipFill rotWithShape="1">
            <a:blip r:embed="rId36">
              <a:alphaModFix/>
            </a:blip>
            <a:stretch>
              <a:fillRect b="0" l="0" r="0" t="0"/>
            </a:stretch>
          </a:blipFill>
          <a:ln>
            <a:noFill/>
          </a:ln>
        </p:spPr>
      </p:sp>
      <p:sp>
        <p:nvSpPr>
          <p:cNvPr id="531" name="Google Shape;531;p36"/>
          <p:cNvSpPr/>
          <p:nvPr/>
        </p:nvSpPr>
        <p:spPr>
          <a:xfrm flipH="1" rot="-482944">
            <a:off x="7090515" y="8945467"/>
            <a:ext cx="442297" cy="301566"/>
          </a:xfrm>
          <a:custGeom>
            <a:rect b="b" l="l" r="r" t="t"/>
            <a:pathLst>
              <a:path extrusionOk="0" h="301611" w="442363">
                <a:moveTo>
                  <a:pt x="442363" y="0"/>
                </a:moveTo>
                <a:lnTo>
                  <a:pt x="0" y="0"/>
                </a:lnTo>
                <a:lnTo>
                  <a:pt x="0" y="301612"/>
                </a:lnTo>
                <a:lnTo>
                  <a:pt x="442363" y="301612"/>
                </a:lnTo>
                <a:lnTo>
                  <a:pt x="442363" y="0"/>
                </a:lnTo>
                <a:close/>
              </a:path>
            </a:pathLst>
          </a:custGeom>
          <a:blipFill rotWithShape="1">
            <a:blip r:embed="rId37">
              <a:alphaModFix/>
            </a:blip>
            <a:stretch>
              <a:fillRect b="0" l="0" r="0" t="0"/>
            </a:stretch>
          </a:blipFill>
          <a:ln>
            <a:noFill/>
          </a:ln>
        </p:spPr>
      </p:sp>
      <p:sp>
        <p:nvSpPr>
          <p:cNvPr id="532" name="Google Shape;532;p36"/>
          <p:cNvSpPr/>
          <p:nvPr/>
        </p:nvSpPr>
        <p:spPr>
          <a:xfrm>
            <a:off x="9561711" y="6649844"/>
            <a:ext cx="1343632" cy="1385188"/>
          </a:xfrm>
          <a:custGeom>
            <a:rect b="b" l="l" r="r" t="t"/>
            <a:pathLst>
              <a:path extrusionOk="0" h="1385188" w="1343632">
                <a:moveTo>
                  <a:pt x="0" y="0"/>
                </a:moveTo>
                <a:lnTo>
                  <a:pt x="1343632" y="0"/>
                </a:lnTo>
                <a:lnTo>
                  <a:pt x="1343632" y="1385188"/>
                </a:lnTo>
                <a:lnTo>
                  <a:pt x="0" y="1385188"/>
                </a:lnTo>
                <a:lnTo>
                  <a:pt x="0" y="0"/>
                </a:lnTo>
                <a:close/>
              </a:path>
            </a:pathLst>
          </a:custGeom>
          <a:blipFill rotWithShape="1">
            <a:blip r:embed="rId38">
              <a:alphaModFix/>
            </a:blip>
            <a:stretch>
              <a:fillRect b="0" l="0" r="0" t="0"/>
            </a:stretch>
          </a:blipFill>
          <a:ln>
            <a:noFill/>
          </a:ln>
        </p:spPr>
      </p:sp>
      <p:sp>
        <p:nvSpPr>
          <p:cNvPr id="533" name="Google Shape;533;p36"/>
          <p:cNvSpPr/>
          <p:nvPr/>
        </p:nvSpPr>
        <p:spPr>
          <a:xfrm>
            <a:off x="10420811" y="2956584"/>
            <a:ext cx="779624" cy="1450464"/>
          </a:xfrm>
          <a:custGeom>
            <a:rect b="b" l="l" r="r" t="t"/>
            <a:pathLst>
              <a:path extrusionOk="0" h="1450464" w="779624">
                <a:moveTo>
                  <a:pt x="0" y="0"/>
                </a:moveTo>
                <a:lnTo>
                  <a:pt x="779624" y="0"/>
                </a:lnTo>
                <a:lnTo>
                  <a:pt x="779624" y="1450464"/>
                </a:lnTo>
                <a:lnTo>
                  <a:pt x="0" y="1450464"/>
                </a:lnTo>
                <a:lnTo>
                  <a:pt x="0" y="0"/>
                </a:lnTo>
                <a:close/>
              </a:path>
            </a:pathLst>
          </a:custGeom>
          <a:blipFill rotWithShape="1">
            <a:blip r:embed="rId39">
              <a:alphaModFix/>
            </a:blip>
            <a:stretch>
              <a:fillRect b="0" l="0" r="0" t="0"/>
            </a:stretch>
          </a:blipFill>
          <a:ln>
            <a:noFill/>
          </a:ln>
        </p:spPr>
      </p:sp>
      <p:sp>
        <p:nvSpPr>
          <p:cNvPr id="534" name="Google Shape;534;p36"/>
          <p:cNvSpPr/>
          <p:nvPr/>
        </p:nvSpPr>
        <p:spPr>
          <a:xfrm>
            <a:off x="11535749" y="6576987"/>
            <a:ext cx="1138608" cy="1530902"/>
          </a:xfrm>
          <a:custGeom>
            <a:rect b="b" l="l" r="r" t="t"/>
            <a:pathLst>
              <a:path extrusionOk="0" h="1530902" w="1138608">
                <a:moveTo>
                  <a:pt x="0" y="0"/>
                </a:moveTo>
                <a:lnTo>
                  <a:pt x="1138608" y="0"/>
                </a:lnTo>
                <a:lnTo>
                  <a:pt x="1138608" y="1530902"/>
                </a:lnTo>
                <a:lnTo>
                  <a:pt x="0" y="1530902"/>
                </a:lnTo>
                <a:lnTo>
                  <a:pt x="0" y="0"/>
                </a:lnTo>
                <a:close/>
              </a:path>
            </a:pathLst>
          </a:custGeom>
          <a:blipFill rotWithShape="1">
            <a:blip r:embed="rId40">
              <a:alphaModFix/>
            </a:blip>
            <a:stretch>
              <a:fillRect b="0" l="0" r="0" t="0"/>
            </a:stretch>
          </a:blipFill>
          <a:ln>
            <a:noFill/>
          </a:ln>
        </p:spPr>
      </p:sp>
      <p:sp>
        <p:nvSpPr>
          <p:cNvPr id="535" name="Google Shape;535;p36"/>
          <p:cNvSpPr/>
          <p:nvPr/>
        </p:nvSpPr>
        <p:spPr>
          <a:xfrm>
            <a:off x="6672513" y="3005829"/>
            <a:ext cx="1423131" cy="1351974"/>
          </a:xfrm>
          <a:custGeom>
            <a:rect b="b" l="l" r="r" t="t"/>
            <a:pathLst>
              <a:path extrusionOk="0" h="1351974" w="1423131">
                <a:moveTo>
                  <a:pt x="0" y="0"/>
                </a:moveTo>
                <a:lnTo>
                  <a:pt x="1423131" y="0"/>
                </a:lnTo>
                <a:lnTo>
                  <a:pt x="1423131" y="1351974"/>
                </a:lnTo>
                <a:lnTo>
                  <a:pt x="0" y="1351974"/>
                </a:lnTo>
                <a:lnTo>
                  <a:pt x="0" y="0"/>
                </a:lnTo>
                <a:close/>
              </a:path>
            </a:pathLst>
          </a:custGeom>
          <a:blipFill rotWithShape="1">
            <a:blip r:embed="rId41">
              <a:alphaModFix/>
            </a:blip>
            <a:stretch>
              <a:fillRect b="0" l="0" r="0" t="0"/>
            </a:stretch>
          </a:blipFill>
          <a:ln>
            <a:noFill/>
          </a:ln>
        </p:spPr>
      </p:sp>
      <p:sp>
        <p:nvSpPr>
          <p:cNvPr id="536" name="Google Shape;536;p36"/>
          <p:cNvSpPr/>
          <p:nvPr/>
        </p:nvSpPr>
        <p:spPr>
          <a:xfrm>
            <a:off x="16563667" y="6648712"/>
            <a:ext cx="782176" cy="1387451"/>
          </a:xfrm>
          <a:custGeom>
            <a:rect b="b" l="l" r="r" t="t"/>
            <a:pathLst>
              <a:path extrusionOk="0" h="1387451" w="782176">
                <a:moveTo>
                  <a:pt x="0" y="0"/>
                </a:moveTo>
                <a:lnTo>
                  <a:pt x="782176" y="0"/>
                </a:lnTo>
                <a:lnTo>
                  <a:pt x="782176" y="1387452"/>
                </a:lnTo>
                <a:lnTo>
                  <a:pt x="0" y="1387452"/>
                </a:lnTo>
                <a:lnTo>
                  <a:pt x="0" y="0"/>
                </a:lnTo>
                <a:close/>
              </a:path>
            </a:pathLst>
          </a:custGeom>
          <a:blipFill rotWithShape="1">
            <a:blip r:embed="rId42">
              <a:alphaModFix/>
            </a:blip>
            <a:stretch>
              <a:fillRect b="0" l="0" r="0" t="0"/>
            </a:stretch>
          </a:blipFill>
          <a:ln>
            <a:noFill/>
          </a:ln>
        </p:spPr>
      </p:sp>
      <p:sp>
        <p:nvSpPr>
          <p:cNvPr id="537" name="Google Shape;537;p36"/>
          <p:cNvSpPr/>
          <p:nvPr/>
        </p:nvSpPr>
        <p:spPr>
          <a:xfrm>
            <a:off x="5251253" y="3060868"/>
            <a:ext cx="943841" cy="1241897"/>
          </a:xfrm>
          <a:custGeom>
            <a:rect b="b" l="l" r="r" t="t"/>
            <a:pathLst>
              <a:path extrusionOk="0" h="1241897" w="943841">
                <a:moveTo>
                  <a:pt x="0" y="0"/>
                </a:moveTo>
                <a:lnTo>
                  <a:pt x="943842" y="0"/>
                </a:lnTo>
                <a:lnTo>
                  <a:pt x="943842" y="1241896"/>
                </a:lnTo>
                <a:lnTo>
                  <a:pt x="0" y="1241896"/>
                </a:lnTo>
                <a:lnTo>
                  <a:pt x="0" y="0"/>
                </a:lnTo>
                <a:close/>
              </a:path>
            </a:pathLst>
          </a:custGeom>
          <a:blipFill rotWithShape="1">
            <a:blip r:embed="rId27">
              <a:alphaModFix/>
            </a:blip>
            <a:stretch>
              <a:fillRect b="0" l="0" r="0" t="0"/>
            </a:stretch>
          </a:blipFill>
          <a:ln>
            <a:noFill/>
          </a:ln>
        </p:spPr>
      </p:sp>
      <p:sp>
        <p:nvSpPr>
          <p:cNvPr id="538" name="Google Shape;538;p36"/>
          <p:cNvSpPr/>
          <p:nvPr/>
        </p:nvSpPr>
        <p:spPr>
          <a:xfrm>
            <a:off x="8573061" y="3140535"/>
            <a:ext cx="1370332" cy="1082562"/>
          </a:xfrm>
          <a:custGeom>
            <a:rect b="b" l="l" r="r" t="t"/>
            <a:pathLst>
              <a:path extrusionOk="0" h="1082562" w="1370332">
                <a:moveTo>
                  <a:pt x="0" y="0"/>
                </a:moveTo>
                <a:lnTo>
                  <a:pt x="1370332" y="0"/>
                </a:lnTo>
                <a:lnTo>
                  <a:pt x="1370332" y="1082562"/>
                </a:lnTo>
                <a:lnTo>
                  <a:pt x="0" y="1082562"/>
                </a:lnTo>
                <a:lnTo>
                  <a:pt x="0" y="0"/>
                </a:lnTo>
                <a:close/>
              </a:path>
            </a:pathLst>
          </a:custGeom>
          <a:blipFill rotWithShape="1">
            <a:blip r:embed="rId43">
              <a:alphaModFix/>
            </a:blip>
            <a:stretch>
              <a:fillRect b="0" l="0" r="0" t="0"/>
            </a:stretch>
          </a:blipFill>
          <a:ln>
            <a:noFill/>
          </a:ln>
        </p:spPr>
      </p:sp>
      <p:sp>
        <p:nvSpPr>
          <p:cNvPr id="539" name="Google Shape;539;p36"/>
          <p:cNvSpPr/>
          <p:nvPr/>
        </p:nvSpPr>
        <p:spPr>
          <a:xfrm>
            <a:off x="5208471" y="5216387"/>
            <a:ext cx="1029406" cy="705143"/>
          </a:xfrm>
          <a:custGeom>
            <a:rect b="b" l="l" r="r" t="t"/>
            <a:pathLst>
              <a:path extrusionOk="0" h="705143" w="1029406">
                <a:moveTo>
                  <a:pt x="0" y="0"/>
                </a:moveTo>
                <a:lnTo>
                  <a:pt x="1029406" y="0"/>
                </a:lnTo>
                <a:lnTo>
                  <a:pt x="1029406" y="705143"/>
                </a:lnTo>
                <a:lnTo>
                  <a:pt x="0" y="705143"/>
                </a:lnTo>
                <a:lnTo>
                  <a:pt x="0" y="0"/>
                </a:lnTo>
                <a:close/>
              </a:path>
            </a:pathLst>
          </a:custGeom>
          <a:blipFill rotWithShape="1">
            <a:blip r:embed="rId44">
              <a:alphaModFix/>
            </a:blip>
            <a:stretch>
              <a:fillRect b="0" l="0" r="0" t="0"/>
            </a:stretch>
          </a:blipFill>
          <a:ln>
            <a:noFill/>
          </a:ln>
        </p:spPr>
      </p:sp>
      <p:sp>
        <p:nvSpPr>
          <p:cNvPr id="540" name="Google Shape;540;p36"/>
          <p:cNvSpPr/>
          <p:nvPr/>
        </p:nvSpPr>
        <p:spPr>
          <a:xfrm>
            <a:off x="14496243" y="1170786"/>
            <a:ext cx="1291727" cy="1256204"/>
          </a:xfrm>
          <a:custGeom>
            <a:rect b="b" l="l" r="r" t="t"/>
            <a:pathLst>
              <a:path extrusionOk="0" h="1256204" w="1291727">
                <a:moveTo>
                  <a:pt x="0" y="0"/>
                </a:moveTo>
                <a:lnTo>
                  <a:pt x="1291727" y="0"/>
                </a:lnTo>
                <a:lnTo>
                  <a:pt x="1291727" y="1256204"/>
                </a:lnTo>
                <a:lnTo>
                  <a:pt x="0" y="1256204"/>
                </a:lnTo>
                <a:lnTo>
                  <a:pt x="0" y="0"/>
                </a:lnTo>
                <a:close/>
              </a:path>
            </a:pathLst>
          </a:custGeom>
          <a:blipFill rotWithShape="1">
            <a:blip r:embed="rId45">
              <a:alphaModFix/>
            </a:blip>
            <a:stretch>
              <a:fillRect b="0" l="0" r="0" t="0"/>
            </a:stretch>
          </a:blipFill>
          <a:ln>
            <a:noFill/>
          </a:ln>
        </p:spPr>
      </p:sp>
      <p:sp>
        <p:nvSpPr>
          <p:cNvPr id="541" name="Google Shape;541;p36"/>
          <p:cNvSpPr/>
          <p:nvPr/>
        </p:nvSpPr>
        <p:spPr>
          <a:xfrm>
            <a:off x="12880212" y="1082634"/>
            <a:ext cx="1137054" cy="1432508"/>
          </a:xfrm>
          <a:custGeom>
            <a:rect b="b" l="l" r="r" t="t"/>
            <a:pathLst>
              <a:path extrusionOk="0" h="1432508" w="1137054">
                <a:moveTo>
                  <a:pt x="0" y="0"/>
                </a:moveTo>
                <a:lnTo>
                  <a:pt x="1137053" y="0"/>
                </a:lnTo>
                <a:lnTo>
                  <a:pt x="1137053" y="1432508"/>
                </a:lnTo>
                <a:lnTo>
                  <a:pt x="0" y="1432508"/>
                </a:lnTo>
                <a:lnTo>
                  <a:pt x="0" y="0"/>
                </a:lnTo>
                <a:close/>
              </a:path>
            </a:pathLst>
          </a:custGeom>
          <a:blipFill rotWithShape="1">
            <a:blip r:embed="rId46">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5"/>
          <p:cNvSpPr/>
          <p:nvPr/>
        </p:nvSpPr>
        <p:spPr>
          <a:xfrm>
            <a:off x="1028700" y="1009023"/>
            <a:ext cx="8268988" cy="8268953"/>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3">
              <a:alphaModFix/>
            </a:blip>
            <a:stretch>
              <a:fillRect b="0" l="-18861" r="-32269"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5"/>
          <p:cNvSpPr/>
          <p:nvPr/>
        </p:nvSpPr>
        <p:spPr>
          <a:xfrm flipH="1" rot="-5547342">
            <a:off x="-3717819" y="6592641"/>
            <a:ext cx="5987034" cy="8229600"/>
          </a:xfrm>
          <a:custGeom>
            <a:rect b="b" l="l" r="r" t="t"/>
            <a:pathLst>
              <a:path extrusionOk="0" h="8229600" w="5987034">
                <a:moveTo>
                  <a:pt x="0" y="8229600"/>
                </a:moveTo>
                <a:lnTo>
                  <a:pt x="5987034" y="8229600"/>
                </a:lnTo>
                <a:lnTo>
                  <a:pt x="5987034" y="0"/>
                </a:lnTo>
                <a:lnTo>
                  <a:pt x="0" y="0"/>
                </a:lnTo>
                <a:lnTo>
                  <a:pt x="0" y="8229600"/>
                </a:lnTo>
                <a:close/>
              </a:path>
            </a:pathLst>
          </a:custGeom>
          <a:blipFill rotWithShape="1">
            <a:blip r:embed="rId4">
              <a:alphaModFix/>
            </a:blip>
            <a:stretch>
              <a:fillRect b="0" l="0" r="0" t="0"/>
            </a:stretch>
          </a:blipFill>
          <a:ln>
            <a:noFill/>
          </a:ln>
        </p:spPr>
      </p:sp>
      <p:grpSp>
        <p:nvGrpSpPr>
          <p:cNvPr id="112" name="Google Shape;112;p15"/>
          <p:cNvGrpSpPr/>
          <p:nvPr/>
        </p:nvGrpSpPr>
        <p:grpSpPr>
          <a:xfrm>
            <a:off x="10869015" y="2807054"/>
            <a:ext cx="5831637" cy="2003221"/>
            <a:chOff x="0" y="-9525"/>
            <a:chExt cx="7775517" cy="2670961"/>
          </a:xfrm>
        </p:grpSpPr>
        <p:sp>
          <p:nvSpPr>
            <p:cNvPr id="113" name="Google Shape;113;p15"/>
            <p:cNvSpPr txBox="1"/>
            <p:nvPr/>
          </p:nvSpPr>
          <p:spPr>
            <a:xfrm>
              <a:off x="3367317" y="517918"/>
              <a:ext cx="3208245" cy="647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Itim"/>
                  <a:ea typeface="Itim"/>
                  <a:cs typeface="Itim"/>
                  <a:sym typeface="Itim"/>
                </a:rPr>
                <a:t>Introduction</a:t>
              </a:r>
              <a:endParaRPr/>
            </a:p>
          </p:txBody>
        </p:sp>
        <p:sp>
          <p:nvSpPr>
            <p:cNvPr id="114" name="Google Shape;114;p15"/>
            <p:cNvSpPr txBox="1"/>
            <p:nvPr/>
          </p:nvSpPr>
          <p:spPr>
            <a:xfrm>
              <a:off x="3367317" y="1290303"/>
              <a:ext cx="4408200" cy="948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00000"/>
                  </a:solidFill>
                  <a:latin typeface="Itim"/>
                  <a:ea typeface="Itim"/>
                  <a:cs typeface="Itim"/>
                  <a:sym typeface="Itim"/>
                </a:rPr>
                <a:t>Elaborate on what</a:t>
              </a:r>
              <a:endParaRPr/>
            </a:p>
            <a:p>
              <a:pPr indent="0" lvl="1" marL="0" marR="0" rtl="0" algn="l">
                <a:lnSpc>
                  <a:spcPct val="120000"/>
                </a:lnSpc>
                <a:spcBef>
                  <a:spcPts val="0"/>
                </a:spcBef>
                <a:spcAft>
                  <a:spcPts val="0"/>
                </a:spcAft>
                <a:buNone/>
              </a:pPr>
              <a:r>
                <a:rPr b="0" i="0" lang="en-US" sz="2100" u="none" cap="none" strike="noStrike">
                  <a:solidFill>
                    <a:srgbClr val="000000"/>
                  </a:solidFill>
                  <a:latin typeface="Itim"/>
                  <a:ea typeface="Itim"/>
                  <a:cs typeface="Itim"/>
                  <a:sym typeface="Itim"/>
                </a:rPr>
                <a:t>you want to discuss.</a:t>
              </a:r>
              <a:endParaRPr/>
            </a:p>
          </p:txBody>
        </p:sp>
        <p:sp>
          <p:nvSpPr>
            <p:cNvPr id="115" name="Google Shape;115;p15"/>
            <p:cNvSpPr txBox="1"/>
            <p:nvPr/>
          </p:nvSpPr>
          <p:spPr>
            <a:xfrm>
              <a:off x="0" y="-9525"/>
              <a:ext cx="3100683" cy="2670961"/>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3125" u="none" cap="none" strike="noStrike">
                  <a:solidFill>
                    <a:srgbClr val="169B88"/>
                  </a:solidFill>
                  <a:latin typeface="Itim"/>
                  <a:ea typeface="Itim"/>
                  <a:cs typeface="Itim"/>
                  <a:sym typeface="Itim"/>
                </a:rPr>
                <a:t>01</a:t>
              </a:r>
              <a:endParaRPr/>
            </a:p>
          </p:txBody>
        </p:sp>
      </p:grpSp>
      <p:grpSp>
        <p:nvGrpSpPr>
          <p:cNvPr id="116" name="Google Shape;116;p15"/>
          <p:cNvGrpSpPr/>
          <p:nvPr/>
        </p:nvGrpSpPr>
        <p:grpSpPr>
          <a:xfrm>
            <a:off x="10869015" y="5040905"/>
            <a:ext cx="5831637" cy="2003221"/>
            <a:chOff x="0" y="-9525"/>
            <a:chExt cx="7775517" cy="2670961"/>
          </a:xfrm>
        </p:grpSpPr>
        <p:sp>
          <p:nvSpPr>
            <p:cNvPr id="117" name="Google Shape;117;p15"/>
            <p:cNvSpPr txBox="1"/>
            <p:nvPr/>
          </p:nvSpPr>
          <p:spPr>
            <a:xfrm>
              <a:off x="3367317" y="517918"/>
              <a:ext cx="3208245" cy="647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Itim"/>
                  <a:ea typeface="Itim"/>
                  <a:cs typeface="Itim"/>
                  <a:sym typeface="Itim"/>
                </a:rPr>
                <a:t>Our Projects</a:t>
              </a:r>
              <a:endParaRPr/>
            </a:p>
          </p:txBody>
        </p:sp>
        <p:sp>
          <p:nvSpPr>
            <p:cNvPr id="118" name="Google Shape;118;p15"/>
            <p:cNvSpPr txBox="1"/>
            <p:nvPr/>
          </p:nvSpPr>
          <p:spPr>
            <a:xfrm>
              <a:off x="3367317" y="1290303"/>
              <a:ext cx="4408200" cy="9483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b="0" i="0" lang="en-US" sz="2100" u="none" cap="none" strike="noStrike">
                  <a:solidFill>
                    <a:srgbClr val="000000"/>
                  </a:solidFill>
                  <a:latin typeface="Itim"/>
                  <a:ea typeface="Itim"/>
                  <a:cs typeface="Itim"/>
                  <a:sym typeface="Itim"/>
                </a:rPr>
                <a:t>Elaborate on what</a:t>
              </a:r>
              <a:endParaRPr/>
            </a:p>
            <a:p>
              <a:pPr indent="0" lvl="1" marL="0" marR="0" rtl="0" algn="l">
                <a:lnSpc>
                  <a:spcPct val="120000"/>
                </a:lnSpc>
                <a:spcBef>
                  <a:spcPts val="0"/>
                </a:spcBef>
                <a:spcAft>
                  <a:spcPts val="0"/>
                </a:spcAft>
                <a:buNone/>
              </a:pPr>
              <a:r>
                <a:rPr b="0" i="0" lang="en-US" sz="2100" u="none" cap="none" strike="noStrike">
                  <a:solidFill>
                    <a:srgbClr val="000000"/>
                  </a:solidFill>
                  <a:latin typeface="Itim"/>
                  <a:ea typeface="Itim"/>
                  <a:cs typeface="Itim"/>
                  <a:sym typeface="Itim"/>
                </a:rPr>
                <a:t>you want to discuss.</a:t>
              </a:r>
              <a:endParaRPr/>
            </a:p>
          </p:txBody>
        </p:sp>
        <p:sp>
          <p:nvSpPr>
            <p:cNvPr id="119" name="Google Shape;119;p15"/>
            <p:cNvSpPr txBox="1"/>
            <p:nvPr/>
          </p:nvSpPr>
          <p:spPr>
            <a:xfrm>
              <a:off x="0" y="-9525"/>
              <a:ext cx="3100683" cy="2670961"/>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3125" u="none" cap="none" strike="noStrike">
                  <a:solidFill>
                    <a:srgbClr val="169B88"/>
                  </a:solidFill>
                  <a:latin typeface="Itim"/>
                  <a:ea typeface="Itim"/>
                  <a:cs typeface="Itim"/>
                  <a:sym typeface="Itim"/>
                </a:rPr>
                <a:t>02</a:t>
              </a:r>
              <a:endParaRPr/>
            </a:p>
          </p:txBody>
        </p:sp>
      </p:grpSp>
      <p:grpSp>
        <p:nvGrpSpPr>
          <p:cNvPr id="120" name="Google Shape;120;p15"/>
          <p:cNvGrpSpPr/>
          <p:nvPr/>
        </p:nvGrpSpPr>
        <p:grpSpPr>
          <a:xfrm>
            <a:off x="10869015" y="7274756"/>
            <a:ext cx="5831637" cy="2003221"/>
            <a:chOff x="0" y="-9525"/>
            <a:chExt cx="7775517" cy="2670961"/>
          </a:xfrm>
        </p:grpSpPr>
        <p:sp>
          <p:nvSpPr>
            <p:cNvPr id="121" name="Google Shape;121;p15"/>
            <p:cNvSpPr txBox="1"/>
            <p:nvPr/>
          </p:nvSpPr>
          <p:spPr>
            <a:xfrm>
              <a:off x="3367317" y="1290303"/>
              <a:ext cx="4408200" cy="9483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b="0" i="0" lang="en-US" sz="2100" u="none" cap="none" strike="noStrike">
                  <a:solidFill>
                    <a:srgbClr val="000000"/>
                  </a:solidFill>
                  <a:latin typeface="Itim"/>
                  <a:ea typeface="Itim"/>
                  <a:cs typeface="Itim"/>
                  <a:sym typeface="Itim"/>
                </a:rPr>
                <a:t>Elaborate on what</a:t>
              </a:r>
              <a:endParaRPr/>
            </a:p>
            <a:p>
              <a:pPr indent="0" lvl="1" marL="0" marR="0" rtl="0" algn="l">
                <a:lnSpc>
                  <a:spcPct val="120000"/>
                </a:lnSpc>
                <a:spcBef>
                  <a:spcPts val="0"/>
                </a:spcBef>
                <a:spcAft>
                  <a:spcPts val="0"/>
                </a:spcAft>
                <a:buNone/>
              </a:pPr>
              <a:r>
                <a:rPr b="0" i="0" lang="en-US" sz="2100" u="none" cap="none" strike="noStrike">
                  <a:solidFill>
                    <a:srgbClr val="000000"/>
                  </a:solidFill>
                  <a:latin typeface="Itim"/>
                  <a:ea typeface="Itim"/>
                  <a:cs typeface="Itim"/>
                  <a:sym typeface="Itim"/>
                </a:rPr>
                <a:t>you want to discuss.</a:t>
              </a:r>
              <a:endParaRPr/>
            </a:p>
          </p:txBody>
        </p:sp>
        <p:sp>
          <p:nvSpPr>
            <p:cNvPr id="122" name="Google Shape;122;p15"/>
            <p:cNvSpPr txBox="1"/>
            <p:nvPr/>
          </p:nvSpPr>
          <p:spPr>
            <a:xfrm>
              <a:off x="3367317" y="517918"/>
              <a:ext cx="4408098" cy="647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Itim"/>
                  <a:ea typeface="Itim"/>
                  <a:cs typeface="Itim"/>
                  <a:sym typeface="Itim"/>
                </a:rPr>
                <a:t>About Us</a:t>
              </a:r>
              <a:endParaRPr/>
            </a:p>
          </p:txBody>
        </p:sp>
        <p:sp>
          <p:nvSpPr>
            <p:cNvPr id="123" name="Google Shape;123;p15"/>
            <p:cNvSpPr txBox="1"/>
            <p:nvPr/>
          </p:nvSpPr>
          <p:spPr>
            <a:xfrm>
              <a:off x="0" y="-9525"/>
              <a:ext cx="3100683" cy="2670961"/>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3125" u="none" cap="none" strike="noStrike">
                  <a:solidFill>
                    <a:srgbClr val="169B88"/>
                  </a:solidFill>
                  <a:latin typeface="Itim"/>
                  <a:ea typeface="Itim"/>
                  <a:cs typeface="Itim"/>
                  <a:sym typeface="Itim"/>
                </a:rPr>
                <a:t>03</a:t>
              </a:r>
              <a:endParaRPr/>
            </a:p>
          </p:txBody>
        </p:sp>
      </p:grpSp>
      <p:sp>
        <p:nvSpPr>
          <p:cNvPr id="124" name="Google Shape;124;p15"/>
          <p:cNvSpPr txBox="1"/>
          <p:nvPr/>
        </p:nvSpPr>
        <p:spPr>
          <a:xfrm>
            <a:off x="9902322" y="1014674"/>
            <a:ext cx="7764948" cy="14763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200" u="none" cap="none" strike="noStrike">
                <a:solidFill>
                  <a:srgbClr val="F55154"/>
                </a:solidFill>
                <a:latin typeface="Yellowtail"/>
                <a:ea typeface="Yellowtail"/>
                <a:cs typeface="Yellowtail"/>
                <a:sym typeface="Yellowtail"/>
              </a:rPr>
              <a:t>Table Of Contents</a:t>
            </a:r>
            <a:endParaRPr/>
          </a:p>
        </p:txBody>
      </p:sp>
      <p:sp>
        <p:nvSpPr>
          <p:cNvPr id="125" name="Google Shape;125;p15"/>
          <p:cNvSpPr/>
          <p:nvPr/>
        </p:nvSpPr>
        <p:spPr>
          <a:xfrm rot="872453">
            <a:off x="15680495" y="7308515"/>
            <a:ext cx="2653136" cy="4287896"/>
          </a:xfrm>
          <a:custGeom>
            <a:rect b="b" l="l" r="r" t="t"/>
            <a:pathLst>
              <a:path extrusionOk="0" h="4287896" w="2653136">
                <a:moveTo>
                  <a:pt x="0" y="0"/>
                </a:moveTo>
                <a:lnTo>
                  <a:pt x="2653135" y="0"/>
                </a:lnTo>
                <a:lnTo>
                  <a:pt x="2653135" y="4287896"/>
                </a:lnTo>
                <a:lnTo>
                  <a:pt x="0" y="4287896"/>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16"/>
          <p:cNvPicPr preferRelativeResize="0"/>
          <p:nvPr/>
        </p:nvPicPr>
        <p:blipFill>
          <a:blip r:embed="rId3">
            <a:alphaModFix/>
          </a:blip>
          <a:stretch>
            <a:fillRect/>
          </a:stretch>
        </p:blipFill>
        <p:spPr>
          <a:xfrm>
            <a:off x="-79524" y="-35700"/>
            <a:ext cx="18447048" cy="10358401"/>
          </a:xfrm>
          <a:prstGeom prst="rect">
            <a:avLst/>
          </a:prstGeom>
          <a:noFill/>
          <a:ln>
            <a:noFill/>
          </a:ln>
        </p:spPr>
      </p:pic>
      <p:grpSp>
        <p:nvGrpSpPr>
          <p:cNvPr id="131" name="Google Shape;131;p16"/>
          <p:cNvGrpSpPr/>
          <p:nvPr/>
        </p:nvGrpSpPr>
        <p:grpSpPr>
          <a:xfrm>
            <a:off x="3489671" y="1834617"/>
            <a:ext cx="11308658" cy="6618417"/>
            <a:chOff x="0" y="-47625"/>
            <a:chExt cx="2978412" cy="1743122"/>
          </a:xfrm>
        </p:grpSpPr>
        <p:sp>
          <p:nvSpPr>
            <p:cNvPr id="132" name="Google Shape;132;p16"/>
            <p:cNvSpPr/>
            <p:nvPr/>
          </p:nvSpPr>
          <p:spPr>
            <a:xfrm>
              <a:off x="0" y="0"/>
              <a:ext cx="2978412" cy="1695497"/>
            </a:xfrm>
            <a:custGeom>
              <a:rect b="b" l="l" r="r" t="t"/>
              <a:pathLst>
                <a:path extrusionOk="0" h="1695497" w="2978412">
                  <a:moveTo>
                    <a:pt x="20538" y="0"/>
                  </a:moveTo>
                  <a:lnTo>
                    <a:pt x="2957874" y="0"/>
                  </a:lnTo>
                  <a:cubicBezTo>
                    <a:pt x="2969217" y="0"/>
                    <a:pt x="2978412" y="9195"/>
                    <a:pt x="2978412" y="20538"/>
                  </a:cubicBezTo>
                  <a:lnTo>
                    <a:pt x="2978412" y="1674959"/>
                  </a:lnTo>
                  <a:cubicBezTo>
                    <a:pt x="2978412" y="1686302"/>
                    <a:pt x="2969217" y="1695497"/>
                    <a:pt x="2957874" y="1695497"/>
                  </a:cubicBezTo>
                  <a:lnTo>
                    <a:pt x="20538" y="1695497"/>
                  </a:lnTo>
                  <a:cubicBezTo>
                    <a:pt x="15091" y="1695497"/>
                    <a:pt x="9867" y="1693333"/>
                    <a:pt x="6015" y="1689482"/>
                  </a:cubicBezTo>
                  <a:cubicBezTo>
                    <a:pt x="2164" y="1685630"/>
                    <a:pt x="0" y="1680406"/>
                    <a:pt x="0" y="1674959"/>
                  </a:cubicBezTo>
                  <a:lnTo>
                    <a:pt x="0" y="20538"/>
                  </a:lnTo>
                  <a:cubicBezTo>
                    <a:pt x="0" y="15091"/>
                    <a:pt x="2164" y="9867"/>
                    <a:pt x="6015" y="6015"/>
                  </a:cubicBezTo>
                  <a:cubicBezTo>
                    <a:pt x="9867" y="2164"/>
                    <a:pt x="15091" y="0"/>
                    <a:pt x="20538" y="0"/>
                  </a:cubicBezTo>
                  <a:close/>
                </a:path>
              </a:pathLst>
            </a:custGeom>
            <a:solidFill>
              <a:srgbClr val="A2C8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4" name="Google Shape;134;p16"/>
          <p:cNvSpPr txBox="1"/>
          <p:nvPr/>
        </p:nvSpPr>
        <p:spPr>
          <a:xfrm>
            <a:off x="2963298" y="4157790"/>
            <a:ext cx="12361405" cy="264795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16462" u="none" cap="none" strike="noStrike">
                <a:solidFill>
                  <a:srgbClr val="FFFFFF"/>
                </a:solidFill>
                <a:latin typeface="Yellowtail"/>
                <a:ea typeface="Yellowtail"/>
                <a:cs typeface="Yellowtail"/>
                <a:sym typeface="Yellowtail"/>
              </a:rPr>
              <a:t>Introduction</a:t>
            </a:r>
            <a:endParaRPr/>
          </a:p>
        </p:txBody>
      </p:sp>
      <p:sp>
        <p:nvSpPr>
          <p:cNvPr id="135" name="Google Shape;135;p16"/>
          <p:cNvSpPr/>
          <p:nvPr/>
        </p:nvSpPr>
        <p:spPr>
          <a:xfrm>
            <a:off x="12810324" y="-673303"/>
            <a:ext cx="6469543" cy="10168240"/>
          </a:xfrm>
          <a:custGeom>
            <a:rect b="b" l="l" r="r" t="t"/>
            <a:pathLst>
              <a:path extrusionOk="0" h="10168240" w="6469543">
                <a:moveTo>
                  <a:pt x="0" y="0"/>
                </a:moveTo>
                <a:lnTo>
                  <a:pt x="6469543" y="0"/>
                </a:lnTo>
                <a:lnTo>
                  <a:pt x="6469543" y="10168240"/>
                </a:lnTo>
                <a:lnTo>
                  <a:pt x="0" y="10168240"/>
                </a:lnTo>
                <a:lnTo>
                  <a:pt x="0" y="0"/>
                </a:lnTo>
                <a:close/>
              </a:path>
            </a:pathLst>
          </a:custGeom>
          <a:blipFill rotWithShape="1">
            <a:blip r:embed="rId4">
              <a:alphaModFix/>
            </a:blip>
            <a:stretch>
              <a:fillRect b="0" l="0" r="0" t="0"/>
            </a:stretch>
          </a:blipFill>
          <a:ln>
            <a:noFill/>
          </a:ln>
        </p:spPr>
      </p:sp>
      <p:sp>
        <p:nvSpPr>
          <p:cNvPr id="136" name="Google Shape;136;p16"/>
          <p:cNvSpPr/>
          <p:nvPr/>
        </p:nvSpPr>
        <p:spPr>
          <a:xfrm>
            <a:off x="-714197" y="5883079"/>
            <a:ext cx="6623871" cy="6750441"/>
          </a:xfrm>
          <a:custGeom>
            <a:rect b="b" l="l" r="r" t="t"/>
            <a:pathLst>
              <a:path extrusionOk="0" h="6750441" w="6623871">
                <a:moveTo>
                  <a:pt x="0" y="0"/>
                </a:moveTo>
                <a:lnTo>
                  <a:pt x="6623870" y="0"/>
                </a:lnTo>
                <a:lnTo>
                  <a:pt x="6623870" y="6750442"/>
                </a:lnTo>
                <a:lnTo>
                  <a:pt x="0" y="6750442"/>
                </a:lnTo>
                <a:lnTo>
                  <a:pt x="0" y="0"/>
                </a:lnTo>
                <a:close/>
              </a:path>
            </a:pathLst>
          </a:custGeom>
          <a:blipFill rotWithShape="1">
            <a:blip r:embed="rId5">
              <a:alphaModFix/>
            </a:blip>
            <a:stretch>
              <a:fillRect b="0" l="0" r="0" t="0"/>
            </a:stretch>
          </a:blipFill>
          <a:ln>
            <a:noFill/>
          </a:ln>
        </p:spPr>
      </p:sp>
      <p:sp>
        <p:nvSpPr>
          <p:cNvPr id="137" name="Google Shape;137;p16"/>
          <p:cNvSpPr txBox="1"/>
          <p:nvPr/>
        </p:nvSpPr>
        <p:spPr>
          <a:xfrm>
            <a:off x="7581511" y="1853531"/>
            <a:ext cx="3124977" cy="2856784"/>
          </a:xfrm>
          <a:prstGeom prst="rect">
            <a:avLst/>
          </a:prstGeom>
          <a:noFill/>
          <a:ln>
            <a:noFill/>
          </a:ln>
        </p:spPr>
        <p:txBody>
          <a:bodyPr anchorCtr="0" anchor="t" bIns="0" lIns="0" spcFirstLastPara="1" rIns="0" wrap="square" tIns="0">
            <a:spAutoFit/>
          </a:bodyPr>
          <a:lstStyle/>
          <a:p>
            <a:pPr indent="0" lvl="1" marL="0" marR="0" rtl="0" algn="ctr">
              <a:lnSpc>
                <a:spcPct val="140003"/>
              </a:lnSpc>
              <a:spcBef>
                <a:spcPts val="0"/>
              </a:spcBef>
              <a:spcAft>
                <a:spcPts val="0"/>
              </a:spcAft>
              <a:buNone/>
            </a:pPr>
            <a:r>
              <a:rPr b="0" i="0" lang="en-US" sz="16651" u="none" cap="none" strike="noStrike">
                <a:solidFill>
                  <a:srgbClr val="F55154"/>
                </a:solidFill>
                <a:latin typeface="Itim"/>
                <a:ea typeface="Itim"/>
                <a:cs typeface="Itim"/>
                <a:sym typeface="Itim"/>
              </a:rPr>
              <a:t>01</a:t>
            </a:r>
            <a:endParaRPr/>
          </a:p>
        </p:txBody>
      </p:sp>
      <p:sp>
        <p:nvSpPr>
          <p:cNvPr id="138" name="Google Shape;138;p16"/>
          <p:cNvSpPr txBox="1"/>
          <p:nvPr/>
        </p:nvSpPr>
        <p:spPr>
          <a:xfrm>
            <a:off x="6483629" y="7024815"/>
            <a:ext cx="5320741" cy="36576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000000"/>
                </a:solidFill>
                <a:latin typeface="Itim"/>
                <a:ea typeface="Itim"/>
                <a:cs typeface="Itim"/>
                <a:sym typeface="Itim"/>
              </a:rPr>
              <a:t>Elaborate on what you want to discuss.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17"/>
          <p:cNvSpPr/>
          <p:nvPr/>
        </p:nvSpPr>
        <p:spPr>
          <a:xfrm>
            <a:off x="-2461427" y="4418330"/>
            <a:ext cx="7653528" cy="8229600"/>
          </a:xfrm>
          <a:custGeom>
            <a:rect b="b" l="l" r="r" t="t"/>
            <a:pathLst>
              <a:path extrusionOk="0" h="8229600" w="7653528">
                <a:moveTo>
                  <a:pt x="0" y="0"/>
                </a:moveTo>
                <a:lnTo>
                  <a:pt x="7653528" y="0"/>
                </a:lnTo>
                <a:lnTo>
                  <a:pt x="7653528" y="8229600"/>
                </a:lnTo>
                <a:lnTo>
                  <a:pt x="0" y="8229600"/>
                </a:lnTo>
                <a:lnTo>
                  <a:pt x="0" y="0"/>
                </a:lnTo>
                <a:close/>
              </a:path>
            </a:pathLst>
          </a:custGeom>
          <a:blipFill rotWithShape="1">
            <a:blip r:embed="rId3">
              <a:alphaModFix/>
            </a:blip>
            <a:stretch>
              <a:fillRect b="0" l="0" r="0" t="0"/>
            </a:stretch>
          </a:blipFill>
          <a:ln>
            <a:noFill/>
          </a:ln>
        </p:spPr>
      </p:sp>
      <p:grpSp>
        <p:nvGrpSpPr>
          <p:cNvPr id="144" name="Google Shape;144;p17"/>
          <p:cNvGrpSpPr/>
          <p:nvPr/>
        </p:nvGrpSpPr>
        <p:grpSpPr>
          <a:xfrm>
            <a:off x="7177276" y="959643"/>
            <a:ext cx="11110724" cy="6992544"/>
            <a:chOff x="0" y="-47625"/>
            <a:chExt cx="3220482" cy="2026813"/>
          </a:xfrm>
        </p:grpSpPr>
        <p:sp>
          <p:nvSpPr>
            <p:cNvPr id="145" name="Google Shape;145;p17"/>
            <p:cNvSpPr/>
            <p:nvPr/>
          </p:nvSpPr>
          <p:spPr>
            <a:xfrm>
              <a:off x="0" y="0"/>
              <a:ext cx="3220482" cy="1979188"/>
            </a:xfrm>
            <a:custGeom>
              <a:rect b="b" l="l" r="r" t="t"/>
              <a:pathLst>
                <a:path extrusionOk="0" h="1979188" w="3220482">
                  <a:moveTo>
                    <a:pt x="0" y="0"/>
                  </a:moveTo>
                  <a:lnTo>
                    <a:pt x="3220482" y="0"/>
                  </a:lnTo>
                  <a:lnTo>
                    <a:pt x="3220482" y="1979188"/>
                  </a:lnTo>
                  <a:lnTo>
                    <a:pt x="0" y="1979188"/>
                  </a:lnTo>
                  <a:close/>
                </a:path>
              </a:pathLst>
            </a:custGeom>
            <a:solidFill>
              <a:srgbClr val="F3EADC"/>
            </a:solidFill>
            <a:ln>
              <a:noFill/>
            </a:ln>
          </p:spPr>
        </p:sp>
        <p:sp>
          <p:nvSpPr>
            <p:cNvPr id="146" name="Google Shape;146;p1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47" name="Google Shape;147;p17"/>
          <p:cNvPicPr preferRelativeResize="0"/>
          <p:nvPr/>
        </p:nvPicPr>
        <p:blipFill rotWithShape="1">
          <a:blip r:embed="rId4">
            <a:alphaModFix/>
          </a:blip>
          <a:srcRect b="46843" l="2453" r="0" t="11491"/>
          <a:stretch/>
        </p:blipFill>
        <p:spPr>
          <a:xfrm flipH="1">
            <a:off x="7177276" y="1123950"/>
            <a:ext cx="11110724" cy="6828237"/>
          </a:xfrm>
          <a:prstGeom prst="rect">
            <a:avLst/>
          </a:prstGeom>
          <a:noFill/>
          <a:ln>
            <a:noFill/>
          </a:ln>
        </p:spPr>
      </p:pic>
      <p:sp>
        <p:nvSpPr>
          <p:cNvPr id="148" name="Google Shape;148;p17"/>
          <p:cNvSpPr/>
          <p:nvPr/>
        </p:nvSpPr>
        <p:spPr>
          <a:xfrm>
            <a:off x="13731043" y="5152762"/>
            <a:ext cx="6417303" cy="9070393"/>
          </a:xfrm>
          <a:custGeom>
            <a:rect b="b" l="l" r="r" t="t"/>
            <a:pathLst>
              <a:path extrusionOk="0" h="9070393" w="6417303">
                <a:moveTo>
                  <a:pt x="0" y="0"/>
                </a:moveTo>
                <a:lnTo>
                  <a:pt x="6417304" y="0"/>
                </a:lnTo>
                <a:lnTo>
                  <a:pt x="6417304" y="9070393"/>
                </a:lnTo>
                <a:lnTo>
                  <a:pt x="0" y="9070393"/>
                </a:lnTo>
                <a:lnTo>
                  <a:pt x="0" y="0"/>
                </a:lnTo>
                <a:close/>
              </a:path>
            </a:pathLst>
          </a:custGeom>
          <a:blipFill rotWithShape="1">
            <a:blip r:embed="rId5">
              <a:alphaModFix/>
            </a:blip>
            <a:stretch>
              <a:fillRect b="0" l="0" r="0" t="0"/>
            </a:stretch>
          </a:blipFill>
          <a:ln>
            <a:noFill/>
          </a:ln>
        </p:spPr>
      </p:sp>
      <p:sp>
        <p:nvSpPr>
          <p:cNvPr id="149" name="Google Shape;149;p17"/>
          <p:cNvSpPr txBox="1"/>
          <p:nvPr/>
        </p:nvSpPr>
        <p:spPr>
          <a:xfrm>
            <a:off x="818725" y="1047750"/>
            <a:ext cx="7309500" cy="2832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200" u="none" cap="none" strike="noStrike">
                <a:solidFill>
                  <a:srgbClr val="F55154"/>
                </a:solidFill>
                <a:latin typeface="Yellowtail"/>
                <a:ea typeface="Yellowtail"/>
                <a:cs typeface="Yellowtail"/>
                <a:sym typeface="Yellowtail"/>
              </a:rPr>
              <a:t>Welcome To</a:t>
            </a:r>
            <a:endParaRPr/>
          </a:p>
          <a:p>
            <a:pPr indent="0" lvl="0" marL="0" marR="0" rtl="0" algn="l">
              <a:lnSpc>
                <a:spcPct val="100000"/>
              </a:lnSpc>
              <a:spcBef>
                <a:spcPts val="0"/>
              </a:spcBef>
              <a:spcAft>
                <a:spcPts val="0"/>
              </a:spcAft>
              <a:buNone/>
            </a:pPr>
            <a:r>
              <a:rPr b="0" i="0" lang="en-US" sz="9200" u="none" cap="none" strike="noStrike">
                <a:solidFill>
                  <a:srgbClr val="F55154"/>
                </a:solidFill>
                <a:latin typeface="Yellowtail"/>
                <a:ea typeface="Yellowtail"/>
                <a:cs typeface="Yellowtail"/>
                <a:sym typeface="Yellowtail"/>
              </a:rPr>
              <a:t>Our Workshop</a:t>
            </a:r>
            <a:endParaRPr/>
          </a:p>
        </p:txBody>
      </p:sp>
      <p:sp>
        <p:nvSpPr>
          <p:cNvPr id="150" name="Google Shape;150;p17"/>
          <p:cNvSpPr txBox="1"/>
          <p:nvPr/>
        </p:nvSpPr>
        <p:spPr>
          <a:xfrm>
            <a:off x="7177276" y="8485505"/>
            <a:ext cx="6358572" cy="73723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000000"/>
                </a:solidFill>
                <a:latin typeface="Itim"/>
                <a:ea typeface="Itim"/>
                <a:cs typeface="Itim"/>
                <a:sym typeface="Itim"/>
              </a:rPr>
              <a:t>I'm Rain, and I'll be sharing with you my beautiful ideas. Follow me at @reallygreatsite to learn more.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18"/>
          <p:cNvSpPr/>
          <p:nvPr/>
        </p:nvSpPr>
        <p:spPr>
          <a:xfrm>
            <a:off x="6059250" y="2598564"/>
            <a:ext cx="5979001" cy="6882303"/>
          </a:xfrm>
          <a:custGeom>
            <a:rect b="b" l="l" r="r" t="t"/>
            <a:pathLst>
              <a:path extrusionOk="0" h="6882303" w="5979001">
                <a:moveTo>
                  <a:pt x="0" y="0"/>
                </a:moveTo>
                <a:lnTo>
                  <a:pt x="5979000" y="0"/>
                </a:lnTo>
                <a:lnTo>
                  <a:pt x="5979000" y="6882303"/>
                </a:lnTo>
                <a:lnTo>
                  <a:pt x="0" y="6882303"/>
                </a:lnTo>
                <a:lnTo>
                  <a:pt x="0" y="0"/>
                </a:lnTo>
                <a:close/>
              </a:path>
            </a:pathLst>
          </a:custGeom>
          <a:blipFill rotWithShape="1">
            <a:blip r:embed="rId3">
              <a:alphaModFix/>
            </a:blip>
            <a:stretch>
              <a:fillRect b="0" l="0" r="0" t="0"/>
            </a:stretch>
          </a:blipFill>
          <a:ln>
            <a:noFill/>
          </a:ln>
        </p:spPr>
      </p:sp>
      <p:sp>
        <p:nvSpPr>
          <p:cNvPr id="156" name="Google Shape;156;p18"/>
          <p:cNvSpPr/>
          <p:nvPr/>
        </p:nvSpPr>
        <p:spPr>
          <a:xfrm>
            <a:off x="1297669" y="3187822"/>
            <a:ext cx="3662686" cy="3662686"/>
          </a:xfrm>
          <a:custGeom>
            <a:rect b="b" l="l" r="r" t="t"/>
            <a:pathLst>
              <a:path extrusionOk="0" h="3662686" w="3662686">
                <a:moveTo>
                  <a:pt x="0" y="0"/>
                </a:moveTo>
                <a:lnTo>
                  <a:pt x="3662687" y="0"/>
                </a:lnTo>
                <a:lnTo>
                  <a:pt x="3662687" y="3662686"/>
                </a:lnTo>
                <a:lnTo>
                  <a:pt x="0" y="3662686"/>
                </a:lnTo>
                <a:lnTo>
                  <a:pt x="0" y="0"/>
                </a:lnTo>
                <a:close/>
              </a:path>
            </a:pathLst>
          </a:custGeom>
          <a:blipFill rotWithShape="1">
            <a:blip r:embed="rId4">
              <a:alphaModFix/>
            </a:blip>
            <a:stretch>
              <a:fillRect b="0" l="0" r="0" t="0"/>
            </a:stretch>
          </a:blipFill>
          <a:ln>
            <a:noFill/>
          </a:ln>
        </p:spPr>
      </p:sp>
      <p:sp>
        <p:nvSpPr>
          <p:cNvPr id="157" name="Google Shape;157;p18"/>
          <p:cNvSpPr/>
          <p:nvPr/>
        </p:nvSpPr>
        <p:spPr>
          <a:xfrm rot="-5400000">
            <a:off x="13133625" y="3187822"/>
            <a:ext cx="3662686" cy="3662686"/>
          </a:xfrm>
          <a:custGeom>
            <a:rect b="b" l="l" r="r" t="t"/>
            <a:pathLst>
              <a:path extrusionOk="0" h="3662686" w="3662686">
                <a:moveTo>
                  <a:pt x="0" y="0"/>
                </a:moveTo>
                <a:lnTo>
                  <a:pt x="3662687" y="0"/>
                </a:lnTo>
                <a:lnTo>
                  <a:pt x="3662687" y="3662686"/>
                </a:lnTo>
                <a:lnTo>
                  <a:pt x="0" y="3662686"/>
                </a:lnTo>
                <a:lnTo>
                  <a:pt x="0" y="0"/>
                </a:lnTo>
                <a:close/>
              </a:path>
            </a:pathLst>
          </a:custGeom>
          <a:blipFill rotWithShape="1">
            <a:blip r:embed="rId4">
              <a:alphaModFix/>
            </a:blip>
            <a:stretch>
              <a:fillRect b="0" l="0" r="0" t="0"/>
            </a:stretch>
          </a:blipFill>
          <a:ln>
            <a:noFill/>
          </a:ln>
        </p:spPr>
      </p:sp>
      <p:sp>
        <p:nvSpPr>
          <p:cNvPr id="158" name="Google Shape;158;p18"/>
          <p:cNvSpPr/>
          <p:nvPr/>
        </p:nvSpPr>
        <p:spPr>
          <a:xfrm>
            <a:off x="14021533" y="4099252"/>
            <a:ext cx="1891409" cy="1839825"/>
          </a:xfrm>
          <a:custGeom>
            <a:rect b="b" l="l" r="r" t="t"/>
            <a:pathLst>
              <a:path extrusionOk="0" h="1839825" w="1891409">
                <a:moveTo>
                  <a:pt x="0" y="0"/>
                </a:moveTo>
                <a:lnTo>
                  <a:pt x="1891409" y="0"/>
                </a:lnTo>
                <a:lnTo>
                  <a:pt x="1891409" y="1839826"/>
                </a:lnTo>
                <a:lnTo>
                  <a:pt x="0" y="1839826"/>
                </a:lnTo>
                <a:lnTo>
                  <a:pt x="0" y="0"/>
                </a:lnTo>
                <a:close/>
              </a:path>
            </a:pathLst>
          </a:custGeom>
          <a:blipFill rotWithShape="1">
            <a:blip r:embed="rId5">
              <a:alphaModFix/>
            </a:blip>
            <a:stretch>
              <a:fillRect b="0" l="0" r="0" t="0"/>
            </a:stretch>
          </a:blipFill>
          <a:ln>
            <a:noFill/>
          </a:ln>
        </p:spPr>
      </p:sp>
      <p:sp>
        <p:nvSpPr>
          <p:cNvPr id="159" name="Google Shape;159;p18"/>
          <p:cNvSpPr/>
          <p:nvPr/>
        </p:nvSpPr>
        <p:spPr>
          <a:xfrm>
            <a:off x="2022431" y="3711183"/>
            <a:ext cx="2213162" cy="2184995"/>
          </a:xfrm>
          <a:custGeom>
            <a:rect b="b" l="l" r="r" t="t"/>
            <a:pathLst>
              <a:path extrusionOk="0" h="2184995" w="2213162">
                <a:moveTo>
                  <a:pt x="0" y="0"/>
                </a:moveTo>
                <a:lnTo>
                  <a:pt x="2213163" y="0"/>
                </a:lnTo>
                <a:lnTo>
                  <a:pt x="2213163" y="2184995"/>
                </a:lnTo>
                <a:lnTo>
                  <a:pt x="0" y="2184995"/>
                </a:lnTo>
                <a:lnTo>
                  <a:pt x="0" y="0"/>
                </a:lnTo>
                <a:close/>
              </a:path>
            </a:pathLst>
          </a:custGeom>
          <a:blipFill rotWithShape="1">
            <a:blip r:embed="rId6">
              <a:alphaModFix/>
            </a:blip>
            <a:stretch>
              <a:fillRect b="0" l="0" r="0" t="0"/>
            </a:stretch>
          </a:blipFill>
          <a:ln>
            <a:noFill/>
          </a:ln>
        </p:spPr>
      </p:sp>
      <p:sp>
        <p:nvSpPr>
          <p:cNvPr id="160" name="Google Shape;160;p18"/>
          <p:cNvSpPr/>
          <p:nvPr/>
        </p:nvSpPr>
        <p:spPr>
          <a:xfrm>
            <a:off x="2278258" y="550734"/>
            <a:ext cx="1957335" cy="1781175"/>
          </a:xfrm>
          <a:custGeom>
            <a:rect b="b" l="l" r="r" t="t"/>
            <a:pathLst>
              <a:path extrusionOk="0" h="1781175" w="1957335">
                <a:moveTo>
                  <a:pt x="0" y="0"/>
                </a:moveTo>
                <a:lnTo>
                  <a:pt x="1957336" y="0"/>
                </a:lnTo>
                <a:lnTo>
                  <a:pt x="1957336" y="1781175"/>
                </a:lnTo>
                <a:lnTo>
                  <a:pt x="0" y="1781175"/>
                </a:lnTo>
                <a:lnTo>
                  <a:pt x="0" y="0"/>
                </a:lnTo>
                <a:close/>
              </a:path>
            </a:pathLst>
          </a:custGeom>
          <a:blipFill rotWithShape="1">
            <a:blip r:embed="rId7">
              <a:alphaModFix/>
            </a:blip>
            <a:stretch>
              <a:fillRect b="0" l="0" r="0" t="0"/>
            </a:stretch>
          </a:blipFill>
          <a:ln>
            <a:noFill/>
          </a:ln>
        </p:spPr>
      </p:sp>
      <p:sp>
        <p:nvSpPr>
          <p:cNvPr id="161" name="Google Shape;161;p18"/>
          <p:cNvSpPr/>
          <p:nvPr/>
        </p:nvSpPr>
        <p:spPr>
          <a:xfrm>
            <a:off x="17259300" y="3818094"/>
            <a:ext cx="1957335" cy="1781175"/>
          </a:xfrm>
          <a:custGeom>
            <a:rect b="b" l="l" r="r" t="t"/>
            <a:pathLst>
              <a:path extrusionOk="0" h="1781175" w="1957335">
                <a:moveTo>
                  <a:pt x="0" y="0"/>
                </a:moveTo>
                <a:lnTo>
                  <a:pt x="1957335" y="0"/>
                </a:lnTo>
                <a:lnTo>
                  <a:pt x="1957335" y="1781175"/>
                </a:lnTo>
                <a:lnTo>
                  <a:pt x="0" y="1781175"/>
                </a:lnTo>
                <a:lnTo>
                  <a:pt x="0" y="0"/>
                </a:lnTo>
                <a:close/>
              </a:path>
            </a:pathLst>
          </a:custGeom>
          <a:blipFill rotWithShape="1">
            <a:blip r:embed="rId7">
              <a:alphaModFix/>
            </a:blip>
            <a:stretch>
              <a:fillRect b="0" l="0" r="0" t="0"/>
            </a:stretch>
          </a:blipFill>
          <a:ln>
            <a:noFill/>
          </a:ln>
        </p:spPr>
      </p:sp>
      <p:sp>
        <p:nvSpPr>
          <p:cNvPr id="162" name="Google Shape;162;p18"/>
          <p:cNvSpPr/>
          <p:nvPr/>
        </p:nvSpPr>
        <p:spPr>
          <a:xfrm>
            <a:off x="-1120385" y="6637835"/>
            <a:ext cx="1957335" cy="1781175"/>
          </a:xfrm>
          <a:custGeom>
            <a:rect b="b" l="l" r="r" t="t"/>
            <a:pathLst>
              <a:path extrusionOk="0" h="1781175" w="1957335">
                <a:moveTo>
                  <a:pt x="0" y="0"/>
                </a:moveTo>
                <a:lnTo>
                  <a:pt x="1957335" y="0"/>
                </a:lnTo>
                <a:lnTo>
                  <a:pt x="1957335" y="1781175"/>
                </a:lnTo>
                <a:lnTo>
                  <a:pt x="0" y="1781175"/>
                </a:lnTo>
                <a:lnTo>
                  <a:pt x="0" y="0"/>
                </a:lnTo>
                <a:close/>
              </a:path>
            </a:pathLst>
          </a:custGeom>
          <a:blipFill rotWithShape="1">
            <a:blip r:embed="rId7">
              <a:alphaModFix/>
            </a:blip>
            <a:stretch>
              <a:fillRect b="0" l="0" r="0" t="0"/>
            </a:stretch>
          </a:blipFill>
          <a:ln>
            <a:noFill/>
          </a:ln>
        </p:spPr>
      </p:sp>
      <p:sp>
        <p:nvSpPr>
          <p:cNvPr id="163" name="Google Shape;163;p18"/>
          <p:cNvSpPr/>
          <p:nvPr/>
        </p:nvSpPr>
        <p:spPr>
          <a:xfrm>
            <a:off x="13606834" y="9237721"/>
            <a:ext cx="2306109" cy="2098559"/>
          </a:xfrm>
          <a:custGeom>
            <a:rect b="b" l="l" r="r" t="t"/>
            <a:pathLst>
              <a:path extrusionOk="0" h="2098559" w="2306109">
                <a:moveTo>
                  <a:pt x="0" y="0"/>
                </a:moveTo>
                <a:lnTo>
                  <a:pt x="2306108" y="0"/>
                </a:lnTo>
                <a:lnTo>
                  <a:pt x="2306108" y="2098558"/>
                </a:lnTo>
                <a:lnTo>
                  <a:pt x="0" y="2098558"/>
                </a:lnTo>
                <a:lnTo>
                  <a:pt x="0" y="0"/>
                </a:lnTo>
                <a:close/>
              </a:path>
            </a:pathLst>
          </a:custGeom>
          <a:blipFill rotWithShape="1">
            <a:blip r:embed="rId7">
              <a:alphaModFix/>
            </a:blip>
            <a:stretch>
              <a:fillRect b="0" l="0" r="0" t="0"/>
            </a:stretch>
          </a:blipFill>
          <a:ln>
            <a:noFill/>
          </a:ln>
        </p:spPr>
      </p:sp>
      <p:sp>
        <p:nvSpPr>
          <p:cNvPr id="164" name="Google Shape;164;p18"/>
          <p:cNvSpPr/>
          <p:nvPr/>
        </p:nvSpPr>
        <p:spPr>
          <a:xfrm>
            <a:off x="14964968" y="-525167"/>
            <a:ext cx="1725126" cy="1569864"/>
          </a:xfrm>
          <a:custGeom>
            <a:rect b="b" l="l" r="r" t="t"/>
            <a:pathLst>
              <a:path extrusionOk="0" h="1569864" w="1725126">
                <a:moveTo>
                  <a:pt x="0" y="0"/>
                </a:moveTo>
                <a:lnTo>
                  <a:pt x="1725126" y="0"/>
                </a:lnTo>
                <a:lnTo>
                  <a:pt x="1725126" y="1569864"/>
                </a:lnTo>
                <a:lnTo>
                  <a:pt x="0" y="1569864"/>
                </a:lnTo>
                <a:lnTo>
                  <a:pt x="0" y="0"/>
                </a:lnTo>
                <a:close/>
              </a:path>
            </a:pathLst>
          </a:custGeom>
          <a:blipFill rotWithShape="1">
            <a:blip r:embed="rId7">
              <a:alphaModFix/>
            </a:blip>
            <a:stretch>
              <a:fillRect b="0" l="0" r="0" t="0"/>
            </a:stretch>
          </a:blipFill>
          <a:ln>
            <a:noFill/>
          </a:ln>
        </p:spPr>
      </p:sp>
      <p:sp>
        <p:nvSpPr>
          <p:cNvPr id="165" name="Google Shape;165;p18"/>
          <p:cNvSpPr txBox="1"/>
          <p:nvPr/>
        </p:nvSpPr>
        <p:spPr>
          <a:xfrm>
            <a:off x="4804769" y="741189"/>
            <a:ext cx="8678462" cy="14763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200" u="none" cap="none" strike="noStrike">
                <a:solidFill>
                  <a:srgbClr val="F55154"/>
                </a:solidFill>
                <a:latin typeface="Yellowtail"/>
                <a:ea typeface="Yellowtail"/>
                <a:cs typeface="Yellowtail"/>
                <a:sym typeface="Yellowtail"/>
              </a:rPr>
              <a:t>About Our Workshop</a:t>
            </a:r>
            <a:endParaRPr/>
          </a:p>
        </p:txBody>
      </p:sp>
      <p:sp>
        <p:nvSpPr>
          <p:cNvPr id="166" name="Google Shape;166;p18"/>
          <p:cNvSpPr txBox="1"/>
          <p:nvPr/>
        </p:nvSpPr>
        <p:spPr>
          <a:xfrm>
            <a:off x="12675175" y="7420729"/>
            <a:ext cx="4584125" cy="547371"/>
          </a:xfrm>
          <a:prstGeom prst="rect">
            <a:avLst/>
          </a:prstGeom>
          <a:noFill/>
          <a:ln>
            <a:noFill/>
          </a:ln>
        </p:spPr>
        <p:txBody>
          <a:bodyPr anchorCtr="0" anchor="t" bIns="0" lIns="0" spcFirstLastPara="1" rIns="0" wrap="square" tIns="0">
            <a:spAutoFit/>
          </a:bodyPr>
          <a:lstStyle/>
          <a:p>
            <a:pPr indent="0" lvl="1" marL="0" marR="0" rtl="0" algn="ctr">
              <a:lnSpc>
                <a:spcPct val="140012"/>
              </a:lnSpc>
              <a:spcBef>
                <a:spcPts val="0"/>
              </a:spcBef>
              <a:spcAft>
                <a:spcPts val="0"/>
              </a:spcAft>
              <a:buNone/>
            </a:pPr>
            <a:r>
              <a:rPr b="1" i="0" lang="en-US" sz="3199" u="none" cap="none" strike="noStrike">
                <a:solidFill>
                  <a:srgbClr val="169B88"/>
                </a:solidFill>
                <a:latin typeface="Itim"/>
                <a:ea typeface="Itim"/>
                <a:cs typeface="Itim"/>
                <a:sym typeface="Itim"/>
              </a:rPr>
              <a:t>What we do? </a:t>
            </a:r>
            <a:endParaRPr/>
          </a:p>
        </p:txBody>
      </p:sp>
      <p:sp>
        <p:nvSpPr>
          <p:cNvPr id="167" name="Google Shape;167;p18"/>
          <p:cNvSpPr txBox="1"/>
          <p:nvPr/>
        </p:nvSpPr>
        <p:spPr>
          <a:xfrm>
            <a:off x="836950" y="7420729"/>
            <a:ext cx="4584125" cy="547371"/>
          </a:xfrm>
          <a:prstGeom prst="rect">
            <a:avLst/>
          </a:prstGeom>
          <a:noFill/>
          <a:ln>
            <a:noFill/>
          </a:ln>
        </p:spPr>
        <p:txBody>
          <a:bodyPr anchorCtr="0" anchor="t" bIns="0" lIns="0" spcFirstLastPara="1" rIns="0" wrap="square" tIns="0">
            <a:spAutoFit/>
          </a:bodyPr>
          <a:lstStyle/>
          <a:p>
            <a:pPr indent="0" lvl="1" marL="0" marR="0" rtl="0" algn="ctr">
              <a:lnSpc>
                <a:spcPct val="140012"/>
              </a:lnSpc>
              <a:spcBef>
                <a:spcPts val="0"/>
              </a:spcBef>
              <a:spcAft>
                <a:spcPts val="0"/>
              </a:spcAft>
              <a:buNone/>
            </a:pPr>
            <a:r>
              <a:rPr b="1" i="0" lang="en-US" sz="3199" u="none" cap="none" strike="noStrike">
                <a:solidFill>
                  <a:srgbClr val="169B88"/>
                </a:solidFill>
                <a:latin typeface="Itim"/>
                <a:ea typeface="Itim"/>
                <a:cs typeface="Itim"/>
                <a:sym typeface="Itim"/>
              </a:rPr>
              <a:t>Who we are?</a:t>
            </a:r>
            <a:endParaRPr/>
          </a:p>
        </p:txBody>
      </p:sp>
      <p:sp>
        <p:nvSpPr>
          <p:cNvPr id="168" name="Google Shape;168;p18"/>
          <p:cNvSpPr txBox="1"/>
          <p:nvPr/>
        </p:nvSpPr>
        <p:spPr>
          <a:xfrm>
            <a:off x="836950" y="8062648"/>
            <a:ext cx="4584000" cy="64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000000"/>
                </a:solidFill>
                <a:latin typeface="Itim"/>
                <a:ea typeface="Itim"/>
                <a:cs typeface="Itim"/>
                <a:sym typeface="Itim"/>
              </a:rPr>
              <a:t>Briefly elaborate on</a:t>
            </a:r>
            <a:endParaRPr/>
          </a:p>
          <a:p>
            <a:pPr indent="0" lvl="1" marL="0" marR="0" rtl="0" algn="ctr">
              <a:lnSpc>
                <a:spcPct val="100000"/>
              </a:lnSpc>
              <a:spcBef>
                <a:spcPts val="0"/>
              </a:spcBef>
              <a:spcAft>
                <a:spcPts val="0"/>
              </a:spcAft>
              <a:buNone/>
            </a:pPr>
            <a:r>
              <a:rPr b="0" i="0" lang="en-US" sz="2100" u="none" cap="none" strike="noStrike">
                <a:solidFill>
                  <a:srgbClr val="000000"/>
                </a:solidFill>
                <a:latin typeface="Itim"/>
                <a:ea typeface="Itim"/>
                <a:cs typeface="Itim"/>
                <a:sym typeface="Itim"/>
              </a:rPr>
              <a:t>what you want to discuss.</a:t>
            </a:r>
            <a:endParaRPr/>
          </a:p>
        </p:txBody>
      </p:sp>
      <p:sp>
        <p:nvSpPr>
          <p:cNvPr id="169" name="Google Shape;169;p18"/>
          <p:cNvSpPr txBox="1"/>
          <p:nvPr/>
        </p:nvSpPr>
        <p:spPr>
          <a:xfrm>
            <a:off x="12675175" y="8062648"/>
            <a:ext cx="4584000" cy="64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000000"/>
                </a:solidFill>
                <a:latin typeface="Itim"/>
                <a:ea typeface="Itim"/>
                <a:cs typeface="Itim"/>
                <a:sym typeface="Itim"/>
              </a:rPr>
              <a:t>Briefly elaborate on</a:t>
            </a:r>
            <a:endParaRPr/>
          </a:p>
          <a:p>
            <a:pPr indent="0" lvl="1" marL="0" marR="0" rtl="0" algn="ctr">
              <a:lnSpc>
                <a:spcPct val="100000"/>
              </a:lnSpc>
              <a:spcBef>
                <a:spcPts val="0"/>
              </a:spcBef>
              <a:spcAft>
                <a:spcPts val="0"/>
              </a:spcAft>
              <a:buNone/>
            </a:pPr>
            <a:r>
              <a:rPr b="0" i="0" lang="en-US" sz="2100" u="none" cap="none" strike="noStrike">
                <a:solidFill>
                  <a:srgbClr val="000000"/>
                </a:solidFill>
                <a:latin typeface="Itim"/>
                <a:ea typeface="Itim"/>
                <a:cs typeface="Itim"/>
                <a:sym typeface="Itim"/>
              </a:rPr>
              <a:t>what you want to discuss.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p19"/>
          <p:cNvPicPr preferRelativeResize="0"/>
          <p:nvPr/>
        </p:nvPicPr>
        <p:blipFill rotWithShape="1">
          <a:blip r:embed="rId3">
            <a:alphaModFix/>
          </a:blip>
          <a:srcRect b="38816" l="0" r="0" t="0"/>
          <a:stretch/>
        </p:blipFill>
        <p:spPr>
          <a:xfrm>
            <a:off x="-183511" y="2193364"/>
            <a:ext cx="11918331" cy="4861255"/>
          </a:xfrm>
          <a:prstGeom prst="rect">
            <a:avLst/>
          </a:prstGeom>
          <a:noFill/>
          <a:ln>
            <a:noFill/>
          </a:ln>
        </p:spPr>
      </p:pic>
      <p:pic>
        <p:nvPicPr>
          <p:cNvPr id="175" name="Google Shape;175;p19"/>
          <p:cNvPicPr preferRelativeResize="0"/>
          <p:nvPr/>
        </p:nvPicPr>
        <p:blipFill rotWithShape="1">
          <a:blip r:embed="rId4">
            <a:alphaModFix/>
          </a:blip>
          <a:srcRect b="9086" l="0" r="1203" t="0"/>
          <a:stretch/>
        </p:blipFill>
        <p:spPr>
          <a:xfrm flipH="1">
            <a:off x="12920773" y="4298488"/>
            <a:ext cx="4338527" cy="5988512"/>
          </a:xfrm>
          <a:prstGeom prst="rect">
            <a:avLst/>
          </a:prstGeom>
          <a:noFill/>
          <a:ln>
            <a:noFill/>
          </a:ln>
        </p:spPr>
      </p:pic>
      <p:sp>
        <p:nvSpPr>
          <p:cNvPr id="176" name="Google Shape;176;p19"/>
          <p:cNvSpPr/>
          <p:nvPr/>
        </p:nvSpPr>
        <p:spPr>
          <a:xfrm>
            <a:off x="-4181323" y="-2457790"/>
            <a:ext cx="12000548" cy="5535253"/>
          </a:xfrm>
          <a:custGeom>
            <a:rect b="b" l="l" r="r" t="t"/>
            <a:pathLst>
              <a:path extrusionOk="0" h="5535253" w="12000548">
                <a:moveTo>
                  <a:pt x="0" y="0"/>
                </a:moveTo>
                <a:lnTo>
                  <a:pt x="12000547" y="0"/>
                </a:lnTo>
                <a:lnTo>
                  <a:pt x="12000547" y="5535253"/>
                </a:lnTo>
                <a:lnTo>
                  <a:pt x="0" y="5535253"/>
                </a:lnTo>
                <a:lnTo>
                  <a:pt x="0" y="0"/>
                </a:lnTo>
                <a:close/>
              </a:path>
            </a:pathLst>
          </a:custGeom>
          <a:blipFill rotWithShape="1">
            <a:blip r:embed="rId5">
              <a:alphaModFix/>
            </a:blip>
            <a:stretch>
              <a:fillRect b="0" l="0" r="0" t="0"/>
            </a:stretch>
          </a:blipFill>
          <a:ln>
            <a:noFill/>
          </a:ln>
        </p:spPr>
      </p:sp>
      <p:sp>
        <p:nvSpPr>
          <p:cNvPr id="177" name="Google Shape;177;p19"/>
          <p:cNvSpPr txBox="1"/>
          <p:nvPr/>
        </p:nvSpPr>
        <p:spPr>
          <a:xfrm>
            <a:off x="13150475" y="779438"/>
            <a:ext cx="3879123"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169B88"/>
                </a:solidFill>
                <a:latin typeface="Itim"/>
                <a:ea typeface="Itim"/>
                <a:cs typeface="Itim"/>
                <a:sym typeface="Itim"/>
              </a:rPr>
              <a:t>Vision</a:t>
            </a:r>
            <a:endParaRPr/>
          </a:p>
        </p:txBody>
      </p:sp>
      <p:sp>
        <p:nvSpPr>
          <p:cNvPr id="178" name="Google Shape;178;p19"/>
          <p:cNvSpPr txBox="1"/>
          <p:nvPr/>
        </p:nvSpPr>
        <p:spPr>
          <a:xfrm>
            <a:off x="3836093" y="7235594"/>
            <a:ext cx="3879123"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169B88"/>
                </a:solidFill>
                <a:latin typeface="Itim"/>
                <a:ea typeface="Itim"/>
                <a:cs typeface="Itim"/>
                <a:sym typeface="Itim"/>
              </a:rPr>
              <a:t>Mission</a:t>
            </a:r>
            <a:endParaRPr/>
          </a:p>
        </p:txBody>
      </p:sp>
      <p:sp>
        <p:nvSpPr>
          <p:cNvPr id="179" name="Google Shape;179;p19"/>
          <p:cNvSpPr txBox="1"/>
          <p:nvPr/>
        </p:nvSpPr>
        <p:spPr>
          <a:xfrm>
            <a:off x="12604933" y="1479479"/>
            <a:ext cx="4970207" cy="222313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000000"/>
                </a:solidFill>
                <a:latin typeface="Itim"/>
                <a:ea typeface="Itim"/>
                <a:cs typeface="Itim"/>
                <a:sym typeface="Itim"/>
              </a:rPr>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180" name="Google Shape;180;p19"/>
          <p:cNvSpPr txBox="1"/>
          <p:nvPr/>
        </p:nvSpPr>
        <p:spPr>
          <a:xfrm>
            <a:off x="2122496" y="7935634"/>
            <a:ext cx="7306318" cy="148018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000000"/>
                </a:solidFill>
                <a:latin typeface="Itim"/>
                <a:ea typeface="Itim"/>
                <a:cs typeface="Itim"/>
                <a:sym typeface="Itim"/>
              </a:rPr>
              <a:t>Lorem ipsum dolor sit amet, consectetur adipiscing elit, sed do eiusmod tempor incididunt ut labore et dolore magna aliqua. Ut enim ad minim veniam, quis nostrud exercitation ullamco laboris nisi ut aliquip ex ea commodo consequat.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0"/>
          <p:cNvSpPr/>
          <p:nvPr/>
        </p:nvSpPr>
        <p:spPr>
          <a:xfrm>
            <a:off x="3891340" y="1977607"/>
            <a:ext cx="10505320" cy="6331785"/>
          </a:xfrm>
          <a:custGeom>
            <a:rect b="b" l="l" r="r" t="t"/>
            <a:pathLst>
              <a:path extrusionOk="0" h="1667631" w="2766833">
                <a:moveTo>
                  <a:pt x="1383417" y="0"/>
                </a:moveTo>
                <a:cubicBezTo>
                  <a:pt x="619377" y="0"/>
                  <a:pt x="0" y="373312"/>
                  <a:pt x="0" y="833815"/>
                </a:cubicBezTo>
                <a:cubicBezTo>
                  <a:pt x="0" y="1294319"/>
                  <a:pt x="619377" y="1667631"/>
                  <a:pt x="1383417" y="1667631"/>
                </a:cubicBezTo>
                <a:cubicBezTo>
                  <a:pt x="2147457" y="1667631"/>
                  <a:pt x="2766833" y="1294319"/>
                  <a:pt x="2766833" y="833815"/>
                </a:cubicBezTo>
                <a:cubicBezTo>
                  <a:pt x="2766833" y="373312"/>
                  <a:pt x="2147457" y="0"/>
                  <a:pt x="1383417" y="0"/>
                </a:cubicBezTo>
                <a:lnTo>
                  <a:pt x="1383417" y="0"/>
                </a:lnTo>
                <a:close/>
              </a:path>
            </a:pathLst>
          </a:custGeom>
          <a:solidFill>
            <a:srgbClr val="D4E8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6" name="Google Shape;186;p20"/>
          <p:cNvPicPr preferRelativeResize="0"/>
          <p:nvPr/>
        </p:nvPicPr>
        <p:blipFill>
          <a:blip r:embed="rId3">
            <a:alphaModFix/>
          </a:blip>
          <a:stretch>
            <a:fillRect/>
          </a:stretch>
        </p:blipFill>
        <p:spPr>
          <a:xfrm>
            <a:off x="4243197" y="2243575"/>
            <a:ext cx="9801600" cy="5799900"/>
          </a:xfrm>
          <a:prstGeom prst="ellipse">
            <a:avLst/>
          </a:prstGeom>
          <a:noFill/>
          <a:ln>
            <a:noFill/>
          </a:ln>
        </p:spPr>
      </p:pic>
      <p:sp>
        <p:nvSpPr>
          <p:cNvPr id="187" name="Google Shape;187;p20"/>
          <p:cNvSpPr/>
          <p:nvPr/>
        </p:nvSpPr>
        <p:spPr>
          <a:xfrm>
            <a:off x="14250694" y="-1043824"/>
            <a:ext cx="6092666" cy="8016665"/>
          </a:xfrm>
          <a:custGeom>
            <a:rect b="b" l="l" r="r" t="t"/>
            <a:pathLst>
              <a:path extrusionOk="0" h="8016665" w="6092666">
                <a:moveTo>
                  <a:pt x="0" y="0"/>
                </a:moveTo>
                <a:lnTo>
                  <a:pt x="6092666" y="0"/>
                </a:lnTo>
                <a:lnTo>
                  <a:pt x="6092666" y="8016665"/>
                </a:lnTo>
                <a:lnTo>
                  <a:pt x="0" y="8016665"/>
                </a:lnTo>
                <a:lnTo>
                  <a:pt x="0" y="0"/>
                </a:lnTo>
                <a:close/>
              </a:path>
            </a:pathLst>
          </a:custGeom>
          <a:blipFill rotWithShape="1">
            <a:blip r:embed="rId4">
              <a:alphaModFix/>
            </a:blip>
            <a:stretch>
              <a:fillRect b="0" l="0" r="0" t="0"/>
            </a:stretch>
          </a:blipFill>
          <a:ln>
            <a:noFill/>
          </a:ln>
        </p:spPr>
      </p:sp>
      <p:sp>
        <p:nvSpPr>
          <p:cNvPr id="188" name="Google Shape;188;p20"/>
          <p:cNvSpPr/>
          <p:nvPr/>
        </p:nvSpPr>
        <p:spPr>
          <a:xfrm>
            <a:off x="-217288" y="-1035696"/>
            <a:ext cx="3908602" cy="8520114"/>
          </a:xfrm>
          <a:custGeom>
            <a:rect b="b" l="l" r="r" t="t"/>
            <a:pathLst>
              <a:path extrusionOk="0" h="8520114" w="3908602">
                <a:moveTo>
                  <a:pt x="0" y="0"/>
                </a:moveTo>
                <a:lnTo>
                  <a:pt x="3908603" y="0"/>
                </a:lnTo>
                <a:lnTo>
                  <a:pt x="3908603" y="8520114"/>
                </a:lnTo>
                <a:lnTo>
                  <a:pt x="0" y="8520114"/>
                </a:lnTo>
                <a:lnTo>
                  <a:pt x="0" y="0"/>
                </a:lnTo>
                <a:close/>
              </a:path>
            </a:pathLst>
          </a:custGeom>
          <a:blipFill rotWithShape="1">
            <a:blip r:embed="rId5">
              <a:alphaModFix/>
            </a:blip>
            <a:stretch>
              <a:fillRect b="0" l="0" r="0" t="0"/>
            </a:stretch>
          </a:blipFill>
          <a:ln>
            <a:noFill/>
          </a:ln>
        </p:spPr>
      </p:sp>
      <p:sp>
        <p:nvSpPr>
          <p:cNvPr id="189" name="Google Shape;189;p20"/>
          <p:cNvSpPr txBox="1"/>
          <p:nvPr/>
        </p:nvSpPr>
        <p:spPr>
          <a:xfrm>
            <a:off x="4976132" y="8399069"/>
            <a:ext cx="8335737" cy="1329686"/>
          </a:xfrm>
          <a:prstGeom prst="rect">
            <a:avLst/>
          </a:prstGeom>
          <a:noFill/>
          <a:ln>
            <a:noFill/>
          </a:ln>
        </p:spPr>
        <p:txBody>
          <a:bodyPr anchorCtr="0" anchor="t" bIns="0" lIns="0" spcFirstLastPara="1" rIns="0" wrap="square" tIns="0">
            <a:spAutoFit/>
          </a:bodyPr>
          <a:lstStyle/>
          <a:p>
            <a:pPr indent="0" lvl="0" marL="0" marR="0" rtl="0" algn="ctr">
              <a:lnSpc>
                <a:spcPct val="107000"/>
              </a:lnSpc>
              <a:spcBef>
                <a:spcPts val="0"/>
              </a:spcBef>
              <a:spcAft>
                <a:spcPts val="0"/>
              </a:spcAft>
              <a:buNone/>
            </a:pPr>
            <a:r>
              <a:rPr b="0" i="0" lang="en-US" sz="8999" u="none" cap="none" strike="noStrike">
                <a:solidFill>
                  <a:srgbClr val="F55154"/>
                </a:solidFill>
                <a:latin typeface="Yellowtail"/>
                <a:ea typeface="Yellowtail"/>
                <a:cs typeface="Yellowtail"/>
                <a:sym typeface="Yellowtail"/>
              </a:rPr>
              <a:t>thousand words</a:t>
            </a:r>
            <a:endParaRPr/>
          </a:p>
        </p:txBody>
      </p:sp>
      <p:sp>
        <p:nvSpPr>
          <p:cNvPr id="190" name="Google Shape;190;p20"/>
          <p:cNvSpPr txBox="1"/>
          <p:nvPr/>
        </p:nvSpPr>
        <p:spPr>
          <a:xfrm>
            <a:off x="5776503" y="415370"/>
            <a:ext cx="6734994" cy="1329686"/>
          </a:xfrm>
          <a:prstGeom prst="rect">
            <a:avLst/>
          </a:prstGeom>
          <a:noFill/>
          <a:ln>
            <a:noFill/>
          </a:ln>
        </p:spPr>
        <p:txBody>
          <a:bodyPr anchorCtr="0" anchor="t" bIns="0" lIns="0" spcFirstLastPara="1" rIns="0" wrap="square" tIns="0">
            <a:spAutoFit/>
          </a:bodyPr>
          <a:lstStyle/>
          <a:p>
            <a:pPr indent="0" lvl="0" marL="0" marR="0" rtl="0" algn="ctr">
              <a:lnSpc>
                <a:spcPct val="107000"/>
              </a:lnSpc>
              <a:spcBef>
                <a:spcPts val="0"/>
              </a:spcBef>
              <a:spcAft>
                <a:spcPts val="0"/>
              </a:spcAft>
              <a:buNone/>
            </a:pPr>
            <a:r>
              <a:rPr b="0" i="0" lang="en-US" sz="8999" u="none" cap="none" strike="noStrike">
                <a:solidFill>
                  <a:srgbClr val="F55154"/>
                </a:solidFill>
                <a:latin typeface="Yellowtail"/>
                <a:ea typeface="Yellowtail"/>
                <a:cs typeface="Yellowtail"/>
                <a:sym typeface="Yellowtail"/>
              </a:rPr>
              <a:t>A picture is worth</a:t>
            </a:r>
            <a:endParaRPr/>
          </a:p>
        </p:txBody>
      </p:sp>
      <p:sp>
        <p:nvSpPr>
          <p:cNvPr id="191" name="Google Shape;191;p20"/>
          <p:cNvSpPr/>
          <p:nvPr/>
        </p:nvSpPr>
        <p:spPr>
          <a:xfrm rot="-1457259">
            <a:off x="2712647" y="7153406"/>
            <a:ext cx="1957335" cy="1781175"/>
          </a:xfrm>
          <a:custGeom>
            <a:rect b="b" l="l" r="r" t="t"/>
            <a:pathLst>
              <a:path extrusionOk="0" h="1781175" w="1957335">
                <a:moveTo>
                  <a:pt x="0" y="0"/>
                </a:moveTo>
                <a:lnTo>
                  <a:pt x="1957335" y="0"/>
                </a:lnTo>
                <a:lnTo>
                  <a:pt x="1957335" y="1781175"/>
                </a:lnTo>
                <a:lnTo>
                  <a:pt x="0" y="1781175"/>
                </a:lnTo>
                <a:lnTo>
                  <a:pt x="0" y="0"/>
                </a:lnTo>
                <a:close/>
              </a:path>
            </a:pathLst>
          </a:custGeom>
          <a:blipFill rotWithShape="1">
            <a:blip r:embed="rId6">
              <a:alphaModFix/>
            </a:blip>
            <a:stretch>
              <a:fillRect b="0" l="0" r="0" t="0"/>
            </a:stretch>
          </a:blipFill>
          <a:ln>
            <a:noFill/>
          </a:ln>
        </p:spPr>
      </p:sp>
      <p:sp>
        <p:nvSpPr>
          <p:cNvPr id="192" name="Google Shape;192;p20"/>
          <p:cNvSpPr/>
          <p:nvPr/>
        </p:nvSpPr>
        <p:spPr>
          <a:xfrm rot="-1457259">
            <a:off x="-978668" y="8838168"/>
            <a:ext cx="1957335" cy="1781175"/>
          </a:xfrm>
          <a:custGeom>
            <a:rect b="b" l="l" r="r" t="t"/>
            <a:pathLst>
              <a:path extrusionOk="0" h="1781175" w="1957335">
                <a:moveTo>
                  <a:pt x="0" y="0"/>
                </a:moveTo>
                <a:lnTo>
                  <a:pt x="1957336" y="0"/>
                </a:lnTo>
                <a:lnTo>
                  <a:pt x="1957336" y="1781175"/>
                </a:lnTo>
                <a:lnTo>
                  <a:pt x="0" y="1781175"/>
                </a:lnTo>
                <a:lnTo>
                  <a:pt x="0" y="0"/>
                </a:lnTo>
                <a:close/>
              </a:path>
            </a:pathLst>
          </a:custGeom>
          <a:blipFill rotWithShape="1">
            <a:blip r:embed="rId6">
              <a:alphaModFix/>
            </a:blip>
            <a:stretch>
              <a:fillRect b="0" l="0" r="0" t="0"/>
            </a:stretch>
          </a:blipFill>
          <a:ln>
            <a:noFill/>
          </a:ln>
        </p:spPr>
      </p:sp>
      <p:sp>
        <p:nvSpPr>
          <p:cNvPr id="193" name="Google Shape;193;p20"/>
          <p:cNvSpPr/>
          <p:nvPr/>
        </p:nvSpPr>
        <p:spPr>
          <a:xfrm rot="851609">
            <a:off x="15374587" y="7418805"/>
            <a:ext cx="1957335" cy="1781175"/>
          </a:xfrm>
          <a:custGeom>
            <a:rect b="b" l="l" r="r" t="t"/>
            <a:pathLst>
              <a:path extrusionOk="0" h="1781175" w="1957335">
                <a:moveTo>
                  <a:pt x="0" y="0"/>
                </a:moveTo>
                <a:lnTo>
                  <a:pt x="1957335" y="0"/>
                </a:lnTo>
                <a:lnTo>
                  <a:pt x="1957335" y="1781175"/>
                </a:lnTo>
                <a:lnTo>
                  <a:pt x="0" y="1781175"/>
                </a:lnTo>
                <a:lnTo>
                  <a:pt x="0" y="0"/>
                </a:lnTo>
                <a:close/>
              </a:path>
            </a:pathLst>
          </a:custGeom>
          <a:blipFill rotWithShape="1">
            <a:blip r:embed="rId7">
              <a:alphaModFix/>
            </a:blip>
            <a:stretch>
              <a:fillRect b="0" l="0" r="0" t="0"/>
            </a:stretch>
          </a:blipFill>
          <a:ln>
            <a:noFill/>
          </a:ln>
        </p:spPr>
      </p:sp>
      <p:sp>
        <p:nvSpPr>
          <p:cNvPr id="194" name="Google Shape;194;p20"/>
          <p:cNvSpPr/>
          <p:nvPr/>
        </p:nvSpPr>
        <p:spPr>
          <a:xfrm rot="-2475567">
            <a:off x="12855840" y="9396413"/>
            <a:ext cx="1957335" cy="1781175"/>
          </a:xfrm>
          <a:custGeom>
            <a:rect b="b" l="l" r="r" t="t"/>
            <a:pathLst>
              <a:path extrusionOk="0" h="1781175" w="1957335">
                <a:moveTo>
                  <a:pt x="0" y="0"/>
                </a:moveTo>
                <a:lnTo>
                  <a:pt x="1957335" y="0"/>
                </a:lnTo>
                <a:lnTo>
                  <a:pt x="1957335" y="1781175"/>
                </a:lnTo>
                <a:lnTo>
                  <a:pt x="0" y="1781175"/>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1"/>
          <p:cNvSpPr/>
          <p:nvPr/>
        </p:nvSpPr>
        <p:spPr>
          <a:xfrm>
            <a:off x="9705476" y="2108358"/>
            <a:ext cx="8265829" cy="7149942"/>
          </a:xfrm>
          <a:custGeom>
            <a:rect b="b" l="l" r="r" t="t"/>
            <a:pathLst>
              <a:path extrusionOk="0" h="7149942" w="8265829">
                <a:moveTo>
                  <a:pt x="0" y="0"/>
                </a:moveTo>
                <a:lnTo>
                  <a:pt x="8265829" y="0"/>
                </a:lnTo>
                <a:lnTo>
                  <a:pt x="8265829" y="7149942"/>
                </a:lnTo>
                <a:lnTo>
                  <a:pt x="0" y="7149942"/>
                </a:lnTo>
                <a:lnTo>
                  <a:pt x="0" y="0"/>
                </a:lnTo>
                <a:close/>
              </a:path>
            </a:pathLst>
          </a:custGeom>
          <a:blipFill rotWithShape="1">
            <a:blip r:embed="rId3">
              <a:alphaModFix/>
            </a:blip>
            <a:stretch>
              <a:fillRect b="0" l="0" r="0" t="0"/>
            </a:stretch>
          </a:blipFill>
          <a:ln>
            <a:noFill/>
          </a:ln>
        </p:spPr>
      </p:sp>
      <p:grpSp>
        <p:nvGrpSpPr>
          <p:cNvPr id="200" name="Google Shape;200;p21"/>
          <p:cNvGrpSpPr/>
          <p:nvPr/>
        </p:nvGrpSpPr>
        <p:grpSpPr>
          <a:xfrm>
            <a:off x="2088899" y="2628766"/>
            <a:ext cx="1859718" cy="1859718"/>
            <a:chOff x="0" y="0"/>
            <a:chExt cx="812800" cy="812800"/>
          </a:xfrm>
        </p:grpSpPr>
        <p:sp>
          <p:nvSpPr>
            <p:cNvPr id="201" name="Google Shape;20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E8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3" name="Google Shape;203;p21"/>
          <p:cNvGrpSpPr/>
          <p:nvPr/>
        </p:nvGrpSpPr>
        <p:grpSpPr>
          <a:xfrm>
            <a:off x="2088899" y="6116826"/>
            <a:ext cx="1859718" cy="1859718"/>
            <a:chOff x="0" y="0"/>
            <a:chExt cx="812800" cy="812800"/>
          </a:xfrm>
        </p:grpSpPr>
        <p:sp>
          <p:nvSpPr>
            <p:cNvPr id="204" name="Google Shape;20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E8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6" name="Google Shape;206;p21"/>
          <p:cNvGrpSpPr/>
          <p:nvPr/>
        </p:nvGrpSpPr>
        <p:grpSpPr>
          <a:xfrm>
            <a:off x="6759241" y="2628766"/>
            <a:ext cx="1859718" cy="1859718"/>
            <a:chOff x="0" y="0"/>
            <a:chExt cx="812800" cy="812800"/>
          </a:xfrm>
        </p:grpSpPr>
        <p:sp>
          <p:nvSpPr>
            <p:cNvPr id="207" name="Google Shape;20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E8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9" name="Google Shape;209;p21"/>
          <p:cNvGrpSpPr/>
          <p:nvPr/>
        </p:nvGrpSpPr>
        <p:grpSpPr>
          <a:xfrm>
            <a:off x="6759241" y="6116826"/>
            <a:ext cx="1859718" cy="1859718"/>
            <a:chOff x="0" y="0"/>
            <a:chExt cx="812800" cy="812800"/>
          </a:xfrm>
        </p:grpSpPr>
        <p:sp>
          <p:nvSpPr>
            <p:cNvPr id="210" name="Google Shape;21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E8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2" name="Google Shape;212;p21"/>
          <p:cNvSpPr/>
          <p:nvPr/>
        </p:nvSpPr>
        <p:spPr>
          <a:xfrm>
            <a:off x="2473070" y="3062049"/>
            <a:ext cx="1091376" cy="993152"/>
          </a:xfrm>
          <a:custGeom>
            <a:rect b="b" l="l" r="r" t="t"/>
            <a:pathLst>
              <a:path extrusionOk="0" h="993152" w="1091376">
                <a:moveTo>
                  <a:pt x="0" y="0"/>
                </a:moveTo>
                <a:lnTo>
                  <a:pt x="1091377" y="0"/>
                </a:lnTo>
                <a:lnTo>
                  <a:pt x="1091377" y="993153"/>
                </a:lnTo>
                <a:lnTo>
                  <a:pt x="0" y="993153"/>
                </a:lnTo>
                <a:lnTo>
                  <a:pt x="0" y="0"/>
                </a:lnTo>
                <a:close/>
              </a:path>
            </a:pathLst>
          </a:custGeom>
          <a:blipFill rotWithShape="1">
            <a:blip r:embed="rId4">
              <a:alphaModFix/>
            </a:blip>
            <a:stretch>
              <a:fillRect b="0" l="0" r="0" t="0"/>
            </a:stretch>
          </a:blipFill>
          <a:ln>
            <a:noFill/>
          </a:ln>
        </p:spPr>
      </p:sp>
      <p:sp>
        <p:nvSpPr>
          <p:cNvPr id="213" name="Google Shape;213;p21"/>
          <p:cNvSpPr/>
          <p:nvPr/>
        </p:nvSpPr>
        <p:spPr>
          <a:xfrm>
            <a:off x="7374802" y="2886330"/>
            <a:ext cx="628596" cy="1344591"/>
          </a:xfrm>
          <a:custGeom>
            <a:rect b="b" l="l" r="r" t="t"/>
            <a:pathLst>
              <a:path extrusionOk="0" h="1344591" w="628596">
                <a:moveTo>
                  <a:pt x="0" y="0"/>
                </a:moveTo>
                <a:lnTo>
                  <a:pt x="628596" y="0"/>
                </a:lnTo>
                <a:lnTo>
                  <a:pt x="628596" y="1344591"/>
                </a:lnTo>
                <a:lnTo>
                  <a:pt x="0" y="1344591"/>
                </a:lnTo>
                <a:lnTo>
                  <a:pt x="0" y="0"/>
                </a:lnTo>
                <a:close/>
              </a:path>
            </a:pathLst>
          </a:custGeom>
          <a:blipFill rotWithShape="1">
            <a:blip r:embed="rId5">
              <a:alphaModFix/>
            </a:blip>
            <a:stretch>
              <a:fillRect b="0" l="0" r="0" t="0"/>
            </a:stretch>
          </a:blipFill>
          <a:ln>
            <a:noFill/>
          </a:ln>
        </p:spPr>
      </p:sp>
      <p:sp>
        <p:nvSpPr>
          <p:cNvPr id="214" name="Google Shape;214;p21"/>
          <p:cNvSpPr/>
          <p:nvPr/>
        </p:nvSpPr>
        <p:spPr>
          <a:xfrm>
            <a:off x="2551437" y="6330483"/>
            <a:ext cx="934643" cy="1432404"/>
          </a:xfrm>
          <a:custGeom>
            <a:rect b="b" l="l" r="r" t="t"/>
            <a:pathLst>
              <a:path extrusionOk="0" h="1432404" w="934643">
                <a:moveTo>
                  <a:pt x="0" y="0"/>
                </a:moveTo>
                <a:lnTo>
                  <a:pt x="934643" y="0"/>
                </a:lnTo>
                <a:lnTo>
                  <a:pt x="934643" y="1432404"/>
                </a:lnTo>
                <a:lnTo>
                  <a:pt x="0" y="1432404"/>
                </a:lnTo>
                <a:lnTo>
                  <a:pt x="0" y="0"/>
                </a:lnTo>
                <a:close/>
              </a:path>
            </a:pathLst>
          </a:custGeom>
          <a:blipFill rotWithShape="1">
            <a:blip r:embed="rId6">
              <a:alphaModFix/>
            </a:blip>
            <a:stretch>
              <a:fillRect b="0" l="0" r="0" t="0"/>
            </a:stretch>
          </a:blipFill>
          <a:ln>
            <a:noFill/>
          </a:ln>
        </p:spPr>
      </p:sp>
      <p:sp>
        <p:nvSpPr>
          <p:cNvPr id="215" name="Google Shape;215;p21"/>
          <p:cNvSpPr/>
          <p:nvPr/>
        </p:nvSpPr>
        <p:spPr>
          <a:xfrm>
            <a:off x="7315803" y="6493280"/>
            <a:ext cx="746593" cy="960249"/>
          </a:xfrm>
          <a:custGeom>
            <a:rect b="b" l="l" r="r" t="t"/>
            <a:pathLst>
              <a:path extrusionOk="0" h="960249" w="746593">
                <a:moveTo>
                  <a:pt x="0" y="0"/>
                </a:moveTo>
                <a:lnTo>
                  <a:pt x="746593" y="0"/>
                </a:lnTo>
                <a:lnTo>
                  <a:pt x="746593" y="960249"/>
                </a:lnTo>
                <a:lnTo>
                  <a:pt x="0" y="960249"/>
                </a:lnTo>
                <a:lnTo>
                  <a:pt x="0" y="0"/>
                </a:lnTo>
                <a:close/>
              </a:path>
            </a:pathLst>
          </a:custGeom>
          <a:blipFill rotWithShape="1">
            <a:blip r:embed="rId7">
              <a:alphaModFix/>
            </a:blip>
            <a:stretch>
              <a:fillRect b="0" l="0" r="0" t="0"/>
            </a:stretch>
          </a:blipFill>
          <a:ln>
            <a:noFill/>
          </a:ln>
        </p:spPr>
      </p:sp>
      <p:sp>
        <p:nvSpPr>
          <p:cNvPr id="216" name="Google Shape;216;p21"/>
          <p:cNvSpPr txBox="1"/>
          <p:nvPr/>
        </p:nvSpPr>
        <p:spPr>
          <a:xfrm>
            <a:off x="5672723" y="8058583"/>
            <a:ext cx="4032753"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169B88"/>
                </a:solidFill>
                <a:latin typeface="Itim"/>
                <a:ea typeface="Itim"/>
                <a:cs typeface="Itim"/>
                <a:sym typeface="Itim"/>
              </a:rPr>
              <a:t>Service Four</a:t>
            </a:r>
            <a:endParaRPr/>
          </a:p>
        </p:txBody>
      </p:sp>
      <p:sp>
        <p:nvSpPr>
          <p:cNvPr id="217" name="Google Shape;217;p21"/>
          <p:cNvSpPr txBox="1"/>
          <p:nvPr/>
        </p:nvSpPr>
        <p:spPr>
          <a:xfrm>
            <a:off x="1028700" y="740961"/>
            <a:ext cx="8815926" cy="14763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200" u="none" cap="none" strike="noStrike">
                <a:solidFill>
                  <a:srgbClr val="F55154"/>
                </a:solidFill>
                <a:latin typeface="Yellowtail"/>
                <a:ea typeface="Yellowtail"/>
                <a:cs typeface="Yellowtail"/>
                <a:sym typeface="Yellowtail"/>
              </a:rPr>
              <a:t>What We Offer</a:t>
            </a:r>
            <a:endParaRPr/>
          </a:p>
        </p:txBody>
      </p:sp>
      <p:sp>
        <p:nvSpPr>
          <p:cNvPr id="218" name="Google Shape;218;p21"/>
          <p:cNvSpPr txBox="1"/>
          <p:nvPr/>
        </p:nvSpPr>
        <p:spPr>
          <a:xfrm>
            <a:off x="1083383" y="4536110"/>
            <a:ext cx="3870752"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169B88"/>
                </a:solidFill>
                <a:latin typeface="Itim"/>
                <a:ea typeface="Itim"/>
                <a:cs typeface="Itim"/>
                <a:sym typeface="Itim"/>
              </a:rPr>
              <a:t>Service One</a:t>
            </a:r>
            <a:endParaRPr/>
          </a:p>
        </p:txBody>
      </p:sp>
      <p:sp>
        <p:nvSpPr>
          <p:cNvPr id="219" name="Google Shape;219;p21"/>
          <p:cNvSpPr txBox="1"/>
          <p:nvPr/>
        </p:nvSpPr>
        <p:spPr>
          <a:xfrm>
            <a:off x="1778895" y="5103366"/>
            <a:ext cx="2479800" cy="678900"/>
          </a:xfrm>
          <a:prstGeom prst="rect">
            <a:avLst/>
          </a:prstGeom>
          <a:noFill/>
          <a:ln>
            <a:noFill/>
          </a:ln>
        </p:spPr>
        <p:txBody>
          <a:bodyPr anchorCtr="0" anchor="t" bIns="0" lIns="0" spcFirstLastPara="1" rIns="0" wrap="square" tIns="0">
            <a:spAutoFit/>
          </a:bodyPr>
          <a:lstStyle/>
          <a:p>
            <a:pPr indent="0" lvl="1" marL="0" marR="0" rtl="0" algn="ctr">
              <a:lnSpc>
                <a:spcPct val="110000"/>
              </a:lnSpc>
              <a:spcBef>
                <a:spcPts val="0"/>
              </a:spcBef>
              <a:spcAft>
                <a:spcPts val="0"/>
              </a:spcAft>
              <a:buNone/>
            </a:pPr>
            <a:r>
              <a:rPr b="0" i="0" lang="en-US" sz="2100" u="none" cap="none" strike="noStrike">
                <a:solidFill>
                  <a:srgbClr val="000000"/>
                </a:solidFill>
                <a:latin typeface="Itim"/>
                <a:ea typeface="Itim"/>
                <a:cs typeface="Itim"/>
                <a:sym typeface="Itim"/>
              </a:rPr>
              <a:t>Elaborate on what you want to discuss.</a:t>
            </a:r>
            <a:endParaRPr/>
          </a:p>
        </p:txBody>
      </p:sp>
      <p:sp>
        <p:nvSpPr>
          <p:cNvPr id="220" name="Google Shape;220;p21"/>
          <p:cNvSpPr txBox="1"/>
          <p:nvPr/>
        </p:nvSpPr>
        <p:spPr>
          <a:xfrm>
            <a:off x="5672723" y="4536110"/>
            <a:ext cx="4032753"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169B88"/>
                </a:solidFill>
                <a:latin typeface="Itim"/>
                <a:ea typeface="Itim"/>
                <a:cs typeface="Itim"/>
                <a:sym typeface="Itim"/>
              </a:rPr>
              <a:t>Service Two</a:t>
            </a:r>
            <a:endParaRPr/>
          </a:p>
        </p:txBody>
      </p:sp>
      <p:sp>
        <p:nvSpPr>
          <p:cNvPr id="221" name="Google Shape;221;p21"/>
          <p:cNvSpPr txBox="1"/>
          <p:nvPr/>
        </p:nvSpPr>
        <p:spPr>
          <a:xfrm>
            <a:off x="1083383" y="8058583"/>
            <a:ext cx="3870752"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169B88"/>
                </a:solidFill>
                <a:latin typeface="Itim"/>
                <a:ea typeface="Itim"/>
                <a:cs typeface="Itim"/>
                <a:sym typeface="Itim"/>
              </a:rPr>
              <a:t>Service Three</a:t>
            </a:r>
            <a:endParaRPr/>
          </a:p>
        </p:txBody>
      </p:sp>
      <p:sp>
        <p:nvSpPr>
          <p:cNvPr id="222" name="Google Shape;222;p21"/>
          <p:cNvSpPr txBox="1"/>
          <p:nvPr/>
        </p:nvSpPr>
        <p:spPr>
          <a:xfrm>
            <a:off x="6449237" y="5103366"/>
            <a:ext cx="2479800" cy="678900"/>
          </a:xfrm>
          <a:prstGeom prst="rect">
            <a:avLst/>
          </a:prstGeom>
          <a:noFill/>
          <a:ln>
            <a:noFill/>
          </a:ln>
        </p:spPr>
        <p:txBody>
          <a:bodyPr anchorCtr="0" anchor="t" bIns="0" lIns="0" spcFirstLastPara="1" rIns="0" wrap="square" tIns="0">
            <a:spAutoFit/>
          </a:bodyPr>
          <a:lstStyle/>
          <a:p>
            <a:pPr indent="0" lvl="1" marL="0" marR="0" rtl="0" algn="ctr">
              <a:lnSpc>
                <a:spcPct val="110000"/>
              </a:lnSpc>
              <a:spcBef>
                <a:spcPts val="0"/>
              </a:spcBef>
              <a:spcAft>
                <a:spcPts val="0"/>
              </a:spcAft>
              <a:buNone/>
            </a:pPr>
            <a:r>
              <a:rPr b="0" i="0" lang="en-US" sz="2100" u="none" cap="none" strike="noStrike">
                <a:solidFill>
                  <a:srgbClr val="000000"/>
                </a:solidFill>
                <a:latin typeface="Itim"/>
                <a:ea typeface="Itim"/>
                <a:cs typeface="Itim"/>
                <a:sym typeface="Itim"/>
              </a:rPr>
              <a:t>Elaborate on what you want to discuss.</a:t>
            </a:r>
            <a:endParaRPr/>
          </a:p>
        </p:txBody>
      </p:sp>
      <p:sp>
        <p:nvSpPr>
          <p:cNvPr id="223" name="Google Shape;223;p21"/>
          <p:cNvSpPr txBox="1"/>
          <p:nvPr/>
        </p:nvSpPr>
        <p:spPr>
          <a:xfrm>
            <a:off x="1028700" y="8625840"/>
            <a:ext cx="3980100" cy="6789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2100" u="none" cap="none" strike="noStrike">
                <a:solidFill>
                  <a:srgbClr val="000000"/>
                </a:solidFill>
                <a:latin typeface="Itim"/>
                <a:ea typeface="Itim"/>
                <a:cs typeface="Itim"/>
                <a:sym typeface="Itim"/>
              </a:rPr>
              <a:t>Elaborate on what</a:t>
            </a:r>
            <a:endParaRPr/>
          </a:p>
          <a:p>
            <a:pPr indent="0" lvl="1" marL="0" marR="0" rtl="0" algn="ctr">
              <a:lnSpc>
                <a:spcPct val="110000"/>
              </a:lnSpc>
              <a:spcBef>
                <a:spcPts val="0"/>
              </a:spcBef>
              <a:spcAft>
                <a:spcPts val="0"/>
              </a:spcAft>
              <a:buNone/>
            </a:pPr>
            <a:r>
              <a:rPr b="0" i="0" lang="en-US" sz="2100" u="none" cap="none" strike="noStrike">
                <a:solidFill>
                  <a:srgbClr val="000000"/>
                </a:solidFill>
                <a:latin typeface="Itim"/>
                <a:ea typeface="Itim"/>
                <a:cs typeface="Itim"/>
                <a:sym typeface="Itim"/>
              </a:rPr>
              <a:t>you want to discuss.</a:t>
            </a:r>
            <a:endParaRPr/>
          </a:p>
        </p:txBody>
      </p:sp>
      <p:sp>
        <p:nvSpPr>
          <p:cNvPr id="224" name="Google Shape;224;p21"/>
          <p:cNvSpPr txBox="1"/>
          <p:nvPr/>
        </p:nvSpPr>
        <p:spPr>
          <a:xfrm>
            <a:off x="5699041" y="8625840"/>
            <a:ext cx="3980100" cy="6789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2100" u="none" cap="none" strike="noStrike">
                <a:solidFill>
                  <a:srgbClr val="000000"/>
                </a:solidFill>
                <a:latin typeface="Itim"/>
                <a:ea typeface="Itim"/>
                <a:cs typeface="Itim"/>
                <a:sym typeface="Itim"/>
              </a:rPr>
              <a:t>Elaborate on what</a:t>
            </a:r>
            <a:endParaRPr/>
          </a:p>
          <a:p>
            <a:pPr indent="0" lvl="1" marL="0" marR="0" rtl="0" algn="ctr">
              <a:lnSpc>
                <a:spcPct val="110000"/>
              </a:lnSpc>
              <a:spcBef>
                <a:spcPts val="0"/>
              </a:spcBef>
              <a:spcAft>
                <a:spcPts val="0"/>
              </a:spcAft>
              <a:buNone/>
            </a:pPr>
            <a:r>
              <a:rPr b="0" i="0" lang="en-US" sz="2100" u="none" cap="none" strike="noStrike">
                <a:solidFill>
                  <a:srgbClr val="000000"/>
                </a:solidFill>
                <a:latin typeface="Itim"/>
                <a:ea typeface="Itim"/>
                <a:cs typeface="Itim"/>
                <a:sym typeface="Itim"/>
              </a:rPr>
              <a:t>you want to discuss.</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