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Lst>
  <p:sldSz cy="10287000" cx="18288000"/>
  <p:notesSz cx="6858000" cy="9144000"/>
  <p:embeddedFontLst>
    <p:embeddedFont>
      <p:font typeface="Poppins"/>
      <p:bold r:id="rId34"/>
      <p:boldItalic r:id="rId35"/>
    </p:embeddedFont>
    <p:embeddedFont>
      <p:font typeface="Poppins Light"/>
      <p:regular r:id="rId36"/>
      <p:bold r:id="rId37"/>
      <p:italic r:id="rId38"/>
      <p:boldItalic r:id="rId39"/>
    </p:embeddedFont>
    <p:embeddedFont>
      <p:font typeface="Poppins Thin"/>
      <p:regular r:id="rId40"/>
      <p:bold r:id="rId41"/>
      <p:italic r:id="rId42"/>
      <p:boldItalic r:id="rId43"/>
    </p:embeddedFont>
    <p:embeddedFont>
      <p:font typeface="Poppins SemiBold"/>
      <p:regular r:id="rId44"/>
      <p:bold r:id="rId45"/>
      <p:italic r:id="rId46"/>
      <p:boldItalic r:id="rId47"/>
    </p:embeddedFont>
    <p:embeddedFont>
      <p:font typeface="Poppins ExtraLight"/>
      <p:regular r:id="rId48"/>
      <p:bold r:id="rId49"/>
      <p:italic r:id="rId50"/>
      <p:boldItalic r:id="rId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28596699-56A7-479C-8882-7790695AC374}">
  <a:tblStyle styleId="{28596699-56A7-479C-8882-7790695AC374}"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font" Target="fonts/PoppinsThin-regular.fntdata"/><Relationship Id="rId42" Type="http://schemas.openxmlformats.org/officeDocument/2006/relationships/font" Target="fonts/PoppinsThin-italic.fntdata"/><Relationship Id="rId41" Type="http://schemas.openxmlformats.org/officeDocument/2006/relationships/font" Target="fonts/PoppinsThin-bold.fntdata"/><Relationship Id="rId44" Type="http://schemas.openxmlformats.org/officeDocument/2006/relationships/font" Target="fonts/PoppinsSemiBold-regular.fntdata"/><Relationship Id="rId43" Type="http://schemas.openxmlformats.org/officeDocument/2006/relationships/font" Target="fonts/PoppinsThin-boldItalic.fntdata"/><Relationship Id="rId46" Type="http://schemas.openxmlformats.org/officeDocument/2006/relationships/font" Target="fonts/PoppinsSemiBold-italic.fntdata"/><Relationship Id="rId45" Type="http://schemas.openxmlformats.org/officeDocument/2006/relationships/font" Target="fonts/PoppinsSemiBold-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48" Type="http://schemas.openxmlformats.org/officeDocument/2006/relationships/font" Target="fonts/PoppinsExtraLight-regular.fntdata"/><Relationship Id="rId47" Type="http://schemas.openxmlformats.org/officeDocument/2006/relationships/font" Target="fonts/PoppinsSemiBold-boldItalic.fntdata"/><Relationship Id="rId49" Type="http://schemas.openxmlformats.org/officeDocument/2006/relationships/font" Target="fonts/PoppinsExtraLight-bold.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slide" Target="slides/slide25.xml"/><Relationship Id="rId30" Type="http://schemas.openxmlformats.org/officeDocument/2006/relationships/slide" Target="slides/slide24.xml"/><Relationship Id="rId33" Type="http://schemas.openxmlformats.org/officeDocument/2006/relationships/slide" Target="slides/slide27.xml"/><Relationship Id="rId32" Type="http://schemas.openxmlformats.org/officeDocument/2006/relationships/slide" Target="slides/slide26.xml"/><Relationship Id="rId35" Type="http://schemas.openxmlformats.org/officeDocument/2006/relationships/font" Target="fonts/Poppins-boldItalic.fntdata"/><Relationship Id="rId34" Type="http://schemas.openxmlformats.org/officeDocument/2006/relationships/font" Target="fonts/Poppins-bold.fntdata"/><Relationship Id="rId37" Type="http://schemas.openxmlformats.org/officeDocument/2006/relationships/font" Target="fonts/PoppinsLight-bold.fntdata"/><Relationship Id="rId36" Type="http://schemas.openxmlformats.org/officeDocument/2006/relationships/font" Target="fonts/PoppinsLight-regular.fntdata"/><Relationship Id="rId39" Type="http://schemas.openxmlformats.org/officeDocument/2006/relationships/font" Target="fonts/PoppinsLight-boldItalic.fntdata"/><Relationship Id="rId38" Type="http://schemas.openxmlformats.org/officeDocument/2006/relationships/font" Target="fonts/PoppinsLight-italic.fntdata"/><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26" Type="http://schemas.openxmlformats.org/officeDocument/2006/relationships/slide" Target="slides/slide20.xml"/><Relationship Id="rId25" Type="http://schemas.openxmlformats.org/officeDocument/2006/relationships/slide" Target="slides/slide19.xml"/><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PoppinsExtraLight-boldItalic.fntdata"/><Relationship Id="rId50" Type="http://schemas.openxmlformats.org/officeDocument/2006/relationships/font" Target="fonts/PoppinsExtraLight-italic.fntdata"/><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2" name="Google Shape;522;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2" name="Shape 552"/>
        <p:cNvGrpSpPr/>
        <p:nvPr/>
      </p:nvGrpSpPr>
      <p:grpSpPr>
        <a:xfrm>
          <a:off x="0" y="0"/>
          <a:ext cx="0" cy="0"/>
          <a:chOff x="0" y="0"/>
          <a:chExt cx="0" cy="0"/>
        </a:xfrm>
      </p:grpSpPr>
      <p:sp>
        <p:nvSpPr>
          <p:cNvPr id="553" name="Google Shape;553;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54" name="Google Shape;554;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5" name="Google Shape;62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4" name="Shape 634"/>
        <p:cNvGrpSpPr/>
        <p:nvPr/>
      </p:nvGrpSpPr>
      <p:grpSpPr>
        <a:xfrm>
          <a:off x="0" y="0"/>
          <a:ext cx="0" cy="0"/>
          <a:chOff x="0" y="0"/>
          <a:chExt cx="0" cy="0"/>
        </a:xfrm>
      </p:grpSpPr>
      <p:sp>
        <p:nvSpPr>
          <p:cNvPr id="635" name="Google Shape;635;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36" name="Google Shape;636;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1" name="Shape 651"/>
        <p:cNvGrpSpPr/>
        <p:nvPr/>
      </p:nvGrpSpPr>
      <p:grpSpPr>
        <a:xfrm>
          <a:off x="0" y="0"/>
          <a:ext cx="0" cy="0"/>
          <a:chOff x="0" y="0"/>
          <a:chExt cx="0" cy="0"/>
        </a:xfrm>
      </p:grpSpPr>
      <p:sp>
        <p:nvSpPr>
          <p:cNvPr id="652" name="Google Shape;652;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8" name="Shape 668"/>
        <p:cNvGrpSpPr/>
        <p:nvPr/>
      </p:nvGrpSpPr>
      <p:grpSpPr>
        <a:xfrm>
          <a:off x="0" y="0"/>
          <a:ext cx="0" cy="0"/>
          <a:chOff x="0" y="0"/>
          <a:chExt cx="0" cy="0"/>
        </a:xfrm>
      </p:grpSpPr>
      <p:sp>
        <p:nvSpPr>
          <p:cNvPr id="669" name="Google Shape;669;p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0" name="Google Shape;670;p2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p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2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p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9" name="Google Shape;739;p2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3" name="Google Shape;203;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 Id="rId4"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5.png"/><Relationship Id="rId7" Type="http://schemas.openxmlformats.org/officeDocument/2006/relationships/image" Target="../media/image8.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6.png"/><Relationship Id="rId4" Type="http://schemas.openxmlformats.org/officeDocument/2006/relationships/image" Target="../media/image48.png"/><Relationship Id="rId5" Type="http://schemas.openxmlformats.org/officeDocument/2006/relationships/image" Target="../media/image42.png"/><Relationship Id="rId6" Type="http://schemas.openxmlformats.org/officeDocument/2006/relationships/image" Target="../media/image3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39.png"/><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40.png"/><Relationship Id="rId4" Type="http://schemas.openxmlformats.org/officeDocument/2006/relationships/image" Target="../media/image51.png"/><Relationship Id="rId5" Type="http://schemas.openxmlformats.org/officeDocument/2006/relationships/image" Target="../media/image4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75.png"/><Relationship Id="rId4" Type="http://schemas.openxmlformats.org/officeDocument/2006/relationships/image" Target="../media/image64.png"/><Relationship Id="rId5" Type="http://schemas.openxmlformats.org/officeDocument/2006/relationships/image" Target="../media/image55.png"/><Relationship Id="rId6" Type="http://schemas.openxmlformats.org/officeDocument/2006/relationships/image" Target="../media/image5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44.png"/><Relationship Id="rId4" Type="http://schemas.openxmlformats.org/officeDocument/2006/relationships/image" Target="../media/image49.png"/><Relationship Id="rId5" Type="http://schemas.openxmlformats.org/officeDocument/2006/relationships/image" Target="../media/image6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3.jpg"/><Relationship Id="rId4" Type="http://schemas.openxmlformats.org/officeDocument/2006/relationships/image" Target="../media/image46.jpg"/><Relationship Id="rId10" Type="http://schemas.openxmlformats.org/officeDocument/2006/relationships/image" Target="../media/image54.png"/><Relationship Id="rId9" Type="http://schemas.openxmlformats.org/officeDocument/2006/relationships/image" Target="../media/image72.png"/><Relationship Id="rId5" Type="http://schemas.openxmlformats.org/officeDocument/2006/relationships/image" Target="../media/image50.jpg"/><Relationship Id="rId6" Type="http://schemas.openxmlformats.org/officeDocument/2006/relationships/image" Target="../media/image59.jpg"/><Relationship Id="rId7" Type="http://schemas.openxmlformats.org/officeDocument/2006/relationships/image" Target="../media/image57.jpg"/><Relationship Id="rId8" Type="http://schemas.openxmlformats.org/officeDocument/2006/relationships/image" Target="../media/image7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69.png"/><Relationship Id="rId4" Type="http://schemas.openxmlformats.org/officeDocument/2006/relationships/image" Target="../media/image6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60.png"/><Relationship Id="rId4" Type="http://schemas.openxmlformats.org/officeDocument/2006/relationships/image" Target="../media/image58.png"/><Relationship Id="rId5" Type="http://schemas.openxmlformats.org/officeDocument/2006/relationships/image" Target="../media/image6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7.png"/><Relationship Id="rId4" Type="http://schemas.openxmlformats.org/officeDocument/2006/relationships/image" Target="../media/image71.png"/><Relationship Id="rId5" Type="http://schemas.openxmlformats.org/officeDocument/2006/relationships/image" Target="../media/image87.png"/><Relationship Id="rId6" Type="http://schemas.openxmlformats.org/officeDocument/2006/relationships/image" Target="../media/image67.png"/><Relationship Id="rId7" Type="http://schemas.openxmlformats.org/officeDocument/2006/relationships/image" Target="../media/image5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5.png"/><Relationship Id="rId4" Type="http://schemas.openxmlformats.org/officeDocument/2006/relationships/image" Target="../media/image8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8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79.png"/><Relationship Id="rId4" Type="http://schemas.openxmlformats.org/officeDocument/2006/relationships/image" Target="../media/image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3.png"/><Relationship Id="rId4" Type="http://schemas.openxmlformats.org/officeDocument/2006/relationships/image" Target="../media/image76.png"/><Relationship Id="rId5" Type="http://schemas.openxmlformats.org/officeDocument/2006/relationships/image" Target="../media/image7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40.png"/><Relationship Id="rId4" Type="http://schemas.openxmlformats.org/officeDocument/2006/relationships/image" Target="../media/image121.png"/><Relationship Id="rId5" Type="http://schemas.openxmlformats.org/officeDocument/2006/relationships/image" Target="../media/image89.png"/><Relationship Id="rId6" Type="http://schemas.openxmlformats.org/officeDocument/2006/relationships/image" Target="../media/image13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0.png"/><Relationship Id="rId4" Type="http://schemas.openxmlformats.org/officeDocument/2006/relationships/image" Target="../media/image136.png"/><Relationship Id="rId5" Type="http://schemas.openxmlformats.org/officeDocument/2006/relationships/image" Target="../media/image142.png"/></Relationships>
</file>

<file path=ppt/slides/_rels/slide25.xml.rels><?xml version="1.0" encoding="UTF-8" standalone="yes"?><Relationships xmlns="http://schemas.openxmlformats.org/package/2006/relationships"><Relationship Id="rId40" Type="http://schemas.openxmlformats.org/officeDocument/2006/relationships/image" Target="../media/image87.png"/><Relationship Id="rId42" Type="http://schemas.openxmlformats.org/officeDocument/2006/relationships/image" Target="../media/image79.png"/><Relationship Id="rId41" Type="http://schemas.openxmlformats.org/officeDocument/2006/relationships/image" Target="../media/image67.png"/><Relationship Id="rId44" Type="http://schemas.openxmlformats.org/officeDocument/2006/relationships/image" Target="../media/image76.png"/><Relationship Id="rId43" Type="http://schemas.openxmlformats.org/officeDocument/2006/relationships/image" Target="../media/image85.png"/><Relationship Id="rId46" Type="http://schemas.openxmlformats.org/officeDocument/2006/relationships/image" Target="../media/image140.png"/><Relationship Id="rId45" Type="http://schemas.openxmlformats.org/officeDocument/2006/relationships/image" Target="../media/image78.png"/><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02.png"/><Relationship Id="rId4" Type="http://schemas.openxmlformats.org/officeDocument/2006/relationships/image" Target="../media/image88.png"/><Relationship Id="rId9" Type="http://schemas.openxmlformats.org/officeDocument/2006/relationships/image" Target="../media/image3.png"/><Relationship Id="rId48" Type="http://schemas.openxmlformats.org/officeDocument/2006/relationships/image" Target="../media/image81.png"/><Relationship Id="rId47" Type="http://schemas.openxmlformats.org/officeDocument/2006/relationships/image" Target="../media/image121.png"/><Relationship Id="rId49" Type="http://schemas.openxmlformats.org/officeDocument/2006/relationships/image" Target="../media/image32.png"/><Relationship Id="rId5" Type="http://schemas.openxmlformats.org/officeDocument/2006/relationships/image" Target="../media/image52.png"/><Relationship Id="rId6" Type="http://schemas.openxmlformats.org/officeDocument/2006/relationships/image" Target="../media/image25.png"/><Relationship Id="rId7" Type="http://schemas.openxmlformats.org/officeDocument/2006/relationships/image" Target="../media/image125.png"/><Relationship Id="rId8" Type="http://schemas.openxmlformats.org/officeDocument/2006/relationships/image" Target="../media/image144.png"/><Relationship Id="rId31" Type="http://schemas.openxmlformats.org/officeDocument/2006/relationships/image" Target="../media/image72.png"/><Relationship Id="rId30" Type="http://schemas.openxmlformats.org/officeDocument/2006/relationships/image" Target="../media/image70.png"/><Relationship Id="rId33" Type="http://schemas.openxmlformats.org/officeDocument/2006/relationships/image" Target="../media/image69.png"/><Relationship Id="rId32" Type="http://schemas.openxmlformats.org/officeDocument/2006/relationships/image" Target="../media/image54.png"/><Relationship Id="rId35" Type="http://schemas.openxmlformats.org/officeDocument/2006/relationships/image" Target="../media/image60.png"/><Relationship Id="rId34" Type="http://schemas.openxmlformats.org/officeDocument/2006/relationships/image" Target="../media/image65.png"/><Relationship Id="rId37" Type="http://schemas.openxmlformats.org/officeDocument/2006/relationships/image" Target="../media/image66.png"/><Relationship Id="rId36" Type="http://schemas.openxmlformats.org/officeDocument/2006/relationships/image" Target="../media/image58.png"/><Relationship Id="rId39" Type="http://schemas.openxmlformats.org/officeDocument/2006/relationships/image" Target="../media/image71.png"/><Relationship Id="rId38" Type="http://schemas.openxmlformats.org/officeDocument/2006/relationships/image" Target="../media/image77.png"/><Relationship Id="rId20" Type="http://schemas.openxmlformats.org/officeDocument/2006/relationships/image" Target="../media/image14.png"/><Relationship Id="rId22" Type="http://schemas.openxmlformats.org/officeDocument/2006/relationships/image" Target="../media/image39.png"/><Relationship Id="rId21" Type="http://schemas.openxmlformats.org/officeDocument/2006/relationships/image" Target="../media/image36.png"/><Relationship Id="rId24" Type="http://schemas.openxmlformats.org/officeDocument/2006/relationships/image" Target="../media/image40.png"/><Relationship Id="rId23" Type="http://schemas.openxmlformats.org/officeDocument/2006/relationships/image" Target="../media/image38.png"/><Relationship Id="rId26" Type="http://schemas.openxmlformats.org/officeDocument/2006/relationships/image" Target="../media/image43.png"/><Relationship Id="rId25" Type="http://schemas.openxmlformats.org/officeDocument/2006/relationships/image" Target="../media/image51.png"/><Relationship Id="rId28" Type="http://schemas.openxmlformats.org/officeDocument/2006/relationships/image" Target="../media/image49.png"/><Relationship Id="rId27" Type="http://schemas.openxmlformats.org/officeDocument/2006/relationships/image" Target="../media/image44.png"/><Relationship Id="rId29" Type="http://schemas.openxmlformats.org/officeDocument/2006/relationships/image" Target="../media/image63.png"/><Relationship Id="rId51" Type="http://schemas.openxmlformats.org/officeDocument/2006/relationships/image" Target="../media/image18.png"/><Relationship Id="rId50" Type="http://schemas.openxmlformats.org/officeDocument/2006/relationships/image" Target="../media/image13.png"/><Relationship Id="rId53" Type="http://schemas.openxmlformats.org/officeDocument/2006/relationships/image" Target="../media/image31.png"/><Relationship Id="rId52" Type="http://schemas.openxmlformats.org/officeDocument/2006/relationships/image" Target="../media/image89.png"/><Relationship Id="rId11" Type="http://schemas.openxmlformats.org/officeDocument/2006/relationships/image" Target="../media/image15.png"/><Relationship Id="rId10" Type="http://schemas.openxmlformats.org/officeDocument/2006/relationships/image" Target="../media/image5.png"/><Relationship Id="rId13" Type="http://schemas.openxmlformats.org/officeDocument/2006/relationships/image" Target="../media/image4.png"/><Relationship Id="rId12" Type="http://schemas.openxmlformats.org/officeDocument/2006/relationships/image" Target="../media/image1.png"/><Relationship Id="rId15" Type="http://schemas.openxmlformats.org/officeDocument/2006/relationships/image" Target="../media/image16.png"/><Relationship Id="rId14" Type="http://schemas.openxmlformats.org/officeDocument/2006/relationships/image" Target="../media/image34.png"/><Relationship Id="rId17" Type="http://schemas.openxmlformats.org/officeDocument/2006/relationships/image" Target="../media/image17.png"/><Relationship Id="rId16" Type="http://schemas.openxmlformats.org/officeDocument/2006/relationships/image" Target="../media/image11.png"/><Relationship Id="rId19" Type="http://schemas.openxmlformats.org/officeDocument/2006/relationships/image" Target="../media/image24.png"/><Relationship Id="rId18" Type="http://schemas.openxmlformats.org/officeDocument/2006/relationships/image" Target="../media/image14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49.png"/><Relationship Id="rId4" Type="http://schemas.openxmlformats.org/officeDocument/2006/relationships/image" Target="../media/image14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45.png"/><Relationship Id="rId4" Type="http://schemas.openxmlformats.org/officeDocument/2006/relationships/image" Target="../media/image14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5.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21.png"/><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34.png"/><Relationship Id="rId4"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1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4.png"/><Relationship Id="rId4" Type="http://schemas.openxmlformats.org/officeDocument/2006/relationships/image" Target="../media/image14.png"/><Relationship Id="rId5" Type="http://schemas.openxmlformats.org/officeDocument/2006/relationships/image" Target="../media/image18.png"/><Relationship Id="rId6" Type="http://schemas.openxmlformats.org/officeDocument/2006/relationships/image" Target="../media/image29.png"/><Relationship Id="rId7" Type="http://schemas.openxmlformats.org/officeDocument/2006/relationships/image" Target="../media/image2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5.png"/><Relationship Id="rId4" Type="http://schemas.openxmlformats.org/officeDocument/2006/relationships/image" Target="../media/image68.jpg"/><Relationship Id="rId5" Type="http://schemas.openxmlformats.org/officeDocument/2006/relationships/image" Target="../media/image53.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32.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83" name="Shape 83"/>
        <p:cNvGrpSpPr/>
        <p:nvPr/>
      </p:nvGrpSpPr>
      <p:grpSpPr>
        <a:xfrm>
          <a:off x="0" y="0"/>
          <a:ext cx="0" cy="0"/>
          <a:chOff x="0" y="0"/>
          <a:chExt cx="0" cy="0"/>
        </a:xfrm>
      </p:grpSpPr>
      <p:grpSp>
        <p:nvGrpSpPr>
          <p:cNvPr id="84" name="Google Shape;84;p13"/>
          <p:cNvGrpSpPr/>
          <p:nvPr/>
        </p:nvGrpSpPr>
        <p:grpSpPr>
          <a:xfrm>
            <a:off x="224225" y="7234"/>
            <a:ext cx="17839551" cy="10055542"/>
            <a:chOff x="0" y="-57150"/>
            <a:chExt cx="4698483" cy="2648373"/>
          </a:xfrm>
        </p:grpSpPr>
        <p:sp>
          <p:nvSpPr>
            <p:cNvPr id="85" name="Google Shape;85;p13"/>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86" name="Google Shape;86;p13"/>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87" name="Google Shape;87;p13"/>
          <p:cNvPicPr preferRelativeResize="0"/>
          <p:nvPr/>
        </p:nvPicPr>
        <p:blipFill>
          <a:blip r:embed="rId3">
            <a:alphaModFix/>
          </a:blip>
          <a:stretch>
            <a:fillRect/>
          </a:stretch>
        </p:blipFill>
        <p:spPr>
          <a:xfrm>
            <a:off x="3527030" y="7569200"/>
            <a:ext cx="11233940" cy="413750"/>
          </a:xfrm>
          <a:prstGeom prst="rect">
            <a:avLst/>
          </a:prstGeom>
          <a:noFill/>
          <a:ln>
            <a:noFill/>
          </a:ln>
        </p:spPr>
      </p:pic>
      <p:pic>
        <p:nvPicPr>
          <p:cNvPr id="88" name="Google Shape;88;p13"/>
          <p:cNvPicPr preferRelativeResize="0"/>
          <p:nvPr/>
        </p:nvPicPr>
        <p:blipFill>
          <a:blip r:embed="rId3">
            <a:alphaModFix/>
          </a:blip>
          <a:stretch>
            <a:fillRect/>
          </a:stretch>
        </p:blipFill>
        <p:spPr>
          <a:xfrm>
            <a:off x="3527030" y="3325088"/>
            <a:ext cx="11233940" cy="413750"/>
          </a:xfrm>
          <a:prstGeom prst="rect">
            <a:avLst/>
          </a:prstGeom>
          <a:noFill/>
          <a:ln>
            <a:noFill/>
          </a:ln>
        </p:spPr>
      </p:pic>
      <p:pic>
        <p:nvPicPr>
          <p:cNvPr id="89" name="Google Shape;89;p13"/>
          <p:cNvPicPr preferRelativeResize="0"/>
          <p:nvPr/>
        </p:nvPicPr>
        <p:blipFill>
          <a:blip r:embed="rId4">
            <a:alphaModFix/>
          </a:blip>
          <a:stretch>
            <a:fillRect/>
          </a:stretch>
        </p:blipFill>
        <p:spPr>
          <a:xfrm>
            <a:off x="233725" y="3084125"/>
            <a:ext cx="3909275" cy="6980908"/>
          </a:xfrm>
          <a:prstGeom prst="rect">
            <a:avLst/>
          </a:prstGeom>
          <a:noFill/>
          <a:ln>
            <a:noFill/>
          </a:ln>
        </p:spPr>
      </p:pic>
      <p:sp>
        <p:nvSpPr>
          <p:cNvPr id="90" name="Google Shape;90;p13"/>
          <p:cNvSpPr txBox="1"/>
          <p:nvPr/>
        </p:nvSpPr>
        <p:spPr>
          <a:xfrm>
            <a:off x="3882506" y="4046125"/>
            <a:ext cx="10522987" cy="1476375"/>
          </a:xfrm>
          <a:prstGeom prst="rect">
            <a:avLst/>
          </a:prstGeom>
          <a:noFill/>
          <a:ln>
            <a:noFill/>
          </a:ln>
        </p:spPr>
        <p:txBody>
          <a:bodyPr anchorCtr="0" anchor="t" bIns="0" lIns="0" spcFirstLastPara="1" rIns="0" wrap="square" tIns="0">
            <a:spAutoFit/>
          </a:bodyPr>
          <a:lstStyle/>
          <a:p>
            <a:pPr indent="0" lvl="0" marL="0" marR="0" rtl="0" algn="ctr">
              <a:lnSpc>
                <a:spcPct val="119997"/>
              </a:lnSpc>
              <a:spcBef>
                <a:spcPts val="0"/>
              </a:spcBef>
              <a:spcAft>
                <a:spcPts val="0"/>
              </a:spcAft>
              <a:buNone/>
            </a:pPr>
            <a:r>
              <a:rPr b="0" i="0" lang="en-US" sz="9101" u="none" cap="none" strike="noStrike">
                <a:solidFill>
                  <a:srgbClr val="FBF19D"/>
                </a:solidFill>
                <a:latin typeface="Poppins ExtraLight"/>
                <a:ea typeface="Poppins ExtraLight"/>
                <a:cs typeface="Poppins ExtraLight"/>
                <a:sym typeface="Poppins ExtraLight"/>
              </a:rPr>
              <a:t>CHRISTMAS LIGHTS</a:t>
            </a:r>
            <a:endParaRPr/>
          </a:p>
        </p:txBody>
      </p:sp>
      <p:sp>
        <p:nvSpPr>
          <p:cNvPr id="91" name="Google Shape;91;p13"/>
          <p:cNvSpPr txBox="1"/>
          <p:nvPr/>
        </p:nvSpPr>
        <p:spPr>
          <a:xfrm>
            <a:off x="3728725" y="5413725"/>
            <a:ext cx="10830600" cy="16530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10740" u="none" cap="none" strike="noStrike">
                <a:solidFill>
                  <a:srgbClr val="D8AB3D"/>
                </a:solidFill>
                <a:latin typeface="Poppins"/>
                <a:ea typeface="Poppins"/>
                <a:cs typeface="Poppins"/>
                <a:sym typeface="Poppins"/>
              </a:rPr>
              <a:t>MK Campaign</a:t>
            </a:r>
            <a:endParaRPr/>
          </a:p>
        </p:txBody>
      </p:sp>
      <p:sp>
        <p:nvSpPr>
          <p:cNvPr id="92" name="Google Shape;92;p13"/>
          <p:cNvSpPr/>
          <p:nvPr/>
        </p:nvSpPr>
        <p:spPr>
          <a:xfrm>
            <a:off x="7600540" y="224225"/>
            <a:ext cx="3086919" cy="2598785"/>
          </a:xfrm>
          <a:custGeom>
            <a:rect b="b" l="l" r="r" t="t"/>
            <a:pathLst>
              <a:path extrusionOk="0" h="2598785" w="3086919">
                <a:moveTo>
                  <a:pt x="0" y="0"/>
                </a:moveTo>
                <a:lnTo>
                  <a:pt x="3086920" y="0"/>
                </a:lnTo>
                <a:lnTo>
                  <a:pt x="3086920" y="2598784"/>
                </a:lnTo>
                <a:lnTo>
                  <a:pt x="0" y="2598784"/>
                </a:lnTo>
                <a:lnTo>
                  <a:pt x="0" y="0"/>
                </a:lnTo>
                <a:close/>
              </a:path>
            </a:pathLst>
          </a:custGeom>
          <a:blipFill rotWithShape="1">
            <a:blip r:embed="rId5">
              <a:alphaModFix/>
            </a:blip>
            <a:stretch>
              <a:fillRect b="0" l="0" r="0" t="-27349"/>
            </a:stretch>
          </a:blipFill>
          <a:ln>
            <a:noFill/>
          </a:ln>
        </p:spPr>
      </p:sp>
      <p:sp>
        <p:nvSpPr>
          <p:cNvPr id="93" name="Google Shape;93;p13"/>
          <p:cNvSpPr/>
          <p:nvPr/>
        </p:nvSpPr>
        <p:spPr>
          <a:xfrm>
            <a:off x="233732" y="281936"/>
            <a:ext cx="3242485" cy="2156959"/>
          </a:xfrm>
          <a:custGeom>
            <a:rect b="b" l="l" r="r" t="t"/>
            <a:pathLst>
              <a:path extrusionOk="0" h="2156959" w="3242485">
                <a:moveTo>
                  <a:pt x="0" y="0"/>
                </a:moveTo>
                <a:lnTo>
                  <a:pt x="3242485" y="0"/>
                </a:lnTo>
                <a:lnTo>
                  <a:pt x="3242485" y="2156959"/>
                </a:lnTo>
                <a:lnTo>
                  <a:pt x="0" y="2156959"/>
                </a:lnTo>
                <a:lnTo>
                  <a:pt x="0" y="0"/>
                </a:lnTo>
                <a:close/>
              </a:path>
            </a:pathLst>
          </a:custGeom>
          <a:blipFill rotWithShape="1">
            <a:blip r:embed="rId6">
              <a:alphaModFix/>
            </a:blip>
            <a:stretch>
              <a:fillRect b="0" l="-8779" r="0" t="-101649"/>
            </a:stretch>
          </a:blipFill>
          <a:ln>
            <a:noFill/>
          </a:ln>
        </p:spPr>
      </p:sp>
      <p:sp>
        <p:nvSpPr>
          <p:cNvPr id="94" name="Google Shape;94;p13"/>
          <p:cNvSpPr/>
          <p:nvPr/>
        </p:nvSpPr>
        <p:spPr>
          <a:xfrm flipH="1">
            <a:off x="14811785" y="281936"/>
            <a:ext cx="3242485" cy="2156959"/>
          </a:xfrm>
          <a:custGeom>
            <a:rect b="b" l="l" r="r" t="t"/>
            <a:pathLst>
              <a:path extrusionOk="0" h="2156959" w="3242485">
                <a:moveTo>
                  <a:pt x="3242484" y="0"/>
                </a:moveTo>
                <a:lnTo>
                  <a:pt x="0" y="0"/>
                </a:lnTo>
                <a:lnTo>
                  <a:pt x="0" y="2156959"/>
                </a:lnTo>
                <a:lnTo>
                  <a:pt x="3242484" y="2156959"/>
                </a:lnTo>
                <a:lnTo>
                  <a:pt x="3242484" y="0"/>
                </a:lnTo>
                <a:close/>
              </a:path>
            </a:pathLst>
          </a:custGeom>
          <a:blipFill rotWithShape="1">
            <a:blip r:embed="rId6">
              <a:alphaModFix/>
            </a:blip>
            <a:stretch>
              <a:fillRect b="0" l="-8779" r="0" t="-101649"/>
            </a:stretch>
          </a:blipFill>
          <a:ln>
            <a:noFill/>
          </a:ln>
        </p:spPr>
      </p:sp>
      <p:pic>
        <p:nvPicPr>
          <p:cNvPr id="95" name="Google Shape;95;p13"/>
          <p:cNvPicPr preferRelativeResize="0"/>
          <p:nvPr/>
        </p:nvPicPr>
        <p:blipFill>
          <a:blip r:embed="rId7">
            <a:alphaModFix/>
          </a:blip>
          <a:stretch>
            <a:fillRect/>
          </a:stretch>
        </p:blipFill>
        <p:spPr>
          <a:xfrm>
            <a:off x="14405500" y="2521525"/>
            <a:ext cx="4840524" cy="7919747"/>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232" name="Shape 232"/>
        <p:cNvGrpSpPr/>
        <p:nvPr/>
      </p:nvGrpSpPr>
      <p:grpSpPr>
        <a:xfrm>
          <a:off x="0" y="0"/>
          <a:ext cx="0" cy="0"/>
          <a:chOff x="0" y="0"/>
          <a:chExt cx="0" cy="0"/>
        </a:xfrm>
      </p:grpSpPr>
      <p:sp>
        <p:nvSpPr>
          <p:cNvPr id="233" name="Google Shape;233;p22"/>
          <p:cNvSpPr/>
          <p:nvPr/>
        </p:nvSpPr>
        <p:spPr>
          <a:xfrm>
            <a:off x="224225" y="224225"/>
            <a:ext cx="17839551" cy="9838551"/>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234" name="Google Shape;234;p22"/>
          <p:cNvSpPr/>
          <p:nvPr/>
        </p:nvSpPr>
        <p:spPr>
          <a:xfrm>
            <a:off x="13015092" y="2764623"/>
            <a:ext cx="3504521" cy="4394479"/>
          </a:xfrm>
          <a:custGeom>
            <a:rect b="b" l="l" r="r" t="t"/>
            <a:pathLst>
              <a:path extrusionOk="0" h="1157394" w="923001">
                <a:moveTo>
                  <a:pt x="461501" y="0"/>
                </a:moveTo>
                <a:cubicBezTo>
                  <a:pt x="206621" y="0"/>
                  <a:pt x="0" y="259091"/>
                  <a:pt x="0" y="578697"/>
                </a:cubicBezTo>
                <a:cubicBezTo>
                  <a:pt x="0" y="898302"/>
                  <a:pt x="206621" y="1157394"/>
                  <a:pt x="461501" y="1157394"/>
                </a:cubicBezTo>
                <a:cubicBezTo>
                  <a:pt x="716380" y="1157394"/>
                  <a:pt x="923001" y="898302"/>
                  <a:pt x="923001" y="578697"/>
                </a:cubicBezTo>
                <a:cubicBezTo>
                  <a:pt x="923001" y="259091"/>
                  <a:pt x="716380" y="0"/>
                  <a:pt x="461501"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5" name="Google Shape;235;p22"/>
          <p:cNvPicPr preferRelativeResize="0"/>
          <p:nvPr/>
        </p:nvPicPr>
        <p:blipFill>
          <a:blip r:embed="rId3">
            <a:alphaModFix/>
          </a:blip>
          <a:stretch>
            <a:fillRect/>
          </a:stretch>
        </p:blipFill>
        <p:spPr>
          <a:xfrm>
            <a:off x="13081100" y="2837833"/>
            <a:ext cx="3373200" cy="4248300"/>
          </a:xfrm>
          <a:prstGeom prst="ellipse">
            <a:avLst/>
          </a:prstGeom>
          <a:noFill/>
          <a:ln>
            <a:noFill/>
          </a:ln>
        </p:spPr>
      </p:pic>
      <p:sp>
        <p:nvSpPr>
          <p:cNvPr id="236" name="Google Shape;236;p22"/>
          <p:cNvSpPr/>
          <p:nvPr/>
        </p:nvSpPr>
        <p:spPr>
          <a:xfrm>
            <a:off x="7391740" y="2764623"/>
            <a:ext cx="3504521" cy="4394479"/>
          </a:xfrm>
          <a:custGeom>
            <a:rect b="b" l="l" r="r" t="t"/>
            <a:pathLst>
              <a:path extrusionOk="0" h="1157394" w="923001">
                <a:moveTo>
                  <a:pt x="461501" y="0"/>
                </a:moveTo>
                <a:cubicBezTo>
                  <a:pt x="206621" y="0"/>
                  <a:pt x="0" y="259091"/>
                  <a:pt x="0" y="578697"/>
                </a:cubicBezTo>
                <a:cubicBezTo>
                  <a:pt x="0" y="898302"/>
                  <a:pt x="206621" y="1157394"/>
                  <a:pt x="461501" y="1157394"/>
                </a:cubicBezTo>
                <a:cubicBezTo>
                  <a:pt x="716380" y="1157394"/>
                  <a:pt x="923001" y="898302"/>
                  <a:pt x="923001" y="578697"/>
                </a:cubicBezTo>
                <a:cubicBezTo>
                  <a:pt x="923001" y="259091"/>
                  <a:pt x="716380" y="0"/>
                  <a:pt x="461501"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7" name="Google Shape;237;p22"/>
          <p:cNvPicPr preferRelativeResize="0"/>
          <p:nvPr/>
        </p:nvPicPr>
        <p:blipFill>
          <a:blip r:embed="rId4">
            <a:alphaModFix/>
          </a:blip>
          <a:stretch>
            <a:fillRect/>
          </a:stretch>
        </p:blipFill>
        <p:spPr>
          <a:xfrm>
            <a:off x="7457400" y="2837782"/>
            <a:ext cx="3373200" cy="4248300"/>
          </a:xfrm>
          <a:prstGeom prst="ellipse">
            <a:avLst/>
          </a:prstGeom>
          <a:noFill/>
          <a:ln>
            <a:noFill/>
          </a:ln>
        </p:spPr>
      </p:pic>
      <p:sp>
        <p:nvSpPr>
          <p:cNvPr id="238" name="Google Shape;238;p22"/>
          <p:cNvSpPr/>
          <p:nvPr/>
        </p:nvSpPr>
        <p:spPr>
          <a:xfrm>
            <a:off x="1768388" y="2764623"/>
            <a:ext cx="3504521" cy="4394479"/>
          </a:xfrm>
          <a:custGeom>
            <a:rect b="b" l="l" r="r" t="t"/>
            <a:pathLst>
              <a:path extrusionOk="0" h="1157394" w="923001">
                <a:moveTo>
                  <a:pt x="461501" y="0"/>
                </a:moveTo>
                <a:cubicBezTo>
                  <a:pt x="206621" y="0"/>
                  <a:pt x="0" y="259091"/>
                  <a:pt x="0" y="578697"/>
                </a:cubicBezTo>
                <a:cubicBezTo>
                  <a:pt x="0" y="898302"/>
                  <a:pt x="206621" y="1157394"/>
                  <a:pt x="461501" y="1157394"/>
                </a:cubicBezTo>
                <a:cubicBezTo>
                  <a:pt x="716380" y="1157394"/>
                  <a:pt x="923001" y="898302"/>
                  <a:pt x="923001" y="578697"/>
                </a:cubicBezTo>
                <a:cubicBezTo>
                  <a:pt x="923001" y="259091"/>
                  <a:pt x="716380" y="0"/>
                  <a:pt x="461501"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p22"/>
          <p:cNvPicPr preferRelativeResize="0"/>
          <p:nvPr/>
        </p:nvPicPr>
        <p:blipFill>
          <a:blip r:embed="rId5">
            <a:alphaModFix/>
          </a:blip>
          <a:stretch>
            <a:fillRect/>
          </a:stretch>
        </p:blipFill>
        <p:spPr>
          <a:xfrm>
            <a:off x="1834063" y="2837825"/>
            <a:ext cx="3373200" cy="4248000"/>
          </a:xfrm>
          <a:prstGeom prst="ellipse">
            <a:avLst/>
          </a:prstGeom>
          <a:noFill/>
          <a:ln>
            <a:noFill/>
          </a:ln>
        </p:spPr>
      </p:pic>
      <p:sp>
        <p:nvSpPr>
          <p:cNvPr id="240" name="Google Shape;240;p22"/>
          <p:cNvSpPr txBox="1"/>
          <p:nvPr/>
        </p:nvSpPr>
        <p:spPr>
          <a:xfrm>
            <a:off x="5196300" y="1145373"/>
            <a:ext cx="7895401"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WHAT WE OFFER</a:t>
            </a:r>
            <a:endParaRPr/>
          </a:p>
        </p:txBody>
      </p:sp>
      <p:grpSp>
        <p:nvGrpSpPr>
          <p:cNvPr id="241" name="Google Shape;241;p22"/>
          <p:cNvGrpSpPr/>
          <p:nvPr/>
        </p:nvGrpSpPr>
        <p:grpSpPr>
          <a:xfrm rot="-9679657">
            <a:off x="12123642" y="657934"/>
            <a:ext cx="6208507" cy="1601100"/>
            <a:chOff x="0" y="0"/>
            <a:chExt cx="8278009" cy="2134800"/>
          </a:xfrm>
        </p:grpSpPr>
        <p:sp>
          <p:nvSpPr>
            <p:cNvPr id="242" name="Google Shape;242;p22"/>
            <p:cNvSpPr/>
            <p:nvPr/>
          </p:nvSpPr>
          <p:spPr>
            <a:xfrm>
              <a:off x="4094709" y="233300"/>
              <a:ext cx="4183300" cy="1901500"/>
            </a:xfrm>
            <a:custGeom>
              <a:rect b="b" l="l" r="r" t="t"/>
              <a:pathLst>
                <a:path extrusionOk="0" h="1901500" w="4183300">
                  <a:moveTo>
                    <a:pt x="0" y="0"/>
                  </a:moveTo>
                  <a:lnTo>
                    <a:pt x="4183300" y="0"/>
                  </a:lnTo>
                  <a:lnTo>
                    <a:pt x="4183300" y="1901500"/>
                  </a:lnTo>
                  <a:lnTo>
                    <a:pt x="0" y="1901500"/>
                  </a:lnTo>
                  <a:lnTo>
                    <a:pt x="0" y="0"/>
                  </a:lnTo>
                  <a:close/>
                </a:path>
              </a:pathLst>
            </a:custGeom>
            <a:blipFill rotWithShape="1">
              <a:blip r:embed="rId6">
                <a:alphaModFix/>
              </a:blip>
              <a:stretch>
                <a:fillRect b="0" l="0" r="0" t="0"/>
              </a:stretch>
            </a:blipFill>
            <a:ln>
              <a:noFill/>
            </a:ln>
          </p:spPr>
        </p:sp>
        <p:sp>
          <p:nvSpPr>
            <p:cNvPr id="243" name="Google Shape;243;p22"/>
            <p:cNvSpPr/>
            <p:nvPr/>
          </p:nvSpPr>
          <p:spPr>
            <a:xfrm>
              <a:off x="0" y="0"/>
              <a:ext cx="4183300" cy="1901500"/>
            </a:xfrm>
            <a:custGeom>
              <a:rect b="b" l="l" r="r" t="t"/>
              <a:pathLst>
                <a:path extrusionOk="0" h="1901500" w="4183300">
                  <a:moveTo>
                    <a:pt x="0" y="0"/>
                  </a:moveTo>
                  <a:lnTo>
                    <a:pt x="4183300" y="0"/>
                  </a:lnTo>
                  <a:lnTo>
                    <a:pt x="4183300" y="1901500"/>
                  </a:lnTo>
                  <a:lnTo>
                    <a:pt x="0" y="1901500"/>
                  </a:lnTo>
                  <a:lnTo>
                    <a:pt x="0" y="0"/>
                  </a:lnTo>
                  <a:close/>
                </a:path>
              </a:pathLst>
            </a:custGeom>
            <a:blipFill rotWithShape="1">
              <a:blip r:embed="rId6">
                <a:alphaModFix/>
              </a:blip>
              <a:stretch>
                <a:fillRect b="0" l="0" r="0" t="0"/>
              </a:stretch>
            </a:blipFill>
            <a:ln>
              <a:noFill/>
            </a:ln>
          </p:spPr>
        </p:sp>
      </p:grpSp>
      <p:grpSp>
        <p:nvGrpSpPr>
          <p:cNvPr id="244" name="Google Shape;244;p22"/>
          <p:cNvGrpSpPr/>
          <p:nvPr/>
        </p:nvGrpSpPr>
        <p:grpSpPr>
          <a:xfrm rot="-9679657">
            <a:off x="-1469866" y="8624100"/>
            <a:ext cx="6992425" cy="1803262"/>
            <a:chOff x="0" y="0"/>
            <a:chExt cx="9323233" cy="2404350"/>
          </a:xfrm>
        </p:grpSpPr>
        <p:sp>
          <p:nvSpPr>
            <p:cNvPr id="245" name="Google Shape;245;p22"/>
            <p:cNvSpPr/>
            <p:nvPr/>
          </p:nvSpPr>
          <p:spPr>
            <a:xfrm>
              <a:off x="4611728" y="262757"/>
              <a:ext cx="4711505" cy="2141593"/>
            </a:xfrm>
            <a:custGeom>
              <a:rect b="b" l="l" r="r" t="t"/>
              <a:pathLst>
                <a:path extrusionOk="0" h="2141593" w="4711505">
                  <a:moveTo>
                    <a:pt x="0" y="0"/>
                  </a:moveTo>
                  <a:lnTo>
                    <a:pt x="4711505" y="0"/>
                  </a:lnTo>
                  <a:lnTo>
                    <a:pt x="4711505" y="2141594"/>
                  </a:lnTo>
                  <a:lnTo>
                    <a:pt x="0" y="2141594"/>
                  </a:lnTo>
                  <a:lnTo>
                    <a:pt x="0" y="0"/>
                  </a:lnTo>
                  <a:close/>
                </a:path>
              </a:pathLst>
            </a:custGeom>
            <a:blipFill rotWithShape="1">
              <a:blip r:embed="rId6">
                <a:alphaModFix/>
              </a:blip>
              <a:stretch>
                <a:fillRect b="0" l="0" r="0" t="0"/>
              </a:stretch>
            </a:blipFill>
            <a:ln>
              <a:noFill/>
            </a:ln>
          </p:spPr>
        </p:sp>
        <p:sp>
          <p:nvSpPr>
            <p:cNvPr id="246" name="Google Shape;246;p22"/>
            <p:cNvSpPr/>
            <p:nvPr/>
          </p:nvSpPr>
          <p:spPr>
            <a:xfrm>
              <a:off x="0" y="0"/>
              <a:ext cx="4711505" cy="2141593"/>
            </a:xfrm>
            <a:custGeom>
              <a:rect b="b" l="l" r="r" t="t"/>
              <a:pathLst>
                <a:path extrusionOk="0" h="2141593" w="4711505">
                  <a:moveTo>
                    <a:pt x="0" y="0"/>
                  </a:moveTo>
                  <a:lnTo>
                    <a:pt x="4711505" y="0"/>
                  </a:lnTo>
                  <a:lnTo>
                    <a:pt x="4711505" y="2141593"/>
                  </a:lnTo>
                  <a:lnTo>
                    <a:pt x="0" y="2141593"/>
                  </a:lnTo>
                  <a:lnTo>
                    <a:pt x="0" y="0"/>
                  </a:lnTo>
                  <a:close/>
                </a:path>
              </a:pathLst>
            </a:custGeom>
            <a:blipFill rotWithShape="1">
              <a:blip r:embed="rId6">
                <a:alphaModFix/>
              </a:blip>
              <a:stretch>
                <a:fillRect b="0" l="0" r="0" t="0"/>
              </a:stretch>
            </a:blipFill>
            <a:ln>
              <a:noFill/>
            </a:ln>
          </p:spPr>
        </p:sp>
      </p:grpSp>
      <p:sp>
        <p:nvSpPr>
          <p:cNvPr id="247" name="Google Shape;247;p22"/>
          <p:cNvSpPr txBox="1"/>
          <p:nvPr/>
        </p:nvSpPr>
        <p:spPr>
          <a:xfrm>
            <a:off x="7207426" y="7318796"/>
            <a:ext cx="3870752" cy="524002"/>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SERVICE TWO</a:t>
            </a:r>
            <a:endParaRPr/>
          </a:p>
        </p:txBody>
      </p:sp>
      <p:sp>
        <p:nvSpPr>
          <p:cNvPr id="248" name="Google Shape;248;p22"/>
          <p:cNvSpPr txBox="1"/>
          <p:nvPr/>
        </p:nvSpPr>
        <p:spPr>
          <a:xfrm>
            <a:off x="7902939" y="7971778"/>
            <a:ext cx="2479726"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249" name="Google Shape;249;p22"/>
          <p:cNvSpPr txBox="1"/>
          <p:nvPr/>
        </p:nvSpPr>
        <p:spPr>
          <a:xfrm>
            <a:off x="1585272" y="7318796"/>
            <a:ext cx="3870752" cy="524002"/>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SERVICE ONE</a:t>
            </a:r>
            <a:endParaRPr/>
          </a:p>
        </p:txBody>
      </p:sp>
      <p:sp>
        <p:nvSpPr>
          <p:cNvPr id="250" name="Google Shape;250;p22"/>
          <p:cNvSpPr txBox="1"/>
          <p:nvPr/>
        </p:nvSpPr>
        <p:spPr>
          <a:xfrm>
            <a:off x="2280785" y="7971778"/>
            <a:ext cx="2479726"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251" name="Google Shape;251;p22"/>
          <p:cNvSpPr txBox="1"/>
          <p:nvPr/>
        </p:nvSpPr>
        <p:spPr>
          <a:xfrm>
            <a:off x="12831976" y="7318796"/>
            <a:ext cx="3870752" cy="524002"/>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SERVICE THREE</a:t>
            </a:r>
            <a:endParaRPr/>
          </a:p>
        </p:txBody>
      </p:sp>
      <p:sp>
        <p:nvSpPr>
          <p:cNvPr id="252" name="Google Shape;252;p22"/>
          <p:cNvSpPr txBox="1"/>
          <p:nvPr/>
        </p:nvSpPr>
        <p:spPr>
          <a:xfrm>
            <a:off x="13527489" y="7971778"/>
            <a:ext cx="2479726"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256" name="Shape 256"/>
        <p:cNvGrpSpPr/>
        <p:nvPr/>
      </p:nvGrpSpPr>
      <p:grpSpPr>
        <a:xfrm>
          <a:off x="0" y="0"/>
          <a:ext cx="0" cy="0"/>
          <a:chOff x="0" y="0"/>
          <a:chExt cx="0" cy="0"/>
        </a:xfrm>
      </p:grpSpPr>
      <p:grpSp>
        <p:nvGrpSpPr>
          <p:cNvPr id="257" name="Google Shape;257;p23"/>
          <p:cNvGrpSpPr/>
          <p:nvPr/>
        </p:nvGrpSpPr>
        <p:grpSpPr>
          <a:xfrm>
            <a:off x="224225" y="-282088"/>
            <a:ext cx="17839551" cy="10344864"/>
            <a:chOff x="0" y="-133350"/>
            <a:chExt cx="4698483" cy="2724573"/>
          </a:xfrm>
        </p:grpSpPr>
        <p:sp>
          <p:nvSpPr>
            <p:cNvPr id="258" name="Google Shape;258;p23"/>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259" name="Google Shape;259;p23"/>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0" name="Google Shape;260;p23"/>
          <p:cNvSpPr/>
          <p:nvPr/>
        </p:nvSpPr>
        <p:spPr>
          <a:xfrm>
            <a:off x="794020" y="5687896"/>
            <a:ext cx="2147668" cy="4374880"/>
          </a:xfrm>
          <a:custGeom>
            <a:rect b="b" l="l" r="r" t="t"/>
            <a:pathLst>
              <a:path extrusionOk="0" h="4374880" w="2147668">
                <a:moveTo>
                  <a:pt x="0" y="0"/>
                </a:moveTo>
                <a:lnTo>
                  <a:pt x="2147668" y="0"/>
                </a:lnTo>
                <a:lnTo>
                  <a:pt x="2147668" y="4374879"/>
                </a:lnTo>
                <a:lnTo>
                  <a:pt x="0" y="4374879"/>
                </a:lnTo>
                <a:lnTo>
                  <a:pt x="0" y="0"/>
                </a:lnTo>
                <a:close/>
              </a:path>
            </a:pathLst>
          </a:custGeom>
          <a:blipFill rotWithShape="1">
            <a:blip r:embed="rId3">
              <a:alphaModFix/>
            </a:blip>
            <a:stretch>
              <a:fillRect b="0" l="0" r="0" t="0"/>
            </a:stretch>
          </a:blipFill>
          <a:ln>
            <a:noFill/>
          </a:ln>
        </p:spPr>
      </p:sp>
      <p:sp>
        <p:nvSpPr>
          <p:cNvPr id="261" name="Google Shape;261;p23"/>
          <p:cNvSpPr/>
          <p:nvPr/>
        </p:nvSpPr>
        <p:spPr>
          <a:xfrm>
            <a:off x="14626579" y="5825216"/>
            <a:ext cx="2747085" cy="4237560"/>
          </a:xfrm>
          <a:custGeom>
            <a:rect b="b" l="l" r="r" t="t"/>
            <a:pathLst>
              <a:path extrusionOk="0" h="4237560" w="2747085">
                <a:moveTo>
                  <a:pt x="0" y="0"/>
                </a:moveTo>
                <a:lnTo>
                  <a:pt x="2747086" y="0"/>
                </a:lnTo>
                <a:lnTo>
                  <a:pt x="2747086" y="4237559"/>
                </a:lnTo>
                <a:lnTo>
                  <a:pt x="0" y="4237559"/>
                </a:lnTo>
                <a:lnTo>
                  <a:pt x="0" y="0"/>
                </a:lnTo>
                <a:close/>
              </a:path>
            </a:pathLst>
          </a:custGeom>
          <a:blipFill rotWithShape="1">
            <a:blip r:embed="rId4">
              <a:alphaModFix/>
            </a:blip>
            <a:stretch>
              <a:fillRect b="-5486" l="0" r="0" t="0"/>
            </a:stretch>
          </a:blipFill>
          <a:ln>
            <a:noFill/>
          </a:ln>
        </p:spPr>
      </p:sp>
      <p:sp>
        <p:nvSpPr>
          <p:cNvPr id="262" name="Google Shape;262;p23"/>
          <p:cNvSpPr txBox="1"/>
          <p:nvPr/>
        </p:nvSpPr>
        <p:spPr>
          <a:xfrm>
            <a:off x="3661421" y="8248650"/>
            <a:ext cx="10965159"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COMPETITOR ANALYSIS</a:t>
            </a:r>
            <a:endParaRPr/>
          </a:p>
        </p:txBody>
      </p:sp>
      <p:grpSp>
        <p:nvGrpSpPr>
          <p:cNvPr id="263" name="Google Shape;263;p23"/>
          <p:cNvGrpSpPr/>
          <p:nvPr/>
        </p:nvGrpSpPr>
        <p:grpSpPr>
          <a:xfrm rot="-5400000">
            <a:off x="7347768" y="-3591675"/>
            <a:ext cx="3086152" cy="12668269"/>
            <a:chOff x="0" y="-133350"/>
            <a:chExt cx="812800" cy="3336499"/>
          </a:xfrm>
        </p:grpSpPr>
        <p:sp>
          <p:nvSpPr>
            <p:cNvPr id="264" name="Google Shape;264;p23"/>
            <p:cNvSpPr/>
            <p:nvPr/>
          </p:nvSpPr>
          <p:spPr>
            <a:xfrm>
              <a:off x="0" y="0"/>
              <a:ext cx="12543" cy="3203149"/>
            </a:xfrm>
            <a:custGeom>
              <a:rect b="b" l="l" r="r" t="t"/>
              <a:pathLst>
                <a:path extrusionOk="0" h="3203149" w="12543">
                  <a:moveTo>
                    <a:pt x="0" y="0"/>
                  </a:moveTo>
                  <a:lnTo>
                    <a:pt x="12543" y="0"/>
                  </a:lnTo>
                  <a:lnTo>
                    <a:pt x="12543" y="3203149"/>
                  </a:lnTo>
                  <a:lnTo>
                    <a:pt x="0" y="3203149"/>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5400000" scaled="0"/>
            </a:gradFill>
            <a:ln>
              <a:noFill/>
            </a:ln>
          </p:spPr>
        </p:sp>
        <p:sp>
          <p:nvSpPr>
            <p:cNvPr id="265" name="Google Shape;265;p23"/>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6" name="Google Shape;266;p23"/>
          <p:cNvGrpSpPr/>
          <p:nvPr/>
        </p:nvGrpSpPr>
        <p:grpSpPr>
          <a:xfrm>
            <a:off x="9120188" y="1050513"/>
            <a:ext cx="3086152" cy="5916106"/>
            <a:chOff x="0" y="-133350"/>
            <a:chExt cx="812800" cy="1558151"/>
          </a:xfrm>
        </p:grpSpPr>
        <p:sp>
          <p:nvSpPr>
            <p:cNvPr id="267" name="Google Shape;267;p23"/>
            <p:cNvSpPr/>
            <p:nvPr/>
          </p:nvSpPr>
          <p:spPr>
            <a:xfrm>
              <a:off x="0" y="0"/>
              <a:ext cx="12543" cy="1424801"/>
            </a:xfrm>
            <a:custGeom>
              <a:rect b="b" l="l" r="r" t="t"/>
              <a:pathLst>
                <a:path extrusionOk="0" h="1424801" w="12543">
                  <a:moveTo>
                    <a:pt x="0" y="0"/>
                  </a:moveTo>
                  <a:lnTo>
                    <a:pt x="12543" y="0"/>
                  </a:lnTo>
                  <a:lnTo>
                    <a:pt x="12543" y="1424801"/>
                  </a:lnTo>
                  <a:lnTo>
                    <a:pt x="0" y="142480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5400000" scaled="0"/>
            </a:gradFill>
            <a:ln>
              <a:noFill/>
            </a:ln>
          </p:spPr>
        </p:sp>
        <p:sp>
          <p:nvSpPr>
            <p:cNvPr id="268" name="Google Shape;268;p23"/>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69" name="Google Shape;269;p23"/>
          <p:cNvSpPr txBox="1"/>
          <p:nvPr/>
        </p:nvSpPr>
        <p:spPr>
          <a:xfrm>
            <a:off x="583295" y="3757025"/>
            <a:ext cx="2479726" cy="942721"/>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LOWER QUALITY</a:t>
            </a:r>
            <a:endParaRPr/>
          </a:p>
        </p:txBody>
      </p:sp>
      <p:sp>
        <p:nvSpPr>
          <p:cNvPr id="270" name="Google Shape;270;p23"/>
          <p:cNvSpPr txBox="1"/>
          <p:nvPr/>
        </p:nvSpPr>
        <p:spPr>
          <a:xfrm>
            <a:off x="15224978" y="3757025"/>
            <a:ext cx="2479726" cy="942721"/>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HIGHER QUALITY</a:t>
            </a:r>
            <a:endParaRPr/>
          </a:p>
        </p:txBody>
      </p:sp>
      <p:sp>
        <p:nvSpPr>
          <p:cNvPr id="271" name="Google Shape;271;p23"/>
          <p:cNvSpPr txBox="1"/>
          <p:nvPr/>
        </p:nvSpPr>
        <p:spPr>
          <a:xfrm>
            <a:off x="7880324" y="500190"/>
            <a:ext cx="2479726" cy="942721"/>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HIGHER PRICE</a:t>
            </a:r>
            <a:endParaRPr/>
          </a:p>
        </p:txBody>
      </p:sp>
      <p:sp>
        <p:nvSpPr>
          <p:cNvPr id="272" name="Google Shape;272;p23"/>
          <p:cNvSpPr txBox="1"/>
          <p:nvPr/>
        </p:nvSpPr>
        <p:spPr>
          <a:xfrm>
            <a:off x="7880324" y="7064837"/>
            <a:ext cx="2479726" cy="942721"/>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LOWER PRICE</a:t>
            </a:r>
            <a:endParaRPr/>
          </a:p>
        </p:txBody>
      </p:sp>
      <p:grpSp>
        <p:nvGrpSpPr>
          <p:cNvPr id="273" name="Google Shape;273;p23"/>
          <p:cNvGrpSpPr/>
          <p:nvPr/>
        </p:nvGrpSpPr>
        <p:grpSpPr>
          <a:xfrm>
            <a:off x="5235647" y="2173714"/>
            <a:ext cx="371519" cy="371519"/>
            <a:chOff x="0" y="0"/>
            <a:chExt cx="495359" cy="495359"/>
          </a:xfrm>
        </p:grpSpPr>
        <p:grpSp>
          <p:nvGrpSpPr>
            <p:cNvPr id="274" name="Google Shape;274;p23"/>
            <p:cNvGrpSpPr/>
            <p:nvPr/>
          </p:nvGrpSpPr>
          <p:grpSpPr>
            <a:xfrm>
              <a:off x="0" y="0"/>
              <a:ext cx="495359" cy="495359"/>
              <a:chOff x="0" y="0"/>
              <a:chExt cx="812800" cy="812800"/>
            </a:xfrm>
          </p:grpSpPr>
          <p:sp>
            <p:nvSpPr>
              <p:cNvPr id="275" name="Google Shape;27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8AB3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7" name="Google Shape;277;p23"/>
            <p:cNvGrpSpPr/>
            <p:nvPr/>
          </p:nvGrpSpPr>
          <p:grpSpPr>
            <a:xfrm>
              <a:off x="86028" y="86028"/>
              <a:ext cx="323302" cy="323302"/>
              <a:chOff x="0" y="0"/>
              <a:chExt cx="812800" cy="812800"/>
            </a:xfrm>
          </p:grpSpPr>
          <p:sp>
            <p:nvSpPr>
              <p:cNvPr id="278" name="Google Shape;278;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0" name="Google Shape;280;p23"/>
          <p:cNvGrpSpPr/>
          <p:nvPr/>
        </p:nvGrpSpPr>
        <p:grpSpPr>
          <a:xfrm>
            <a:off x="7694565" y="4693358"/>
            <a:ext cx="371519" cy="371519"/>
            <a:chOff x="0" y="0"/>
            <a:chExt cx="495359" cy="495359"/>
          </a:xfrm>
        </p:grpSpPr>
        <p:grpSp>
          <p:nvGrpSpPr>
            <p:cNvPr id="281" name="Google Shape;281;p23"/>
            <p:cNvGrpSpPr/>
            <p:nvPr/>
          </p:nvGrpSpPr>
          <p:grpSpPr>
            <a:xfrm>
              <a:off x="0" y="0"/>
              <a:ext cx="495359" cy="495359"/>
              <a:chOff x="0" y="0"/>
              <a:chExt cx="812800" cy="812800"/>
            </a:xfrm>
          </p:grpSpPr>
          <p:sp>
            <p:nvSpPr>
              <p:cNvPr id="282" name="Google Shape;28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8AB3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84" name="Google Shape;284;p23"/>
            <p:cNvGrpSpPr/>
            <p:nvPr/>
          </p:nvGrpSpPr>
          <p:grpSpPr>
            <a:xfrm>
              <a:off x="86028" y="86028"/>
              <a:ext cx="323302" cy="323302"/>
              <a:chOff x="0" y="0"/>
              <a:chExt cx="812800" cy="812800"/>
            </a:xfrm>
          </p:grpSpPr>
          <p:sp>
            <p:nvSpPr>
              <p:cNvPr id="285" name="Google Shape;285;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87" name="Google Shape;287;p23"/>
          <p:cNvGrpSpPr/>
          <p:nvPr/>
        </p:nvGrpSpPr>
        <p:grpSpPr>
          <a:xfrm>
            <a:off x="11910499" y="2864353"/>
            <a:ext cx="371519" cy="371519"/>
            <a:chOff x="0" y="0"/>
            <a:chExt cx="495359" cy="495359"/>
          </a:xfrm>
        </p:grpSpPr>
        <p:grpSp>
          <p:nvGrpSpPr>
            <p:cNvPr id="288" name="Google Shape;288;p23"/>
            <p:cNvGrpSpPr/>
            <p:nvPr/>
          </p:nvGrpSpPr>
          <p:grpSpPr>
            <a:xfrm>
              <a:off x="0" y="0"/>
              <a:ext cx="495359" cy="495359"/>
              <a:chOff x="0" y="0"/>
              <a:chExt cx="812800" cy="812800"/>
            </a:xfrm>
          </p:grpSpPr>
          <p:sp>
            <p:nvSpPr>
              <p:cNvPr id="289" name="Google Shape;28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8AB3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1" name="Google Shape;291;p23"/>
            <p:cNvGrpSpPr/>
            <p:nvPr/>
          </p:nvGrpSpPr>
          <p:grpSpPr>
            <a:xfrm>
              <a:off x="86028" y="86028"/>
              <a:ext cx="323302" cy="323302"/>
              <a:chOff x="0" y="0"/>
              <a:chExt cx="812800" cy="812800"/>
            </a:xfrm>
          </p:grpSpPr>
          <p:sp>
            <p:nvSpPr>
              <p:cNvPr id="292" name="Google Shape;292;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294" name="Google Shape;294;p23"/>
          <p:cNvGrpSpPr/>
          <p:nvPr/>
        </p:nvGrpSpPr>
        <p:grpSpPr>
          <a:xfrm>
            <a:off x="13483978" y="5325863"/>
            <a:ext cx="371519" cy="371519"/>
            <a:chOff x="0" y="0"/>
            <a:chExt cx="495359" cy="495359"/>
          </a:xfrm>
        </p:grpSpPr>
        <p:grpSp>
          <p:nvGrpSpPr>
            <p:cNvPr id="295" name="Google Shape;295;p23"/>
            <p:cNvGrpSpPr/>
            <p:nvPr/>
          </p:nvGrpSpPr>
          <p:grpSpPr>
            <a:xfrm>
              <a:off x="0" y="0"/>
              <a:ext cx="495359" cy="495359"/>
              <a:chOff x="0" y="0"/>
              <a:chExt cx="812800" cy="812800"/>
            </a:xfrm>
          </p:grpSpPr>
          <p:sp>
            <p:nvSpPr>
              <p:cNvPr id="296" name="Google Shape;29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8AB3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98" name="Google Shape;298;p23"/>
            <p:cNvGrpSpPr/>
            <p:nvPr/>
          </p:nvGrpSpPr>
          <p:grpSpPr>
            <a:xfrm>
              <a:off x="86028" y="86028"/>
              <a:ext cx="323302" cy="323302"/>
              <a:chOff x="0" y="0"/>
              <a:chExt cx="812800" cy="812800"/>
            </a:xfrm>
          </p:grpSpPr>
          <p:sp>
            <p:nvSpPr>
              <p:cNvPr id="299" name="Google Shape;299;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0" name="Google Shape;300;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grpSp>
        <p:nvGrpSpPr>
          <p:cNvPr id="301" name="Google Shape;301;p23"/>
          <p:cNvGrpSpPr/>
          <p:nvPr/>
        </p:nvGrpSpPr>
        <p:grpSpPr>
          <a:xfrm>
            <a:off x="4644880" y="6114671"/>
            <a:ext cx="371519" cy="371519"/>
            <a:chOff x="0" y="0"/>
            <a:chExt cx="495359" cy="495359"/>
          </a:xfrm>
        </p:grpSpPr>
        <p:grpSp>
          <p:nvGrpSpPr>
            <p:cNvPr id="302" name="Google Shape;302;p23"/>
            <p:cNvGrpSpPr/>
            <p:nvPr/>
          </p:nvGrpSpPr>
          <p:grpSpPr>
            <a:xfrm>
              <a:off x="0" y="0"/>
              <a:ext cx="495359" cy="495359"/>
              <a:chOff x="0" y="0"/>
              <a:chExt cx="812800" cy="812800"/>
            </a:xfrm>
          </p:grpSpPr>
          <p:sp>
            <p:nvSpPr>
              <p:cNvPr id="303" name="Google Shape;303;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19050">
                <a:solidFill>
                  <a:srgbClr val="D8AB3D"/>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05" name="Google Shape;305;p23"/>
            <p:cNvGrpSpPr/>
            <p:nvPr/>
          </p:nvGrpSpPr>
          <p:grpSpPr>
            <a:xfrm>
              <a:off x="86028" y="86028"/>
              <a:ext cx="323302" cy="323302"/>
              <a:chOff x="0" y="0"/>
              <a:chExt cx="812800" cy="812800"/>
            </a:xfrm>
          </p:grpSpPr>
          <p:sp>
            <p:nvSpPr>
              <p:cNvPr id="306" name="Google Shape;306;p2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7" name="Google Shape;307;p2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sp>
        <p:nvSpPr>
          <p:cNvPr id="308" name="Google Shape;308;p23"/>
          <p:cNvSpPr txBox="1"/>
          <p:nvPr/>
        </p:nvSpPr>
        <p:spPr>
          <a:xfrm>
            <a:off x="4709401" y="2625085"/>
            <a:ext cx="1424010"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Brand 1</a:t>
            </a:r>
            <a:endParaRPr/>
          </a:p>
        </p:txBody>
      </p:sp>
      <p:sp>
        <p:nvSpPr>
          <p:cNvPr id="309" name="Google Shape;309;p23"/>
          <p:cNvSpPr txBox="1"/>
          <p:nvPr/>
        </p:nvSpPr>
        <p:spPr>
          <a:xfrm>
            <a:off x="11384254" y="3251202"/>
            <a:ext cx="1424010"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Brand 2</a:t>
            </a:r>
            <a:endParaRPr/>
          </a:p>
        </p:txBody>
      </p:sp>
      <p:sp>
        <p:nvSpPr>
          <p:cNvPr id="310" name="Google Shape;310;p23"/>
          <p:cNvSpPr txBox="1"/>
          <p:nvPr/>
        </p:nvSpPr>
        <p:spPr>
          <a:xfrm>
            <a:off x="7168319" y="5086596"/>
            <a:ext cx="1424010"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Brand 3</a:t>
            </a:r>
            <a:endParaRPr/>
          </a:p>
        </p:txBody>
      </p:sp>
      <p:sp>
        <p:nvSpPr>
          <p:cNvPr id="311" name="Google Shape;311;p23"/>
          <p:cNvSpPr txBox="1"/>
          <p:nvPr/>
        </p:nvSpPr>
        <p:spPr>
          <a:xfrm>
            <a:off x="12957732" y="5712713"/>
            <a:ext cx="1424010"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Brand 5</a:t>
            </a:r>
            <a:endParaRPr/>
          </a:p>
        </p:txBody>
      </p:sp>
      <p:sp>
        <p:nvSpPr>
          <p:cNvPr id="312" name="Google Shape;312;p23"/>
          <p:cNvSpPr txBox="1"/>
          <p:nvPr/>
        </p:nvSpPr>
        <p:spPr>
          <a:xfrm>
            <a:off x="4118635" y="6549452"/>
            <a:ext cx="1424010"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Brand 4</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316" name="Shape 316"/>
        <p:cNvGrpSpPr/>
        <p:nvPr/>
      </p:nvGrpSpPr>
      <p:grpSpPr>
        <a:xfrm>
          <a:off x="0" y="0"/>
          <a:ext cx="0" cy="0"/>
          <a:chOff x="0" y="0"/>
          <a:chExt cx="0" cy="0"/>
        </a:xfrm>
      </p:grpSpPr>
      <p:grpSp>
        <p:nvGrpSpPr>
          <p:cNvPr id="317" name="Google Shape;317;p24"/>
          <p:cNvGrpSpPr/>
          <p:nvPr/>
        </p:nvGrpSpPr>
        <p:grpSpPr>
          <a:xfrm>
            <a:off x="224225" y="-282088"/>
            <a:ext cx="17839551" cy="10344864"/>
            <a:chOff x="0" y="-133350"/>
            <a:chExt cx="4698483" cy="2724573"/>
          </a:xfrm>
        </p:grpSpPr>
        <p:sp>
          <p:nvSpPr>
            <p:cNvPr id="318" name="Google Shape;318;p24"/>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319" name="Google Shape;319;p24"/>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0" name="Google Shape;320;p24"/>
          <p:cNvGrpSpPr/>
          <p:nvPr/>
        </p:nvGrpSpPr>
        <p:grpSpPr>
          <a:xfrm>
            <a:off x="2127553" y="2472478"/>
            <a:ext cx="3079540" cy="3079540"/>
            <a:chOff x="0" y="0"/>
            <a:chExt cx="812800" cy="812800"/>
          </a:xfrm>
        </p:grpSpPr>
        <p:sp>
          <p:nvSpPr>
            <p:cNvPr id="321" name="Google Shape;321;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2" name="Google Shape;322;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3" name="Google Shape;323;p24"/>
          <p:cNvGrpSpPr/>
          <p:nvPr/>
        </p:nvGrpSpPr>
        <p:grpSpPr>
          <a:xfrm>
            <a:off x="12856481" y="2472478"/>
            <a:ext cx="3079540" cy="3079540"/>
            <a:chOff x="0" y="0"/>
            <a:chExt cx="812800" cy="812800"/>
          </a:xfrm>
        </p:grpSpPr>
        <p:sp>
          <p:nvSpPr>
            <p:cNvPr id="324" name="Google Shape;324;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5" name="Google Shape;325;p24"/>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6" name="Google Shape;326;p24"/>
          <p:cNvGrpSpPr/>
          <p:nvPr/>
        </p:nvGrpSpPr>
        <p:grpSpPr>
          <a:xfrm>
            <a:off x="2171421" y="2305986"/>
            <a:ext cx="2991802" cy="3202163"/>
            <a:chOff x="0" y="-57150"/>
            <a:chExt cx="812800" cy="869950"/>
          </a:xfrm>
        </p:grpSpPr>
        <p:sp>
          <p:nvSpPr>
            <p:cNvPr id="327" name="Google Shape;327;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4"/>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29" name="Google Shape;329;p24"/>
          <p:cNvGrpSpPr/>
          <p:nvPr/>
        </p:nvGrpSpPr>
        <p:grpSpPr>
          <a:xfrm>
            <a:off x="12900350" y="2305986"/>
            <a:ext cx="2991802" cy="3202163"/>
            <a:chOff x="0" y="-57150"/>
            <a:chExt cx="812800" cy="869950"/>
          </a:xfrm>
        </p:grpSpPr>
        <p:sp>
          <p:nvSpPr>
            <p:cNvPr id="330" name="Google Shape;330;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24"/>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32" name="Google Shape;332;p24"/>
          <p:cNvSpPr/>
          <p:nvPr/>
        </p:nvSpPr>
        <p:spPr>
          <a:xfrm>
            <a:off x="2981169" y="3317249"/>
            <a:ext cx="1372307" cy="1389998"/>
          </a:xfrm>
          <a:custGeom>
            <a:rect b="b" l="l" r="r" t="t"/>
            <a:pathLst>
              <a:path extrusionOk="0" h="1389998" w="1372307">
                <a:moveTo>
                  <a:pt x="0" y="0"/>
                </a:moveTo>
                <a:lnTo>
                  <a:pt x="1372307" y="0"/>
                </a:lnTo>
                <a:lnTo>
                  <a:pt x="1372307" y="1389998"/>
                </a:lnTo>
                <a:lnTo>
                  <a:pt x="0" y="1389998"/>
                </a:lnTo>
                <a:lnTo>
                  <a:pt x="0" y="0"/>
                </a:lnTo>
                <a:close/>
              </a:path>
            </a:pathLst>
          </a:custGeom>
          <a:blipFill rotWithShape="1">
            <a:blip r:embed="rId3">
              <a:alphaModFix/>
            </a:blip>
            <a:stretch>
              <a:fillRect b="0" l="0" r="0" t="0"/>
            </a:stretch>
          </a:blipFill>
          <a:ln>
            <a:noFill/>
          </a:ln>
        </p:spPr>
      </p:sp>
      <p:sp>
        <p:nvSpPr>
          <p:cNvPr id="333" name="Google Shape;333;p24"/>
          <p:cNvSpPr/>
          <p:nvPr/>
        </p:nvSpPr>
        <p:spPr>
          <a:xfrm>
            <a:off x="13720313" y="3116725"/>
            <a:ext cx="1351877" cy="1514322"/>
          </a:xfrm>
          <a:custGeom>
            <a:rect b="b" l="l" r="r" t="t"/>
            <a:pathLst>
              <a:path extrusionOk="0" h="1514322" w="1351877">
                <a:moveTo>
                  <a:pt x="0" y="0"/>
                </a:moveTo>
                <a:lnTo>
                  <a:pt x="1351876" y="0"/>
                </a:lnTo>
                <a:lnTo>
                  <a:pt x="1351876" y="1514322"/>
                </a:lnTo>
                <a:lnTo>
                  <a:pt x="0" y="1514322"/>
                </a:lnTo>
                <a:lnTo>
                  <a:pt x="0" y="0"/>
                </a:lnTo>
                <a:close/>
              </a:path>
            </a:pathLst>
          </a:custGeom>
          <a:blipFill rotWithShape="1">
            <a:blip r:embed="rId4">
              <a:alphaModFix/>
            </a:blip>
            <a:stretch>
              <a:fillRect b="0" l="0" r="0" t="0"/>
            </a:stretch>
          </a:blipFill>
          <a:ln>
            <a:noFill/>
          </a:ln>
        </p:spPr>
      </p:sp>
      <p:sp>
        <p:nvSpPr>
          <p:cNvPr id="334" name="Google Shape;334;p24"/>
          <p:cNvSpPr txBox="1"/>
          <p:nvPr/>
        </p:nvSpPr>
        <p:spPr>
          <a:xfrm>
            <a:off x="3725672" y="8421007"/>
            <a:ext cx="10836656"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MARKETING STRATEGY</a:t>
            </a:r>
            <a:endParaRPr/>
          </a:p>
        </p:txBody>
      </p:sp>
      <p:sp>
        <p:nvSpPr>
          <p:cNvPr id="335" name="Google Shape;335;p24"/>
          <p:cNvSpPr txBox="1"/>
          <p:nvPr/>
        </p:nvSpPr>
        <p:spPr>
          <a:xfrm>
            <a:off x="1731946" y="5904443"/>
            <a:ext cx="3870752" cy="45783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YOUR OBJECTIVES</a:t>
            </a:r>
            <a:endParaRPr/>
          </a:p>
        </p:txBody>
      </p:sp>
      <p:sp>
        <p:nvSpPr>
          <p:cNvPr id="336" name="Google Shape;336;p24"/>
          <p:cNvSpPr txBox="1"/>
          <p:nvPr/>
        </p:nvSpPr>
        <p:spPr>
          <a:xfrm>
            <a:off x="12139716" y="5904443"/>
            <a:ext cx="4513071" cy="45783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ROLES &amp; RESPONSIBILITIES</a:t>
            </a:r>
            <a:endParaRPr/>
          </a:p>
        </p:txBody>
      </p:sp>
      <p:sp>
        <p:nvSpPr>
          <p:cNvPr id="337" name="Google Shape;337;p24"/>
          <p:cNvSpPr txBox="1"/>
          <p:nvPr/>
        </p:nvSpPr>
        <p:spPr>
          <a:xfrm>
            <a:off x="6887464" y="962025"/>
            <a:ext cx="4513071" cy="457835"/>
          </a:xfrm>
          <a:prstGeom prst="rect">
            <a:avLst/>
          </a:prstGeom>
          <a:noFill/>
          <a:ln>
            <a:noFill/>
          </a:ln>
        </p:spPr>
        <p:txBody>
          <a:bodyPr anchorCtr="0" anchor="t" bIns="0" lIns="0" spcFirstLastPara="1" rIns="0" wrap="square" tIns="0">
            <a:spAutoFit/>
          </a:bodyPr>
          <a:lstStyle/>
          <a:p>
            <a:pPr indent="0" lvl="1" marL="0" marR="0" rtl="0" algn="ctr">
              <a:lnSpc>
                <a:spcPct val="140015"/>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TOOLS &amp; CHANNELS</a:t>
            </a:r>
            <a:endParaRPr/>
          </a:p>
        </p:txBody>
      </p:sp>
      <p:sp>
        <p:nvSpPr>
          <p:cNvPr id="338" name="Google Shape;338;p24"/>
          <p:cNvSpPr txBox="1"/>
          <p:nvPr/>
        </p:nvSpPr>
        <p:spPr>
          <a:xfrm>
            <a:off x="2427459" y="6680304"/>
            <a:ext cx="2479726"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339" name="Google Shape;339;p24"/>
          <p:cNvSpPr txBox="1"/>
          <p:nvPr/>
        </p:nvSpPr>
        <p:spPr>
          <a:xfrm>
            <a:off x="13156388" y="6680304"/>
            <a:ext cx="2479726"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340" name="Google Shape;340;p24"/>
          <p:cNvSpPr txBox="1"/>
          <p:nvPr/>
        </p:nvSpPr>
        <p:spPr>
          <a:xfrm>
            <a:off x="7904137" y="1737886"/>
            <a:ext cx="2479726"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341" name="Google Shape;341;p24"/>
          <p:cNvSpPr/>
          <p:nvPr/>
        </p:nvSpPr>
        <p:spPr>
          <a:xfrm>
            <a:off x="7503307" y="2911746"/>
            <a:ext cx="3281387" cy="5027194"/>
          </a:xfrm>
          <a:custGeom>
            <a:rect b="b" l="l" r="r" t="t"/>
            <a:pathLst>
              <a:path extrusionOk="0" h="5027194" w="3281387">
                <a:moveTo>
                  <a:pt x="0" y="0"/>
                </a:moveTo>
                <a:lnTo>
                  <a:pt x="3281386" y="0"/>
                </a:lnTo>
                <a:lnTo>
                  <a:pt x="3281386" y="5027195"/>
                </a:lnTo>
                <a:lnTo>
                  <a:pt x="0" y="5027195"/>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345" name="Shape 345"/>
        <p:cNvGrpSpPr/>
        <p:nvPr/>
      </p:nvGrpSpPr>
      <p:grpSpPr>
        <a:xfrm>
          <a:off x="0" y="0"/>
          <a:ext cx="0" cy="0"/>
          <a:chOff x="0" y="0"/>
          <a:chExt cx="0" cy="0"/>
        </a:xfrm>
      </p:grpSpPr>
      <p:grpSp>
        <p:nvGrpSpPr>
          <p:cNvPr id="346" name="Google Shape;346;p25"/>
          <p:cNvGrpSpPr/>
          <p:nvPr/>
        </p:nvGrpSpPr>
        <p:grpSpPr>
          <a:xfrm>
            <a:off x="224225" y="-282088"/>
            <a:ext cx="17839551" cy="10344864"/>
            <a:chOff x="0" y="-133350"/>
            <a:chExt cx="4698483" cy="2724573"/>
          </a:xfrm>
        </p:grpSpPr>
        <p:sp>
          <p:nvSpPr>
            <p:cNvPr id="347" name="Google Shape;347;p25"/>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348" name="Google Shape;348;p25"/>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49" name="Google Shape;349;p25"/>
          <p:cNvGrpSpPr/>
          <p:nvPr/>
        </p:nvGrpSpPr>
        <p:grpSpPr>
          <a:xfrm>
            <a:off x="729050" y="459961"/>
            <a:ext cx="4917839" cy="6127957"/>
            <a:chOff x="0" y="-104775"/>
            <a:chExt cx="1295233" cy="1613948"/>
          </a:xfrm>
        </p:grpSpPr>
        <p:sp>
          <p:nvSpPr>
            <p:cNvPr id="350" name="Google Shape;350;p25"/>
            <p:cNvSpPr/>
            <p:nvPr/>
          </p:nvSpPr>
          <p:spPr>
            <a:xfrm>
              <a:off x="0" y="0"/>
              <a:ext cx="1295233" cy="1509173"/>
            </a:xfrm>
            <a:custGeom>
              <a:rect b="b" l="l" r="r" t="t"/>
              <a:pathLst>
                <a:path extrusionOk="0" h="1509173" w="1295233">
                  <a:moveTo>
                    <a:pt x="0" y="0"/>
                  </a:moveTo>
                  <a:lnTo>
                    <a:pt x="1295233" y="0"/>
                  </a:lnTo>
                  <a:lnTo>
                    <a:pt x="1295233" y="1509173"/>
                  </a:lnTo>
                  <a:lnTo>
                    <a:pt x="0" y="1509173"/>
                  </a:lnTo>
                  <a:close/>
                </a:path>
              </a:pathLst>
            </a:custGeom>
            <a:solidFill>
              <a:srgbClr val="031E03"/>
            </a:solidFill>
            <a:ln>
              <a:noFill/>
            </a:ln>
          </p:spPr>
        </p:sp>
        <p:sp>
          <p:nvSpPr>
            <p:cNvPr id="351" name="Google Shape;351;p25"/>
            <p:cNvSpPr txBox="1"/>
            <p:nvPr/>
          </p:nvSpPr>
          <p:spPr>
            <a:xfrm>
              <a:off x="0" y="-104775"/>
              <a:ext cx="812800" cy="917575"/>
            </a:xfrm>
            <a:prstGeom prst="rect">
              <a:avLst/>
            </a:prstGeom>
            <a:noFill/>
            <a:ln>
              <a:noFill/>
            </a:ln>
          </p:spPr>
          <p:txBody>
            <a:bodyPr anchorCtr="0" anchor="ctr" bIns="50800" lIns="50800" spcFirstLastPara="1" rIns="50800" wrap="square" tIns="50800">
              <a:noAutofit/>
            </a:bodyPr>
            <a:lstStyle/>
            <a:p>
              <a:pPr indent="0" lvl="0" marL="0" marR="0" rtl="0" algn="ctr">
                <a:lnSpc>
                  <a:spcPct val="169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2" name="Google Shape;352;p25"/>
          <p:cNvPicPr preferRelativeResize="0"/>
          <p:nvPr/>
        </p:nvPicPr>
        <p:blipFill rotWithShape="1">
          <a:blip r:embed="rId3">
            <a:alphaModFix/>
          </a:blip>
          <a:srcRect b="17204" l="0" r="0" t="5117"/>
          <a:stretch/>
        </p:blipFill>
        <p:spPr>
          <a:xfrm>
            <a:off x="729050" y="857778"/>
            <a:ext cx="4917839" cy="5730140"/>
          </a:xfrm>
          <a:prstGeom prst="rect">
            <a:avLst/>
          </a:prstGeom>
          <a:noFill/>
          <a:ln>
            <a:noFill/>
          </a:ln>
        </p:spPr>
      </p:pic>
      <p:grpSp>
        <p:nvGrpSpPr>
          <p:cNvPr id="353" name="Google Shape;353;p25"/>
          <p:cNvGrpSpPr/>
          <p:nvPr/>
        </p:nvGrpSpPr>
        <p:grpSpPr>
          <a:xfrm>
            <a:off x="6647013" y="3130343"/>
            <a:ext cx="4917839" cy="6127957"/>
            <a:chOff x="0" y="-104775"/>
            <a:chExt cx="1295233" cy="1613948"/>
          </a:xfrm>
        </p:grpSpPr>
        <p:sp>
          <p:nvSpPr>
            <p:cNvPr id="354" name="Google Shape;354;p25"/>
            <p:cNvSpPr/>
            <p:nvPr/>
          </p:nvSpPr>
          <p:spPr>
            <a:xfrm>
              <a:off x="0" y="0"/>
              <a:ext cx="1295233" cy="1509173"/>
            </a:xfrm>
            <a:custGeom>
              <a:rect b="b" l="l" r="r" t="t"/>
              <a:pathLst>
                <a:path extrusionOk="0" h="1509173" w="1295233">
                  <a:moveTo>
                    <a:pt x="0" y="0"/>
                  </a:moveTo>
                  <a:lnTo>
                    <a:pt x="1295233" y="0"/>
                  </a:lnTo>
                  <a:lnTo>
                    <a:pt x="1295233" y="1509173"/>
                  </a:lnTo>
                  <a:lnTo>
                    <a:pt x="0" y="1509173"/>
                  </a:lnTo>
                  <a:close/>
                </a:path>
              </a:pathLst>
            </a:custGeom>
            <a:solidFill>
              <a:srgbClr val="031E03"/>
            </a:solidFill>
            <a:ln>
              <a:noFill/>
            </a:ln>
          </p:spPr>
        </p:sp>
        <p:sp>
          <p:nvSpPr>
            <p:cNvPr id="355" name="Google Shape;355;p25"/>
            <p:cNvSpPr txBox="1"/>
            <p:nvPr/>
          </p:nvSpPr>
          <p:spPr>
            <a:xfrm>
              <a:off x="0" y="-104775"/>
              <a:ext cx="812800" cy="917575"/>
            </a:xfrm>
            <a:prstGeom prst="rect">
              <a:avLst/>
            </a:prstGeom>
            <a:noFill/>
            <a:ln>
              <a:noFill/>
            </a:ln>
          </p:spPr>
          <p:txBody>
            <a:bodyPr anchorCtr="0" anchor="ctr" bIns="50800" lIns="50800" spcFirstLastPara="1" rIns="50800" wrap="square" tIns="50800">
              <a:noAutofit/>
            </a:bodyPr>
            <a:lstStyle/>
            <a:p>
              <a:pPr indent="0" lvl="0" marL="0" marR="0" rtl="0" algn="ctr">
                <a:lnSpc>
                  <a:spcPct val="169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56" name="Google Shape;356;p25"/>
          <p:cNvPicPr preferRelativeResize="0"/>
          <p:nvPr/>
        </p:nvPicPr>
        <p:blipFill rotWithShape="1">
          <a:blip r:embed="rId4">
            <a:alphaModFix/>
          </a:blip>
          <a:srcRect b="11159" l="0" r="0" t="11160"/>
          <a:stretch/>
        </p:blipFill>
        <p:spPr>
          <a:xfrm>
            <a:off x="6647013" y="3528160"/>
            <a:ext cx="4917839" cy="5730140"/>
          </a:xfrm>
          <a:prstGeom prst="rect">
            <a:avLst/>
          </a:prstGeom>
          <a:noFill/>
          <a:ln>
            <a:noFill/>
          </a:ln>
        </p:spPr>
      </p:pic>
      <p:grpSp>
        <p:nvGrpSpPr>
          <p:cNvPr id="357" name="Google Shape;357;p25"/>
          <p:cNvGrpSpPr/>
          <p:nvPr/>
        </p:nvGrpSpPr>
        <p:grpSpPr>
          <a:xfrm>
            <a:off x="12650637" y="265273"/>
            <a:ext cx="4917839" cy="6127957"/>
            <a:chOff x="0" y="-104775"/>
            <a:chExt cx="1295233" cy="1613948"/>
          </a:xfrm>
        </p:grpSpPr>
        <p:sp>
          <p:nvSpPr>
            <p:cNvPr id="358" name="Google Shape;358;p25"/>
            <p:cNvSpPr/>
            <p:nvPr/>
          </p:nvSpPr>
          <p:spPr>
            <a:xfrm>
              <a:off x="0" y="0"/>
              <a:ext cx="1295233" cy="1509173"/>
            </a:xfrm>
            <a:custGeom>
              <a:rect b="b" l="l" r="r" t="t"/>
              <a:pathLst>
                <a:path extrusionOk="0" h="1509173" w="1295233">
                  <a:moveTo>
                    <a:pt x="0" y="0"/>
                  </a:moveTo>
                  <a:lnTo>
                    <a:pt x="1295233" y="0"/>
                  </a:lnTo>
                  <a:lnTo>
                    <a:pt x="1295233" y="1509173"/>
                  </a:lnTo>
                  <a:lnTo>
                    <a:pt x="0" y="1509173"/>
                  </a:lnTo>
                  <a:close/>
                </a:path>
              </a:pathLst>
            </a:custGeom>
            <a:solidFill>
              <a:srgbClr val="031E03"/>
            </a:solidFill>
            <a:ln>
              <a:noFill/>
            </a:ln>
          </p:spPr>
        </p:sp>
        <p:sp>
          <p:nvSpPr>
            <p:cNvPr id="359" name="Google Shape;359;p25"/>
            <p:cNvSpPr txBox="1"/>
            <p:nvPr/>
          </p:nvSpPr>
          <p:spPr>
            <a:xfrm>
              <a:off x="0" y="-104775"/>
              <a:ext cx="812800" cy="917575"/>
            </a:xfrm>
            <a:prstGeom prst="rect">
              <a:avLst/>
            </a:prstGeom>
            <a:noFill/>
            <a:ln>
              <a:noFill/>
            </a:ln>
          </p:spPr>
          <p:txBody>
            <a:bodyPr anchorCtr="0" anchor="ctr" bIns="50800" lIns="50800" spcFirstLastPara="1" rIns="50800" wrap="square" tIns="50800">
              <a:noAutofit/>
            </a:bodyPr>
            <a:lstStyle/>
            <a:p>
              <a:pPr indent="0" lvl="0" marL="0" marR="0" rtl="0" algn="ctr">
                <a:lnSpc>
                  <a:spcPct val="169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360" name="Google Shape;360;p25"/>
          <p:cNvPicPr preferRelativeResize="0"/>
          <p:nvPr/>
        </p:nvPicPr>
        <p:blipFill rotWithShape="1">
          <a:blip r:embed="rId5">
            <a:alphaModFix/>
          </a:blip>
          <a:srcRect b="0" l="14047" r="28664" t="0"/>
          <a:stretch/>
        </p:blipFill>
        <p:spPr>
          <a:xfrm>
            <a:off x="12660061" y="663090"/>
            <a:ext cx="4917839" cy="5730140"/>
          </a:xfrm>
          <a:prstGeom prst="rect">
            <a:avLst/>
          </a:prstGeom>
          <a:noFill/>
          <a:ln>
            <a:noFill/>
          </a:ln>
        </p:spPr>
      </p:pic>
      <p:grpSp>
        <p:nvGrpSpPr>
          <p:cNvPr id="361" name="Google Shape;361;p25"/>
          <p:cNvGrpSpPr/>
          <p:nvPr/>
        </p:nvGrpSpPr>
        <p:grpSpPr>
          <a:xfrm>
            <a:off x="6151713" y="-282088"/>
            <a:ext cx="3085991" cy="10649664"/>
            <a:chOff x="0" y="-133350"/>
            <a:chExt cx="812800" cy="2804850"/>
          </a:xfrm>
        </p:grpSpPr>
        <p:sp>
          <p:nvSpPr>
            <p:cNvPr id="362" name="Google Shape;362;p25"/>
            <p:cNvSpPr/>
            <p:nvPr/>
          </p:nvSpPr>
          <p:spPr>
            <a:xfrm>
              <a:off x="0" y="0"/>
              <a:ext cx="15035" cy="2671500"/>
            </a:xfrm>
            <a:custGeom>
              <a:rect b="b" l="l" r="r" t="t"/>
              <a:pathLst>
                <a:path extrusionOk="0" h="2671500" w="15035">
                  <a:moveTo>
                    <a:pt x="0" y="0"/>
                  </a:moveTo>
                  <a:lnTo>
                    <a:pt x="15035" y="0"/>
                  </a:lnTo>
                  <a:lnTo>
                    <a:pt x="15035" y="2671500"/>
                  </a:lnTo>
                  <a:lnTo>
                    <a:pt x="0" y="2671500"/>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5400000" scaled="0"/>
            </a:gradFill>
            <a:ln>
              <a:noFill/>
            </a:ln>
          </p:spPr>
        </p:sp>
        <p:sp>
          <p:nvSpPr>
            <p:cNvPr id="363" name="Google Shape;363;p25"/>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64" name="Google Shape;364;p25"/>
          <p:cNvGrpSpPr/>
          <p:nvPr/>
        </p:nvGrpSpPr>
        <p:grpSpPr>
          <a:xfrm>
            <a:off x="12079202" y="-282088"/>
            <a:ext cx="3085991" cy="10649664"/>
            <a:chOff x="0" y="-133350"/>
            <a:chExt cx="812800" cy="2804850"/>
          </a:xfrm>
        </p:grpSpPr>
        <p:sp>
          <p:nvSpPr>
            <p:cNvPr id="365" name="Google Shape;365;p25"/>
            <p:cNvSpPr/>
            <p:nvPr/>
          </p:nvSpPr>
          <p:spPr>
            <a:xfrm>
              <a:off x="0" y="0"/>
              <a:ext cx="15035" cy="2671500"/>
            </a:xfrm>
            <a:custGeom>
              <a:rect b="b" l="l" r="r" t="t"/>
              <a:pathLst>
                <a:path extrusionOk="0" h="2671500" w="15035">
                  <a:moveTo>
                    <a:pt x="0" y="0"/>
                  </a:moveTo>
                  <a:lnTo>
                    <a:pt x="15035" y="0"/>
                  </a:lnTo>
                  <a:lnTo>
                    <a:pt x="15035" y="2671500"/>
                  </a:lnTo>
                  <a:lnTo>
                    <a:pt x="0" y="2671500"/>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5400000" scaled="0"/>
            </a:gradFill>
            <a:ln>
              <a:noFill/>
            </a:ln>
          </p:spPr>
        </p:sp>
        <p:sp>
          <p:nvSpPr>
            <p:cNvPr id="366" name="Google Shape;366;p25"/>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67" name="Google Shape;367;p25"/>
          <p:cNvSpPr/>
          <p:nvPr/>
        </p:nvSpPr>
        <p:spPr>
          <a:xfrm>
            <a:off x="14762160" y="6804248"/>
            <a:ext cx="4328366" cy="4328366"/>
          </a:xfrm>
          <a:custGeom>
            <a:rect b="b" l="l" r="r" t="t"/>
            <a:pathLst>
              <a:path extrusionOk="0" h="4328366" w="4328366">
                <a:moveTo>
                  <a:pt x="0" y="0"/>
                </a:moveTo>
                <a:lnTo>
                  <a:pt x="4328366" y="0"/>
                </a:lnTo>
                <a:lnTo>
                  <a:pt x="4328366" y="4328367"/>
                </a:lnTo>
                <a:lnTo>
                  <a:pt x="0" y="4328367"/>
                </a:lnTo>
                <a:lnTo>
                  <a:pt x="0" y="0"/>
                </a:lnTo>
                <a:close/>
              </a:path>
            </a:pathLst>
          </a:custGeom>
          <a:blipFill rotWithShape="1">
            <a:blip r:embed="rId6">
              <a:alphaModFix/>
            </a:blip>
            <a:stretch>
              <a:fillRect b="0" l="0" r="0" t="0"/>
            </a:stretch>
          </a:blipFill>
          <a:ln>
            <a:noFill/>
          </a:ln>
        </p:spPr>
      </p:sp>
      <p:sp>
        <p:nvSpPr>
          <p:cNvPr id="368" name="Google Shape;368;p25"/>
          <p:cNvSpPr txBox="1"/>
          <p:nvPr/>
        </p:nvSpPr>
        <p:spPr>
          <a:xfrm>
            <a:off x="793115" y="8037092"/>
            <a:ext cx="3418335" cy="1344295"/>
          </a:xfrm>
          <a:prstGeom prst="rect">
            <a:avLst/>
          </a:prstGeom>
          <a:noFill/>
          <a:ln>
            <a:noFill/>
          </a:ln>
        </p:spPr>
        <p:txBody>
          <a:bodyPr anchorCtr="0" anchor="t" bIns="0" lIns="0" spcFirstLastPara="1" rIns="0" wrap="square" tIns="0">
            <a:spAutoFit/>
          </a:bodyPr>
          <a:lstStyle/>
          <a:p>
            <a:pPr indent="0" lvl="1" marL="0" marR="0" rtl="0" algn="l">
              <a:lnSpc>
                <a:spcPct val="131007"/>
              </a:lnSpc>
              <a:spcBef>
                <a:spcPts val="0"/>
              </a:spcBef>
              <a:spcAft>
                <a:spcPts val="0"/>
              </a:spcAft>
              <a:buNone/>
            </a:pPr>
            <a:r>
              <a:rPr b="0" i="0" lang="en-US" sz="3999" u="none" cap="none" strike="noStrike">
                <a:solidFill>
                  <a:srgbClr val="FBF19D"/>
                </a:solidFill>
                <a:latin typeface="Poppins SemiBold"/>
                <a:ea typeface="Poppins SemiBold"/>
                <a:cs typeface="Poppins SemiBold"/>
                <a:sym typeface="Poppins SemiBold"/>
              </a:rPr>
              <a:t>PROJECT NAME</a:t>
            </a:r>
            <a:endParaRPr/>
          </a:p>
        </p:txBody>
      </p:sp>
      <p:sp>
        <p:nvSpPr>
          <p:cNvPr id="369" name="Google Shape;369;p25"/>
          <p:cNvSpPr txBox="1"/>
          <p:nvPr/>
        </p:nvSpPr>
        <p:spPr>
          <a:xfrm>
            <a:off x="6754897" y="1354890"/>
            <a:ext cx="3418335" cy="1344295"/>
          </a:xfrm>
          <a:prstGeom prst="rect">
            <a:avLst/>
          </a:prstGeom>
          <a:noFill/>
          <a:ln>
            <a:noFill/>
          </a:ln>
        </p:spPr>
        <p:txBody>
          <a:bodyPr anchorCtr="0" anchor="t" bIns="0" lIns="0" spcFirstLastPara="1" rIns="0" wrap="square" tIns="0">
            <a:spAutoFit/>
          </a:bodyPr>
          <a:lstStyle/>
          <a:p>
            <a:pPr indent="0" lvl="1" marL="0" marR="0" rtl="0" algn="l">
              <a:lnSpc>
                <a:spcPct val="131007"/>
              </a:lnSpc>
              <a:spcBef>
                <a:spcPts val="0"/>
              </a:spcBef>
              <a:spcAft>
                <a:spcPts val="0"/>
              </a:spcAft>
              <a:buNone/>
            </a:pPr>
            <a:r>
              <a:rPr b="0" i="0" lang="en-US" sz="3999" u="none" cap="none" strike="noStrike">
                <a:solidFill>
                  <a:srgbClr val="FBF19D"/>
                </a:solidFill>
                <a:latin typeface="Poppins SemiBold"/>
                <a:ea typeface="Poppins SemiBold"/>
                <a:cs typeface="Poppins SemiBold"/>
                <a:sym typeface="Poppins SemiBold"/>
              </a:rPr>
              <a:t>PROJECT NAME</a:t>
            </a:r>
            <a:endParaRPr/>
          </a:p>
        </p:txBody>
      </p:sp>
      <p:sp>
        <p:nvSpPr>
          <p:cNvPr id="370" name="Google Shape;370;p25"/>
          <p:cNvSpPr txBox="1"/>
          <p:nvPr/>
        </p:nvSpPr>
        <p:spPr>
          <a:xfrm>
            <a:off x="12639254" y="7292261"/>
            <a:ext cx="3418335" cy="1344295"/>
          </a:xfrm>
          <a:prstGeom prst="rect">
            <a:avLst/>
          </a:prstGeom>
          <a:noFill/>
          <a:ln>
            <a:noFill/>
          </a:ln>
        </p:spPr>
        <p:txBody>
          <a:bodyPr anchorCtr="0" anchor="t" bIns="0" lIns="0" spcFirstLastPara="1" rIns="0" wrap="square" tIns="0">
            <a:spAutoFit/>
          </a:bodyPr>
          <a:lstStyle/>
          <a:p>
            <a:pPr indent="0" lvl="1" marL="0" marR="0" rtl="0" algn="l">
              <a:lnSpc>
                <a:spcPct val="131007"/>
              </a:lnSpc>
              <a:spcBef>
                <a:spcPts val="0"/>
              </a:spcBef>
              <a:spcAft>
                <a:spcPts val="0"/>
              </a:spcAft>
              <a:buNone/>
            </a:pPr>
            <a:r>
              <a:rPr b="0" i="0" lang="en-US" sz="3999" u="none" cap="none" strike="noStrike">
                <a:solidFill>
                  <a:srgbClr val="FBF19D"/>
                </a:solidFill>
                <a:latin typeface="Poppins SemiBold"/>
                <a:ea typeface="Poppins SemiBold"/>
                <a:cs typeface="Poppins SemiBold"/>
                <a:sym typeface="Poppins SemiBold"/>
              </a:rPr>
              <a:t>PROJECT NAME</a:t>
            </a:r>
            <a:endParaRPr/>
          </a:p>
        </p:txBody>
      </p:sp>
      <p:sp>
        <p:nvSpPr>
          <p:cNvPr id="371" name="Google Shape;371;p25"/>
          <p:cNvSpPr txBox="1"/>
          <p:nvPr/>
        </p:nvSpPr>
        <p:spPr>
          <a:xfrm>
            <a:off x="793115" y="7434779"/>
            <a:ext cx="2479726" cy="456946"/>
          </a:xfrm>
          <a:prstGeom prst="rect">
            <a:avLst/>
          </a:prstGeom>
          <a:noFill/>
          <a:ln>
            <a:noFill/>
          </a:ln>
        </p:spPr>
        <p:txBody>
          <a:bodyPr anchorCtr="0" anchor="t" bIns="0" lIns="0" spcFirstLastPara="1" rIns="0" wrap="square" tIns="0">
            <a:spAutoFit/>
          </a:bodyPr>
          <a:lstStyle/>
          <a:p>
            <a:pPr indent="0" lvl="1" marL="0" marR="0" rtl="0" algn="l">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OCTOBER</a:t>
            </a:r>
            <a:endParaRPr/>
          </a:p>
        </p:txBody>
      </p:sp>
      <p:sp>
        <p:nvSpPr>
          <p:cNvPr id="372" name="Google Shape;372;p25"/>
          <p:cNvSpPr txBox="1"/>
          <p:nvPr/>
        </p:nvSpPr>
        <p:spPr>
          <a:xfrm>
            <a:off x="6754897" y="752578"/>
            <a:ext cx="2479726" cy="456946"/>
          </a:xfrm>
          <a:prstGeom prst="rect">
            <a:avLst/>
          </a:prstGeom>
          <a:noFill/>
          <a:ln>
            <a:noFill/>
          </a:ln>
        </p:spPr>
        <p:txBody>
          <a:bodyPr anchorCtr="0" anchor="t" bIns="0" lIns="0" spcFirstLastPara="1" rIns="0" wrap="square" tIns="0">
            <a:spAutoFit/>
          </a:bodyPr>
          <a:lstStyle/>
          <a:p>
            <a:pPr indent="0" lvl="1" marL="0" marR="0" rtl="0" algn="l">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NOVEMBER</a:t>
            </a:r>
            <a:endParaRPr/>
          </a:p>
        </p:txBody>
      </p:sp>
      <p:sp>
        <p:nvSpPr>
          <p:cNvPr id="373" name="Google Shape;373;p25"/>
          <p:cNvSpPr txBox="1"/>
          <p:nvPr/>
        </p:nvSpPr>
        <p:spPr>
          <a:xfrm>
            <a:off x="12639254" y="6689948"/>
            <a:ext cx="2479726" cy="456946"/>
          </a:xfrm>
          <a:prstGeom prst="rect">
            <a:avLst/>
          </a:prstGeom>
          <a:noFill/>
          <a:ln>
            <a:noFill/>
          </a:ln>
        </p:spPr>
        <p:txBody>
          <a:bodyPr anchorCtr="0" anchor="t" bIns="0" lIns="0" spcFirstLastPara="1" rIns="0" wrap="square" tIns="0">
            <a:spAutoFit/>
          </a:bodyPr>
          <a:lstStyle/>
          <a:p>
            <a:pPr indent="0" lvl="1" marL="0" marR="0" rtl="0" algn="l">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DECEMBER</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377" name="Shape 377"/>
        <p:cNvGrpSpPr/>
        <p:nvPr/>
      </p:nvGrpSpPr>
      <p:grpSpPr>
        <a:xfrm>
          <a:off x="0" y="0"/>
          <a:ext cx="0" cy="0"/>
          <a:chOff x="0" y="0"/>
          <a:chExt cx="0" cy="0"/>
        </a:xfrm>
      </p:grpSpPr>
      <p:grpSp>
        <p:nvGrpSpPr>
          <p:cNvPr id="378" name="Google Shape;378;p26"/>
          <p:cNvGrpSpPr/>
          <p:nvPr/>
        </p:nvGrpSpPr>
        <p:grpSpPr>
          <a:xfrm>
            <a:off x="224225" y="-282088"/>
            <a:ext cx="17839551" cy="10344864"/>
            <a:chOff x="0" y="-133350"/>
            <a:chExt cx="4698483" cy="2724573"/>
          </a:xfrm>
        </p:grpSpPr>
        <p:sp>
          <p:nvSpPr>
            <p:cNvPr id="379" name="Google Shape;379;p26"/>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380" name="Google Shape;380;p26"/>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81" name="Google Shape;381;p26"/>
          <p:cNvSpPr/>
          <p:nvPr/>
        </p:nvSpPr>
        <p:spPr>
          <a:xfrm>
            <a:off x="1960266" y="5995474"/>
            <a:ext cx="4893104" cy="364759"/>
          </a:xfrm>
          <a:custGeom>
            <a:rect b="b" l="l" r="r" t="t"/>
            <a:pathLst>
              <a:path extrusionOk="0" h="364759" w="4893104">
                <a:moveTo>
                  <a:pt x="0" y="0"/>
                </a:moveTo>
                <a:lnTo>
                  <a:pt x="4893104" y="0"/>
                </a:lnTo>
                <a:lnTo>
                  <a:pt x="4893104" y="364758"/>
                </a:lnTo>
                <a:lnTo>
                  <a:pt x="0" y="364758"/>
                </a:lnTo>
                <a:lnTo>
                  <a:pt x="0" y="0"/>
                </a:lnTo>
                <a:close/>
              </a:path>
            </a:pathLst>
          </a:custGeom>
          <a:blipFill rotWithShape="1">
            <a:blip r:embed="rId3">
              <a:alphaModFix/>
            </a:blip>
            <a:stretch>
              <a:fillRect b="0" l="0" r="0" t="0"/>
            </a:stretch>
          </a:blipFill>
          <a:ln>
            <a:noFill/>
          </a:ln>
        </p:spPr>
      </p:sp>
      <p:sp>
        <p:nvSpPr>
          <p:cNvPr id="382" name="Google Shape;382;p26"/>
          <p:cNvSpPr/>
          <p:nvPr/>
        </p:nvSpPr>
        <p:spPr>
          <a:xfrm>
            <a:off x="6700543" y="5995474"/>
            <a:ext cx="4893104" cy="364759"/>
          </a:xfrm>
          <a:custGeom>
            <a:rect b="b" l="l" r="r" t="t"/>
            <a:pathLst>
              <a:path extrusionOk="0" h="364759" w="4893104">
                <a:moveTo>
                  <a:pt x="0" y="0"/>
                </a:moveTo>
                <a:lnTo>
                  <a:pt x="4893103" y="0"/>
                </a:lnTo>
                <a:lnTo>
                  <a:pt x="4893103" y="364758"/>
                </a:lnTo>
                <a:lnTo>
                  <a:pt x="0" y="364758"/>
                </a:lnTo>
                <a:lnTo>
                  <a:pt x="0" y="0"/>
                </a:lnTo>
                <a:close/>
              </a:path>
            </a:pathLst>
          </a:custGeom>
          <a:blipFill rotWithShape="1">
            <a:blip r:embed="rId3">
              <a:alphaModFix/>
            </a:blip>
            <a:stretch>
              <a:fillRect b="0" l="0" r="0" t="0"/>
            </a:stretch>
          </a:blipFill>
          <a:ln>
            <a:noFill/>
          </a:ln>
        </p:spPr>
      </p:sp>
      <p:sp>
        <p:nvSpPr>
          <p:cNvPr id="383" name="Google Shape;383;p26"/>
          <p:cNvSpPr/>
          <p:nvPr/>
        </p:nvSpPr>
        <p:spPr>
          <a:xfrm>
            <a:off x="11434630" y="5995474"/>
            <a:ext cx="4893104" cy="364759"/>
          </a:xfrm>
          <a:custGeom>
            <a:rect b="b" l="l" r="r" t="t"/>
            <a:pathLst>
              <a:path extrusionOk="0" h="364759" w="4893104">
                <a:moveTo>
                  <a:pt x="0" y="0"/>
                </a:moveTo>
                <a:lnTo>
                  <a:pt x="4893104" y="0"/>
                </a:lnTo>
                <a:lnTo>
                  <a:pt x="4893104" y="364758"/>
                </a:lnTo>
                <a:lnTo>
                  <a:pt x="0" y="364758"/>
                </a:lnTo>
                <a:lnTo>
                  <a:pt x="0" y="0"/>
                </a:lnTo>
                <a:close/>
              </a:path>
            </a:pathLst>
          </a:custGeom>
          <a:blipFill rotWithShape="1">
            <a:blip r:embed="rId3">
              <a:alphaModFix/>
            </a:blip>
            <a:stretch>
              <a:fillRect b="0" l="0" r="0" t="0"/>
            </a:stretch>
          </a:blipFill>
          <a:ln>
            <a:noFill/>
          </a:ln>
        </p:spPr>
      </p:sp>
      <p:sp>
        <p:nvSpPr>
          <p:cNvPr id="384" name="Google Shape;384;p26"/>
          <p:cNvSpPr txBox="1"/>
          <p:nvPr/>
        </p:nvSpPr>
        <p:spPr>
          <a:xfrm>
            <a:off x="5279484" y="962025"/>
            <a:ext cx="7729031"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MARKETING PLAN</a:t>
            </a:r>
            <a:endParaRPr/>
          </a:p>
        </p:txBody>
      </p:sp>
      <p:sp>
        <p:nvSpPr>
          <p:cNvPr id="385" name="Google Shape;385;p26"/>
          <p:cNvSpPr txBox="1"/>
          <p:nvPr/>
        </p:nvSpPr>
        <p:spPr>
          <a:xfrm>
            <a:off x="3166955" y="5029200"/>
            <a:ext cx="2479726" cy="456946"/>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PHASE 1</a:t>
            </a:r>
            <a:endParaRPr/>
          </a:p>
        </p:txBody>
      </p:sp>
      <p:sp>
        <p:nvSpPr>
          <p:cNvPr id="386" name="Google Shape;386;p26"/>
          <p:cNvSpPr txBox="1"/>
          <p:nvPr/>
        </p:nvSpPr>
        <p:spPr>
          <a:xfrm>
            <a:off x="7907231" y="6914788"/>
            <a:ext cx="2479726" cy="456946"/>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PHASE 2</a:t>
            </a:r>
            <a:endParaRPr/>
          </a:p>
        </p:txBody>
      </p:sp>
      <p:sp>
        <p:nvSpPr>
          <p:cNvPr id="387" name="Google Shape;387;p26"/>
          <p:cNvSpPr txBox="1"/>
          <p:nvPr/>
        </p:nvSpPr>
        <p:spPr>
          <a:xfrm>
            <a:off x="12641319" y="5029200"/>
            <a:ext cx="2479726" cy="456946"/>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PHASE 3</a:t>
            </a:r>
            <a:endParaRPr/>
          </a:p>
        </p:txBody>
      </p:sp>
      <p:sp>
        <p:nvSpPr>
          <p:cNvPr id="388" name="Google Shape;388;p26"/>
          <p:cNvSpPr txBox="1"/>
          <p:nvPr/>
        </p:nvSpPr>
        <p:spPr>
          <a:xfrm>
            <a:off x="2423836" y="6924313"/>
            <a:ext cx="3965964" cy="1516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Lorem ipsum dolor sit amet, consectetur adipiscing elit, sed do eiusmod tempor incididunt ut labore et dolore magna aliqua.</a:t>
            </a:r>
            <a:endParaRPr/>
          </a:p>
        </p:txBody>
      </p:sp>
      <p:sp>
        <p:nvSpPr>
          <p:cNvPr id="389" name="Google Shape;389;p26"/>
          <p:cNvSpPr txBox="1"/>
          <p:nvPr/>
        </p:nvSpPr>
        <p:spPr>
          <a:xfrm>
            <a:off x="11898200" y="6924313"/>
            <a:ext cx="3965964" cy="1516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Lorem ipsum dolor sit amet, consectetur adipiscing elit, sed do eiusmod tempor incididunt ut labore et dolore magna aliqua.</a:t>
            </a:r>
            <a:endParaRPr/>
          </a:p>
        </p:txBody>
      </p:sp>
      <p:sp>
        <p:nvSpPr>
          <p:cNvPr id="390" name="Google Shape;390;p26"/>
          <p:cNvSpPr txBox="1"/>
          <p:nvPr/>
        </p:nvSpPr>
        <p:spPr>
          <a:xfrm>
            <a:off x="7161018" y="3784864"/>
            <a:ext cx="3965964" cy="1516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Lorem ipsum dolor sit amet, consectetur adipiscing elit, sed do eiusmod tempor incididunt ut labore et dolore magna aliqua.</a:t>
            </a:r>
            <a:endParaRPr/>
          </a:p>
        </p:txBody>
      </p:sp>
      <p:sp>
        <p:nvSpPr>
          <p:cNvPr id="391" name="Google Shape;391;p26"/>
          <p:cNvSpPr/>
          <p:nvPr/>
        </p:nvSpPr>
        <p:spPr>
          <a:xfrm rot="-1084796">
            <a:off x="14295211" y="1133973"/>
            <a:ext cx="2578700" cy="2819652"/>
          </a:xfrm>
          <a:custGeom>
            <a:rect b="b" l="l" r="r" t="t"/>
            <a:pathLst>
              <a:path extrusionOk="0" h="2819652" w="2578700">
                <a:moveTo>
                  <a:pt x="0" y="0"/>
                </a:moveTo>
                <a:lnTo>
                  <a:pt x="2578701" y="0"/>
                </a:lnTo>
                <a:lnTo>
                  <a:pt x="2578701" y="2819653"/>
                </a:lnTo>
                <a:lnTo>
                  <a:pt x="0" y="2819653"/>
                </a:lnTo>
                <a:lnTo>
                  <a:pt x="0" y="0"/>
                </a:lnTo>
                <a:close/>
              </a:path>
            </a:pathLst>
          </a:custGeom>
          <a:blipFill rotWithShape="1">
            <a:blip r:embed="rId4">
              <a:alphaModFix/>
            </a:blip>
            <a:stretch>
              <a:fillRect b="0" l="0" r="0" t="0"/>
            </a:stretch>
          </a:blipFill>
          <a:ln>
            <a:noFill/>
          </a:ln>
        </p:spPr>
      </p:sp>
      <p:sp>
        <p:nvSpPr>
          <p:cNvPr id="392" name="Google Shape;392;p26"/>
          <p:cNvSpPr/>
          <p:nvPr/>
        </p:nvSpPr>
        <p:spPr>
          <a:xfrm rot="1093955">
            <a:off x="1416587" y="1133973"/>
            <a:ext cx="2578700" cy="2819652"/>
          </a:xfrm>
          <a:custGeom>
            <a:rect b="b" l="l" r="r" t="t"/>
            <a:pathLst>
              <a:path extrusionOk="0" h="2819652" w="2578700">
                <a:moveTo>
                  <a:pt x="0" y="0"/>
                </a:moveTo>
                <a:lnTo>
                  <a:pt x="2578700" y="0"/>
                </a:lnTo>
                <a:lnTo>
                  <a:pt x="2578700" y="2819653"/>
                </a:lnTo>
                <a:lnTo>
                  <a:pt x="0" y="2819653"/>
                </a:lnTo>
                <a:lnTo>
                  <a:pt x="0" y="0"/>
                </a:lnTo>
                <a:close/>
              </a:path>
            </a:pathLst>
          </a:custGeom>
          <a:blipFill rotWithShape="1">
            <a:blip r:embed="rId5">
              <a:alphaModFix/>
            </a:blip>
            <a:stretch>
              <a:fillRect b="0" l="0" r="0" t="0"/>
            </a:stretch>
          </a:blipFill>
          <a:ln>
            <a:noFill/>
          </a:ln>
        </p:spPr>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396" name="Shape 396"/>
        <p:cNvGrpSpPr/>
        <p:nvPr/>
      </p:nvGrpSpPr>
      <p:grpSpPr>
        <a:xfrm>
          <a:off x="0" y="0"/>
          <a:ext cx="0" cy="0"/>
          <a:chOff x="0" y="0"/>
          <a:chExt cx="0" cy="0"/>
        </a:xfrm>
      </p:grpSpPr>
      <p:grpSp>
        <p:nvGrpSpPr>
          <p:cNvPr id="397" name="Google Shape;397;p27"/>
          <p:cNvGrpSpPr/>
          <p:nvPr/>
        </p:nvGrpSpPr>
        <p:grpSpPr>
          <a:xfrm>
            <a:off x="224225" y="-282088"/>
            <a:ext cx="17839551" cy="10344864"/>
            <a:chOff x="0" y="-133350"/>
            <a:chExt cx="4698483" cy="2724573"/>
          </a:xfrm>
        </p:grpSpPr>
        <p:sp>
          <p:nvSpPr>
            <p:cNvPr id="398" name="Google Shape;398;p27"/>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399" name="Google Shape;399;p27"/>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00" name="Google Shape;400;p27"/>
          <p:cNvSpPr txBox="1"/>
          <p:nvPr/>
        </p:nvSpPr>
        <p:spPr>
          <a:xfrm>
            <a:off x="2616965" y="8687723"/>
            <a:ext cx="13054070"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What can you say about your projects? Share it here!</a:t>
            </a:r>
            <a:endParaRPr/>
          </a:p>
        </p:txBody>
      </p:sp>
      <p:pic>
        <p:nvPicPr>
          <p:cNvPr id="401" name="Google Shape;401;p27"/>
          <p:cNvPicPr preferRelativeResize="0"/>
          <p:nvPr/>
        </p:nvPicPr>
        <p:blipFill rotWithShape="1">
          <a:blip r:embed="rId3">
            <a:alphaModFix/>
          </a:blip>
          <a:srcRect b="12713" l="27665" r="0" t="18532"/>
          <a:stretch/>
        </p:blipFill>
        <p:spPr>
          <a:xfrm>
            <a:off x="710930" y="2627032"/>
            <a:ext cx="3707413" cy="5285880"/>
          </a:xfrm>
          <a:prstGeom prst="rect">
            <a:avLst/>
          </a:prstGeom>
          <a:noFill/>
          <a:ln>
            <a:noFill/>
          </a:ln>
        </p:spPr>
      </p:pic>
      <p:pic>
        <p:nvPicPr>
          <p:cNvPr id="402" name="Google Shape;402;p27"/>
          <p:cNvPicPr preferRelativeResize="0"/>
          <p:nvPr/>
        </p:nvPicPr>
        <p:blipFill rotWithShape="1">
          <a:blip r:embed="rId4">
            <a:alphaModFix/>
          </a:blip>
          <a:srcRect b="3855" l="28418" r="30825" t="8982"/>
          <a:stretch/>
        </p:blipFill>
        <p:spPr>
          <a:xfrm>
            <a:off x="13869657" y="2627032"/>
            <a:ext cx="3707413" cy="5285880"/>
          </a:xfrm>
          <a:prstGeom prst="rect">
            <a:avLst/>
          </a:prstGeom>
          <a:noFill/>
          <a:ln>
            <a:noFill/>
          </a:ln>
        </p:spPr>
      </p:pic>
      <p:pic>
        <p:nvPicPr>
          <p:cNvPr id="403" name="Google Shape;403;p27"/>
          <p:cNvPicPr preferRelativeResize="0"/>
          <p:nvPr/>
        </p:nvPicPr>
        <p:blipFill rotWithShape="1">
          <a:blip r:embed="rId5">
            <a:alphaModFix/>
          </a:blip>
          <a:srcRect b="5339" l="0" r="0" t="5339"/>
          <a:stretch/>
        </p:blipFill>
        <p:spPr>
          <a:xfrm>
            <a:off x="4805093" y="2627032"/>
            <a:ext cx="4143845" cy="2467525"/>
          </a:xfrm>
          <a:prstGeom prst="rect">
            <a:avLst/>
          </a:prstGeom>
          <a:noFill/>
          <a:ln>
            <a:noFill/>
          </a:ln>
        </p:spPr>
      </p:pic>
      <p:pic>
        <p:nvPicPr>
          <p:cNvPr id="404" name="Google Shape;404;p27"/>
          <p:cNvPicPr preferRelativeResize="0"/>
          <p:nvPr/>
        </p:nvPicPr>
        <p:blipFill rotWithShape="1">
          <a:blip r:embed="rId6">
            <a:alphaModFix/>
          </a:blip>
          <a:srcRect b="0" l="28047" r="19689" t="0"/>
          <a:stretch/>
        </p:blipFill>
        <p:spPr>
          <a:xfrm>
            <a:off x="9336470" y="2627032"/>
            <a:ext cx="4143845" cy="5285880"/>
          </a:xfrm>
          <a:prstGeom prst="rect">
            <a:avLst/>
          </a:prstGeom>
          <a:noFill/>
          <a:ln>
            <a:noFill/>
          </a:ln>
        </p:spPr>
      </p:pic>
      <p:pic>
        <p:nvPicPr>
          <p:cNvPr id="405" name="Google Shape;405;p27"/>
          <p:cNvPicPr preferRelativeResize="0"/>
          <p:nvPr/>
        </p:nvPicPr>
        <p:blipFill rotWithShape="1">
          <a:blip r:embed="rId7">
            <a:alphaModFix/>
          </a:blip>
          <a:srcRect b="5339" l="0" r="0" t="5339"/>
          <a:stretch/>
        </p:blipFill>
        <p:spPr>
          <a:xfrm>
            <a:off x="4805093" y="5445387"/>
            <a:ext cx="4143845" cy="2467525"/>
          </a:xfrm>
          <a:prstGeom prst="rect">
            <a:avLst/>
          </a:prstGeom>
          <a:noFill/>
          <a:ln>
            <a:noFill/>
          </a:ln>
        </p:spPr>
      </p:pic>
      <p:sp>
        <p:nvSpPr>
          <p:cNvPr id="406" name="Google Shape;406;p27"/>
          <p:cNvSpPr/>
          <p:nvPr/>
        </p:nvSpPr>
        <p:spPr>
          <a:xfrm>
            <a:off x="16130204" y="7374088"/>
            <a:ext cx="2194947" cy="2688688"/>
          </a:xfrm>
          <a:custGeom>
            <a:rect b="b" l="l" r="r" t="t"/>
            <a:pathLst>
              <a:path extrusionOk="0" h="2688688" w="2194947">
                <a:moveTo>
                  <a:pt x="0" y="0"/>
                </a:moveTo>
                <a:lnTo>
                  <a:pt x="2194947" y="0"/>
                </a:lnTo>
                <a:lnTo>
                  <a:pt x="2194947" y="2688687"/>
                </a:lnTo>
                <a:lnTo>
                  <a:pt x="0" y="2688687"/>
                </a:lnTo>
                <a:lnTo>
                  <a:pt x="0" y="0"/>
                </a:lnTo>
                <a:close/>
              </a:path>
            </a:pathLst>
          </a:custGeom>
          <a:blipFill rotWithShape="1">
            <a:blip r:embed="rId8">
              <a:alphaModFix/>
            </a:blip>
            <a:stretch>
              <a:fillRect b="0" l="0" r="0" t="0"/>
            </a:stretch>
          </a:blipFill>
          <a:ln>
            <a:noFill/>
          </a:ln>
        </p:spPr>
      </p:sp>
      <p:sp>
        <p:nvSpPr>
          <p:cNvPr id="407" name="Google Shape;407;p27"/>
          <p:cNvSpPr txBox="1"/>
          <p:nvPr/>
        </p:nvSpPr>
        <p:spPr>
          <a:xfrm>
            <a:off x="5279484" y="781050"/>
            <a:ext cx="7729031"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GALLERY IMAGE</a:t>
            </a:r>
            <a:endParaRPr/>
          </a:p>
        </p:txBody>
      </p:sp>
      <p:sp>
        <p:nvSpPr>
          <p:cNvPr id="408" name="Google Shape;408;p27"/>
          <p:cNvSpPr/>
          <p:nvPr/>
        </p:nvSpPr>
        <p:spPr>
          <a:xfrm flipH="1">
            <a:off x="679544" y="7597058"/>
            <a:ext cx="4100552" cy="2475242"/>
          </a:xfrm>
          <a:custGeom>
            <a:rect b="b" l="l" r="r" t="t"/>
            <a:pathLst>
              <a:path extrusionOk="0" h="2475242" w="4100552">
                <a:moveTo>
                  <a:pt x="4100552" y="0"/>
                </a:moveTo>
                <a:lnTo>
                  <a:pt x="0" y="0"/>
                </a:lnTo>
                <a:lnTo>
                  <a:pt x="0" y="2475242"/>
                </a:lnTo>
                <a:lnTo>
                  <a:pt x="4100552" y="2475242"/>
                </a:lnTo>
                <a:lnTo>
                  <a:pt x="4100552" y="0"/>
                </a:lnTo>
                <a:close/>
              </a:path>
            </a:pathLst>
          </a:custGeom>
          <a:blipFill rotWithShape="1">
            <a:blip r:embed="rId9">
              <a:alphaModFix/>
            </a:blip>
            <a:stretch>
              <a:fillRect b="0" l="0" r="0" t="0"/>
            </a:stretch>
          </a:blipFill>
          <a:ln>
            <a:noFill/>
          </a:ln>
        </p:spPr>
      </p:sp>
      <p:sp>
        <p:nvSpPr>
          <p:cNvPr id="409" name="Google Shape;409;p27"/>
          <p:cNvSpPr/>
          <p:nvPr/>
        </p:nvSpPr>
        <p:spPr>
          <a:xfrm>
            <a:off x="751907" y="1298095"/>
            <a:ext cx="4486601" cy="232734"/>
          </a:xfrm>
          <a:custGeom>
            <a:rect b="b" l="l" r="r" t="t"/>
            <a:pathLst>
              <a:path extrusionOk="0" h="232734" w="4486601">
                <a:moveTo>
                  <a:pt x="0" y="0"/>
                </a:moveTo>
                <a:lnTo>
                  <a:pt x="4486600" y="0"/>
                </a:lnTo>
                <a:lnTo>
                  <a:pt x="4486600" y="232735"/>
                </a:lnTo>
                <a:lnTo>
                  <a:pt x="0" y="232735"/>
                </a:lnTo>
                <a:lnTo>
                  <a:pt x="0" y="0"/>
                </a:lnTo>
                <a:close/>
              </a:path>
            </a:pathLst>
          </a:custGeom>
          <a:blipFill rotWithShape="1">
            <a:blip r:embed="rId10">
              <a:alphaModFix/>
            </a:blip>
            <a:stretch>
              <a:fillRect b="-16147" l="-868" r="-956" t="-23042"/>
            </a:stretch>
          </a:blipFill>
          <a:ln>
            <a:noFill/>
          </a:ln>
        </p:spPr>
      </p:sp>
      <p:sp>
        <p:nvSpPr>
          <p:cNvPr id="410" name="Google Shape;410;p27"/>
          <p:cNvSpPr/>
          <p:nvPr/>
        </p:nvSpPr>
        <p:spPr>
          <a:xfrm>
            <a:off x="13049493" y="1298095"/>
            <a:ext cx="4486601" cy="232734"/>
          </a:xfrm>
          <a:custGeom>
            <a:rect b="b" l="l" r="r" t="t"/>
            <a:pathLst>
              <a:path extrusionOk="0" h="232734" w="4486601">
                <a:moveTo>
                  <a:pt x="0" y="0"/>
                </a:moveTo>
                <a:lnTo>
                  <a:pt x="4486600" y="0"/>
                </a:lnTo>
                <a:lnTo>
                  <a:pt x="4486600" y="232735"/>
                </a:lnTo>
                <a:lnTo>
                  <a:pt x="0" y="232735"/>
                </a:lnTo>
                <a:lnTo>
                  <a:pt x="0" y="0"/>
                </a:lnTo>
                <a:close/>
              </a:path>
            </a:pathLst>
          </a:custGeom>
          <a:blipFill rotWithShape="1">
            <a:blip r:embed="rId10">
              <a:alphaModFix/>
            </a:blip>
            <a:stretch>
              <a:fillRect b="-16147" l="-868" r="-956" t="-23042"/>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414" name="Shape 414"/>
        <p:cNvGrpSpPr/>
        <p:nvPr/>
      </p:nvGrpSpPr>
      <p:grpSpPr>
        <a:xfrm>
          <a:off x="0" y="0"/>
          <a:ext cx="0" cy="0"/>
          <a:chOff x="0" y="0"/>
          <a:chExt cx="0" cy="0"/>
        </a:xfrm>
      </p:grpSpPr>
      <p:grpSp>
        <p:nvGrpSpPr>
          <p:cNvPr id="415" name="Google Shape;415;p28"/>
          <p:cNvGrpSpPr/>
          <p:nvPr/>
        </p:nvGrpSpPr>
        <p:grpSpPr>
          <a:xfrm>
            <a:off x="224225" y="-282088"/>
            <a:ext cx="17839551" cy="10344864"/>
            <a:chOff x="0" y="-133350"/>
            <a:chExt cx="4698483" cy="2724573"/>
          </a:xfrm>
        </p:grpSpPr>
        <p:sp>
          <p:nvSpPr>
            <p:cNvPr id="416" name="Google Shape;416;p28"/>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417" name="Google Shape;417;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8" name="Google Shape;418;p28"/>
          <p:cNvGrpSpPr/>
          <p:nvPr/>
        </p:nvGrpSpPr>
        <p:grpSpPr>
          <a:xfrm>
            <a:off x="3129838" y="1680976"/>
            <a:ext cx="3870866" cy="3592414"/>
            <a:chOff x="0" y="-133350"/>
            <a:chExt cx="1019487" cy="946150"/>
          </a:xfrm>
        </p:grpSpPr>
        <p:sp>
          <p:nvSpPr>
            <p:cNvPr id="419" name="Google Shape;419;p28"/>
            <p:cNvSpPr/>
            <p:nvPr/>
          </p:nvSpPr>
          <p:spPr>
            <a:xfrm>
              <a:off x="0" y="0"/>
              <a:ext cx="1019487" cy="156121"/>
            </a:xfrm>
            <a:custGeom>
              <a:rect b="b" l="l" r="r" t="t"/>
              <a:pathLst>
                <a:path extrusionOk="0" h="156121" w="1019487">
                  <a:moveTo>
                    <a:pt x="0" y="0"/>
                  </a:moveTo>
                  <a:lnTo>
                    <a:pt x="1019487" y="0"/>
                  </a:lnTo>
                  <a:lnTo>
                    <a:pt x="1019487" y="156121"/>
                  </a:lnTo>
                  <a:lnTo>
                    <a:pt x="0" y="15612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20" name="Google Shape;420;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1" name="Google Shape;421;p28"/>
          <p:cNvGrpSpPr/>
          <p:nvPr/>
        </p:nvGrpSpPr>
        <p:grpSpPr>
          <a:xfrm>
            <a:off x="11287296" y="1680976"/>
            <a:ext cx="3870866" cy="3592414"/>
            <a:chOff x="0" y="-133350"/>
            <a:chExt cx="1019487" cy="946150"/>
          </a:xfrm>
        </p:grpSpPr>
        <p:sp>
          <p:nvSpPr>
            <p:cNvPr id="422" name="Google Shape;422;p28"/>
            <p:cNvSpPr/>
            <p:nvPr/>
          </p:nvSpPr>
          <p:spPr>
            <a:xfrm>
              <a:off x="0" y="0"/>
              <a:ext cx="1019487" cy="156121"/>
            </a:xfrm>
            <a:custGeom>
              <a:rect b="b" l="l" r="r" t="t"/>
              <a:pathLst>
                <a:path extrusionOk="0" h="156121" w="1019487">
                  <a:moveTo>
                    <a:pt x="0" y="0"/>
                  </a:moveTo>
                  <a:lnTo>
                    <a:pt x="1019487" y="0"/>
                  </a:lnTo>
                  <a:lnTo>
                    <a:pt x="1019487" y="156121"/>
                  </a:lnTo>
                  <a:lnTo>
                    <a:pt x="0" y="15612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23" name="Google Shape;423;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4" name="Google Shape;424;p28"/>
          <p:cNvGrpSpPr/>
          <p:nvPr/>
        </p:nvGrpSpPr>
        <p:grpSpPr>
          <a:xfrm>
            <a:off x="1194405" y="6008405"/>
            <a:ext cx="3870866" cy="3592414"/>
            <a:chOff x="0" y="-133350"/>
            <a:chExt cx="1019487" cy="946150"/>
          </a:xfrm>
        </p:grpSpPr>
        <p:sp>
          <p:nvSpPr>
            <p:cNvPr id="425" name="Google Shape;425;p28"/>
            <p:cNvSpPr/>
            <p:nvPr/>
          </p:nvSpPr>
          <p:spPr>
            <a:xfrm>
              <a:off x="0" y="0"/>
              <a:ext cx="1019487" cy="156121"/>
            </a:xfrm>
            <a:custGeom>
              <a:rect b="b" l="l" r="r" t="t"/>
              <a:pathLst>
                <a:path extrusionOk="0" h="156121" w="1019487">
                  <a:moveTo>
                    <a:pt x="0" y="0"/>
                  </a:moveTo>
                  <a:lnTo>
                    <a:pt x="1019487" y="0"/>
                  </a:lnTo>
                  <a:lnTo>
                    <a:pt x="1019487" y="156121"/>
                  </a:lnTo>
                  <a:lnTo>
                    <a:pt x="0" y="15612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26" name="Google Shape;426;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27" name="Google Shape;427;p28"/>
          <p:cNvGrpSpPr/>
          <p:nvPr/>
        </p:nvGrpSpPr>
        <p:grpSpPr>
          <a:xfrm>
            <a:off x="13222729" y="6008405"/>
            <a:ext cx="3870866" cy="3592414"/>
            <a:chOff x="0" y="-133350"/>
            <a:chExt cx="1019487" cy="946150"/>
          </a:xfrm>
        </p:grpSpPr>
        <p:sp>
          <p:nvSpPr>
            <p:cNvPr id="428" name="Google Shape;428;p28"/>
            <p:cNvSpPr/>
            <p:nvPr/>
          </p:nvSpPr>
          <p:spPr>
            <a:xfrm>
              <a:off x="0" y="0"/>
              <a:ext cx="1019487" cy="156121"/>
            </a:xfrm>
            <a:custGeom>
              <a:rect b="b" l="l" r="r" t="t"/>
              <a:pathLst>
                <a:path extrusionOk="0" h="156121" w="1019487">
                  <a:moveTo>
                    <a:pt x="0" y="0"/>
                  </a:moveTo>
                  <a:lnTo>
                    <a:pt x="1019487" y="0"/>
                  </a:lnTo>
                  <a:lnTo>
                    <a:pt x="1019487" y="156121"/>
                  </a:lnTo>
                  <a:lnTo>
                    <a:pt x="0" y="15612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29" name="Google Shape;429;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0" name="Google Shape;430;p28"/>
          <p:cNvGrpSpPr/>
          <p:nvPr/>
        </p:nvGrpSpPr>
        <p:grpSpPr>
          <a:xfrm>
            <a:off x="3129838" y="2388048"/>
            <a:ext cx="3870866" cy="3592413"/>
            <a:chOff x="0" y="-133350"/>
            <a:chExt cx="1019487" cy="946150"/>
          </a:xfrm>
        </p:grpSpPr>
        <p:sp>
          <p:nvSpPr>
            <p:cNvPr id="431" name="Google Shape;431;p28"/>
            <p:cNvSpPr/>
            <p:nvPr/>
          </p:nvSpPr>
          <p:spPr>
            <a:xfrm>
              <a:off x="0" y="0"/>
              <a:ext cx="1019487" cy="518361"/>
            </a:xfrm>
            <a:custGeom>
              <a:rect b="b" l="l" r="r" t="t"/>
              <a:pathLst>
                <a:path extrusionOk="0" h="518361" w="1019487">
                  <a:moveTo>
                    <a:pt x="0" y="0"/>
                  </a:moveTo>
                  <a:lnTo>
                    <a:pt x="1019487" y="0"/>
                  </a:lnTo>
                  <a:lnTo>
                    <a:pt x="1019487" y="518361"/>
                  </a:lnTo>
                  <a:lnTo>
                    <a:pt x="0" y="51836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32" name="Google Shape;432;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3" name="Google Shape;433;p28"/>
          <p:cNvGrpSpPr/>
          <p:nvPr/>
        </p:nvGrpSpPr>
        <p:grpSpPr>
          <a:xfrm>
            <a:off x="11287296" y="2388048"/>
            <a:ext cx="3870866" cy="3592413"/>
            <a:chOff x="0" y="-133350"/>
            <a:chExt cx="1019487" cy="946150"/>
          </a:xfrm>
        </p:grpSpPr>
        <p:sp>
          <p:nvSpPr>
            <p:cNvPr id="434" name="Google Shape;434;p28"/>
            <p:cNvSpPr/>
            <p:nvPr/>
          </p:nvSpPr>
          <p:spPr>
            <a:xfrm>
              <a:off x="0" y="0"/>
              <a:ext cx="1019487" cy="518361"/>
            </a:xfrm>
            <a:custGeom>
              <a:rect b="b" l="l" r="r" t="t"/>
              <a:pathLst>
                <a:path extrusionOk="0" h="518361" w="1019487">
                  <a:moveTo>
                    <a:pt x="0" y="0"/>
                  </a:moveTo>
                  <a:lnTo>
                    <a:pt x="1019487" y="0"/>
                  </a:lnTo>
                  <a:lnTo>
                    <a:pt x="1019487" y="518361"/>
                  </a:lnTo>
                  <a:lnTo>
                    <a:pt x="0" y="51836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35" name="Google Shape;435;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6" name="Google Shape;436;p28"/>
          <p:cNvGrpSpPr/>
          <p:nvPr/>
        </p:nvGrpSpPr>
        <p:grpSpPr>
          <a:xfrm>
            <a:off x="1194405" y="6715477"/>
            <a:ext cx="3870866" cy="3592413"/>
            <a:chOff x="0" y="-133350"/>
            <a:chExt cx="1019487" cy="946150"/>
          </a:xfrm>
        </p:grpSpPr>
        <p:sp>
          <p:nvSpPr>
            <p:cNvPr id="437" name="Google Shape;437;p28"/>
            <p:cNvSpPr/>
            <p:nvPr/>
          </p:nvSpPr>
          <p:spPr>
            <a:xfrm>
              <a:off x="0" y="0"/>
              <a:ext cx="1019487" cy="518361"/>
            </a:xfrm>
            <a:custGeom>
              <a:rect b="b" l="l" r="r" t="t"/>
              <a:pathLst>
                <a:path extrusionOk="0" h="518361" w="1019487">
                  <a:moveTo>
                    <a:pt x="0" y="0"/>
                  </a:moveTo>
                  <a:lnTo>
                    <a:pt x="1019487" y="0"/>
                  </a:lnTo>
                  <a:lnTo>
                    <a:pt x="1019487" y="518361"/>
                  </a:lnTo>
                  <a:lnTo>
                    <a:pt x="0" y="51836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38" name="Google Shape;438;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39" name="Google Shape;439;p28"/>
          <p:cNvGrpSpPr/>
          <p:nvPr/>
        </p:nvGrpSpPr>
        <p:grpSpPr>
          <a:xfrm>
            <a:off x="13222729" y="6715477"/>
            <a:ext cx="3870866" cy="3592413"/>
            <a:chOff x="0" y="-133350"/>
            <a:chExt cx="1019487" cy="946150"/>
          </a:xfrm>
        </p:grpSpPr>
        <p:sp>
          <p:nvSpPr>
            <p:cNvPr id="440" name="Google Shape;440;p28"/>
            <p:cNvSpPr/>
            <p:nvPr/>
          </p:nvSpPr>
          <p:spPr>
            <a:xfrm>
              <a:off x="0" y="0"/>
              <a:ext cx="1019487" cy="518361"/>
            </a:xfrm>
            <a:custGeom>
              <a:rect b="b" l="l" r="r" t="t"/>
              <a:pathLst>
                <a:path extrusionOk="0" h="518361" w="1019487">
                  <a:moveTo>
                    <a:pt x="0" y="0"/>
                  </a:moveTo>
                  <a:lnTo>
                    <a:pt x="1019487" y="0"/>
                  </a:lnTo>
                  <a:lnTo>
                    <a:pt x="1019487" y="518361"/>
                  </a:lnTo>
                  <a:lnTo>
                    <a:pt x="0" y="518361"/>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441" name="Google Shape;441;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2" name="Google Shape;442;p28"/>
          <p:cNvGrpSpPr/>
          <p:nvPr/>
        </p:nvGrpSpPr>
        <p:grpSpPr>
          <a:xfrm>
            <a:off x="3179186" y="2442575"/>
            <a:ext cx="3772169" cy="3592409"/>
            <a:chOff x="0" y="-133350"/>
            <a:chExt cx="993493" cy="946150"/>
          </a:xfrm>
        </p:grpSpPr>
        <p:sp>
          <p:nvSpPr>
            <p:cNvPr id="443" name="Google Shape;443;p28"/>
            <p:cNvSpPr/>
            <p:nvPr/>
          </p:nvSpPr>
          <p:spPr>
            <a:xfrm>
              <a:off x="0" y="0"/>
              <a:ext cx="993493" cy="489639"/>
            </a:xfrm>
            <a:custGeom>
              <a:rect b="b" l="l" r="r" t="t"/>
              <a:pathLst>
                <a:path extrusionOk="0" h="489639" w="993493">
                  <a:moveTo>
                    <a:pt x="0" y="0"/>
                  </a:moveTo>
                  <a:lnTo>
                    <a:pt x="993493" y="0"/>
                  </a:lnTo>
                  <a:lnTo>
                    <a:pt x="993493" y="489639"/>
                  </a:lnTo>
                  <a:lnTo>
                    <a:pt x="0" y="489639"/>
                  </a:lnTo>
                  <a:close/>
                </a:path>
              </a:pathLst>
            </a:custGeom>
            <a:solidFill>
              <a:srgbClr val="042904"/>
            </a:solidFill>
            <a:ln>
              <a:noFill/>
            </a:ln>
          </p:spPr>
        </p:sp>
        <p:sp>
          <p:nvSpPr>
            <p:cNvPr id="444" name="Google Shape;444;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5" name="Google Shape;445;p28"/>
          <p:cNvGrpSpPr/>
          <p:nvPr/>
        </p:nvGrpSpPr>
        <p:grpSpPr>
          <a:xfrm>
            <a:off x="11336644" y="2442575"/>
            <a:ext cx="3772169" cy="3592409"/>
            <a:chOff x="0" y="-133350"/>
            <a:chExt cx="993493" cy="946150"/>
          </a:xfrm>
        </p:grpSpPr>
        <p:sp>
          <p:nvSpPr>
            <p:cNvPr id="446" name="Google Shape;446;p28"/>
            <p:cNvSpPr/>
            <p:nvPr/>
          </p:nvSpPr>
          <p:spPr>
            <a:xfrm>
              <a:off x="0" y="0"/>
              <a:ext cx="993493" cy="489639"/>
            </a:xfrm>
            <a:custGeom>
              <a:rect b="b" l="l" r="r" t="t"/>
              <a:pathLst>
                <a:path extrusionOk="0" h="489639" w="993493">
                  <a:moveTo>
                    <a:pt x="0" y="0"/>
                  </a:moveTo>
                  <a:lnTo>
                    <a:pt x="993493" y="0"/>
                  </a:lnTo>
                  <a:lnTo>
                    <a:pt x="993493" y="489639"/>
                  </a:lnTo>
                  <a:lnTo>
                    <a:pt x="0" y="489639"/>
                  </a:lnTo>
                  <a:close/>
                </a:path>
              </a:pathLst>
            </a:custGeom>
            <a:solidFill>
              <a:srgbClr val="042904"/>
            </a:solidFill>
            <a:ln>
              <a:noFill/>
            </a:ln>
          </p:spPr>
        </p:sp>
        <p:sp>
          <p:nvSpPr>
            <p:cNvPr id="447" name="Google Shape;447;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48" name="Google Shape;448;p28"/>
          <p:cNvGrpSpPr/>
          <p:nvPr/>
        </p:nvGrpSpPr>
        <p:grpSpPr>
          <a:xfrm>
            <a:off x="1243754" y="6770005"/>
            <a:ext cx="3772169" cy="3592409"/>
            <a:chOff x="0" y="-133350"/>
            <a:chExt cx="993493" cy="946150"/>
          </a:xfrm>
        </p:grpSpPr>
        <p:sp>
          <p:nvSpPr>
            <p:cNvPr id="449" name="Google Shape;449;p28"/>
            <p:cNvSpPr/>
            <p:nvPr/>
          </p:nvSpPr>
          <p:spPr>
            <a:xfrm>
              <a:off x="0" y="0"/>
              <a:ext cx="993493" cy="489639"/>
            </a:xfrm>
            <a:custGeom>
              <a:rect b="b" l="l" r="r" t="t"/>
              <a:pathLst>
                <a:path extrusionOk="0" h="489639" w="993493">
                  <a:moveTo>
                    <a:pt x="0" y="0"/>
                  </a:moveTo>
                  <a:lnTo>
                    <a:pt x="993493" y="0"/>
                  </a:lnTo>
                  <a:lnTo>
                    <a:pt x="993493" y="489639"/>
                  </a:lnTo>
                  <a:lnTo>
                    <a:pt x="0" y="489639"/>
                  </a:lnTo>
                  <a:close/>
                </a:path>
              </a:pathLst>
            </a:custGeom>
            <a:solidFill>
              <a:srgbClr val="042904"/>
            </a:solidFill>
            <a:ln>
              <a:noFill/>
            </a:ln>
          </p:spPr>
        </p:sp>
        <p:sp>
          <p:nvSpPr>
            <p:cNvPr id="450" name="Google Shape;450;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1" name="Google Shape;451;p28"/>
          <p:cNvGrpSpPr/>
          <p:nvPr/>
        </p:nvGrpSpPr>
        <p:grpSpPr>
          <a:xfrm>
            <a:off x="13272077" y="6770005"/>
            <a:ext cx="3772169" cy="3592409"/>
            <a:chOff x="0" y="-133350"/>
            <a:chExt cx="993493" cy="946150"/>
          </a:xfrm>
        </p:grpSpPr>
        <p:sp>
          <p:nvSpPr>
            <p:cNvPr id="452" name="Google Shape;452;p28"/>
            <p:cNvSpPr/>
            <p:nvPr/>
          </p:nvSpPr>
          <p:spPr>
            <a:xfrm>
              <a:off x="0" y="0"/>
              <a:ext cx="993493" cy="489639"/>
            </a:xfrm>
            <a:custGeom>
              <a:rect b="b" l="l" r="r" t="t"/>
              <a:pathLst>
                <a:path extrusionOk="0" h="489639" w="993493">
                  <a:moveTo>
                    <a:pt x="0" y="0"/>
                  </a:moveTo>
                  <a:lnTo>
                    <a:pt x="993493" y="0"/>
                  </a:lnTo>
                  <a:lnTo>
                    <a:pt x="993493" y="489639"/>
                  </a:lnTo>
                  <a:lnTo>
                    <a:pt x="0" y="489639"/>
                  </a:lnTo>
                  <a:close/>
                </a:path>
              </a:pathLst>
            </a:custGeom>
            <a:solidFill>
              <a:srgbClr val="042904"/>
            </a:solidFill>
            <a:ln>
              <a:noFill/>
            </a:ln>
          </p:spPr>
        </p:sp>
        <p:sp>
          <p:nvSpPr>
            <p:cNvPr id="453" name="Google Shape;453;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4" name="Google Shape;454;p28"/>
          <p:cNvGrpSpPr/>
          <p:nvPr/>
        </p:nvGrpSpPr>
        <p:grpSpPr>
          <a:xfrm>
            <a:off x="3179186" y="1733471"/>
            <a:ext cx="3772169" cy="3592415"/>
            <a:chOff x="0" y="-133350"/>
            <a:chExt cx="993493" cy="946150"/>
          </a:xfrm>
        </p:grpSpPr>
        <p:sp>
          <p:nvSpPr>
            <p:cNvPr id="455" name="Google Shape;455;p28"/>
            <p:cNvSpPr/>
            <p:nvPr/>
          </p:nvSpPr>
          <p:spPr>
            <a:xfrm>
              <a:off x="0" y="0"/>
              <a:ext cx="993493" cy="128469"/>
            </a:xfrm>
            <a:custGeom>
              <a:rect b="b" l="l" r="r" t="t"/>
              <a:pathLst>
                <a:path extrusionOk="0" h="128469" w="993493">
                  <a:moveTo>
                    <a:pt x="0" y="0"/>
                  </a:moveTo>
                  <a:lnTo>
                    <a:pt x="993493" y="0"/>
                  </a:lnTo>
                  <a:lnTo>
                    <a:pt x="993493" y="128469"/>
                  </a:lnTo>
                  <a:lnTo>
                    <a:pt x="0" y="128469"/>
                  </a:lnTo>
                  <a:close/>
                </a:path>
              </a:pathLst>
            </a:custGeom>
            <a:solidFill>
              <a:srgbClr val="042904"/>
            </a:solidFill>
            <a:ln>
              <a:noFill/>
            </a:ln>
          </p:spPr>
        </p:sp>
        <p:sp>
          <p:nvSpPr>
            <p:cNvPr id="456" name="Google Shape;456;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7" name="Google Shape;457;p28"/>
          <p:cNvGrpSpPr/>
          <p:nvPr/>
        </p:nvGrpSpPr>
        <p:grpSpPr>
          <a:xfrm>
            <a:off x="11336644" y="1733471"/>
            <a:ext cx="3772169" cy="3592415"/>
            <a:chOff x="0" y="-133350"/>
            <a:chExt cx="993493" cy="946150"/>
          </a:xfrm>
        </p:grpSpPr>
        <p:sp>
          <p:nvSpPr>
            <p:cNvPr id="458" name="Google Shape;458;p28"/>
            <p:cNvSpPr/>
            <p:nvPr/>
          </p:nvSpPr>
          <p:spPr>
            <a:xfrm>
              <a:off x="0" y="0"/>
              <a:ext cx="993493" cy="128469"/>
            </a:xfrm>
            <a:custGeom>
              <a:rect b="b" l="l" r="r" t="t"/>
              <a:pathLst>
                <a:path extrusionOk="0" h="128469" w="993493">
                  <a:moveTo>
                    <a:pt x="0" y="0"/>
                  </a:moveTo>
                  <a:lnTo>
                    <a:pt x="993493" y="0"/>
                  </a:lnTo>
                  <a:lnTo>
                    <a:pt x="993493" y="128469"/>
                  </a:lnTo>
                  <a:lnTo>
                    <a:pt x="0" y="128469"/>
                  </a:lnTo>
                  <a:close/>
                </a:path>
              </a:pathLst>
            </a:custGeom>
            <a:solidFill>
              <a:srgbClr val="042904"/>
            </a:solidFill>
            <a:ln>
              <a:noFill/>
            </a:ln>
          </p:spPr>
        </p:sp>
        <p:sp>
          <p:nvSpPr>
            <p:cNvPr id="459" name="Google Shape;459;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0" name="Google Shape;460;p28"/>
          <p:cNvGrpSpPr/>
          <p:nvPr/>
        </p:nvGrpSpPr>
        <p:grpSpPr>
          <a:xfrm>
            <a:off x="1243754" y="6060900"/>
            <a:ext cx="3772169" cy="3592415"/>
            <a:chOff x="0" y="-133350"/>
            <a:chExt cx="993493" cy="946150"/>
          </a:xfrm>
        </p:grpSpPr>
        <p:sp>
          <p:nvSpPr>
            <p:cNvPr id="461" name="Google Shape;461;p28"/>
            <p:cNvSpPr/>
            <p:nvPr/>
          </p:nvSpPr>
          <p:spPr>
            <a:xfrm>
              <a:off x="0" y="0"/>
              <a:ext cx="993493" cy="128469"/>
            </a:xfrm>
            <a:custGeom>
              <a:rect b="b" l="l" r="r" t="t"/>
              <a:pathLst>
                <a:path extrusionOk="0" h="128469" w="993493">
                  <a:moveTo>
                    <a:pt x="0" y="0"/>
                  </a:moveTo>
                  <a:lnTo>
                    <a:pt x="993493" y="0"/>
                  </a:lnTo>
                  <a:lnTo>
                    <a:pt x="993493" y="128469"/>
                  </a:lnTo>
                  <a:lnTo>
                    <a:pt x="0" y="128469"/>
                  </a:lnTo>
                  <a:close/>
                </a:path>
              </a:pathLst>
            </a:custGeom>
            <a:solidFill>
              <a:srgbClr val="042904"/>
            </a:solidFill>
            <a:ln>
              <a:noFill/>
            </a:ln>
          </p:spPr>
        </p:sp>
        <p:sp>
          <p:nvSpPr>
            <p:cNvPr id="462" name="Google Shape;462;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3" name="Google Shape;463;p28"/>
          <p:cNvGrpSpPr/>
          <p:nvPr/>
        </p:nvGrpSpPr>
        <p:grpSpPr>
          <a:xfrm>
            <a:off x="13272077" y="6060900"/>
            <a:ext cx="3772169" cy="3592415"/>
            <a:chOff x="0" y="-133350"/>
            <a:chExt cx="993493" cy="946150"/>
          </a:xfrm>
        </p:grpSpPr>
        <p:sp>
          <p:nvSpPr>
            <p:cNvPr id="464" name="Google Shape;464;p28"/>
            <p:cNvSpPr/>
            <p:nvPr/>
          </p:nvSpPr>
          <p:spPr>
            <a:xfrm>
              <a:off x="0" y="0"/>
              <a:ext cx="993493" cy="128469"/>
            </a:xfrm>
            <a:custGeom>
              <a:rect b="b" l="l" r="r" t="t"/>
              <a:pathLst>
                <a:path extrusionOk="0" h="128469" w="993493">
                  <a:moveTo>
                    <a:pt x="0" y="0"/>
                  </a:moveTo>
                  <a:lnTo>
                    <a:pt x="993493" y="0"/>
                  </a:lnTo>
                  <a:lnTo>
                    <a:pt x="993493" y="128469"/>
                  </a:lnTo>
                  <a:lnTo>
                    <a:pt x="0" y="128469"/>
                  </a:lnTo>
                  <a:close/>
                </a:path>
              </a:pathLst>
            </a:custGeom>
            <a:solidFill>
              <a:srgbClr val="042904"/>
            </a:solidFill>
            <a:ln>
              <a:noFill/>
            </a:ln>
          </p:spPr>
        </p:sp>
        <p:sp>
          <p:nvSpPr>
            <p:cNvPr id="465" name="Google Shape;465;p28"/>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6" name="Google Shape;466;p28"/>
          <p:cNvGrpSpPr/>
          <p:nvPr/>
        </p:nvGrpSpPr>
        <p:grpSpPr>
          <a:xfrm>
            <a:off x="4609358" y="1097058"/>
            <a:ext cx="911825" cy="911825"/>
            <a:chOff x="0" y="0"/>
            <a:chExt cx="812800" cy="812800"/>
          </a:xfrm>
        </p:grpSpPr>
        <p:sp>
          <p:nvSpPr>
            <p:cNvPr id="467" name="Google Shape;46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8" name="Google Shape;468;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69" name="Google Shape;469;p28"/>
          <p:cNvGrpSpPr/>
          <p:nvPr/>
        </p:nvGrpSpPr>
        <p:grpSpPr>
          <a:xfrm>
            <a:off x="12766816" y="1097058"/>
            <a:ext cx="911825" cy="911825"/>
            <a:chOff x="0" y="0"/>
            <a:chExt cx="812800" cy="812800"/>
          </a:xfrm>
        </p:grpSpPr>
        <p:sp>
          <p:nvSpPr>
            <p:cNvPr id="470" name="Google Shape;47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2" name="Google Shape;472;p28"/>
          <p:cNvGrpSpPr/>
          <p:nvPr/>
        </p:nvGrpSpPr>
        <p:grpSpPr>
          <a:xfrm>
            <a:off x="2673926" y="5424488"/>
            <a:ext cx="911825" cy="911825"/>
            <a:chOff x="0" y="0"/>
            <a:chExt cx="812800" cy="812800"/>
          </a:xfrm>
        </p:grpSpPr>
        <p:sp>
          <p:nvSpPr>
            <p:cNvPr id="473" name="Google Shape;47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4" name="Google Shape;474;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75" name="Google Shape;475;p28"/>
          <p:cNvGrpSpPr/>
          <p:nvPr/>
        </p:nvGrpSpPr>
        <p:grpSpPr>
          <a:xfrm>
            <a:off x="14702249" y="5424488"/>
            <a:ext cx="911825" cy="911825"/>
            <a:chOff x="0" y="0"/>
            <a:chExt cx="812800" cy="812800"/>
          </a:xfrm>
        </p:grpSpPr>
        <p:sp>
          <p:nvSpPr>
            <p:cNvPr id="476" name="Google Shape;47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7" name="Google Shape;477;p28"/>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8" name="Google Shape;478;p28"/>
          <p:cNvSpPr txBox="1"/>
          <p:nvPr/>
        </p:nvSpPr>
        <p:spPr>
          <a:xfrm>
            <a:off x="3607132" y="3355725"/>
            <a:ext cx="2916300" cy="936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What are you doing well? </a:t>
            </a:r>
            <a:endParaRPr/>
          </a:p>
          <a:p>
            <a:pPr indent="0" lvl="0"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What sets you apart? What are your good qualities?</a:t>
            </a:r>
            <a:endParaRPr/>
          </a:p>
        </p:txBody>
      </p:sp>
      <p:sp>
        <p:nvSpPr>
          <p:cNvPr id="479" name="Google Shape;479;p28"/>
          <p:cNvSpPr txBox="1"/>
          <p:nvPr/>
        </p:nvSpPr>
        <p:spPr>
          <a:xfrm>
            <a:off x="11453290" y="3355725"/>
            <a:ext cx="3538800" cy="936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Where do you need to improve? </a:t>
            </a:r>
            <a:endParaRPr/>
          </a:p>
          <a:p>
            <a:pPr indent="0" lvl="1"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Are resources adequate? What do others do better than you?</a:t>
            </a:r>
            <a:endParaRPr/>
          </a:p>
        </p:txBody>
      </p:sp>
      <p:sp>
        <p:nvSpPr>
          <p:cNvPr id="480" name="Google Shape;480;p28"/>
          <p:cNvSpPr txBox="1"/>
          <p:nvPr/>
        </p:nvSpPr>
        <p:spPr>
          <a:xfrm>
            <a:off x="1839019" y="7683155"/>
            <a:ext cx="2581500" cy="9360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What are your goals? </a:t>
            </a:r>
            <a:endParaRPr/>
          </a:p>
          <a:p>
            <a:pPr indent="0" lvl="1"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Are demands shifting? How can it be improved?</a:t>
            </a:r>
            <a:endParaRPr/>
          </a:p>
        </p:txBody>
      </p:sp>
      <p:sp>
        <p:nvSpPr>
          <p:cNvPr id="481" name="Google Shape;481;p28"/>
          <p:cNvSpPr txBox="1"/>
          <p:nvPr/>
        </p:nvSpPr>
        <p:spPr>
          <a:xfrm>
            <a:off x="13814965" y="7511705"/>
            <a:ext cx="2686500" cy="12807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What are the blockers you're facing? </a:t>
            </a:r>
            <a:endParaRPr/>
          </a:p>
          <a:p>
            <a:pPr indent="0" lvl="1" marL="0" marR="0" rtl="0" algn="ctr">
              <a:lnSpc>
                <a:spcPct val="140000"/>
              </a:lnSpc>
              <a:spcBef>
                <a:spcPts val="0"/>
              </a:spcBef>
              <a:spcAft>
                <a:spcPts val="0"/>
              </a:spcAft>
              <a:buNone/>
            </a:pPr>
            <a:r>
              <a:rPr b="0" i="0" lang="en-US" sz="1600" u="none" cap="none" strike="noStrike">
                <a:solidFill>
                  <a:srgbClr val="FBF19D"/>
                </a:solidFill>
                <a:latin typeface="Poppins"/>
                <a:ea typeface="Poppins"/>
                <a:cs typeface="Poppins"/>
                <a:sym typeface="Poppins"/>
              </a:rPr>
              <a:t>What are factors outside of your control?</a:t>
            </a:r>
            <a:endParaRPr/>
          </a:p>
        </p:txBody>
      </p:sp>
      <p:sp>
        <p:nvSpPr>
          <p:cNvPr id="482" name="Google Shape;482;p28"/>
          <p:cNvSpPr txBox="1"/>
          <p:nvPr/>
        </p:nvSpPr>
        <p:spPr>
          <a:xfrm>
            <a:off x="3295832" y="2328848"/>
            <a:ext cx="3538800" cy="29250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900" u="none" cap="none" strike="noStrike">
                <a:solidFill>
                  <a:srgbClr val="FBF19D"/>
                </a:solidFill>
                <a:latin typeface="Poppins SemiBold"/>
                <a:ea typeface="Poppins SemiBold"/>
                <a:cs typeface="Poppins SemiBold"/>
                <a:sym typeface="Poppins SemiBold"/>
              </a:rPr>
              <a:t>STRENGTHS</a:t>
            </a:r>
            <a:endParaRPr/>
          </a:p>
        </p:txBody>
      </p:sp>
      <p:sp>
        <p:nvSpPr>
          <p:cNvPr id="483" name="Google Shape;483;p28"/>
          <p:cNvSpPr txBox="1"/>
          <p:nvPr/>
        </p:nvSpPr>
        <p:spPr>
          <a:xfrm>
            <a:off x="11453290" y="2328848"/>
            <a:ext cx="3538800" cy="29250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900" u="none" cap="none" strike="noStrike">
                <a:solidFill>
                  <a:srgbClr val="FBF19D"/>
                </a:solidFill>
                <a:latin typeface="Poppins SemiBold"/>
                <a:ea typeface="Poppins SemiBold"/>
                <a:cs typeface="Poppins SemiBold"/>
                <a:sym typeface="Poppins SemiBold"/>
              </a:rPr>
              <a:t>WEAKNESSES</a:t>
            </a:r>
            <a:endParaRPr/>
          </a:p>
        </p:txBody>
      </p:sp>
      <p:sp>
        <p:nvSpPr>
          <p:cNvPr id="484" name="Google Shape;484;p28"/>
          <p:cNvSpPr txBox="1"/>
          <p:nvPr/>
        </p:nvSpPr>
        <p:spPr>
          <a:xfrm>
            <a:off x="1360399" y="6656277"/>
            <a:ext cx="3538800" cy="29250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900" u="none" cap="none" strike="noStrike">
                <a:solidFill>
                  <a:srgbClr val="FBF19D"/>
                </a:solidFill>
                <a:latin typeface="Poppins SemiBold"/>
                <a:ea typeface="Poppins SemiBold"/>
                <a:cs typeface="Poppins SemiBold"/>
                <a:sym typeface="Poppins SemiBold"/>
              </a:rPr>
              <a:t>OPPORTUNITIES</a:t>
            </a:r>
            <a:endParaRPr/>
          </a:p>
        </p:txBody>
      </p:sp>
      <p:sp>
        <p:nvSpPr>
          <p:cNvPr id="485" name="Google Shape;485;p28"/>
          <p:cNvSpPr txBox="1"/>
          <p:nvPr/>
        </p:nvSpPr>
        <p:spPr>
          <a:xfrm>
            <a:off x="13388723" y="6656277"/>
            <a:ext cx="3538800" cy="29250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900" u="none" cap="none" strike="noStrike">
                <a:solidFill>
                  <a:srgbClr val="FBF19D"/>
                </a:solidFill>
                <a:latin typeface="Poppins SemiBold"/>
                <a:ea typeface="Poppins SemiBold"/>
                <a:cs typeface="Poppins SemiBold"/>
                <a:sym typeface="Poppins SemiBold"/>
              </a:rPr>
              <a:t>THREATS</a:t>
            </a:r>
            <a:endParaRPr/>
          </a:p>
        </p:txBody>
      </p:sp>
      <p:grpSp>
        <p:nvGrpSpPr>
          <p:cNvPr id="486" name="Google Shape;486;p28"/>
          <p:cNvGrpSpPr/>
          <p:nvPr/>
        </p:nvGrpSpPr>
        <p:grpSpPr>
          <a:xfrm>
            <a:off x="4654389" y="1084309"/>
            <a:ext cx="821764" cy="879544"/>
            <a:chOff x="0" y="-57150"/>
            <a:chExt cx="812800" cy="869950"/>
          </a:xfrm>
        </p:grpSpPr>
        <p:sp>
          <p:nvSpPr>
            <p:cNvPr id="487" name="Google Shape;48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28"/>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89" name="Google Shape;489;p28"/>
          <p:cNvGrpSpPr/>
          <p:nvPr/>
        </p:nvGrpSpPr>
        <p:grpSpPr>
          <a:xfrm>
            <a:off x="12811847" y="1084309"/>
            <a:ext cx="821764" cy="879544"/>
            <a:chOff x="0" y="-57150"/>
            <a:chExt cx="812800" cy="869950"/>
          </a:xfrm>
        </p:grpSpPr>
        <p:sp>
          <p:nvSpPr>
            <p:cNvPr id="490" name="Google Shape;49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1" name="Google Shape;491;p28"/>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2" name="Google Shape;492;p28"/>
          <p:cNvGrpSpPr/>
          <p:nvPr/>
        </p:nvGrpSpPr>
        <p:grpSpPr>
          <a:xfrm>
            <a:off x="2718956" y="5411738"/>
            <a:ext cx="821764" cy="879544"/>
            <a:chOff x="0" y="-57150"/>
            <a:chExt cx="812800" cy="869950"/>
          </a:xfrm>
        </p:grpSpPr>
        <p:sp>
          <p:nvSpPr>
            <p:cNvPr id="493" name="Google Shape;49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4" name="Google Shape;494;p28"/>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95" name="Google Shape;495;p28"/>
          <p:cNvGrpSpPr/>
          <p:nvPr/>
        </p:nvGrpSpPr>
        <p:grpSpPr>
          <a:xfrm>
            <a:off x="14747280" y="5411738"/>
            <a:ext cx="821764" cy="879544"/>
            <a:chOff x="0" y="-57150"/>
            <a:chExt cx="812800" cy="869950"/>
          </a:xfrm>
        </p:grpSpPr>
        <p:sp>
          <p:nvSpPr>
            <p:cNvPr id="496" name="Google Shape;49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28"/>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98" name="Google Shape;498;p28"/>
          <p:cNvSpPr txBox="1"/>
          <p:nvPr/>
        </p:nvSpPr>
        <p:spPr>
          <a:xfrm>
            <a:off x="4726835" y="1047842"/>
            <a:ext cx="676872" cy="798190"/>
          </a:xfrm>
          <a:prstGeom prst="rect">
            <a:avLst/>
          </a:prstGeom>
          <a:noFill/>
          <a:ln>
            <a:noFill/>
          </a:ln>
        </p:spPr>
        <p:txBody>
          <a:bodyPr anchorCtr="0" anchor="t" bIns="0" lIns="0" spcFirstLastPara="1" rIns="0" wrap="square" tIns="0">
            <a:spAutoFit/>
          </a:bodyPr>
          <a:lstStyle/>
          <a:p>
            <a:pPr indent="0" lvl="1" marL="0" marR="0" rtl="0" algn="ctr">
              <a:lnSpc>
                <a:spcPct val="168991"/>
              </a:lnSpc>
              <a:spcBef>
                <a:spcPts val="0"/>
              </a:spcBef>
              <a:spcAft>
                <a:spcPts val="0"/>
              </a:spcAft>
              <a:buNone/>
            </a:pPr>
            <a:r>
              <a:rPr b="0" i="0" lang="en-US" sz="3857" u="none" cap="none" strike="noStrike">
                <a:solidFill>
                  <a:srgbClr val="FBF19D"/>
                </a:solidFill>
                <a:latin typeface="Poppins Light"/>
                <a:ea typeface="Poppins Light"/>
                <a:cs typeface="Poppins Light"/>
                <a:sym typeface="Poppins Light"/>
              </a:rPr>
              <a:t>S</a:t>
            </a:r>
            <a:endParaRPr/>
          </a:p>
        </p:txBody>
      </p:sp>
      <p:sp>
        <p:nvSpPr>
          <p:cNvPr id="499" name="Google Shape;499;p28"/>
          <p:cNvSpPr txBox="1"/>
          <p:nvPr/>
        </p:nvSpPr>
        <p:spPr>
          <a:xfrm>
            <a:off x="12884293" y="1047842"/>
            <a:ext cx="676872" cy="791182"/>
          </a:xfrm>
          <a:prstGeom prst="rect">
            <a:avLst/>
          </a:prstGeom>
          <a:noFill/>
          <a:ln>
            <a:noFill/>
          </a:ln>
        </p:spPr>
        <p:txBody>
          <a:bodyPr anchorCtr="0" anchor="t" bIns="0" lIns="0" spcFirstLastPara="1" rIns="0" wrap="square" tIns="0">
            <a:spAutoFit/>
          </a:bodyPr>
          <a:lstStyle/>
          <a:p>
            <a:pPr indent="0" lvl="1" marL="0" marR="0" rtl="0" algn="ctr">
              <a:lnSpc>
                <a:spcPct val="168991"/>
              </a:lnSpc>
              <a:spcBef>
                <a:spcPts val="0"/>
              </a:spcBef>
              <a:spcAft>
                <a:spcPts val="0"/>
              </a:spcAft>
              <a:buNone/>
            </a:pPr>
            <a:r>
              <a:rPr b="0" i="0" lang="en-US" sz="3857" u="none" cap="none" strike="noStrike">
                <a:solidFill>
                  <a:srgbClr val="FBF19D"/>
                </a:solidFill>
                <a:latin typeface="Poppins Light"/>
                <a:ea typeface="Poppins Light"/>
                <a:cs typeface="Poppins Light"/>
                <a:sym typeface="Poppins Light"/>
              </a:rPr>
              <a:t>W</a:t>
            </a:r>
            <a:endParaRPr/>
          </a:p>
        </p:txBody>
      </p:sp>
      <p:sp>
        <p:nvSpPr>
          <p:cNvPr id="500" name="Google Shape;500;p28"/>
          <p:cNvSpPr txBox="1"/>
          <p:nvPr/>
        </p:nvSpPr>
        <p:spPr>
          <a:xfrm>
            <a:off x="2791402" y="5375271"/>
            <a:ext cx="676872" cy="798190"/>
          </a:xfrm>
          <a:prstGeom prst="rect">
            <a:avLst/>
          </a:prstGeom>
          <a:noFill/>
          <a:ln>
            <a:noFill/>
          </a:ln>
        </p:spPr>
        <p:txBody>
          <a:bodyPr anchorCtr="0" anchor="t" bIns="0" lIns="0" spcFirstLastPara="1" rIns="0" wrap="square" tIns="0">
            <a:spAutoFit/>
          </a:bodyPr>
          <a:lstStyle/>
          <a:p>
            <a:pPr indent="0" lvl="1" marL="0" marR="0" rtl="0" algn="ctr">
              <a:lnSpc>
                <a:spcPct val="168991"/>
              </a:lnSpc>
              <a:spcBef>
                <a:spcPts val="0"/>
              </a:spcBef>
              <a:spcAft>
                <a:spcPts val="0"/>
              </a:spcAft>
              <a:buNone/>
            </a:pPr>
            <a:r>
              <a:rPr b="0" i="0" lang="en-US" sz="3857" u="none" cap="none" strike="noStrike">
                <a:solidFill>
                  <a:srgbClr val="FBF19D"/>
                </a:solidFill>
                <a:latin typeface="Poppins Light"/>
                <a:ea typeface="Poppins Light"/>
                <a:cs typeface="Poppins Light"/>
                <a:sym typeface="Poppins Light"/>
              </a:rPr>
              <a:t>O</a:t>
            </a:r>
            <a:endParaRPr/>
          </a:p>
        </p:txBody>
      </p:sp>
      <p:sp>
        <p:nvSpPr>
          <p:cNvPr id="501" name="Google Shape;501;p28"/>
          <p:cNvSpPr txBox="1"/>
          <p:nvPr/>
        </p:nvSpPr>
        <p:spPr>
          <a:xfrm>
            <a:off x="14819726" y="5375271"/>
            <a:ext cx="676872" cy="791182"/>
          </a:xfrm>
          <a:prstGeom prst="rect">
            <a:avLst/>
          </a:prstGeom>
          <a:noFill/>
          <a:ln>
            <a:noFill/>
          </a:ln>
        </p:spPr>
        <p:txBody>
          <a:bodyPr anchorCtr="0" anchor="t" bIns="0" lIns="0" spcFirstLastPara="1" rIns="0" wrap="square" tIns="0">
            <a:spAutoFit/>
          </a:bodyPr>
          <a:lstStyle/>
          <a:p>
            <a:pPr indent="0" lvl="1" marL="0" marR="0" rtl="0" algn="ctr">
              <a:lnSpc>
                <a:spcPct val="168991"/>
              </a:lnSpc>
              <a:spcBef>
                <a:spcPts val="0"/>
              </a:spcBef>
              <a:spcAft>
                <a:spcPts val="0"/>
              </a:spcAft>
              <a:buNone/>
            </a:pPr>
            <a:r>
              <a:rPr b="0" i="0" lang="en-US" sz="3857" u="none" cap="none" strike="noStrike">
                <a:solidFill>
                  <a:srgbClr val="FBF19D"/>
                </a:solidFill>
                <a:latin typeface="Poppins Light"/>
                <a:ea typeface="Poppins Light"/>
                <a:cs typeface="Poppins Light"/>
                <a:sym typeface="Poppins Light"/>
              </a:rPr>
              <a:t>T</a:t>
            </a:r>
            <a:endParaRPr/>
          </a:p>
        </p:txBody>
      </p:sp>
      <p:sp>
        <p:nvSpPr>
          <p:cNvPr id="502" name="Google Shape;502;p28"/>
          <p:cNvSpPr/>
          <p:nvPr/>
        </p:nvSpPr>
        <p:spPr>
          <a:xfrm>
            <a:off x="6680229" y="1821647"/>
            <a:ext cx="4927542" cy="8241128"/>
          </a:xfrm>
          <a:custGeom>
            <a:rect b="b" l="l" r="r" t="t"/>
            <a:pathLst>
              <a:path extrusionOk="0" h="8241128" w="4927542">
                <a:moveTo>
                  <a:pt x="0" y="0"/>
                </a:moveTo>
                <a:lnTo>
                  <a:pt x="4927542" y="0"/>
                </a:lnTo>
                <a:lnTo>
                  <a:pt x="4927542" y="8241128"/>
                </a:lnTo>
                <a:lnTo>
                  <a:pt x="0" y="8241128"/>
                </a:lnTo>
                <a:lnTo>
                  <a:pt x="0" y="0"/>
                </a:lnTo>
                <a:close/>
              </a:path>
            </a:pathLst>
          </a:custGeom>
          <a:blipFill rotWithShape="1">
            <a:blip r:embed="rId3">
              <a:alphaModFix/>
            </a:blip>
            <a:stretch>
              <a:fillRect b="-1184" l="0" r="0" t="0"/>
            </a:stretch>
          </a:blipFill>
          <a:ln>
            <a:noFill/>
          </a:ln>
        </p:spPr>
      </p:sp>
      <p:sp>
        <p:nvSpPr>
          <p:cNvPr id="503" name="Google Shape;503;p28"/>
          <p:cNvSpPr/>
          <p:nvPr/>
        </p:nvSpPr>
        <p:spPr>
          <a:xfrm>
            <a:off x="224225" y="231777"/>
            <a:ext cx="3569099" cy="2491134"/>
          </a:xfrm>
          <a:custGeom>
            <a:rect b="b" l="l" r="r" t="t"/>
            <a:pathLst>
              <a:path extrusionOk="0" h="2491134" w="3569099">
                <a:moveTo>
                  <a:pt x="0" y="0"/>
                </a:moveTo>
                <a:lnTo>
                  <a:pt x="3569099" y="0"/>
                </a:lnTo>
                <a:lnTo>
                  <a:pt x="3569099" y="2491134"/>
                </a:lnTo>
                <a:lnTo>
                  <a:pt x="0" y="2491134"/>
                </a:lnTo>
                <a:lnTo>
                  <a:pt x="0" y="0"/>
                </a:lnTo>
                <a:close/>
              </a:path>
            </a:pathLst>
          </a:custGeom>
          <a:blipFill rotWithShape="1">
            <a:blip r:embed="rId4">
              <a:alphaModFix/>
            </a:blip>
            <a:stretch>
              <a:fillRect b="0" l="-6596" r="0" t="-88757"/>
            </a:stretch>
          </a:blipFill>
          <a:ln>
            <a:noFill/>
          </a:ln>
        </p:spPr>
      </p:sp>
      <p:sp>
        <p:nvSpPr>
          <p:cNvPr id="504" name="Google Shape;504;p28"/>
          <p:cNvSpPr/>
          <p:nvPr/>
        </p:nvSpPr>
        <p:spPr>
          <a:xfrm flipH="1">
            <a:off x="14494676" y="231777"/>
            <a:ext cx="3569099" cy="2491134"/>
          </a:xfrm>
          <a:custGeom>
            <a:rect b="b" l="l" r="r" t="t"/>
            <a:pathLst>
              <a:path extrusionOk="0" h="2491134" w="3569099">
                <a:moveTo>
                  <a:pt x="3569099" y="0"/>
                </a:moveTo>
                <a:lnTo>
                  <a:pt x="0" y="0"/>
                </a:lnTo>
                <a:lnTo>
                  <a:pt x="0" y="2491134"/>
                </a:lnTo>
                <a:lnTo>
                  <a:pt x="3569099" y="2491134"/>
                </a:lnTo>
                <a:lnTo>
                  <a:pt x="3569099" y="0"/>
                </a:lnTo>
                <a:close/>
              </a:path>
            </a:pathLst>
          </a:custGeom>
          <a:blipFill rotWithShape="1">
            <a:blip r:embed="rId4">
              <a:alphaModFix/>
            </a:blip>
            <a:stretch>
              <a:fillRect b="0" l="-6596" r="0" t="-88757"/>
            </a:stretch>
          </a:blipFill>
          <a:ln>
            <a:noFill/>
          </a:ln>
        </p:spPr>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508" name="Shape 508"/>
        <p:cNvGrpSpPr/>
        <p:nvPr/>
      </p:nvGrpSpPr>
      <p:grpSpPr>
        <a:xfrm>
          <a:off x="0" y="0"/>
          <a:ext cx="0" cy="0"/>
          <a:chOff x="0" y="0"/>
          <a:chExt cx="0" cy="0"/>
        </a:xfrm>
      </p:grpSpPr>
      <p:grpSp>
        <p:nvGrpSpPr>
          <p:cNvPr id="509" name="Google Shape;509;p29"/>
          <p:cNvGrpSpPr/>
          <p:nvPr/>
        </p:nvGrpSpPr>
        <p:grpSpPr>
          <a:xfrm>
            <a:off x="224225" y="-282088"/>
            <a:ext cx="17839551" cy="10344864"/>
            <a:chOff x="0" y="-133350"/>
            <a:chExt cx="4698483" cy="2724573"/>
          </a:xfrm>
        </p:grpSpPr>
        <p:sp>
          <p:nvSpPr>
            <p:cNvPr id="510" name="Google Shape;510;p29"/>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511" name="Google Shape;511;p29"/>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12" name="Google Shape;512;p29"/>
          <p:cNvSpPr/>
          <p:nvPr/>
        </p:nvSpPr>
        <p:spPr>
          <a:xfrm>
            <a:off x="1028700" y="818550"/>
            <a:ext cx="7446403" cy="1732981"/>
          </a:xfrm>
          <a:custGeom>
            <a:rect b="b" l="l" r="r" t="t"/>
            <a:pathLst>
              <a:path extrusionOk="0" h="1732981" w="7446403">
                <a:moveTo>
                  <a:pt x="0" y="0"/>
                </a:moveTo>
                <a:lnTo>
                  <a:pt x="7446403" y="0"/>
                </a:lnTo>
                <a:lnTo>
                  <a:pt x="7446403" y="1732981"/>
                </a:lnTo>
                <a:lnTo>
                  <a:pt x="0" y="1732981"/>
                </a:lnTo>
                <a:lnTo>
                  <a:pt x="0" y="0"/>
                </a:lnTo>
                <a:close/>
              </a:path>
            </a:pathLst>
          </a:custGeom>
          <a:blipFill rotWithShape="1">
            <a:blip r:embed="rId3">
              <a:alphaModFix/>
            </a:blip>
            <a:stretch>
              <a:fillRect b="0" l="0" r="0" t="0"/>
            </a:stretch>
          </a:blipFill>
          <a:ln>
            <a:noFill/>
          </a:ln>
        </p:spPr>
      </p:sp>
      <p:sp>
        <p:nvSpPr>
          <p:cNvPr id="513" name="Google Shape;513;p29"/>
          <p:cNvSpPr/>
          <p:nvPr/>
        </p:nvSpPr>
        <p:spPr>
          <a:xfrm>
            <a:off x="9812897" y="818550"/>
            <a:ext cx="7446403" cy="1719442"/>
          </a:xfrm>
          <a:custGeom>
            <a:rect b="b" l="l" r="r" t="t"/>
            <a:pathLst>
              <a:path extrusionOk="0" h="1719442" w="7446403">
                <a:moveTo>
                  <a:pt x="0" y="0"/>
                </a:moveTo>
                <a:lnTo>
                  <a:pt x="7446403" y="0"/>
                </a:lnTo>
                <a:lnTo>
                  <a:pt x="7446403" y="1719442"/>
                </a:lnTo>
                <a:lnTo>
                  <a:pt x="0" y="1719442"/>
                </a:lnTo>
                <a:lnTo>
                  <a:pt x="0" y="0"/>
                </a:lnTo>
                <a:close/>
              </a:path>
            </a:pathLst>
          </a:custGeom>
          <a:blipFill rotWithShape="1">
            <a:blip r:embed="rId4">
              <a:alphaModFix/>
            </a:blip>
            <a:stretch>
              <a:fillRect b="0" l="0" r="0" t="0"/>
            </a:stretch>
          </a:blipFill>
          <a:ln>
            <a:noFill/>
          </a:ln>
        </p:spPr>
      </p:sp>
      <p:sp>
        <p:nvSpPr>
          <p:cNvPr id="514" name="Google Shape;514;p29"/>
          <p:cNvSpPr/>
          <p:nvPr/>
        </p:nvSpPr>
        <p:spPr>
          <a:xfrm>
            <a:off x="1028700" y="8716743"/>
            <a:ext cx="7446403" cy="541557"/>
          </a:xfrm>
          <a:custGeom>
            <a:rect b="b" l="l" r="r" t="t"/>
            <a:pathLst>
              <a:path extrusionOk="0" h="541557" w="7446403">
                <a:moveTo>
                  <a:pt x="0" y="0"/>
                </a:moveTo>
                <a:lnTo>
                  <a:pt x="7446403" y="0"/>
                </a:lnTo>
                <a:lnTo>
                  <a:pt x="7446403" y="541557"/>
                </a:lnTo>
                <a:lnTo>
                  <a:pt x="0" y="541557"/>
                </a:lnTo>
                <a:lnTo>
                  <a:pt x="0" y="0"/>
                </a:lnTo>
                <a:close/>
              </a:path>
            </a:pathLst>
          </a:custGeom>
          <a:blipFill rotWithShape="1">
            <a:blip r:embed="rId5">
              <a:alphaModFix/>
            </a:blip>
            <a:stretch>
              <a:fillRect b="0" l="0" r="0" t="0"/>
            </a:stretch>
          </a:blipFill>
          <a:ln>
            <a:noFill/>
          </a:ln>
        </p:spPr>
      </p:sp>
      <p:sp>
        <p:nvSpPr>
          <p:cNvPr id="515" name="Google Shape;515;p29"/>
          <p:cNvSpPr/>
          <p:nvPr/>
        </p:nvSpPr>
        <p:spPr>
          <a:xfrm>
            <a:off x="9812897" y="8716743"/>
            <a:ext cx="7446403" cy="541557"/>
          </a:xfrm>
          <a:custGeom>
            <a:rect b="b" l="l" r="r" t="t"/>
            <a:pathLst>
              <a:path extrusionOk="0" h="541557" w="7446403">
                <a:moveTo>
                  <a:pt x="0" y="0"/>
                </a:moveTo>
                <a:lnTo>
                  <a:pt x="7446403" y="0"/>
                </a:lnTo>
                <a:lnTo>
                  <a:pt x="7446403" y="541557"/>
                </a:lnTo>
                <a:lnTo>
                  <a:pt x="0" y="541557"/>
                </a:lnTo>
                <a:lnTo>
                  <a:pt x="0" y="0"/>
                </a:lnTo>
                <a:close/>
              </a:path>
            </a:pathLst>
          </a:custGeom>
          <a:blipFill rotWithShape="1">
            <a:blip r:embed="rId5">
              <a:alphaModFix/>
            </a:blip>
            <a:stretch>
              <a:fillRect b="0" l="0" r="0" t="0"/>
            </a:stretch>
          </a:blipFill>
          <a:ln>
            <a:noFill/>
          </a:ln>
        </p:spPr>
      </p:sp>
      <p:graphicFrame>
        <p:nvGraphicFramePr>
          <p:cNvPr id="516" name="Google Shape;516;p29"/>
          <p:cNvGraphicFramePr/>
          <p:nvPr/>
        </p:nvGraphicFramePr>
        <p:xfrm>
          <a:off x="2210112" y="3990371"/>
          <a:ext cx="3000000" cy="3000000"/>
        </p:xfrm>
        <a:graphic>
          <a:graphicData uri="http://schemas.openxmlformats.org/drawingml/2006/table">
            <a:tbl>
              <a:tblPr>
                <a:noFill/>
                <a:tableStyleId>{28596699-56A7-479C-8882-7790695AC374}</a:tableStyleId>
              </a:tblPr>
              <a:tblGrid>
                <a:gridCol w="5083575"/>
              </a:tblGrid>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graphicFrame>
        <p:nvGraphicFramePr>
          <p:cNvPr id="517" name="Google Shape;517;p29"/>
          <p:cNvGraphicFramePr/>
          <p:nvPr/>
        </p:nvGraphicFramePr>
        <p:xfrm>
          <a:off x="10994309" y="3990371"/>
          <a:ext cx="3000000" cy="3000000"/>
        </p:xfrm>
        <a:graphic>
          <a:graphicData uri="http://schemas.openxmlformats.org/drawingml/2006/table">
            <a:tbl>
              <a:tblPr>
                <a:noFill/>
                <a:tableStyleId>{28596699-56A7-479C-8882-7790695AC374}</a:tableStyleId>
              </a:tblPr>
              <a:tblGrid>
                <a:gridCol w="5083575"/>
              </a:tblGrid>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9525">
                      <a:solidFill>
                        <a:srgbClr val="FFFFFF">
                          <a:alpha val="0"/>
                        </a:srgbClr>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19050">
                      <a:solidFill>
                        <a:srgbClr val="D8AB3D"/>
                      </a:solidFill>
                      <a:prstDash val="solid"/>
                      <a:round/>
                      <a:headEnd len="sm" w="sm" type="none"/>
                      <a:tailEnd len="sm" w="sm" type="none"/>
                    </a:lnB>
                  </a:tcPr>
                </a:tc>
              </a:tr>
              <a:tr h="678025">
                <a:tc>
                  <a:txBody>
                    <a:bodyPr/>
                    <a:lstStyle/>
                    <a:p>
                      <a:pPr indent="0" lvl="1" marL="0" marR="0" rtl="0" algn="ctr">
                        <a:lnSpc>
                          <a:spcPct val="169000"/>
                        </a:lnSpc>
                        <a:spcBef>
                          <a:spcPts val="0"/>
                        </a:spcBef>
                        <a:spcAft>
                          <a:spcPts val="0"/>
                        </a:spcAft>
                        <a:buNone/>
                      </a:pPr>
                      <a:r>
                        <a:rPr lang="en-US" sz="1600" u="none" cap="none" strike="noStrike">
                          <a:solidFill>
                            <a:srgbClr val="FBF19D"/>
                          </a:solidFill>
                          <a:latin typeface="Poppins"/>
                          <a:ea typeface="Poppins"/>
                          <a:cs typeface="Poppins"/>
                          <a:sym typeface="Poppins"/>
                        </a:rPr>
                        <a:t>Elaborate on what you want to discuss.</a:t>
                      </a:r>
                      <a:endParaRPr sz="1100" u="none" cap="none" strike="noStrike"/>
                    </a:p>
                  </a:txBody>
                  <a:tcPr marT="0" marB="0" marR="0" marL="0" anchor="ctr">
                    <a:lnL cap="flat" cmpd="sng" w="9525">
                      <a:solidFill>
                        <a:srgbClr val="FFFFFF">
                          <a:alpha val="0"/>
                        </a:srgbClr>
                      </a:solidFill>
                      <a:prstDash val="solid"/>
                      <a:round/>
                      <a:headEnd len="sm" w="sm" type="none"/>
                      <a:tailEnd len="sm" w="sm" type="none"/>
                    </a:lnL>
                    <a:lnR cap="flat" cmpd="sng" w="9525">
                      <a:solidFill>
                        <a:srgbClr val="FFFFFF">
                          <a:alpha val="0"/>
                        </a:srgbClr>
                      </a:solidFill>
                      <a:prstDash val="solid"/>
                      <a:round/>
                      <a:headEnd len="sm" w="sm" type="none"/>
                      <a:tailEnd len="sm" w="sm" type="none"/>
                    </a:lnR>
                    <a:lnT cap="flat" cmpd="sng" w="19050">
                      <a:solidFill>
                        <a:srgbClr val="D8AB3D"/>
                      </a:solidFill>
                      <a:prstDash val="solid"/>
                      <a:round/>
                      <a:headEnd len="sm" w="sm" type="none"/>
                      <a:tailEnd len="sm" w="sm" type="none"/>
                    </a:lnT>
                    <a:lnB cap="flat" cmpd="sng" w="9525">
                      <a:solidFill>
                        <a:srgbClr val="FFFFFF">
                          <a:alpha val="0"/>
                        </a:srgbClr>
                      </a:solidFill>
                      <a:prstDash val="solid"/>
                      <a:round/>
                      <a:headEnd len="sm" w="sm" type="none"/>
                      <a:tailEnd len="sm" w="sm" type="none"/>
                    </a:lnB>
                  </a:tcPr>
                </a:tc>
              </a:tr>
            </a:tbl>
          </a:graphicData>
        </a:graphic>
      </p:graphicFrame>
      <p:sp>
        <p:nvSpPr>
          <p:cNvPr id="518" name="Google Shape;518;p29"/>
          <p:cNvSpPr txBox="1"/>
          <p:nvPr/>
        </p:nvSpPr>
        <p:spPr>
          <a:xfrm>
            <a:off x="2067255" y="2985328"/>
            <a:ext cx="5369293" cy="456946"/>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THIS MONTH’S GOALS</a:t>
            </a:r>
            <a:endParaRPr/>
          </a:p>
        </p:txBody>
      </p:sp>
      <p:sp>
        <p:nvSpPr>
          <p:cNvPr id="519" name="Google Shape;519;p29"/>
          <p:cNvSpPr txBox="1"/>
          <p:nvPr/>
        </p:nvSpPr>
        <p:spPr>
          <a:xfrm>
            <a:off x="10851452" y="2985328"/>
            <a:ext cx="5369293" cy="456946"/>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B8943D"/>
                </a:solidFill>
                <a:latin typeface="Poppins"/>
                <a:ea typeface="Poppins"/>
                <a:cs typeface="Poppins"/>
                <a:sym typeface="Poppins"/>
              </a:rPr>
              <a:t>END OF YEAR GOALS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523" name="Shape 523"/>
        <p:cNvGrpSpPr/>
        <p:nvPr/>
      </p:nvGrpSpPr>
      <p:grpSpPr>
        <a:xfrm>
          <a:off x="0" y="0"/>
          <a:ext cx="0" cy="0"/>
          <a:chOff x="0" y="0"/>
          <a:chExt cx="0" cy="0"/>
        </a:xfrm>
      </p:grpSpPr>
      <p:grpSp>
        <p:nvGrpSpPr>
          <p:cNvPr id="524" name="Google Shape;524;p30"/>
          <p:cNvGrpSpPr/>
          <p:nvPr/>
        </p:nvGrpSpPr>
        <p:grpSpPr>
          <a:xfrm>
            <a:off x="224225" y="-282088"/>
            <a:ext cx="17839551" cy="10344864"/>
            <a:chOff x="0" y="-133350"/>
            <a:chExt cx="4698483" cy="2724573"/>
          </a:xfrm>
        </p:grpSpPr>
        <p:sp>
          <p:nvSpPr>
            <p:cNvPr id="525" name="Google Shape;525;p30"/>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526" name="Google Shape;526;p30"/>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27" name="Google Shape;527;p30"/>
          <p:cNvSpPr/>
          <p:nvPr/>
        </p:nvSpPr>
        <p:spPr>
          <a:xfrm>
            <a:off x="-2790831" y="-4330102"/>
            <a:ext cx="7241848" cy="7241848"/>
          </a:xfrm>
          <a:custGeom>
            <a:rect b="b" l="l" r="r" t="t"/>
            <a:pathLst>
              <a:path extrusionOk="0" h="7241848" w="7241848">
                <a:moveTo>
                  <a:pt x="0" y="0"/>
                </a:moveTo>
                <a:lnTo>
                  <a:pt x="7241848" y="0"/>
                </a:lnTo>
                <a:lnTo>
                  <a:pt x="7241848" y="7241848"/>
                </a:lnTo>
                <a:lnTo>
                  <a:pt x="0" y="7241848"/>
                </a:lnTo>
                <a:lnTo>
                  <a:pt x="0" y="0"/>
                </a:lnTo>
                <a:close/>
              </a:path>
            </a:pathLst>
          </a:custGeom>
          <a:blipFill rotWithShape="1">
            <a:blip r:embed="rId3">
              <a:alphaModFix/>
            </a:blip>
            <a:stretch>
              <a:fillRect b="0" l="0" r="0" t="0"/>
            </a:stretch>
          </a:blipFill>
          <a:ln>
            <a:noFill/>
          </a:ln>
        </p:spPr>
      </p:sp>
      <p:sp>
        <p:nvSpPr>
          <p:cNvPr id="528" name="Google Shape;528;p30"/>
          <p:cNvSpPr/>
          <p:nvPr/>
        </p:nvSpPr>
        <p:spPr>
          <a:xfrm>
            <a:off x="13836983" y="-4330102"/>
            <a:ext cx="7241848" cy="7241848"/>
          </a:xfrm>
          <a:custGeom>
            <a:rect b="b" l="l" r="r" t="t"/>
            <a:pathLst>
              <a:path extrusionOk="0" h="7241848" w="7241848">
                <a:moveTo>
                  <a:pt x="0" y="0"/>
                </a:moveTo>
                <a:lnTo>
                  <a:pt x="7241848" y="0"/>
                </a:lnTo>
                <a:lnTo>
                  <a:pt x="7241848" y="7241848"/>
                </a:lnTo>
                <a:lnTo>
                  <a:pt x="0" y="7241848"/>
                </a:lnTo>
                <a:lnTo>
                  <a:pt x="0" y="0"/>
                </a:lnTo>
                <a:close/>
              </a:path>
            </a:pathLst>
          </a:custGeom>
          <a:blipFill rotWithShape="1">
            <a:blip r:embed="rId3">
              <a:alphaModFix/>
            </a:blip>
            <a:stretch>
              <a:fillRect b="0" l="0" r="0" t="0"/>
            </a:stretch>
          </a:blipFill>
          <a:ln>
            <a:noFill/>
          </a:ln>
        </p:spPr>
      </p:sp>
      <p:grpSp>
        <p:nvGrpSpPr>
          <p:cNvPr id="529" name="Google Shape;529;p30"/>
          <p:cNvGrpSpPr/>
          <p:nvPr/>
        </p:nvGrpSpPr>
        <p:grpSpPr>
          <a:xfrm>
            <a:off x="5639421" y="1638921"/>
            <a:ext cx="7009157" cy="7009157"/>
            <a:chOff x="0" y="0"/>
            <a:chExt cx="812800" cy="812800"/>
          </a:xfrm>
        </p:grpSpPr>
        <p:sp>
          <p:nvSpPr>
            <p:cNvPr id="530" name="Google Shape;53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0"/>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2" name="Google Shape;532;p30"/>
          <p:cNvGrpSpPr/>
          <p:nvPr/>
        </p:nvGrpSpPr>
        <p:grpSpPr>
          <a:xfrm>
            <a:off x="5739268" y="1259978"/>
            <a:ext cx="6809463" cy="7288253"/>
            <a:chOff x="0" y="-57150"/>
            <a:chExt cx="812800" cy="869950"/>
          </a:xfrm>
        </p:grpSpPr>
        <p:sp>
          <p:nvSpPr>
            <p:cNvPr id="533" name="Google Shape;533;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30"/>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5" name="Google Shape;535;p30"/>
          <p:cNvGrpSpPr/>
          <p:nvPr/>
        </p:nvGrpSpPr>
        <p:grpSpPr>
          <a:xfrm>
            <a:off x="6654311" y="3098231"/>
            <a:ext cx="4979378" cy="4119533"/>
            <a:chOff x="0" y="-133350"/>
            <a:chExt cx="1143596" cy="946150"/>
          </a:xfrm>
        </p:grpSpPr>
        <p:sp>
          <p:nvSpPr>
            <p:cNvPr id="536" name="Google Shape;536;p30"/>
            <p:cNvSpPr/>
            <p:nvPr/>
          </p:nvSpPr>
          <p:spPr>
            <a:xfrm>
              <a:off x="0" y="0"/>
              <a:ext cx="1143596" cy="14229"/>
            </a:xfrm>
            <a:custGeom>
              <a:rect b="b" l="l" r="r" t="t"/>
              <a:pathLst>
                <a:path extrusionOk="0" h="14229" w="1143596">
                  <a:moveTo>
                    <a:pt x="0" y="0"/>
                  </a:moveTo>
                  <a:lnTo>
                    <a:pt x="1143596" y="0"/>
                  </a:lnTo>
                  <a:lnTo>
                    <a:pt x="1143596" y="14229"/>
                  </a:lnTo>
                  <a:lnTo>
                    <a:pt x="0" y="14229"/>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537" name="Google Shape;537;p30"/>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38" name="Google Shape;538;p30"/>
          <p:cNvGrpSpPr/>
          <p:nvPr/>
        </p:nvGrpSpPr>
        <p:grpSpPr>
          <a:xfrm>
            <a:off x="6654311" y="5363386"/>
            <a:ext cx="4979378" cy="4119533"/>
            <a:chOff x="0" y="-133350"/>
            <a:chExt cx="1143596" cy="946150"/>
          </a:xfrm>
        </p:grpSpPr>
        <p:sp>
          <p:nvSpPr>
            <p:cNvPr id="539" name="Google Shape;539;p30"/>
            <p:cNvSpPr/>
            <p:nvPr/>
          </p:nvSpPr>
          <p:spPr>
            <a:xfrm>
              <a:off x="0" y="0"/>
              <a:ext cx="1143596" cy="14229"/>
            </a:xfrm>
            <a:custGeom>
              <a:rect b="b" l="l" r="r" t="t"/>
              <a:pathLst>
                <a:path extrusionOk="0" h="14229" w="1143596">
                  <a:moveTo>
                    <a:pt x="0" y="0"/>
                  </a:moveTo>
                  <a:lnTo>
                    <a:pt x="1143596" y="0"/>
                  </a:lnTo>
                  <a:lnTo>
                    <a:pt x="1143596" y="14229"/>
                  </a:lnTo>
                  <a:lnTo>
                    <a:pt x="0" y="14229"/>
                  </a:lnTo>
                  <a:close/>
                </a:path>
              </a:pathLst>
            </a:custGeom>
            <a:gradFill>
              <a:gsLst>
                <a:gs pos="0">
                  <a:srgbClr val="FBF19D"/>
                </a:gs>
                <a:gs pos="20000">
                  <a:srgbClr val="D8AB3D"/>
                </a:gs>
                <a:gs pos="40000">
                  <a:srgbClr val="FBF19D"/>
                </a:gs>
                <a:gs pos="60000">
                  <a:srgbClr val="D8AB3C"/>
                </a:gs>
                <a:gs pos="80000">
                  <a:srgbClr val="FCF29D"/>
                </a:gs>
                <a:gs pos="100000">
                  <a:srgbClr val="D8AB3C"/>
                </a:gs>
              </a:gsLst>
              <a:lin ang="0" scaled="0"/>
            </a:gradFill>
            <a:ln>
              <a:noFill/>
            </a:ln>
          </p:spPr>
        </p:sp>
        <p:sp>
          <p:nvSpPr>
            <p:cNvPr id="540" name="Google Shape;540;p30"/>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41" name="Google Shape;541;p30"/>
          <p:cNvSpPr/>
          <p:nvPr/>
        </p:nvSpPr>
        <p:spPr>
          <a:xfrm>
            <a:off x="2387386" y="6153721"/>
            <a:ext cx="1136392" cy="1260112"/>
          </a:xfrm>
          <a:custGeom>
            <a:rect b="b" l="l" r="r" t="t"/>
            <a:pathLst>
              <a:path extrusionOk="0" h="1260112" w="1136392">
                <a:moveTo>
                  <a:pt x="0" y="0"/>
                </a:moveTo>
                <a:lnTo>
                  <a:pt x="1136392" y="0"/>
                </a:lnTo>
                <a:lnTo>
                  <a:pt x="1136392" y="1260112"/>
                </a:lnTo>
                <a:lnTo>
                  <a:pt x="0" y="1260112"/>
                </a:lnTo>
                <a:lnTo>
                  <a:pt x="0" y="0"/>
                </a:lnTo>
                <a:close/>
              </a:path>
            </a:pathLst>
          </a:custGeom>
          <a:blipFill rotWithShape="1">
            <a:blip r:embed="rId4">
              <a:alphaModFix/>
            </a:blip>
            <a:stretch>
              <a:fillRect b="0" l="0" r="0" t="0"/>
            </a:stretch>
          </a:blipFill>
          <a:ln>
            <a:noFill/>
          </a:ln>
        </p:spPr>
      </p:sp>
      <p:sp>
        <p:nvSpPr>
          <p:cNvPr id="542" name="Google Shape;542;p30"/>
          <p:cNvSpPr/>
          <p:nvPr/>
        </p:nvSpPr>
        <p:spPr>
          <a:xfrm>
            <a:off x="14707032" y="2471711"/>
            <a:ext cx="1116091" cy="1075506"/>
          </a:xfrm>
          <a:custGeom>
            <a:rect b="b" l="l" r="r" t="t"/>
            <a:pathLst>
              <a:path extrusionOk="0" h="1075506" w="1116091">
                <a:moveTo>
                  <a:pt x="0" y="0"/>
                </a:moveTo>
                <a:lnTo>
                  <a:pt x="1116091" y="0"/>
                </a:lnTo>
                <a:lnTo>
                  <a:pt x="1116091" y="1075506"/>
                </a:lnTo>
                <a:lnTo>
                  <a:pt x="0" y="1075506"/>
                </a:lnTo>
                <a:lnTo>
                  <a:pt x="0" y="0"/>
                </a:lnTo>
                <a:close/>
              </a:path>
            </a:pathLst>
          </a:custGeom>
          <a:blipFill rotWithShape="1">
            <a:blip r:embed="rId5">
              <a:alphaModFix/>
            </a:blip>
            <a:stretch>
              <a:fillRect b="0" l="0" r="0" t="0"/>
            </a:stretch>
          </a:blipFill>
          <a:ln>
            <a:noFill/>
          </a:ln>
        </p:spPr>
      </p:sp>
      <p:sp>
        <p:nvSpPr>
          <p:cNvPr id="543" name="Google Shape;543;p30"/>
          <p:cNvSpPr/>
          <p:nvPr/>
        </p:nvSpPr>
        <p:spPr>
          <a:xfrm>
            <a:off x="14801156" y="6375710"/>
            <a:ext cx="927842" cy="1039335"/>
          </a:xfrm>
          <a:custGeom>
            <a:rect b="b" l="l" r="r" t="t"/>
            <a:pathLst>
              <a:path extrusionOk="0" h="1039335" w="927842">
                <a:moveTo>
                  <a:pt x="0" y="0"/>
                </a:moveTo>
                <a:lnTo>
                  <a:pt x="927843" y="0"/>
                </a:lnTo>
                <a:lnTo>
                  <a:pt x="927843" y="1039335"/>
                </a:lnTo>
                <a:lnTo>
                  <a:pt x="0" y="1039335"/>
                </a:lnTo>
                <a:lnTo>
                  <a:pt x="0" y="0"/>
                </a:lnTo>
                <a:close/>
              </a:path>
            </a:pathLst>
          </a:custGeom>
          <a:blipFill rotWithShape="1">
            <a:blip r:embed="rId6">
              <a:alphaModFix/>
            </a:blip>
            <a:stretch>
              <a:fillRect b="0" l="0" r="0" t="0"/>
            </a:stretch>
          </a:blipFill>
          <a:ln>
            <a:noFill/>
          </a:ln>
        </p:spPr>
      </p:sp>
      <p:sp>
        <p:nvSpPr>
          <p:cNvPr id="544" name="Google Shape;544;p30"/>
          <p:cNvSpPr/>
          <p:nvPr/>
        </p:nvSpPr>
        <p:spPr>
          <a:xfrm>
            <a:off x="2443989" y="2489380"/>
            <a:ext cx="1023185" cy="1146134"/>
          </a:xfrm>
          <a:custGeom>
            <a:rect b="b" l="l" r="r" t="t"/>
            <a:pathLst>
              <a:path extrusionOk="0" h="1146134" w="1023185">
                <a:moveTo>
                  <a:pt x="0" y="0"/>
                </a:moveTo>
                <a:lnTo>
                  <a:pt x="1023186" y="0"/>
                </a:lnTo>
                <a:lnTo>
                  <a:pt x="1023186" y="1146135"/>
                </a:lnTo>
                <a:lnTo>
                  <a:pt x="0" y="1146135"/>
                </a:lnTo>
                <a:lnTo>
                  <a:pt x="0" y="0"/>
                </a:lnTo>
                <a:close/>
              </a:path>
            </a:pathLst>
          </a:custGeom>
          <a:blipFill rotWithShape="1">
            <a:blip r:embed="rId7">
              <a:alphaModFix/>
            </a:blip>
            <a:stretch>
              <a:fillRect b="0" l="0" r="0" t="0"/>
            </a:stretch>
          </a:blipFill>
          <a:ln>
            <a:noFill/>
          </a:ln>
        </p:spPr>
      </p:sp>
      <p:sp>
        <p:nvSpPr>
          <p:cNvPr id="545" name="Google Shape;545;p30"/>
          <p:cNvSpPr txBox="1"/>
          <p:nvPr/>
        </p:nvSpPr>
        <p:spPr>
          <a:xfrm>
            <a:off x="8165656" y="2405223"/>
            <a:ext cx="1956688" cy="669303"/>
          </a:xfrm>
          <a:prstGeom prst="rect">
            <a:avLst/>
          </a:prstGeom>
          <a:noFill/>
          <a:ln>
            <a:noFill/>
          </a:ln>
        </p:spPr>
        <p:txBody>
          <a:bodyPr anchorCtr="0" anchor="t" bIns="0" lIns="0" spcFirstLastPara="1" rIns="0" wrap="square" tIns="0">
            <a:spAutoFit/>
          </a:bodyPr>
          <a:lstStyle/>
          <a:p>
            <a:pPr indent="0" lvl="1" marL="0" marR="0" rtl="0" algn="ctr">
              <a:lnSpc>
                <a:spcPct val="169086"/>
              </a:lnSpc>
              <a:spcBef>
                <a:spcPts val="0"/>
              </a:spcBef>
              <a:spcAft>
                <a:spcPts val="0"/>
              </a:spcAft>
              <a:buNone/>
            </a:pPr>
            <a:r>
              <a:rPr b="0" i="0" lang="en-US" sz="3209" u="none" cap="none" strike="noStrike">
                <a:solidFill>
                  <a:srgbClr val="FBF19D"/>
                </a:solidFill>
                <a:latin typeface="Poppins Light"/>
                <a:ea typeface="Poppins Light"/>
                <a:cs typeface="Poppins Light"/>
                <a:sym typeface="Poppins Light"/>
              </a:rPr>
              <a:t>TOTAL</a:t>
            </a:r>
            <a:endParaRPr/>
          </a:p>
        </p:txBody>
      </p:sp>
      <p:sp>
        <p:nvSpPr>
          <p:cNvPr id="546" name="Google Shape;546;p30"/>
          <p:cNvSpPr txBox="1"/>
          <p:nvPr/>
        </p:nvSpPr>
        <p:spPr>
          <a:xfrm>
            <a:off x="7168090" y="6429280"/>
            <a:ext cx="3951821" cy="669303"/>
          </a:xfrm>
          <a:prstGeom prst="rect">
            <a:avLst/>
          </a:prstGeom>
          <a:noFill/>
          <a:ln>
            <a:noFill/>
          </a:ln>
        </p:spPr>
        <p:txBody>
          <a:bodyPr anchorCtr="0" anchor="t" bIns="0" lIns="0" spcFirstLastPara="1" rIns="0" wrap="square" tIns="0">
            <a:spAutoFit/>
          </a:bodyPr>
          <a:lstStyle/>
          <a:p>
            <a:pPr indent="0" lvl="1" marL="0" marR="0" rtl="0" algn="ctr">
              <a:lnSpc>
                <a:spcPct val="169086"/>
              </a:lnSpc>
              <a:spcBef>
                <a:spcPts val="0"/>
              </a:spcBef>
              <a:spcAft>
                <a:spcPts val="0"/>
              </a:spcAft>
              <a:buNone/>
            </a:pPr>
            <a:r>
              <a:rPr b="0" i="0" lang="en-US" sz="3209" u="none" cap="none" strike="noStrike">
                <a:solidFill>
                  <a:srgbClr val="FBF19D"/>
                </a:solidFill>
                <a:latin typeface="Poppins Light"/>
                <a:ea typeface="Poppins Light"/>
                <a:cs typeface="Poppins Light"/>
                <a:sym typeface="Poppins Light"/>
              </a:rPr>
              <a:t>CUSTOMERS</a:t>
            </a:r>
            <a:endParaRPr/>
          </a:p>
        </p:txBody>
      </p:sp>
      <p:sp>
        <p:nvSpPr>
          <p:cNvPr id="547" name="Google Shape;547;p30"/>
          <p:cNvSpPr txBox="1"/>
          <p:nvPr/>
        </p:nvSpPr>
        <p:spPr>
          <a:xfrm>
            <a:off x="6283406" y="3933396"/>
            <a:ext cx="5721300" cy="1806300"/>
          </a:xfrm>
          <a:prstGeom prst="rect">
            <a:avLst/>
          </a:prstGeom>
          <a:noFill/>
          <a:ln>
            <a:noFill/>
          </a:ln>
        </p:spPr>
        <p:txBody>
          <a:bodyPr anchorCtr="0" anchor="t" bIns="0" lIns="0" spcFirstLastPara="1" rIns="0" wrap="square" tIns="0">
            <a:spAutoFit/>
          </a:bodyPr>
          <a:lstStyle/>
          <a:p>
            <a:pPr indent="0" lvl="1" marL="0" marR="0" rtl="0" algn="ctr">
              <a:lnSpc>
                <a:spcPct val="169007"/>
              </a:lnSpc>
              <a:spcBef>
                <a:spcPts val="0"/>
              </a:spcBef>
              <a:spcAft>
                <a:spcPts val="0"/>
              </a:spcAft>
              <a:buNone/>
            </a:pPr>
            <a:r>
              <a:rPr b="0" i="0" lang="en-US" sz="11735" u="none" cap="none" strike="noStrike">
                <a:solidFill>
                  <a:srgbClr val="FBF19D"/>
                </a:solidFill>
                <a:latin typeface="Poppins SemiBold"/>
                <a:ea typeface="Poppins SemiBold"/>
                <a:cs typeface="Poppins SemiBold"/>
                <a:sym typeface="Poppins SemiBold"/>
              </a:rPr>
              <a:t>15,000</a:t>
            </a:r>
            <a:endParaRPr/>
          </a:p>
        </p:txBody>
      </p:sp>
      <p:sp>
        <p:nvSpPr>
          <p:cNvPr id="548" name="Google Shape;548;p30"/>
          <p:cNvSpPr txBox="1"/>
          <p:nvPr/>
        </p:nvSpPr>
        <p:spPr>
          <a:xfrm>
            <a:off x="1186143" y="7636177"/>
            <a:ext cx="3538800" cy="665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the</a:t>
            </a:r>
            <a:endParaRPr/>
          </a:p>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featured statistic.</a:t>
            </a:r>
            <a:endParaRPr/>
          </a:p>
        </p:txBody>
      </p:sp>
      <p:sp>
        <p:nvSpPr>
          <p:cNvPr id="549" name="Google Shape;549;p30"/>
          <p:cNvSpPr txBox="1"/>
          <p:nvPr/>
        </p:nvSpPr>
        <p:spPr>
          <a:xfrm>
            <a:off x="13495638" y="7636177"/>
            <a:ext cx="3538800" cy="665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the</a:t>
            </a:r>
            <a:endParaRPr/>
          </a:p>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featured statistic.</a:t>
            </a:r>
            <a:endParaRPr/>
          </a:p>
        </p:txBody>
      </p:sp>
      <p:sp>
        <p:nvSpPr>
          <p:cNvPr id="550" name="Google Shape;550;p30"/>
          <p:cNvSpPr txBox="1"/>
          <p:nvPr/>
        </p:nvSpPr>
        <p:spPr>
          <a:xfrm>
            <a:off x="13495638" y="3970021"/>
            <a:ext cx="3538800" cy="665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the</a:t>
            </a:r>
            <a:endParaRPr/>
          </a:p>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featured statistic.</a:t>
            </a:r>
            <a:endParaRPr/>
          </a:p>
        </p:txBody>
      </p:sp>
      <p:sp>
        <p:nvSpPr>
          <p:cNvPr id="551" name="Google Shape;551;p30"/>
          <p:cNvSpPr txBox="1"/>
          <p:nvPr/>
        </p:nvSpPr>
        <p:spPr>
          <a:xfrm>
            <a:off x="1186143" y="3970021"/>
            <a:ext cx="3538800" cy="665100"/>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the</a:t>
            </a:r>
            <a:endParaRPr/>
          </a:p>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featured statistic.</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2904"/>
        </a:solidFill>
      </p:bgPr>
    </p:bg>
    <p:spTree>
      <p:nvGrpSpPr>
        <p:cNvPr id="555" name="Shape 555"/>
        <p:cNvGrpSpPr/>
        <p:nvPr/>
      </p:nvGrpSpPr>
      <p:grpSpPr>
        <a:xfrm>
          <a:off x="0" y="0"/>
          <a:ext cx="0" cy="0"/>
          <a:chOff x="0" y="0"/>
          <a:chExt cx="0" cy="0"/>
        </a:xfrm>
      </p:grpSpPr>
      <p:sp>
        <p:nvSpPr>
          <p:cNvPr id="556" name="Google Shape;556;p31"/>
          <p:cNvSpPr txBox="1"/>
          <p:nvPr/>
        </p:nvSpPr>
        <p:spPr>
          <a:xfrm>
            <a:off x="1028700" y="4352375"/>
            <a:ext cx="16230600" cy="2876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7825" u="none" cap="none" strike="noStrike">
                <a:solidFill>
                  <a:srgbClr val="D8AB3D"/>
                </a:solidFill>
                <a:latin typeface="Poppins Thin"/>
                <a:ea typeface="Poppins Thin"/>
                <a:cs typeface="Poppins Thin"/>
                <a:sym typeface="Poppins Thin"/>
              </a:rPr>
              <a:t>About Us</a:t>
            </a:r>
            <a:endParaRPr/>
          </a:p>
        </p:txBody>
      </p:sp>
      <p:sp>
        <p:nvSpPr>
          <p:cNvPr id="557" name="Google Shape;557;p31"/>
          <p:cNvSpPr txBox="1"/>
          <p:nvPr/>
        </p:nvSpPr>
        <p:spPr>
          <a:xfrm>
            <a:off x="6483629" y="7981731"/>
            <a:ext cx="5320741" cy="3257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558" name="Google Shape;558;p31"/>
          <p:cNvSpPr txBox="1"/>
          <p:nvPr/>
        </p:nvSpPr>
        <p:spPr>
          <a:xfrm>
            <a:off x="7498380" y="1349859"/>
            <a:ext cx="3291241" cy="3459959"/>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21341" u="none" cap="none" strike="noStrike">
                <a:solidFill>
                  <a:srgbClr val="FBF19D"/>
                </a:solidFill>
                <a:latin typeface="Poppins Thin"/>
                <a:ea typeface="Poppins Thin"/>
                <a:cs typeface="Poppins Thin"/>
                <a:sym typeface="Poppins Thin"/>
              </a:rPr>
              <a:t>03</a:t>
            </a:r>
            <a:endParaRPr/>
          </a:p>
        </p:txBody>
      </p:sp>
      <p:sp>
        <p:nvSpPr>
          <p:cNvPr id="559" name="Google Shape;559;p31"/>
          <p:cNvSpPr/>
          <p:nvPr/>
        </p:nvSpPr>
        <p:spPr>
          <a:xfrm>
            <a:off x="11192739" y="2895335"/>
            <a:ext cx="5216496" cy="578557"/>
          </a:xfrm>
          <a:custGeom>
            <a:rect b="b" l="l" r="r" t="t"/>
            <a:pathLst>
              <a:path extrusionOk="0" h="578557" w="5216496">
                <a:moveTo>
                  <a:pt x="0" y="0"/>
                </a:moveTo>
                <a:lnTo>
                  <a:pt x="5216496" y="0"/>
                </a:lnTo>
                <a:lnTo>
                  <a:pt x="5216496" y="578557"/>
                </a:lnTo>
                <a:lnTo>
                  <a:pt x="0" y="578557"/>
                </a:lnTo>
                <a:lnTo>
                  <a:pt x="0" y="0"/>
                </a:lnTo>
                <a:close/>
              </a:path>
            </a:pathLst>
          </a:custGeom>
          <a:blipFill rotWithShape="1">
            <a:blip r:embed="rId3">
              <a:alphaModFix/>
            </a:blip>
            <a:stretch>
              <a:fillRect b="0" l="0" r="0" t="0"/>
            </a:stretch>
          </a:blipFill>
          <a:ln>
            <a:noFill/>
          </a:ln>
        </p:spPr>
      </p:sp>
      <p:sp>
        <p:nvSpPr>
          <p:cNvPr id="560" name="Google Shape;560;p31"/>
          <p:cNvSpPr/>
          <p:nvPr/>
        </p:nvSpPr>
        <p:spPr>
          <a:xfrm>
            <a:off x="1878765" y="2895335"/>
            <a:ext cx="5216496" cy="578557"/>
          </a:xfrm>
          <a:custGeom>
            <a:rect b="b" l="l" r="r" t="t"/>
            <a:pathLst>
              <a:path extrusionOk="0" h="578557" w="5216496">
                <a:moveTo>
                  <a:pt x="0" y="0"/>
                </a:moveTo>
                <a:lnTo>
                  <a:pt x="5216496" y="0"/>
                </a:lnTo>
                <a:lnTo>
                  <a:pt x="5216496" y="578557"/>
                </a:lnTo>
                <a:lnTo>
                  <a:pt x="0" y="578557"/>
                </a:lnTo>
                <a:lnTo>
                  <a:pt x="0" y="0"/>
                </a:lnTo>
                <a:close/>
              </a:path>
            </a:pathLst>
          </a:custGeom>
          <a:blipFill rotWithShape="1">
            <a:blip r:embed="rId3">
              <a:alphaModFix/>
            </a:blip>
            <a:stretch>
              <a:fillRect b="0" l="0" r="0" t="0"/>
            </a:stretch>
          </a:blipFill>
          <a:ln>
            <a:noFill/>
          </a:ln>
        </p:spPr>
      </p:sp>
      <p:sp>
        <p:nvSpPr>
          <p:cNvPr id="561" name="Google Shape;561;p31"/>
          <p:cNvSpPr/>
          <p:nvPr/>
        </p:nvSpPr>
        <p:spPr>
          <a:xfrm>
            <a:off x="395786" y="6471924"/>
            <a:ext cx="3447213" cy="3440946"/>
          </a:xfrm>
          <a:custGeom>
            <a:rect b="b" l="l" r="r" t="t"/>
            <a:pathLst>
              <a:path extrusionOk="0" h="3440946" w="3447213">
                <a:moveTo>
                  <a:pt x="0" y="0"/>
                </a:moveTo>
                <a:lnTo>
                  <a:pt x="3447213" y="0"/>
                </a:lnTo>
                <a:lnTo>
                  <a:pt x="3447213" y="3440945"/>
                </a:lnTo>
                <a:lnTo>
                  <a:pt x="0" y="3440945"/>
                </a:lnTo>
                <a:lnTo>
                  <a:pt x="0" y="0"/>
                </a:lnTo>
                <a:close/>
              </a:path>
            </a:pathLst>
          </a:custGeom>
          <a:blipFill rotWithShape="1">
            <a:blip r:embed="rId4">
              <a:alphaModFix/>
            </a:blip>
            <a:stretch>
              <a:fillRect b="0" l="0" r="0" t="0"/>
            </a:stretch>
          </a:blipFill>
          <a:ln>
            <a:noFill/>
          </a:ln>
        </p:spPr>
      </p:sp>
      <p:sp>
        <p:nvSpPr>
          <p:cNvPr id="562" name="Google Shape;562;p31"/>
          <p:cNvSpPr/>
          <p:nvPr/>
        </p:nvSpPr>
        <p:spPr>
          <a:xfrm flipH="1" rot="10800000">
            <a:off x="395786" y="374131"/>
            <a:ext cx="3447213" cy="3440946"/>
          </a:xfrm>
          <a:custGeom>
            <a:rect b="b" l="l" r="r" t="t"/>
            <a:pathLst>
              <a:path extrusionOk="0" h="3440946" w="3447213">
                <a:moveTo>
                  <a:pt x="0" y="3440945"/>
                </a:moveTo>
                <a:lnTo>
                  <a:pt x="3447213" y="3440945"/>
                </a:lnTo>
                <a:lnTo>
                  <a:pt x="3447213" y="0"/>
                </a:lnTo>
                <a:lnTo>
                  <a:pt x="0" y="0"/>
                </a:lnTo>
                <a:lnTo>
                  <a:pt x="0" y="3440945"/>
                </a:lnTo>
                <a:close/>
              </a:path>
            </a:pathLst>
          </a:custGeom>
          <a:blipFill rotWithShape="1">
            <a:blip r:embed="rId4">
              <a:alphaModFix/>
            </a:blip>
            <a:stretch>
              <a:fillRect b="0" l="0" r="0" t="0"/>
            </a:stretch>
          </a:blipFill>
          <a:ln>
            <a:noFill/>
          </a:ln>
        </p:spPr>
      </p:sp>
      <p:sp>
        <p:nvSpPr>
          <p:cNvPr id="563" name="Google Shape;563;p31"/>
          <p:cNvSpPr/>
          <p:nvPr/>
        </p:nvSpPr>
        <p:spPr>
          <a:xfrm flipH="1">
            <a:off x="14445001" y="6471924"/>
            <a:ext cx="3447213" cy="3440946"/>
          </a:xfrm>
          <a:custGeom>
            <a:rect b="b" l="l" r="r" t="t"/>
            <a:pathLst>
              <a:path extrusionOk="0" h="3440946" w="3447213">
                <a:moveTo>
                  <a:pt x="3447213" y="0"/>
                </a:moveTo>
                <a:lnTo>
                  <a:pt x="0" y="0"/>
                </a:lnTo>
                <a:lnTo>
                  <a:pt x="0" y="3440945"/>
                </a:lnTo>
                <a:lnTo>
                  <a:pt x="3447213" y="3440945"/>
                </a:lnTo>
                <a:lnTo>
                  <a:pt x="3447213" y="0"/>
                </a:lnTo>
                <a:close/>
              </a:path>
            </a:pathLst>
          </a:custGeom>
          <a:blipFill rotWithShape="1">
            <a:blip r:embed="rId4">
              <a:alphaModFix/>
            </a:blip>
            <a:stretch>
              <a:fillRect b="0" l="0" r="0" t="0"/>
            </a:stretch>
          </a:blipFill>
          <a:ln>
            <a:noFill/>
          </a:ln>
        </p:spPr>
      </p:sp>
      <p:sp>
        <p:nvSpPr>
          <p:cNvPr id="564" name="Google Shape;564;p31"/>
          <p:cNvSpPr/>
          <p:nvPr/>
        </p:nvSpPr>
        <p:spPr>
          <a:xfrm rot="10800000">
            <a:off x="14445001" y="374131"/>
            <a:ext cx="3447213" cy="3440946"/>
          </a:xfrm>
          <a:custGeom>
            <a:rect b="b" l="l" r="r" t="t"/>
            <a:pathLst>
              <a:path extrusionOk="0" h="3440946" w="3447213">
                <a:moveTo>
                  <a:pt x="3447213" y="3440945"/>
                </a:moveTo>
                <a:lnTo>
                  <a:pt x="0" y="3440945"/>
                </a:lnTo>
                <a:lnTo>
                  <a:pt x="0" y="0"/>
                </a:lnTo>
                <a:lnTo>
                  <a:pt x="3447213" y="0"/>
                </a:lnTo>
                <a:lnTo>
                  <a:pt x="3447213" y="3440945"/>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99" name="Shape 99"/>
        <p:cNvGrpSpPr/>
        <p:nvPr/>
      </p:nvGrpSpPr>
      <p:grpSpPr>
        <a:xfrm>
          <a:off x="0" y="0"/>
          <a:ext cx="0" cy="0"/>
          <a:chOff x="0" y="0"/>
          <a:chExt cx="0" cy="0"/>
        </a:xfrm>
      </p:grpSpPr>
      <p:grpSp>
        <p:nvGrpSpPr>
          <p:cNvPr id="100" name="Google Shape;100;p14"/>
          <p:cNvGrpSpPr/>
          <p:nvPr/>
        </p:nvGrpSpPr>
        <p:grpSpPr>
          <a:xfrm>
            <a:off x="224225" y="7234"/>
            <a:ext cx="17839551" cy="10055542"/>
            <a:chOff x="0" y="-57150"/>
            <a:chExt cx="4698483" cy="2648373"/>
          </a:xfrm>
        </p:grpSpPr>
        <p:sp>
          <p:nvSpPr>
            <p:cNvPr id="101" name="Google Shape;101;p14"/>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102" name="Google Shape;102;p14"/>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03" name="Google Shape;103;p14"/>
          <p:cNvSpPr/>
          <p:nvPr/>
        </p:nvSpPr>
        <p:spPr>
          <a:xfrm flipH="1">
            <a:off x="12148192" y="6472553"/>
            <a:ext cx="5111108" cy="3168887"/>
          </a:xfrm>
          <a:custGeom>
            <a:rect b="b" l="l" r="r" t="t"/>
            <a:pathLst>
              <a:path extrusionOk="0" h="3168887" w="5111108">
                <a:moveTo>
                  <a:pt x="5111108" y="0"/>
                </a:moveTo>
                <a:lnTo>
                  <a:pt x="0" y="0"/>
                </a:lnTo>
                <a:lnTo>
                  <a:pt x="0" y="3168887"/>
                </a:lnTo>
                <a:lnTo>
                  <a:pt x="5111108" y="3168887"/>
                </a:lnTo>
                <a:lnTo>
                  <a:pt x="5111108" y="0"/>
                </a:lnTo>
                <a:close/>
              </a:path>
            </a:pathLst>
          </a:custGeom>
          <a:blipFill rotWithShape="1">
            <a:blip r:embed="rId3">
              <a:alphaModFix/>
            </a:blip>
            <a:stretch>
              <a:fillRect b="0" l="0" r="0" t="0"/>
            </a:stretch>
          </a:blipFill>
          <a:ln>
            <a:noFill/>
          </a:ln>
        </p:spPr>
      </p:sp>
      <p:sp>
        <p:nvSpPr>
          <p:cNvPr id="104" name="Google Shape;104;p14"/>
          <p:cNvSpPr txBox="1"/>
          <p:nvPr/>
        </p:nvSpPr>
        <p:spPr>
          <a:xfrm>
            <a:off x="1028700" y="1081087"/>
            <a:ext cx="16230600"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HOW TO USE THIS PRESENTATION</a:t>
            </a:r>
            <a:endParaRPr/>
          </a:p>
        </p:txBody>
      </p:sp>
      <p:sp>
        <p:nvSpPr>
          <p:cNvPr id="105" name="Google Shape;105;p14"/>
          <p:cNvSpPr txBox="1"/>
          <p:nvPr/>
        </p:nvSpPr>
        <p:spPr>
          <a:xfrm>
            <a:off x="1067364" y="3749227"/>
            <a:ext cx="5141301" cy="4175759"/>
          </a:xfrm>
          <a:prstGeom prst="rect">
            <a:avLst/>
          </a:prstGeom>
          <a:noFill/>
          <a:ln>
            <a:noFill/>
          </a:ln>
        </p:spPr>
        <p:txBody>
          <a:bodyPr anchorCtr="0" anchor="t" bIns="0" lIns="0" spcFirstLastPara="1" rIns="0" wrap="square" tIns="0">
            <a:spAutoFit/>
          </a:bodyPr>
          <a:lstStyle/>
          <a:p>
            <a:pPr indent="0" lvl="0" marL="0" marR="0" rtl="0" algn="ctr">
              <a:lnSpc>
                <a:spcPct val="185000"/>
              </a:lnSpc>
              <a:spcBef>
                <a:spcPts val="0"/>
              </a:spcBef>
              <a:spcAft>
                <a:spcPts val="0"/>
              </a:spcAft>
              <a:buNone/>
            </a:pPr>
            <a:r>
              <a:rPr b="0" i="0" lang="en-US" sz="1800" u="none" cap="none" strike="noStrike">
                <a:solidFill>
                  <a:srgbClr val="FBF19D"/>
                </a:solidFill>
                <a:latin typeface="Poppins"/>
                <a:ea typeface="Poppins"/>
                <a:cs typeface="Poppins"/>
                <a:sym typeface="Poppins"/>
              </a:rPr>
              <a:t>Click on the "Google Slides" button below this presentation preview. Make sure to sign in to your Google account. Click on "Make a copy." Start editing your presentation.</a:t>
            </a:r>
            <a:endParaRPr/>
          </a:p>
          <a:p>
            <a:pPr indent="0" lvl="0" marL="0" marR="0" rtl="0" algn="ctr">
              <a:lnSpc>
                <a:spcPct val="185000"/>
              </a:lnSpc>
              <a:spcBef>
                <a:spcPts val="0"/>
              </a:spcBef>
              <a:spcAft>
                <a:spcPts val="0"/>
              </a:spcAft>
              <a:buNone/>
            </a:pPr>
            <a:r>
              <a:rPr b="0" i="0" lang="en-US" sz="1800" u="sng" cap="none" strike="noStrike">
                <a:solidFill>
                  <a:srgbClr val="FBF19D"/>
                </a:solidFill>
                <a:latin typeface="Poppins"/>
                <a:ea typeface="Poppins"/>
                <a:cs typeface="Poppins"/>
                <a:sym typeface="Poppins"/>
              </a:rPr>
              <a:t>Alternative:</a:t>
            </a:r>
            <a:r>
              <a:rPr b="0" i="0" lang="en-US" sz="1800" u="none" cap="none" strike="noStrike">
                <a:solidFill>
                  <a:srgbClr val="FBF19D"/>
                </a:solidFill>
                <a:latin typeface="Poppins"/>
                <a:ea typeface="Poppins"/>
                <a:cs typeface="Poppins"/>
                <a:sym typeface="Poppins"/>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06" name="Google Shape;106;p14"/>
          <p:cNvSpPr txBox="1"/>
          <p:nvPr/>
        </p:nvSpPr>
        <p:spPr>
          <a:xfrm>
            <a:off x="1067364" y="2988873"/>
            <a:ext cx="5141301"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BF19D"/>
                </a:solidFill>
                <a:latin typeface="Poppins SemiBold"/>
                <a:ea typeface="Poppins SemiBold"/>
                <a:cs typeface="Poppins SemiBold"/>
                <a:sym typeface="Poppins SemiBold"/>
              </a:rPr>
              <a:t>Google Slides</a:t>
            </a:r>
            <a:endParaRPr/>
          </a:p>
        </p:txBody>
      </p:sp>
      <p:sp>
        <p:nvSpPr>
          <p:cNvPr id="107" name="Google Shape;107;p14"/>
          <p:cNvSpPr txBox="1"/>
          <p:nvPr/>
        </p:nvSpPr>
        <p:spPr>
          <a:xfrm>
            <a:off x="7185160" y="3749227"/>
            <a:ext cx="4784763" cy="3756659"/>
          </a:xfrm>
          <a:prstGeom prst="rect">
            <a:avLst/>
          </a:prstGeom>
          <a:noFill/>
          <a:ln>
            <a:noFill/>
          </a:ln>
        </p:spPr>
        <p:txBody>
          <a:bodyPr anchorCtr="0" anchor="t" bIns="0" lIns="0" spcFirstLastPara="1" rIns="0" wrap="square" tIns="0">
            <a:spAutoFit/>
          </a:bodyPr>
          <a:lstStyle/>
          <a:p>
            <a:pPr indent="0" lvl="0" marL="0" marR="0" rtl="0" algn="ctr">
              <a:lnSpc>
                <a:spcPct val="185000"/>
              </a:lnSpc>
              <a:spcBef>
                <a:spcPts val="0"/>
              </a:spcBef>
              <a:spcAft>
                <a:spcPts val="0"/>
              </a:spcAft>
              <a:buNone/>
            </a:pPr>
            <a:r>
              <a:rPr b="0" i="0" lang="en-US" sz="1800" u="none" cap="none" strike="noStrike">
                <a:solidFill>
                  <a:srgbClr val="FBF19D"/>
                </a:solidFill>
                <a:latin typeface="Poppins"/>
                <a:ea typeface="Poppins"/>
                <a:cs typeface="Poppins"/>
                <a:sym typeface="Poppins"/>
              </a:rPr>
              <a:t>Click on the "PowerPoint" button below this presentation preview. Start editing your presentation.</a:t>
            </a:r>
            <a:endParaRPr/>
          </a:p>
          <a:p>
            <a:pPr indent="0" lvl="0" marL="0" marR="0" rtl="0" algn="ctr">
              <a:lnSpc>
                <a:spcPct val="185000"/>
              </a:lnSpc>
              <a:spcBef>
                <a:spcPts val="0"/>
              </a:spcBef>
              <a:spcAft>
                <a:spcPts val="0"/>
              </a:spcAft>
              <a:buNone/>
            </a:pPr>
            <a:r>
              <a:rPr b="0" i="0" lang="en-US" sz="1800" u="sng" cap="none" strike="noStrike">
                <a:solidFill>
                  <a:srgbClr val="FBF19D"/>
                </a:solidFill>
                <a:latin typeface="Poppins"/>
                <a:ea typeface="Poppins"/>
                <a:cs typeface="Poppins"/>
                <a:sym typeface="Poppins"/>
              </a:rPr>
              <a:t>Alternative:</a:t>
            </a:r>
            <a:r>
              <a:rPr b="0" i="0" lang="en-US" sz="1800" u="none" cap="none" strike="noStrike">
                <a:solidFill>
                  <a:srgbClr val="FBF19D"/>
                </a:solidFill>
                <a:latin typeface="Poppins"/>
                <a:ea typeface="Poppins"/>
                <a:cs typeface="Poppins"/>
                <a:sym typeface="Poppins"/>
              </a:rPr>
              <a:t> From Canva template file, Click on the "Share" button on the top right corner in Canva and click on "More" at the bottom of the menu. Enter "PowerPoint" in the search bar and click on the PowerPoint icon to download.</a:t>
            </a:r>
            <a:endParaRPr/>
          </a:p>
        </p:txBody>
      </p:sp>
      <p:sp>
        <p:nvSpPr>
          <p:cNvPr id="108" name="Google Shape;108;p14"/>
          <p:cNvSpPr txBox="1"/>
          <p:nvPr/>
        </p:nvSpPr>
        <p:spPr>
          <a:xfrm>
            <a:off x="7006890" y="2988873"/>
            <a:ext cx="5141301"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BF19D"/>
                </a:solidFill>
                <a:latin typeface="Poppins SemiBold"/>
                <a:ea typeface="Poppins SemiBold"/>
                <a:cs typeface="Poppins SemiBold"/>
                <a:sym typeface="Poppins SemiBold"/>
              </a:rPr>
              <a:t>PowerPoint</a:t>
            </a:r>
            <a:endParaRPr/>
          </a:p>
        </p:txBody>
      </p:sp>
      <p:sp>
        <p:nvSpPr>
          <p:cNvPr id="109" name="Google Shape;109;p14"/>
          <p:cNvSpPr txBox="1"/>
          <p:nvPr/>
        </p:nvSpPr>
        <p:spPr>
          <a:xfrm>
            <a:off x="12946417" y="3749227"/>
            <a:ext cx="3991973" cy="2080259"/>
          </a:xfrm>
          <a:prstGeom prst="rect">
            <a:avLst/>
          </a:prstGeom>
          <a:noFill/>
          <a:ln>
            <a:noFill/>
          </a:ln>
        </p:spPr>
        <p:txBody>
          <a:bodyPr anchorCtr="0" anchor="t" bIns="0" lIns="0" spcFirstLastPara="1" rIns="0" wrap="square" tIns="0">
            <a:spAutoFit/>
          </a:bodyPr>
          <a:lstStyle/>
          <a:p>
            <a:pPr indent="0" lvl="0" marL="0" marR="0" rtl="0" algn="ctr">
              <a:lnSpc>
                <a:spcPct val="185000"/>
              </a:lnSpc>
              <a:spcBef>
                <a:spcPts val="0"/>
              </a:spcBef>
              <a:spcAft>
                <a:spcPts val="0"/>
              </a:spcAft>
              <a:buNone/>
            </a:pPr>
            <a:r>
              <a:rPr b="0" i="0" lang="en-US" sz="1800" u="none" cap="none" strike="noStrike">
                <a:solidFill>
                  <a:srgbClr val="FBF19D"/>
                </a:solidFill>
                <a:latin typeface="Poppins"/>
                <a:ea typeface="Poppins"/>
                <a:cs typeface="Poppins"/>
                <a:sym typeface="Poppins"/>
              </a:rPr>
              <a:t>Click on the "Canva" button under this presentation preview. Start editing your presentation. You need to sign in to your Canva account.</a:t>
            </a:r>
            <a:endParaRPr/>
          </a:p>
        </p:txBody>
      </p:sp>
      <p:sp>
        <p:nvSpPr>
          <p:cNvPr id="110" name="Google Shape;110;p14"/>
          <p:cNvSpPr txBox="1"/>
          <p:nvPr/>
        </p:nvSpPr>
        <p:spPr>
          <a:xfrm>
            <a:off x="12371752" y="2988873"/>
            <a:ext cx="5141301" cy="51435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000" u="none" cap="none" strike="noStrike">
                <a:solidFill>
                  <a:srgbClr val="FBF19D"/>
                </a:solidFill>
                <a:latin typeface="Poppins SemiBold"/>
                <a:ea typeface="Poppins SemiBold"/>
                <a:cs typeface="Poppins SemiBold"/>
                <a:sym typeface="Poppins SemiBold"/>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568" name="Shape 568"/>
        <p:cNvGrpSpPr/>
        <p:nvPr/>
      </p:nvGrpSpPr>
      <p:grpSpPr>
        <a:xfrm>
          <a:off x="0" y="0"/>
          <a:ext cx="0" cy="0"/>
          <a:chOff x="0" y="0"/>
          <a:chExt cx="0" cy="0"/>
        </a:xfrm>
      </p:grpSpPr>
      <p:sp>
        <p:nvSpPr>
          <p:cNvPr id="569" name="Google Shape;569;p32"/>
          <p:cNvSpPr/>
          <p:nvPr/>
        </p:nvSpPr>
        <p:spPr>
          <a:xfrm>
            <a:off x="222755" y="223415"/>
            <a:ext cx="17842489" cy="9840169"/>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570" name="Google Shape;570;p32"/>
          <p:cNvSpPr txBox="1"/>
          <p:nvPr/>
        </p:nvSpPr>
        <p:spPr>
          <a:xfrm>
            <a:off x="9542060" y="1343025"/>
            <a:ext cx="7717200" cy="2308500"/>
          </a:xfrm>
          <a:prstGeom prst="rect">
            <a:avLst/>
          </a:prstGeom>
          <a:noFill/>
          <a:ln>
            <a:noFill/>
          </a:ln>
        </p:spPr>
        <p:txBody>
          <a:bodyPr anchorCtr="0" anchor="t" bIns="0" lIns="0" spcFirstLastPara="1" rIns="0" wrap="square" tIns="0">
            <a:spAutoFit/>
          </a:bodyPr>
          <a:lstStyle/>
          <a:p>
            <a:pPr indent="0" lvl="0" marL="0" marR="0" rtl="0" algn="r">
              <a:lnSpc>
                <a:spcPct val="100000"/>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MAIN CUSTOMER BREAKDOWN</a:t>
            </a:r>
            <a:endParaRPr/>
          </a:p>
        </p:txBody>
      </p:sp>
      <p:grpSp>
        <p:nvGrpSpPr>
          <p:cNvPr id="571" name="Google Shape;571;p32"/>
          <p:cNvGrpSpPr/>
          <p:nvPr/>
        </p:nvGrpSpPr>
        <p:grpSpPr>
          <a:xfrm>
            <a:off x="1672554" y="2077778"/>
            <a:ext cx="7499131" cy="7553304"/>
            <a:chOff x="-60951" y="0"/>
            <a:chExt cx="2628389" cy="2647376"/>
          </a:xfrm>
        </p:grpSpPr>
        <p:sp>
          <p:nvSpPr>
            <p:cNvPr id="572" name="Google Shape;572;p32"/>
            <p:cNvSpPr/>
            <p:nvPr/>
          </p:nvSpPr>
          <p:spPr>
            <a:xfrm>
              <a:off x="1270000" y="0"/>
              <a:ext cx="1225947" cy="1270000"/>
            </a:xfrm>
            <a:custGeom>
              <a:rect b="b" l="l" r="r" t="t"/>
              <a:pathLst>
                <a:path extrusionOk="0" h="1270000" w="1225947">
                  <a:moveTo>
                    <a:pt x="0" y="0"/>
                  </a:moveTo>
                  <a:cubicBezTo>
                    <a:pt x="573695" y="0"/>
                    <a:pt x="1076156" y="384611"/>
                    <a:pt x="1225947" y="938406"/>
                  </a:cubicBezTo>
                  <a:lnTo>
                    <a:pt x="0" y="1270000"/>
                  </a:lnTo>
                  <a:close/>
                </a:path>
              </a:pathLst>
            </a:custGeom>
            <a:solidFill>
              <a:srgbClr val="FBF19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3" name="Google Shape;573;p32"/>
            <p:cNvSpPr/>
            <p:nvPr/>
          </p:nvSpPr>
          <p:spPr>
            <a:xfrm>
              <a:off x="1270000" y="877548"/>
              <a:ext cx="1297438" cy="844780"/>
            </a:xfrm>
            <a:custGeom>
              <a:rect b="b" l="l" r="r" t="t"/>
              <a:pathLst>
                <a:path extrusionOk="0" h="844780" w="1297438">
                  <a:moveTo>
                    <a:pt x="1207842" y="0"/>
                  </a:moveTo>
                  <a:cubicBezTo>
                    <a:pt x="1297438" y="275749"/>
                    <a:pt x="1289984" y="573854"/>
                    <a:pt x="1186718" y="844780"/>
                  </a:cubicBezTo>
                  <a:lnTo>
                    <a:pt x="0" y="392452"/>
                  </a:lnTo>
                  <a:close/>
                </a:path>
              </a:pathLst>
            </a:custGeom>
            <a:solidFill>
              <a:srgbClr val="B894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4" name="Google Shape;574;p32"/>
            <p:cNvSpPr/>
            <p:nvPr/>
          </p:nvSpPr>
          <p:spPr>
            <a:xfrm>
              <a:off x="-60951" y="0"/>
              <a:ext cx="2538793" cy="2647376"/>
            </a:xfrm>
            <a:custGeom>
              <a:rect b="b" l="l" r="r" t="t"/>
              <a:pathLst>
                <a:path extrusionOk="0" h="2647376" w="2538793">
                  <a:moveTo>
                    <a:pt x="2538793" y="1662452"/>
                  </a:moveTo>
                  <a:cubicBezTo>
                    <a:pt x="2337934" y="2280632"/>
                    <a:pt x="1702739" y="2647376"/>
                    <a:pt x="1066945" y="2512256"/>
                  </a:cubicBezTo>
                  <a:cubicBezTo>
                    <a:pt x="431150" y="2377136"/>
                    <a:pt x="0" y="1783770"/>
                    <a:pt x="67899" y="1137333"/>
                  </a:cubicBezTo>
                  <a:cubicBezTo>
                    <a:pt x="135799" y="490896"/>
                    <a:pt x="680830" y="65"/>
                    <a:pt x="1330824" y="0"/>
                  </a:cubicBezTo>
                  <a:lnTo>
                    <a:pt x="1330951" y="1270000"/>
                  </a:lnTo>
                  <a:close/>
                </a:path>
              </a:pathLst>
            </a:custGeom>
            <a:solidFill>
              <a:srgbClr val="D8AB3D"/>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75" name="Google Shape;575;p32"/>
          <p:cNvSpPr txBox="1"/>
          <p:nvPr/>
        </p:nvSpPr>
        <p:spPr>
          <a:xfrm>
            <a:off x="826029" y="1181100"/>
            <a:ext cx="1826009" cy="524002"/>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USERS 3</a:t>
            </a:r>
            <a:endParaRPr/>
          </a:p>
        </p:txBody>
      </p:sp>
      <p:sp>
        <p:nvSpPr>
          <p:cNvPr id="576" name="Google Shape;576;p32"/>
          <p:cNvSpPr txBox="1"/>
          <p:nvPr/>
        </p:nvSpPr>
        <p:spPr>
          <a:xfrm>
            <a:off x="7440832" y="1276350"/>
            <a:ext cx="1826009" cy="524002"/>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USERS 1</a:t>
            </a:r>
            <a:endParaRPr/>
          </a:p>
        </p:txBody>
      </p:sp>
      <p:sp>
        <p:nvSpPr>
          <p:cNvPr id="577" name="Google Shape;577;p32"/>
          <p:cNvSpPr txBox="1"/>
          <p:nvPr/>
        </p:nvSpPr>
        <p:spPr>
          <a:xfrm>
            <a:off x="1367221" y="1757882"/>
            <a:ext cx="743624"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70%</a:t>
            </a:r>
            <a:endParaRPr/>
          </a:p>
        </p:txBody>
      </p:sp>
      <p:sp>
        <p:nvSpPr>
          <p:cNvPr id="578" name="Google Shape;578;p32"/>
          <p:cNvSpPr txBox="1"/>
          <p:nvPr/>
        </p:nvSpPr>
        <p:spPr>
          <a:xfrm>
            <a:off x="10522099" y="6612283"/>
            <a:ext cx="743700" cy="27720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10%</a:t>
            </a:r>
            <a:endParaRPr/>
          </a:p>
        </p:txBody>
      </p:sp>
      <p:sp>
        <p:nvSpPr>
          <p:cNvPr id="579" name="Google Shape;579;p32"/>
          <p:cNvSpPr txBox="1"/>
          <p:nvPr/>
        </p:nvSpPr>
        <p:spPr>
          <a:xfrm>
            <a:off x="7982025" y="1853132"/>
            <a:ext cx="743624" cy="373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20%</a:t>
            </a:r>
            <a:endParaRPr/>
          </a:p>
        </p:txBody>
      </p:sp>
      <p:sp>
        <p:nvSpPr>
          <p:cNvPr id="580" name="Google Shape;580;p32"/>
          <p:cNvSpPr txBox="1"/>
          <p:nvPr/>
        </p:nvSpPr>
        <p:spPr>
          <a:xfrm>
            <a:off x="9980906" y="6035501"/>
            <a:ext cx="1826100" cy="399900"/>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USERS 2</a:t>
            </a:r>
            <a:endParaRPr/>
          </a:p>
        </p:txBody>
      </p:sp>
      <p:sp>
        <p:nvSpPr>
          <p:cNvPr id="581" name="Google Shape;581;p32"/>
          <p:cNvSpPr/>
          <p:nvPr/>
        </p:nvSpPr>
        <p:spPr>
          <a:xfrm>
            <a:off x="13078381" y="4055383"/>
            <a:ext cx="3056218" cy="5269341"/>
          </a:xfrm>
          <a:custGeom>
            <a:rect b="b" l="l" r="r" t="t"/>
            <a:pathLst>
              <a:path extrusionOk="0" h="5269341" w="3056218">
                <a:moveTo>
                  <a:pt x="0" y="0"/>
                </a:moveTo>
                <a:lnTo>
                  <a:pt x="3056218" y="0"/>
                </a:lnTo>
                <a:lnTo>
                  <a:pt x="3056218" y="5269341"/>
                </a:lnTo>
                <a:lnTo>
                  <a:pt x="0" y="5269341"/>
                </a:lnTo>
                <a:lnTo>
                  <a:pt x="0" y="0"/>
                </a:lnTo>
                <a:close/>
              </a:path>
            </a:pathLst>
          </a:custGeom>
          <a:blipFill rotWithShape="1">
            <a:blip r:embed="rId3">
              <a:alphaModFix/>
            </a:blip>
            <a:stretch>
              <a:fillRect b="0" l="0" r="0" t="0"/>
            </a:stretch>
          </a:blipFill>
          <a:ln>
            <a:noFill/>
          </a:ln>
        </p:spPr>
      </p:sp>
      <p:grpSp>
        <p:nvGrpSpPr>
          <p:cNvPr id="582" name="Google Shape;582;p32"/>
          <p:cNvGrpSpPr/>
          <p:nvPr/>
        </p:nvGrpSpPr>
        <p:grpSpPr>
          <a:xfrm>
            <a:off x="1663270" y="2184350"/>
            <a:ext cx="1463894" cy="728700"/>
            <a:chOff x="1663300" y="2184350"/>
            <a:chExt cx="1755900" cy="728700"/>
          </a:xfrm>
        </p:grpSpPr>
        <p:cxnSp>
          <p:nvCxnSpPr>
            <p:cNvPr id="583" name="Google Shape;583;p32"/>
            <p:cNvCxnSpPr/>
            <p:nvPr/>
          </p:nvCxnSpPr>
          <p:spPr>
            <a:xfrm>
              <a:off x="1663300" y="2909925"/>
              <a:ext cx="1755900" cy="0"/>
            </a:xfrm>
            <a:prstGeom prst="straightConnector1">
              <a:avLst/>
            </a:prstGeom>
            <a:noFill/>
            <a:ln cap="flat" cmpd="sng" w="19050">
              <a:solidFill>
                <a:srgbClr val="B8943D"/>
              </a:solidFill>
              <a:prstDash val="solid"/>
              <a:round/>
              <a:headEnd len="sm" w="sm" type="none"/>
              <a:tailEnd len="sm" w="sm" type="none"/>
            </a:ln>
          </p:spPr>
        </p:cxnSp>
        <p:cxnSp>
          <p:nvCxnSpPr>
            <p:cNvPr id="584" name="Google Shape;584;p32"/>
            <p:cNvCxnSpPr/>
            <p:nvPr/>
          </p:nvCxnSpPr>
          <p:spPr>
            <a:xfrm rot="10800000">
              <a:off x="1672550" y="2184350"/>
              <a:ext cx="0" cy="728700"/>
            </a:xfrm>
            <a:prstGeom prst="straightConnector1">
              <a:avLst/>
            </a:prstGeom>
            <a:noFill/>
            <a:ln cap="flat" cmpd="sng" w="19050">
              <a:solidFill>
                <a:srgbClr val="B8943D"/>
              </a:solidFill>
              <a:prstDash val="solid"/>
              <a:round/>
              <a:headEnd len="sm" w="sm" type="none"/>
              <a:tailEnd len="sm" w="sm" type="none"/>
            </a:ln>
          </p:spPr>
        </p:cxnSp>
      </p:grpSp>
      <p:grpSp>
        <p:nvGrpSpPr>
          <p:cNvPr id="585" name="Google Shape;585;p32"/>
          <p:cNvGrpSpPr/>
          <p:nvPr/>
        </p:nvGrpSpPr>
        <p:grpSpPr>
          <a:xfrm>
            <a:off x="9542045" y="5156100"/>
            <a:ext cx="1463912" cy="728700"/>
            <a:chOff x="9542045" y="5156100"/>
            <a:chExt cx="1463912" cy="728700"/>
          </a:xfrm>
        </p:grpSpPr>
        <p:cxnSp>
          <p:nvCxnSpPr>
            <p:cNvPr id="586" name="Google Shape;586;p32"/>
            <p:cNvCxnSpPr/>
            <p:nvPr/>
          </p:nvCxnSpPr>
          <p:spPr>
            <a:xfrm>
              <a:off x="9542045" y="5165625"/>
              <a:ext cx="1463894" cy="0"/>
            </a:xfrm>
            <a:prstGeom prst="straightConnector1">
              <a:avLst/>
            </a:prstGeom>
            <a:noFill/>
            <a:ln cap="flat" cmpd="sng" w="19050">
              <a:solidFill>
                <a:srgbClr val="B8943D"/>
              </a:solidFill>
              <a:prstDash val="solid"/>
              <a:round/>
              <a:headEnd len="sm" w="sm" type="none"/>
              <a:tailEnd len="sm" w="sm" type="none"/>
            </a:ln>
          </p:spPr>
        </p:cxnSp>
        <p:cxnSp>
          <p:nvCxnSpPr>
            <p:cNvPr id="587" name="Google Shape;587;p32"/>
            <p:cNvCxnSpPr/>
            <p:nvPr/>
          </p:nvCxnSpPr>
          <p:spPr>
            <a:xfrm rot="10800000">
              <a:off x="11005957" y="5156100"/>
              <a:ext cx="0" cy="728700"/>
            </a:xfrm>
            <a:prstGeom prst="straightConnector1">
              <a:avLst/>
            </a:prstGeom>
            <a:noFill/>
            <a:ln cap="flat" cmpd="sng" w="19050">
              <a:solidFill>
                <a:srgbClr val="B8943D"/>
              </a:solidFill>
              <a:prstDash val="solid"/>
              <a:round/>
              <a:headEnd len="sm" w="sm" type="none"/>
              <a:tailEnd len="sm" w="sm" type="none"/>
            </a:ln>
          </p:spPr>
        </p:cxnSp>
      </p:grpSp>
      <p:cxnSp>
        <p:nvCxnSpPr>
          <p:cNvPr id="588" name="Google Shape;588;p32"/>
          <p:cNvCxnSpPr/>
          <p:nvPr/>
        </p:nvCxnSpPr>
        <p:spPr>
          <a:xfrm>
            <a:off x="6804795" y="1462325"/>
            <a:ext cx="809400" cy="0"/>
          </a:xfrm>
          <a:prstGeom prst="straightConnector1">
            <a:avLst/>
          </a:prstGeom>
          <a:noFill/>
          <a:ln cap="flat" cmpd="sng" w="19050">
            <a:solidFill>
              <a:srgbClr val="B8943D"/>
            </a:solidFill>
            <a:prstDash val="solid"/>
            <a:round/>
            <a:headEnd len="sm" w="sm" type="none"/>
            <a:tailEnd len="sm" w="sm" type="none"/>
          </a:ln>
        </p:spPr>
      </p:cxnSp>
      <p:cxnSp>
        <p:nvCxnSpPr>
          <p:cNvPr id="589" name="Google Shape;589;p32"/>
          <p:cNvCxnSpPr/>
          <p:nvPr/>
        </p:nvCxnSpPr>
        <p:spPr>
          <a:xfrm rot="10800000">
            <a:off x="6813807" y="1455650"/>
            <a:ext cx="0" cy="728700"/>
          </a:xfrm>
          <a:prstGeom prst="straightConnector1">
            <a:avLst/>
          </a:prstGeom>
          <a:noFill/>
          <a:ln cap="flat" cmpd="sng" w="19050">
            <a:solidFill>
              <a:srgbClr val="B8943D"/>
            </a:solidFill>
            <a:prstDash val="solid"/>
            <a:round/>
            <a:headEnd len="sm" w="sm" type="none"/>
            <a:tailEnd len="sm" w="sm" type="none"/>
          </a:ln>
        </p:spPr>
      </p:cxn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593" name="Shape 593"/>
        <p:cNvGrpSpPr/>
        <p:nvPr/>
      </p:nvGrpSpPr>
      <p:grpSpPr>
        <a:xfrm>
          <a:off x="0" y="0"/>
          <a:ext cx="0" cy="0"/>
          <a:chOff x="0" y="0"/>
          <a:chExt cx="0" cy="0"/>
        </a:xfrm>
      </p:grpSpPr>
      <p:grpSp>
        <p:nvGrpSpPr>
          <p:cNvPr id="594" name="Google Shape;594;p33"/>
          <p:cNvGrpSpPr/>
          <p:nvPr/>
        </p:nvGrpSpPr>
        <p:grpSpPr>
          <a:xfrm>
            <a:off x="224225" y="-282088"/>
            <a:ext cx="17839551" cy="10344864"/>
            <a:chOff x="0" y="-133350"/>
            <a:chExt cx="4698483" cy="2724573"/>
          </a:xfrm>
        </p:grpSpPr>
        <p:sp>
          <p:nvSpPr>
            <p:cNvPr id="595" name="Google Shape;595;p33"/>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596" name="Google Shape;596;p33"/>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597" name="Google Shape;597;p33"/>
          <p:cNvGrpSpPr/>
          <p:nvPr/>
        </p:nvGrpSpPr>
        <p:grpSpPr>
          <a:xfrm>
            <a:off x="2315579" y="2683548"/>
            <a:ext cx="5443381" cy="5443381"/>
            <a:chOff x="0" y="0"/>
            <a:chExt cx="812800" cy="812800"/>
          </a:xfrm>
        </p:grpSpPr>
        <p:sp>
          <p:nvSpPr>
            <p:cNvPr id="598" name="Google Shape;598;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0" name="Google Shape;600;p33"/>
          <p:cNvGrpSpPr/>
          <p:nvPr/>
        </p:nvGrpSpPr>
        <p:grpSpPr>
          <a:xfrm>
            <a:off x="10529040" y="2683548"/>
            <a:ext cx="5443381" cy="5443381"/>
            <a:chOff x="0" y="0"/>
            <a:chExt cx="812800" cy="812800"/>
          </a:xfrm>
        </p:grpSpPr>
        <p:sp>
          <p:nvSpPr>
            <p:cNvPr id="601" name="Google Shape;601;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3"/>
            <p:cNvSpPr txBox="1"/>
            <p:nvPr/>
          </p:nvSpPr>
          <p:spPr>
            <a:xfrm>
              <a:off x="76200" y="19050"/>
              <a:ext cx="660400" cy="717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3" name="Google Shape;603;p33"/>
          <p:cNvGrpSpPr/>
          <p:nvPr/>
        </p:nvGrpSpPr>
        <p:grpSpPr>
          <a:xfrm>
            <a:off x="2393121" y="2389257"/>
            <a:ext cx="5288296" cy="5660129"/>
            <a:chOff x="0" y="-57150"/>
            <a:chExt cx="812800" cy="869950"/>
          </a:xfrm>
        </p:grpSpPr>
        <p:sp>
          <p:nvSpPr>
            <p:cNvPr id="604" name="Google Shape;604;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5" name="Google Shape;605;p33"/>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6" name="Google Shape;606;p33"/>
          <p:cNvGrpSpPr/>
          <p:nvPr/>
        </p:nvGrpSpPr>
        <p:grpSpPr>
          <a:xfrm>
            <a:off x="10606583" y="2389257"/>
            <a:ext cx="5288296" cy="5660129"/>
            <a:chOff x="0" y="-57150"/>
            <a:chExt cx="812800" cy="869950"/>
          </a:xfrm>
        </p:grpSpPr>
        <p:sp>
          <p:nvSpPr>
            <p:cNvPr id="607" name="Google Shape;607;p3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4290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33"/>
            <p:cNvSpPr txBox="1"/>
            <p:nvPr/>
          </p:nvSpPr>
          <p:spPr>
            <a:xfrm>
              <a:off x="76200" y="-57150"/>
              <a:ext cx="660400" cy="7937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609" name="Google Shape;609;p33"/>
          <p:cNvGrpSpPr/>
          <p:nvPr/>
        </p:nvGrpSpPr>
        <p:grpSpPr>
          <a:xfrm>
            <a:off x="8216998" y="5048438"/>
            <a:ext cx="1854004" cy="562046"/>
            <a:chOff x="0" y="0"/>
            <a:chExt cx="2010874" cy="609600"/>
          </a:xfrm>
        </p:grpSpPr>
        <p:sp>
          <p:nvSpPr>
            <p:cNvPr id="610" name="Google Shape;610;p33"/>
            <p:cNvSpPr/>
            <p:nvPr/>
          </p:nvSpPr>
          <p:spPr>
            <a:xfrm>
              <a:off x="0" y="0"/>
              <a:ext cx="2010874" cy="498212"/>
            </a:xfrm>
            <a:custGeom>
              <a:rect b="b" l="l" r="r" t="t"/>
              <a:pathLst>
                <a:path extrusionOk="0" h="498212" w="2010874">
                  <a:moveTo>
                    <a:pt x="2010874" y="249106"/>
                  </a:moveTo>
                  <a:lnTo>
                    <a:pt x="1604473" y="0"/>
                  </a:lnTo>
                  <a:lnTo>
                    <a:pt x="1604473" y="203200"/>
                  </a:lnTo>
                  <a:lnTo>
                    <a:pt x="0" y="203200"/>
                  </a:lnTo>
                  <a:lnTo>
                    <a:pt x="0" y="295012"/>
                  </a:lnTo>
                  <a:lnTo>
                    <a:pt x="1604473" y="295012"/>
                  </a:lnTo>
                  <a:lnTo>
                    <a:pt x="1604473" y="498212"/>
                  </a:lnTo>
                  <a:lnTo>
                    <a:pt x="2010874" y="249106"/>
                  </a:lnTo>
                  <a:close/>
                </a:path>
              </a:pathLst>
            </a:custGeom>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a:ln>
              <a:noFill/>
            </a:ln>
          </p:spPr>
        </p:sp>
        <p:sp>
          <p:nvSpPr>
            <p:cNvPr id="611" name="Google Shape;611;p33"/>
            <p:cNvSpPr txBox="1"/>
            <p:nvPr/>
          </p:nvSpPr>
          <p:spPr>
            <a:xfrm>
              <a:off x="0" y="146050"/>
              <a:ext cx="711200" cy="4635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12" name="Google Shape;612;p33"/>
          <p:cNvSpPr txBox="1"/>
          <p:nvPr/>
        </p:nvSpPr>
        <p:spPr>
          <a:xfrm>
            <a:off x="1028700" y="962025"/>
            <a:ext cx="16230600"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OUR BRAND &amp; PRODUCTS</a:t>
            </a:r>
            <a:endParaRPr/>
          </a:p>
        </p:txBody>
      </p:sp>
      <p:sp>
        <p:nvSpPr>
          <p:cNvPr id="613" name="Google Shape;613;p33"/>
          <p:cNvSpPr txBox="1"/>
          <p:nvPr/>
        </p:nvSpPr>
        <p:spPr>
          <a:xfrm>
            <a:off x="2928117" y="8648316"/>
            <a:ext cx="4218300" cy="637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Add an extra explanation.</a:t>
            </a:r>
            <a:endParaRPr/>
          </a:p>
          <a:p>
            <a:pPr indent="0" lvl="1" marL="0" marR="0" rtl="0" algn="ctr">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Add your note here.</a:t>
            </a:r>
            <a:endParaRPr/>
          </a:p>
        </p:txBody>
      </p:sp>
      <p:sp>
        <p:nvSpPr>
          <p:cNvPr id="614" name="Google Shape;614;p33"/>
          <p:cNvSpPr txBox="1"/>
          <p:nvPr/>
        </p:nvSpPr>
        <p:spPr>
          <a:xfrm>
            <a:off x="2928117" y="4466201"/>
            <a:ext cx="4218304"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Lorem ipsum dolor sit amet, consectetur adipiscing elit.</a:t>
            </a:r>
            <a:endParaRPr/>
          </a:p>
        </p:txBody>
      </p:sp>
      <p:sp>
        <p:nvSpPr>
          <p:cNvPr id="615" name="Google Shape;615;p33"/>
          <p:cNvSpPr txBox="1"/>
          <p:nvPr/>
        </p:nvSpPr>
        <p:spPr>
          <a:xfrm>
            <a:off x="11141579" y="4466201"/>
            <a:ext cx="4218304"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Lorem ipsum dolor sit amet, consectetur adipiscing elit.</a:t>
            </a:r>
            <a:endParaRPr/>
          </a:p>
        </p:txBody>
      </p:sp>
      <p:sp>
        <p:nvSpPr>
          <p:cNvPr id="616" name="Google Shape;616;p33"/>
          <p:cNvSpPr txBox="1"/>
          <p:nvPr/>
        </p:nvSpPr>
        <p:spPr>
          <a:xfrm>
            <a:off x="3438049" y="5675302"/>
            <a:ext cx="3198441" cy="1135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Sapien pellentesque habitant morbi tristique senectus et netus et.</a:t>
            </a:r>
            <a:endParaRPr/>
          </a:p>
        </p:txBody>
      </p:sp>
      <p:sp>
        <p:nvSpPr>
          <p:cNvPr id="617" name="Google Shape;617;p33"/>
          <p:cNvSpPr txBox="1"/>
          <p:nvPr/>
        </p:nvSpPr>
        <p:spPr>
          <a:xfrm>
            <a:off x="11651510" y="5675302"/>
            <a:ext cx="3198441" cy="1135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Sapien pellentesque habitant morbi tristique senectus et netus et.</a:t>
            </a:r>
            <a:endParaRPr/>
          </a:p>
        </p:txBody>
      </p:sp>
      <p:sp>
        <p:nvSpPr>
          <p:cNvPr id="618" name="Google Shape;618;p33"/>
          <p:cNvSpPr txBox="1"/>
          <p:nvPr/>
        </p:nvSpPr>
        <p:spPr>
          <a:xfrm>
            <a:off x="4314078" y="3562355"/>
            <a:ext cx="1446383" cy="456946"/>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FBF19D"/>
                </a:solidFill>
                <a:latin typeface="Poppins"/>
                <a:ea typeface="Poppins"/>
                <a:cs typeface="Poppins"/>
                <a:sym typeface="Poppins"/>
              </a:rPr>
              <a:t>NOW</a:t>
            </a:r>
            <a:endParaRPr/>
          </a:p>
        </p:txBody>
      </p:sp>
      <p:sp>
        <p:nvSpPr>
          <p:cNvPr id="619" name="Google Shape;619;p33"/>
          <p:cNvSpPr txBox="1"/>
          <p:nvPr/>
        </p:nvSpPr>
        <p:spPr>
          <a:xfrm>
            <a:off x="11603566" y="3562355"/>
            <a:ext cx="3294330" cy="456946"/>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2300" u="none" cap="none" strike="noStrike">
                <a:solidFill>
                  <a:srgbClr val="FBF19D"/>
                </a:solidFill>
                <a:latin typeface="Poppins"/>
                <a:ea typeface="Poppins"/>
                <a:cs typeface="Poppins"/>
                <a:sym typeface="Poppins"/>
              </a:rPr>
              <a:t>FUTURE</a:t>
            </a:r>
            <a:endParaRPr/>
          </a:p>
        </p:txBody>
      </p:sp>
      <p:sp>
        <p:nvSpPr>
          <p:cNvPr id="620" name="Google Shape;620;p33"/>
          <p:cNvSpPr txBox="1"/>
          <p:nvPr/>
        </p:nvSpPr>
        <p:spPr>
          <a:xfrm>
            <a:off x="11141579" y="8648316"/>
            <a:ext cx="4218300" cy="6372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Add an extra explanation.</a:t>
            </a:r>
            <a:endParaRPr/>
          </a:p>
          <a:p>
            <a:pPr indent="0" lvl="1" marL="0" marR="0" rtl="0" algn="ctr">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Add your note here.</a:t>
            </a:r>
            <a:endParaRPr/>
          </a:p>
        </p:txBody>
      </p:sp>
      <p:sp>
        <p:nvSpPr>
          <p:cNvPr id="621" name="Google Shape;621;p33"/>
          <p:cNvSpPr/>
          <p:nvPr/>
        </p:nvSpPr>
        <p:spPr>
          <a:xfrm rot="-1266385">
            <a:off x="15551331" y="687465"/>
            <a:ext cx="1669196" cy="2390776"/>
          </a:xfrm>
          <a:custGeom>
            <a:rect b="b" l="l" r="r" t="t"/>
            <a:pathLst>
              <a:path extrusionOk="0" h="2390776" w="1669196">
                <a:moveTo>
                  <a:pt x="0" y="0"/>
                </a:moveTo>
                <a:lnTo>
                  <a:pt x="1669196" y="0"/>
                </a:lnTo>
                <a:lnTo>
                  <a:pt x="1669196" y="2390776"/>
                </a:lnTo>
                <a:lnTo>
                  <a:pt x="0" y="2390776"/>
                </a:lnTo>
                <a:lnTo>
                  <a:pt x="0" y="0"/>
                </a:lnTo>
                <a:close/>
              </a:path>
            </a:pathLst>
          </a:custGeom>
          <a:blipFill rotWithShape="1">
            <a:blip r:embed="rId3">
              <a:alphaModFix/>
            </a:blip>
            <a:stretch>
              <a:fillRect b="0" l="0" r="0" t="0"/>
            </a:stretch>
          </a:blipFill>
          <a:ln>
            <a:noFill/>
          </a:ln>
        </p:spPr>
      </p:sp>
      <p:sp>
        <p:nvSpPr>
          <p:cNvPr id="622" name="Google Shape;622;p33"/>
          <p:cNvSpPr/>
          <p:nvPr/>
        </p:nvSpPr>
        <p:spPr>
          <a:xfrm flipH="1" rot="685278">
            <a:off x="804973" y="7130263"/>
            <a:ext cx="1615381" cy="2325810"/>
          </a:xfrm>
          <a:custGeom>
            <a:rect b="b" l="l" r="r" t="t"/>
            <a:pathLst>
              <a:path extrusionOk="0" h="2325810" w="1615381">
                <a:moveTo>
                  <a:pt x="1615381" y="0"/>
                </a:moveTo>
                <a:lnTo>
                  <a:pt x="0" y="0"/>
                </a:lnTo>
                <a:lnTo>
                  <a:pt x="0" y="2325810"/>
                </a:lnTo>
                <a:lnTo>
                  <a:pt x="1615381" y="2325810"/>
                </a:lnTo>
                <a:lnTo>
                  <a:pt x="1615381" y="0"/>
                </a:lnTo>
                <a:close/>
              </a:path>
            </a:pathLst>
          </a:custGeom>
          <a:blipFill rotWithShape="1">
            <a:blip r:embed="rId4">
              <a:alphaModFix/>
            </a:blip>
            <a:stretch>
              <a:fillRect b="0" l="0" r="0" t="0"/>
            </a:stretch>
          </a:blipFill>
          <a:ln>
            <a:noFill/>
          </a:ln>
        </p:spPr>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626" name="Shape 626"/>
        <p:cNvGrpSpPr/>
        <p:nvPr/>
      </p:nvGrpSpPr>
      <p:grpSpPr>
        <a:xfrm>
          <a:off x="0" y="0"/>
          <a:ext cx="0" cy="0"/>
          <a:chOff x="0" y="0"/>
          <a:chExt cx="0" cy="0"/>
        </a:xfrm>
      </p:grpSpPr>
      <p:sp>
        <p:nvSpPr>
          <p:cNvPr id="627" name="Google Shape;627;p34"/>
          <p:cNvSpPr/>
          <p:nvPr/>
        </p:nvSpPr>
        <p:spPr>
          <a:xfrm>
            <a:off x="224225" y="224225"/>
            <a:ext cx="17839551" cy="9838551"/>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628" name="Google Shape;628;p34"/>
          <p:cNvSpPr/>
          <p:nvPr/>
        </p:nvSpPr>
        <p:spPr>
          <a:xfrm>
            <a:off x="2154278" y="2291113"/>
            <a:ext cx="5704775" cy="5704775"/>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1E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9" name="Google Shape;629;p34"/>
          <p:cNvPicPr preferRelativeResize="0"/>
          <p:nvPr/>
        </p:nvPicPr>
        <p:blipFill>
          <a:blip r:embed="rId3">
            <a:alphaModFix/>
          </a:blip>
          <a:stretch>
            <a:fillRect/>
          </a:stretch>
        </p:blipFill>
        <p:spPr>
          <a:xfrm>
            <a:off x="2154250" y="2291069"/>
            <a:ext cx="5704800" cy="5704800"/>
          </a:xfrm>
          <a:prstGeom prst="ellipse">
            <a:avLst/>
          </a:prstGeom>
          <a:noFill/>
          <a:ln>
            <a:noFill/>
          </a:ln>
        </p:spPr>
      </p:pic>
      <p:sp>
        <p:nvSpPr>
          <p:cNvPr id="630" name="Google Shape;630;p34"/>
          <p:cNvSpPr/>
          <p:nvPr/>
        </p:nvSpPr>
        <p:spPr>
          <a:xfrm>
            <a:off x="1134857" y="1271692"/>
            <a:ext cx="7743616" cy="7743616"/>
          </a:xfrm>
          <a:custGeom>
            <a:rect b="b" l="l" r="r" t="t"/>
            <a:pathLst>
              <a:path extrusionOk="0" h="7743616" w="7743616">
                <a:moveTo>
                  <a:pt x="0" y="0"/>
                </a:moveTo>
                <a:lnTo>
                  <a:pt x="7743616" y="0"/>
                </a:lnTo>
                <a:lnTo>
                  <a:pt x="7743616" y="7743616"/>
                </a:lnTo>
                <a:lnTo>
                  <a:pt x="0" y="7743616"/>
                </a:lnTo>
                <a:lnTo>
                  <a:pt x="0" y="0"/>
                </a:lnTo>
                <a:close/>
              </a:path>
            </a:pathLst>
          </a:custGeom>
          <a:blipFill rotWithShape="1">
            <a:blip r:embed="rId4">
              <a:alphaModFix/>
            </a:blip>
            <a:stretch>
              <a:fillRect b="0" l="0" r="0" t="0"/>
            </a:stretch>
          </a:blipFill>
          <a:ln>
            <a:noFill/>
          </a:ln>
        </p:spPr>
      </p:sp>
      <p:sp>
        <p:nvSpPr>
          <p:cNvPr id="631" name="Google Shape;631;p34"/>
          <p:cNvSpPr txBox="1"/>
          <p:nvPr/>
        </p:nvSpPr>
        <p:spPr>
          <a:xfrm>
            <a:off x="9224075" y="3700850"/>
            <a:ext cx="7864800" cy="34749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6640" u="none" cap="none" strike="noStrike">
                <a:solidFill>
                  <a:srgbClr val="D8AB3D"/>
                </a:solidFill>
                <a:latin typeface="Poppins ExtraLight"/>
                <a:ea typeface="Poppins ExtraLight"/>
                <a:cs typeface="Poppins ExtraLight"/>
                <a:sym typeface="Poppins ExtraLight"/>
              </a:rPr>
              <a:t>WRITE AN ORIGINAL STATEMENT OR INSPIRING QUOTE</a:t>
            </a:r>
            <a:endParaRPr/>
          </a:p>
        </p:txBody>
      </p:sp>
      <p:sp>
        <p:nvSpPr>
          <p:cNvPr id="632" name="Google Shape;632;p34"/>
          <p:cNvSpPr/>
          <p:nvPr/>
        </p:nvSpPr>
        <p:spPr>
          <a:xfrm rot="-1632201">
            <a:off x="14179482" y="-2492786"/>
            <a:ext cx="5819082" cy="5883264"/>
          </a:xfrm>
          <a:custGeom>
            <a:rect b="b" l="l" r="r" t="t"/>
            <a:pathLst>
              <a:path extrusionOk="0" h="5883264" w="5819082">
                <a:moveTo>
                  <a:pt x="0" y="0"/>
                </a:moveTo>
                <a:lnTo>
                  <a:pt x="5819082" y="0"/>
                </a:lnTo>
                <a:lnTo>
                  <a:pt x="5819082" y="5883264"/>
                </a:lnTo>
                <a:lnTo>
                  <a:pt x="0" y="5883264"/>
                </a:lnTo>
                <a:lnTo>
                  <a:pt x="0" y="0"/>
                </a:lnTo>
                <a:close/>
              </a:path>
            </a:pathLst>
          </a:custGeom>
          <a:blipFill rotWithShape="1">
            <a:blip r:embed="rId5">
              <a:alphaModFix/>
            </a:blip>
            <a:stretch>
              <a:fillRect b="0" l="0" r="0" t="0"/>
            </a:stretch>
          </a:blipFill>
          <a:ln>
            <a:noFill/>
          </a:ln>
        </p:spPr>
      </p:sp>
      <p:sp>
        <p:nvSpPr>
          <p:cNvPr id="633" name="Google Shape;633;p34"/>
          <p:cNvSpPr txBox="1"/>
          <p:nvPr/>
        </p:nvSpPr>
        <p:spPr>
          <a:xfrm>
            <a:off x="10908029" y="7912548"/>
            <a:ext cx="6180994" cy="373760"/>
          </a:xfrm>
          <a:prstGeom prst="rect">
            <a:avLst/>
          </a:prstGeom>
          <a:noFill/>
          <a:ln>
            <a:noFill/>
          </a:ln>
        </p:spPr>
        <p:txBody>
          <a:bodyPr anchorCtr="0" anchor="t" bIns="0" lIns="0" spcFirstLastPara="1" rIns="0" wrap="square" tIns="0">
            <a:spAutoFit/>
          </a:bodyPr>
          <a:lstStyle/>
          <a:p>
            <a:pPr indent="0" lvl="1" marL="0" marR="0" rtl="0" algn="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 Include a credit, citation, or supporting message</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637" name="Shape 637"/>
        <p:cNvGrpSpPr/>
        <p:nvPr/>
      </p:nvGrpSpPr>
      <p:grpSpPr>
        <a:xfrm>
          <a:off x="0" y="0"/>
          <a:ext cx="0" cy="0"/>
          <a:chOff x="0" y="0"/>
          <a:chExt cx="0" cy="0"/>
        </a:xfrm>
      </p:grpSpPr>
      <p:grpSp>
        <p:nvGrpSpPr>
          <p:cNvPr id="638" name="Google Shape;638;p35"/>
          <p:cNvGrpSpPr/>
          <p:nvPr/>
        </p:nvGrpSpPr>
        <p:grpSpPr>
          <a:xfrm>
            <a:off x="224225" y="-282088"/>
            <a:ext cx="17839551" cy="10344864"/>
            <a:chOff x="0" y="-133350"/>
            <a:chExt cx="4698483" cy="2724573"/>
          </a:xfrm>
        </p:grpSpPr>
        <p:sp>
          <p:nvSpPr>
            <p:cNvPr id="639" name="Google Shape;639;p35"/>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640" name="Google Shape;640;p35"/>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1" name="Google Shape;641;p35"/>
          <p:cNvSpPr/>
          <p:nvPr/>
        </p:nvSpPr>
        <p:spPr>
          <a:xfrm>
            <a:off x="10851388" y="1028700"/>
            <a:ext cx="5801458" cy="1054811"/>
          </a:xfrm>
          <a:custGeom>
            <a:rect b="b" l="l" r="r" t="t"/>
            <a:pathLst>
              <a:path extrusionOk="0" h="1054811" w="5801458">
                <a:moveTo>
                  <a:pt x="0" y="0"/>
                </a:moveTo>
                <a:lnTo>
                  <a:pt x="5801457" y="0"/>
                </a:lnTo>
                <a:lnTo>
                  <a:pt x="5801457" y="1054811"/>
                </a:lnTo>
                <a:lnTo>
                  <a:pt x="0" y="1054811"/>
                </a:lnTo>
                <a:lnTo>
                  <a:pt x="0" y="0"/>
                </a:lnTo>
                <a:close/>
              </a:path>
            </a:pathLst>
          </a:custGeom>
          <a:blipFill rotWithShape="1">
            <a:blip r:embed="rId3">
              <a:alphaModFix/>
            </a:blip>
            <a:stretch>
              <a:fillRect b="0" l="0" r="0" t="0"/>
            </a:stretch>
          </a:blipFill>
          <a:ln>
            <a:noFill/>
          </a:ln>
        </p:spPr>
      </p:sp>
      <p:sp>
        <p:nvSpPr>
          <p:cNvPr id="642" name="Google Shape;642;p35"/>
          <p:cNvSpPr/>
          <p:nvPr/>
        </p:nvSpPr>
        <p:spPr>
          <a:xfrm flipH="1" rot="10800000">
            <a:off x="10851388" y="8032637"/>
            <a:ext cx="5801458" cy="1054811"/>
          </a:xfrm>
          <a:custGeom>
            <a:rect b="b" l="l" r="r" t="t"/>
            <a:pathLst>
              <a:path extrusionOk="0" h="1054811" w="5801458">
                <a:moveTo>
                  <a:pt x="0" y="1054811"/>
                </a:moveTo>
                <a:lnTo>
                  <a:pt x="5801457" y="1054811"/>
                </a:lnTo>
                <a:lnTo>
                  <a:pt x="5801457" y="0"/>
                </a:lnTo>
                <a:lnTo>
                  <a:pt x="0" y="0"/>
                </a:lnTo>
                <a:lnTo>
                  <a:pt x="0" y="1054811"/>
                </a:lnTo>
                <a:close/>
              </a:path>
            </a:pathLst>
          </a:custGeom>
          <a:blipFill rotWithShape="1">
            <a:blip r:embed="rId4">
              <a:alphaModFix/>
            </a:blip>
            <a:stretch>
              <a:fillRect b="0" l="0" r="0" t="0"/>
            </a:stretch>
          </a:blipFill>
          <a:ln>
            <a:noFill/>
          </a:ln>
        </p:spPr>
      </p:sp>
      <p:grpSp>
        <p:nvGrpSpPr>
          <p:cNvPr id="643" name="Google Shape;643;p35"/>
          <p:cNvGrpSpPr/>
          <p:nvPr/>
        </p:nvGrpSpPr>
        <p:grpSpPr>
          <a:xfrm>
            <a:off x="224225" y="-173593"/>
            <a:ext cx="9199791" cy="10236369"/>
            <a:chOff x="0" y="-104775"/>
            <a:chExt cx="2422990" cy="2695998"/>
          </a:xfrm>
        </p:grpSpPr>
        <p:sp>
          <p:nvSpPr>
            <p:cNvPr id="644" name="Google Shape;644;p35"/>
            <p:cNvSpPr/>
            <p:nvPr/>
          </p:nvSpPr>
          <p:spPr>
            <a:xfrm>
              <a:off x="0" y="0"/>
              <a:ext cx="2422990" cy="2591223"/>
            </a:xfrm>
            <a:custGeom>
              <a:rect b="b" l="l" r="r" t="t"/>
              <a:pathLst>
                <a:path extrusionOk="0" h="2591223" w="2422990">
                  <a:moveTo>
                    <a:pt x="0" y="0"/>
                  </a:moveTo>
                  <a:lnTo>
                    <a:pt x="2422990" y="0"/>
                  </a:lnTo>
                  <a:lnTo>
                    <a:pt x="2422990" y="2591223"/>
                  </a:lnTo>
                  <a:lnTo>
                    <a:pt x="0" y="2591223"/>
                  </a:lnTo>
                  <a:close/>
                </a:path>
              </a:pathLst>
            </a:custGeom>
            <a:solidFill>
              <a:srgbClr val="031E03"/>
            </a:solidFill>
            <a:ln>
              <a:noFill/>
            </a:ln>
          </p:spPr>
        </p:sp>
        <p:sp>
          <p:nvSpPr>
            <p:cNvPr id="645" name="Google Shape;645;p35"/>
            <p:cNvSpPr txBox="1"/>
            <p:nvPr/>
          </p:nvSpPr>
          <p:spPr>
            <a:xfrm>
              <a:off x="0" y="-104775"/>
              <a:ext cx="812800" cy="917575"/>
            </a:xfrm>
            <a:prstGeom prst="rect">
              <a:avLst/>
            </a:prstGeom>
            <a:noFill/>
            <a:ln>
              <a:noFill/>
            </a:ln>
          </p:spPr>
          <p:txBody>
            <a:bodyPr anchorCtr="0" anchor="ctr" bIns="50800" lIns="50800" spcFirstLastPara="1" rIns="50800" wrap="square" tIns="50800">
              <a:noAutofit/>
            </a:bodyPr>
            <a:lstStyle/>
            <a:p>
              <a:pPr indent="0" lvl="0" marL="0" marR="0" rtl="0" algn="ctr">
                <a:lnSpc>
                  <a:spcPct val="169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46" name="Google Shape;646;p35"/>
          <p:cNvSpPr/>
          <p:nvPr/>
        </p:nvSpPr>
        <p:spPr>
          <a:xfrm>
            <a:off x="812688" y="5842767"/>
            <a:ext cx="3630835" cy="3630835"/>
          </a:xfrm>
          <a:custGeom>
            <a:rect b="b" l="l" r="r" t="t"/>
            <a:pathLst>
              <a:path extrusionOk="0" h="3630835" w="3630835">
                <a:moveTo>
                  <a:pt x="0" y="0"/>
                </a:moveTo>
                <a:lnTo>
                  <a:pt x="3630835" y="0"/>
                </a:lnTo>
                <a:lnTo>
                  <a:pt x="3630835" y="3630835"/>
                </a:lnTo>
                <a:lnTo>
                  <a:pt x="0" y="3630835"/>
                </a:lnTo>
                <a:lnTo>
                  <a:pt x="0" y="0"/>
                </a:lnTo>
                <a:close/>
              </a:path>
            </a:pathLst>
          </a:custGeom>
          <a:blipFill rotWithShape="1">
            <a:blip r:embed="rId5">
              <a:alphaModFix/>
            </a:blip>
            <a:stretch>
              <a:fillRect b="0" l="0" r="0" t="0"/>
            </a:stretch>
          </a:blipFill>
          <a:ln>
            <a:noFill/>
          </a:ln>
        </p:spPr>
      </p:sp>
      <p:sp>
        <p:nvSpPr>
          <p:cNvPr id="647" name="Google Shape;647;p35"/>
          <p:cNvSpPr/>
          <p:nvPr/>
        </p:nvSpPr>
        <p:spPr>
          <a:xfrm rot="10800000">
            <a:off x="5204717" y="813398"/>
            <a:ext cx="3630835" cy="3630835"/>
          </a:xfrm>
          <a:custGeom>
            <a:rect b="b" l="l" r="r" t="t"/>
            <a:pathLst>
              <a:path extrusionOk="0" h="3630835" w="3630835">
                <a:moveTo>
                  <a:pt x="0" y="0"/>
                </a:moveTo>
                <a:lnTo>
                  <a:pt x="3630835" y="0"/>
                </a:lnTo>
                <a:lnTo>
                  <a:pt x="3630835" y="3630835"/>
                </a:lnTo>
                <a:lnTo>
                  <a:pt x="0" y="3630835"/>
                </a:lnTo>
                <a:lnTo>
                  <a:pt x="0" y="0"/>
                </a:lnTo>
                <a:close/>
              </a:path>
            </a:pathLst>
          </a:custGeom>
          <a:blipFill rotWithShape="1">
            <a:blip r:embed="rId5">
              <a:alphaModFix/>
            </a:blip>
            <a:stretch>
              <a:fillRect b="0" l="0" r="0" t="0"/>
            </a:stretch>
          </a:blipFill>
          <a:ln>
            <a:noFill/>
          </a:ln>
        </p:spPr>
      </p:sp>
      <p:pic>
        <p:nvPicPr>
          <p:cNvPr id="648" name="Google Shape;648;p35"/>
          <p:cNvPicPr preferRelativeResize="0"/>
          <p:nvPr/>
        </p:nvPicPr>
        <p:blipFill rotWithShape="1">
          <a:blip r:embed="rId6">
            <a:alphaModFix/>
          </a:blip>
          <a:srcRect b="16555" l="6541" r="8837" t="23228"/>
          <a:stretch/>
        </p:blipFill>
        <p:spPr>
          <a:xfrm>
            <a:off x="224225" y="224225"/>
            <a:ext cx="9199791" cy="9838551"/>
          </a:xfrm>
          <a:prstGeom prst="rect">
            <a:avLst/>
          </a:prstGeom>
          <a:noFill/>
          <a:ln>
            <a:noFill/>
          </a:ln>
        </p:spPr>
      </p:pic>
      <p:sp>
        <p:nvSpPr>
          <p:cNvPr id="649" name="Google Shape;649;p35"/>
          <p:cNvSpPr txBox="1"/>
          <p:nvPr/>
        </p:nvSpPr>
        <p:spPr>
          <a:xfrm>
            <a:off x="10558953" y="2271455"/>
            <a:ext cx="6386326"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CONTACT US</a:t>
            </a:r>
            <a:endParaRPr/>
          </a:p>
        </p:txBody>
      </p:sp>
      <p:sp>
        <p:nvSpPr>
          <p:cNvPr id="650" name="Google Shape;650;p35"/>
          <p:cNvSpPr txBox="1"/>
          <p:nvPr/>
        </p:nvSpPr>
        <p:spPr>
          <a:xfrm>
            <a:off x="10851388" y="4051355"/>
            <a:ext cx="5801400" cy="3601800"/>
          </a:xfrm>
          <a:prstGeom prst="rect">
            <a:avLst/>
          </a:prstGeom>
          <a:noFill/>
          <a:ln>
            <a:noFill/>
          </a:ln>
        </p:spPr>
        <p:txBody>
          <a:bodyPr anchorCtr="0" anchor="t" bIns="0" lIns="0" spcFirstLastPara="1" rIns="0" wrap="square" tIns="0">
            <a:spAutoFit/>
          </a:bodyPr>
          <a:lstStyle/>
          <a:p>
            <a:pPr indent="0" lvl="0" marL="0" marR="0" rtl="0" algn="ctr">
              <a:lnSpc>
                <a:spcPct val="150000"/>
              </a:lnSpc>
              <a:spcBef>
                <a:spcPts val="0"/>
              </a:spcBef>
              <a:spcAft>
                <a:spcPts val="0"/>
              </a:spcAft>
              <a:buNone/>
            </a:pPr>
            <a:r>
              <a:rPr b="0" i="0" lang="en-US" sz="1800" u="none" cap="none" strike="noStrike">
                <a:solidFill>
                  <a:srgbClr val="FBF19D"/>
                </a:solidFill>
                <a:latin typeface="Poppins"/>
                <a:ea typeface="Poppins"/>
                <a:cs typeface="Poppins"/>
                <a:sym typeface="Poppins"/>
              </a:rPr>
              <a:t>123 Anywhere St., Any City,ST 12345</a:t>
            </a:r>
            <a:endParaRPr/>
          </a:p>
          <a:p>
            <a:pPr indent="0" lvl="0" marL="0" marR="0" rtl="0" algn="ctr">
              <a:lnSpc>
                <a:spcPct val="150000"/>
              </a:lnSpc>
              <a:spcBef>
                <a:spcPts val="0"/>
              </a:spcBef>
              <a:spcAft>
                <a:spcPts val="0"/>
              </a:spcAft>
              <a:buNone/>
            </a:pPr>
            <a:r>
              <a:t/>
            </a:r>
            <a:endParaRPr b="0" i="0" sz="1800" u="none" cap="none" strike="noStrike">
              <a:solidFill>
                <a:srgbClr val="FBF19D"/>
              </a:solidFill>
              <a:latin typeface="Poppins"/>
              <a:ea typeface="Poppins"/>
              <a:cs typeface="Poppins"/>
              <a:sym typeface="Poppins"/>
            </a:endParaRPr>
          </a:p>
          <a:p>
            <a:pPr indent="0" lvl="0" marL="0" marR="0" rtl="0" algn="ctr">
              <a:lnSpc>
                <a:spcPct val="150000"/>
              </a:lnSpc>
              <a:spcBef>
                <a:spcPts val="0"/>
              </a:spcBef>
              <a:spcAft>
                <a:spcPts val="0"/>
              </a:spcAft>
              <a:buNone/>
            </a:pPr>
            <a:r>
              <a:rPr b="0" i="0" lang="en-US" sz="1800" u="none" cap="none" strike="noStrike">
                <a:solidFill>
                  <a:srgbClr val="FBF19D"/>
                </a:solidFill>
                <a:latin typeface="Poppins"/>
                <a:ea typeface="Poppins"/>
                <a:cs typeface="Poppins"/>
                <a:sym typeface="Poppins"/>
              </a:rPr>
              <a:t>123-456-7890</a:t>
            </a:r>
            <a:endParaRPr/>
          </a:p>
          <a:p>
            <a:pPr indent="0" lvl="0" marL="0" marR="0" rtl="0" algn="ctr">
              <a:lnSpc>
                <a:spcPct val="150000"/>
              </a:lnSpc>
              <a:spcBef>
                <a:spcPts val="0"/>
              </a:spcBef>
              <a:spcAft>
                <a:spcPts val="0"/>
              </a:spcAft>
              <a:buNone/>
            </a:pPr>
            <a:r>
              <a:t/>
            </a:r>
            <a:endParaRPr b="0" i="0" sz="1800" u="none" cap="none" strike="noStrike">
              <a:solidFill>
                <a:srgbClr val="FBF19D"/>
              </a:solidFill>
              <a:latin typeface="Poppins"/>
              <a:ea typeface="Poppins"/>
              <a:cs typeface="Poppins"/>
              <a:sym typeface="Poppins"/>
            </a:endParaRPr>
          </a:p>
          <a:p>
            <a:pPr indent="0" lvl="0" marL="0" marR="0" rtl="0" algn="ctr">
              <a:lnSpc>
                <a:spcPct val="150000"/>
              </a:lnSpc>
              <a:spcBef>
                <a:spcPts val="0"/>
              </a:spcBef>
              <a:spcAft>
                <a:spcPts val="0"/>
              </a:spcAft>
              <a:buNone/>
            </a:pPr>
            <a:r>
              <a:rPr b="0" i="0" lang="en-US" sz="1800" u="none" cap="none" strike="noStrike">
                <a:solidFill>
                  <a:srgbClr val="FBF19D"/>
                </a:solidFill>
                <a:latin typeface="Poppins"/>
                <a:ea typeface="Poppins"/>
                <a:cs typeface="Poppins"/>
                <a:sym typeface="Poppins"/>
              </a:rPr>
              <a:t>hello@reallygreatsite.com</a:t>
            </a:r>
            <a:endParaRPr/>
          </a:p>
          <a:p>
            <a:pPr indent="0" lvl="0" marL="0" marR="0" rtl="0" algn="ctr">
              <a:lnSpc>
                <a:spcPct val="150000"/>
              </a:lnSpc>
              <a:spcBef>
                <a:spcPts val="0"/>
              </a:spcBef>
              <a:spcAft>
                <a:spcPts val="0"/>
              </a:spcAft>
              <a:buNone/>
            </a:pPr>
            <a:r>
              <a:t/>
            </a:r>
            <a:endParaRPr b="0" i="0" sz="1800" u="none" cap="none" strike="noStrike">
              <a:solidFill>
                <a:srgbClr val="FBF19D"/>
              </a:solidFill>
              <a:latin typeface="Poppins"/>
              <a:ea typeface="Poppins"/>
              <a:cs typeface="Poppins"/>
              <a:sym typeface="Poppins"/>
            </a:endParaRPr>
          </a:p>
          <a:p>
            <a:pPr indent="0" lvl="0" marL="0" marR="0" rtl="0" algn="ctr">
              <a:lnSpc>
                <a:spcPct val="150000"/>
              </a:lnSpc>
              <a:spcBef>
                <a:spcPts val="0"/>
              </a:spcBef>
              <a:spcAft>
                <a:spcPts val="0"/>
              </a:spcAft>
              <a:buNone/>
            </a:pPr>
            <a:r>
              <a:rPr b="0" i="0" lang="en-US" sz="1800" u="none" cap="none" strike="noStrike">
                <a:solidFill>
                  <a:srgbClr val="FBF19D"/>
                </a:solidFill>
                <a:latin typeface="Poppins"/>
                <a:ea typeface="Poppins"/>
                <a:cs typeface="Poppins"/>
                <a:sym typeface="Poppins"/>
              </a:rPr>
              <a:t>@reallygreatsite</a:t>
            </a:r>
            <a:endParaRPr/>
          </a:p>
          <a:p>
            <a:pPr indent="0" lvl="0" marL="0" marR="0" rtl="0" algn="ctr">
              <a:lnSpc>
                <a:spcPct val="150000"/>
              </a:lnSpc>
              <a:spcBef>
                <a:spcPts val="0"/>
              </a:spcBef>
              <a:spcAft>
                <a:spcPts val="0"/>
              </a:spcAft>
              <a:buNone/>
            </a:pPr>
            <a:r>
              <a:t/>
            </a:r>
            <a:endParaRPr b="0" i="0" sz="1800" u="none" cap="none" strike="noStrike">
              <a:solidFill>
                <a:srgbClr val="FBF19D"/>
              </a:solidFill>
              <a:latin typeface="Poppins"/>
              <a:ea typeface="Poppins"/>
              <a:cs typeface="Poppins"/>
              <a:sym typeface="Poppins"/>
            </a:endParaRPr>
          </a:p>
          <a:p>
            <a:pPr indent="0" lvl="1" marL="0" marR="0" rtl="0" algn="ctr">
              <a:lnSpc>
                <a:spcPct val="150000"/>
              </a:lnSpc>
              <a:spcBef>
                <a:spcPts val="0"/>
              </a:spcBef>
              <a:spcAft>
                <a:spcPts val="0"/>
              </a:spcAft>
              <a:buNone/>
            </a:pPr>
            <a:r>
              <a:rPr b="0" i="0" lang="en-US" sz="1800" u="none" cap="none" strike="noStrike">
                <a:solidFill>
                  <a:srgbClr val="FBF19D"/>
                </a:solidFill>
                <a:latin typeface="Poppins"/>
                <a:ea typeface="Poppins"/>
                <a:cs typeface="Poppins"/>
                <a:sym typeface="Poppins"/>
              </a:rPr>
              <a:t>reallygreatsite.com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654" name="Shape 654"/>
        <p:cNvGrpSpPr/>
        <p:nvPr/>
      </p:nvGrpSpPr>
      <p:grpSpPr>
        <a:xfrm>
          <a:off x="0" y="0"/>
          <a:ext cx="0" cy="0"/>
          <a:chOff x="0" y="0"/>
          <a:chExt cx="0" cy="0"/>
        </a:xfrm>
      </p:grpSpPr>
      <p:grpSp>
        <p:nvGrpSpPr>
          <p:cNvPr id="655" name="Google Shape;655;p36"/>
          <p:cNvGrpSpPr/>
          <p:nvPr/>
        </p:nvGrpSpPr>
        <p:grpSpPr>
          <a:xfrm>
            <a:off x="224225" y="-282088"/>
            <a:ext cx="17839551" cy="10344864"/>
            <a:chOff x="0" y="-133350"/>
            <a:chExt cx="4698483" cy="2724573"/>
          </a:xfrm>
        </p:grpSpPr>
        <p:sp>
          <p:nvSpPr>
            <p:cNvPr id="656" name="Google Shape;656;p36"/>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657" name="Google Shape;657;p36"/>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658" name="Google Shape;658;p36"/>
          <p:cNvPicPr preferRelativeResize="0"/>
          <p:nvPr/>
        </p:nvPicPr>
        <p:blipFill>
          <a:blip r:embed="rId3">
            <a:alphaModFix/>
          </a:blip>
          <a:stretch>
            <a:fillRect/>
          </a:stretch>
        </p:blipFill>
        <p:spPr>
          <a:xfrm>
            <a:off x="2930850" y="3139275"/>
            <a:ext cx="3921825" cy="989975"/>
          </a:xfrm>
          <a:prstGeom prst="rect">
            <a:avLst/>
          </a:prstGeom>
          <a:noFill/>
          <a:ln>
            <a:noFill/>
          </a:ln>
        </p:spPr>
      </p:pic>
      <p:pic>
        <p:nvPicPr>
          <p:cNvPr id="659" name="Google Shape;659;p36"/>
          <p:cNvPicPr preferRelativeResize="0"/>
          <p:nvPr/>
        </p:nvPicPr>
        <p:blipFill>
          <a:blip r:embed="rId4">
            <a:alphaModFix/>
          </a:blip>
          <a:stretch>
            <a:fillRect/>
          </a:stretch>
        </p:blipFill>
        <p:spPr>
          <a:xfrm>
            <a:off x="10135950" y="891050"/>
            <a:ext cx="6336699" cy="8448949"/>
          </a:xfrm>
          <a:prstGeom prst="rect">
            <a:avLst/>
          </a:prstGeom>
          <a:noFill/>
          <a:ln>
            <a:noFill/>
          </a:ln>
        </p:spPr>
      </p:pic>
      <p:pic>
        <p:nvPicPr>
          <p:cNvPr id="660" name="Google Shape;660;p36"/>
          <p:cNvPicPr preferRelativeResize="0"/>
          <p:nvPr/>
        </p:nvPicPr>
        <p:blipFill>
          <a:blip r:embed="rId5">
            <a:alphaModFix/>
          </a:blip>
          <a:stretch>
            <a:fillRect/>
          </a:stretch>
        </p:blipFill>
        <p:spPr>
          <a:xfrm>
            <a:off x="10675975" y="1655800"/>
            <a:ext cx="5256900" cy="5256900"/>
          </a:xfrm>
          <a:prstGeom prst="ellipse">
            <a:avLst/>
          </a:prstGeom>
          <a:noFill/>
          <a:ln>
            <a:noFill/>
          </a:ln>
        </p:spPr>
      </p:pic>
      <p:sp>
        <p:nvSpPr>
          <p:cNvPr id="661" name="Google Shape;661;p36"/>
          <p:cNvSpPr txBox="1"/>
          <p:nvPr/>
        </p:nvSpPr>
        <p:spPr>
          <a:xfrm>
            <a:off x="1028700" y="1062100"/>
            <a:ext cx="7726128"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CREDITS</a:t>
            </a:r>
            <a:endParaRPr/>
          </a:p>
        </p:txBody>
      </p:sp>
      <p:sp>
        <p:nvSpPr>
          <p:cNvPr id="662" name="Google Shape;662;p36"/>
          <p:cNvSpPr txBox="1"/>
          <p:nvPr/>
        </p:nvSpPr>
        <p:spPr>
          <a:xfrm>
            <a:off x="2542599" y="4480498"/>
            <a:ext cx="4698330" cy="739901"/>
          </a:xfrm>
          <a:prstGeom prst="rect">
            <a:avLst/>
          </a:prstGeom>
          <a:noFill/>
          <a:ln>
            <a:noFill/>
          </a:ln>
        </p:spPr>
        <p:txBody>
          <a:bodyPr anchorCtr="0" anchor="t" bIns="0" lIns="0" spcFirstLastPara="1" rIns="0" wrap="square" tIns="0">
            <a:spAutoFit/>
          </a:bodyPr>
          <a:lstStyle/>
          <a:p>
            <a:pPr indent="0" lvl="1" marL="0" marR="0" rtl="0" algn="ctr">
              <a:lnSpc>
                <a:spcPct val="163000"/>
              </a:lnSpc>
              <a:spcBef>
                <a:spcPts val="0"/>
              </a:spcBef>
              <a:spcAft>
                <a:spcPts val="0"/>
              </a:spcAft>
              <a:buNone/>
            </a:pPr>
            <a:r>
              <a:rPr b="0" i="0" lang="en-US" sz="1800" u="none" cap="none" strike="noStrike">
                <a:solidFill>
                  <a:srgbClr val="FBF19D"/>
                </a:solidFill>
                <a:latin typeface="Poppins"/>
                <a:ea typeface="Poppins"/>
                <a:cs typeface="Poppins"/>
                <a:sym typeface="Poppins"/>
              </a:rPr>
              <a:t>This presentation template is free for everyone to use thanks to the following:</a:t>
            </a:r>
            <a:endParaRPr/>
          </a:p>
        </p:txBody>
      </p:sp>
      <p:sp>
        <p:nvSpPr>
          <p:cNvPr id="663" name="Google Shape;663;p36"/>
          <p:cNvSpPr txBox="1"/>
          <p:nvPr/>
        </p:nvSpPr>
        <p:spPr>
          <a:xfrm>
            <a:off x="2300994" y="6200396"/>
            <a:ext cx="5181540" cy="3257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for the presentation template</a:t>
            </a:r>
            <a:endParaRPr/>
          </a:p>
        </p:txBody>
      </p:sp>
      <p:sp>
        <p:nvSpPr>
          <p:cNvPr id="664" name="Google Shape;664;p36"/>
          <p:cNvSpPr txBox="1"/>
          <p:nvPr/>
        </p:nvSpPr>
        <p:spPr>
          <a:xfrm>
            <a:off x="2300994" y="7382765"/>
            <a:ext cx="5181540" cy="3257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for the photos</a:t>
            </a:r>
            <a:endParaRPr/>
          </a:p>
        </p:txBody>
      </p:sp>
      <p:sp>
        <p:nvSpPr>
          <p:cNvPr id="665" name="Google Shape;665;p36"/>
          <p:cNvSpPr txBox="1"/>
          <p:nvPr/>
        </p:nvSpPr>
        <p:spPr>
          <a:xfrm>
            <a:off x="3391701" y="5747958"/>
            <a:ext cx="3000126"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FBF19D"/>
                </a:solidFill>
                <a:latin typeface="Poppins"/>
                <a:ea typeface="Poppins"/>
                <a:cs typeface="Poppins"/>
                <a:sym typeface="Poppins"/>
              </a:rPr>
              <a:t>SlidesCarnival</a:t>
            </a:r>
            <a:endParaRPr/>
          </a:p>
        </p:txBody>
      </p:sp>
      <p:sp>
        <p:nvSpPr>
          <p:cNvPr id="666" name="Google Shape;666;p36"/>
          <p:cNvSpPr txBox="1"/>
          <p:nvPr/>
        </p:nvSpPr>
        <p:spPr>
          <a:xfrm>
            <a:off x="3391701" y="6930328"/>
            <a:ext cx="3000126" cy="39179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1" i="0" lang="en-US" sz="2200" u="none" cap="none" strike="noStrike">
                <a:solidFill>
                  <a:srgbClr val="FBF19D"/>
                </a:solidFill>
                <a:latin typeface="Poppins"/>
                <a:ea typeface="Poppins"/>
                <a:cs typeface="Poppins"/>
                <a:sym typeface="Poppins"/>
              </a:rPr>
              <a:t>Pexels</a:t>
            </a:r>
            <a:endParaRPr/>
          </a:p>
        </p:txBody>
      </p:sp>
      <p:sp>
        <p:nvSpPr>
          <p:cNvPr id="667" name="Google Shape;667;p36"/>
          <p:cNvSpPr txBox="1"/>
          <p:nvPr/>
        </p:nvSpPr>
        <p:spPr>
          <a:xfrm>
            <a:off x="2300994" y="8432420"/>
            <a:ext cx="5181540" cy="48577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000" u="none" cap="none" strike="noStrike">
                <a:solidFill>
                  <a:srgbClr val="FBF19D"/>
                </a:solidFill>
                <a:latin typeface="Poppins"/>
                <a:ea typeface="Poppins"/>
                <a:cs typeface="Poppins"/>
                <a:sym typeface="Poppins"/>
              </a:rPr>
              <a:t>Happy designing </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671" name="Shape 671"/>
        <p:cNvGrpSpPr/>
        <p:nvPr/>
      </p:nvGrpSpPr>
      <p:grpSpPr>
        <a:xfrm>
          <a:off x="0" y="0"/>
          <a:ext cx="0" cy="0"/>
          <a:chOff x="0" y="0"/>
          <a:chExt cx="0" cy="0"/>
        </a:xfrm>
      </p:grpSpPr>
      <p:grpSp>
        <p:nvGrpSpPr>
          <p:cNvPr id="672" name="Google Shape;672;p37"/>
          <p:cNvGrpSpPr/>
          <p:nvPr/>
        </p:nvGrpSpPr>
        <p:grpSpPr>
          <a:xfrm>
            <a:off x="224225" y="-282088"/>
            <a:ext cx="17839551" cy="10344864"/>
            <a:chOff x="0" y="-133350"/>
            <a:chExt cx="4698483" cy="2724573"/>
          </a:xfrm>
        </p:grpSpPr>
        <p:sp>
          <p:nvSpPr>
            <p:cNvPr id="673" name="Google Shape;673;p37"/>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674" name="Google Shape;674;p37"/>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675" name="Google Shape;675;p37"/>
          <p:cNvSpPr txBox="1"/>
          <p:nvPr/>
        </p:nvSpPr>
        <p:spPr>
          <a:xfrm>
            <a:off x="1123950" y="921469"/>
            <a:ext cx="4280100" cy="1939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300" u="none" cap="none" strike="noStrike">
                <a:solidFill>
                  <a:srgbClr val="D8AB3D"/>
                </a:solidFill>
                <a:latin typeface="Poppins ExtraLight"/>
                <a:ea typeface="Poppins ExtraLight"/>
                <a:cs typeface="Poppins ExtraLight"/>
                <a:sym typeface="Poppins ExtraLight"/>
              </a:rPr>
              <a:t>RESOURCE </a:t>
            </a:r>
            <a:endParaRPr/>
          </a:p>
          <a:p>
            <a:pPr indent="0" lvl="0" marL="0" marR="0" rtl="0" algn="l">
              <a:lnSpc>
                <a:spcPct val="100000"/>
              </a:lnSpc>
              <a:spcBef>
                <a:spcPts val="0"/>
              </a:spcBef>
              <a:spcAft>
                <a:spcPts val="0"/>
              </a:spcAft>
              <a:buNone/>
            </a:pPr>
            <a:r>
              <a:rPr b="0" i="0" lang="en-US" sz="6300" u="none" cap="none" strike="noStrike">
                <a:solidFill>
                  <a:srgbClr val="D8AB3D"/>
                </a:solidFill>
                <a:latin typeface="Poppins ExtraLight"/>
                <a:ea typeface="Poppins ExtraLight"/>
                <a:cs typeface="Poppins ExtraLight"/>
                <a:sym typeface="Poppins ExtraLight"/>
              </a:rPr>
              <a:t>PAGE</a:t>
            </a:r>
            <a:endParaRPr/>
          </a:p>
        </p:txBody>
      </p:sp>
      <p:sp>
        <p:nvSpPr>
          <p:cNvPr id="676" name="Google Shape;676;p37"/>
          <p:cNvSpPr txBox="1"/>
          <p:nvPr/>
        </p:nvSpPr>
        <p:spPr>
          <a:xfrm>
            <a:off x="1123950" y="4757689"/>
            <a:ext cx="4011600" cy="42390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This presentation template</a:t>
            </a:r>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uses the following free fonts:</a:t>
            </a:r>
            <a:endParaRPr/>
          </a:p>
          <a:p>
            <a:pPr indent="0" lvl="1" marL="0" marR="0" rtl="0" algn="l">
              <a:lnSpc>
                <a:spcPct val="130000"/>
              </a:lnSpc>
              <a:spcBef>
                <a:spcPts val="0"/>
              </a:spcBef>
              <a:spcAft>
                <a:spcPts val="0"/>
              </a:spcAft>
              <a:buNone/>
            </a:pPr>
            <a:r>
              <a:t/>
            </a:r>
            <a:endParaRPr b="0" i="0" sz="1800" u="none" cap="none" strike="noStrike">
              <a:solidFill>
                <a:srgbClr val="FBF19D"/>
              </a:solidFill>
              <a:latin typeface="Poppins"/>
              <a:ea typeface="Poppins"/>
              <a:cs typeface="Poppins"/>
              <a:sym typeface="Poppins"/>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Titles: Poppins</a:t>
            </a:r>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Headers: Poppins</a:t>
            </a:r>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Body Copy: Poppins</a:t>
            </a:r>
            <a:endParaRPr/>
          </a:p>
          <a:p>
            <a:pPr indent="0" lvl="1" marL="0" marR="0" rtl="0" algn="l">
              <a:lnSpc>
                <a:spcPct val="130000"/>
              </a:lnSpc>
              <a:spcBef>
                <a:spcPts val="0"/>
              </a:spcBef>
              <a:spcAft>
                <a:spcPts val="0"/>
              </a:spcAft>
              <a:buNone/>
            </a:pPr>
            <a:r>
              <a:t/>
            </a:r>
            <a:endParaRPr b="0" i="0" sz="1800" u="none" cap="none" strike="noStrike">
              <a:solidFill>
                <a:srgbClr val="FBF19D"/>
              </a:solidFill>
              <a:latin typeface="Poppins"/>
              <a:ea typeface="Poppins"/>
              <a:cs typeface="Poppins"/>
              <a:sym typeface="Poppins"/>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You can find these fonts</a:t>
            </a:r>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online too. Happy designing! </a:t>
            </a:r>
            <a:endParaRPr/>
          </a:p>
          <a:p>
            <a:pPr indent="0" lvl="1" marL="0" marR="0" rtl="0" algn="l">
              <a:lnSpc>
                <a:spcPct val="130000"/>
              </a:lnSpc>
              <a:spcBef>
                <a:spcPts val="0"/>
              </a:spcBef>
              <a:spcAft>
                <a:spcPts val="0"/>
              </a:spcAft>
              <a:buNone/>
            </a:pPr>
            <a:r>
              <a:t/>
            </a:r>
            <a:endParaRPr b="0" i="0" sz="1800" u="none" cap="none" strike="noStrike">
              <a:solidFill>
                <a:srgbClr val="FBF19D"/>
              </a:solidFill>
              <a:latin typeface="Poppins"/>
              <a:ea typeface="Poppins"/>
              <a:cs typeface="Poppins"/>
              <a:sym typeface="Poppins"/>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Don't forget to delete this</a:t>
            </a:r>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page before presenting. </a:t>
            </a:r>
            <a:endParaRPr/>
          </a:p>
        </p:txBody>
      </p:sp>
      <p:sp>
        <p:nvSpPr>
          <p:cNvPr id="677" name="Google Shape;677;p37"/>
          <p:cNvSpPr txBox="1"/>
          <p:nvPr/>
        </p:nvSpPr>
        <p:spPr>
          <a:xfrm>
            <a:off x="1123950" y="3461654"/>
            <a:ext cx="4011600" cy="6372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Use these design resources</a:t>
            </a:r>
            <a:endParaRPr/>
          </a:p>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in your Canva Presentation.</a:t>
            </a:r>
            <a:endParaRPr/>
          </a:p>
        </p:txBody>
      </p:sp>
      <p:sp>
        <p:nvSpPr>
          <p:cNvPr id="678" name="Google Shape;678;p37"/>
          <p:cNvSpPr/>
          <p:nvPr/>
        </p:nvSpPr>
        <p:spPr>
          <a:xfrm>
            <a:off x="10103129" y="8263926"/>
            <a:ext cx="889016" cy="1186793"/>
          </a:xfrm>
          <a:custGeom>
            <a:rect b="b" l="l" r="r" t="t"/>
            <a:pathLst>
              <a:path extrusionOk="0" h="1186793" w="889016">
                <a:moveTo>
                  <a:pt x="0" y="0"/>
                </a:moveTo>
                <a:lnTo>
                  <a:pt x="889016" y="0"/>
                </a:lnTo>
                <a:lnTo>
                  <a:pt x="889016" y="1186794"/>
                </a:lnTo>
                <a:lnTo>
                  <a:pt x="0" y="1186794"/>
                </a:lnTo>
                <a:lnTo>
                  <a:pt x="0" y="0"/>
                </a:lnTo>
                <a:close/>
              </a:path>
            </a:pathLst>
          </a:custGeom>
          <a:blipFill rotWithShape="1">
            <a:blip r:embed="rId3">
              <a:alphaModFix/>
            </a:blip>
            <a:stretch>
              <a:fillRect b="0" l="0" r="0" t="0"/>
            </a:stretch>
          </a:blipFill>
          <a:ln>
            <a:noFill/>
          </a:ln>
        </p:spPr>
      </p:sp>
      <p:sp>
        <p:nvSpPr>
          <p:cNvPr id="679" name="Google Shape;679;p37"/>
          <p:cNvSpPr/>
          <p:nvPr/>
        </p:nvSpPr>
        <p:spPr>
          <a:xfrm>
            <a:off x="16583201" y="3603630"/>
            <a:ext cx="637877" cy="1099788"/>
          </a:xfrm>
          <a:custGeom>
            <a:rect b="b" l="l" r="r" t="t"/>
            <a:pathLst>
              <a:path extrusionOk="0" h="1099788" w="637877">
                <a:moveTo>
                  <a:pt x="0" y="0"/>
                </a:moveTo>
                <a:lnTo>
                  <a:pt x="637877" y="0"/>
                </a:lnTo>
                <a:lnTo>
                  <a:pt x="637877" y="1099789"/>
                </a:lnTo>
                <a:lnTo>
                  <a:pt x="0" y="1099789"/>
                </a:lnTo>
                <a:lnTo>
                  <a:pt x="0" y="0"/>
                </a:lnTo>
                <a:close/>
              </a:path>
            </a:pathLst>
          </a:custGeom>
          <a:blipFill rotWithShape="1">
            <a:blip r:embed="rId4">
              <a:alphaModFix/>
            </a:blip>
            <a:stretch>
              <a:fillRect b="0" l="0" r="0" t="0"/>
            </a:stretch>
          </a:blipFill>
          <a:ln>
            <a:noFill/>
          </a:ln>
        </p:spPr>
      </p:sp>
      <p:sp>
        <p:nvSpPr>
          <p:cNvPr id="680" name="Google Shape;680;p37"/>
          <p:cNvSpPr/>
          <p:nvPr/>
        </p:nvSpPr>
        <p:spPr>
          <a:xfrm>
            <a:off x="11498610" y="5109166"/>
            <a:ext cx="1085842" cy="1085842"/>
          </a:xfrm>
          <a:custGeom>
            <a:rect b="b" l="l" r="r" t="t"/>
            <a:pathLst>
              <a:path extrusionOk="0" h="1085842" w="1085842">
                <a:moveTo>
                  <a:pt x="0" y="0"/>
                </a:moveTo>
                <a:lnTo>
                  <a:pt x="1085842" y="0"/>
                </a:lnTo>
                <a:lnTo>
                  <a:pt x="1085842" y="1085841"/>
                </a:lnTo>
                <a:lnTo>
                  <a:pt x="0" y="1085841"/>
                </a:lnTo>
                <a:lnTo>
                  <a:pt x="0" y="0"/>
                </a:lnTo>
                <a:close/>
              </a:path>
            </a:pathLst>
          </a:custGeom>
          <a:blipFill rotWithShape="1">
            <a:blip r:embed="rId5">
              <a:alphaModFix/>
            </a:blip>
            <a:stretch>
              <a:fillRect b="0" l="0" r="0" t="0"/>
            </a:stretch>
          </a:blipFill>
          <a:ln>
            <a:noFill/>
          </a:ln>
        </p:spPr>
      </p:sp>
      <p:sp>
        <p:nvSpPr>
          <p:cNvPr id="681" name="Google Shape;681;p37"/>
          <p:cNvSpPr/>
          <p:nvPr/>
        </p:nvSpPr>
        <p:spPr>
          <a:xfrm>
            <a:off x="12375440" y="7659399"/>
            <a:ext cx="2462177" cy="125347"/>
          </a:xfrm>
          <a:custGeom>
            <a:rect b="b" l="l" r="r" t="t"/>
            <a:pathLst>
              <a:path extrusionOk="0" h="125347" w="2462177">
                <a:moveTo>
                  <a:pt x="0" y="0"/>
                </a:moveTo>
                <a:lnTo>
                  <a:pt x="2462177" y="0"/>
                </a:lnTo>
                <a:lnTo>
                  <a:pt x="2462177" y="125347"/>
                </a:lnTo>
                <a:lnTo>
                  <a:pt x="0" y="125347"/>
                </a:lnTo>
                <a:lnTo>
                  <a:pt x="0" y="0"/>
                </a:lnTo>
                <a:close/>
              </a:path>
            </a:pathLst>
          </a:custGeom>
          <a:blipFill rotWithShape="1">
            <a:blip r:embed="rId6">
              <a:alphaModFix/>
            </a:blip>
            <a:stretch>
              <a:fillRect b="0" l="0" r="0" t="0"/>
            </a:stretch>
          </a:blipFill>
          <a:ln>
            <a:noFill/>
          </a:ln>
        </p:spPr>
      </p:sp>
      <p:sp>
        <p:nvSpPr>
          <p:cNvPr id="682" name="Google Shape;682;p37"/>
          <p:cNvSpPr/>
          <p:nvPr/>
        </p:nvSpPr>
        <p:spPr>
          <a:xfrm>
            <a:off x="6848432" y="3549146"/>
            <a:ext cx="677117" cy="1208757"/>
          </a:xfrm>
          <a:custGeom>
            <a:rect b="b" l="l" r="r" t="t"/>
            <a:pathLst>
              <a:path extrusionOk="0" h="1208757" w="677117">
                <a:moveTo>
                  <a:pt x="0" y="0"/>
                </a:moveTo>
                <a:lnTo>
                  <a:pt x="677117" y="0"/>
                </a:lnTo>
                <a:lnTo>
                  <a:pt x="677117" y="1208757"/>
                </a:lnTo>
                <a:lnTo>
                  <a:pt x="0" y="1208757"/>
                </a:lnTo>
                <a:lnTo>
                  <a:pt x="0" y="0"/>
                </a:lnTo>
                <a:close/>
              </a:path>
            </a:pathLst>
          </a:custGeom>
          <a:blipFill rotWithShape="1">
            <a:blip r:embed="rId7">
              <a:alphaModFix/>
            </a:blip>
            <a:stretch>
              <a:fillRect b="-4980" l="-10741" r="0" t="0"/>
            </a:stretch>
          </a:blipFill>
          <a:ln>
            <a:noFill/>
          </a:ln>
        </p:spPr>
      </p:sp>
      <p:sp>
        <p:nvSpPr>
          <p:cNvPr id="683" name="Google Shape;683;p37"/>
          <p:cNvSpPr/>
          <p:nvPr/>
        </p:nvSpPr>
        <p:spPr>
          <a:xfrm>
            <a:off x="13991491" y="3450309"/>
            <a:ext cx="859201" cy="1406430"/>
          </a:xfrm>
          <a:custGeom>
            <a:rect b="b" l="l" r="r" t="t"/>
            <a:pathLst>
              <a:path extrusionOk="0" h="1406430" w="859201">
                <a:moveTo>
                  <a:pt x="0" y="0"/>
                </a:moveTo>
                <a:lnTo>
                  <a:pt x="859201" y="0"/>
                </a:lnTo>
                <a:lnTo>
                  <a:pt x="859201" y="1406431"/>
                </a:lnTo>
                <a:lnTo>
                  <a:pt x="0" y="1406431"/>
                </a:lnTo>
                <a:lnTo>
                  <a:pt x="0" y="0"/>
                </a:lnTo>
                <a:close/>
              </a:path>
            </a:pathLst>
          </a:custGeom>
          <a:blipFill rotWithShape="1">
            <a:blip r:embed="rId8">
              <a:alphaModFix/>
            </a:blip>
            <a:stretch>
              <a:fillRect b="0" l="0" r="0" t="0"/>
            </a:stretch>
          </a:blipFill>
          <a:ln>
            <a:noFill/>
          </a:ln>
        </p:spPr>
      </p:sp>
      <p:sp>
        <p:nvSpPr>
          <p:cNvPr id="684" name="Google Shape;684;p37"/>
          <p:cNvSpPr/>
          <p:nvPr/>
        </p:nvSpPr>
        <p:spPr>
          <a:xfrm>
            <a:off x="10266231" y="3729874"/>
            <a:ext cx="1006452" cy="847302"/>
          </a:xfrm>
          <a:custGeom>
            <a:rect b="b" l="l" r="r" t="t"/>
            <a:pathLst>
              <a:path extrusionOk="0" h="847302" w="1006452">
                <a:moveTo>
                  <a:pt x="0" y="0"/>
                </a:moveTo>
                <a:lnTo>
                  <a:pt x="1006452" y="0"/>
                </a:lnTo>
                <a:lnTo>
                  <a:pt x="1006452" y="847302"/>
                </a:lnTo>
                <a:lnTo>
                  <a:pt x="0" y="847302"/>
                </a:lnTo>
                <a:lnTo>
                  <a:pt x="0" y="0"/>
                </a:lnTo>
                <a:close/>
              </a:path>
            </a:pathLst>
          </a:custGeom>
          <a:blipFill rotWithShape="1">
            <a:blip r:embed="rId9">
              <a:alphaModFix/>
            </a:blip>
            <a:stretch>
              <a:fillRect b="0" l="0" r="0" t="-27349"/>
            </a:stretch>
          </a:blipFill>
          <a:ln>
            <a:noFill/>
          </a:ln>
        </p:spPr>
      </p:sp>
      <p:sp>
        <p:nvSpPr>
          <p:cNvPr id="685" name="Google Shape;685;p37"/>
          <p:cNvSpPr/>
          <p:nvPr/>
        </p:nvSpPr>
        <p:spPr>
          <a:xfrm>
            <a:off x="15340349" y="8248573"/>
            <a:ext cx="987282" cy="1217500"/>
          </a:xfrm>
          <a:custGeom>
            <a:rect b="b" l="l" r="r" t="t"/>
            <a:pathLst>
              <a:path extrusionOk="0" h="1217500" w="987282">
                <a:moveTo>
                  <a:pt x="0" y="0"/>
                </a:moveTo>
                <a:lnTo>
                  <a:pt x="987282" y="0"/>
                </a:lnTo>
                <a:lnTo>
                  <a:pt x="987282" y="1217500"/>
                </a:lnTo>
                <a:lnTo>
                  <a:pt x="0" y="1217500"/>
                </a:lnTo>
                <a:lnTo>
                  <a:pt x="0" y="0"/>
                </a:lnTo>
                <a:close/>
              </a:path>
            </a:pathLst>
          </a:custGeom>
          <a:blipFill rotWithShape="1">
            <a:blip r:embed="rId10">
              <a:alphaModFix/>
            </a:blip>
            <a:stretch>
              <a:fillRect b="0" l="0" r="0" t="0"/>
            </a:stretch>
          </a:blipFill>
          <a:ln>
            <a:noFill/>
          </a:ln>
        </p:spPr>
      </p:sp>
      <p:sp>
        <p:nvSpPr>
          <p:cNvPr id="686" name="Google Shape;686;p37"/>
          <p:cNvSpPr/>
          <p:nvPr/>
        </p:nvSpPr>
        <p:spPr>
          <a:xfrm>
            <a:off x="15677172" y="7626755"/>
            <a:ext cx="1718842" cy="190635"/>
          </a:xfrm>
          <a:custGeom>
            <a:rect b="b" l="l" r="r" t="t"/>
            <a:pathLst>
              <a:path extrusionOk="0" h="190635" w="1718842">
                <a:moveTo>
                  <a:pt x="0" y="0"/>
                </a:moveTo>
                <a:lnTo>
                  <a:pt x="1718842" y="0"/>
                </a:lnTo>
                <a:lnTo>
                  <a:pt x="1718842" y="190635"/>
                </a:lnTo>
                <a:lnTo>
                  <a:pt x="0" y="190635"/>
                </a:lnTo>
                <a:lnTo>
                  <a:pt x="0" y="0"/>
                </a:lnTo>
                <a:close/>
              </a:path>
            </a:pathLst>
          </a:custGeom>
          <a:blipFill rotWithShape="1">
            <a:blip r:embed="rId11">
              <a:alphaModFix/>
            </a:blip>
            <a:stretch>
              <a:fillRect b="0" l="0" r="0" t="0"/>
            </a:stretch>
          </a:blipFill>
          <a:ln>
            <a:noFill/>
          </a:ln>
        </p:spPr>
      </p:sp>
      <p:sp>
        <p:nvSpPr>
          <p:cNvPr id="687" name="Google Shape;687;p37"/>
          <p:cNvSpPr/>
          <p:nvPr/>
        </p:nvSpPr>
        <p:spPr>
          <a:xfrm>
            <a:off x="12572851" y="8263926"/>
            <a:ext cx="1186793" cy="1186793"/>
          </a:xfrm>
          <a:custGeom>
            <a:rect b="b" l="l" r="r" t="t"/>
            <a:pathLst>
              <a:path extrusionOk="0" h="1186793" w="1186793">
                <a:moveTo>
                  <a:pt x="0" y="0"/>
                </a:moveTo>
                <a:lnTo>
                  <a:pt x="1186793" y="0"/>
                </a:lnTo>
                <a:lnTo>
                  <a:pt x="1186793" y="1186794"/>
                </a:lnTo>
                <a:lnTo>
                  <a:pt x="0" y="1186794"/>
                </a:lnTo>
                <a:lnTo>
                  <a:pt x="0" y="0"/>
                </a:lnTo>
                <a:close/>
              </a:path>
            </a:pathLst>
          </a:custGeom>
          <a:blipFill rotWithShape="1">
            <a:blip r:embed="rId12">
              <a:alphaModFix/>
            </a:blip>
            <a:stretch>
              <a:fillRect b="0" l="0" r="0" t="0"/>
            </a:stretch>
          </a:blipFill>
          <a:ln>
            <a:noFill/>
          </a:ln>
        </p:spPr>
      </p:sp>
      <p:sp>
        <p:nvSpPr>
          <p:cNvPr id="688" name="Google Shape;688;p37"/>
          <p:cNvSpPr/>
          <p:nvPr/>
        </p:nvSpPr>
        <p:spPr>
          <a:xfrm>
            <a:off x="9877020" y="5130190"/>
            <a:ext cx="1043794" cy="1043794"/>
          </a:xfrm>
          <a:custGeom>
            <a:rect b="b" l="l" r="r" t="t"/>
            <a:pathLst>
              <a:path extrusionOk="0" h="1043794" w="1043794">
                <a:moveTo>
                  <a:pt x="0" y="0"/>
                </a:moveTo>
                <a:lnTo>
                  <a:pt x="1043793" y="0"/>
                </a:lnTo>
                <a:lnTo>
                  <a:pt x="1043793" y="1043793"/>
                </a:lnTo>
                <a:lnTo>
                  <a:pt x="0" y="1043793"/>
                </a:lnTo>
                <a:lnTo>
                  <a:pt x="0" y="0"/>
                </a:lnTo>
                <a:close/>
              </a:path>
            </a:pathLst>
          </a:custGeom>
          <a:blipFill rotWithShape="1">
            <a:blip r:embed="rId13">
              <a:alphaModFix/>
            </a:blip>
            <a:stretch>
              <a:fillRect b="0" l="0" r="0" t="0"/>
            </a:stretch>
          </a:blipFill>
          <a:ln>
            <a:noFill/>
          </a:ln>
        </p:spPr>
      </p:sp>
      <p:sp>
        <p:nvSpPr>
          <p:cNvPr id="689" name="Google Shape;689;p37"/>
          <p:cNvSpPr/>
          <p:nvPr/>
        </p:nvSpPr>
        <p:spPr>
          <a:xfrm flipH="1">
            <a:off x="13180197" y="2169467"/>
            <a:ext cx="570950" cy="1039810"/>
          </a:xfrm>
          <a:custGeom>
            <a:rect b="b" l="l" r="r" t="t"/>
            <a:pathLst>
              <a:path extrusionOk="0" h="1039810" w="570950">
                <a:moveTo>
                  <a:pt x="570950" y="0"/>
                </a:moveTo>
                <a:lnTo>
                  <a:pt x="0" y="0"/>
                </a:lnTo>
                <a:lnTo>
                  <a:pt x="0" y="1039810"/>
                </a:lnTo>
                <a:lnTo>
                  <a:pt x="570950" y="1039810"/>
                </a:lnTo>
                <a:lnTo>
                  <a:pt x="570950" y="0"/>
                </a:lnTo>
                <a:close/>
              </a:path>
            </a:pathLst>
          </a:custGeom>
          <a:blipFill rotWithShape="1">
            <a:blip r:embed="rId14">
              <a:alphaModFix/>
            </a:blip>
            <a:stretch>
              <a:fillRect b="0" l="0" r="0" t="0"/>
            </a:stretch>
          </a:blipFill>
          <a:ln>
            <a:noFill/>
          </a:ln>
        </p:spPr>
      </p:sp>
      <p:sp>
        <p:nvSpPr>
          <p:cNvPr id="690" name="Google Shape;690;p37"/>
          <p:cNvSpPr/>
          <p:nvPr/>
        </p:nvSpPr>
        <p:spPr>
          <a:xfrm flipH="1">
            <a:off x="14219382" y="2190527"/>
            <a:ext cx="547822" cy="997690"/>
          </a:xfrm>
          <a:custGeom>
            <a:rect b="b" l="l" r="r" t="t"/>
            <a:pathLst>
              <a:path extrusionOk="0" h="997690" w="547822">
                <a:moveTo>
                  <a:pt x="547822" y="0"/>
                </a:moveTo>
                <a:lnTo>
                  <a:pt x="0" y="0"/>
                </a:lnTo>
                <a:lnTo>
                  <a:pt x="0" y="997690"/>
                </a:lnTo>
                <a:lnTo>
                  <a:pt x="547822" y="997690"/>
                </a:lnTo>
                <a:lnTo>
                  <a:pt x="547822" y="0"/>
                </a:lnTo>
                <a:close/>
              </a:path>
            </a:pathLst>
          </a:custGeom>
          <a:blipFill rotWithShape="1">
            <a:blip r:embed="rId15">
              <a:alphaModFix/>
            </a:blip>
            <a:stretch>
              <a:fillRect b="0" l="0" r="0" t="0"/>
            </a:stretch>
          </a:blipFill>
          <a:ln>
            <a:noFill/>
          </a:ln>
        </p:spPr>
      </p:sp>
      <p:sp>
        <p:nvSpPr>
          <p:cNvPr id="691" name="Google Shape;691;p37"/>
          <p:cNvSpPr/>
          <p:nvPr/>
        </p:nvSpPr>
        <p:spPr>
          <a:xfrm>
            <a:off x="15235439" y="2155164"/>
            <a:ext cx="798398" cy="1068416"/>
          </a:xfrm>
          <a:custGeom>
            <a:rect b="b" l="l" r="r" t="t"/>
            <a:pathLst>
              <a:path extrusionOk="0" h="1068416" w="798398">
                <a:moveTo>
                  <a:pt x="0" y="0"/>
                </a:moveTo>
                <a:lnTo>
                  <a:pt x="798398" y="0"/>
                </a:lnTo>
                <a:lnTo>
                  <a:pt x="798398" y="1068416"/>
                </a:lnTo>
                <a:lnTo>
                  <a:pt x="0" y="1068416"/>
                </a:lnTo>
                <a:lnTo>
                  <a:pt x="0" y="0"/>
                </a:lnTo>
                <a:close/>
              </a:path>
            </a:pathLst>
          </a:custGeom>
          <a:blipFill rotWithShape="1">
            <a:blip r:embed="rId16">
              <a:alphaModFix/>
            </a:blip>
            <a:stretch>
              <a:fillRect b="0" l="0" r="0" t="0"/>
            </a:stretch>
          </a:blipFill>
          <a:ln>
            <a:noFill/>
          </a:ln>
        </p:spPr>
      </p:sp>
      <p:sp>
        <p:nvSpPr>
          <p:cNvPr id="692" name="Google Shape;692;p37"/>
          <p:cNvSpPr/>
          <p:nvPr/>
        </p:nvSpPr>
        <p:spPr>
          <a:xfrm rot="10800000">
            <a:off x="12772739" y="3613957"/>
            <a:ext cx="808370" cy="1079135"/>
          </a:xfrm>
          <a:custGeom>
            <a:rect b="b" l="l" r="r" t="t"/>
            <a:pathLst>
              <a:path extrusionOk="0" h="1079135" w="808370">
                <a:moveTo>
                  <a:pt x="0" y="0"/>
                </a:moveTo>
                <a:lnTo>
                  <a:pt x="808371" y="0"/>
                </a:lnTo>
                <a:lnTo>
                  <a:pt x="808371" y="1079135"/>
                </a:lnTo>
                <a:lnTo>
                  <a:pt x="0" y="1079135"/>
                </a:lnTo>
                <a:lnTo>
                  <a:pt x="0" y="0"/>
                </a:lnTo>
                <a:close/>
              </a:path>
            </a:pathLst>
          </a:custGeom>
          <a:blipFill rotWithShape="1">
            <a:blip r:embed="rId17">
              <a:alphaModFix/>
            </a:blip>
            <a:stretch>
              <a:fillRect b="0" l="0" r="0" t="0"/>
            </a:stretch>
          </a:blipFill>
          <a:ln>
            <a:noFill/>
          </a:ln>
        </p:spPr>
      </p:sp>
      <p:sp>
        <p:nvSpPr>
          <p:cNvPr id="693" name="Google Shape;693;p37"/>
          <p:cNvSpPr/>
          <p:nvPr/>
        </p:nvSpPr>
        <p:spPr>
          <a:xfrm>
            <a:off x="15828017" y="5346789"/>
            <a:ext cx="1654320" cy="610595"/>
          </a:xfrm>
          <a:custGeom>
            <a:rect b="b" l="l" r="r" t="t"/>
            <a:pathLst>
              <a:path extrusionOk="0" h="610595" w="1654320">
                <a:moveTo>
                  <a:pt x="0" y="0"/>
                </a:moveTo>
                <a:lnTo>
                  <a:pt x="1654320" y="0"/>
                </a:lnTo>
                <a:lnTo>
                  <a:pt x="1654320" y="610595"/>
                </a:lnTo>
                <a:lnTo>
                  <a:pt x="0" y="610595"/>
                </a:lnTo>
                <a:lnTo>
                  <a:pt x="0" y="0"/>
                </a:lnTo>
                <a:close/>
              </a:path>
            </a:pathLst>
          </a:custGeom>
          <a:blipFill rotWithShape="1">
            <a:blip r:embed="rId18">
              <a:alphaModFix/>
            </a:blip>
            <a:stretch>
              <a:fillRect b="0" l="0" r="0" t="0"/>
            </a:stretch>
          </a:blipFill>
          <a:ln>
            <a:noFill/>
          </a:ln>
        </p:spPr>
      </p:sp>
      <p:sp>
        <p:nvSpPr>
          <p:cNvPr id="694" name="Google Shape;694;p37"/>
          <p:cNvSpPr/>
          <p:nvPr/>
        </p:nvSpPr>
        <p:spPr>
          <a:xfrm>
            <a:off x="8450478" y="5146881"/>
            <a:ext cx="848745" cy="1010411"/>
          </a:xfrm>
          <a:custGeom>
            <a:rect b="b" l="l" r="r" t="t"/>
            <a:pathLst>
              <a:path extrusionOk="0" h="1010411" w="848745">
                <a:moveTo>
                  <a:pt x="0" y="0"/>
                </a:moveTo>
                <a:lnTo>
                  <a:pt x="848745" y="0"/>
                </a:lnTo>
                <a:lnTo>
                  <a:pt x="848745" y="1010411"/>
                </a:lnTo>
                <a:lnTo>
                  <a:pt x="0" y="1010411"/>
                </a:lnTo>
                <a:lnTo>
                  <a:pt x="0" y="0"/>
                </a:lnTo>
                <a:close/>
              </a:path>
            </a:pathLst>
          </a:custGeom>
          <a:blipFill rotWithShape="1">
            <a:blip r:embed="rId19">
              <a:alphaModFix/>
            </a:blip>
            <a:stretch>
              <a:fillRect b="0" l="0" r="0" t="0"/>
            </a:stretch>
          </a:blipFill>
          <a:ln>
            <a:noFill/>
          </a:ln>
        </p:spPr>
      </p:sp>
      <p:sp>
        <p:nvSpPr>
          <p:cNvPr id="695" name="Google Shape;695;p37"/>
          <p:cNvSpPr/>
          <p:nvPr/>
        </p:nvSpPr>
        <p:spPr>
          <a:xfrm>
            <a:off x="14119641" y="1000883"/>
            <a:ext cx="1394257" cy="864439"/>
          </a:xfrm>
          <a:custGeom>
            <a:rect b="b" l="l" r="r" t="t"/>
            <a:pathLst>
              <a:path extrusionOk="0" h="864439" w="1394257">
                <a:moveTo>
                  <a:pt x="0" y="0"/>
                </a:moveTo>
                <a:lnTo>
                  <a:pt x="1394257" y="0"/>
                </a:lnTo>
                <a:lnTo>
                  <a:pt x="1394257" y="864440"/>
                </a:lnTo>
                <a:lnTo>
                  <a:pt x="0" y="864440"/>
                </a:lnTo>
                <a:lnTo>
                  <a:pt x="0" y="0"/>
                </a:lnTo>
                <a:close/>
              </a:path>
            </a:pathLst>
          </a:custGeom>
          <a:blipFill rotWithShape="1">
            <a:blip r:embed="rId20">
              <a:alphaModFix/>
            </a:blip>
            <a:stretch>
              <a:fillRect b="0" l="0" r="0" t="0"/>
            </a:stretch>
          </a:blipFill>
          <a:ln>
            <a:noFill/>
          </a:ln>
        </p:spPr>
      </p:sp>
      <p:sp>
        <p:nvSpPr>
          <p:cNvPr id="696" name="Google Shape;696;p37"/>
          <p:cNvSpPr/>
          <p:nvPr/>
        </p:nvSpPr>
        <p:spPr>
          <a:xfrm rot="10800000">
            <a:off x="5656728" y="8533102"/>
            <a:ext cx="1426570" cy="648441"/>
          </a:xfrm>
          <a:custGeom>
            <a:rect b="b" l="l" r="r" t="t"/>
            <a:pathLst>
              <a:path extrusionOk="0" h="648441" w="1426570">
                <a:moveTo>
                  <a:pt x="0" y="0"/>
                </a:moveTo>
                <a:lnTo>
                  <a:pt x="1426570" y="0"/>
                </a:lnTo>
                <a:lnTo>
                  <a:pt x="1426570" y="648441"/>
                </a:lnTo>
                <a:lnTo>
                  <a:pt x="0" y="648441"/>
                </a:lnTo>
                <a:lnTo>
                  <a:pt x="0" y="0"/>
                </a:lnTo>
                <a:close/>
              </a:path>
            </a:pathLst>
          </a:custGeom>
          <a:blipFill rotWithShape="1">
            <a:blip r:embed="rId21">
              <a:alphaModFix/>
            </a:blip>
            <a:stretch>
              <a:fillRect b="0" l="0" r="0" t="0"/>
            </a:stretch>
          </a:blipFill>
          <a:ln>
            <a:noFill/>
          </a:ln>
        </p:spPr>
      </p:sp>
      <p:sp>
        <p:nvSpPr>
          <p:cNvPr id="697" name="Google Shape;697;p37"/>
          <p:cNvSpPr/>
          <p:nvPr/>
        </p:nvSpPr>
        <p:spPr>
          <a:xfrm>
            <a:off x="11683064" y="3461651"/>
            <a:ext cx="679294" cy="1383747"/>
          </a:xfrm>
          <a:custGeom>
            <a:rect b="b" l="l" r="r" t="t"/>
            <a:pathLst>
              <a:path extrusionOk="0" h="1383747" w="679294">
                <a:moveTo>
                  <a:pt x="0" y="0"/>
                </a:moveTo>
                <a:lnTo>
                  <a:pt x="679294" y="0"/>
                </a:lnTo>
                <a:lnTo>
                  <a:pt x="679294" y="1383747"/>
                </a:lnTo>
                <a:lnTo>
                  <a:pt x="0" y="1383747"/>
                </a:lnTo>
                <a:lnTo>
                  <a:pt x="0" y="0"/>
                </a:lnTo>
                <a:close/>
              </a:path>
            </a:pathLst>
          </a:custGeom>
          <a:blipFill rotWithShape="1">
            <a:blip r:embed="rId22">
              <a:alphaModFix/>
            </a:blip>
            <a:stretch>
              <a:fillRect b="0" l="0" r="0" t="0"/>
            </a:stretch>
          </a:blipFill>
          <a:ln>
            <a:noFill/>
          </a:ln>
        </p:spPr>
      </p:sp>
      <p:sp>
        <p:nvSpPr>
          <p:cNvPr id="698" name="Google Shape;698;p37"/>
          <p:cNvSpPr/>
          <p:nvPr/>
        </p:nvSpPr>
        <p:spPr>
          <a:xfrm>
            <a:off x="15261073" y="3450309"/>
            <a:ext cx="911747" cy="1406430"/>
          </a:xfrm>
          <a:custGeom>
            <a:rect b="b" l="l" r="r" t="t"/>
            <a:pathLst>
              <a:path extrusionOk="0" h="1406430" w="911747">
                <a:moveTo>
                  <a:pt x="0" y="0"/>
                </a:moveTo>
                <a:lnTo>
                  <a:pt x="911747" y="0"/>
                </a:lnTo>
                <a:lnTo>
                  <a:pt x="911747" y="1406431"/>
                </a:lnTo>
                <a:lnTo>
                  <a:pt x="0" y="1406431"/>
                </a:lnTo>
                <a:lnTo>
                  <a:pt x="0" y="0"/>
                </a:lnTo>
                <a:close/>
              </a:path>
            </a:pathLst>
          </a:custGeom>
          <a:blipFill rotWithShape="1">
            <a:blip r:embed="rId23">
              <a:alphaModFix/>
            </a:blip>
            <a:stretch>
              <a:fillRect b="-5486" l="0" r="0" t="0"/>
            </a:stretch>
          </a:blipFill>
          <a:ln>
            <a:noFill/>
          </a:ln>
        </p:spPr>
      </p:sp>
      <p:sp>
        <p:nvSpPr>
          <p:cNvPr id="699" name="Google Shape;699;p37"/>
          <p:cNvSpPr/>
          <p:nvPr/>
        </p:nvSpPr>
        <p:spPr>
          <a:xfrm>
            <a:off x="11409414" y="1059141"/>
            <a:ext cx="738404" cy="747923"/>
          </a:xfrm>
          <a:custGeom>
            <a:rect b="b" l="l" r="r" t="t"/>
            <a:pathLst>
              <a:path extrusionOk="0" h="747923" w="738404">
                <a:moveTo>
                  <a:pt x="0" y="0"/>
                </a:moveTo>
                <a:lnTo>
                  <a:pt x="738405" y="0"/>
                </a:lnTo>
                <a:lnTo>
                  <a:pt x="738405" y="747924"/>
                </a:lnTo>
                <a:lnTo>
                  <a:pt x="0" y="747924"/>
                </a:lnTo>
                <a:lnTo>
                  <a:pt x="0" y="0"/>
                </a:lnTo>
                <a:close/>
              </a:path>
            </a:pathLst>
          </a:custGeom>
          <a:blipFill rotWithShape="1">
            <a:blip r:embed="rId24">
              <a:alphaModFix/>
            </a:blip>
            <a:stretch>
              <a:fillRect b="0" l="0" r="0" t="0"/>
            </a:stretch>
          </a:blipFill>
          <a:ln>
            <a:noFill/>
          </a:ln>
        </p:spPr>
      </p:sp>
      <p:sp>
        <p:nvSpPr>
          <p:cNvPr id="700" name="Google Shape;700;p37"/>
          <p:cNvSpPr/>
          <p:nvPr/>
        </p:nvSpPr>
        <p:spPr>
          <a:xfrm>
            <a:off x="10029937" y="1025693"/>
            <a:ext cx="727411" cy="814819"/>
          </a:xfrm>
          <a:custGeom>
            <a:rect b="b" l="l" r="r" t="t"/>
            <a:pathLst>
              <a:path extrusionOk="0" h="814819" w="727411">
                <a:moveTo>
                  <a:pt x="0" y="0"/>
                </a:moveTo>
                <a:lnTo>
                  <a:pt x="727412" y="0"/>
                </a:lnTo>
                <a:lnTo>
                  <a:pt x="727412" y="814820"/>
                </a:lnTo>
                <a:lnTo>
                  <a:pt x="0" y="814820"/>
                </a:lnTo>
                <a:lnTo>
                  <a:pt x="0" y="0"/>
                </a:lnTo>
                <a:close/>
              </a:path>
            </a:pathLst>
          </a:custGeom>
          <a:blipFill rotWithShape="1">
            <a:blip r:embed="rId25">
              <a:alphaModFix/>
            </a:blip>
            <a:stretch>
              <a:fillRect b="0" l="0" r="0" t="0"/>
            </a:stretch>
          </a:blipFill>
          <a:ln>
            <a:noFill/>
          </a:ln>
        </p:spPr>
      </p:sp>
      <p:sp>
        <p:nvSpPr>
          <p:cNvPr id="701" name="Google Shape;701;p37"/>
          <p:cNvSpPr/>
          <p:nvPr/>
        </p:nvSpPr>
        <p:spPr>
          <a:xfrm>
            <a:off x="7935930" y="3547890"/>
            <a:ext cx="790628" cy="1211269"/>
          </a:xfrm>
          <a:custGeom>
            <a:rect b="b" l="l" r="r" t="t"/>
            <a:pathLst>
              <a:path extrusionOk="0" h="1211269" w="790628">
                <a:moveTo>
                  <a:pt x="0" y="0"/>
                </a:moveTo>
                <a:lnTo>
                  <a:pt x="790628" y="0"/>
                </a:lnTo>
                <a:lnTo>
                  <a:pt x="790628" y="1211269"/>
                </a:lnTo>
                <a:lnTo>
                  <a:pt x="0" y="1211269"/>
                </a:lnTo>
                <a:lnTo>
                  <a:pt x="0" y="0"/>
                </a:lnTo>
                <a:close/>
              </a:path>
            </a:pathLst>
          </a:custGeom>
          <a:blipFill rotWithShape="1">
            <a:blip r:embed="rId26">
              <a:alphaModFix/>
            </a:blip>
            <a:stretch>
              <a:fillRect b="0" l="0" r="0" t="0"/>
            </a:stretch>
          </a:blipFill>
          <a:ln>
            <a:noFill/>
          </a:ln>
        </p:spPr>
      </p:sp>
      <p:sp>
        <p:nvSpPr>
          <p:cNvPr id="702" name="Google Shape;702;p37"/>
          <p:cNvSpPr/>
          <p:nvPr/>
        </p:nvSpPr>
        <p:spPr>
          <a:xfrm>
            <a:off x="9177202" y="7625375"/>
            <a:ext cx="2594307" cy="193394"/>
          </a:xfrm>
          <a:custGeom>
            <a:rect b="b" l="l" r="r" t="t"/>
            <a:pathLst>
              <a:path extrusionOk="0" h="193394" w="2594307">
                <a:moveTo>
                  <a:pt x="0" y="0"/>
                </a:moveTo>
                <a:lnTo>
                  <a:pt x="2594307" y="0"/>
                </a:lnTo>
                <a:lnTo>
                  <a:pt x="2594307" y="193394"/>
                </a:lnTo>
                <a:lnTo>
                  <a:pt x="0" y="193394"/>
                </a:lnTo>
                <a:lnTo>
                  <a:pt x="0" y="0"/>
                </a:lnTo>
                <a:close/>
              </a:path>
            </a:pathLst>
          </a:custGeom>
          <a:blipFill rotWithShape="1">
            <a:blip r:embed="rId27">
              <a:alphaModFix/>
            </a:blip>
            <a:stretch>
              <a:fillRect b="0" l="0" r="0" t="0"/>
            </a:stretch>
          </a:blipFill>
          <a:ln>
            <a:noFill/>
          </a:ln>
        </p:spPr>
      </p:sp>
      <p:sp>
        <p:nvSpPr>
          <p:cNvPr id="703" name="Google Shape;703;p37"/>
          <p:cNvSpPr/>
          <p:nvPr/>
        </p:nvSpPr>
        <p:spPr>
          <a:xfrm>
            <a:off x="5656728" y="5211687"/>
            <a:ext cx="805531" cy="880799"/>
          </a:xfrm>
          <a:custGeom>
            <a:rect b="b" l="l" r="r" t="t"/>
            <a:pathLst>
              <a:path extrusionOk="0" h="880799" w="805531">
                <a:moveTo>
                  <a:pt x="0" y="0"/>
                </a:moveTo>
                <a:lnTo>
                  <a:pt x="805531" y="0"/>
                </a:lnTo>
                <a:lnTo>
                  <a:pt x="805531" y="880799"/>
                </a:lnTo>
                <a:lnTo>
                  <a:pt x="0" y="880799"/>
                </a:lnTo>
                <a:lnTo>
                  <a:pt x="0" y="0"/>
                </a:lnTo>
                <a:close/>
              </a:path>
            </a:pathLst>
          </a:custGeom>
          <a:blipFill rotWithShape="1">
            <a:blip r:embed="rId28">
              <a:alphaModFix/>
            </a:blip>
            <a:stretch>
              <a:fillRect b="0" l="0" r="0" t="0"/>
            </a:stretch>
          </a:blipFill>
          <a:ln>
            <a:noFill/>
          </a:ln>
        </p:spPr>
      </p:sp>
      <p:sp>
        <p:nvSpPr>
          <p:cNvPr id="704" name="Google Shape;704;p37"/>
          <p:cNvSpPr/>
          <p:nvPr/>
        </p:nvSpPr>
        <p:spPr>
          <a:xfrm>
            <a:off x="7040055" y="5196874"/>
            <a:ext cx="832625" cy="910425"/>
          </a:xfrm>
          <a:custGeom>
            <a:rect b="b" l="l" r="r" t="t"/>
            <a:pathLst>
              <a:path extrusionOk="0" h="910425" w="832625">
                <a:moveTo>
                  <a:pt x="0" y="0"/>
                </a:moveTo>
                <a:lnTo>
                  <a:pt x="832626" y="0"/>
                </a:lnTo>
                <a:lnTo>
                  <a:pt x="832626" y="910425"/>
                </a:lnTo>
                <a:lnTo>
                  <a:pt x="0" y="910425"/>
                </a:lnTo>
                <a:lnTo>
                  <a:pt x="0" y="0"/>
                </a:lnTo>
                <a:close/>
              </a:path>
            </a:pathLst>
          </a:custGeom>
          <a:blipFill rotWithShape="1">
            <a:blip r:embed="rId29">
              <a:alphaModFix/>
            </a:blip>
            <a:stretch>
              <a:fillRect b="0" l="0" r="0" t="0"/>
            </a:stretch>
          </a:blipFill>
          <a:ln>
            <a:noFill/>
          </a:ln>
        </p:spPr>
      </p:sp>
      <p:sp>
        <p:nvSpPr>
          <p:cNvPr id="705" name="Google Shape;705;p37"/>
          <p:cNvSpPr/>
          <p:nvPr/>
        </p:nvSpPr>
        <p:spPr>
          <a:xfrm>
            <a:off x="9136939" y="3713211"/>
            <a:ext cx="718911" cy="880626"/>
          </a:xfrm>
          <a:custGeom>
            <a:rect b="b" l="l" r="r" t="t"/>
            <a:pathLst>
              <a:path extrusionOk="0" h="880626" w="718911">
                <a:moveTo>
                  <a:pt x="0" y="0"/>
                </a:moveTo>
                <a:lnTo>
                  <a:pt x="718911" y="0"/>
                </a:lnTo>
                <a:lnTo>
                  <a:pt x="718911" y="880627"/>
                </a:lnTo>
                <a:lnTo>
                  <a:pt x="0" y="880627"/>
                </a:lnTo>
                <a:lnTo>
                  <a:pt x="0" y="0"/>
                </a:lnTo>
                <a:close/>
              </a:path>
            </a:pathLst>
          </a:custGeom>
          <a:blipFill rotWithShape="1">
            <a:blip r:embed="rId30">
              <a:alphaModFix/>
            </a:blip>
            <a:stretch>
              <a:fillRect b="0" l="0" r="0" t="0"/>
            </a:stretch>
          </a:blipFill>
          <a:ln>
            <a:noFill/>
          </a:ln>
        </p:spPr>
      </p:sp>
      <p:sp>
        <p:nvSpPr>
          <p:cNvPr id="706" name="Google Shape;706;p37"/>
          <p:cNvSpPr/>
          <p:nvPr/>
        </p:nvSpPr>
        <p:spPr>
          <a:xfrm flipH="1">
            <a:off x="16165964" y="1090164"/>
            <a:ext cx="1136244" cy="685878"/>
          </a:xfrm>
          <a:custGeom>
            <a:rect b="b" l="l" r="r" t="t"/>
            <a:pathLst>
              <a:path extrusionOk="0" h="685878" w="1136244">
                <a:moveTo>
                  <a:pt x="1136244" y="0"/>
                </a:moveTo>
                <a:lnTo>
                  <a:pt x="0" y="0"/>
                </a:lnTo>
                <a:lnTo>
                  <a:pt x="0" y="685878"/>
                </a:lnTo>
                <a:lnTo>
                  <a:pt x="1136244" y="685878"/>
                </a:lnTo>
                <a:lnTo>
                  <a:pt x="1136244" y="0"/>
                </a:lnTo>
                <a:close/>
              </a:path>
            </a:pathLst>
          </a:custGeom>
          <a:blipFill rotWithShape="1">
            <a:blip r:embed="rId31">
              <a:alphaModFix/>
            </a:blip>
            <a:stretch>
              <a:fillRect b="0" l="0" r="0" t="0"/>
            </a:stretch>
          </a:blipFill>
          <a:ln>
            <a:noFill/>
          </a:ln>
        </p:spPr>
      </p:sp>
      <p:sp>
        <p:nvSpPr>
          <p:cNvPr id="707" name="Google Shape;707;p37"/>
          <p:cNvSpPr/>
          <p:nvPr/>
        </p:nvSpPr>
        <p:spPr>
          <a:xfrm>
            <a:off x="5702884" y="7620304"/>
            <a:ext cx="2870386" cy="203536"/>
          </a:xfrm>
          <a:custGeom>
            <a:rect b="b" l="l" r="r" t="t"/>
            <a:pathLst>
              <a:path extrusionOk="0" h="203536" w="2870386">
                <a:moveTo>
                  <a:pt x="0" y="0"/>
                </a:moveTo>
                <a:lnTo>
                  <a:pt x="2870386" y="0"/>
                </a:lnTo>
                <a:lnTo>
                  <a:pt x="2870386" y="203537"/>
                </a:lnTo>
                <a:lnTo>
                  <a:pt x="0" y="203537"/>
                </a:lnTo>
                <a:lnTo>
                  <a:pt x="0" y="0"/>
                </a:lnTo>
                <a:close/>
              </a:path>
            </a:pathLst>
          </a:custGeom>
          <a:blipFill rotWithShape="1">
            <a:blip r:embed="rId32">
              <a:alphaModFix/>
            </a:blip>
            <a:stretch>
              <a:fillRect b="0" l="0" r="0" t="0"/>
            </a:stretch>
          </a:blipFill>
          <a:ln>
            <a:noFill/>
          </a:ln>
        </p:spPr>
      </p:sp>
      <p:sp>
        <p:nvSpPr>
          <p:cNvPr id="708" name="Google Shape;708;p37"/>
          <p:cNvSpPr/>
          <p:nvPr/>
        </p:nvSpPr>
        <p:spPr>
          <a:xfrm>
            <a:off x="5715310" y="3549146"/>
            <a:ext cx="722741" cy="1208757"/>
          </a:xfrm>
          <a:custGeom>
            <a:rect b="b" l="l" r="r" t="t"/>
            <a:pathLst>
              <a:path extrusionOk="0" h="1208757" w="722741">
                <a:moveTo>
                  <a:pt x="0" y="0"/>
                </a:moveTo>
                <a:lnTo>
                  <a:pt x="722741" y="0"/>
                </a:lnTo>
                <a:lnTo>
                  <a:pt x="722741" y="1208757"/>
                </a:lnTo>
                <a:lnTo>
                  <a:pt x="0" y="1208757"/>
                </a:lnTo>
                <a:lnTo>
                  <a:pt x="0" y="0"/>
                </a:lnTo>
                <a:close/>
              </a:path>
            </a:pathLst>
          </a:custGeom>
          <a:blipFill rotWithShape="1">
            <a:blip r:embed="rId33">
              <a:alphaModFix/>
            </a:blip>
            <a:stretch>
              <a:fillRect b="-1184" l="0" r="0" t="0"/>
            </a:stretch>
          </a:blipFill>
          <a:ln>
            <a:noFill/>
          </a:ln>
        </p:spPr>
      </p:sp>
      <p:sp>
        <p:nvSpPr>
          <p:cNvPr id="709" name="Google Shape;709;p37"/>
          <p:cNvSpPr/>
          <p:nvPr/>
        </p:nvSpPr>
        <p:spPr>
          <a:xfrm>
            <a:off x="16524587" y="8248573"/>
            <a:ext cx="985069" cy="1217500"/>
          </a:xfrm>
          <a:custGeom>
            <a:rect b="b" l="l" r="r" t="t"/>
            <a:pathLst>
              <a:path extrusionOk="0" h="1217500" w="985069">
                <a:moveTo>
                  <a:pt x="0" y="0"/>
                </a:moveTo>
                <a:lnTo>
                  <a:pt x="985069" y="0"/>
                </a:lnTo>
                <a:lnTo>
                  <a:pt x="985069" y="1217500"/>
                </a:lnTo>
                <a:lnTo>
                  <a:pt x="0" y="1217500"/>
                </a:lnTo>
                <a:lnTo>
                  <a:pt x="0" y="0"/>
                </a:lnTo>
                <a:close/>
              </a:path>
            </a:pathLst>
          </a:custGeom>
          <a:blipFill rotWithShape="1">
            <a:blip r:embed="rId34">
              <a:alphaModFix/>
            </a:blip>
            <a:stretch>
              <a:fillRect b="0" l="0" r="0" t="0"/>
            </a:stretch>
          </a:blipFill>
          <a:ln>
            <a:noFill/>
          </a:ln>
        </p:spPr>
      </p:sp>
      <p:sp>
        <p:nvSpPr>
          <p:cNvPr id="710" name="Google Shape;710;p37"/>
          <p:cNvSpPr/>
          <p:nvPr/>
        </p:nvSpPr>
        <p:spPr>
          <a:xfrm>
            <a:off x="8378867" y="6616829"/>
            <a:ext cx="2513355" cy="584926"/>
          </a:xfrm>
          <a:custGeom>
            <a:rect b="b" l="l" r="r" t="t"/>
            <a:pathLst>
              <a:path extrusionOk="0" h="584926" w="2513355">
                <a:moveTo>
                  <a:pt x="0" y="0"/>
                </a:moveTo>
                <a:lnTo>
                  <a:pt x="2513355" y="0"/>
                </a:lnTo>
                <a:lnTo>
                  <a:pt x="2513355" y="584926"/>
                </a:lnTo>
                <a:lnTo>
                  <a:pt x="0" y="584926"/>
                </a:lnTo>
                <a:lnTo>
                  <a:pt x="0" y="0"/>
                </a:lnTo>
                <a:close/>
              </a:path>
            </a:pathLst>
          </a:custGeom>
          <a:blipFill rotWithShape="1">
            <a:blip r:embed="rId35">
              <a:alphaModFix/>
            </a:blip>
            <a:stretch>
              <a:fillRect b="0" l="0" r="0" t="0"/>
            </a:stretch>
          </a:blipFill>
          <a:ln>
            <a:noFill/>
          </a:ln>
        </p:spPr>
      </p:sp>
      <p:sp>
        <p:nvSpPr>
          <p:cNvPr id="711" name="Google Shape;711;p37"/>
          <p:cNvSpPr/>
          <p:nvPr/>
        </p:nvSpPr>
        <p:spPr>
          <a:xfrm>
            <a:off x="5702884" y="6619114"/>
            <a:ext cx="2513355" cy="580356"/>
          </a:xfrm>
          <a:custGeom>
            <a:rect b="b" l="l" r="r" t="t"/>
            <a:pathLst>
              <a:path extrusionOk="0" h="580356" w="2513355">
                <a:moveTo>
                  <a:pt x="0" y="0"/>
                </a:moveTo>
                <a:lnTo>
                  <a:pt x="2513355" y="0"/>
                </a:lnTo>
                <a:lnTo>
                  <a:pt x="2513355" y="580356"/>
                </a:lnTo>
                <a:lnTo>
                  <a:pt x="0" y="580356"/>
                </a:lnTo>
                <a:lnTo>
                  <a:pt x="0" y="0"/>
                </a:lnTo>
                <a:close/>
              </a:path>
            </a:pathLst>
          </a:custGeom>
          <a:blipFill rotWithShape="1">
            <a:blip r:embed="rId36">
              <a:alphaModFix/>
            </a:blip>
            <a:stretch>
              <a:fillRect b="0" l="0" r="0" t="0"/>
            </a:stretch>
          </a:blipFill>
          <a:ln>
            <a:noFill/>
          </a:ln>
        </p:spPr>
      </p:sp>
      <p:sp>
        <p:nvSpPr>
          <p:cNvPr id="712" name="Google Shape;712;p37"/>
          <p:cNvSpPr/>
          <p:nvPr/>
        </p:nvSpPr>
        <p:spPr>
          <a:xfrm>
            <a:off x="15197448" y="6829344"/>
            <a:ext cx="2198566" cy="159896"/>
          </a:xfrm>
          <a:custGeom>
            <a:rect b="b" l="l" r="r" t="t"/>
            <a:pathLst>
              <a:path extrusionOk="0" h="159896" w="2198566">
                <a:moveTo>
                  <a:pt x="0" y="0"/>
                </a:moveTo>
                <a:lnTo>
                  <a:pt x="2198566" y="0"/>
                </a:lnTo>
                <a:lnTo>
                  <a:pt x="2198566" y="159896"/>
                </a:lnTo>
                <a:lnTo>
                  <a:pt x="0" y="159896"/>
                </a:lnTo>
                <a:lnTo>
                  <a:pt x="0" y="0"/>
                </a:lnTo>
                <a:close/>
              </a:path>
            </a:pathLst>
          </a:custGeom>
          <a:blipFill rotWithShape="1">
            <a:blip r:embed="rId37">
              <a:alphaModFix/>
            </a:blip>
            <a:stretch>
              <a:fillRect b="0" l="0" r="0" t="0"/>
            </a:stretch>
          </a:blipFill>
          <a:ln>
            <a:noFill/>
          </a:ln>
        </p:spPr>
      </p:sp>
      <p:sp>
        <p:nvSpPr>
          <p:cNvPr id="713" name="Google Shape;713;p37"/>
          <p:cNvSpPr/>
          <p:nvPr/>
        </p:nvSpPr>
        <p:spPr>
          <a:xfrm>
            <a:off x="11189101" y="8263926"/>
            <a:ext cx="1186793" cy="1186793"/>
          </a:xfrm>
          <a:custGeom>
            <a:rect b="b" l="l" r="r" t="t"/>
            <a:pathLst>
              <a:path extrusionOk="0" h="1186793" w="1186793">
                <a:moveTo>
                  <a:pt x="0" y="0"/>
                </a:moveTo>
                <a:lnTo>
                  <a:pt x="1186794" y="0"/>
                </a:lnTo>
                <a:lnTo>
                  <a:pt x="1186794" y="1186794"/>
                </a:lnTo>
                <a:lnTo>
                  <a:pt x="0" y="1186794"/>
                </a:lnTo>
                <a:lnTo>
                  <a:pt x="0" y="0"/>
                </a:lnTo>
                <a:close/>
              </a:path>
            </a:pathLst>
          </a:custGeom>
          <a:blipFill rotWithShape="1">
            <a:blip r:embed="rId38">
              <a:alphaModFix/>
            </a:blip>
            <a:stretch>
              <a:fillRect b="0" l="0" r="0" t="0"/>
            </a:stretch>
          </a:blipFill>
          <a:ln>
            <a:noFill/>
          </a:ln>
        </p:spPr>
      </p:sp>
      <p:sp>
        <p:nvSpPr>
          <p:cNvPr id="714" name="Google Shape;714;p37"/>
          <p:cNvSpPr/>
          <p:nvPr/>
        </p:nvSpPr>
        <p:spPr>
          <a:xfrm>
            <a:off x="8643053" y="1025693"/>
            <a:ext cx="734819" cy="814819"/>
          </a:xfrm>
          <a:custGeom>
            <a:rect b="b" l="l" r="r" t="t"/>
            <a:pathLst>
              <a:path extrusionOk="0" h="814819" w="734819">
                <a:moveTo>
                  <a:pt x="0" y="0"/>
                </a:moveTo>
                <a:lnTo>
                  <a:pt x="734819" y="0"/>
                </a:lnTo>
                <a:lnTo>
                  <a:pt x="734819" y="814820"/>
                </a:lnTo>
                <a:lnTo>
                  <a:pt x="0" y="814820"/>
                </a:lnTo>
                <a:lnTo>
                  <a:pt x="0" y="0"/>
                </a:lnTo>
                <a:close/>
              </a:path>
            </a:pathLst>
          </a:custGeom>
          <a:blipFill rotWithShape="1">
            <a:blip r:embed="rId39">
              <a:alphaModFix/>
            </a:blip>
            <a:stretch>
              <a:fillRect b="0" l="0" r="0" t="0"/>
            </a:stretch>
          </a:blipFill>
          <a:ln>
            <a:noFill/>
          </a:ln>
        </p:spPr>
      </p:sp>
      <p:sp>
        <p:nvSpPr>
          <p:cNvPr id="715" name="Google Shape;715;p37"/>
          <p:cNvSpPr/>
          <p:nvPr/>
        </p:nvSpPr>
        <p:spPr>
          <a:xfrm>
            <a:off x="7269296" y="1085379"/>
            <a:ext cx="721692" cy="695448"/>
          </a:xfrm>
          <a:custGeom>
            <a:rect b="b" l="l" r="r" t="t"/>
            <a:pathLst>
              <a:path extrusionOk="0" h="695448" w="721692">
                <a:moveTo>
                  <a:pt x="0" y="0"/>
                </a:moveTo>
                <a:lnTo>
                  <a:pt x="721691" y="0"/>
                </a:lnTo>
                <a:lnTo>
                  <a:pt x="721691" y="695448"/>
                </a:lnTo>
                <a:lnTo>
                  <a:pt x="0" y="695448"/>
                </a:lnTo>
                <a:lnTo>
                  <a:pt x="0" y="0"/>
                </a:lnTo>
                <a:close/>
              </a:path>
            </a:pathLst>
          </a:custGeom>
          <a:blipFill rotWithShape="1">
            <a:blip r:embed="rId40">
              <a:alphaModFix/>
            </a:blip>
            <a:stretch>
              <a:fillRect b="0" l="0" r="0" t="0"/>
            </a:stretch>
          </a:blipFill>
          <a:ln>
            <a:noFill/>
          </a:ln>
        </p:spPr>
      </p:sp>
      <p:sp>
        <p:nvSpPr>
          <p:cNvPr id="716" name="Google Shape;716;p37"/>
          <p:cNvSpPr/>
          <p:nvPr/>
        </p:nvSpPr>
        <p:spPr>
          <a:xfrm>
            <a:off x="12799884" y="1059141"/>
            <a:ext cx="667692" cy="747923"/>
          </a:xfrm>
          <a:custGeom>
            <a:rect b="b" l="l" r="r" t="t"/>
            <a:pathLst>
              <a:path extrusionOk="0" h="747923" w="667692">
                <a:moveTo>
                  <a:pt x="0" y="0"/>
                </a:moveTo>
                <a:lnTo>
                  <a:pt x="667692" y="0"/>
                </a:lnTo>
                <a:lnTo>
                  <a:pt x="667692" y="747924"/>
                </a:lnTo>
                <a:lnTo>
                  <a:pt x="0" y="747924"/>
                </a:lnTo>
                <a:lnTo>
                  <a:pt x="0" y="0"/>
                </a:lnTo>
                <a:close/>
              </a:path>
            </a:pathLst>
          </a:custGeom>
          <a:blipFill rotWithShape="1">
            <a:blip r:embed="rId41">
              <a:alphaModFix/>
            </a:blip>
            <a:stretch>
              <a:fillRect b="0" l="0" r="0" t="0"/>
            </a:stretch>
          </a:blipFill>
          <a:ln>
            <a:noFill/>
          </a:ln>
        </p:spPr>
      </p:sp>
      <p:sp>
        <p:nvSpPr>
          <p:cNvPr id="717" name="Google Shape;717;p37"/>
          <p:cNvSpPr/>
          <p:nvPr/>
        </p:nvSpPr>
        <p:spPr>
          <a:xfrm>
            <a:off x="5955614" y="1062544"/>
            <a:ext cx="661616" cy="741118"/>
          </a:xfrm>
          <a:custGeom>
            <a:rect b="b" l="l" r="r" t="t"/>
            <a:pathLst>
              <a:path extrusionOk="0" h="741118" w="661616">
                <a:moveTo>
                  <a:pt x="0" y="0"/>
                </a:moveTo>
                <a:lnTo>
                  <a:pt x="661616" y="0"/>
                </a:lnTo>
                <a:lnTo>
                  <a:pt x="661616" y="741118"/>
                </a:lnTo>
                <a:lnTo>
                  <a:pt x="0" y="741118"/>
                </a:lnTo>
                <a:lnTo>
                  <a:pt x="0" y="0"/>
                </a:lnTo>
                <a:close/>
              </a:path>
            </a:pathLst>
          </a:custGeom>
          <a:blipFill rotWithShape="1">
            <a:blip r:embed="rId25">
              <a:alphaModFix/>
            </a:blip>
            <a:stretch>
              <a:fillRect b="0" l="0" r="0" t="0"/>
            </a:stretch>
          </a:blipFill>
          <a:ln>
            <a:noFill/>
          </a:ln>
        </p:spPr>
      </p:sp>
      <p:sp>
        <p:nvSpPr>
          <p:cNvPr id="718" name="Google Shape;718;p37"/>
          <p:cNvSpPr/>
          <p:nvPr/>
        </p:nvSpPr>
        <p:spPr>
          <a:xfrm flipH="1">
            <a:off x="14493161" y="5109922"/>
            <a:ext cx="757059" cy="1084330"/>
          </a:xfrm>
          <a:custGeom>
            <a:rect b="b" l="l" r="r" t="t"/>
            <a:pathLst>
              <a:path extrusionOk="0" h="1084330" w="757059">
                <a:moveTo>
                  <a:pt x="757059" y="0"/>
                </a:moveTo>
                <a:lnTo>
                  <a:pt x="0" y="0"/>
                </a:lnTo>
                <a:lnTo>
                  <a:pt x="0" y="1084329"/>
                </a:lnTo>
                <a:lnTo>
                  <a:pt x="757059" y="1084329"/>
                </a:lnTo>
                <a:lnTo>
                  <a:pt x="757059" y="0"/>
                </a:lnTo>
                <a:close/>
              </a:path>
            </a:pathLst>
          </a:custGeom>
          <a:blipFill rotWithShape="1">
            <a:blip r:embed="rId42">
              <a:alphaModFix/>
            </a:blip>
            <a:stretch>
              <a:fillRect b="0" l="0" r="0" t="0"/>
            </a:stretch>
          </a:blipFill>
          <a:ln>
            <a:noFill/>
          </a:ln>
        </p:spPr>
      </p:sp>
      <p:sp>
        <p:nvSpPr>
          <p:cNvPr id="719" name="Google Shape;719;p37"/>
          <p:cNvSpPr/>
          <p:nvPr/>
        </p:nvSpPr>
        <p:spPr>
          <a:xfrm flipH="1">
            <a:off x="13162248" y="5109922"/>
            <a:ext cx="753116" cy="1084330"/>
          </a:xfrm>
          <a:custGeom>
            <a:rect b="b" l="l" r="r" t="t"/>
            <a:pathLst>
              <a:path extrusionOk="0" h="1084330" w="753116">
                <a:moveTo>
                  <a:pt x="753116" y="0"/>
                </a:moveTo>
                <a:lnTo>
                  <a:pt x="0" y="0"/>
                </a:lnTo>
                <a:lnTo>
                  <a:pt x="0" y="1084329"/>
                </a:lnTo>
                <a:lnTo>
                  <a:pt x="753116" y="1084329"/>
                </a:lnTo>
                <a:lnTo>
                  <a:pt x="753116" y="0"/>
                </a:lnTo>
                <a:close/>
              </a:path>
            </a:pathLst>
          </a:custGeom>
          <a:blipFill rotWithShape="1">
            <a:blip r:embed="rId43">
              <a:alphaModFix/>
            </a:blip>
            <a:stretch>
              <a:fillRect b="0" l="0" r="0" t="0"/>
            </a:stretch>
          </a:blipFill>
          <a:ln>
            <a:noFill/>
          </a:ln>
        </p:spPr>
      </p:sp>
      <p:sp>
        <p:nvSpPr>
          <p:cNvPr id="720" name="Google Shape;720;p37"/>
          <p:cNvSpPr/>
          <p:nvPr/>
        </p:nvSpPr>
        <p:spPr>
          <a:xfrm>
            <a:off x="13956600" y="8263926"/>
            <a:ext cx="1186793" cy="1186793"/>
          </a:xfrm>
          <a:custGeom>
            <a:rect b="b" l="l" r="r" t="t"/>
            <a:pathLst>
              <a:path extrusionOk="0" h="1186793" w="1186793">
                <a:moveTo>
                  <a:pt x="0" y="0"/>
                </a:moveTo>
                <a:lnTo>
                  <a:pt x="1186793" y="0"/>
                </a:lnTo>
                <a:lnTo>
                  <a:pt x="1186793" y="1186794"/>
                </a:lnTo>
                <a:lnTo>
                  <a:pt x="0" y="1186794"/>
                </a:lnTo>
                <a:lnTo>
                  <a:pt x="0" y="0"/>
                </a:lnTo>
                <a:close/>
              </a:path>
            </a:pathLst>
          </a:custGeom>
          <a:blipFill rotWithShape="1">
            <a:blip r:embed="rId44">
              <a:alphaModFix/>
            </a:blip>
            <a:stretch>
              <a:fillRect b="0" l="0" r="0" t="0"/>
            </a:stretch>
          </a:blipFill>
          <a:ln>
            <a:noFill/>
          </a:ln>
        </p:spPr>
      </p:sp>
      <p:sp>
        <p:nvSpPr>
          <p:cNvPr id="721" name="Google Shape;721;p37"/>
          <p:cNvSpPr/>
          <p:nvPr/>
        </p:nvSpPr>
        <p:spPr>
          <a:xfrm>
            <a:off x="7280254" y="8263926"/>
            <a:ext cx="1173847" cy="1186793"/>
          </a:xfrm>
          <a:custGeom>
            <a:rect b="b" l="l" r="r" t="t"/>
            <a:pathLst>
              <a:path extrusionOk="0" h="1186793" w="1173847">
                <a:moveTo>
                  <a:pt x="0" y="0"/>
                </a:moveTo>
                <a:lnTo>
                  <a:pt x="1173847" y="0"/>
                </a:lnTo>
                <a:lnTo>
                  <a:pt x="1173847" y="1186794"/>
                </a:lnTo>
                <a:lnTo>
                  <a:pt x="0" y="1186794"/>
                </a:lnTo>
                <a:lnTo>
                  <a:pt x="0" y="0"/>
                </a:lnTo>
                <a:close/>
              </a:path>
            </a:pathLst>
          </a:custGeom>
          <a:blipFill rotWithShape="1">
            <a:blip r:embed="rId45">
              <a:alphaModFix/>
            </a:blip>
            <a:stretch>
              <a:fillRect b="0" l="0" r="0" t="0"/>
            </a:stretch>
          </a:blipFill>
          <a:ln>
            <a:noFill/>
          </a:ln>
        </p:spPr>
      </p:sp>
      <p:sp>
        <p:nvSpPr>
          <p:cNvPr id="722" name="Google Shape;722;p37"/>
          <p:cNvSpPr/>
          <p:nvPr/>
        </p:nvSpPr>
        <p:spPr>
          <a:xfrm>
            <a:off x="11054850" y="6727613"/>
            <a:ext cx="1998465" cy="363357"/>
          </a:xfrm>
          <a:custGeom>
            <a:rect b="b" l="l" r="r" t="t"/>
            <a:pathLst>
              <a:path extrusionOk="0" h="363357" w="1998465">
                <a:moveTo>
                  <a:pt x="0" y="0"/>
                </a:moveTo>
                <a:lnTo>
                  <a:pt x="1998465" y="0"/>
                </a:lnTo>
                <a:lnTo>
                  <a:pt x="1998465" y="363358"/>
                </a:lnTo>
                <a:lnTo>
                  <a:pt x="0" y="363358"/>
                </a:lnTo>
                <a:lnTo>
                  <a:pt x="0" y="0"/>
                </a:lnTo>
                <a:close/>
              </a:path>
            </a:pathLst>
          </a:custGeom>
          <a:blipFill rotWithShape="1">
            <a:blip r:embed="rId46">
              <a:alphaModFix/>
            </a:blip>
            <a:stretch>
              <a:fillRect b="0" l="0" r="0" t="0"/>
            </a:stretch>
          </a:blipFill>
          <a:ln>
            <a:noFill/>
          </a:ln>
        </p:spPr>
      </p:sp>
      <p:sp>
        <p:nvSpPr>
          <p:cNvPr id="723" name="Google Shape;723;p37"/>
          <p:cNvSpPr/>
          <p:nvPr/>
        </p:nvSpPr>
        <p:spPr>
          <a:xfrm flipH="1" rot="10800000">
            <a:off x="13215943" y="6743939"/>
            <a:ext cx="1818877" cy="330705"/>
          </a:xfrm>
          <a:custGeom>
            <a:rect b="b" l="l" r="r" t="t"/>
            <a:pathLst>
              <a:path extrusionOk="0" h="330705" w="1818877">
                <a:moveTo>
                  <a:pt x="0" y="330705"/>
                </a:moveTo>
                <a:lnTo>
                  <a:pt x="1818877" y="330705"/>
                </a:lnTo>
                <a:lnTo>
                  <a:pt x="1818877" y="0"/>
                </a:lnTo>
                <a:lnTo>
                  <a:pt x="0" y="0"/>
                </a:lnTo>
                <a:lnTo>
                  <a:pt x="0" y="330705"/>
                </a:lnTo>
                <a:close/>
              </a:path>
            </a:pathLst>
          </a:custGeom>
          <a:blipFill rotWithShape="1">
            <a:blip r:embed="rId47">
              <a:alphaModFix/>
            </a:blip>
            <a:stretch>
              <a:fillRect b="0" l="0" r="0" t="0"/>
            </a:stretch>
          </a:blipFill>
          <a:ln>
            <a:noFill/>
          </a:ln>
        </p:spPr>
      </p:sp>
      <p:sp>
        <p:nvSpPr>
          <p:cNvPr id="724" name="Google Shape;724;p37"/>
          <p:cNvSpPr/>
          <p:nvPr/>
        </p:nvSpPr>
        <p:spPr>
          <a:xfrm flipH="1" rot="10800000">
            <a:off x="7299520" y="2169740"/>
            <a:ext cx="1041158" cy="1039265"/>
          </a:xfrm>
          <a:custGeom>
            <a:rect b="b" l="l" r="r" t="t"/>
            <a:pathLst>
              <a:path extrusionOk="0" h="1039265" w="1041158">
                <a:moveTo>
                  <a:pt x="0" y="1039265"/>
                </a:moveTo>
                <a:lnTo>
                  <a:pt x="1041158" y="1039265"/>
                </a:lnTo>
                <a:lnTo>
                  <a:pt x="1041158" y="0"/>
                </a:lnTo>
                <a:lnTo>
                  <a:pt x="0" y="0"/>
                </a:lnTo>
                <a:lnTo>
                  <a:pt x="0" y="1039265"/>
                </a:lnTo>
                <a:close/>
              </a:path>
            </a:pathLst>
          </a:custGeom>
          <a:blipFill rotWithShape="1">
            <a:blip r:embed="rId48">
              <a:alphaModFix/>
            </a:blip>
            <a:stretch>
              <a:fillRect b="0" l="0" r="0" t="0"/>
            </a:stretch>
          </a:blipFill>
          <a:ln>
            <a:noFill/>
          </a:ln>
        </p:spPr>
      </p:sp>
      <p:sp>
        <p:nvSpPr>
          <p:cNvPr id="725" name="Google Shape;725;p37"/>
          <p:cNvSpPr/>
          <p:nvPr/>
        </p:nvSpPr>
        <p:spPr>
          <a:xfrm flipH="1" rot="10800000">
            <a:off x="8808913" y="2190527"/>
            <a:ext cx="992248" cy="997690"/>
          </a:xfrm>
          <a:custGeom>
            <a:rect b="b" l="l" r="r" t="t"/>
            <a:pathLst>
              <a:path extrusionOk="0" h="997690" w="992248">
                <a:moveTo>
                  <a:pt x="0" y="997690"/>
                </a:moveTo>
                <a:lnTo>
                  <a:pt x="992248" y="997690"/>
                </a:lnTo>
                <a:lnTo>
                  <a:pt x="992248" y="0"/>
                </a:lnTo>
                <a:lnTo>
                  <a:pt x="0" y="0"/>
                </a:lnTo>
                <a:lnTo>
                  <a:pt x="0" y="997690"/>
                </a:lnTo>
                <a:close/>
              </a:path>
            </a:pathLst>
          </a:custGeom>
          <a:blipFill rotWithShape="1">
            <a:blip r:embed="rId49">
              <a:alphaModFix/>
            </a:blip>
            <a:stretch>
              <a:fillRect b="0" l="0" r="0" t="0"/>
            </a:stretch>
          </a:blipFill>
          <a:ln>
            <a:noFill/>
          </a:ln>
        </p:spPr>
      </p:sp>
      <p:sp>
        <p:nvSpPr>
          <p:cNvPr id="726" name="Google Shape;726;p37"/>
          <p:cNvSpPr/>
          <p:nvPr/>
        </p:nvSpPr>
        <p:spPr>
          <a:xfrm flipH="1" rot="10800000">
            <a:off x="10269396" y="2215777"/>
            <a:ext cx="947190" cy="947190"/>
          </a:xfrm>
          <a:custGeom>
            <a:rect b="b" l="l" r="r" t="t"/>
            <a:pathLst>
              <a:path extrusionOk="0" h="947190" w="947190">
                <a:moveTo>
                  <a:pt x="0" y="947190"/>
                </a:moveTo>
                <a:lnTo>
                  <a:pt x="947189" y="947190"/>
                </a:lnTo>
                <a:lnTo>
                  <a:pt x="947189" y="0"/>
                </a:lnTo>
                <a:lnTo>
                  <a:pt x="0" y="0"/>
                </a:lnTo>
                <a:lnTo>
                  <a:pt x="0" y="947190"/>
                </a:lnTo>
                <a:close/>
              </a:path>
            </a:pathLst>
          </a:custGeom>
          <a:blipFill rotWithShape="1">
            <a:blip r:embed="rId50">
              <a:alphaModFix/>
            </a:blip>
            <a:stretch>
              <a:fillRect b="0" l="0" r="0" t="0"/>
            </a:stretch>
          </a:blipFill>
          <a:ln>
            <a:noFill/>
          </a:ln>
        </p:spPr>
      </p:sp>
      <p:sp>
        <p:nvSpPr>
          <p:cNvPr id="727" name="Google Shape;727;p37"/>
          <p:cNvSpPr/>
          <p:nvPr/>
        </p:nvSpPr>
        <p:spPr>
          <a:xfrm flipH="1" rot="10800000">
            <a:off x="11684820" y="2175801"/>
            <a:ext cx="1027142" cy="1027142"/>
          </a:xfrm>
          <a:custGeom>
            <a:rect b="b" l="l" r="r" t="t"/>
            <a:pathLst>
              <a:path extrusionOk="0" h="1027142" w="1027142">
                <a:moveTo>
                  <a:pt x="0" y="1027142"/>
                </a:moveTo>
                <a:lnTo>
                  <a:pt x="1027142" y="1027142"/>
                </a:lnTo>
                <a:lnTo>
                  <a:pt x="1027142" y="0"/>
                </a:lnTo>
                <a:lnTo>
                  <a:pt x="0" y="0"/>
                </a:lnTo>
                <a:lnTo>
                  <a:pt x="0" y="1027142"/>
                </a:lnTo>
                <a:close/>
              </a:path>
            </a:pathLst>
          </a:custGeom>
          <a:blipFill rotWithShape="1">
            <a:blip r:embed="rId51">
              <a:alphaModFix/>
            </a:blip>
            <a:stretch>
              <a:fillRect b="0" l="0" r="0" t="0"/>
            </a:stretch>
          </a:blipFill>
          <a:ln>
            <a:noFill/>
          </a:ln>
        </p:spPr>
      </p:sp>
      <p:sp>
        <p:nvSpPr>
          <p:cNvPr id="728" name="Google Shape;728;p37"/>
          <p:cNvSpPr/>
          <p:nvPr/>
        </p:nvSpPr>
        <p:spPr>
          <a:xfrm flipH="1" rot="10800000">
            <a:off x="5791475" y="2169467"/>
            <a:ext cx="1039810" cy="1039810"/>
          </a:xfrm>
          <a:custGeom>
            <a:rect b="b" l="l" r="r" t="t"/>
            <a:pathLst>
              <a:path extrusionOk="0" h="1039810" w="1039810">
                <a:moveTo>
                  <a:pt x="1039810" y="0"/>
                </a:moveTo>
                <a:lnTo>
                  <a:pt x="0" y="0"/>
                </a:lnTo>
                <a:lnTo>
                  <a:pt x="0" y="1039810"/>
                </a:lnTo>
                <a:lnTo>
                  <a:pt x="1039810" y="1039810"/>
                </a:lnTo>
                <a:lnTo>
                  <a:pt x="1039810" y="0"/>
                </a:lnTo>
                <a:close/>
              </a:path>
            </a:pathLst>
          </a:custGeom>
          <a:blipFill rotWithShape="1">
            <a:blip r:embed="rId52">
              <a:alphaModFix/>
            </a:blip>
            <a:stretch>
              <a:fillRect b="0" l="0" r="0" t="0"/>
            </a:stretch>
          </a:blipFill>
          <a:ln>
            <a:noFill/>
          </a:ln>
        </p:spPr>
      </p:sp>
      <p:sp>
        <p:nvSpPr>
          <p:cNvPr id="729" name="Google Shape;729;p37"/>
          <p:cNvSpPr/>
          <p:nvPr/>
        </p:nvSpPr>
        <p:spPr>
          <a:xfrm>
            <a:off x="8651057" y="8220502"/>
            <a:ext cx="1255117" cy="1273642"/>
          </a:xfrm>
          <a:custGeom>
            <a:rect b="b" l="l" r="r" t="t"/>
            <a:pathLst>
              <a:path extrusionOk="0" h="1273642" w="1255117">
                <a:moveTo>
                  <a:pt x="0" y="0"/>
                </a:moveTo>
                <a:lnTo>
                  <a:pt x="1255116" y="0"/>
                </a:lnTo>
                <a:lnTo>
                  <a:pt x="1255116" y="1273642"/>
                </a:lnTo>
                <a:lnTo>
                  <a:pt x="0" y="1273642"/>
                </a:lnTo>
                <a:lnTo>
                  <a:pt x="0" y="0"/>
                </a:lnTo>
                <a:close/>
              </a:path>
            </a:pathLst>
          </a:custGeom>
          <a:blipFill rotWithShape="1">
            <a:blip r:embed="rId53">
              <a:alphaModFix/>
            </a:blip>
            <a:stretch>
              <a:fillRect b="0" l="0" r="0" t="0"/>
            </a:stretch>
          </a:blipFill>
          <a:ln>
            <a:noFill/>
          </a:ln>
        </p:spPr>
      </p:sp>
      <p:sp>
        <p:nvSpPr>
          <p:cNvPr id="730" name="Google Shape;730;p37"/>
          <p:cNvSpPr/>
          <p:nvPr/>
        </p:nvSpPr>
        <p:spPr>
          <a:xfrm>
            <a:off x="16502071" y="2155300"/>
            <a:ext cx="800137" cy="1068144"/>
          </a:xfrm>
          <a:custGeom>
            <a:rect b="b" l="l" r="r" t="t"/>
            <a:pathLst>
              <a:path extrusionOk="0" h="1068144" w="800137">
                <a:moveTo>
                  <a:pt x="0" y="0"/>
                </a:moveTo>
                <a:lnTo>
                  <a:pt x="800137" y="0"/>
                </a:lnTo>
                <a:lnTo>
                  <a:pt x="800137" y="1068144"/>
                </a:lnTo>
                <a:lnTo>
                  <a:pt x="0" y="1068144"/>
                </a:lnTo>
                <a:lnTo>
                  <a:pt x="0" y="0"/>
                </a:lnTo>
                <a:close/>
              </a:path>
            </a:pathLst>
          </a:custGeom>
          <a:blipFill rotWithShape="1">
            <a:blip r:embed="rId17">
              <a:alphaModFix/>
            </a:blip>
            <a:stretch>
              <a:fillRect b="0" l="0" r="0" t="0"/>
            </a:stretch>
          </a:blipFill>
          <a:ln>
            <a:noFill/>
          </a:ln>
        </p:spPr>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4" name="Shape 734"/>
        <p:cNvGrpSpPr/>
        <p:nvPr/>
      </p:nvGrpSpPr>
      <p:grpSpPr>
        <a:xfrm>
          <a:off x="0" y="0"/>
          <a:ext cx="0" cy="0"/>
          <a:chOff x="0" y="0"/>
          <a:chExt cx="0" cy="0"/>
        </a:xfrm>
      </p:grpSpPr>
      <p:sp>
        <p:nvSpPr>
          <p:cNvPr id="735" name="Google Shape;735;p38"/>
          <p:cNvSpPr/>
          <p:nvPr/>
        </p:nvSpPr>
        <p:spPr>
          <a:xfrm>
            <a:off x="0" y="83228"/>
            <a:ext cx="18288000" cy="10120544"/>
          </a:xfrm>
          <a:custGeom>
            <a:rect b="b" l="l" r="r" t="t"/>
            <a:pathLst>
              <a:path extrusionOk="0" h="10120544" w="18288000">
                <a:moveTo>
                  <a:pt x="0" y="0"/>
                </a:moveTo>
                <a:lnTo>
                  <a:pt x="18288000" y="0"/>
                </a:lnTo>
                <a:lnTo>
                  <a:pt x="18288000" y="10120544"/>
                </a:lnTo>
                <a:lnTo>
                  <a:pt x="0" y="10120544"/>
                </a:lnTo>
                <a:lnTo>
                  <a:pt x="0" y="0"/>
                </a:lnTo>
                <a:close/>
              </a:path>
            </a:pathLst>
          </a:custGeom>
          <a:blipFill rotWithShape="1">
            <a:blip r:embed="rId3">
              <a:alphaModFix/>
            </a:blip>
            <a:stretch>
              <a:fillRect b="0" l="0" r="0" t="0"/>
            </a:stretch>
          </a:blipFill>
          <a:ln>
            <a:noFill/>
          </a:ln>
        </p:spPr>
      </p:sp>
      <p:sp>
        <p:nvSpPr>
          <p:cNvPr id="736" name="Google Shape;736;p38"/>
          <p:cNvSpPr/>
          <p:nvPr/>
        </p:nvSpPr>
        <p:spPr>
          <a:xfrm>
            <a:off x="16423070" y="530063"/>
            <a:ext cx="997273" cy="997273"/>
          </a:xfrm>
          <a:custGeom>
            <a:rect b="b" l="l" r="r" t="t"/>
            <a:pathLst>
              <a:path extrusionOk="0" h="997273" w="997273">
                <a:moveTo>
                  <a:pt x="0" y="0"/>
                </a:moveTo>
                <a:lnTo>
                  <a:pt x="997273" y="0"/>
                </a:lnTo>
                <a:lnTo>
                  <a:pt x="997273" y="997274"/>
                </a:lnTo>
                <a:lnTo>
                  <a:pt x="0" y="99727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0" name="Shape 740"/>
        <p:cNvGrpSpPr/>
        <p:nvPr/>
      </p:nvGrpSpPr>
      <p:grpSpPr>
        <a:xfrm>
          <a:off x="0" y="0"/>
          <a:ext cx="0" cy="0"/>
          <a:chOff x="0" y="0"/>
          <a:chExt cx="0" cy="0"/>
        </a:xfrm>
      </p:grpSpPr>
      <p:sp>
        <p:nvSpPr>
          <p:cNvPr id="741" name="Google Shape;741;p39"/>
          <p:cNvSpPr/>
          <p:nvPr/>
        </p:nvSpPr>
        <p:spPr>
          <a:xfrm>
            <a:off x="0" y="116472"/>
            <a:ext cx="18288000" cy="10170528"/>
          </a:xfrm>
          <a:custGeom>
            <a:rect b="b" l="l" r="r" t="t"/>
            <a:pathLst>
              <a:path extrusionOk="0" h="10170528" w="18288000">
                <a:moveTo>
                  <a:pt x="0" y="0"/>
                </a:moveTo>
                <a:lnTo>
                  <a:pt x="18288000" y="0"/>
                </a:lnTo>
                <a:lnTo>
                  <a:pt x="18288000" y="10170528"/>
                </a:lnTo>
                <a:lnTo>
                  <a:pt x="0" y="10170528"/>
                </a:lnTo>
                <a:lnTo>
                  <a:pt x="0" y="0"/>
                </a:lnTo>
                <a:close/>
              </a:path>
            </a:pathLst>
          </a:custGeom>
          <a:blipFill rotWithShape="1">
            <a:blip r:embed="rId3">
              <a:alphaModFix/>
            </a:blip>
            <a:stretch>
              <a:fillRect b="0" l="0" r="0" t="0"/>
            </a:stretch>
          </a:blipFill>
          <a:ln>
            <a:noFill/>
          </a:ln>
        </p:spPr>
      </p:sp>
      <p:sp>
        <p:nvSpPr>
          <p:cNvPr id="742" name="Google Shape;742;p39"/>
          <p:cNvSpPr/>
          <p:nvPr/>
        </p:nvSpPr>
        <p:spPr>
          <a:xfrm>
            <a:off x="16423070" y="530063"/>
            <a:ext cx="997273" cy="997273"/>
          </a:xfrm>
          <a:custGeom>
            <a:rect b="b" l="l" r="r" t="t"/>
            <a:pathLst>
              <a:path extrusionOk="0" h="997273" w="997273">
                <a:moveTo>
                  <a:pt x="0" y="0"/>
                </a:moveTo>
                <a:lnTo>
                  <a:pt x="997273" y="0"/>
                </a:lnTo>
                <a:lnTo>
                  <a:pt x="997273" y="997274"/>
                </a:lnTo>
                <a:lnTo>
                  <a:pt x="0" y="997274"/>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114" name="Shape 114"/>
        <p:cNvGrpSpPr/>
        <p:nvPr/>
      </p:nvGrpSpPr>
      <p:grpSpPr>
        <a:xfrm>
          <a:off x="0" y="0"/>
          <a:ext cx="0" cy="0"/>
          <a:chOff x="0" y="0"/>
          <a:chExt cx="0" cy="0"/>
        </a:xfrm>
      </p:grpSpPr>
      <p:grpSp>
        <p:nvGrpSpPr>
          <p:cNvPr id="115" name="Google Shape;115;p15"/>
          <p:cNvGrpSpPr/>
          <p:nvPr/>
        </p:nvGrpSpPr>
        <p:grpSpPr>
          <a:xfrm>
            <a:off x="224225" y="7234"/>
            <a:ext cx="17839551" cy="10055542"/>
            <a:chOff x="0" y="-57150"/>
            <a:chExt cx="4698483" cy="2648373"/>
          </a:xfrm>
        </p:grpSpPr>
        <p:sp>
          <p:nvSpPr>
            <p:cNvPr id="116" name="Google Shape;116;p15"/>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117" name="Google Shape;117;p15"/>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8" name="Google Shape;118;p15"/>
          <p:cNvGrpSpPr/>
          <p:nvPr/>
        </p:nvGrpSpPr>
        <p:grpSpPr>
          <a:xfrm>
            <a:off x="224225" y="-173593"/>
            <a:ext cx="9199791" cy="10236369"/>
            <a:chOff x="0" y="-104775"/>
            <a:chExt cx="2422990" cy="2695998"/>
          </a:xfrm>
        </p:grpSpPr>
        <p:sp>
          <p:nvSpPr>
            <p:cNvPr id="119" name="Google Shape;119;p15"/>
            <p:cNvSpPr/>
            <p:nvPr/>
          </p:nvSpPr>
          <p:spPr>
            <a:xfrm>
              <a:off x="0" y="0"/>
              <a:ext cx="2422990" cy="2591223"/>
            </a:xfrm>
            <a:custGeom>
              <a:rect b="b" l="l" r="r" t="t"/>
              <a:pathLst>
                <a:path extrusionOk="0" h="2591223" w="2422990">
                  <a:moveTo>
                    <a:pt x="0" y="0"/>
                  </a:moveTo>
                  <a:lnTo>
                    <a:pt x="2422990" y="0"/>
                  </a:lnTo>
                  <a:lnTo>
                    <a:pt x="2422990" y="2591223"/>
                  </a:lnTo>
                  <a:lnTo>
                    <a:pt x="0" y="2591223"/>
                  </a:lnTo>
                  <a:close/>
                </a:path>
              </a:pathLst>
            </a:custGeom>
            <a:solidFill>
              <a:srgbClr val="031E03"/>
            </a:solidFill>
            <a:ln>
              <a:noFill/>
            </a:ln>
          </p:spPr>
        </p:sp>
        <p:sp>
          <p:nvSpPr>
            <p:cNvPr id="120" name="Google Shape;120;p15"/>
            <p:cNvSpPr txBox="1"/>
            <p:nvPr/>
          </p:nvSpPr>
          <p:spPr>
            <a:xfrm>
              <a:off x="0" y="-104775"/>
              <a:ext cx="812800" cy="917575"/>
            </a:xfrm>
            <a:prstGeom prst="rect">
              <a:avLst/>
            </a:prstGeom>
            <a:noFill/>
            <a:ln>
              <a:noFill/>
            </a:ln>
          </p:spPr>
          <p:txBody>
            <a:bodyPr anchorCtr="0" anchor="ctr" bIns="50800" lIns="50800" spcFirstLastPara="1" rIns="50800" wrap="square" tIns="50800">
              <a:noAutofit/>
            </a:bodyPr>
            <a:lstStyle/>
            <a:p>
              <a:pPr indent="0" lvl="0" marL="0" marR="0" rtl="0" algn="ctr">
                <a:lnSpc>
                  <a:spcPct val="169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21" name="Google Shape;121;p15"/>
          <p:cNvSpPr/>
          <p:nvPr/>
        </p:nvSpPr>
        <p:spPr>
          <a:xfrm rot="393447">
            <a:off x="-1844212" y="-612424"/>
            <a:ext cx="6396146" cy="6490554"/>
          </a:xfrm>
          <a:custGeom>
            <a:rect b="b" l="l" r="r" t="t"/>
            <a:pathLst>
              <a:path extrusionOk="0" h="6490554" w="6396146">
                <a:moveTo>
                  <a:pt x="0" y="0"/>
                </a:moveTo>
                <a:lnTo>
                  <a:pt x="6396146" y="0"/>
                </a:lnTo>
                <a:lnTo>
                  <a:pt x="6396146" y="6490554"/>
                </a:lnTo>
                <a:lnTo>
                  <a:pt x="0" y="6490554"/>
                </a:lnTo>
                <a:lnTo>
                  <a:pt x="0" y="0"/>
                </a:lnTo>
                <a:close/>
              </a:path>
            </a:pathLst>
          </a:custGeom>
          <a:blipFill rotWithShape="1">
            <a:blip r:embed="rId3">
              <a:alphaModFix/>
            </a:blip>
            <a:stretch>
              <a:fillRect b="0" l="0" r="0" t="0"/>
            </a:stretch>
          </a:blipFill>
          <a:ln>
            <a:noFill/>
          </a:ln>
        </p:spPr>
      </p:sp>
      <p:pic>
        <p:nvPicPr>
          <p:cNvPr id="122" name="Google Shape;122;p15"/>
          <p:cNvPicPr preferRelativeResize="0"/>
          <p:nvPr/>
        </p:nvPicPr>
        <p:blipFill rotWithShape="1">
          <a:blip r:embed="rId4">
            <a:alphaModFix/>
          </a:blip>
          <a:srcRect b="26766" l="6387" r="17040" t="18643"/>
          <a:stretch/>
        </p:blipFill>
        <p:spPr>
          <a:xfrm>
            <a:off x="224225" y="224225"/>
            <a:ext cx="9199791" cy="9838551"/>
          </a:xfrm>
          <a:prstGeom prst="rect">
            <a:avLst/>
          </a:prstGeom>
          <a:noFill/>
          <a:ln>
            <a:noFill/>
          </a:ln>
        </p:spPr>
      </p:pic>
      <p:sp>
        <p:nvSpPr>
          <p:cNvPr id="123" name="Google Shape;123;p15"/>
          <p:cNvSpPr txBox="1"/>
          <p:nvPr/>
        </p:nvSpPr>
        <p:spPr>
          <a:xfrm>
            <a:off x="13745116" y="3781383"/>
            <a:ext cx="3306074"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BF19D"/>
                </a:solidFill>
                <a:latin typeface="Poppins SemiBold"/>
                <a:ea typeface="Poppins SemiBold"/>
                <a:cs typeface="Poppins SemiBold"/>
                <a:sym typeface="Poppins SemiBold"/>
              </a:rPr>
              <a:t>INTRODUCTION</a:t>
            </a:r>
            <a:endParaRPr/>
          </a:p>
        </p:txBody>
      </p:sp>
      <p:sp>
        <p:nvSpPr>
          <p:cNvPr id="124" name="Google Shape;124;p15"/>
          <p:cNvSpPr txBox="1"/>
          <p:nvPr/>
        </p:nvSpPr>
        <p:spPr>
          <a:xfrm>
            <a:off x="13745116" y="4295820"/>
            <a:ext cx="3306000" cy="6096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a:t>
            </a:r>
            <a:endParaRPr/>
          </a:p>
          <a:p>
            <a:pPr indent="0" lvl="1" marL="0" marR="0" rtl="0" algn="l">
              <a:lnSpc>
                <a:spcPct val="120000"/>
              </a:lnSpc>
              <a:spcBef>
                <a:spcPts val="0"/>
              </a:spcBef>
              <a:spcAft>
                <a:spcPts val="0"/>
              </a:spcAft>
              <a:buNone/>
            </a:pPr>
            <a:r>
              <a:rPr b="0" i="0" lang="en-US" sz="1800" u="none" cap="none" strike="noStrike">
                <a:solidFill>
                  <a:srgbClr val="FBF19D"/>
                </a:solidFill>
                <a:latin typeface="Poppins"/>
                <a:ea typeface="Poppins"/>
                <a:cs typeface="Poppins"/>
                <a:sym typeface="Poppins"/>
              </a:rPr>
              <a:t>you want to discuss.</a:t>
            </a:r>
            <a:endParaRPr/>
          </a:p>
        </p:txBody>
      </p:sp>
      <p:sp>
        <p:nvSpPr>
          <p:cNvPr id="125" name="Google Shape;125;p15"/>
          <p:cNvSpPr txBox="1"/>
          <p:nvPr/>
        </p:nvSpPr>
        <p:spPr>
          <a:xfrm>
            <a:off x="10775402" y="3036889"/>
            <a:ext cx="2969700" cy="26670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16447" u="none" cap="none" strike="noStrike">
                <a:solidFill>
                  <a:srgbClr val="D8AB3D"/>
                </a:solidFill>
                <a:latin typeface="Poppins Thin"/>
                <a:ea typeface="Poppins Thin"/>
                <a:cs typeface="Poppins Thin"/>
                <a:sym typeface="Poppins Thin"/>
              </a:rPr>
              <a:t>01</a:t>
            </a:r>
            <a:endParaRPr/>
          </a:p>
        </p:txBody>
      </p:sp>
      <p:sp>
        <p:nvSpPr>
          <p:cNvPr id="126" name="Google Shape;126;p15"/>
          <p:cNvSpPr txBox="1"/>
          <p:nvPr/>
        </p:nvSpPr>
        <p:spPr>
          <a:xfrm>
            <a:off x="13745116" y="5841117"/>
            <a:ext cx="3306074"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BF19D"/>
                </a:solidFill>
                <a:latin typeface="Poppins SemiBold"/>
                <a:ea typeface="Poppins SemiBold"/>
                <a:cs typeface="Poppins SemiBold"/>
                <a:sym typeface="Poppins SemiBold"/>
              </a:rPr>
              <a:t>OUR PROJECTS</a:t>
            </a:r>
            <a:endParaRPr/>
          </a:p>
        </p:txBody>
      </p:sp>
      <p:sp>
        <p:nvSpPr>
          <p:cNvPr id="127" name="Google Shape;127;p15"/>
          <p:cNvSpPr txBox="1"/>
          <p:nvPr/>
        </p:nvSpPr>
        <p:spPr>
          <a:xfrm>
            <a:off x="13745116" y="6355553"/>
            <a:ext cx="3306000" cy="609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a:t>
            </a:r>
            <a:endParaRPr/>
          </a:p>
          <a:p>
            <a:pPr indent="0" lvl="1" marL="0" marR="0" rtl="0" algn="l">
              <a:lnSpc>
                <a:spcPct val="120000"/>
              </a:lnSpc>
              <a:spcBef>
                <a:spcPts val="0"/>
              </a:spcBef>
              <a:spcAft>
                <a:spcPts val="0"/>
              </a:spcAft>
              <a:buNone/>
            </a:pPr>
            <a:r>
              <a:rPr b="0" i="0" lang="en-US" sz="1800" u="none" cap="none" strike="noStrike">
                <a:solidFill>
                  <a:srgbClr val="FBF19D"/>
                </a:solidFill>
                <a:latin typeface="Poppins"/>
                <a:ea typeface="Poppins"/>
                <a:cs typeface="Poppins"/>
                <a:sym typeface="Poppins"/>
              </a:rPr>
              <a:t>you want to discuss.</a:t>
            </a:r>
            <a:endParaRPr/>
          </a:p>
        </p:txBody>
      </p:sp>
      <p:sp>
        <p:nvSpPr>
          <p:cNvPr id="128" name="Google Shape;128;p15"/>
          <p:cNvSpPr txBox="1"/>
          <p:nvPr/>
        </p:nvSpPr>
        <p:spPr>
          <a:xfrm>
            <a:off x="10775402" y="5096622"/>
            <a:ext cx="2969714" cy="26670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16447" u="none" cap="none" strike="noStrike">
                <a:solidFill>
                  <a:srgbClr val="D8AB3D"/>
                </a:solidFill>
                <a:latin typeface="Poppins Thin"/>
                <a:ea typeface="Poppins Thin"/>
                <a:cs typeface="Poppins Thin"/>
                <a:sym typeface="Poppins Thin"/>
              </a:rPr>
              <a:t>02</a:t>
            </a:r>
            <a:endParaRPr/>
          </a:p>
        </p:txBody>
      </p:sp>
      <p:sp>
        <p:nvSpPr>
          <p:cNvPr id="129" name="Google Shape;129;p15"/>
          <p:cNvSpPr txBox="1"/>
          <p:nvPr/>
        </p:nvSpPr>
        <p:spPr>
          <a:xfrm>
            <a:off x="13745116" y="7940152"/>
            <a:ext cx="3306074" cy="3810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2400" u="none" cap="none" strike="noStrike">
                <a:solidFill>
                  <a:srgbClr val="FBF19D"/>
                </a:solidFill>
                <a:latin typeface="Poppins SemiBold"/>
                <a:ea typeface="Poppins SemiBold"/>
                <a:cs typeface="Poppins SemiBold"/>
                <a:sym typeface="Poppins SemiBold"/>
              </a:rPr>
              <a:t>ABOUT US</a:t>
            </a:r>
            <a:endParaRPr/>
          </a:p>
        </p:txBody>
      </p:sp>
      <p:sp>
        <p:nvSpPr>
          <p:cNvPr id="130" name="Google Shape;130;p15"/>
          <p:cNvSpPr txBox="1"/>
          <p:nvPr/>
        </p:nvSpPr>
        <p:spPr>
          <a:xfrm>
            <a:off x="13745116" y="8454589"/>
            <a:ext cx="3306000" cy="609600"/>
          </a:xfrm>
          <a:prstGeom prst="rect">
            <a:avLst/>
          </a:prstGeom>
          <a:noFill/>
          <a:ln>
            <a:noFill/>
          </a:ln>
        </p:spPr>
        <p:txBody>
          <a:bodyPr anchorCtr="0" anchor="t" bIns="0" lIns="0" spcFirstLastPara="1" rIns="0" wrap="square" tIns="0">
            <a:spAutoFit/>
          </a:bodyPr>
          <a:lstStyle/>
          <a:p>
            <a:pPr indent="0" lvl="1" marL="0" marR="0" rtl="0" algn="l">
              <a:lnSpc>
                <a:spcPct val="12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a:t>
            </a:r>
            <a:endParaRPr/>
          </a:p>
          <a:p>
            <a:pPr indent="0" lvl="1" marL="0" marR="0" rtl="0" algn="l">
              <a:lnSpc>
                <a:spcPct val="120000"/>
              </a:lnSpc>
              <a:spcBef>
                <a:spcPts val="0"/>
              </a:spcBef>
              <a:spcAft>
                <a:spcPts val="0"/>
              </a:spcAft>
              <a:buNone/>
            </a:pPr>
            <a:r>
              <a:rPr b="0" i="0" lang="en-US" sz="1800" u="none" cap="none" strike="noStrike">
                <a:solidFill>
                  <a:srgbClr val="FBF19D"/>
                </a:solidFill>
                <a:latin typeface="Poppins"/>
                <a:ea typeface="Poppins"/>
                <a:cs typeface="Poppins"/>
                <a:sym typeface="Poppins"/>
              </a:rPr>
              <a:t>you want to discuss.</a:t>
            </a:r>
            <a:endParaRPr/>
          </a:p>
        </p:txBody>
      </p:sp>
      <p:sp>
        <p:nvSpPr>
          <p:cNvPr id="131" name="Google Shape;131;p15"/>
          <p:cNvSpPr txBox="1"/>
          <p:nvPr/>
        </p:nvSpPr>
        <p:spPr>
          <a:xfrm>
            <a:off x="10775402" y="7195658"/>
            <a:ext cx="2969714" cy="2667000"/>
          </a:xfrm>
          <a:prstGeom prst="rect">
            <a:avLst/>
          </a:prstGeom>
          <a:noFill/>
          <a:ln>
            <a:noFill/>
          </a:ln>
        </p:spPr>
        <p:txBody>
          <a:bodyPr anchorCtr="0" anchor="t" bIns="0" lIns="0" spcFirstLastPara="1" rIns="0" wrap="square" tIns="0">
            <a:spAutoFit/>
          </a:bodyPr>
          <a:lstStyle/>
          <a:p>
            <a:pPr indent="0" lvl="0" marL="0" marR="0" rtl="0" algn="l">
              <a:lnSpc>
                <a:spcPct val="120003"/>
              </a:lnSpc>
              <a:spcBef>
                <a:spcPts val="0"/>
              </a:spcBef>
              <a:spcAft>
                <a:spcPts val="0"/>
              </a:spcAft>
              <a:buNone/>
            </a:pPr>
            <a:r>
              <a:rPr b="0" i="0" lang="en-US" sz="16447" u="none" cap="none" strike="noStrike">
                <a:solidFill>
                  <a:srgbClr val="D8AB3D"/>
                </a:solidFill>
                <a:latin typeface="Poppins Thin"/>
                <a:ea typeface="Poppins Thin"/>
                <a:cs typeface="Poppins Thin"/>
                <a:sym typeface="Poppins Thin"/>
              </a:rPr>
              <a:t>03</a:t>
            </a:r>
            <a:endParaRPr/>
          </a:p>
        </p:txBody>
      </p:sp>
      <p:sp>
        <p:nvSpPr>
          <p:cNvPr id="132" name="Google Shape;132;p15"/>
          <p:cNvSpPr txBox="1"/>
          <p:nvPr/>
        </p:nvSpPr>
        <p:spPr>
          <a:xfrm>
            <a:off x="10335707" y="676641"/>
            <a:ext cx="6818700" cy="23085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TABLE OF CONTENTS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2904"/>
        </a:solidFill>
      </p:bgPr>
    </p:bg>
    <p:spTree>
      <p:nvGrpSpPr>
        <p:cNvPr id="136" name="Shape 136"/>
        <p:cNvGrpSpPr/>
        <p:nvPr/>
      </p:nvGrpSpPr>
      <p:grpSpPr>
        <a:xfrm>
          <a:off x="0" y="0"/>
          <a:ext cx="0" cy="0"/>
          <a:chOff x="0" y="0"/>
          <a:chExt cx="0" cy="0"/>
        </a:xfrm>
      </p:grpSpPr>
      <p:sp>
        <p:nvSpPr>
          <p:cNvPr id="137" name="Google Shape;137;p16"/>
          <p:cNvSpPr txBox="1"/>
          <p:nvPr/>
        </p:nvSpPr>
        <p:spPr>
          <a:xfrm>
            <a:off x="1028700" y="4352375"/>
            <a:ext cx="16230600" cy="2876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7825" u="none" cap="none" strike="noStrike">
                <a:solidFill>
                  <a:srgbClr val="D8AB3D"/>
                </a:solidFill>
                <a:latin typeface="Poppins Thin"/>
                <a:ea typeface="Poppins Thin"/>
                <a:cs typeface="Poppins Thin"/>
                <a:sym typeface="Poppins Thin"/>
              </a:rPr>
              <a:t>Introduction</a:t>
            </a:r>
            <a:endParaRPr/>
          </a:p>
        </p:txBody>
      </p:sp>
      <p:sp>
        <p:nvSpPr>
          <p:cNvPr id="138" name="Google Shape;138;p16"/>
          <p:cNvSpPr txBox="1"/>
          <p:nvPr/>
        </p:nvSpPr>
        <p:spPr>
          <a:xfrm>
            <a:off x="6483629" y="7981731"/>
            <a:ext cx="5320741" cy="3257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139" name="Google Shape;139;p16"/>
          <p:cNvSpPr txBox="1"/>
          <p:nvPr/>
        </p:nvSpPr>
        <p:spPr>
          <a:xfrm>
            <a:off x="7887732" y="1349859"/>
            <a:ext cx="2512536" cy="3459959"/>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21341" u="none" cap="none" strike="noStrike">
                <a:solidFill>
                  <a:srgbClr val="FBF19D"/>
                </a:solidFill>
                <a:latin typeface="Poppins Thin"/>
                <a:ea typeface="Poppins Thin"/>
                <a:cs typeface="Poppins Thin"/>
                <a:sym typeface="Poppins Thin"/>
              </a:rPr>
              <a:t>01</a:t>
            </a:r>
            <a:endParaRPr/>
          </a:p>
        </p:txBody>
      </p:sp>
      <p:sp>
        <p:nvSpPr>
          <p:cNvPr id="140" name="Google Shape;140;p16"/>
          <p:cNvSpPr/>
          <p:nvPr/>
        </p:nvSpPr>
        <p:spPr>
          <a:xfrm>
            <a:off x="11192739" y="2895335"/>
            <a:ext cx="5216496" cy="578557"/>
          </a:xfrm>
          <a:custGeom>
            <a:rect b="b" l="l" r="r" t="t"/>
            <a:pathLst>
              <a:path extrusionOk="0" h="578557" w="5216496">
                <a:moveTo>
                  <a:pt x="0" y="0"/>
                </a:moveTo>
                <a:lnTo>
                  <a:pt x="5216496" y="0"/>
                </a:lnTo>
                <a:lnTo>
                  <a:pt x="5216496" y="578557"/>
                </a:lnTo>
                <a:lnTo>
                  <a:pt x="0" y="578557"/>
                </a:lnTo>
                <a:lnTo>
                  <a:pt x="0" y="0"/>
                </a:lnTo>
                <a:close/>
              </a:path>
            </a:pathLst>
          </a:custGeom>
          <a:blipFill rotWithShape="1">
            <a:blip r:embed="rId3">
              <a:alphaModFix/>
            </a:blip>
            <a:stretch>
              <a:fillRect b="0" l="0" r="0" t="0"/>
            </a:stretch>
          </a:blipFill>
          <a:ln>
            <a:noFill/>
          </a:ln>
        </p:spPr>
      </p:sp>
      <p:sp>
        <p:nvSpPr>
          <p:cNvPr id="141" name="Google Shape;141;p16"/>
          <p:cNvSpPr/>
          <p:nvPr/>
        </p:nvSpPr>
        <p:spPr>
          <a:xfrm>
            <a:off x="1878765" y="2895335"/>
            <a:ext cx="5216496" cy="578557"/>
          </a:xfrm>
          <a:custGeom>
            <a:rect b="b" l="l" r="r" t="t"/>
            <a:pathLst>
              <a:path extrusionOk="0" h="578557" w="5216496">
                <a:moveTo>
                  <a:pt x="0" y="0"/>
                </a:moveTo>
                <a:lnTo>
                  <a:pt x="5216496" y="0"/>
                </a:lnTo>
                <a:lnTo>
                  <a:pt x="5216496" y="578557"/>
                </a:lnTo>
                <a:lnTo>
                  <a:pt x="0" y="578557"/>
                </a:lnTo>
                <a:lnTo>
                  <a:pt x="0" y="0"/>
                </a:lnTo>
                <a:close/>
              </a:path>
            </a:pathLst>
          </a:custGeom>
          <a:blipFill rotWithShape="1">
            <a:blip r:embed="rId3">
              <a:alphaModFix/>
            </a:blip>
            <a:stretch>
              <a:fillRect b="0" l="0" r="0" t="0"/>
            </a:stretch>
          </a:blipFill>
          <a:ln>
            <a:noFill/>
          </a:ln>
        </p:spPr>
      </p:sp>
      <p:sp>
        <p:nvSpPr>
          <p:cNvPr id="142" name="Google Shape;142;p16"/>
          <p:cNvSpPr/>
          <p:nvPr/>
        </p:nvSpPr>
        <p:spPr>
          <a:xfrm>
            <a:off x="393581" y="6816060"/>
            <a:ext cx="3174496" cy="3174496"/>
          </a:xfrm>
          <a:custGeom>
            <a:rect b="b" l="l" r="r" t="t"/>
            <a:pathLst>
              <a:path extrusionOk="0" h="3174496" w="3174496">
                <a:moveTo>
                  <a:pt x="0" y="0"/>
                </a:moveTo>
                <a:lnTo>
                  <a:pt x="3174496" y="0"/>
                </a:lnTo>
                <a:lnTo>
                  <a:pt x="3174496" y="3174496"/>
                </a:lnTo>
                <a:lnTo>
                  <a:pt x="0" y="3174496"/>
                </a:lnTo>
                <a:lnTo>
                  <a:pt x="0" y="0"/>
                </a:lnTo>
                <a:close/>
              </a:path>
            </a:pathLst>
          </a:custGeom>
          <a:blipFill rotWithShape="1">
            <a:blip r:embed="rId4">
              <a:alphaModFix/>
            </a:blip>
            <a:stretch>
              <a:fillRect b="0" l="0" r="0" t="0"/>
            </a:stretch>
          </a:blipFill>
          <a:ln>
            <a:noFill/>
          </a:ln>
        </p:spPr>
      </p:sp>
      <p:sp>
        <p:nvSpPr>
          <p:cNvPr id="143" name="Google Shape;143;p16"/>
          <p:cNvSpPr/>
          <p:nvPr/>
        </p:nvSpPr>
        <p:spPr>
          <a:xfrm flipH="1">
            <a:off x="14719923" y="6816060"/>
            <a:ext cx="3174496" cy="3174496"/>
          </a:xfrm>
          <a:custGeom>
            <a:rect b="b" l="l" r="r" t="t"/>
            <a:pathLst>
              <a:path extrusionOk="0" h="3174496" w="3174496">
                <a:moveTo>
                  <a:pt x="3174496" y="0"/>
                </a:moveTo>
                <a:lnTo>
                  <a:pt x="0" y="0"/>
                </a:lnTo>
                <a:lnTo>
                  <a:pt x="0" y="3174496"/>
                </a:lnTo>
                <a:lnTo>
                  <a:pt x="3174496" y="3174496"/>
                </a:lnTo>
                <a:lnTo>
                  <a:pt x="3174496" y="0"/>
                </a:lnTo>
                <a:close/>
              </a:path>
            </a:pathLst>
          </a:custGeom>
          <a:blipFill rotWithShape="1">
            <a:blip r:embed="rId4">
              <a:alphaModFix/>
            </a:blip>
            <a:stretch>
              <a:fillRect b="0" l="0" r="0" t="0"/>
            </a:stretch>
          </a:blipFill>
          <a:ln>
            <a:noFill/>
          </a:ln>
        </p:spPr>
      </p:sp>
      <p:sp>
        <p:nvSpPr>
          <p:cNvPr id="144" name="Google Shape;144;p16"/>
          <p:cNvSpPr/>
          <p:nvPr/>
        </p:nvSpPr>
        <p:spPr>
          <a:xfrm flipH="1" rot="10800000">
            <a:off x="393581" y="529849"/>
            <a:ext cx="3174496" cy="3174496"/>
          </a:xfrm>
          <a:custGeom>
            <a:rect b="b" l="l" r="r" t="t"/>
            <a:pathLst>
              <a:path extrusionOk="0" h="3174496" w="3174496">
                <a:moveTo>
                  <a:pt x="0" y="3174496"/>
                </a:moveTo>
                <a:lnTo>
                  <a:pt x="3174496" y="3174496"/>
                </a:lnTo>
                <a:lnTo>
                  <a:pt x="3174496" y="0"/>
                </a:lnTo>
                <a:lnTo>
                  <a:pt x="0" y="0"/>
                </a:lnTo>
                <a:lnTo>
                  <a:pt x="0" y="3174496"/>
                </a:lnTo>
                <a:close/>
              </a:path>
            </a:pathLst>
          </a:custGeom>
          <a:blipFill rotWithShape="1">
            <a:blip r:embed="rId4">
              <a:alphaModFix/>
            </a:blip>
            <a:stretch>
              <a:fillRect b="0" l="0" r="0" t="0"/>
            </a:stretch>
          </a:blipFill>
          <a:ln>
            <a:noFill/>
          </a:ln>
        </p:spPr>
      </p:sp>
      <p:sp>
        <p:nvSpPr>
          <p:cNvPr id="145" name="Google Shape;145;p16"/>
          <p:cNvSpPr/>
          <p:nvPr/>
        </p:nvSpPr>
        <p:spPr>
          <a:xfrm rot="10800000">
            <a:off x="14719923" y="529849"/>
            <a:ext cx="3174496" cy="3174496"/>
          </a:xfrm>
          <a:custGeom>
            <a:rect b="b" l="l" r="r" t="t"/>
            <a:pathLst>
              <a:path extrusionOk="0" h="3174496" w="3174496">
                <a:moveTo>
                  <a:pt x="3174496" y="3174496"/>
                </a:moveTo>
                <a:lnTo>
                  <a:pt x="0" y="3174496"/>
                </a:lnTo>
                <a:lnTo>
                  <a:pt x="0" y="0"/>
                </a:lnTo>
                <a:lnTo>
                  <a:pt x="3174496" y="0"/>
                </a:lnTo>
                <a:lnTo>
                  <a:pt x="3174496" y="3174496"/>
                </a:lnTo>
                <a:close/>
              </a:path>
            </a:pathLst>
          </a:custGeom>
          <a:blipFill rotWithShape="1">
            <a:blip r:embed="rId4">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149" name="Shape 149"/>
        <p:cNvGrpSpPr/>
        <p:nvPr/>
      </p:nvGrpSpPr>
      <p:grpSpPr>
        <a:xfrm>
          <a:off x="0" y="0"/>
          <a:ext cx="0" cy="0"/>
          <a:chOff x="0" y="0"/>
          <a:chExt cx="0" cy="0"/>
        </a:xfrm>
      </p:grpSpPr>
      <p:grpSp>
        <p:nvGrpSpPr>
          <p:cNvPr id="150" name="Google Shape;150;p17"/>
          <p:cNvGrpSpPr/>
          <p:nvPr/>
        </p:nvGrpSpPr>
        <p:grpSpPr>
          <a:xfrm>
            <a:off x="224225" y="7234"/>
            <a:ext cx="17839551" cy="10055542"/>
            <a:chOff x="0" y="-57150"/>
            <a:chExt cx="4698483" cy="2648373"/>
          </a:xfrm>
        </p:grpSpPr>
        <p:sp>
          <p:nvSpPr>
            <p:cNvPr id="151" name="Google Shape;151;p17"/>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152" name="Google Shape;152;p17"/>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53" name="Google Shape;153;p17"/>
          <p:cNvSpPr/>
          <p:nvPr/>
        </p:nvSpPr>
        <p:spPr>
          <a:xfrm>
            <a:off x="8476713" y="942069"/>
            <a:ext cx="8402863" cy="8402863"/>
          </a:xfrm>
          <a:custGeom>
            <a:rect b="b" l="l" r="r" t="t"/>
            <a:pathLst>
              <a:path extrusionOk="0" h="8402863" w="8402863">
                <a:moveTo>
                  <a:pt x="0" y="0"/>
                </a:moveTo>
                <a:lnTo>
                  <a:pt x="8402863" y="0"/>
                </a:lnTo>
                <a:lnTo>
                  <a:pt x="8402863" y="8402862"/>
                </a:lnTo>
                <a:lnTo>
                  <a:pt x="0" y="8402862"/>
                </a:lnTo>
                <a:lnTo>
                  <a:pt x="0" y="0"/>
                </a:lnTo>
                <a:close/>
              </a:path>
            </a:pathLst>
          </a:custGeom>
          <a:blipFill rotWithShape="1">
            <a:blip r:embed="rId3">
              <a:alphaModFix/>
            </a:blip>
            <a:stretch>
              <a:fillRect b="0" l="0" r="0" t="0"/>
            </a:stretch>
          </a:blipFill>
          <a:ln>
            <a:noFill/>
          </a:ln>
        </p:spPr>
      </p:sp>
      <p:grpSp>
        <p:nvGrpSpPr>
          <p:cNvPr id="154" name="Google Shape;154;p17"/>
          <p:cNvGrpSpPr/>
          <p:nvPr/>
        </p:nvGrpSpPr>
        <p:grpSpPr>
          <a:xfrm>
            <a:off x="9568046" y="1814722"/>
            <a:ext cx="6220198" cy="6438877"/>
            <a:chOff x="0" y="-28575"/>
            <a:chExt cx="812800" cy="841375"/>
          </a:xfrm>
        </p:grpSpPr>
        <p:sp>
          <p:nvSpPr>
            <p:cNvPr id="155" name="Google Shape;155;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31E0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7"/>
            <p:cNvSpPr txBox="1"/>
            <p:nvPr/>
          </p:nvSpPr>
          <p:spPr>
            <a:xfrm>
              <a:off x="76200" y="-28575"/>
              <a:ext cx="660400" cy="765175"/>
            </a:xfrm>
            <a:prstGeom prst="rect">
              <a:avLst/>
            </a:prstGeom>
            <a:noFill/>
            <a:ln>
              <a:noFill/>
            </a:ln>
          </p:spPr>
          <p:txBody>
            <a:bodyPr anchorCtr="0" anchor="ctr" bIns="50800" lIns="50800" spcFirstLastPara="1" rIns="50800" wrap="square" tIns="50800">
              <a:noAutofit/>
            </a:bodyPr>
            <a:lstStyle/>
            <a:p>
              <a:pPr indent="0" lvl="0" marL="0" marR="0" rtl="0" algn="ctr">
                <a:lnSpc>
                  <a:spcPct val="169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pic>
        <p:nvPicPr>
          <p:cNvPr id="157" name="Google Shape;157;p17"/>
          <p:cNvPicPr preferRelativeResize="0"/>
          <p:nvPr/>
        </p:nvPicPr>
        <p:blipFill>
          <a:blip r:embed="rId4">
            <a:alphaModFix/>
          </a:blip>
          <a:stretch>
            <a:fillRect/>
          </a:stretch>
        </p:blipFill>
        <p:spPr>
          <a:xfrm>
            <a:off x="9568050" y="2033400"/>
            <a:ext cx="6220200" cy="6220200"/>
          </a:xfrm>
          <a:prstGeom prst="ellipse">
            <a:avLst/>
          </a:prstGeom>
          <a:noFill/>
          <a:ln>
            <a:noFill/>
          </a:ln>
        </p:spPr>
      </p:pic>
      <p:sp>
        <p:nvSpPr>
          <p:cNvPr id="158" name="Google Shape;158;p17"/>
          <p:cNvSpPr/>
          <p:nvPr/>
        </p:nvSpPr>
        <p:spPr>
          <a:xfrm rot="1677242">
            <a:off x="2046782" y="1100175"/>
            <a:ext cx="3779859" cy="3779859"/>
          </a:xfrm>
          <a:custGeom>
            <a:rect b="b" l="l" r="r" t="t"/>
            <a:pathLst>
              <a:path extrusionOk="0" h="3779859" w="3779859">
                <a:moveTo>
                  <a:pt x="0" y="0"/>
                </a:moveTo>
                <a:lnTo>
                  <a:pt x="3779860" y="0"/>
                </a:lnTo>
                <a:lnTo>
                  <a:pt x="3779860" y="3779860"/>
                </a:lnTo>
                <a:lnTo>
                  <a:pt x="0" y="3779860"/>
                </a:lnTo>
                <a:lnTo>
                  <a:pt x="0" y="0"/>
                </a:lnTo>
                <a:close/>
              </a:path>
            </a:pathLst>
          </a:custGeom>
          <a:blipFill rotWithShape="1">
            <a:blip r:embed="rId5">
              <a:alphaModFix/>
            </a:blip>
            <a:stretch>
              <a:fillRect b="0" l="0" r="0" t="0"/>
            </a:stretch>
          </a:blipFill>
          <a:ln>
            <a:noFill/>
          </a:ln>
        </p:spPr>
      </p:sp>
      <p:sp>
        <p:nvSpPr>
          <p:cNvPr id="159" name="Google Shape;159;p17"/>
          <p:cNvSpPr/>
          <p:nvPr/>
        </p:nvSpPr>
        <p:spPr>
          <a:xfrm>
            <a:off x="15406013" y="7878532"/>
            <a:ext cx="2657762" cy="2184243"/>
          </a:xfrm>
          <a:custGeom>
            <a:rect b="b" l="l" r="r" t="t"/>
            <a:pathLst>
              <a:path extrusionOk="0" h="2184243" w="2657762">
                <a:moveTo>
                  <a:pt x="0" y="0"/>
                </a:moveTo>
                <a:lnTo>
                  <a:pt x="2657762" y="0"/>
                </a:lnTo>
                <a:lnTo>
                  <a:pt x="2657762" y="2184243"/>
                </a:lnTo>
                <a:lnTo>
                  <a:pt x="0" y="2184243"/>
                </a:lnTo>
                <a:lnTo>
                  <a:pt x="0" y="0"/>
                </a:lnTo>
                <a:close/>
              </a:path>
            </a:pathLst>
          </a:custGeom>
          <a:blipFill rotWithShape="1">
            <a:blip r:embed="rId5">
              <a:alphaModFix/>
            </a:blip>
            <a:stretch>
              <a:fillRect b="-73046" l="0" r="-42215" t="0"/>
            </a:stretch>
          </a:blipFill>
          <a:ln>
            <a:noFill/>
          </a:ln>
        </p:spPr>
      </p:sp>
      <p:sp>
        <p:nvSpPr>
          <p:cNvPr id="160" name="Google Shape;160;p17"/>
          <p:cNvSpPr txBox="1"/>
          <p:nvPr/>
        </p:nvSpPr>
        <p:spPr>
          <a:xfrm>
            <a:off x="1028700" y="5478780"/>
            <a:ext cx="7149300" cy="230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WELCOME TO PRESENTATION</a:t>
            </a:r>
            <a:endParaRPr/>
          </a:p>
        </p:txBody>
      </p:sp>
      <p:sp>
        <p:nvSpPr>
          <p:cNvPr id="161" name="Google Shape;161;p17"/>
          <p:cNvSpPr txBox="1"/>
          <p:nvPr/>
        </p:nvSpPr>
        <p:spPr>
          <a:xfrm>
            <a:off x="1028700" y="8071613"/>
            <a:ext cx="4217873" cy="1135760"/>
          </a:xfrm>
          <a:prstGeom prst="rect">
            <a:avLst/>
          </a:prstGeom>
          <a:noFill/>
          <a:ln>
            <a:noFill/>
          </a:ln>
        </p:spPr>
        <p:txBody>
          <a:bodyPr anchorCtr="0" anchor="t" bIns="0" lIns="0" spcFirstLastPara="1" rIns="0" wrap="square" tIns="0">
            <a:spAutoFit/>
          </a:bodyPr>
          <a:lstStyle/>
          <a:p>
            <a:pPr indent="0" lvl="1" marL="0" marR="0" rtl="0" algn="l">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I'm Rain, and I'll be sharing with you my beautiful ideas. Follow me at @reallygreatsite to learn more.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165" name="Shape 165"/>
        <p:cNvGrpSpPr/>
        <p:nvPr/>
      </p:nvGrpSpPr>
      <p:grpSpPr>
        <a:xfrm>
          <a:off x="0" y="0"/>
          <a:ext cx="0" cy="0"/>
          <a:chOff x="0" y="0"/>
          <a:chExt cx="0" cy="0"/>
        </a:xfrm>
      </p:grpSpPr>
      <p:grpSp>
        <p:nvGrpSpPr>
          <p:cNvPr id="166" name="Google Shape;166;p18"/>
          <p:cNvGrpSpPr/>
          <p:nvPr/>
        </p:nvGrpSpPr>
        <p:grpSpPr>
          <a:xfrm>
            <a:off x="224225" y="7234"/>
            <a:ext cx="17839551" cy="10055542"/>
            <a:chOff x="0" y="-57150"/>
            <a:chExt cx="4698483" cy="2648373"/>
          </a:xfrm>
        </p:grpSpPr>
        <p:sp>
          <p:nvSpPr>
            <p:cNvPr id="167" name="Google Shape;167;p18"/>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168" name="Google Shape;168;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69" name="Google Shape;169;p18"/>
          <p:cNvGrpSpPr/>
          <p:nvPr/>
        </p:nvGrpSpPr>
        <p:grpSpPr>
          <a:xfrm rot="2700000">
            <a:off x="9005316" y="3446769"/>
            <a:ext cx="291880" cy="312403"/>
            <a:chOff x="0" y="-57150"/>
            <a:chExt cx="812800" cy="869950"/>
          </a:xfrm>
        </p:grpSpPr>
        <p:sp>
          <p:nvSpPr>
            <p:cNvPr id="170" name="Google Shape;170;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gradFill>
              <a:gsLst>
                <a:gs pos="0">
                  <a:srgbClr val="FBF19D"/>
                </a:gs>
                <a:gs pos="50000">
                  <a:srgbClr val="CDA952"/>
                </a:gs>
                <a:gs pos="100000">
                  <a:srgbClr val="D8AB3D"/>
                </a:gs>
              </a:gsLst>
              <a:lin ang="0" scaled="0"/>
            </a:gradFill>
            <a:ln>
              <a:noFill/>
            </a:ln>
          </p:spPr>
        </p:sp>
        <p:sp>
          <p:nvSpPr>
            <p:cNvPr id="171" name="Google Shape;171;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72" name="Google Shape;172;p18"/>
          <p:cNvGrpSpPr/>
          <p:nvPr/>
        </p:nvGrpSpPr>
        <p:grpSpPr>
          <a:xfrm rot="2700000">
            <a:off x="9005316" y="6456475"/>
            <a:ext cx="291880" cy="312403"/>
            <a:chOff x="0" y="-57150"/>
            <a:chExt cx="812800" cy="869950"/>
          </a:xfrm>
        </p:grpSpPr>
        <p:sp>
          <p:nvSpPr>
            <p:cNvPr id="173" name="Google Shape;173;p18"/>
            <p:cNvSpPr/>
            <p:nvPr/>
          </p:nvSpPr>
          <p:spPr>
            <a:xfrm>
              <a:off x="0" y="0"/>
              <a:ext cx="812800" cy="812800"/>
            </a:xfrm>
            <a:custGeom>
              <a:rect b="b" l="l" r="r" t="t"/>
              <a:pathLst>
                <a:path extrusionOk="0" h="812800" w="812800">
                  <a:moveTo>
                    <a:pt x="0" y="0"/>
                  </a:moveTo>
                  <a:lnTo>
                    <a:pt x="812800" y="0"/>
                  </a:lnTo>
                  <a:lnTo>
                    <a:pt x="812800" y="812800"/>
                  </a:lnTo>
                  <a:lnTo>
                    <a:pt x="0" y="812800"/>
                  </a:lnTo>
                  <a:close/>
                </a:path>
              </a:pathLst>
            </a:custGeom>
            <a:gradFill>
              <a:gsLst>
                <a:gs pos="0">
                  <a:srgbClr val="FBF19D"/>
                </a:gs>
                <a:gs pos="50000">
                  <a:srgbClr val="CDA952"/>
                </a:gs>
                <a:gs pos="100000">
                  <a:srgbClr val="D8AB3D"/>
                </a:gs>
              </a:gsLst>
              <a:lin ang="0" scaled="0"/>
            </a:gradFill>
            <a:ln>
              <a:noFill/>
            </a:ln>
          </p:spPr>
        </p:sp>
        <p:sp>
          <p:nvSpPr>
            <p:cNvPr id="174" name="Google Shape;174;p18"/>
            <p:cNvSpPr txBox="1"/>
            <p:nvPr/>
          </p:nvSpPr>
          <p:spPr>
            <a:xfrm>
              <a:off x="0" y="-57150"/>
              <a:ext cx="812800" cy="869950"/>
            </a:xfrm>
            <a:prstGeom prst="rect">
              <a:avLst/>
            </a:prstGeom>
            <a:noFill/>
            <a:ln>
              <a:noFill/>
            </a:ln>
          </p:spPr>
          <p:txBody>
            <a:bodyPr anchorCtr="0" anchor="ctr" bIns="50800" lIns="50800" spcFirstLastPara="1" rIns="50800" wrap="square" tIns="50800">
              <a:noAutofit/>
            </a:bodyPr>
            <a:lstStyle/>
            <a:p>
              <a:pPr indent="0" lvl="0" marL="0" marR="0" rtl="0" algn="ctr">
                <a:lnSpc>
                  <a:spcPct val="1711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75" name="Google Shape;175;p18"/>
          <p:cNvSpPr/>
          <p:nvPr/>
        </p:nvSpPr>
        <p:spPr>
          <a:xfrm flipH="1" rot="-1678702">
            <a:off x="13985199" y="5013726"/>
            <a:ext cx="2061407" cy="3754218"/>
          </a:xfrm>
          <a:custGeom>
            <a:rect b="b" l="l" r="r" t="t"/>
            <a:pathLst>
              <a:path extrusionOk="0" h="3754218" w="2061407">
                <a:moveTo>
                  <a:pt x="2061408" y="0"/>
                </a:moveTo>
                <a:lnTo>
                  <a:pt x="0" y="0"/>
                </a:lnTo>
                <a:lnTo>
                  <a:pt x="0" y="3754219"/>
                </a:lnTo>
                <a:lnTo>
                  <a:pt x="2061408" y="3754219"/>
                </a:lnTo>
                <a:lnTo>
                  <a:pt x="2061408" y="0"/>
                </a:lnTo>
                <a:close/>
              </a:path>
            </a:pathLst>
          </a:custGeom>
          <a:blipFill rotWithShape="1">
            <a:blip r:embed="rId3">
              <a:alphaModFix/>
            </a:blip>
            <a:stretch>
              <a:fillRect b="0" l="0" r="0" t="0"/>
            </a:stretch>
          </a:blipFill>
          <a:ln>
            <a:noFill/>
          </a:ln>
        </p:spPr>
      </p:sp>
      <p:sp>
        <p:nvSpPr>
          <p:cNvPr id="176" name="Google Shape;176;p18"/>
          <p:cNvSpPr/>
          <p:nvPr/>
        </p:nvSpPr>
        <p:spPr>
          <a:xfrm rot="931610">
            <a:off x="1699894" y="1221409"/>
            <a:ext cx="2040837" cy="3716756"/>
          </a:xfrm>
          <a:custGeom>
            <a:rect b="b" l="l" r="r" t="t"/>
            <a:pathLst>
              <a:path extrusionOk="0" h="3716756" w="2040837">
                <a:moveTo>
                  <a:pt x="0" y="0"/>
                </a:moveTo>
                <a:lnTo>
                  <a:pt x="2040837" y="0"/>
                </a:lnTo>
                <a:lnTo>
                  <a:pt x="2040837" y="3716757"/>
                </a:lnTo>
                <a:lnTo>
                  <a:pt x="0" y="3716757"/>
                </a:lnTo>
                <a:lnTo>
                  <a:pt x="0" y="0"/>
                </a:lnTo>
                <a:close/>
              </a:path>
            </a:pathLst>
          </a:custGeom>
          <a:blipFill rotWithShape="1">
            <a:blip r:embed="rId4">
              <a:alphaModFix/>
            </a:blip>
            <a:stretch>
              <a:fillRect b="0" l="0" r="0" t="0"/>
            </a:stretch>
          </a:blipFill>
          <a:ln>
            <a:noFill/>
          </a:ln>
        </p:spPr>
      </p:sp>
      <p:sp>
        <p:nvSpPr>
          <p:cNvPr id="177" name="Google Shape;177;p18"/>
          <p:cNvSpPr txBox="1"/>
          <p:nvPr/>
        </p:nvSpPr>
        <p:spPr>
          <a:xfrm>
            <a:off x="4349272" y="1727559"/>
            <a:ext cx="9589455" cy="120015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OUR COMPANY</a:t>
            </a:r>
            <a:endParaRPr/>
          </a:p>
        </p:txBody>
      </p:sp>
      <p:sp>
        <p:nvSpPr>
          <p:cNvPr id="178" name="Google Shape;178;p18"/>
          <p:cNvSpPr txBox="1"/>
          <p:nvPr/>
        </p:nvSpPr>
        <p:spPr>
          <a:xfrm>
            <a:off x="6851938" y="7045398"/>
            <a:ext cx="4584125" cy="524002"/>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WHAT WE DO? </a:t>
            </a:r>
            <a:endParaRPr/>
          </a:p>
        </p:txBody>
      </p:sp>
      <p:sp>
        <p:nvSpPr>
          <p:cNvPr id="179" name="Google Shape;179;p18"/>
          <p:cNvSpPr txBox="1"/>
          <p:nvPr/>
        </p:nvSpPr>
        <p:spPr>
          <a:xfrm>
            <a:off x="6851938" y="4007117"/>
            <a:ext cx="4584125" cy="524002"/>
          </a:xfrm>
          <a:prstGeom prst="rect">
            <a:avLst/>
          </a:prstGeom>
          <a:noFill/>
          <a:ln>
            <a:noFill/>
          </a:ln>
        </p:spPr>
        <p:txBody>
          <a:bodyPr anchorCtr="0" anchor="t" bIns="0" lIns="0" spcFirstLastPara="1" rIns="0" wrap="square" tIns="0">
            <a:spAutoFit/>
          </a:bodyPr>
          <a:lstStyle/>
          <a:p>
            <a:pPr indent="0" lvl="1" marL="0" marR="0" rtl="0" algn="ctr">
              <a:lnSpc>
                <a:spcPct val="169026"/>
              </a:lnSpc>
              <a:spcBef>
                <a:spcPts val="0"/>
              </a:spcBef>
              <a:spcAft>
                <a:spcPts val="0"/>
              </a:spcAft>
              <a:buNone/>
            </a:pPr>
            <a:r>
              <a:rPr b="0" i="0" lang="en-US" sz="2599" u="none" cap="none" strike="noStrike">
                <a:solidFill>
                  <a:srgbClr val="FBF19D"/>
                </a:solidFill>
                <a:latin typeface="Poppins SemiBold"/>
                <a:ea typeface="Poppins SemiBold"/>
                <a:cs typeface="Poppins SemiBold"/>
                <a:sym typeface="Poppins SemiBold"/>
              </a:rPr>
              <a:t>WHO WE ARE?</a:t>
            </a:r>
            <a:endParaRPr/>
          </a:p>
        </p:txBody>
      </p:sp>
      <p:sp>
        <p:nvSpPr>
          <p:cNvPr id="180" name="Google Shape;180;p18"/>
          <p:cNvSpPr txBox="1"/>
          <p:nvPr/>
        </p:nvSpPr>
        <p:spPr>
          <a:xfrm>
            <a:off x="6851938" y="4677611"/>
            <a:ext cx="4584125"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Briefly elaborate on</a:t>
            </a:r>
            <a:endParaRPr/>
          </a:p>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what you want to discuss.</a:t>
            </a:r>
            <a:endParaRPr/>
          </a:p>
        </p:txBody>
      </p:sp>
      <p:sp>
        <p:nvSpPr>
          <p:cNvPr id="181" name="Google Shape;181;p18"/>
          <p:cNvSpPr txBox="1"/>
          <p:nvPr/>
        </p:nvSpPr>
        <p:spPr>
          <a:xfrm>
            <a:off x="6851938" y="7715892"/>
            <a:ext cx="4584125" cy="754760"/>
          </a:xfrm>
          <a:prstGeom prst="rect">
            <a:avLst/>
          </a:prstGeom>
          <a:noFill/>
          <a:ln>
            <a:noFill/>
          </a:ln>
        </p:spPr>
        <p:txBody>
          <a:bodyPr anchorCtr="0" anchor="t" bIns="0" lIns="0" spcFirstLastPara="1" rIns="0" wrap="square" tIns="0">
            <a:spAutoFit/>
          </a:bodyPr>
          <a:lstStyle/>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Briefly elaborate on</a:t>
            </a:r>
            <a:endParaRPr/>
          </a:p>
          <a:p>
            <a:pPr indent="0" lvl="1" marL="0" marR="0" rtl="0" algn="ct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what you want to discuss.</a:t>
            </a:r>
            <a:endParaRPr/>
          </a:p>
        </p:txBody>
      </p:sp>
      <p:sp>
        <p:nvSpPr>
          <p:cNvPr id="182" name="Google Shape;182;p18"/>
          <p:cNvSpPr/>
          <p:nvPr/>
        </p:nvSpPr>
        <p:spPr>
          <a:xfrm rot="1343415">
            <a:off x="1657271" y="6693104"/>
            <a:ext cx="3833802" cy="5130391"/>
          </a:xfrm>
          <a:custGeom>
            <a:rect b="b" l="l" r="r" t="t"/>
            <a:pathLst>
              <a:path extrusionOk="0" h="5130391" w="3833802">
                <a:moveTo>
                  <a:pt x="0" y="0"/>
                </a:moveTo>
                <a:lnTo>
                  <a:pt x="3833801" y="0"/>
                </a:lnTo>
                <a:lnTo>
                  <a:pt x="3833801" y="5130392"/>
                </a:lnTo>
                <a:lnTo>
                  <a:pt x="0" y="5130392"/>
                </a:lnTo>
                <a:lnTo>
                  <a:pt x="0" y="0"/>
                </a:lnTo>
                <a:close/>
              </a:path>
            </a:pathLst>
          </a:custGeom>
          <a:blipFill rotWithShape="1">
            <a:blip r:embed="rId5">
              <a:alphaModFix/>
            </a:blip>
            <a:stretch>
              <a:fillRect b="0" l="0" r="0" t="0"/>
            </a:stretch>
          </a:blipFill>
          <a:ln>
            <a:noFill/>
          </a:ln>
        </p:spPr>
      </p:sp>
      <p:sp>
        <p:nvSpPr>
          <p:cNvPr id="183" name="Google Shape;183;p18"/>
          <p:cNvSpPr/>
          <p:nvPr/>
        </p:nvSpPr>
        <p:spPr>
          <a:xfrm rot="10800000">
            <a:off x="13645762" y="224225"/>
            <a:ext cx="3311136" cy="3386002"/>
          </a:xfrm>
          <a:custGeom>
            <a:rect b="b" l="l" r="r" t="t"/>
            <a:pathLst>
              <a:path extrusionOk="0" h="3386002" w="3311136">
                <a:moveTo>
                  <a:pt x="0" y="0"/>
                </a:moveTo>
                <a:lnTo>
                  <a:pt x="3311136" y="0"/>
                </a:lnTo>
                <a:lnTo>
                  <a:pt x="3311136" y="3386001"/>
                </a:lnTo>
                <a:lnTo>
                  <a:pt x="0" y="3386001"/>
                </a:lnTo>
                <a:lnTo>
                  <a:pt x="0" y="0"/>
                </a:lnTo>
                <a:close/>
              </a:path>
            </a:pathLst>
          </a:custGeom>
          <a:blipFill rotWithShape="1">
            <a:blip r:embed="rId6">
              <a:alphaModFix/>
            </a:blip>
            <a:stretch>
              <a:fillRect b="-30541"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2904"/>
        </a:solidFill>
      </p:bgPr>
    </p:bg>
    <p:spTree>
      <p:nvGrpSpPr>
        <p:cNvPr id="187" name="Shape 187"/>
        <p:cNvGrpSpPr/>
        <p:nvPr/>
      </p:nvGrpSpPr>
      <p:grpSpPr>
        <a:xfrm>
          <a:off x="0" y="0"/>
          <a:ext cx="0" cy="0"/>
          <a:chOff x="0" y="0"/>
          <a:chExt cx="0" cy="0"/>
        </a:xfrm>
      </p:grpSpPr>
      <p:grpSp>
        <p:nvGrpSpPr>
          <p:cNvPr id="188" name="Google Shape;188;p19"/>
          <p:cNvGrpSpPr/>
          <p:nvPr/>
        </p:nvGrpSpPr>
        <p:grpSpPr>
          <a:xfrm>
            <a:off x="4876794" y="-1437131"/>
            <a:ext cx="9406677" cy="11771756"/>
            <a:chOff x="0" y="-104775"/>
            <a:chExt cx="685800" cy="858228"/>
          </a:xfrm>
        </p:grpSpPr>
        <p:sp>
          <p:nvSpPr>
            <p:cNvPr id="189" name="Google Shape;189;p19"/>
            <p:cNvSpPr/>
            <p:nvPr/>
          </p:nvSpPr>
          <p:spPr>
            <a:xfrm>
              <a:off x="0" y="0"/>
              <a:ext cx="622207" cy="753453"/>
            </a:xfrm>
            <a:custGeom>
              <a:rect b="b" l="l" r="r" t="t"/>
              <a:pathLst>
                <a:path extrusionOk="0" h="753453" w="622207">
                  <a:moveTo>
                    <a:pt x="203200" y="0"/>
                  </a:moveTo>
                  <a:lnTo>
                    <a:pt x="419007" y="0"/>
                  </a:lnTo>
                  <a:lnTo>
                    <a:pt x="622207" y="753453"/>
                  </a:lnTo>
                  <a:lnTo>
                    <a:pt x="0" y="753453"/>
                  </a:lnTo>
                  <a:lnTo>
                    <a:pt x="203200" y="0"/>
                  </a:lnTo>
                  <a:close/>
                </a:path>
              </a:pathLst>
            </a:custGeom>
            <a:solidFill>
              <a:srgbClr val="031E03"/>
            </a:solidFill>
            <a:ln>
              <a:noFill/>
            </a:ln>
          </p:spPr>
        </p:sp>
        <p:sp>
          <p:nvSpPr>
            <p:cNvPr id="190" name="Google Shape;190;p19"/>
            <p:cNvSpPr txBox="1"/>
            <p:nvPr/>
          </p:nvSpPr>
          <p:spPr>
            <a:xfrm>
              <a:off x="127000" y="-104775"/>
              <a:ext cx="558800" cy="714375"/>
            </a:xfrm>
            <a:prstGeom prst="rect">
              <a:avLst/>
            </a:prstGeom>
            <a:noFill/>
            <a:ln>
              <a:noFill/>
            </a:ln>
          </p:spPr>
          <p:txBody>
            <a:bodyPr anchorCtr="0" anchor="ctr" bIns="50800" lIns="50800" spcFirstLastPara="1" rIns="50800" wrap="square" tIns="50800">
              <a:noAutofit/>
            </a:bodyPr>
            <a:lstStyle/>
            <a:p>
              <a:pPr indent="0" lvl="0" marL="0" marR="0" rtl="0" algn="ctr">
                <a:lnSpc>
                  <a:spcPct val="169000"/>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91" name="Google Shape;191;p19"/>
          <p:cNvSpPr/>
          <p:nvPr/>
        </p:nvSpPr>
        <p:spPr>
          <a:xfrm>
            <a:off x="13759460" y="5143500"/>
            <a:ext cx="4360545" cy="5191125"/>
          </a:xfrm>
          <a:custGeom>
            <a:rect b="b" l="l" r="r" t="t"/>
            <a:pathLst>
              <a:path extrusionOk="0" h="5191125" w="4360545">
                <a:moveTo>
                  <a:pt x="0" y="0"/>
                </a:moveTo>
                <a:lnTo>
                  <a:pt x="4360545" y="0"/>
                </a:lnTo>
                <a:lnTo>
                  <a:pt x="4360545" y="5191125"/>
                </a:lnTo>
                <a:lnTo>
                  <a:pt x="0" y="5191125"/>
                </a:lnTo>
                <a:lnTo>
                  <a:pt x="0" y="0"/>
                </a:lnTo>
                <a:close/>
              </a:path>
            </a:pathLst>
          </a:custGeom>
          <a:blipFill rotWithShape="1">
            <a:blip r:embed="rId3">
              <a:alphaModFix/>
            </a:blip>
            <a:stretch>
              <a:fillRect b="0" l="0" r="0" t="0"/>
            </a:stretch>
          </a:blipFill>
          <a:ln>
            <a:noFill/>
          </a:ln>
        </p:spPr>
      </p:sp>
      <p:sp>
        <p:nvSpPr>
          <p:cNvPr id="192" name="Google Shape;192;p19"/>
          <p:cNvSpPr/>
          <p:nvPr/>
        </p:nvSpPr>
        <p:spPr>
          <a:xfrm>
            <a:off x="1028700" y="6916077"/>
            <a:ext cx="4662625" cy="2890827"/>
          </a:xfrm>
          <a:custGeom>
            <a:rect b="b" l="l" r="r" t="t"/>
            <a:pathLst>
              <a:path extrusionOk="0" h="2890827" w="4662625">
                <a:moveTo>
                  <a:pt x="0" y="0"/>
                </a:moveTo>
                <a:lnTo>
                  <a:pt x="4662625" y="0"/>
                </a:lnTo>
                <a:lnTo>
                  <a:pt x="4662625" y="2890828"/>
                </a:lnTo>
                <a:lnTo>
                  <a:pt x="0" y="2890828"/>
                </a:lnTo>
                <a:lnTo>
                  <a:pt x="0" y="0"/>
                </a:lnTo>
                <a:close/>
              </a:path>
            </a:pathLst>
          </a:custGeom>
          <a:blipFill rotWithShape="1">
            <a:blip r:embed="rId4">
              <a:alphaModFix/>
            </a:blip>
            <a:stretch>
              <a:fillRect b="0" l="0" r="0" t="0"/>
            </a:stretch>
          </a:blipFill>
          <a:ln>
            <a:noFill/>
          </a:ln>
        </p:spPr>
      </p:sp>
      <p:sp>
        <p:nvSpPr>
          <p:cNvPr id="193" name="Google Shape;193;p19"/>
          <p:cNvSpPr/>
          <p:nvPr/>
        </p:nvSpPr>
        <p:spPr>
          <a:xfrm flipH="1" rot="10800000">
            <a:off x="465299" y="396941"/>
            <a:ext cx="4411494" cy="4411494"/>
          </a:xfrm>
          <a:custGeom>
            <a:rect b="b" l="l" r="r" t="t"/>
            <a:pathLst>
              <a:path extrusionOk="0" h="4411494" w="4411494">
                <a:moveTo>
                  <a:pt x="0" y="4411495"/>
                </a:moveTo>
                <a:lnTo>
                  <a:pt x="4411495" y="4411495"/>
                </a:lnTo>
                <a:lnTo>
                  <a:pt x="4411495" y="0"/>
                </a:lnTo>
                <a:lnTo>
                  <a:pt x="0" y="0"/>
                </a:lnTo>
                <a:lnTo>
                  <a:pt x="0" y="4411495"/>
                </a:lnTo>
                <a:close/>
              </a:path>
            </a:pathLst>
          </a:custGeom>
          <a:blipFill rotWithShape="1">
            <a:blip r:embed="rId5">
              <a:alphaModFix/>
            </a:blip>
            <a:stretch>
              <a:fillRect b="0" l="0" r="0" t="0"/>
            </a:stretch>
          </a:blipFill>
          <a:ln>
            <a:noFill/>
          </a:ln>
        </p:spPr>
      </p:sp>
      <p:sp>
        <p:nvSpPr>
          <p:cNvPr id="194" name="Google Shape;194;p19"/>
          <p:cNvSpPr/>
          <p:nvPr/>
        </p:nvSpPr>
        <p:spPr>
          <a:xfrm rot="10800000">
            <a:off x="13411206" y="396941"/>
            <a:ext cx="4411494" cy="4411494"/>
          </a:xfrm>
          <a:custGeom>
            <a:rect b="b" l="l" r="r" t="t"/>
            <a:pathLst>
              <a:path extrusionOk="0" h="4411494" w="4411494">
                <a:moveTo>
                  <a:pt x="4411495" y="4411495"/>
                </a:moveTo>
                <a:lnTo>
                  <a:pt x="0" y="4411495"/>
                </a:lnTo>
                <a:lnTo>
                  <a:pt x="0" y="0"/>
                </a:lnTo>
                <a:lnTo>
                  <a:pt x="4411495" y="0"/>
                </a:lnTo>
                <a:lnTo>
                  <a:pt x="4411495" y="4411495"/>
                </a:lnTo>
                <a:close/>
              </a:path>
            </a:pathLst>
          </a:custGeom>
          <a:blipFill rotWithShape="1">
            <a:blip r:embed="rId5">
              <a:alphaModFix/>
            </a:blip>
            <a:stretch>
              <a:fillRect b="0" l="0" r="0" t="0"/>
            </a:stretch>
          </a:blipFill>
          <a:ln>
            <a:noFill/>
          </a:ln>
        </p:spPr>
      </p:sp>
      <p:sp>
        <p:nvSpPr>
          <p:cNvPr id="195" name="Google Shape;195;p19"/>
          <p:cNvSpPr txBox="1"/>
          <p:nvPr/>
        </p:nvSpPr>
        <p:spPr>
          <a:xfrm>
            <a:off x="11223329" y="4029134"/>
            <a:ext cx="4584125" cy="524002"/>
          </a:xfrm>
          <a:prstGeom prst="rect">
            <a:avLst/>
          </a:prstGeom>
          <a:noFill/>
          <a:ln>
            <a:noFill/>
          </a:ln>
        </p:spPr>
        <p:txBody>
          <a:bodyPr anchorCtr="0" anchor="t" bIns="0" lIns="0" spcFirstLastPara="1" rIns="0" wrap="square" tIns="0">
            <a:spAutoFit/>
          </a:bodyPr>
          <a:lstStyle/>
          <a:p>
            <a:pPr indent="0" lvl="1" marL="0" marR="0" rtl="0" algn="r">
              <a:lnSpc>
                <a:spcPct val="169026"/>
              </a:lnSpc>
              <a:spcBef>
                <a:spcPts val="0"/>
              </a:spcBef>
              <a:spcAft>
                <a:spcPts val="0"/>
              </a:spcAft>
              <a:buNone/>
            </a:pPr>
            <a:r>
              <a:rPr b="1" i="0" lang="en-US" sz="2599" u="none" cap="none" strike="noStrike">
                <a:solidFill>
                  <a:srgbClr val="FBF19D"/>
                </a:solidFill>
                <a:latin typeface="Poppins"/>
                <a:ea typeface="Poppins"/>
                <a:cs typeface="Poppins"/>
                <a:sym typeface="Poppins"/>
              </a:rPr>
              <a:t>JOHN DOE</a:t>
            </a:r>
            <a:endParaRPr/>
          </a:p>
        </p:txBody>
      </p:sp>
      <p:sp>
        <p:nvSpPr>
          <p:cNvPr id="196" name="Google Shape;196;p19"/>
          <p:cNvSpPr txBox="1"/>
          <p:nvPr/>
        </p:nvSpPr>
        <p:spPr>
          <a:xfrm>
            <a:off x="12546803" y="4699628"/>
            <a:ext cx="3260651" cy="754760"/>
          </a:xfrm>
          <a:prstGeom prst="rect">
            <a:avLst/>
          </a:prstGeom>
          <a:noFill/>
          <a:ln>
            <a:noFill/>
          </a:ln>
        </p:spPr>
        <p:txBody>
          <a:bodyPr anchorCtr="0" anchor="t" bIns="0" lIns="0" spcFirstLastPara="1" rIns="0" wrap="square" tIns="0">
            <a:spAutoFit/>
          </a:bodyPr>
          <a:lstStyle/>
          <a:p>
            <a:pPr indent="0" lvl="1" marL="0" marR="0" rtl="0" algn="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Briefly elaborate on</a:t>
            </a:r>
            <a:endParaRPr/>
          </a:p>
          <a:p>
            <a:pPr indent="0" lvl="1" marL="0" marR="0" rtl="0" algn="r">
              <a:lnSpc>
                <a:spcPct val="169000"/>
              </a:lnSpc>
              <a:spcBef>
                <a:spcPts val="0"/>
              </a:spcBef>
              <a:spcAft>
                <a:spcPts val="0"/>
              </a:spcAft>
              <a:buNone/>
            </a:pPr>
            <a:r>
              <a:rPr b="0" i="0" lang="en-US" sz="1800" u="none" cap="none" strike="noStrike">
                <a:solidFill>
                  <a:srgbClr val="FBF19D"/>
                </a:solidFill>
                <a:latin typeface="Poppins"/>
                <a:ea typeface="Poppins"/>
                <a:cs typeface="Poppins"/>
                <a:sym typeface="Poppins"/>
              </a:rPr>
              <a:t>what you want to discuss.</a:t>
            </a:r>
            <a:endParaRPr/>
          </a:p>
        </p:txBody>
      </p:sp>
      <p:sp>
        <p:nvSpPr>
          <p:cNvPr id="197" name="Google Shape;197;p19"/>
          <p:cNvSpPr txBox="1"/>
          <p:nvPr/>
        </p:nvSpPr>
        <p:spPr>
          <a:xfrm>
            <a:off x="1646242" y="3608286"/>
            <a:ext cx="5185200" cy="230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OUR</a:t>
            </a:r>
            <a:endParaRPr/>
          </a:p>
          <a:p>
            <a:pPr indent="0" lvl="0" marL="0" marR="0" rtl="0" algn="l">
              <a:lnSpc>
                <a:spcPct val="100000"/>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FOUNDER</a:t>
            </a:r>
            <a:endParaRPr/>
          </a:p>
        </p:txBody>
      </p:sp>
      <p:pic>
        <p:nvPicPr>
          <p:cNvPr id="198" name="Google Shape;198;p19"/>
          <p:cNvPicPr preferRelativeResize="0"/>
          <p:nvPr/>
        </p:nvPicPr>
        <p:blipFill rotWithShape="1">
          <a:blip r:embed="rId6">
            <a:alphaModFix/>
          </a:blip>
          <a:srcRect b="30439" l="9203" r="50321" t="637"/>
          <a:stretch/>
        </p:blipFill>
        <p:spPr>
          <a:xfrm>
            <a:off x="5693207" y="2530746"/>
            <a:ext cx="6901586" cy="7834061"/>
          </a:xfrm>
          <a:prstGeom prst="rect">
            <a:avLst/>
          </a:prstGeom>
          <a:noFill/>
          <a:ln>
            <a:noFill/>
          </a:ln>
        </p:spPr>
      </p:pic>
      <p:sp>
        <p:nvSpPr>
          <p:cNvPr id="199" name="Google Shape;199;p19"/>
          <p:cNvSpPr/>
          <p:nvPr/>
        </p:nvSpPr>
        <p:spPr>
          <a:xfrm rot="10800000">
            <a:off x="13380806" y="396941"/>
            <a:ext cx="4411494" cy="4411494"/>
          </a:xfrm>
          <a:custGeom>
            <a:rect b="b" l="l" r="r" t="t"/>
            <a:pathLst>
              <a:path extrusionOk="0" h="4411494" w="4411494">
                <a:moveTo>
                  <a:pt x="4411495" y="4411495"/>
                </a:moveTo>
                <a:lnTo>
                  <a:pt x="0" y="4411495"/>
                </a:lnTo>
                <a:lnTo>
                  <a:pt x="0" y="0"/>
                </a:lnTo>
                <a:lnTo>
                  <a:pt x="4411495" y="0"/>
                </a:lnTo>
                <a:lnTo>
                  <a:pt x="4411495" y="4411495"/>
                </a:lnTo>
                <a:close/>
              </a:path>
            </a:pathLst>
          </a:custGeom>
          <a:blipFill rotWithShape="1">
            <a:blip r:embed="rId5">
              <a:alphaModFix/>
            </a:blip>
            <a:stretch>
              <a:fillRect b="0" l="0" r="0" t="0"/>
            </a:stretch>
          </a:blipFill>
          <a:ln>
            <a:noFill/>
          </a:ln>
        </p:spPr>
      </p:sp>
      <p:pic>
        <p:nvPicPr>
          <p:cNvPr id="200" name="Google Shape;200;p19"/>
          <p:cNvPicPr preferRelativeResize="0"/>
          <p:nvPr/>
        </p:nvPicPr>
        <p:blipFill>
          <a:blip r:embed="rId7">
            <a:alphaModFix/>
          </a:blip>
          <a:stretch>
            <a:fillRect/>
          </a:stretch>
        </p:blipFill>
        <p:spPr>
          <a:xfrm>
            <a:off x="4480124" y="-119025"/>
            <a:ext cx="9327751" cy="34467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gradFill>
          <a:gsLst>
            <a:gs pos="0">
              <a:srgbClr val="FBF19D"/>
            </a:gs>
            <a:gs pos="20000">
              <a:srgbClr val="D8AB3D"/>
            </a:gs>
            <a:gs pos="40000">
              <a:srgbClr val="FBF19D"/>
            </a:gs>
            <a:gs pos="60000">
              <a:srgbClr val="D8AB3C"/>
            </a:gs>
            <a:gs pos="80000">
              <a:srgbClr val="FCF29D"/>
            </a:gs>
            <a:gs pos="100000">
              <a:srgbClr val="D8AB3C"/>
            </a:gs>
          </a:gsLst>
          <a:path path="circle">
            <a:fillToRect b="100%" r="100%"/>
          </a:path>
          <a:tileRect l="-100%" t="-100%"/>
        </a:gradFill>
      </p:bgPr>
    </p:bg>
    <p:spTree>
      <p:nvGrpSpPr>
        <p:cNvPr id="204" name="Shape 204"/>
        <p:cNvGrpSpPr/>
        <p:nvPr/>
      </p:nvGrpSpPr>
      <p:grpSpPr>
        <a:xfrm>
          <a:off x="0" y="0"/>
          <a:ext cx="0" cy="0"/>
          <a:chOff x="0" y="0"/>
          <a:chExt cx="0" cy="0"/>
        </a:xfrm>
      </p:grpSpPr>
      <p:grpSp>
        <p:nvGrpSpPr>
          <p:cNvPr id="205" name="Google Shape;205;p20"/>
          <p:cNvGrpSpPr/>
          <p:nvPr/>
        </p:nvGrpSpPr>
        <p:grpSpPr>
          <a:xfrm>
            <a:off x="224225" y="-282088"/>
            <a:ext cx="17839551" cy="10344864"/>
            <a:chOff x="0" y="-133350"/>
            <a:chExt cx="4698483" cy="2724573"/>
          </a:xfrm>
        </p:grpSpPr>
        <p:sp>
          <p:nvSpPr>
            <p:cNvPr id="206" name="Google Shape;206;p20"/>
            <p:cNvSpPr/>
            <p:nvPr/>
          </p:nvSpPr>
          <p:spPr>
            <a:xfrm>
              <a:off x="0" y="0"/>
              <a:ext cx="4698483" cy="2591223"/>
            </a:xfrm>
            <a:custGeom>
              <a:rect b="b" l="l" r="r" t="t"/>
              <a:pathLst>
                <a:path extrusionOk="0" h="2591223" w="4698483">
                  <a:moveTo>
                    <a:pt x="0" y="0"/>
                  </a:moveTo>
                  <a:lnTo>
                    <a:pt x="4698483" y="0"/>
                  </a:lnTo>
                  <a:lnTo>
                    <a:pt x="4698483" y="2591223"/>
                  </a:lnTo>
                  <a:lnTo>
                    <a:pt x="0" y="2591223"/>
                  </a:lnTo>
                  <a:close/>
                </a:path>
              </a:pathLst>
            </a:custGeom>
            <a:solidFill>
              <a:srgbClr val="042904"/>
            </a:solidFill>
            <a:ln>
              <a:noFill/>
            </a:ln>
          </p:spPr>
        </p:sp>
        <p:sp>
          <p:nvSpPr>
            <p:cNvPr id="207" name="Google Shape;207;p20"/>
            <p:cNvSpPr txBox="1"/>
            <p:nvPr/>
          </p:nvSpPr>
          <p:spPr>
            <a:xfrm>
              <a:off x="0" y="-133350"/>
              <a:ext cx="812800" cy="946150"/>
            </a:xfrm>
            <a:prstGeom prst="rect">
              <a:avLst/>
            </a:prstGeom>
            <a:noFill/>
            <a:ln>
              <a:noFill/>
            </a:ln>
          </p:spPr>
          <p:txBody>
            <a:bodyPr anchorCtr="0" anchor="ctr" bIns="50800" lIns="50800" spcFirstLastPara="1" rIns="50800" wrap="square" tIns="50800">
              <a:noAutofit/>
            </a:bodyPr>
            <a:lstStyle/>
            <a:p>
              <a:pPr indent="0" lvl="1" marL="0" marR="0" rtl="0" algn="ctr">
                <a:lnSpc>
                  <a:spcPct val="244055"/>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08" name="Google Shape;208;p20"/>
          <p:cNvSpPr txBox="1"/>
          <p:nvPr/>
        </p:nvSpPr>
        <p:spPr>
          <a:xfrm>
            <a:off x="1166422" y="962025"/>
            <a:ext cx="5260362" cy="1200150"/>
          </a:xfrm>
          <a:prstGeom prst="rect">
            <a:avLst/>
          </a:prstGeom>
          <a:noFill/>
          <a:ln>
            <a:noFill/>
          </a:ln>
        </p:spPr>
        <p:txBody>
          <a:bodyPr anchorCtr="0" anchor="t" bIns="0" lIns="0" spcFirstLastPara="1" rIns="0" wrap="square" tIns="0">
            <a:spAutoFit/>
          </a:bodyPr>
          <a:lstStyle/>
          <a:p>
            <a:pPr indent="0" lvl="0" marL="0" marR="0" rtl="0" algn="l">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MISSION</a:t>
            </a:r>
            <a:endParaRPr/>
          </a:p>
        </p:txBody>
      </p:sp>
      <p:sp>
        <p:nvSpPr>
          <p:cNvPr id="209" name="Google Shape;209;p20"/>
          <p:cNvSpPr txBox="1"/>
          <p:nvPr/>
        </p:nvSpPr>
        <p:spPr>
          <a:xfrm>
            <a:off x="11998938" y="5784633"/>
            <a:ext cx="5260362" cy="1200150"/>
          </a:xfrm>
          <a:prstGeom prst="rect">
            <a:avLst/>
          </a:prstGeom>
          <a:noFill/>
          <a:ln>
            <a:noFill/>
          </a:ln>
        </p:spPr>
        <p:txBody>
          <a:bodyPr anchorCtr="0" anchor="t" bIns="0" lIns="0" spcFirstLastPara="1" rIns="0" wrap="square" tIns="0">
            <a:spAutoFit/>
          </a:bodyPr>
          <a:lstStyle/>
          <a:p>
            <a:pPr indent="0" lvl="0" marL="0" marR="0" rtl="0" algn="r">
              <a:lnSpc>
                <a:spcPct val="120002"/>
              </a:lnSpc>
              <a:spcBef>
                <a:spcPts val="0"/>
              </a:spcBef>
              <a:spcAft>
                <a:spcPts val="0"/>
              </a:spcAft>
              <a:buNone/>
            </a:pPr>
            <a:r>
              <a:rPr b="0" i="0" lang="en-US" sz="7499" u="none" cap="none" strike="noStrike">
                <a:solidFill>
                  <a:srgbClr val="D8AB3D"/>
                </a:solidFill>
                <a:latin typeface="Poppins ExtraLight"/>
                <a:ea typeface="Poppins ExtraLight"/>
                <a:cs typeface="Poppins ExtraLight"/>
                <a:sym typeface="Poppins ExtraLight"/>
              </a:rPr>
              <a:t>VISION</a:t>
            </a:r>
            <a:endParaRPr/>
          </a:p>
        </p:txBody>
      </p:sp>
      <p:sp>
        <p:nvSpPr>
          <p:cNvPr id="210" name="Google Shape;210;p20"/>
          <p:cNvSpPr/>
          <p:nvPr/>
        </p:nvSpPr>
        <p:spPr>
          <a:xfrm>
            <a:off x="1028700" y="2279280"/>
            <a:ext cx="5050397" cy="257111"/>
          </a:xfrm>
          <a:custGeom>
            <a:rect b="b" l="l" r="r" t="t"/>
            <a:pathLst>
              <a:path extrusionOk="0" h="257111" w="5050397">
                <a:moveTo>
                  <a:pt x="0" y="0"/>
                </a:moveTo>
                <a:lnTo>
                  <a:pt x="5050397" y="0"/>
                </a:lnTo>
                <a:lnTo>
                  <a:pt x="5050397" y="257111"/>
                </a:lnTo>
                <a:lnTo>
                  <a:pt x="0" y="257111"/>
                </a:lnTo>
                <a:lnTo>
                  <a:pt x="0" y="0"/>
                </a:lnTo>
                <a:close/>
              </a:path>
            </a:pathLst>
          </a:custGeom>
          <a:blipFill rotWithShape="1">
            <a:blip r:embed="rId3">
              <a:alphaModFix/>
            </a:blip>
            <a:stretch>
              <a:fillRect b="0" l="0" r="0" t="0"/>
            </a:stretch>
          </a:blipFill>
          <a:ln>
            <a:noFill/>
          </a:ln>
        </p:spPr>
      </p:sp>
      <p:sp>
        <p:nvSpPr>
          <p:cNvPr id="211" name="Google Shape;211;p20"/>
          <p:cNvSpPr/>
          <p:nvPr/>
        </p:nvSpPr>
        <p:spPr>
          <a:xfrm>
            <a:off x="12208903" y="7101888"/>
            <a:ext cx="5050397" cy="257111"/>
          </a:xfrm>
          <a:custGeom>
            <a:rect b="b" l="l" r="r" t="t"/>
            <a:pathLst>
              <a:path extrusionOk="0" h="257111" w="5050397">
                <a:moveTo>
                  <a:pt x="0" y="0"/>
                </a:moveTo>
                <a:lnTo>
                  <a:pt x="5050397" y="0"/>
                </a:lnTo>
                <a:lnTo>
                  <a:pt x="5050397" y="257111"/>
                </a:lnTo>
                <a:lnTo>
                  <a:pt x="0" y="257111"/>
                </a:lnTo>
                <a:lnTo>
                  <a:pt x="0" y="0"/>
                </a:lnTo>
                <a:close/>
              </a:path>
            </a:pathLst>
          </a:custGeom>
          <a:blipFill rotWithShape="1">
            <a:blip r:embed="rId3">
              <a:alphaModFix/>
            </a:blip>
            <a:stretch>
              <a:fillRect b="0" l="0" r="0" t="0"/>
            </a:stretch>
          </a:blipFill>
          <a:ln>
            <a:noFill/>
          </a:ln>
        </p:spPr>
      </p:sp>
      <p:pic>
        <p:nvPicPr>
          <p:cNvPr id="212" name="Google Shape;212;p20"/>
          <p:cNvPicPr preferRelativeResize="0"/>
          <p:nvPr/>
        </p:nvPicPr>
        <p:blipFill rotWithShape="1">
          <a:blip r:embed="rId4">
            <a:alphaModFix/>
          </a:blip>
          <a:srcRect b="31604" l="0" r="0" t="50081"/>
          <a:stretch/>
        </p:blipFill>
        <p:spPr>
          <a:xfrm>
            <a:off x="5670239" y="995173"/>
            <a:ext cx="12403062" cy="3406992"/>
          </a:xfrm>
          <a:prstGeom prst="rect">
            <a:avLst/>
          </a:prstGeom>
          <a:noFill/>
          <a:ln>
            <a:noFill/>
          </a:ln>
        </p:spPr>
      </p:pic>
      <p:pic>
        <p:nvPicPr>
          <p:cNvPr id="213" name="Google Shape;213;p20"/>
          <p:cNvPicPr preferRelativeResize="0"/>
          <p:nvPr/>
        </p:nvPicPr>
        <p:blipFill rotWithShape="1">
          <a:blip r:embed="rId5">
            <a:alphaModFix/>
          </a:blip>
          <a:srcRect b="39012" l="0" r="0" t="39012"/>
          <a:stretch/>
        </p:blipFill>
        <p:spPr>
          <a:xfrm>
            <a:off x="215728" y="5851308"/>
            <a:ext cx="12403062" cy="3406992"/>
          </a:xfrm>
          <a:prstGeom prst="rect">
            <a:avLst/>
          </a:prstGeom>
          <a:noFill/>
          <a:ln>
            <a:noFill/>
          </a:ln>
        </p:spPr>
      </p:pic>
      <p:sp>
        <p:nvSpPr>
          <p:cNvPr id="214" name="Google Shape;214;p20"/>
          <p:cNvSpPr txBox="1"/>
          <p:nvPr/>
        </p:nvSpPr>
        <p:spPr>
          <a:xfrm>
            <a:off x="1166422" y="2834870"/>
            <a:ext cx="3966000" cy="1357500"/>
          </a:xfrm>
          <a:prstGeom prst="rect">
            <a:avLst/>
          </a:prstGeom>
          <a:noFill/>
          <a:ln>
            <a:noFill/>
          </a:ln>
        </p:spPr>
        <p:txBody>
          <a:bodyPr anchorCtr="0" anchor="t" bIns="0" lIns="0" spcFirstLastPara="1" rIns="0" wrap="square" tIns="0">
            <a:spAutoFit/>
          </a:bodyPr>
          <a:lstStyle/>
          <a:p>
            <a:pPr indent="0" lvl="1" marL="0" marR="0" rtl="0" algn="l">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Lorem ipsum dolor sit amet, consectetur adipiscing elit, sed do eiusmod tempor incididunt ut labore et dolore magna aliqua.</a:t>
            </a:r>
            <a:endParaRPr/>
          </a:p>
        </p:txBody>
      </p:sp>
      <p:sp>
        <p:nvSpPr>
          <p:cNvPr id="215" name="Google Shape;215;p20"/>
          <p:cNvSpPr txBox="1"/>
          <p:nvPr/>
        </p:nvSpPr>
        <p:spPr>
          <a:xfrm>
            <a:off x="13247456" y="7657479"/>
            <a:ext cx="4011900" cy="1357500"/>
          </a:xfrm>
          <a:prstGeom prst="rect">
            <a:avLst/>
          </a:prstGeom>
          <a:noFill/>
          <a:ln>
            <a:noFill/>
          </a:ln>
        </p:spPr>
        <p:txBody>
          <a:bodyPr anchorCtr="0" anchor="t" bIns="0" lIns="0" spcFirstLastPara="1" rIns="0" wrap="square" tIns="0">
            <a:spAutoFit/>
          </a:bodyPr>
          <a:lstStyle/>
          <a:p>
            <a:pPr indent="0" lvl="1" marL="0" marR="0" rtl="0" algn="r">
              <a:lnSpc>
                <a:spcPct val="130000"/>
              </a:lnSpc>
              <a:spcBef>
                <a:spcPts val="0"/>
              </a:spcBef>
              <a:spcAft>
                <a:spcPts val="0"/>
              </a:spcAft>
              <a:buNone/>
            </a:pPr>
            <a:r>
              <a:rPr b="0" i="0" lang="en-US" sz="1800" u="none" cap="none" strike="noStrike">
                <a:solidFill>
                  <a:srgbClr val="FBF19D"/>
                </a:solidFill>
                <a:latin typeface="Poppins"/>
                <a:ea typeface="Poppins"/>
                <a:cs typeface="Poppins"/>
                <a:sym typeface="Poppins"/>
              </a:rPr>
              <a:t>Lorem ipsum dolor sit amet, consectetur adipiscing elit, sed do eiusmod tempor incididunt ut labore et dolore magna aliqua.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42904"/>
        </a:solidFill>
      </p:bgPr>
    </p:bg>
    <p:spTree>
      <p:nvGrpSpPr>
        <p:cNvPr id="219" name="Shape 219"/>
        <p:cNvGrpSpPr/>
        <p:nvPr/>
      </p:nvGrpSpPr>
      <p:grpSpPr>
        <a:xfrm>
          <a:off x="0" y="0"/>
          <a:ext cx="0" cy="0"/>
          <a:chOff x="0" y="0"/>
          <a:chExt cx="0" cy="0"/>
        </a:xfrm>
      </p:grpSpPr>
      <p:sp>
        <p:nvSpPr>
          <p:cNvPr id="220" name="Google Shape;220;p21"/>
          <p:cNvSpPr/>
          <p:nvPr/>
        </p:nvSpPr>
        <p:spPr>
          <a:xfrm>
            <a:off x="393581" y="6549610"/>
            <a:ext cx="3422177" cy="3440946"/>
          </a:xfrm>
          <a:custGeom>
            <a:rect b="b" l="l" r="r" t="t"/>
            <a:pathLst>
              <a:path extrusionOk="0" h="3440946" w="3422177">
                <a:moveTo>
                  <a:pt x="0" y="0"/>
                </a:moveTo>
                <a:lnTo>
                  <a:pt x="3422177" y="0"/>
                </a:lnTo>
                <a:lnTo>
                  <a:pt x="3422177" y="3440946"/>
                </a:lnTo>
                <a:lnTo>
                  <a:pt x="0" y="3440946"/>
                </a:lnTo>
                <a:lnTo>
                  <a:pt x="0" y="0"/>
                </a:lnTo>
                <a:close/>
              </a:path>
            </a:pathLst>
          </a:custGeom>
          <a:blipFill rotWithShape="1">
            <a:blip r:embed="rId3">
              <a:alphaModFix/>
            </a:blip>
            <a:stretch>
              <a:fillRect b="0" l="0" r="0" t="0"/>
            </a:stretch>
          </a:blipFill>
          <a:ln>
            <a:noFill/>
          </a:ln>
        </p:spPr>
      </p:sp>
      <p:sp>
        <p:nvSpPr>
          <p:cNvPr id="221" name="Google Shape;221;p21"/>
          <p:cNvSpPr/>
          <p:nvPr/>
        </p:nvSpPr>
        <p:spPr>
          <a:xfrm flipH="1" rot="10800000">
            <a:off x="393581" y="263730"/>
            <a:ext cx="3422177" cy="3440946"/>
          </a:xfrm>
          <a:custGeom>
            <a:rect b="b" l="l" r="r" t="t"/>
            <a:pathLst>
              <a:path extrusionOk="0" h="3440946" w="3422177">
                <a:moveTo>
                  <a:pt x="0" y="3440945"/>
                </a:moveTo>
                <a:lnTo>
                  <a:pt x="3422177" y="3440945"/>
                </a:lnTo>
                <a:lnTo>
                  <a:pt x="3422177" y="0"/>
                </a:lnTo>
                <a:lnTo>
                  <a:pt x="0" y="0"/>
                </a:lnTo>
                <a:lnTo>
                  <a:pt x="0" y="3440945"/>
                </a:lnTo>
                <a:close/>
              </a:path>
            </a:pathLst>
          </a:custGeom>
          <a:blipFill rotWithShape="1">
            <a:blip r:embed="rId3">
              <a:alphaModFix/>
            </a:blip>
            <a:stretch>
              <a:fillRect b="0" l="0" r="0" t="0"/>
            </a:stretch>
          </a:blipFill>
          <a:ln>
            <a:noFill/>
          </a:ln>
        </p:spPr>
      </p:sp>
      <p:sp>
        <p:nvSpPr>
          <p:cNvPr id="222" name="Google Shape;222;p21"/>
          <p:cNvSpPr/>
          <p:nvPr/>
        </p:nvSpPr>
        <p:spPr>
          <a:xfrm flipH="1">
            <a:off x="14472242" y="6549610"/>
            <a:ext cx="3422177" cy="3440946"/>
          </a:xfrm>
          <a:custGeom>
            <a:rect b="b" l="l" r="r" t="t"/>
            <a:pathLst>
              <a:path extrusionOk="0" h="3440946" w="3422177">
                <a:moveTo>
                  <a:pt x="3422177" y="0"/>
                </a:moveTo>
                <a:lnTo>
                  <a:pt x="0" y="0"/>
                </a:lnTo>
                <a:lnTo>
                  <a:pt x="0" y="3440946"/>
                </a:lnTo>
                <a:lnTo>
                  <a:pt x="3422177" y="3440946"/>
                </a:lnTo>
                <a:lnTo>
                  <a:pt x="3422177" y="0"/>
                </a:lnTo>
                <a:close/>
              </a:path>
            </a:pathLst>
          </a:custGeom>
          <a:blipFill rotWithShape="1">
            <a:blip r:embed="rId3">
              <a:alphaModFix/>
            </a:blip>
            <a:stretch>
              <a:fillRect b="0" l="0" r="0" t="0"/>
            </a:stretch>
          </a:blipFill>
          <a:ln>
            <a:noFill/>
          </a:ln>
        </p:spPr>
      </p:sp>
      <p:sp>
        <p:nvSpPr>
          <p:cNvPr id="223" name="Google Shape;223;p21"/>
          <p:cNvSpPr/>
          <p:nvPr/>
        </p:nvSpPr>
        <p:spPr>
          <a:xfrm rot="10800000">
            <a:off x="14472242" y="263730"/>
            <a:ext cx="3422177" cy="3440946"/>
          </a:xfrm>
          <a:custGeom>
            <a:rect b="b" l="l" r="r" t="t"/>
            <a:pathLst>
              <a:path extrusionOk="0" h="3440946" w="3422177">
                <a:moveTo>
                  <a:pt x="3422177" y="3440945"/>
                </a:moveTo>
                <a:lnTo>
                  <a:pt x="0" y="3440945"/>
                </a:lnTo>
                <a:lnTo>
                  <a:pt x="0" y="0"/>
                </a:lnTo>
                <a:lnTo>
                  <a:pt x="3422177" y="0"/>
                </a:lnTo>
                <a:lnTo>
                  <a:pt x="3422177" y="3440945"/>
                </a:lnTo>
                <a:close/>
              </a:path>
            </a:pathLst>
          </a:custGeom>
          <a:blipFill rotWithShape="1">
            <a:blip r:embed="rId3">
              <a:alphaModFix/>
            </a:blip>
            <a:stretch>
              <a:fillRect b="0" l="0" r="0" t="0"/>
            </a:stretch>
          </a:blipFill>
          <a:ln>
            <a:noFill/>
          </a:ln>
        </p:spPr>
      </p:sp>
      <p:sp>
        <p:nvSpPr>
          <p:cNvPr id="224" name="Google Shape;224;p21"/>
          <p:cNvSpPr txBox="1"/>
          <p:nvPr/>
        </p:nvSpPr>
        <p:spPr>
          <a:xfrm>
            <a:off x="1028700" y="4352375"/>
            <a:ext cx="16230600" cy="287655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17825" u="none" cap="none" strike="noStrike">
                <a:solidFill>
                  <a:srgbClr val="D8AB3D"/>
                </a:solidFill>
                <a:latin typeface="Poppins Thin"/>
                <a:ea typeface="Poppins Thin"/>
                <a:cs typeface="Poppins Thin"/>
                <a:sym typeface="Poppins Thin"/>
              </a:rPr>
              <a:t>Our Projects</a:t>
            </a:r>
            <a:endParaRPr/>
          </a:p>
        </p:txBody>
      </p:sp>
      <p:sp>
        <p:nvSpPr>
          <p:cNvPr id="225" name="Google Shape;225;p21"/>
          <p:cNvSpPr txBox="1"/>
          <p:nvPr/>
        </p:nvSpPr>
        <p:spPr>
          <a:xfrm>
            <a:off x="6483629" y="7981731"/>
            <a:ext cx="5320741" cy="325755"/>
          </a:xfrm>
          <a:prstGeom prst="rect">
            <a:avLst/>
          </a:prstGeom>
          <a:noFill/>
          <a:ln>
            <a:noFill/>
          </a:ln>
        </p:spPr>
        <p:txBody>
          <a:bodyPr anchorCtr="0" anchor="t" bIns="0" lIns="0" spcFirstLastPara="1" rIns="0" wrap="square" tIns="0">
            <a:spAutoFit/>
          </a:bodyPr>
          <a:lstStyle/>
          <a:p>
            <a:pPr indent="0" lvl="1" marL="0" marR="0" rtl="0" algn="ctr">
              <a:lnSpc>
                <a:spcPct val="140000"/>
              </a:lnSpc>
              <a:spcBef>
                <a:spcPts val="0"/>
              </a:spcBef>
              <a:spcAft>
                <a:spcPts val="0"/>
              </a:spcAft>
              <a:buNone/>
            </a:pPr>
            <a:r>
              <a:rPr b="0" i="0" lang="en-US" sz="1800" u="none" cap="none" strike="noStrike">
                <a:solidFill>
                  <a:srgbClr val="FBF19D"/>
                </a:solidFill>
                <a:latin typeface="Poppins"/>
                <a:ea typeface="Poppins"/>
                <a:cs typeface="Poppins"/>
                <a:sym typeface="Poppins"/>
              </a:rPr>
              <a:t>Elaborate on what you want to discuss.</a:t>
            </a:r>
            <a:endParaRPr/>
          </a:p>
        </p:txBody>
      </p:sp>
      <p:sp>
        <p:nvSpPr>
          <p:cNvPr id="226" name="Google Shape;226;p21"/>
          <p:cNvSpPr txBox="1"/>
          <p:nvPr/>
        </p:nvSpPr>
        <p:spPr>
          <a:xfrm>
            <a:off x="7498380" y="1349859"/>
            <a:ext cx="3291241" cy="3459959"/>
          </a:xfrm>
          <a:prstGeom prst="rect">
            <a:avLst/>
          </a:prstGeom>
          <a:noFill/>
          <a:ln>
            <a:noFill/>
          </a:ln>
        </p:spPr>
        <p:txBody>
          <a:bodyPr anchorCtr="0" anchor="t" bIns="0" lIns="0" spcFirstLastPara="1" rIns="0" wrap="square" tIns="0">
            <a:spAutoFit/>
          </a:bodyPr>
          <a:lstStyle/>
          <a:p>
            <a:pPr indent="0" lvl="0" marL="0" marR="0" rtl="0" algn="ctr">
              <a:lnSpc>
                <a:spcPct val="119999"/>
              </a:lnSpc>
              <a:spcBef>
                <a:spcPts val="0"/>
              </a:spcBef>
              <a:spcAft>
                <a:spcPts val="0"/>
              </a:spcAft>
              <a:buNone/>
            </a:pPr>
            <a:r>
              <a:rPr b="0" i="0" lang="en-US" sz="21341" u="none" cap="none" strike="noStrike">
                <a:solidFill>
                  <a:srgbClr val="FBF19D"/>
                </a:solidFill>
                <a:latin typeface="Poppins Thin"/>
                <a:ea typeface="Poppins Thin"/>
                <a:cs typeface="Poppins Thin"/>
                <a:sym typeface="Poppins Thin"/>
              </a:rPr>
              <a:t>02</a:t>
            </a:r>
            <a:endParaRPr/>
          </a:p>
        </p:txBody>
      </p:sp>
      <p:sp>
        <p:nvSpPr>
          <p:cNvPr id="227" name="Google Shape;227;p21"/>
          <p:cNvSpPr/>
          <p:nvPr/>
        </p:nvSpPr>
        <p:spPr>
          <a:xfrm>
            <a:off x="11192739" y="2895335"/>
            <a:ext cx="5216496" cy="578557"/>
          </a:xfrm>
          <a:custGeom>
            <a:rect b="b" l="l" r="r" t="t"/>
            <a:pathLst>
              <a:path extrusionOk="0" h="578557" w="5216496">
                <a:moveTo>
                  <a:pt x="0" y="0"/>
                </a:moveTo>
                <a:lnTo>
                  <a:pt x="5216496" y="0"/>
                </a:lnTo>
                <a:lnTo>
                  <a:pt x="5216496" y="578557"/>
                </a:lnTo>
                <a:lnTo>
                  <a:pt x="0" y="578557"/>
                </a:lnTo>
                <a:lnTo>
                  <a:pt x="0" y="0"/>
                </a:lnTo>
                <a:close/>
              </a:path>
            </a:pathLst>
          </a:custGeom>
          <a:blipFill rotWithShape="1">
            <a:blip r:embed="rId4">
              <a:alphaModFix/>
            </a:blip>
            <a:stretch>
              <a:fillRect b="0" l="0" r="0" t="0"/>
            </a:stretch>
          </a:blipFill>
          <a:ln>
            <a:noFill/>
          </a:ln>
        </p:spPr>
      </p:sp>
      <p:sp>
        <p:nvSpPr>
          <p:cNvPr id="228" name="Google Shape;228;p21"/>
          <p:cNvSpPr/>
          <p:nvPr/>
        </p:nvSpPr>
        <p:spPr>
          <a:xfrm>
            <a:off x="1878765" y="2895335"/>
            <a:ext cx="5216496" cy="578557"/>
          </a:xfrm>
          <a:custGeom>
            <a:rect b="b" l="l" r="r" t="t"/>
            <a:pathLst>
              <a:path extrusionOk="0" h="578557" w="5216496">
                <a:moveTo>
                  <a:pt x="0" y="0"/>
                </a:moveTo>
                <a:lnTo>
                  <a:pt x="5216496" y="0"/>
                </a:lnTo>
                <a:lnTo>
                  <a:pt x="5216496" y="578557"/>
                </a:lnTo>
                <a:lnTo>
                  <a:pt x="0" y="578557"/>
                </a:lnTo>
                <a:lnTo>
                  <a:pt x="0" y="0"/>
                </a:lnTo>
                <a:close/>
              </a:path>
            </a:pathLst>
          </a:custGeom>
          <a:blipFill rotWithShape="1">
            <a:blip r:embed="rId4">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