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0693400" cx="7556500"/>
  <p:notesSz cx="6858000" cy="9144000"/>
  <p:embeddedFontLst>
    <p:embeddedFont>
      <p:font typeface="Sue Ellen Francisco"/>
      <p:regular r:id="rId10"/>
    </p:embeddedFont>
    <p:embeddedFont>
      <p:font typeface="Neuton Light"/>
      <p:regular r:id="rId11"/>
      <p:bold r:id="rId12"/>
      <p:boldItalic r:id="rId13"/>
    </p:embeddedFont>
    <p:embeddedFont>
      <p:font typeface="Neuton"/>
      <p:regular r:id="rId14"/>
      <p:bold r:id="rId15"/>
      <p: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NeutonLight-regular.fntdata"/><Relationship Id="rId10" Type="http://schemas.openxmlformats.org/officeDocument/2006/relationships/font" Target="fonts/SueEllenFrancisco-regular.fntdata"/><Relationship Id="rId13" Type="http://schemas.openxmlformats.org/officeDocument/2006/relationships/font" Target="fonts/NeutonLight-boldItalic.fntdata"/><Relationship Id="rId12" Type="http://schemas.openxmlformats.org/officeDocument/2006/relationships/font" Target="fonts/Neuton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Neuton-bold.fntdata"/><Relationship Id="rId14" Type="http://schemas.openxmlformats.org/officeDocument/2006/relationships/font" Target="fonts/Neuton-regular.fntdata"/><Relationship Id="rId16" Type="http://schemas.openxmlformats.org/officeDocument/2006/relationships/font" Target="fonts/Neuton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0.png"/><Relationship Id="rId13" Type="http://schemas.openxmlformats.org/officeDocument/2006/relationships/image" Target="../media/image7.png"/><Relationship Id="rId1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9.png"/><Relationship Id="rId15" Type="http://schemas.openxmlformats.org/officeDocument/2006/relationships/image" Target="../media/image11.png"/><Relationship Id="rId14" Type="http://schemas.openxmlformats.org/officeDocument/2006/relationships/image" Target="../media/image16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6.png"/><Relationship Id="rId8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37" y="-38000"/>
            <a:ext cx="7576975" cy="1073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638" y="3662150"/>
            <a:ext cx="1765074" cy="19497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/>
          <p:nvPr/>
        </p:nvSpPr>
        <p:spPr>
          <a:xfrm>
            <a:off x="5843725" y="4125384"/>
            <a:ext cx="1022096" cy="102209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4AE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-2334300" y="5716848"/>
            <a:ext cx="12228832" cy="5990379"/>
          </a:xfrm>
          <a:custGeom>
            <a:rect b="b" l="l" r="r" t="t"/>
            <a:pathLst>
              <a:path extrusionOk="0" h="568482" w="1160506">
                <a:moveTo>
                  <a:pt x="580253" y="0"/>
                </a:moveTo>
                <a:cubicBezTo>
                  <a:pt x="259788" y="0"/>
                  <a:pt x="0" y="127259"/>
                  <a:pt x="0" y="284241"/>
                </a:cubicBezTo>
                <a:cubicBezTo>
                  <a:pt x="0" y="441223"/>
                  <a:pt x="259788" y="568482"/>
                  <a:pt x="580253" y="568482"/>
                </a:cubicBezTo>
                <a:cubicBezTo>
                  <a:pt x="900718" y="568482"/>
                  <a:pt x="1160506" y="441223"/>
                  <a:pt x="1160506" y="284241"/>
                </a:cubicBezTo>
                <a:cubicBezTo>
                  <a:pt x="1160506" y="127259"/>
                  <a:pt x="900718" y="0"/>
                  <a:pt x="580253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00" y="6694517"/>
            <a:ext cx="696724" cy="60466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5601488" y="509460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384283" y="3422911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13"/>
          <p:cNvGrpSpPr/>
          <p:nvPr/>
        </p:nvGrpSpPr>
        <p:grpSpPr>
          <a:xfrm>
            <a:off x="5953849" y="2446560"/>
            <a:ext cx="133949" cy="133949"/>
            <a:chOff x="0" y="0"/>
            <a:chExt cx="812800" cy="812800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F9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3"/>
          <p:cNvSpPr/>
          <p:nvPr/>
        </p:nvSpPr>
        <p:spPr>
          <a:xfrm>
            <a:off x="2736619" y="4058419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2897028" y="415333"/>
            <a:ext cx="93472" cy="934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6759299" y="1375682"/>
            <a:ext cx="219456" cy="21945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1035708" y="1141183"/>
            <a:ext cx="93472" cy="934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5">
            <a:alphaModFix/>
          </a:blip>
          <a:srcRect b="0" l="0" r="0" t="40891"/>
          <a:stretch/>
        </p:blipFill>
        <p:spPr>
          <a:xfrm>
            <a:off x="1830750" y="-1250"/>
            <a:ext cx="774575" cy="50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5875" y="50650"/>
            <a:ext cx="894250" cy="91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275" y="1953150"/>
            <a:ext cx="651426" cy="66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8">
            <a:alphaModFix/>
          </a:blip>
          <a:srcRect b="0" l="0" r="46248" t="0"/>
          <a:stretch/>
        </p:blipFill>
        <p:spPr>
          <a:xfrm>
            <a:off x="6896626" y="6047650"/>
            <a:ext cx="696725" cy="260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267" y="4406153"/>
            <a:ext cx="2039696" cy="187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18505" y="4163561"/>
            <a:ext cx="3535101" cy="21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72650" y="6323401"/>
            <a:ext cx="1506025" cy="114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4000" y="7568887"/>
            <a:ext cx="1737550" cy="155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11900" y="9302479"/>
            <a:ext cx="966001" cy="111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8248" y="8809100"/>
            <a:ext cx="2539069" cy="224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 rotWithShape="1">
          <a:blip r:embed="rId15">
            <a:alphaModFix/>
          </a:blip>
          <a:srcRect b="0" l="49632" r="0" t="0"/>
          <a:stretch/>
        </p:blipFill>
        <p:spPr>
          <a:xfrm>
            <a:off x="-7450" y="4587850"/>
            <a:ext cx="1022901" cy="250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425" y="-20430"/>
            <a:ext cx="7564550" cy="1071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9863" y="969551"/>
            <a:ext cx="1795900" cy="19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/>
          <p:nvPr/>
        </p:nvSpPr>
        <p:spPr>
          <a:xfrm>
            <a:off x="6350847" y="555107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33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384283" y="3422911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33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4"/>
          <p:cNvSpPr/>
          <p:nvPr/>
        </p:nvSpPr>
        <p:spPr>
          <a:xfrm>
            <a:off x="1513268" y="2332533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D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6724103" y="4057204"/>
            <a:ext cx="160528" cy="16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D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1252822" y="4742972"/>
            <a:ext cx="166624" cy="16662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D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1205758" y="708936"/>
            <a:ext cx="93472" cy="934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33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3625" y="6994200"/>
            <a:ext cx="7553074" cy="3724859"/>
          </a:xfrm>
          <a:custGeom>
            <a:rect b="b" l="l" r="r" t="t"/>
            <a:pathLst>
              <a:path extrusionOk="0" h="1335075" w="2810446">
                <a:moveTo>
                  <a:pt x="0" y="0"/>
                </a:moveTo>
                <a:lnTo>
                  <a:pt x="2810446" y="0"/>
                </a:lnTo>
                <a:lnTo>
                  <a:pt x="2810446" y="1335075"/>
                </a:lnTo>
                <a:lnTo>
                  <a:pt x="0" y="1335075"/>
                </a:lnTo>
                <a:close/>
              </a:path>
            </a:pathLst>
          </a:custGeom>
          <a:solidFill>
            <a:srgbClr val="0064CC"/>
          </a:solidFill>
          <a:ln>
            <a:noFill/>
          </a:ln>
        </p:spPr>
      </p:sp>
      <p:pic>
        <p:nvPicPr>
          <p:cNvPr id="116" name="Google Shape;116;p14"/>
          <p:cNvPicPr preferRelativeResize="0"/>
          <p:nvPr/>
        </p:nvPicPr>
        <p:blipFill rotWithShape="1">
          <a:blip r:embed="rId4">
            <a:alphaModFix/>
          </a:blip>
          <a:srcRect b="19768" l="0" r="3362" t="0"/>
          <a:stretch/>
        </p:blipFill>
        <p:spPr>
          <a:xfrm>
            <a:off x="-18850" y="6994200"/>
            <a:ext cx="7578977" cy="372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4"/>
          <p:cNvGrpSpPr/>
          <p:nvPr/>
        </p:nvGrpSpPr>
        <p:grpSpPr>
          <a:xfrm>
            <a:off x="5794075" y="3187786"/>
            <a:ext cx="94122" cy="94122"/>
            <a:chOff x="0" y="0"/>
            <a:chExt cx="812800" cy="812800"/>
          </a:xfrm>
        </p:grpSpPr>
        <p:sp>
          <p:nvSpPr>
            <p:cNvPr id="118" name="Google Shape;11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3F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4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14"/>
          <p:cNvSpPr/>
          <p:nvPr/>
        </p:nvSpPr>
        <p:spPr>
          <a:xfrm>
            <a:off x="5906352" y="1432786"/>
            <a:ext cx="1022096" cy="102209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4AE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 b="0" l="0" r="49987" t="0"/>
          <a:stretch/>
        </p:blipFill>
        <p:spPr>
          <a:xfrm>
            <a:off x="7015250" y="5043950"/>
            <a:ext cx="544875" cy="21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6">
            <a:alphaModFix/>
          </a:blip>
          <a:srcRect b="0" l="49939" r="0" t="0"/>
          <a:stretch/>
        </p:blipFill>
        <p:spPr>
          <a:xfrm>
            <a:off x="0" y="3722175"/>
            <a:ext cx="1570851" cy="386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1150" y="6220575"/>
            <a:ext cx="1526350" cy="135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3710" y="6389774"/>
            <a:ext cx="5113849" cy="30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 rotWithShape="1">
          <a:blip r:embed="rId9">
            <a:alphaModFix/>
          </a:blip>
          <a:srcRect b="7952" l="24259" r="0" t="0"/>
          <a:stretch/>
        </p:blipFill>
        <p:spPr>
          <a:xfrm>
            <a:off x="-4425" y="8866175"/>
            <a:ext cx="1324199" cy="18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 rotWithShape="1">
          <a:blip r:embed="rId10">
            <a:alphaModFix/>
          </a:blip>
          <a:srcRect b="15668" l="0" r="41048" t="0"/>
          <a:stretch/>
        </p:blipFill>
        <p:spPr>
          <a:xfrm>
            <a:off x="6252325" y="9075075"/>
            <a:ext cx="1324199" cy="16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37" y="-38000"/>
            <a:ext cx="7576975" cy="1073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/>
          <p:nvPr/>
        </p:nvSpPr>
        <p:spPr>
          <a:xfrm>
            <a:off x="-2649722" y="2376108"/>
            <a:ext cx="12858406" cy="10778835"/>
          </a:xfrm>
          <a:custGeom>
            <a:rect b="b" l="l" r="r" t="t"/>
            <a:pathLst>
              <a:path extrusionOk="0" h="972819" w="1160506">
                <a:moveTo>
                  <a:pt x="580253" y="0"/>
                </a:moveTo>
                <a:cubicBezTo>
                  <a:pt x="259788" y="0"/>
                  <a:pt x="0" y="217773"/>
                  <a:pt x="0" y="486410"/>
                </a:cubicBezTo>
                <a:cubicBezTo>
                  <a:pt x="0" y="755046"/>
                  <a:pt x="259788" y="972819"/>
                  <a:pt x="580253" y="972819"/>
                </a:cubicBezTo>
                <a:cubicBezTo>
                  <a:pt x="900718" y="972819"/>
                  <a:pt x="1160506" y="755046"/>
                  <a:pt x="1160506" y="486410"/>
                </a:cubicBezTo>
                <a:cubicBezTo>
                  <a:pt x="1160506" y="217773"/>
                  <a:pt x="900718" y="0"/>
                  <a:pt x="580253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1787594" y="380663"/>
            <a:ext cx="186944" cy="18694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3713036" y="1223004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5"/>
          <p:cNvSpPr/>
          <p:nvPr/>
        </p:nvSpPr>
        <p:spPr>
          <a:xfrm>
            <a:off x="6759299" y="1375682"/>
            <a:ext cx="219456" cy="21945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" name="Google Shape;133;p15"/>
          <p:cNvGrpSpPr/>
          <p:nvPr/>
        </p:nvGrpSpPr>
        <p:grpSpPr>
          <a:xfrm>
            <a:off x="6274551" y="500274"/>
            <a:ext cx="133949" cy="133949"/>
            <a:chOff x="0" y="0"/>
            <a:chExt cx="812800" cy="812800"/>
          </a:xfrm>
        </p:grpSpPr>
        <p:sp>
          <p:nvSpPr>
            <p:cNvPr id="134" name="Google Shape;134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F9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5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5"/>
          <p:cNvSpPr/>
          <p:nvPr/>
        </p:nvSpPr>
        <p:spPr>
          <a:xfrm>
            <a:off x="378674" y="2376108"/>
            <a:ext cx="134112" cy="1341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50" y="1108425"/>
            <a:ext cx="2701551" cy="24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306" y="1811375"/>
            <a:ext cx="2331495" cy="17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ue Ellen Francisco"/>
              <a:buNone/>
              <a:defRPr i="0" sz="44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Sue Ellen Francisco"/>
              <a:buNone/>
              <a:defRPr sz="1800"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euton"/>
              <a:buChar char="•"/>
              <a:defRPr i="0" sz="32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ton"/>
              <a:buChar char="–"/>
              <a:defRPr i="0" sz="2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•"/>
              <a:defRPr i="0" sz="24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euton"/>
              <a:buChar char="–"/>
              <a:defRPr i="0" sz="20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euton"/>
              <a:buChar char="»"/>
              <a:defRPr i="0" sz="20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euton"/>
              <a:buChar char="•"/>
              <a:defRPr i="0" sz="20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euton"/>
              <a:buChar char="•"/>
              <a:defRPr i="0" sz="20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euton"/>
              <a:buChar char="•"/>
              <a:defRPr i="0" sz="20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euton"/>
              <a:buChar char="•"/>
              <a:defRPr i="0" sz="20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Neuton"/>
              <a:buNone/>
              <a:defRPr i="0" sz="1800" u="none" cap="none" strike="noStrike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3" Type="http://schemas.openxmlformats.org/officeDocument/2006/relationships/image" Target="../media/image6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5" Type="http://schemas.openxmlformats.org/officeDocument/2006/relationships/image" Target="../media/image16.png"/><Relationship Id="rId14" Type="http://schemas.openxmlformats.org/officeDocument/2006/relationships/image" Target="../media/image7.png"/><Relationship Id="rId16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6.png"/><Relationship Id="rId13" Type="http://schemas.openxmlformats.org/officeDocument/2006/relationships/image" Target="../media/image18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37" y="-38000"/>
            <a:ext cx="7576975" cy="1073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638" y="3662150"/>
            <a:ext cx="1765074" cy="194976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6"/>
          <p:cNvSpPr/>
          <p:nvPr/>
        </p:nvSpPr>
        <p:spPr>
          <a:xfrm>
            <a:off x="5843725" y="4125384"/>
            <a:ext cx="1022920" cy="102292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4AE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-2334300" y="5716848"/>
            <a:ext cx="12228600" cy="5990265"/>
          </a:xfrm>
          <a:custGeom>
            <a:rect b="b" l="l" r="r" t="t"/>
            <a:pathLst>
              <a:path extrusionOk="0" h="568482" w="1160506">
                <a:moveTo>
                  <a:pt x="580253" y="0"/>
                </a:moveTo>
                <a:cubicBezTo>
                  <a:pt x="259788" y="0"/>
                  <a:pt x="0" y="127259"/>
                  <a:pt x="0" y="284241"/>
                </a:cubicBezTo>
                <a:cubicBezTo>
                  <a:pt x="0" y="441223"/>
                  <a:pt x="259788" y="568482"/>
                  <a:pt x="580253" y="568482"/>
                </a:cubicBezTo>
                <a:cubicBezTo>
                  <a:pt x="900718" y="568482"/>
                  <a:pt x="1160506" y="441223"/>
                  <a:pt x="1160506" y="284241"/>
                </a:cubicBezTo>
                <a:cubicBezTo>
                  <a:pt x="1160506" y="127259"/>
                  <a:pt x="900718" y="0"/>
                  <a:pt x="580253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200" y="6694517"/>
            <a:ext cx="696724" cy="60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/>
          <p:nvPr/>
        </p:nvSpPr>
        <p:spPr>
          <a:xfrm>
            <a:off x="5601488" y="509460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384283" y="3422911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" name="Google Shape;150;p16"/>
          <p:cNvGrpSpPr/>
          <p:nvPr/>
        </p:nvGrpSpPr>
        <p:grpSpPr>
          <a:xfrm>
            <a:off x="5953849" y="2446560"/>
            <a:ext cx="133929" cy="133929"/>
            <a:chOff x="0" y="0"/>
            <a:chExt cx="812800" cy="812800"/>
          </a:xfrm>
        </p:grpSpPr>
        <p:sp>
          <p:nvSpPr>
            <p:cNvPr id="151" name="Google Shape;151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F9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6"/>
          <p:cNvSpPr/>
          <p:nvPr/>
        </p:nvSpPr>
        <p:spPr>
          <a:xfrm>
            <a:off x="2736619" y="4058419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2897028" y="415333"/>
            <a:ext cx="94128" cy="941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6"/>
          <p:cNvSpPr/>
          <p:nvPr/>
        </p:nvSpPr>
        <p:spPr>
          <a:xfrm>
            <a:off x="6759299" y="1375682"/>
            <a:ext cx="219364" cy="21936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1035708" y="1141183"/>
            <a:ext cx="94128" cy="941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1694471" y="754557"/>
            <a:ext cx="4171057" cy="1533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EFD1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Secret Santa</a:t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2091271" y="2909679"/>
            <a:ext cx="33774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E7F9FD"/>
                </a:solidFill>
                <a:latin typeface="Neuton"/>
                <a:ea typeface="Neuton"/>
                <a:cs typeface="Neuton"/>
                <a:sym typeface="Neuton"/>
              </a:rPr>
              <a:t>Join us for a festive celebration of generosity and fun, as we spread holiday cheer through thoughtful gifts and delightful surprises. </a:t>
            </a:r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1491321" y="2074227"/>
            <a:ext cx="4577358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E7F9FD"/>
                </a:solidFill>
                <a:latin typeface="Neuton"/>
                <a:ea typeface="Neuton"/>
                <a:cs typeface="Neuton"/>
                <a:sym typeface="Neuton"/>
              </a:rPr>
              <a:t>Gift Exchange</a:t>
            </a:r>
            <a:endParaRPr/>
          </a:p>
        </p:txBody>
      </p:sp>
      <p:sp>
        <p:nvSpPr>
          <p:cNvPr id="160" name="Google Shape;160;p16"/>
          <p:cNvSpPr txBox="1"/>
          <p:nvPr/>
        </p:nvSpPr>
        <p:spPr>
          <a:xfrm>
            <a:off x="2968569" y="6306388"/>
            <a:ext cx="1622862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64C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Dec 26</a:t>
            </a:r>
            <a:endParaRPr/>
          </a:p>
        </p:txBody>
      </p:sp>
      <p:sp>
        <p:nvSpPr>
          <p:cNvPr id="161" name="Google Shape;161;p16"/>
          <p:cNvSpPr txBox="1"/>
          <p:nvPr/>
        </p:nvSpPr>
        <p:spPr>
          <a:xfrm>
            <a:off x="2870548" y="7048039"/>
            <a:ext cx="1818904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64C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6:00 PM</a:t>
            </a:r>
            <a:endParaRPr/>
          </a:p>
        </p:txBody>
      </p:sp>
      <p:sp>
        <p:nvSpPr>
          <p:cNvPr id="162" name="Google Shape;162;p16"/>
          <p:cNvSpPr txBox="1"/>
          <p:nvPr/>
        </p:nvSpPr>
        <p:spPr>
          <a:xfrm>
            <a:off x="2377849" y="8291052"/>
            <a:ext cx="2804303" cy="236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64CC"/>
                </a:solidFill>
                <a:latin typeface="Neuton"/>
                <a:ea typeface="Neuton"/>
                <a:cs typeface="Neuton"/>
                <a:sym typeface="Neuton"/>
              </a:rPr>
              <a:t>At 123 anywhere st., any city, st 12345</a:t>
            </a:r>
            <a:endParaRPr/>
          </a:p>
        </p:txBody>
      </p:sp>
      <p:sp>
        <p:nvSpPr>
          <p:cNvPr id="163" name="Google Shape;163;p16"/>
          <p:cNvSpPr txBox="1"/>
          <p:nvPr/>
        </p:nvSpPr>
        <p:spPr>
          <a:xfrm>
            <a:off x="2104245" y="7714609"/>
            <a:ext cx="335151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64C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Sylvanian Dining Hall</a:t>
            </a:r>
            <a:endParaRPr/>
          </a:p>
        </p:txBody>
      </p:sp>
      <p:sp>
        <p:nvSpPr>
          <p:cNvPr id="164" name="Google Shape;164;p16"/>
          <p:cNvSpPr txBox="1"/>
          <p:nvPr/>
        </p:nvSpPr>
        <p:spPr>
          <a:xfrm>
            <a:off x="5735378" y="4357159"/>
            <a:ext cx="1239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E7F9FD"/>
                </a:solidFill>
                <a:latin typeface="Neuton"/>
                <a:ea typeface="Neuton"/>
                <a:cs typeface="Neuton"/>
                <a:sym typeface="Neuton"/>
              </a:rPr>
              <a:t>Gift Limit</a:t>
            </a: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6045281" y="4551454"/>
            <a:ext cx="61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7F9FD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$30</a:t>
            </a:r>
            <a:endParaRPr/>
          </a:p>
        </p:txBody>
      </p:sp>
      <p:sp>
        <p:nvSpPr>
          <p:cNvPr id="166" name="Google Shape;166;p16"/>
          <p:cNvSpPr txBox="1"/>
          <p:nvPr/>
        </p:nvSpPr>
        <p:spPr>
          <a:xfrm>
            <a:off x="2383907" y="8984472"/>
            <a:ext cx="2804303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64C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RSVP to 123-456-7890</a:t>
            </a:r>
            <a:endParaRPr/>
          </a:p>
        </p:txBody>
      </p:sp>
      <p:cxnSp>
        <p:nvCxnSpPr>
          <p:cNvPr id="167" name="Google Shape;167;p16"/>
          <p:cNvCxnSpPr/>
          <p:nvPr/>
        </p:nvCxnSpPr>
        <p:spPr>
          <a:xfrm>
            <a:off x="3296997" y="2750116"/>
            <a:ext cx="966006" cy="0"/>
          </a:xfrm>
          <a:prstGeom prst="straightConnector1">
            <a:avLst/>
          </a:prstGeom>
          <a:noFill/>
          <a:ln cap="flat" cmpd="sng" w="19050">
            <a:solidFill>
              <a:srgbClr val="E7F9F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8" name="Google Shape;168;p16"/>
          <p:cNvPicPr preferRelativeResize="0"/>
          <p:nvPr/>
        </p:nvPicPr>
        <p:blipFill rotWithShape="1">
          <a:blip r:embed="rId6">
            <a:alphaModFix/>
          </a:blip>
          <a:srcRect b="0" l="0" r="0" t="40891"/>
          <a:stretch/>
        </p:blipFill>
        <p:spPr>
          <a:xfrm>
            <a:off x="1830750" y="-1250"/>
            <a:ext cx="774575" cy="50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5875" y="50650"/>
            <a:ext cx="894250" cy="91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275" y="1953150"/>
            <a:ext cx="651426" cy="66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9">
            <a:alphaModFix/>
          </a:blip>
          <a:srcRect b="0" l="0" r="46248" t="0"/>
          <a:stretch/>
        </p:blipFill>
        <p:spPr>
          <a:xfrm>
            <a:off x="6896626" y="6047650"/>
            <a:ext cx="696725" cy="260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4267" y="4406153"/>
            <a:ext cx="2039696" cy="187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18505" y="4163561"/>
            <a:ext cx="3535101" cy="21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72650" y="6323401"/>
            <a:ext cx="1506025" cy="114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4000" y="7568887"/>
            <a:ext cx="1737550" cy="155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11900" y="9302479"/>
            <a:ext cx="966001" cy="111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18248" y="8809100"/>
            <a:ext cx="2539069" cy="224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 rotWithShape="1">
          <a:blip r:embed="rId16">
            <a:alphaModFix/>
          </a:blip>
          <a:srcRect b="0" l="49632" r="0" t="0"/>
          <a:stretch/>
        </p:blipFill>
        <p:spPr>
          <a:xfrm>
            <a:off x="-7450" y="4587850"/>
            <a:ext cx="1022901" cy="250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25" y="-20430"/>
            <a:ext cx="7564550" cy="1071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863" y="969551"/>
            <a:ext cx="1795900" cy="19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7"/>
          <p:cNvSpPr/>
          <p:nvPr/>
        </p:nvSpPr>
        <p:spPr>
          <a:xfrm>
            <a:off x="6350847" y="555107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33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"/>
          <p:cNvSpPr/>
          <p:nvPr/>
        </p:nvSpPr>
        <p:spPr>
          <a:xfrm>
            <a:off x="384283" y="3422911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33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"/>
          <p:cNvSpPr/>
          <p:nvPr/>
        </p:nvSpPr>
        <p:spPr>
          <a:xfrm>
            <a:off x="1513268" y="2332533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D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"/>
          <p:cNvSpPr/>
          <p:nvPr/>
        </p:nvSpPr>
        <p:spPr>
          <a:xfrm>
            <a:off x="6724103" y="4057204"/>
            <a:ext cx="159794" cy="15979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D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"/>
          <p:cNvSpPr/>
          <p:nvPr/>
        </p:nvSpPr>
        <p:spPr>
          <a:xfrm>
            <a:off x="1252822" y="4742972"/>
            <a:ext cx="167193" cy="16719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D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1205758" y="708936"/>
            <a:ext cx="94128" cy="941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33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"/>
          <p:cNvSpPr/>
          <p:nvPr/>
        </p:nvSpPr>
        <p:spPr>
          <a:xfrm>
            <a:off x="3625" y="6994200"/>
            <a:ext cx="7553074" cy="3724859"/>
          </a:xfrm>
          <a:custGeom>
            <a:rect b="b" l="l" r="r" t="t"/>
            <a:pathLst>
              <a:path extrusionOk="0" h="1335075" w="2810446">
                <a:moveTo>
                  <a:pt x="0" y="0"/>
                </a:moveTo>
                <a:lnTo>
                  <a:pt x="2810446" y="0"/>
                </a:lnTo>
                <a:lnTo>
                  <a:pt x="2810446" y="1335075"/>
                </a:lnTo>
                <a:lnTo>
                  <a:pt x="0" y="1335075"/>
                </a:lnTo>
                <a:close/>
              </a:path>
            </a:pathLst>
          </a:custGeom>
          <a:solidFill>
            <a:srgbClr val="0064CC"/>
          </a:solidFill>
          <a:ln>
            <a:noFill/>
          </a:ln>
        </p:spPr>
      </p:sp>
      <p:pic>
        <p:nvPicPr>
          <p:cNvPr id="192" name="Google Shape;192;p17"/>
          <p:cNvPicPr preferRelativeResize="0"/>
          <p:nvPr/>
        </p:nvPicPr>
        <p:blipFill rotWithShape="1">
          <a:blip r:embed="rId5">
            <a:alphaModFix/>
          </a:blip>
          <a:srcRect b="19768" l="0" r="3362" t="0"/>
          <a:stretch/>
        </p:blipFill>
        <p:spPr>
          <a:xfrm>
            <a:off x="-18850" y="6994200"/>
            <a:ext cx="7578977" cy="37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 txBox="1"/>
          <p:nvPr/>
        </p:nvSpPr>
        <p:spPr>
          <a:xfrm>
            <a:off x="1881780" y="1655478"/>
            <a:ext cx="3796500" cy="28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76" u="none" cap="none" strike="noStrike">
                <a:solidFill>
                  <a:srgbClr val="D33F67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Secret Santa</a:t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2091091" y="832489"/>
            <a:ext cx="3377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Come and celebrate the spirit of generosity and joy with us at our gift exchange gathering!</a:t>
            </a:r>
            <a:endParaRPr/>
          </a:p>
        </p:txBody>
      </p:sp>
      <p:grpSp>
        <p:nvGrpSpPr>
          <p:cNvPr id="195" name="Google Shape;195;p17"/>
          <p:cNvGrpSpPr/>
          <p:nvPr/>
        </p:nvGrpSpPr>
        <p:grpSpPr>
          <a:xfrm>
            <a:off x="2251484" y="4391341"/>
            <a:ext cx="3057032" cy="653256"/>
            <a:chOff x="0" y="-66675"/>
            <a:chExt cx="4076043" cy="871008"/>
          </a:xfrm>
        </p:grpSpPr>
        <p:sp>
          <p:nvSpPr>
            <p:cNvPr id="196" name="Google Shape;196;p17"/>
            <p:cNvSpPr txBox="1"/>
            <p:nvPr/>
          </p:nvSpPr>
          <p:spPr>
            <a:xfrm>
              <a:off x="0" y="-66675"/>
              <a:ext cx="1717011" cy="871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999" u="none" cap="none" strike="noStrike">
                  <a:solidFill>
                    <a:srgbClr val="D33F67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Dec 26</a:t>
              </a:r>
              <a:endParaRPr/>
            </a:p>
          </p:txBody>
        </p:sp>
        <p:sp>
          <p:nvSpPr>
            <p:cNvPr id="197" name="Google Shape;197;p17"/>
            <p:cNvSpPr txBox="1"/>
            <p:nvPr/>
          </p:nvSpPr>
          <p:spPr>
            <a:xfrm>
              <a:off x="2525621" y="46566"/>
              <a:ext cx="1550422" cy="6540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D33F67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6:00 PM</a:t>
              </a:r>
              <a:endParaRPr/>
            </a:p>
          </p:txBody>
        </p:sp>
        <p:grpSp>
          <p:nvGrpSpPr>
            <p:cNvPr id="198" name="Google Shape;198;p17"/>
            <p:cNvGrpSpPr/>
            <p:nvPr/>
          </p:nvGrpSpPr>
          <p:grpSpPr>
            <a:xfrm>
              <a:off x="2009901" y="319054"/>
              <a:ext cx="166225" cy="166225"/>
              <a:chOff x="0" y="0"/>
              <a:chExt cx="812800" cy="812800"/>
            </a:xfrm>
          </p:grpSpPr>
          <p:sp>
            <p:nvSpPr>
              <p:cNvPr id="199" name="Google Shape;19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F9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1" name="Google Shape;201;p17"/>
          <p:cNvSpPr txBox="1"/>
          <p:nvPr/>
        </p:nvSpPr>
        <p:spPr>
          <a:xfrm>
            <a:off x="2377849" y="5856136"/>
            <a:ext cx="2804303" cy="236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At 123 anywhere st., any city, st 12345</a:t>
            </a:r>
            <a:endParaRPr/>
          </a:p>
        </p:txBody>
      </p:sp>
      <p:sp>
        <p:nvSpPr>
          <p:cNvPr id="202" name="Google Shape;202;p17"/>
          <p:cNvSpPr txBox="1"/>
          <p:nvPr/>
        </p:nvSpPr>
        <p:spPr>
          <a:xfrm>
            <a:off x="2104245" y="5279692"/>
            <a:ext cx="335151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D33F67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Sylvanian Dining Hall</a:t>
            </a:r>
            <a:endParaRPr/>
          </a:p>
        </p:txBody>
      </p:sp>
      <p:sp>
        <p:nvSpPr>
          <p:cNvPr id="203" name="Google Shape;203;p17"/>
          <p:cNvSpPr txBox="1"/>
          <p:nvPr/>
        </p:nvSpPr>
        <p:spPr>
          <a:xfrm>
            <a:off x="2383907" y="9567207"/>
            <a:ext cx="2804303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E7F9FD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RSVP to 123-456-7890</a:t>
            </a:r>
            <a:endParaRPr/>
          </a:p>
        </p:txBody>
      </p:sp>
      <p:grpSp>
        <p:nvGrpSpPr>
          <p:cNvPr id="204" name="Google Shape;204;p17"/>
          <p:cNvGrpSpPr/>
          <p:nvPr/>
        </p:nvGrpSpPr>
        <p:grpSpPr>
          <a:xfrm>
            <a:off x="5794075" y="3187786"/>
            <a:ext cx="94128" cy="94128"/>
            <a:chOff x="0" y="0"/>
            <a:chExt cx="812800" cy="812800"/>
          </a:xfrm>
        </p:grpSpPr>
        <p:sp>
          <p:nvSpPr>
            <p:cNvPr id="205" name="Google Shape;20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3F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17"/>
          <p:cNvSpPr/>
          <p:nvPr/>
        </p:nvSpPr>
        <p:spPr>
          <a:xfrm>
            <a:off x="5906352" y="1432786"/>
            <a:ext cx="1022909" cy="102290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4AE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7"/>
          <p:cNvSpPr txBox="1"/>
          <p:nvPr/>
        </p:nvSpPr>
        <p:spPr>
          <a:xfrm>
            <a:off x="5798006" y="1603268"/>
            <a:ext cx="1239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E7F9FD"/>
                </a:solidFill>
                <a:latin typeface="Neuton"/>
                <a:ea typeface="Neuton"/>
                <a:cs typeface="Neuton"/>
                <a:sym typeface="Neuton"/>
              </a:rPr>
              <a:t>Gift Limit</a:t>
            </a:r>
            <a:endParaRPr/>
          </a:p>
        </p:txBody>
      </p:sp>
      <p:sp>
        <p:nvSpPr>
          <p:cNvPr id="209" name="Google Shape;209;p17"/>
          <p:cNvSpPr txBox="1"/>
          <p:nvPr/>
        </p:nvSpPr>
        <p:spPr>
          <a:xfrm>
            <a:off x="6107909" y="1811851"/>
            <a:ext cx="61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7F9FD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$30</a:t>
            </a:r>
            <a:endParaRPr/>
          </a:p>
        </p:txBody>
      </p:sp>
      <p:pic>
        <p:nvPicPr>
          <p:cNvPr id="210" name="Google Shape;210;p17"/>
          <p:cNvPicPr preferRelativeResize="0"/>
          <p:nvPr/>
        </p:nvPicPr>
        <p:blipFill rotWithShape="1">
          <a:blip r:embed="rId6">
            <a:alphaModFix/>
          </a:blip>
          <a:srcRect b="0" l="0" r="49987" t="0"/>
          <a:stretch/>
        </p:blipFill>
        <p:spPr>
          <a:xfrm>
            <a:off x="7015250" y="5043950"/>
            <a:ext cx="544875" cy="21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/>
          <p:cNvPicPr preferRelativeResize="0"/>
          <p:nvPr/>
        </p:nvPicPr>
        <p:blipFill rotWithShape="1">
          <a:blip r:embed="rId7">
            <a:alphaModFix/>
          </a:blip>
          <a:srcRect b="0" l="49939" r="0" t="0"/>
          <a:stretch/>
        </p:blipFill>
        <p:spPr>
          <a:xfrm>
            <a:off x="0" y="3722175"/>
            <a:ext cx="1570851" cy="386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1150" y="6220575"/>
            <a:ext cx="1526350" cy="135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13710" y="6389774"/>
            <a:ext cx="5113849" cy="30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/>
          <p:cNvPicPr preferRelativeResize="0"/>
          <p:nvPr/>
        </p:nvPicPr>
        <p:blipFill rotWithShape="1">
          <a:blip r:embed="rId10">
            <a:alphaModFix/>
          </a:blip>
          <a:srcRect b="7952" l="24259" r="0" t="0"/>
          <a:stretch/>
        </p:blipFill>
        <p:spPr>
          <a:xfrm>
            <a:off x="-4425" y="8866175"/>
            <a:ext cx="1324199" cy="18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7"/>
          <p:cNvPicPr preferRelativeResize="0"/>
          <p:nvPr/>
        </p:nvPicPr>
        <p:blipFill rotWithShape="1">
          <a:blip r:embed="rId11">
            <a:alphaModFix/>
          </a:blip>
          <a:srcRect b="15668" l="0" r="41048" t="0"/>
          <a:stretch/>
        </p:blipFill>
        <p:spPr>
          <a:xfrm>
            <a:off x="6252325" y="9075075"/>
            <a:ext cx="1324199" cy="16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>
            <a:off x="0" y="0"/>
            <a:ext cx="7553325" cy="10696575"/>
          </a:xfrm>
          <a:custGeom>
            <a:rect b="b" l="l" r="r" t="t"/>
            <a:pathLst>
              <a:path extrusionOk="0" h="10696575" w="755332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23" l="-51150" r="-51241" t="-1067"/>
            </a:stretch>
          </a:blip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>
            <a:off x="756000" y="2447646"/>
            <a:ext cx="6048000" cy="2615353"/>
          </a:xfrm>
          <a:custGeom>
            <a:rect b="b" l="l" r="r" t="t"/>
            <a:pathLst>
              <a:path extrusionOk="0" h="1168706" w="2702632">
                <a:moveTo>
                  <a:pt x="0" y="0"/>
                </a:moveTo>
                <a:lnTo>
                  <a:pt x="2702632" y="0"/>
                </a:lnTo>
                <a:lnTo>
                  <a:pt x="2702632" y="1168706"/>
                </a:lnTo>
                <a:lnTo>
                  <a:pt x="0" y="11687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2" name="Google Shape;222;p18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0064CC"/>
          </a:solidFill>
          <a:ln>
            <a:noFill/>
          </a:ln>
        </p:spPr>
      </p:sp>
      <p:sp>
        <p:nvSpPr>
          <p:cNvPr id="223" name="Google Shape;223;p18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0064CC"/>
          </a:solidFill>
          <a:ln>
            <a:noFill/>
          </a:ln>
        </p:spPr>
      </p:sp>
      <p:grpSp>
        <p:nvGrpSpPr>
          <p:cNvPr id="224" name="Google Shape;224;p18"/>
          <p:cNvGrpSpPr/>
          <p:nvPr/>
        </p:nvGrpSpPr>
        <p:grpSpPr>
          <a:xfrm>
            <a:off x="756000" y="5677594"/>
            <a:ext cx="6048000" cy="4126408"/>
            <a:chOff x="0" y="-19050"/>
            <a:chExt cx="2702632" cy="1843942"/>
          </a:xfrm>
        </p:grpSpPr>
        <p:sp>
          <p:nvSpPr>
            <p:cNvPr id="225" name="Google Shape;225;p18"/>
            <p:cNvSpPr/>
            <p:nvPr/>
          </p:nvSpPr>
          <p:spPr>
            <a:xfrm>
              <a:off x="0" y="0"/>
              <a:ext cx="2702632" cy="1824892"/>
            </a:xfrm>
            <a:custGeom>
              <a:rect b="b" l="l" r="r" t="t"/>
              <a:pathLst>
                <a:path extrusionOk="0" h="1824892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824892"/>
                  </a:lnTo>
                  <a:lnTo>
                    <a:pt x="0" y="1824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64CC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6" name="Google Shape;226;p18"/>
            <p:cNvSpPr txBox="1"/>
            <p:nvPr/>
          </p:nvSpPr>
          <p:spPr>
            <a:xfrm>
              <a:off x="0" y="-19050"/>
              <a:ext cx="2702632" cy="1843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8"/>
          <p:cNvSpPr/>
          <p:nvPr/>
        </p:nvSpPr>
        <p:spPr>
          <a:xfrm>
            <a:off x="2492765" y="5501149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0064CC"/>
          </a:solidFill>
          <a:ln>
            <a:noFill/>
          </a:ln>
        </p:spPr>
      </p:sp>
      <p:sp>
        <p:nvSpPr>
          <p:cNvPr id="228" name="Google Shape;228;p18"/>
          <p:cNvSpPr/>
          <p:nvPr/>
        </p:nvSpPr>
        <p:spPr>
          <a:xfrm>
            <a:off x="4028262" y="2899443"/>
            <a:ext cx="566305" cy="566305"/>
          </a:xfrm>
          <a:custGeom>
            <a:rect b="b" l="l" r="r" t="t"/>
            <a:pathLst>
              <a:path extrusionOk="0" h="1035491" w="1035491">
                <a:moveTo>
                  <a:pt x="437470" y="0"/>
                </a:moveTo>
                <a:lnTo>
                  <a:pt x="598021" y="0"/>
                </a:lnTo>
                <a:cubicBezTo>
                  <a:pt x="839629" y="0"/>
                  <a:pt x="1035491" y="195862"/>
                  <a:pt x="1035491" y="437470"/>
                </a:cubicBezTo>
                <a:lnTo>
                  <a:pt x="1035491" y="598021"/>
                </a:lnTo>
                <a:cubicBezTo>
                  <a:pt x="1035491" y="839629"/>
                  <a:pt x="839629" y="1035491"/>
                  <a:pt x="598021" y="1035491"/>
                </a:cubicBezTo>
                <a:lnTo>
                  <a:pt x="437470" y="1035491"/>
                </a:lnTo>
                <a:cubicBezTo>
                  <a:pt x="195862" y="1035491"/>
                  <a:pt x="0" y="839629"/>
                  <a:pt x="0" y="598021"/>
                </a:cubicBezTo>
                <a:lnTo>
                  <a:pt x="0" y="437470"/>
                </a:lnTo>
                <a:cubicBezTo>
                  <a:pt x="0" y="195862"/>
                  <a:pt x="195862" y="0"/>
                  <a:pt x="437470" y="0"/>
                </a:cubicBezTo>
                <a:close/>
              </a:path>
            </a:pathLst>
          </a:custGeom>
          <a:solidFill>
            <a:srgbClr val="0064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"/>
          <p:cNvSpPr txBox="1"/>
          <p:nvPr/>
        </p:nvSpPr>
        <p:spPr>
          <a:xfrm>
            <a:off x="3913259" y="3573952"/>
            <a:ext cx="719858" cy="114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Neuton Light"/>
                <a:ea typeface="Neuton Light"/>
                <a:cs typeface="Neuton Light"/>
                <a:sym typeface="Neuton Light"/>
              </a:rPr>
              <a:t>#0064CC</a:t>
            </a:r>
            <a:endParaRPr/>
          </a:p>
        </p:txBody>
      </p:sp>
      <p:sp>
        <p:nvSpPr>
          <p:cNvPr id="230" name="Google Shape;230;p18"/>
          <p:cNvSpPr txBox="1"/>
          <p:nvPr/>
        </p:nvSpPr>
        <p:spPr>
          <a:xfrm>
            <a:off x="991446" y="1782647"/>
            <a:ext cx="5577108" cy="2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Use these design resources in your Canva template.</a:t>
            </a:r>
            <a:endParaRPr/>
          </a:p>
        </p:txBody>
      </p:sp>
      <p:sp>
        <p:nvSpPr>
          <p:cNvPr id="231" name="Google Shape;231;p18"/>
          <p:cNvSpPr txBox="1"/>
          <p:nvPr/>
        </p:nvSpPr>
        <p:spPr>
          <a:xfrm>
            <a:off x="896033" y="719023"/>
            <a:ext cx="5850756" cy="863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1443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Resource Page</a:t>
            </a:r>
            <a:endParaRPr/>
          </a:p>
        </p:txBody>
      </p:sp>
      <p:sp>
        <p:nvSpPr>
          <p:cNvPr id="232" name="Google Shape;232;p18"/>
          <p:cNvSpPr txBox="1"/>
          <p:nvPr/>
        </p:nvSpPr>
        <p:spPr>
          <a:xfrm>
            <a:off x="1006119" y="2776452"/>
            <a:ext cx="24645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uses the following free fonts:</a:t>
            </a:r>
            <a:endParaRPr/>
          </a:p>
        </p:txBody>
      </p:sp>
      <p:sp>
        <p:nvSpPr>
          <p:cNvPr id="233" name="Google Shape;233;p18"/>
          <p:cNvSpPr txBox="1"/>
          <p:nvPr/>
        </p:nvSpPr>
        <p:spPr>
          <a:xfrm>
            <a:off x="1309873" y="3357477"/>
            <a:ext cx="1856876" cy="126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TITLES AND HEADER:</a:t>
            </a:r>
            <a:endParaRPr/>
          </a:p>
        </p:txBody>
      </p:sp>
      <p:sp>
        <p:nvSpPr>
          <p:cNvPr id="234" name="Google Shape;234;p18"/>
          <p:cNvSpPr txBox="1"/>
          <p:nvPr/>
        </p:nvSpPr>
        <p:spPr>
          <a:xfrm>
            <a:off x="1329797" y="2311820"/>
            <a:ext cx="1856876" cy="2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E7F9FD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Fonts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4158476" y="2311820"/>
            <a:ext cx="1856876" cy="2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E7F9FD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Colors</a:t>
            </a:r>
            <a:endParaRPr/>
          </a:p>
        </p:txBody>
      </p:sp>
      <p:sp>
        <p:nvSpPr>
          <p:cNvPr id="236" name="Google Shape;236;p18"/>
          <p:cNvSpPr txBox="1"/>
          <p:nvPr/>
        </p:nvSpPr>
        <p:spPr>
          <a:xfrm>
            <a:off x="2851562" y="5549536"/>
            <a:ext cx="1856876" cy="2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E7F9FD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Design Elements</a:t>
            </a:r>
            <a:endParaRPr/>
          </a:p>
        </p:txBody>
      </p:sp>
      <p:sp>
        <p:nvSpPr>
          <p:cNvPr id="237" name="Google Shape;237;p18"/>
          <p:cNvSpPr txBox="1"/>
          <p:nvPr/>
        </p:nvSpPr>
        <p:spPr>
          <a:xfrm>
            <a:off x="1309873" y="3564714"/>
            <a:ext cx="1856876" cy="2600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01443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Sue Ellen Francisco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1309873" y="4016640"/>
            <a:ext cx="1856876" cy="126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BODY COPY:</a:t>
            </a:r>
            <a:endParaRPr/>
          </a:p>
        </p:txBody>
      </p:sp>
      <p:grpSp>
        <p:nvGrpSpPr>
          <p:cNvPr id="239" name="Google Shape;239;p18"/>
          <p:cNvGrpSpPr/>
          <p:nvPr/>
        </p:nvGrpSpPr>
        <p:grpSpPr>
          <a:xfrm>
            <a:off x="4726985" y="2899443"/>
            <a:ext cx="719858" cy="789191"/>
            <a:chOff x="0" y="0"/>
            <a:chExt cx="959811" cy="1052254"/>
          </a:xfrm>
        </p:grpSpPr>
        <p:sp>
          <p:nvSpPr>
            <p:cNvPr id="240" name="Google Shape;240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EFD1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8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00000"/>
                  </a:solidFill>
                  <a:latin typeface="Neuton Light"/>
                  <a:ea typeface="Neuton Light"/>
                  <a:cs typeface="Neuton Light"/>
                  <a:sym typeface="Neuton Light"/>
                </a:rPr>
                <a:t>#EFD1FF</a:t>
              </a:r>
              <a:endParaRPr/>
            </a:p>
          </p:txBody>
        </p:sp>
      </p:grpSp>
      <p:grpSp>
        <p:nvGrpSpPr>
          <p:cNvPr id="242" name="Google Shape;242;p18"/>
          <p:cNvGrpSpPr/>
          <p:nvPr/>
        </p:nvGrpSpPr>
        <p:grpSpPr>
          <a:xfrm>
            <a:off x="3951486" y="3845342"/>
            <a:ext cx="719858" cy="789191"/>
            <a:chOff x="0" y="0"/>
            <a:chExt cx="959811" cy="1052254"/>
          </a:xfrm>
        </p:grpSpPr>
        <p:sp>
          <p:nvSpPr>
            <p:cNvPr id="243" name="Google Shape;243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D33F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8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00000"/>
                  </a:solidFill>
                  <a:latin typeface="Neuton Light"/>
                  <a:ea typeface="Neuton Light"/>
                  <a:cs typeface="Neuton Light"/>
                  <a:sym typeface="Neuton Light"/>
                </a:rPr>
                <a:t>#D33F67</a:t>
              </a:r>
              <a:endParaRPr/>
            </a:p>
          </p:txBody>
        </p:sp>
      </p:grpSp>
      <p:grpSp>
        <p:nvGrpSpPr>
          <p:cNvPr id="245" name="Google Shape;245;p18"/>
          <p:cNvGrpSpPr/>
          <p:nvPr/>
        </p:nvGrpSpPr>
        <p:grpSpPr>
          <a:xfrm>
            <a:off x="4726985" y="3845342"/>
            <a:ext cx="719858" cy="789191"/>
            <a:chOff x="0" y="0"/>
            <a:chExt cx="959811" cy="1052254"/>
          </a:xfrm>
        </p:grpSpPr>
        <p:sp>
          <p:nvSpPr>
            <p:cNvPr id="246" name="Google Shape;246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C4C4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8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00000"/>
                  </a:solidFill>
                  <a:latin typeface="Neuton Light"/>
                  <a:ea typeface="Neuton Light"/>
                  <a:cs typeface="Neuton Light"/>
                  <a:sym typeface="Neuton Light"/>
                </a:rPr>
                <a:t>##C4C482</a:t>
              </a:r>
              <a:endParaRPr/>
            </a:p>
          </p:txBody>
        </p:sp>
      </p:grpSp>
      <p:grpSp>
        <p:nvGrpSpPr>
          <p:cNvPr id="248" name="Google Shape;248;p18"/>
          <p:cNvGrpSpPr/>
          <p:nvPr/>
        </p:nvGrpSpPr>
        <p:grpSpPr>
          <a:xfrm>
            <a:off x="5546255" y="2887052"/>
            <a:ext cx="719858" cy="789191"/>
            <a:chOff x="0" y="0"/>
            <a:chExt cx="959811" cy="1052254"/>
          </a:xfrm>
        </p:grpSpPr>
        <p:sp>
          <p:nvSpPr>
            <p:cNvPr id="249" name="Google Shape;249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E7F9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8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00000"/>
                  </a:solidFill>
                  <a:latin typeface="Neuton Light"/>
                  <a:ea typeface="Neuton Light"/>
                  <a:cs typeface="Neuton Light"/>
                  <a:sym typeface="Neuton Light"/>
                </a:rPr>
                <a:t>#E7F9FD</a:t>
              </a:r>
              <a:endParaRPr/>
            </a:p>
          </p:txBody>
        </p:sp>
      </p:grpSp>
      <p:sp>
        <p:nvSpPr>
          <p:cNvPr id="251" name="Google Shape;251;p18"/>
          <p:cNvSpPr txBox="1"/>
          <p:nvPr/>
        </p:nvSpPr>
        <p:spPr>
          <a:xfrm>
            <a:off x="1309873" y="4194188"/>
            <a:ext cx="1856876" cy="238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Neuton</a:t>
            </a:r>
            <a:endParaRPr/>
          </a:p>
        </p:txBody>
      </p:sp>
      <p:grpSp>
        <p:nvGrpSpPr>
          <p:cNvPr id="252" name="Google Shape;252;p18"/>
          <p:cNvGrpSpPr/>
          <p:nvPr/>
        </p:nvGrpSpPr>
        <p:grpSpPr>
          <a:xfrm>
            <a:off x="5546255" y="3845342"/>
            <a:ext cx="719858" cy="789191"/>
            <a:chOff x="0" y="0"/>
            <a:chExt cx="959811" cy="1052254"/>
          </a:xfrm>
        </p:grpSpPr>
        <p:sp>
          <p:nvSpPr>
            <p:cNvPr id="253" name="Google Shape;253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014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8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00000"/>
                  </a:solidFill>
                  <a:latin typeface="Neuton Light"/>
                  <a:ea typeface="Neuton Light"/>
                  <a:cs typeface="Neuton Light"/>
                  <a:sym typeface="Neuton Light"/>
                </a:rPr>
                <a:t>#01443C</a:t>
              </a:r>
              <a:endParaRPr/>
            </a:p>
          </p:txBody>
        </p:sp>
      </p:grpSp>
      <p:sp>
        <p:nvSpPr>
          <p:cNvPr id="255" name="Google Shape;255;p18"/>
          <p:cNvSpPr txBox="1"/>
          <p:nvPr/>
        </p:nvSpPr>
        <p:spPr>
          <a:xfrm>
            <a:off x="1174533" y="4598023"/>
            <a:ext cx="2127556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" u="none" cap="none" strike="noStrike">
                <a:solidFill>
                  <a:srgbClr val="01443C"/>
                </a:solidFill>
                <a:latin typeface="Neuton"/>
                <a:ea typeface="Neuton"/>
                <a:cs typeface="Neuton"/>
                <a:sym typeface="Neuton"/>
              </a:rPr>
              <a:t>You can find these fonts online too.</a:t>
            </a:r>
            <a:endParaRPr/>
          </a:p>
        </p:txBody>
      </p:sp>
      <p:pic>
        <p:nvPicPr>
          <p:cNvPr id="256" name="Google Shape;2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275" y="6406937"/>
            <a:ext cx="776225" cy="85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51024" y="7778871"/>
            <a:ext cx="1124726" cy="138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1537" y="7794400"/>
            <a:ext cx="669700" cy="134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6200" y="6282627"/>
            <a:ext cx="1198625" cy="110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59351" y="6223526"/>
            <a:ext cx="1812000" cy="108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74575" y="8388614"/>
            <a:ext cx="994885" cy="75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2725" y="8314251"/>
            <a:ext cx="928701" cy="82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35725" y="7012949"/>
            <a:ext cx="476105" cy="41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39749" y="8322050"/>
            <a:ext cx="925650" cy="81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42788" y="6434776"/>
            <a:ext cx="739252" cy="7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48650" y="6294547"/>
            <a:ext cx="475424" cy="5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37" y="-38000"/>
            <a:ext cx="7576975" cy="1073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9"/>
          <p:cNvSpPr/>
          <p:nvPr/>
        </p:nvSpPr>
        <p:spPr>
          <a:xfrm>
            <a:off x="-2649722" y="2376108"/>
            <a:ext cx="12859444" cy="10779706"/>
          </a:xfrm>
          <a:custGeom>
            <a:rect b="b" l="l" r="r" t="t"/>
            <a:pathLst>
              <a:path extrusionOk="0" h="972819" w="1160506">
                <a:moveTo>
                  <a:pt x="580253" y="0"/>
                </a:moveTo>
                <a:cubicBezTo>
                  <a:pt x="259788" y="0"/>
                  <a:pt x="0" y="217773"/>
                  <a:pt x="0" y="486410"/>
                </a:cubicBezTo>
                <a:cubicBezTo>
                  <a:pt x="0" y="755046"/>
                  <a:pt x="259788" y="972819"/>
                  <a:pt x="580253" y="972819"/>
                </a:cubicBezTo>
                <a:cubicBezTo>
                  <a:pt x="900718" y="972819"/>
                  <a:pt x="1160506" y="755046"/>
                  <a:pt x="1160506" y="486410"/>
                </a:cubicBezTo>
                <a:cubicBezTo>
                  <a:pt x="1160506" y="217773"/>
                  <a:pt x="900718" y="0"/>
                  <a:pt x="580253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9"/>
          <p:cNvSpPr txBox="1"/>
          <p:nvPr/>
        </p:nvSpPr>
        <p:spPr>
          <a:xfrm>
            <a:off x="1285449" y="4426435"/>
            <a:ext cx="49890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0064CC"/>
                </a:solidFill>
                <a:latin typeface="Neuton"/>
                <a:ea typeface="Neuton"/>
                <a:cs typeface="Neuton"/>
                <a:sym typeface="Neuton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0064CC"/>
                </a:solidFill>
                <a:latin typeface="Neuton"/>
                <a:ea typeface="Neuton"/>
                <a:cs typeface="Neuton"/>
                <a:sym typeface="Neuton"/>
              </a:rPr>
              <a:t>everyone to use thanks to the following: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1982506" y="8394419"/>
            <a:ext cx="359498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64C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Happy designing!</a:t>
            </a:r>
            <a:endParaRPr/>
          </a:p>
        </p:txBody>
      </p:sp>
      <p:sp>
        <p:nvSpPr>
          <p:cNvPr id="275" name="Google Shape;275;p19"/>
          <p:cNvSpPr txBox="1"/>
          <p:nvPr/>
        </p:nvSpPr>
        <p:spPr>
          <a:xfrm>
            <a:off x="1880882" y="6377462"/>
            <a:ext cx="3798236" cy="205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0064CC"/>
                </a:solidFill>
                <a:latin typeface="Neuton"/>
                <a:ea typeface="Neuton"/>
                <a:cs typeface="Neuton"/>
                <a:sym typeface="Neuton"/>
              </a:rPr>
              <a:t>for the presentation template</a:t>
            </a:r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1780280" y="7598442"/>
            <a:ext cx="3999440" cy="205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0064CC"/>
                </a:solidFill>
                <a:latin typeface="Neuton"/>
                <a:ea typeface="Neuton"/>
                <a:cs typeface="Neuton"/>
                <a:sym typeface="Neuton"/>
              </a:rPr>
              <a:t>for the photos</a:t>
            </a: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1147406" y="3502701"/>
            <a:ext cx="5265188" cy="863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64CC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Credits</a:t>
            </a:r>
            <a:endParaRPr/>
          </a:p>
        </p:txBody>
      </p:sp>
      <p:sp>
        <p:nvSpPr>
          <p:cNvPr id="278" name="Google Shape;278;p19"/>
          <p:cNvSpPr txBox="1"/>
          <p:nvPr/>
        </p:nvSpPr>
        <p:spPr>
          <a:xfrm>
            <a:off x="1929251" y="7141153"/>
            <a:ext cx="370149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Pexels, Pixabay</a:t>
            </a:r>
            <a:endParaRPr/>
          </a:p>
        </p:txBody>
      </p:sp>
      <p:sp>
        <p:nvSpPr>
          <p:cNvPr id="279" name="Google Shape;279;p19"/>
          <p:cNvSpPr/>
          <p:nvPr/>
        </p:nvSpPr>
        <p:spPr>
          <a:xfrm>
            <a:off x="1787594" y="380663"/>
            <a:ext cx="186576" cy="18657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9"/>
          <p:cNvSpPr/>
          <p:nvPr/>
        </p:nvSpPr>
        <p:spPr>
          <a:xfrm>
            <a:off x="3713036" y="1223004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6759299" y="1375682"/>
            <a:ext cx="219364" cy="21936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2" name="Google Shape;282;p19"/>
          <p:cNvGrpSpPr/>
          <p:nvPr/>
        </p:nvGrpSpPr>
        <p:grpSpPr>
          <a:xfrm>
            <a:off x="6274551" y="500274"/>
            <a:ext cx="133929" cy="133929"/>
            <a:chOff x="0" y="0"/>
            <a:chExt cx="812800" cy="812800"/>
          </a:xfrm>
        </p:grpSpPr>
        <p:sp>
          <p:nvSpPr>
            <p:cNvPr id="283" name="Google Shape;28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F9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19"/>
          <p:cNvSpPr/>
          <p:nvPr/>
        </p:nvSpPr>
        <p:spPr>
          <a:xfrm>
            <a:off x="378674" y="2376108"/>
            <a:ext cx="133929" cy="13392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7F9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675" y="5491774"/>
            <a:ext cx="2900649" cy="72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050" y="1108425"/>
            <a:ext cx="2701551" cy="24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3306" y="1811375"/>
            <a:ext cx="2331495" cy="17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 Secret Santa Exchange Christmas Party Flyer">
  <a:themeElements>
    <a:clrScheme name="Office">
      <a:dk1>
        <a:srgbClr val="01443C"/>
      </a:dk1>
      <a:lt1>
        <a:srgbClr val="0064CC"/>
      </a:lt1>
      <a:dk2>
        <a:srgbClr val="D33F67"/>
      </a:dk2>
      <a:lt2>
        <a:srgbClr val="C4C482"/>
      </a:lt2>
      <a:accent1>
        <a:srgbClr val="EFD1FF"/>
      </a:accent1>
      <a:accent2>
        <a:srgbClr val="E7F9FD"/>
      </a:accent2>
      <a:accent3>
        <a:srgbClr val="D33F67"/>
      </a:accent3>
      <a:accent4>
        <a:srgbClr val="01443C"/>
      </a:accent4>
      <a:accent5>
        <a:srgbClr val="EFD1FF"/>
      </a:accent5>
      <a:accent6>
        <a:srgbClr val="0064CC"/>
      </a:accent6>
      <a:hlink>
        <a:srgbClr val="C4C48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