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Caveat"/>
      <p:regular r:id="rId24"/>
      <p:bold r:id="rId25"/>
    </p:embeddedFont>
    <p:embeddedFont>
      <p:font typeface="Amaranth"/>
      <p:regular r:id="rId26"/>
      <p:bold r:id="rId27"/>
      <p:italic r:id="rId28"/>
      <p:boldItalic r:id="rId29"/>
    </p:embeddedFont>
    <p:embeddedFont>
      <p:font typeface="Caveat Brush"/>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aveat-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maranth-regular.fntdata"/><Relationship Id="rId25" Type="http://schemas.openxmlformats.org/officeDocument/2006/relationships/font" Target="fonts/Caveat-bold.fntdata"/><Relationship Id="rId28" Type="http://schemas.openxmlformats.org/officeDocument/2006/relationships/font" Target="fonts/Amaranth-italic.fntdata"/><Relationship Id="rId27" Type="http://schemas.openxmlformats.org/officeDocument/2006/relationships/font" Target="fonts/Amaranth-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maranth-bold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CaveatBrush-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98ebf56d72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98ebf56d72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98ebf56d72_1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98ebf56d72_1_3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98ebf56d72_1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98ebf56d72_1_3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98ebf56d72_1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98ebf56d72_1_3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98ebf56d72_1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98ebf56d72_1_4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98ebf56d72_1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98ebf56d72_1_4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98ebf56d72_1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98ebf56d72_1_5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98ebf56d72_1_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98ebf56d72_1_5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98ebf56d72_1_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98ebf56d72_1_5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98ebf56d72_1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298ebf56d72_1_5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98ebf56d72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98ebf56d72_1_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98ebf56d72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98ebf56d72_1_1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98ebf56d72_1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98ebf56d72_1_1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98ebf56d72_1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98ebf56d72_1_1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98ebf56d72_1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98ebf56d72_1_2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98ebf56d72_1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98ebf56d72_1_2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98ebf56d72_1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98ebf56d72_1_2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98ebf56d72_1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98ebf56d72_1_3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3" name="Google Shape;13;p2"/>
          <p:cNvGrpSpPr/>
          <p:nvPr/>
        </p:nvGrpSpPr>
        <p:grpSpPr>
          <a:xfrm>
            <a:off x="0" y="-72329"/>
            <a:ext cx="9143818" cy="339024"/>
            <a:chOff x="0" y="-38100"/>
            <a:chExt cx="4816592" cy="178584"/>
          </a:xfrm>
        </p:grpSpPr>
        <p:sp>
          <p:nvSpPr>
            <p:cNvPr id="14" name="Google Shape;14;p2"/>
            <p:cNvSpPr/>
            <p:nvPr/>
          </p:nvSpPr>
          <p:spPr>
            <a:xfrm>
              <a:off x="0" y="0"/>
              <a:ext cx="4816592" cy="140484"/>
            </a:xfrm>
            <a:custGeom>
              <a:rect b="b" l="l" r="r" t="t"/>
              <a:pathLst>
                <a:path extrusionOk="0" h="140484" w="4816592">
                  <a:moveTo>
                    <a:pt x="0" y="0"/>
                  </a:moveTo>
                  <a:lnTo>
                    <a:pt x="4816592" y="0"/>
                  </a:lnTo>
                  <a:lnTo>
                    <a:pt x="4816592" y="140484"/>
                  </a:lnTo>
                  <a:lnTo>
                    <a:pt x="0" y="140484"/>
                  </a:lnTo>
                  <a:close/>
                </a:path>
              </a:pathLst>
            </a:custGeom>
            <a:solidFill>
              <a:srgbClr val="637D89"/>
            </a:solidFill>
            <a:ln>
              <a:noFill/>
            </a:ln>
          </p:spPr>
        </p:sp>
        <p:sp>
          <p:nvSpPr>
            <p:cNvPr id="15" name="Google Shape;15;p2"/>
            <p:cNvSpPr txBox="1"/>
            <p:nvPr/>
          </p:nvSpPr>
          <p:spPr>
            <a:xfrm>
              <a:off x="0" y="-38100"/>
              <a:ext cx="4816500" cy="178500"/>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 name="Google Shape;16;p2"/>
          <p:cNvGrpSpPr/>
          <p:nvPr/>
        </p:nvGrpSpPr>
        <p:grpSpPr>
          <a:xfrm>
            <a:off x="0" y="4817040"/>
            <a:ext cx="9143818" cy="339024"/>
            <a:chOff x="0" y="-38100"/>
            <a:chExt cx="4816592" cy="178584"/>
          </a:xfrm>
        </p:grpSpPr>
        <p:sp>
          <p:nvSpPr>
            <p:cNvPr id="17" name="Google Shape;17;p2"/>
            <p:cNvSpPr/>
            <p:nvPr/>
          </p:nvSpPr>
          <p:spPr>
            <a:xfrm>
              <a:off x="0" y="0"/>
              <a:ext cx="4816592" cy="140484"/>
            </a:xfrm>
            <a:custGeom>
              <a:rect b="b" l="l" r="r" t="t"/>
              <a:pathLst>
                <a:path extrusionOk="0" h="140484" w="4816592">
                  <a:moveTo>
                    <a:pt x="0" y="0"/>
                  </a:moveTo>
                  <a:lnTo>
                    <a:pt x="4816592" y="0"/>
                  </a:lnTo>
                  <a:lnTo>
                    <a:pt x="4816592" y="140484"/>
                  </a:lnTo>
                  <a:lnTo>
                    <a:pt x="0" y="140484"/>
                  </a:lnTo>
                  <a:close/>
                </a:path>
              </a:pathLst>
            </a:custGeom>
            <a:solidFill>
              <a:srgbClr val="637D89"/>
            </a:solidFill>
            <a:ln>
              <a:noFill/>
            </a:ln>
          </p:spPr>
        </p:sp>
        <p:sp>
          <p:nvSpPr>
            <p:cNvPr id="18" name="Google Shape;18;p2"/>
            <p:cNvSpPr txBox="1"/>
            <p:nvPr/>
          </p:nvSpPr>
          <p:spPr>
            <a:xfrm>
              <a:off x="0" y="-38100"/>
              <a:ext cx="4816500" cy="178500"/>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 name="Google Shape;21;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22" name="Google Shape;22;p3"/>
          <p:cNvGrpSpPr/>
          <p:nvPr/>
        </p:nvGrpSpPr>
        <p:grpSpPr>
          <a:xfrm>
            <a:off x="0" y="-72329"/>
            <a:ext cx="9143818" cy="339024"/>
            <a:chOff x="0" y="-38100"/>
            <a:chExt cx="4816592" cy="178584"/>
          </a:xfrm>
        </p:grpSpPr>
        <p:sp>
          <p:nvSpPr>
            <p:cNvPr id="23" name="Google Shape;23;p3"/>
            <p:cNvSpPr/>
            <p:nvPr/>
          </p:nvSpPr>
          <p:spPr>
            <a:xfrm>
              <a:off x="0" y="0"/>
              <a:ext cx="4816592" cy="140484"/>
            </a:xfrm>
            <a:custGeom>
              <a:rect b="b" l="l" r="r" t="t"/>
              <a:pathLst>
                <a:path extrusionOk="0" h="140484" w="4816592">
                  <a:moveTo>
                    <a:pt x="0" y="0"/>
                  </a:moveTo>
                  <a:lnTo>
                    <a:pt x="4816592" y="0"/>
                  </a:lnTo>
                  <a:lnTo>
                    <a:pt x="4816592" y="140484"/>
                  </a:lnTo>
                  <a:lnTo>
                    <a:pt x="0" y="140484"/>
                  </a:lnTo>
                  <a:close/>
                </a:path>
              </a:pathLst>
            </a:custGeom>
            <a:solidFill>
              <a:srgbClr val="637D89"/>
            </a:solidFill>
            <a:ln>
              <a:noFill/>
            </a:ln>
          </p:spPr>
        </p:sp>
        <p:sp>
          <p:nvSpPr>
            <p:cNvPr id="24" name="Google Shape;24;p3"/>
            <p:cNvSpPr txBox="1"/>
            <p:nvPr/>
          </p:nvSpPr>
          <p:spPr>
            <a:xfrm>
              <a:off x="0" y="-38100"/>
              <a:ext cx="4816500" cy="178500"/>
            </a:xfrm>
            <a:prstGeom prst="rect">
              <a:avLst/>
            </a:prstGeom>
            <a:solidFill>
              <a:schemeClr val="dk1"/>
            </a:solid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 name="Google Shape;25;p3"/>
          <p:cNvGrpSpPr/>
          <p:nvPr/>
        </p:nvGrpSpPr>
        <p:grpSpPr>
          <a:xfrm>
            <a:off x="0" y="4817040"/>
            <a:ext cx="9143818" cy="339024"/>
            <a:chOff x="0" y="-38100"/>
            <a:chExt cx="4816592" cy="178584"/>
          </a:xfrm>
        </p:grpSpPr>
        <p:sp>
          <p:nvSpPr>
            <p:cNvPr id="26" name="Google Shape;26;p3"/>
            <p:cNvSpPr/>
            <p:nvPr/>
          </p:nvSpPr>
          <p:spPr>
            <a:xfrm>
              <a:off x="0" y="0"/>
              <a:ext cx="4816592" cy="140484"/>
            </a:xfrm>
            <a:custGeom>
              <a:rect b="b" l="l" r="r" t="t"/>
              <a:pathLst>
                <a:path extrusionOk="0" h="140484" w="4816592">
                  <a:moveTo>
                    <a:pt x="0" y="0"/>
                  </a:moveTo>
                  <a:lnTo>
                    <a:pt x="4816592" y="0"/>
                  </a:lnTo>
                  <a:lnTo>
                    <a:pt x="4816592" y="140484"/>
                  </a:lnTo>
                  <a:lnTo>
                    <a:pt x="0" y="140484"/>
                  </a:lnTo>
                  <a:close/>
                </a:path>
              </a:pathLst>
            </a:custGeom>
            <a:solidFill>
              <a:schemeClr val="dk1"/>
            </a:solidFill>
            <a:ln>
              <a:noFill/>
            </a:ln>
          </p:spPr>
        </p:sp>
        <p:sp>
          <p:nvSpPr>
            <p:cNvPr id="27" name="Google Shape;27;p3"/>
            <p:cNvSpPr txBox="1"/>
            <p:nvPr/>
          </p:nvSpPr>
          <p:spPr>
            <a:xfrm>
              <a:off x="0" y="-38100"/>
              <a:ext cx="4816500" cy="178500"/>
            </a:xfrm>
            <a:prstGeom prst="rect">
              <a:avLst/>
            </a:prstGeom>
            <a:solidFill>
              <a:schemeClr val="dk1"/>
            </a:solid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sp>
        <p:nvSpPr>
          <p:cNvPr id="29" name="Google Shape;29;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1" name="Google Shape;31;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32" name="Google Shape;32;p4"/>
          <p:cNvGrpSpPr/>
          <p:nvPr/>
        </p:nvGrpSpPr>
        <p:grpSpPr>
          <a:xfrm rot="10800000">
            <a:off x="0" y="4735235"/>
            <a:ext cx="9143818" cy="181219"/>
            <a:chOff x="0" y="-38100"/>
            <a:chExt cx="4816592" cy="95459"/>
          </a:xfrm>
        </p:grpSpPr>
        <p:sp>
          <p:nvSpPr>
            <p:cNvPr id="33" name="Google Shape;33;p4"/>
            <p:cNvSpPr/>
            <p:nvPr/>
          </p:nvSpPr>
          <p:spPr>
            <a:xfrm>
              <a:off x="0" y="0"/>
              <a:ext cx="4816592" cy="57359"/>
            </a:xfrm>
            <a:custGeom>
              <a:rect b="b" l="l" r="r" t="t"/>
              <a:pathLst>
                <a:path extrusionOk="0" h="57359" w="4816592">
                  <a:moveTo>
                    <a:pt x="0" y="0"/>
                  </a:moveTo>
                  <a:lnTo>
                    <a:pt x="4816592" y="0"/>
                  </a:lnTo>
                  <a:lnTo>
                    <a:pt x="4816592" y="57359"/>
                  </a:lnTo>
                  <a:lnTo>
                    <a:pt x="0" y="57359"/>
                  </a:lnTo>
                  <a:close/>
                </a:path>
              </a:pathLst>
            </a:custGeom>
            <a:solidFill>
              <a:srgbClr val="637D89"/>
            </a:solidFill>
            <a:ln>
              <a:noFill/>
            </a:ln>
          </p:spPr>
        </p:sp>
        <p:sp>
          <p:nvSpPr>
            <p:cNvPr id="34" name="Google Shape;34;p4"/>
            <p:cNvSpPr txBox="1"/>
            <p:nvPr/>
          </p:nvSpPr>
          <p:spPr>
            <a:xfrm>
              <a:off x="0" y="-38100"/>
              <a:ext cx="4816500" cy="95400"/>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 name="Google Shape;35;p4"/>
          <p:cNvGrpSpPr/>
          <p:nvPr/>
        </p:nvGrpSpPr>
        <p:grpSpPr>
          <a:xfrm>
            <a:off x="8302247" y="4557806"/>
            <a:ext cx="327233" cy="286329"/>
            <a:chOff x="0" y="0"/>
            <a:chExt cx="812800" cy="711200"/>
          </a:xfrm>
        </p:grpSpPr>
        <p:sp>
          <p:nvSpPr>
            <p:cNvPr id="36" name="Google Shape;36;p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37D89"/>
            </a:solidFill>
            <a:ln>
              <a:noFill/>
            </a:ln>
          </p:spPr>
        </p:sp>
        <p:sp>
          <p:nvSpPr>
            <p:cNvPr id="37" name="Google Shape;37;p4"/>
            <p:cNvSpPr txBox="1"/>
            <p:nvPr/>
          </p:nvSpPr>
          <p:spPr>
            <a:xfrm>
              <a:off x="127000" y="292100"/>
              <a:ext cx="558900" cy="368400"/>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 name="Google Shape;38;p4"/>
          <p:cNvGrpSpPr/>
          <p:nvPr/>
        </p:nvGrpSpPr>
        <p:grpSpPr>
          <a:xfrm>
            <a:off x="6099040" y="4557806"/>
            <a:ext cx="327233" cy="286329"/>
            <a:chOff x="0" y="0"/>
            <a:chExt cx="812800" cy="711200"/>
          </a:xfrm>
        </p:grpSpPr>
        <p:sp>
          <p:nvSpPr>
            <p:cNvPr id="39" name="Google Shape;39;p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37D89"/>
            </a:solidFill>
            <a:ln>
              <a:noFill/>
            </a:ln>
          </p:spPr>
        </p:sp>
        <p:sp>
          <p:nvSpPr>
            <p:cNvPr id="40" name="Google Shape;40;p4"/>
            <p:cNvSpPr txBox="1"/>
            <p:nvPr/>
          </p:nvSpPr>
          <p:spPr>
            <a:xfrm>
              <a:off x="127000" y="292100"/>
              <a:ext cx="558900" cy="368400"/>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 name="Google Shape;41;p4"/>
          <p:cNvGrpSpPr/>
          <p:nvPr/>
        </p:nvGrpSpPr>
        <p:grpSpPr>
          <a:xfrm>
            <a:off x="3914502" y="4557806"/>
            <a:ext cx="327233" cy="286329"/>
            <a:chOff x="0" y="0"/>
            <a:chExt cx="812800" cy="711200"/>
          </a:xfrm>
        </p:grpSpPr>
        <p:sp>
          <p:nvSpPr>
            <p:cNvPr id="42" name="Google Shape;42;p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37D89"/>
            </a:solidFill>
            <a:ln>
              <a:noFill/>
            </a:ln>
          </p:spPr>
        </p:sp>
        <p:sp>
          <p:nvSpPr>
            <p:cNvPr id="43" name="Google Shape;43;p4"/>
            <p:cNvSpPr txBox="1"/>
            <p:nvPr/>
          </p:nvSpPr>
          <p:spPr>
            <a:xfrm>
              <a:off x="127000" y="292100"/>
              <a:ext cx="558900" cy="368400"/>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 name="Google Shape;44;p4"/>
          <p:cNvGrpSpPr/>
          <p:nvPr/>
        </p:nvGrpSpPr>
        <p:grpSpPr>
          <a:xfrm>
            <a:off x="1729964" y="4557806"/>
            <a:ext cx="327233" cy="286329"/>
            <a:chOff x="0" y="0"/>
            <a:chExt cx="812800" cy="711200"/>
          </a:xfrm>
        </p:grpSpPr>
        <p:sp>
          <p:nvSpPr>
            <p:cNvPr id="45" name="Google Shape;45;p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37D89"/>
            </a:solidFill>
            <a:ln>
              <a:noFill/>
            </a:ln>
          </p:spPr>
        </p:sp>
        <p:sp>
          <p:nvSpPr>
            <p:cNvPr id="46" name="Google Shape;46;p4"/>
            <p:cNvSpPr txBox="1"/>
            <p:nvPr/>
          </p:nvSpPr>
          <p:spPr>
            <a:xfrm>
              <a:off x="127000" y="292100"/>
              <a:ext cx="558900" cy="368400"/>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7" name="Shape 47"/>
        <p:cNvGrpSpPr/>
        <p:nvPr/>
      </p:nvGrpSpPr>
      <p:grpSpPr>
        <a:xfrm>
          <a:off x="0" y="0"/>
          <a:ext cx="0" cy="0"/>
          <a:chOff x="0" y="0"/>
          <a:chExt cx="0" cy="0"/>
        </a:xfrm>
      </p:grpSpPr>
      <p:grpSp>
        <p:nvGrpSpPr>
          <p:cNvPr id="48" name="Google Shape;48;p5"/>
          <p:cNvGrpSpPr/>
          <p:nvPr/>
        </p:nvGrpSpPr>
        <p:grpSpPr>
          <a:xfrm>
            <a:off x="-76137" y="3790103"/>
            <a:ext cx="9296275" cy="1615349"/>
            <a:chOff x="0" y="-38100"/>
            <a:chExt cx="4896900" cy="850900"/>
          </a:xfrm>
        </p:grpSpPr>
        <p:sp>
          <p:nvSpPr>
            <p:cNvPr id="49" name="Google Shape;49;p5"/>
            <p:cNvSpPr/>
            <p:nvPr/>
          </p:nvSpPr>
          <p:spPr>
            <a:xfrm>
              <a:off x="0" y="0"/>
              <a:ext cx="4896869" cy="812800"/>
            </a:xfrm>
            <a:custGeom>
              <a:rect b="b" l="l" r="r" t="t"/>
              <a:pathLst>
                <a:path extrusionOk="0" h="812800" w="4896869">
                  <a:moveTo>
                    <a:pt x="0" y="0"/>
                  </a:moveTo>
                  <a:lnTo>
                    <a:pt x="4896869" y="0"/>
                  </a:lnTo>
                  <a:lnTo>
                    <a:pt x="4896869" y="812800"/>
                  </a:lnTo>
                  <a:lnTo>
                    <a:pt x="0" y="812800"/>
                  </a:lnTo>
                  <a:close/>
                </a:path>
              </a:pathLst>
            </a:custGeom>
            <a:solidFill>
              <a:srgbClr val="6E4E3E"/>
            </a:solidFill>
            <a:ln>
              <a:noFill/>
            </a:ln>
          </p:spPr>
        </p:sp>
        <p:sp>
          <p:nvSpPr>
            <p:cNvPr id="50" name="Google Shape;50;p5"/>
            <p:cNvSpPr txBox="1"/>
            <p:nvPr/>
          </p:nvSpPr>
          <p:spPr>
            <a:xfrm>
              <a:off x="0" y="-38100"/>
              <a:ext cx="48969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 name="Google Shape;51;p5"/>
          <p:cNvGrpSpPr/>
          <p:nvPr/>
        </p:nvGrpSpPr>
        <p:grpSpPr>
          <a:xfrm>
            <a:off x="0" y="3596071"/>
            <a:ext cx="9143818" cy="339024"/>
            <a:chOff x="0" y="-38100"/>
            <a:chExt cx="4816592" cy="178584"/>
          </a:xfrm>
        </p:grpSpPr>
        <p:sp>
          <p:nvSpPr>
            <p:cNvPr id="52" name="Google Shape;52;p5"/>
            <p:cNvSpPr/>
            <p:nvPr/>
          </p:nvSpPr>
          <p:spPr>
            <a:xfrm>
              <a:off x="0" y="0"/>
              <a:ext cx="4816592" cy="140484"/>
            </a:xfrm>
            <a:custGeom>
              <a:rect b="b" l="l" r="r" t="t"/>
              <a:pathLst>
                <a:path extrusionOk="0" h="140484" w="4816592">
                  <a:moveTo>
                    <a:pt x="0" y="0"/>
                  </a:moveTo>
                  <a:lnTo>
                    <a:pt x="4816592" y="0"/>
                  </a:lnTo>
                  <a:lnTo>
                    <a:pt x="4816592" y="140484"/>
                  </a:lnTo>
                  <a:lnTo>
                    <a:pt x="0" y="140484"/>
                  </a:lnTo>
                  <a:close/>
                </a:path>
              </a:pathLst>
            </a:custGeom>
            <a:solidFill>
              <a:schemeClr val="dk1"/>
            </a:solidFill>
            <a:ln>
              <a:noFill/>
            </a:ln>
          </p:spPr>
        </p:sp>
        <p:sp>
          <p:nvSpPr>
            <p:cNvPr id="53" name="Google Shape;53;p5"/>
            <p:cNvSpPr txBox="1"/>
            <p:nvPr/>
          </p:nvSpPr>
          <p:spPr>
            <a:xfrm>
              <a:off x="0" y="-38100"/>
              <a:ext cx="4816500" cy="178500"/>
            </a:xfrm>
            <a:prstGeom prst="rect">
              <a:avLst/>
            </a:prstGeom>
            <a:solidFill>
              <a:schemeClr val="dk1"/>
            </a:solid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4" name="Google Shape;5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5" name="Google Shape;5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6" name="Google Shape;5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7" name="Google Shape;5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0" name="Google Shape;6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61" name="Google Shape;61;p6"/>
          <p:cNvGrpSpPr/>
          <p:nvPr/>
        </p:nvGrpSpPr>
        <p:grpSpPr>
          <a:xfrm>
            <a:off x="1047542" y="1856480"/>
            <a:ext cx="1711317" cy="3287008"/>
            <a:chOff x="1140999" y="1856480"/>
            <a:chExt cx="1711317" cy="3287008"/>
          </a:xfrm>
        </p:grpSpPr>
        <p:grpSp>
          <p:nvGrpSpPr>
            <p:cNvPr id="62" name="Google Shape;62;p6"/>
            <p:cNvGrpSpPr/>
            <p:nvPr/>
          </p:nvGrpSpPr>
          <p:grpSpPr>
            <a:xfrm>
              <a:off x="1140999" y="4422310"/>
              <a:ext cx="1704089" cy="721177"/>
              <a:chOff x="0" y="-38100"/>
              <a:chExt cx="897645" cy="379887"/>
            </a:xfrm>
          </p:grpSpPr>
          <p:sp>
            <p:nvSpPr>
              <p:cNvPr id="63" name="Google Shape;63;p6"/>
              <p:cNvSpPr/>
              <p:nvPr/>
            </p:nvSpPr>
            <p:spPr>
              <a:xfrm>
                <a:off x="0" y="0"/>
                <a:ext cx="897645" cy="341787"/>
              </a:xfrm>
              <a:custGeom>
                <a:rect b="b" l="l" r="r" t="t"/>
                <a:pathLst>
                  <a:path extrusionOk="0" h="341787" w="897645">
                    <a:moveTo>
                      <a:pt x="0" y="0"/>
                    </a:moveTo>
                    <a:lnTo>
                      <a:pt x="897645" y="0"/>
                    </a:lnTo>
                    <a:lnTo>
                      <a:pt x="897645" y="341787"/>
                    </a:lnTo>
                    <a:lnTo>
                      <a:pt x="0" y="341787"/>
                    </a:lnTo>
                    <a:close/>
                  </a:path>
                </a:pathLst>
              </a:custGeom>
              <a:solidFill>
                <a:srgbClr val="637D89"/>
              </a:solidFill>
              <a:ln>
                <a:noFill/>
              </a:ln>
            </p:spPr>
          </p:sp>
          <p:sp>
            <p:nvSpPr>
              <p:cNvPr id="64" name="Google Shape;64;p6"/>
              <p:cNvSpPr txBox="1"/>
              <p:nvPr/>
            </p:nvSpPr>
            <p:spPr>
              <a:xfrm>
                <a:off x="0" y="-38100"/>
                <a:ext cx="897600" cy="379800"/>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5" name="Google Shape;65;p6"/>
            <p:cNvGrpSpPr/>
            <p:nvPr/>
          </p:nvGrpSpPr>
          <p:grpSpPr>
            <a:xfrm>
              <a:off x="1143186" y="4388063"/>
              <a:ext cx="1709130" cy="169726"/>
              <a:chOff x="0" y="-38100"/>
              <a:chExt cx="900300" cy="89400"/>
            </a:xfrm>
          </p:grpSpPr>
          <p:sp>
            <p:nvSpPr>
              <p:cNvPr id="66" name="Google Shape;66;p6"/>
              <p:cNvSpPr/>
              <p:nvPr/>
            </p:nvSpPr>
            <p:spPr>
              <a:xfrm>
                <a:off x="0" y="0"/>
                <a:ext cx="900153" cy="51231"/>
              </a:xfrm>
              <a:custGeom>
                <a:rect b="b" l="l" r="r" t="t"/>
                <a:pathLst>
                  <a:path extrusionOk="0" h="51231" w="900153">
                    <a:moveTo>
                      <a:pt x="0" y="0"/>
                    </a:moveTo>
                    <a:lnTo>
                      <a:pt x="900153" y="0"/>
                    </a:lnTo>
                    <a:lnTo>
                      <a:pt x="900153" y="51231"/>
                    </a:lnTo>
                    <a:lnTo>
                      <a:pt x="0" y="51231"/>
                    </a:lnTo>
                    <a:close/>
                  </a:path>
                </a:pathLst>
              </a:custGeom>
              <a:solidFill>
                <a:srgbClr val="FFFDFC"/>
              </a:solidFill>
              <a:ln>
                <a:noFill/>
              </a:ln>
            </p:spPr>
          </p:sp>
          <p:sp>
            <p:nvSpPr>
              <p:cNvPr id="67" name="Google Shape;67;p6"/>
              <p:cNvSpPr txBox="1"/>
              <p:nvPr/>
            </p:nvSpPr>
            <p:spPr>
              <a:xfrm>
                <a:off x="0" y="-38100"/>
                <a:ext cx="900300" cy="89400"/>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8" name="Google Shape;68;p6"/>
            <p:cNvGrpSpPr/>
            <p:nvPr/>
          </p:nvGrpSpPr>
          <p:grpSpPr>
            <a:xfrm>
              <a:off x="1143186" y="1856480"/>
              <a:ext cx="1709130" cy="169726"/>
              <a:chOff x="0" y="-38100"/>
              <a:chExt cx="900300" cy="89400"/>
            </a:xfrm>
          </p:grpSpPr>
          <p:sp>
            <p:nvSpPr>
              <p:cNvPr id="69" name="Google Shape;69;p6"/>
              <p:cNvSpPr/>
              <p:nvPr/>
            </p:nvSpPr>
            <p:spPr>
              <a:xfrm>
                <a:off x="0" y="0"/>
                <a:ext cx="900153" cy="51231"/>
              </a:xfrm>
              <a:custGeom>
                <a:rect b="b" l="l" r="r" t="t"/>
                <a:pathLst>
                  <a:path extrusionOk="0" h="51231" w="900153">
                    <a:moveTo>
                      <a:pt x="0" y="0"/>
                    </a:moveTo>
                    <a:lnTo>
                      <a:pt x="900153" y="0"/>
                    </a:lnTo>
                    <a:lnTo>
                      <a:pt x="900153" y="51231"/>
                    </a:lnTo>
                    <a:lnTo>
                      <a:pt x="0" y="51231"/>
                    </a:lnTo>
                    <a:close/>
                  </a:path>
                </a:pathLst>
              </a:custGeom>
              <a:solidFill>
                <a:srgbClr val="FFFDFC"/>
              </a:solidFill>
              <a:ln>
                <a:noFill/>
              </a:ln>
            </p:spPr>
          </p:sp>
          <p:sp>
            <p:nvSpPr>
              <p:cNvPr id="70" name="Google Shape;70;p6"/>
              <p:cNvSpPr txBox="1"/>
              <p:nvPr/>
            </p:nvSpPr>
            <p:spPr>
              <a:xfrm>
                <a:off x="0" y="-38100"/>
                <a:ext cx="900300" cy="89400"/>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71" name="Google Shape;71;p6"/>
          <p:cNvGrpSpPr/>
          <p:nvPr/>
        </p:nvGrpSpPr>
        <p:grpSpPr>
          <a:xfrm>
            <a:off x="3716342" y="1856480"/>
            <a:ext cx="1711317" cy="3287008"/>
            <a:chOff x="3841974" y="1856480"/>
            <a:chExt cx="1711317" cy="3287008"/>
          </a:xfrm>
        </p:grpSpPr>
        <p:grpSp>
          <p:nvGrpSpPr>
            <p:cNvPr id="72" name="Google Shape;72;p6"/>
            <p:cNvGrpSpPr/>
            <p:nvPr/>
          </p:nvGrpSpPr>
          <p:grpSpPr>
            <a:xfrm>
              <a:off x="3841974" y="4422310"/>
              <a:ext cx="1704089" cy="721177"/>
              <a:chOff x="0" y="-38100"/>
              <a:chExt cx="897645" cy="379887"/>
            </a:xfrm>
          </p:grpSpPr>
          <p:sp>
            <p:nvSpPr>
              <p:cNvPr id="73" name="Google Shape;73;p6"/>
              <p:cNvSpPr/>
              <p:nvPr/>
            </p:nvSpPr>
            <p:spPr>
              <a:xfrm>
                <a:off x="0" y="0"/>
                <a:ext cx="897645" cy="341787"/>
              </a:xfrm>
              <a:custGeom>
                <a:rect b="b" l="l" r="r" t="t"/>
                <a:pathLst>
                  <a:path extrusionOk="0" h="341787" w="897645">
                    <a:moveTo>
                      <a:pt x="0" y="0"/>
                    </a:moveTo>
                    <a:lnTo>
                      <a:pt x="897645" y="0"/>
                    </a:lnTo>
                    <a:lnTo>
                      <a:pt x="897645" y="341787"/>
                    </a:lnTo>
                    <a:lnTo>
                      <a:pt x="0" y="341787"/>
                    </a:lnTo>
                    <a:close/>
                  </a:path>
                </a:pathLst>
              </a:custGeom>
              <a:solidFill>
                <a:srgbClr val="637D89"/>
              </a:solidFill>
              <a:ln>
                <a:noFill/>
              </a:ln>
            </p:spPr>
          </p:sp>
          <p:sp>
            <p:nvSpPr>
              <p:cNvPr id="74" name="Google Shape;74;p6"/>
              <p:cNvSpPr txBox="1"/>
              <p:nvPr/>
            </p:nvSpPr>
            <p:spPr>
              <a:xfrm>
                <a:off x="0" y="-38100"/>
                <a:ext cx="897600" cy="379800"/>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5" name="Google Shape;75;p6"/>
            <p:cNvGrpSpPr/>
            <p:nvPr/>
          </p:nvGrpSpPr>
          <p:grpSpPr>
            <a:xfrm>
              <a:off x="3844161" y="4388063"/>
              <a:ext cx="1709130" cy="169726"/>
              <a:chOff x="0" y="-38100"/>
              <a:chExt cx="900300" cy="89400"/>
            </a:xfrm>
          </p:grpSpPr>
          <p:sp>
            <p:nvSpPr>
              <p:cNvPr id="76" name="Google Shape;76;p6"/>
              <p:cNvSpPr/>
              <p:nvPr/>
            </p:nvSpPr>
            <p:spPr>
              <a:xfrm>
                <a:off x="0" y="0"/>
                <a:ext cx="900153" cy="51231"/>
              </a:xfrm>
              <a:custGeom>
                <a:rect b="b" l="l" r="r" t="t"/>
                <a:pathLst>
                  <a:path extrusionOk="0" h="51231" w="900153">
                    <a:moveTo>
                      <a:pt x="0" y="0"/>
                    </a:moveTo>
                    <a:lnTo>
                      <a:pt x="900153" y="0"/>
                    </a:lnTo>
                    <a:lnTo>
                      <a:pt x="900153" y="51231"/>
                    </a:lnTo>
                    <a:lnTo>
                      <a:pt x="0" y="51231"/>
                    </a:lnTo>
                    <a:close/>
                  </a:path>
                </a:pathLst>
              </a:custGeom>
              <a:solidFill>
                <a:srgbClr val="FFFDFC"/>
              </a:solidFill>
              <a:ln>
                <a:noFill/>
              </a:ln>
            </p:spPr>
          </p:sp>
          <p:sp>
            <p:nvSpPr>
              <p:cNvPr id="77" name="Google Shape;77;p6"/>
              <p:cNvSpPr txBox="1"/>
              <p:nvPr/>
            </p:nvSpPr>
            <p:spPr>
              <a:xfrm>
                <a:off x="0" y="-38100"/>
                <a:ext cx="900300" cy="89400"/>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8" name="Google Shape;78;p6"/>
            <p:cNvGrpSpPr/>
            <p:nvPr/>
          </p:nvGrpSpPr>
          <p:grpSpPr>
            <a:xfrm>
              <a:off x="3844161" y="1856480"/>
              <a:ext cx="1709130" cy="169726"/>
              <a:chOff x="0" y="-38100"/>
              <a:chExt cx="900300" cy="89400"/>
            </a:xfrm>
          </p:grpSpPr>
          <p:sp>
            <p:nvSpPr>
              <p:cNvPr id="79" name="Google Shape;79;p6"/>
              <p:cNvSpPr/>
              <p:nvPr/>
            </p:nvSpPr>
            <p:spPr>
              <a:xfrm>
                <a:off x="0" y="0"/>
                <a:ext cx="900153" cy="51231"/>
              </a:xfrm>
              <a:custGeom>
                <a:rect b="b" l="l" r="r" t="t"/>
                <a:pathLst>
                  <a:path extrusionOk="0" h="51231" w="900153">
                    <a:moveTo>
                      <a:pt x="0" y="0"/>
                    </a:moveTo>
                    <a:lnTo>
                      <a:pt x="900153" y="0"/>
                    </a:lnTo>
                    <a:lnTo>
                      <a:pt x="900153" y="51231"/>
                    </a:lnTo>
                    <a:lnTo>
                      <a:pt x="0" y="51231"/>
                    </a:lnTo>
                    <a:close/>
                  </a:path>
                </a:pathLst>
              </a:custGeom>
              <a:solidFill>
                <a:srgbClr val="FFFDFC"/>
              </a:solidFill>
              <a:ln>
                <a:noFill/>
              </a:ln>
            </p:spPr>
          </p:sp>
          <p:sp>
            <p:nvSpPr>
              <p:cNvPr id="80" name="Google Shape;80;p6"/>
              <p:cNvSpPr txBox="1"/>
              <p:nvPr/>
            </p:nvSpPr>
            <p:spPr>
              <a:xfrm>
                <a:off x="0" y="-38100"/>
                <a:ext cx="900300" cy="89400"/>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81" name="Google Shape;81;p6"/>
          <p:cNvGrpSpPr/>
          <p:nvPr/>
        </p:nvGrpSpPr>
        <p:grpSpPr>
          <a:xfrm>
            <a:off x="6385142" y="1856480"/>
            <a:ext cx="1711317" cy="3287008"/>
            <a:chOff x="6478599" y="1856480"/>
            <a:chExt cx="1711317" cy="3287008"/>
          </a:xfrm>
        </p:grpSpPr>
        <p:grpSp>
          <p:nvGrpSpPr>
            <p:cNvPr id="82" name="Google Shape;82;p6"/>
            <p:cNvGrpSpPr/>
            <p:nvPr/>
          </p:nvGrpSpPr>
          <p:grpSpPr>
            <a:xfrm>
              <a:off x="6478598" y="4422310"/>
              <a:ext cx="1704089" cy="721177"/>
              <a:chOff x="0" y="-38100"/>
              <a:chExt cx="897645" cy="379887"/>
            </a:xfrm>
          </p:grpSpPr>
          <p:sp>
            <p:nvSpPr>
              <p:cNvPr id="83" name="Google Shape;83;p6"/>
              <p:cNvSpPr/>
              <p:nvPr/>
            </p:nvSpPr>
            <p:spPr>
              <a:xfrm>
                <a:off x="0" y="0"/>
                <a:ext cx="897645" cy="341787"/>
              </a:xfrm>
              <a:custGeom>
                <a:rect b="b" l="l" r="r" t="t"/>
                <a:pathLst>
                  <a:path extrusionOk="0" h="341787" w="897645">
                    <a:moveTo>
                      <a:pt x="0" y="0"/>
                    </a:moveTo>
                    <a:lnTo>
                      <a:pt x="897645" y="0"/>
                    </a:lnTo>
                    <a:lnTo>
                      <a:pt x="897645" y="341787"/>
                    </a:lnTo>
                    <a:lnTo>
                      <a:pt x="0" y="341787"/>
                    </a:lnTo>
                    <a:close/>
                  </a:path>
                </a:pathLst>
              </a:custGeom>
              <a:solidFill>
                <a:srgbClr val="637D89"/>
              </a:solidFill>
              <a:ln>
                <a:noFill/>
              </a:ln>
            </p:spPr>
          </p:sp>
          <p:sp>
            <p:nvSpPr>
              <p:cNvPr id="84" name="Google Shape;84;p6"/>
              <p:cNvSpPr txBox="1"/>
              <p:nvPr/>
            </p:nvSpPr>
            <p:spPr>
              <a:xfrm>
                <a:off x="0" y="-38100"/>
                <a:ext cx="897600" cy="379800"/>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5" name="Google Shape;85;p6"/>
            <p:cNvGrpSpPr/>
            <p:nvPr/>
          </p:nvGrpSpPr>
          <p:grpSpPr>
            <a:xfrm>
              <a:off x="6480786" y="4388063"/>
              <a:ext cx="1709130" cy="169726"/>
              <a:chOff x="0" y="-38100"/>
              <a:chExt cx="900300" cy="89400"/>
            </a:xfrm>
          </p:grpSpPr>
          <p:sp>
            <p:nvSpPr>
              <p:cNvPr id="86" name="Google Shape;86;p6"/>
              <p:cNvSpPr/>
              <p:nvPr/>
            </p:nvSpPr>
            <p:spPr>
              <a:xfrm>
                <a:off x="0" y="0"/>
                <a:ext cx="900153" cy="51231"/>
              </a:xfrm>
              <a:custGeom>
                <a:rect b="b" l="l" r="r" t="t"/>
                <a:pathLst>
                  <a:path extrusionOk="0" h="51231" w="900153">
                    <a:moveTo>
                      <a:pt x="0" y="0"/>
                    </a:moveTo>
                    <a:lnTo>
                      <a:pt x="900153" y="0"/>
                    </a:lnTo>
                    <a:lnTo>
                      <a:pt x="900153" y="51231"/>
                    </a:lnTo>
                    <a:lnTo>
                      <a:pt x="0" y="51231"/>
                    </a:lnTo>
                    <a:close/>
                  </a:path>
                </a:pathLst>
              </a:custGeom>
              <a:solidFill>
                <a:srgbClr val="FFFDFC"/>
              </a:solidFill>
              <a:ln>
                <a:noFill/>
              </a:ln>
            </p:spPr>
          </p:sp>
          <p:sp>
            <p:nvSpPr>
              <p:cNvPr id="87" name="Google Shape;87;p6"/>
              <p:cNvSpPr txBox="1"/>
              <p:nvPr/>
            </p:nvSpPr>
            <p:spPr>
              <a:xfrm>
                <a:off x="0" y="-38100"/>
                <a:ext cx="900300" cy="89400"/>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8" name="Google Shape;88;p6"/>
            <p:cNvGrpSpPr/>
            <p:nvPr/>
          </p:nvGrpSpPr>
          <p:grpSpPr>
            <a:xfrm>
              <a:off x="6480786" y="1856480"/>
              <a:ext cx="1709130" cy="169726"/>
              <a:chOff x="0" y="-38100"/>
              <a:chExt cx="900300" cy="89400"/>
            </a:xfrm>
          </p:grpSpPr>
          <p:sp>
            <p:nvSpPr>
              <p:cNvPr id="89" name="Google Shape;89;p6"/>
              <p:cNvSpPr/>
              <p:nvPr/>
            </p:nvSpPr>
            <p:spPr>
              <a:xfrm>
                <a:off x="0" y="0"/>
                <a:ext cx="900153" cy="51231"/>
              </a:xfrm>
              <a:custGeom>
                <a:rect b="b" l="l" r="r" t="t"/>
                <a:pathLst>
                  <a:path extrusionOk="0" h="51231" w="900153">
                    <a:moveTo>
                      <a:pt x="0" y="0"/>
                    </a:moveTo>
                    <a:lnTo>
                      <a:pt x="900153" y="0"/>
                    </a:lnTo>
                    <a:lnTo>
                      <a:pt x="900153" y="51231"/>
                    </a:lnTo>
                    <a:lnTo>
                      <a:pt x="0" y="51231"/>
                    </a:lnTo>
                    <a:close/>
                  </a:path>
                </a:pathLst>
              </a:custGeom>
              <a:solidFill>
                <a:srgbClr val="FFFDFC"/>
              </a:solidFill>
              <a:ln>
                <a:noFill/>
              </a:ln>
            </p:spPr>
          </p:sp>
          <p:sp>
            <p:nvSpPr>
              <p:cNvPr id="90" name="Google Shape;90;p6"/>
              <p:cNvSpPr txBox="1"/>
              <p:nvPr/>
            </p:nvSpPr>
            <p:spPr>
              <a:xfrm>
                <a:off x="0" y="-38100"/>
                <a:ext cx="900300" cy="89400"/>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1" name="Shape 91"/>
        <p:cNvGrpSpPr/>
        <p:nvPr/>
      </p:nvGrpSpPr>
      <p:grpSpPr>
        <a:xfrm>
          <a:off x="0" y="0"/>
          <a:ext cx="0" cy="0"/>
          <a:chOff x="0" y="0"/>
          <a:chExt cx="0" cy="0"/>
        </a:xfrm>
      </p:grpSpPr>
      <p:sp>
        <p:nvSpPr>
          <p:cNvPr id="92" name="Google Shape;92;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93" name="Google Shape;9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94" name="Google Shape;94;p7"/>
          <p:cNvGrpSpPr/>
          <p:nvPr/>
        </p:nvGrpSpPr>
        <p:grpSpPr>
          <a:xfrm>
            <a:off x="1049729" y="4540955"/>
            <a:ext cx="1709130" cy="169726"/>
            <a:chOff x="0" y="-38100"/>
            <a:chExt cx="900300" cy="89400"/>
          </a:xfrm>
        </p:grpSpPr>
        <p:sp>
          <p:nvSpPr>
            <p:cNvPr id="95" name="Google Shape;95;p7"/>
            <p:cNvSpPr/>
            <p:nvPr/>
          </p:nvSpPr>
          <p:spPr>
            <a:xfrm>
              <a:off x="0" y="0"/>
              <a:ext cx="900153" cy="51231"/>
            </a:xfrm>
            <a:custGeom>
              <a:rect b="b" l="l" r="r" t="t"/>
              <a:pathLst>
                <a:path extrusionOk="0" h="51231" w="900153">
                  <a:moveTo>
                    <a:pt x="0" y="0"/>
                  </a:moveTo>
                  <a:lnTo>
                    <a:pt x="900153" y="0"/>
                  </a:lnTo>
                  <a:lnTo>
                    <a:pt x="900153" y="51231"/>
                  </a:lnTo>
                  <a:lnTo>
                    <a:pt x="0" y="51231"/>
                  </a:lnTo>
                  <a:close/>
                </a:path>
              </a:pathLst>
            </a:custGeom>
            <a:solidFill>
              <a:srgbClr val="FFFDFC"/>
            </a:solidFill>
            <a:ln>
              <a:noFill/>
            </a:ln>
          </p:spPr>
        </p:sp>
        <p:sp>
          <p:nvSpPr>
            <p:cNvPr id="96" name="Google Shape;96;p7"/>
            <p:cNvSpPr txBox="1"/>
            <p:nvPr/>
          </p:nvSpPr>
          <p:spPr>
            <a:xfrm>
              <a:off x="0" y="-38100"/>
              <a:ext cx="900300" cy="89400"/>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7" name="Google Shape;97;p7"/>
          <p:cNvGrpSpPr/>
          <p:nvPr/>
        </p:nvGrpSpPr>
        <p:grpSpPr>
          <a:xfrm>
            <a:off x="3718529" y="4540955"/>
            <a:ext cx="1709130" cy="169726"/>
            <a:chOff x="0" y="-38100"/>
            <a:chExt cx="900300" cy="89400"/>
          </a:xfrm>
        </p:grpSpPr>
        <p:sp>
          <p:nvSpPr>
            <p:cNvPr id="98" name="Google Shape;98;p7"/>
            <p:cNvSpPr/>
            <p:nvPr/>
          </p:nvSpPr>
          <p:spPr>
            <a:xfrm>
              <a:off x="0" y="0"/>
              <a:ext cx="900153" cy="51231"/>
            </a:xfrm>
            <a:custGeom>
              <a:rect b="b" l="l" r="r" t="t"/>
              <a:pathLst>
                <a:path extrusionOk="0" h="51231" w="900153">
                  <a:moveTo>
                    <a:pt x="0" y="0"/>
                  </a:moveTo>
                  <a:lnTo>
                    <a:pt x="900153" y="0"/>
                  </a:lnTo>
                  <a:lnTo>
                    <a:pt x="900153" y="51231"/>
                  </a:lnTo>
                  <a:lnTo>
                    <a:pt x="0" y="51231"/>
                  </a:lnTo>
                  <a:close/>
                </a:path>
              </a:pathLst>
            </a:custGeom>
            <a:solidFill>
              <a:srgbClr val="FFFDFC"/>
            </a:solidFill>
            <a:ln>
              <a:noFill/>
            </a:ln>
          </p:spPr>
        </p:sp>
        <p:sp>
          <p:nvSpPr>
            <p:cNvPr id="99" name="Google Shape;99;p7"/>
            <p:cNvSpPr txBox="1"/>
            <p:nvPr/>
          </p:nvSpPr>
          <p:spPr>
            <a:xfrm>
              <a:off x="0" y="-38100"/>
              <a:ext cx="900300" cy="89400"/>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0" name="Google Shape;100;p7"/>
          <p:cNvGrpSpPr/>
          <p:nvPr/>
        </p:nvGrpSpPr>
        <p:grpSpPr>
          <a:xfrm>
            <a:off x="6387329" y="4540955"/>
            <a:ext cx="1709130" cy="169726"/>
            <a:chOff x="0" y="-38100"/>
            <a:chExt cx="900300" cy="89400"/>
          </a:xfrm>
        </p:grpSpPr>
        <p:sp>
          <p:nvSpPr>
            <p:cNvPr id="101" name="Google Shape;101;p7"/>
            <p:cNvSpPr/>
            <p:nvPr/>
          </p:nvSpPr>
          <p:spPr>
            <a:xfrm>
              <a:off x="0" y="0"/>
              <a:ext cx="900153" cy="51231"/>
            </a:xfrm>
            <a:custGeom>
              <a:rect b="b" l="l" r="r" t="t"/>
              <a:pathLst>
                <a:path extrusionOk="0" h="51231" w="900153">
                  <a:moveTo>
                    <a:pt x="0" y="0"/>
                  </a:moveTo>
                  <a:lnTo>
                    <a:pt x="900153" y="0"/>
                  </a:lnTo>
                  <a:lnTo>
                    <a:pt x="900153" y="51231"/>
                  </a:lnTo>
                  <a:lnTo>
                    <a:pt x="0" y="51231"/>
                  </a:lnTo>
                  <a:close/>
                </a:path>
              </a:pathLst>
            </a:custGeom>
            <a:solidFill>
              <a:srgbClr val="FFFDFC"/>
            </a:solidFill>
            <a:ln>
              <a:noFill/>
            </a:ln>
          </p:spPr>
        </p:sp>
        <p:sp>
          <p:nvSpPr>
            <p:cNvPr id="102" name="Google Shape;102;p7"/>
            <p:cNvSpPr txBox="1"/>
            <p:nvPr/>
          </p:nvSpPr>
          <p:spPr>
            <a:xfrm>
              <a:off x="0" y="-38100"/>
              <a:ext cx="900300" cy="89400"/>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3" name="Shape 103"/>
        <p:cNvGrpSpPr/>
        <p:nvPr/>
      </p:nvGrpSpPr>
      <p:grpSpPr>
        <a:xfrm>
          <a:off x="0" y="0"/>
          <a:ext cx="0" cy="0"/>
          <a:chOff x="0" y="0"/>
          <a:chExt cx="0" cy="0"/>
        </a:xfrm>
      </p:grpSpPr>
      <p:sp>
        <p:nvSpPr>
          <p:cNvPr id="104" name="Google Shape;104;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06" name="Google Shape;106;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7" name="Google Shape;107;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8" name="Google Shape;10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9" name="Shape 109"/>
        <p:cNvGrpSpPr/>
        <p:nvPr/>
      </p:nvGrpSpPr>
      <p:grpSpPr>
        <a:xfrm>
          <a:off x="0" y="0"/>
          <a:ext cx="0" cy="0"/>
          <a:chOff x="0" y="0"/>
          <a:chExt cx="0" cy="0"/>
        </a:xfrm>
      </p:grpSpPr>
      <p:sp>
        <p:nvSpPr>
          <p:cNvPr id="110" name="Google Shape;110;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11" name="Google Shape;11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12" name="Google Shape;112;p9"/>
          <p:cNvGrpSpPr/>
          <p:nvPr/>
        </p:nvGrpSpPr>
        <p:grpSpPr>
          <a:xfrm>
            <a:off x="1051154" y="-90104"/>
            <a:ext cx="1704089" cy="721177"/>
            <a:chOff x="0" y="-38100"/>
            <a:chExt cx="897645" cy="379887"/>
          </a:xfrm>
        </p:grpSpPr>
        <p:sp>
          <p:nvSpPr>
            <p:cNvPr id="113" name="Google Shape;113;p9"/>
            <p:cNvSpPr/>
            <p:nvPr/>
          </p:nvSpPr>
          <p:spPr>
            <a:xfrm>
              <a:off x="0" y="0"/>
              <a:ext cx="897645" cy="341787"/>
            </a:xfrm>
            <a:custGeom>
              <a:rect b="b" l="l" r="r" t="t"/>
              <a:pathLst>
                <a:path extrusionOk="0" h="341787" w="897645">
                  <a:moveTo>
                    <a:pt x="0" y="0"/>
                  </a:moveTo>
                  <a:lnTo>
                    <a:pt x="897645" y="0"/>
                  </a:lnTo>
                  <a:lnTo>
                    <a:pt x="897645" y="341787"/>
                  </a:lnTo>
                  <a:lnTo>
                    <a:pt x="0" y="341787"/>
                  </a:lnTo>
                  <a:close/>
                </a:path>
              </a:pathLst>
            </a:custGeom>
            <a:solidFill>
              <a:srgbClr val="637D89"/>
            </a:solidFill>
            <a:ln>
              <a:noFill/>
            </a:ln>
          </p:spPr>
        </p:sp>
        <p:sp>
          <p:nvSpPr>
            <p:cNvPr id="114" name="Google Shape;114;p9"/>
            <p:cNvSpPr txBox="1"/>
            <p:nvPr/>
          </p:nvSpPr>
          <p:spPr>
            <a:xfrm>
              <a:off x="0" y="-38100"/>
              <a:ext cx="897600" cy="379800"/>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5" name="Google Shape;115;p9"/>
          <p:cNvGrpSpPr/>
          <p:nvPr/>
        </p:nvGrpSpPr>
        <p:grpSpPr>
          <a:xfrm>
            <a:off x="3719954" y="-90104"/>
            <a:ext cx="1704089" cy="721177"/>
            <a:chOff x="0" y="-38100"/>
            <a:chExt cx="897645" cy="379887"/>
          </a:xfrm>
        </p:grpSpPr>
        <p:sp>
          <p:nvSpPr>
            <p:cNvPr id="116" name="Google Shape;116;p9"/>
            <p:cNvSpPr/>
            <p:nvPr/>
          </p:nvSpPr>
          <p:spPr>
            <a:xfrm>
              <a:off x="0" y="0"/>
              <a:ext cx="897645" cy="341787"/>
            </a:xfrm>
            <a:custGeom>
              <a:rect b="b" l="l" r="r" t="t"/>
              <a:pathLst>
                <a:path extrusionOk="0" h="341787" w="897645">
                  <a:moveTo>
                    <a:pt x="0" y="0"/>
                  </a:moveTo>
                  <a:lnTo>
                    <a:pt x="897645" y="0"/>
                  </a:lnTo>
                  <a:lnTo>
                    <a:pt x="897645" y="341787"/>
                  </a:lnTo>
                  <a:lnTo>
                    <a:pt x="0" y="341787"/>
                  </a:lnTo>
                  <a:close/>
                </a:path>
              </a:pathLst>
            </a:custGeom>
            <a:solidFill>
              <a:srgbClr val="637D89"/>
            </a:solidFill>
            <a:ln>
              <a:noFill/>
            </a:ln>
          </p:spPr>
        </p:sp>
        <p:sp>
          <p:nvSpPr>
            <p:cNvPr id="117" name="Google Shape;117;p9"/>
            <p:cNvSpPr txBox="1"/>
            <p:nvPr/>
          </p:nvSpPr>
          <p:spPr>
            <a:xfrm>
              <a:off x="0" y="-38100"/>
              <a:ext cx="897600" cy="379800"/>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8" name="Google Shape;118;p9"/>
          <p:cNvGrpSpPr/>
          <p:nvPr/>
        </p:nvGrpSpPr>
        <p:grpSpPr>
          <a:xfrm>
            <a:off x="6388754" y="-90104"/>
            <a:ext cx="1704089" cy="721177"/>
            <a:chOff x="0" y="-38100"/>
            <a:chExt cx="897645" cy="379887"/>
          </a:xfrm>
        </p:grpSpPr>
        <p:sp>
          <p:nvSpPr>
            <p:cNvPr id="119" name="Google Shape;119;p9"/>
            <p:cNvSpPr/>
            <p:nvPr/>
          </p:nvSpPr>
          <p:spPr>
            <a:xfrm>
              <a:off x="0" y="0"/>
              <a:ext cx="897645" cy="341787"/>
            </a:xfrm>
            <a:custGeom>
              <a:rect b="b" l="l" r="r" t="t"/>
              <a:pathLst>
                <a:path extrusionOk="0" h="341787" w="897645">
                  <a:moveTo>
                    <a:pt x="0" y="0"/>
                  </a:moveTo>
                  <a:lnTo>
                    <a:pt x="897645" y="0"/>
                  </a:lnTo>
                  <a:lnTo>
                    <a:pt x="897645" y="341787"/>
                  </a:lnTo>
                  <a:lnTo>
                    <a:pt x="0" y="341787"/>
                  </a:lnTo>
                  <a:close/>
                </a:path>
              </a:pathLst>
            </a:custGeom>
            <a:solidFill>
              <a:srgbClr val="637D89"/>
            </a:solidFill>
            <a:ln>
              <a:noFill/>
            </a:ln>
          </p:spPr>
        </p:sp>
        <p:sp>
          <p:nvSpPr>
            <p:cNvPr id="120" name="Google Shape;120;p9"/>
            <p:cNvSpPr txBox="1"/>
            <p:nvPr/>
          </p:nvSpPr>
          <p:spPr>
            <a:xfrm>
              <a:off x="0" y="-38100"/>
              <a:ext cx="897600" cy="379800"/>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1" name="Shape 121"/>
        <p:cNvGrpSpPr/>
        <p:nvPr/>
      </p:nvGrpSpPr>
      <p:grpSpPr>
        <a:xfrm>
          <a:off x="0" y="0"/>
          <a:ext cx="0" cy="0"/>
          <a:chOff x="0" y="0"/>
          <a:chExt cx="0" cy="0"/>
        </a:xfrm>
      </p:grpSpPr>
      <p:sp>
        <p:nvSpPr>
          <p:cNvPr id="122" name="Google Shape;122;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maranth"/>
              <a:buNone/>
              <a:defRPr b="1" sz="2800">
                <a:solidFill>
                  <a:schemeClr val="dk1"/>
                </a:solidFill>
                <a:latin typeface="Amaranth"/>
                <a:ea typeface="Amaranth"/>
                <a:cs typeface="Amaranth"/>
                <a:sym typeface="Amarant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maranth"/>
              <a:buChar char="●"/>
              <a:defRPr b="1" sz="1800">
                <a:solidFill>
                  <a:schemeClr val="dk2"/>
                </a:solidFill>
                <a:latin typeface="Amaranth"/>
                <a:ea typeface="Amaranth"/>
                <a:cs typeface="Amaranth"/>
                <a:sym typeface="Amaranth"/>
              </a:defRPr>
            </a:lvl1pPr>
            <a:lvl2pPr indent="-317500" lvl="1" marL="914400">
              <a:lnSpc>
                <a:spcPct val="115000"/>
              </a:lnSpc>
              <a:spcBef>
                <a:spcPts val="0"/>
              </a:spcBef>
              <a:spcAft>
                <a:spcPts val="0"/>
              </a:spcAft>
              <a:buClr>
                <a:schemeClr val="dk2"/>
              </a:buClr>
              <a:buSzPts val="1400"/>
              <a:buFont typeface="Caveat"/>
              <a:buChar char="○"/>
              <a:defRPr>
                <a:solidFill>
                  <a:schemeClr val="dk2"/>
                </a:solidFill>
                <a:latin typeface="Caveat"/>
                <a:ea typeface="Caveat"/>
                <a:cs typeface="Caveat"/>
                <a:sym typeface="Caveat"/>
              </a:defRPr>
            </a:lvl2pPr>
            <a:lvl3pPr indent="-317500" lvl="2" marL="1371600">
              <a:lnSpc>
                <a:spcPct val="115000"/>
              </a:lnSpc>
              <a:spcBef>
                <a:spcPts val="0"/>
              </a:spcBef>
              <a:spcAft>
                <a:spcPts val="0"/>
              </a:spcAft>
              <a:buClr>
                <a:schemeClr val="dk2"/>
              </a:buClr>
              <a:buSzPts val="1400"/>
              <a:buFont typeface="Amaranth"/>
              <a:buChar char="■"/>
              <a:defRPr>
                <a:solidFill>
                  <a:schemeClr val="dk2"/>
                </a:solidFill>
                <a:latin typeface="Amaranth"/>
                <a:ea typeface="Amaranth"/>
                <a:cs typeface="Amaranth"/>
                <a:sym typeface="Amaranth"/>
              </a:defRPr>
            </a:lvl3pPr>
            <a:lvl4pPr indent="-317500" lvl="3" marL="1828800">
              <a:lnSpc>
                <a:spcPct val="115000"/>
              </a:lnSpc>
              <a:spcBef>
                <a:spcPts val="0"/>
              </a:spcBef>
              <a:spcAft>
                <a:spcPts val="0"/>
              </a:spcAft>
              <a:buClr>
                <a:schemeClr val="dk2"/>
              </a:buClr>
              <a:buSzPts val="1400"/>
              <a:buFont typeface="Amaranth"/>
              <a:buChar char="●"/>
              <a:defRPr>
                <a:solidFill>
                  <a:schemeClr val="dk2"/>
                </a:solidFill>
                <a:latin typeface="Amaranth"/>
                <a:ea typeface="Amaranth"/>
                <a:cs typeface="Amaranth"/>
                <a:sym typeface="Amaranth"/>
              </a:defRPr>
            </a:lvl4pPr>
            <a:lvl5pPr indent="-317500" lvl="4" marL="2286000">
              <a:lnSpc>
                <a:spcPct val="115000"/>
              </a:lnSpc>
              <a:spcBef>
                <a:spcPts val="0"/>
              </a:spcBef>
              <a:spcAft>
                <a:spcPts val="0"/>
              </a:spcAft>
              <a:buClr>
                <a:schemeClr val="dk2"/>
              </a:buClr>
              <a:buSzPts val="1400"/>
              <a:buFont typeface="Amaranth"/>
              <a:buChar char="○"/>
              <a:defRPr>
                <a:solidFill>
                  <a:schemeClr val="dk2"/>
                </a:solidFill>
                <a:latin typeface="Amaranth"/>
                <a:ea typeface="Amaranth"/>
                <a:cs typeface="Amaranth"/>
                <a:sym typeface="Amaranth"/>
              </a:defRPr>
            </a:lvl5pPr>
            <a:lvl6pPr indent="-317500" lvl="5" marL="2743200">
              <a:lnSpc>
                <a:spcPct val="115000"/>
              </a:lnSpc>
              <a:spcBef>
                <a:spcPts val="0"/>
              </a:spcBef>
              <a:spcAft>
                <a:spcPts val="0"/>
              </a:spcAft>
              <a:buClr>
                <a:schemeClr val="dk2"/>
              </a:buClr>
              <a:buSzPts val="1400"/>
              <a:buFont typeface="Amaranth"/>
              <a:buChar char="■"/>
              <a:defRPr>
                <a:solidFill>
                  <a:schemeClr val="dk2"/>
                </a:solidFill>
                <a:latin typeface="Amaranth"/>
                <a:ea typeface="Amaranth"/>
                <a:cs typeface="Amaranth"/>
                <a:sym typeface="Amaranth"/>
              </a:defRPr>
            </a:lvl6pPr>
            <a:lvl7pPr indent="-317500" lvl="6" marL="3200400">
              <a:lnSpc>
                <a:spcPct val="115000"/>
              </a:lnSpc>
              <a:spcBef>
                <a:spcPts val="0"/>
              </a:spcBef>
              <a:spcAft>
                <a:spcPts val="0"/>
              </a:spcAft>
              <a:buClr>
                <a:schemeClr val="dk2"/>
              </a:buClr>
              <a:buSzPts val="1400"/>
              <a:buFont typeface="Amaranth"/>
              <a:buChar char="●"/>
              <a:defRPr>
                <a:solidFill>
                  <a:schemeClr val="dk2"/>
                </a:solidFill>
                <a:latin typeface="Amaranth"/>
                <a:ea typeface="Amaranth"/>
                <a:cs typeface="Amaranth"/>
                <a:sym typeface="Amaranth"/>
              </a:defRPr>
            </a:lvl7pPr>
            <a:lvl8pPr indent="-317500" lvl="7" marL="3657600">
              <a:lnSpc>
                <a:spcPct val="115000"/>
              </a:lnSpc>
              <a:spcBef>
                <a:spcPts val="0"/>
              </a:spcBef>
              <a:spcAft>
                <a:spcPts val="0"/>
              </a:spcAft>
              <a:buClr>
                <a:schemeClr val="dk2"/>
              </a:buClr>
              <a:buSzPts val="1400"/>
              <a:buFont typeface="Amaranth"/>
              <a:buChar char="○"/>
              <a:defRPr>
                <a:solidFill>
                  <a:schemeClr val="dk2"/>
                </a:solidFill>
                <a:latin typeface="Amaranth"/>
                <a:ea typeface="Amaranth"/>
                <a:cs typeface="Amaranth"/>
                <a:sym typeface="Amaranth"/>
              </a:defRPr>
            </a:lvl8pPr>
            <a:lvl9pPr indent="-317500" lvl="8" marL="4114800">
              <a:lnSpc>
                <a:spcPct val="115000"/>
              </a:lnSpc>
              <a:spcBef>
                <a:spcPts val="0"/>
              </a:spcBef>
              <a:spcAft>
                <a:spcPts val="0"/>
              </a:spcAft>
              <a:buClr>
                <a:schemeClr val="dk2"/>
              </a:buClr>
              <a:buSzPts val="1400"/>
              <a:buFont typeface="Amaranth"/>
              <a:buChar char="■"/>
              <a:defRPr>
                <a:solidFill>
                  <a:schemeClr val="dk2"/>
                </a:solidFill>
                <a:latin typeface="Amaranth"/>
                <a:ea typeface="Amaranth"/>
                <a:cs typeface="Amaranth"/>
                <a:sym typeface="Amaranth"/>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7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jpg"/><Relationship Id="rId4" Type="http://schemas.openxmlformats.org/officeDocument/2006/relationships/image" Target="../media/image2.jpg"/><Relationship Id="rId5" Type="http://schemas.openxmlformats.org/officeDocument/2006/relationships/image" Target="../media/image6.jpg"/><Relationship Id="rId6" Type="http://schemas.openxmlformats.org/officeDocument/2006/relationships/image" Target="../media/image16.jpg"/><Relationship Id="rId7" Type="http://schemas.openxmlformats.org/officeDocument/2006/relationships/image" Target="../media/image22.jpg"/><Relationship Id="rId8"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23.png"/><Relationship Id="rId6"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71.png"/></Relationships>
</file>

<file path=ppt/slides/_rels/slide17.xml.rels><?xml version="1.0" encoding="UTF-8" standalone="yes"?><Relationships xmlns="http://schemas.openxmlformats.org/package/2006/relationships"><Relationship Id="rId40" Type="http://schemas.openxmlformats.org/officeDocument/2006/relationships/image" Target="../media/image70.png"/><Relationship Id="rId20" Type="http://schemas.openxmlformats.org/officeDocument/2006/relationships/image" Target="../media/image44.png"/><Relationship Id="rId41" Type="http://schemas.openxmlformats.org/officeDocument/2006/relationships/image" Target="../media/image62.png"/><Relationship Id="rId22" Type="http://schemas.openxmlformats.org/officeDocument/2006/relationships/image" Target="../media/image40.png"/><Relationship Id="rId21" Type="http://schemas.openxmlformats.org/officeDocument/2006/relationships/image" Target="../media/image52.png"/><Relationship Id="rId24" Type="http://schemas.openxmlformats.org/officeDocument/2006/relationships/image" Target="../media/image54.png"/><Relationship Id="rId23" Type="http://schemas.openxmlformats.org/officeDocument/2006/relationships/image" Target="../media/image41.png"/><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38.png"/><Relationship Id="rId9" Type="http://schemas.openxmlformats.org/officeDocument/2006/relationships/image" Target="../media/image46.png"/><Relationship Id="rId26" Type="http://schemas.openxmlformats.org/officeDocument/2006/relationships/image" Target="../media/image53.png"/><Relationship Id="rId25" Type="http://schemas.openxmlformats.org/officeDocument/2006/relationships/image" Target="../media/image48.png"/><Relationship Id="rId28" Type="http://schemas.openxmlformats.org/officeDocument/2006/relationships/image" Target="../media/image59.png"/><Relationship Id="rId27" Type="http://schemas.openxmlformats.org/officeDocument/2006/relationships/image" Target="../media/image51.png"/><Relationship Id="rId5" Type="http://schemas.openxmlformats.org/officeDocument/2006/relationships/image" Target="../media/image30.png"/><Relationship Id="rId6" Type="http://schemas.openxmlformats.org/officeDocument/2006/relationships/image" Target="../media/image33.png"/><Relationship Id="rId29" Type="http://schemas.openxmlformats.org/officeDocument/2006/relationships/image" Target="../media/image63.png"/><Relationship Id="rId7" Type="http://schemas.openxmlformats.org/officeDocument/2006/relationships/image" Target="../media/image34.png"/><Relationship Id="rId8" Type="http://schemas.openxmlformats.org/officeDocument/2006/relationships/image" Target="../media/image47.png"/><Relationship Id="rId31" Type="http://schemas.openxmlformats.org/officeDocument/2006/relationships/image" Target="../media/image55.png"/><Relationship Id="rId30" Type="http://schemas.openxmlformats.org/officeDocument/2006/relationships/image" Target="../media/image68.png"/><Relationship Id="rId11" Type="http://schemas.openxmlformats.org/officeDocument/2006/relationships/image" Target="../media/image35.png"/><Relationship Id="rId33" Type="http://schemas.openxmlformats.org/officeDocument/2006/relationships/image" Target="../media/image60.png"/><Relationship Id="rId10" Type="http://schemas.openxmlformats.org/officeDocument/2006/relationships/image" Target="../media/image37.png"/><Relationship Id="rId32" Type="http://schemas.openxmlformats.org/officeDocument/2006/relationships/image" Target="../media/image64.png"/><Relationship Id="rId13" Type="http://schemas.openxmlformats.org/officeDocument/2006/relationships/image" Target="../media/image49.png"/><Relationship Id="rId35" Type="http://schemas.openxmlformats.org/officeDocument/2006/relationships/image" Target="../media/image61.png"/><Relationship Id="rId12" Type="http://schemas.openxmlformats.org/officeDocument/2006/relationships/image" Target="../media/image36.png"/><Relationship Id="rId34" Type="http://schemas.openxmlformats.org/officeDocument/2006/relationships/image" Target="../media/image72.png"/><Relationship Id="rId15" Type="http://schemas.openxmlformats.org/officeDocument/2006/relationships/image" Target="../media/image42.png"/><Relationship Id="rId37" Type="http://schemas.openxmlformats.org/officeDocument/2006/relationships/image" Target="../media/image66.png"/><Relationship Id="rId14" Type="http://schemas.openxmlformats.org/officeDocument/2006/relationships/image" Target="../media/image57.png"/><Relationship Id="rId36" Type="http://schemas.openxmlformats.org/officeDocument/2006/relationships/image" Target="../media/image58.png"/><Relationship Id="rId17" Type="http://schemas.openxmlformats.org/officeDocument/2006/relationships/image" Target="../media/image45.png"/><Relationship Id="rId39" Type="http://schemas.openxmlformats.org/officeDocument/2006/relationships/image" Target="../media/image67.png"/><Relationship Id="rId16" Type="http://schemas.openxmlformats.org/officeDocument/2006/relationships/image" Target="../media/image56.png"/><Relationship Id="rId38" Type="http://schemas.openxmlformats.org/officeDocument/2006/relationships/image" Target="../media/image69.png"/><Relationship Id="rId19" Type="http://schemas.openxmlformats.org/officeDocument/2006/relationships/image" Target="../media/image39.png"/><Relationship Id="rId18"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4.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11"/>
          <p:cNvPicPr preferRelativeResize="0"/>
          <p:nvPr/>
        </p:nvPicPr>
        <p:blipFill>
          <a:blip r:embed="rId3">
            <a:alphaModFix/>
          </a:blip>
          <a:stretch>
            <a:fillRect/>
          </a:stretch>
        </p:blipFill>
        <p:spPr>
          <a:xfrm>
            <a:off x="-496550" y="-431700"/>
            <a:ext cx="10137068" cy="5702100"/>
          </a:xfrm>
          <a:prstGeom prst="rect">
            <a:avLst/>
          </a:prstGeom>
          <a:noFill/>
          <a:ln>
            <a:noFill/>
          </a:ln>
        </p:spPr>
      </p:pic>
      <p:grpSp>
        <p:nvGrpSpPr>
          <p:cNvPr id="128" name="Google Shape;128;p11"/>
          <p:cNvGrpSpPr/>
          <p:nvPr/>
        </p:nvGrpSpPr>
        <p:grpSpPr>
          <a:xfrm>
            <a:off x="0" y="842070"/>
            <a:ext cx="9144000" cy="1824930"/>
            <a:chOff x="0" y="-38100"/>
            <a:chExt cx="4816593" cy="961280"/>
          </a:xfrm>
        </p:grpSpPr>
        <p:sp>
          <p:nvSpPr>
            <p:cNvPr id="129" name="Google Shape;129;p11"/>
            <p:cNvSpPr/>
            <p:nvPr/>
          </p:nvSpPr>
          <p:spPr>
            <a:xfrm>
              <a:off x="0" y="0"/>
              <a:ext cx="4816592" cy="923180"/>
            </a:xfrm>
            <a:custGeom>
              <a:rect b="b" l="l" r="r" t="t"/>
              <a:pathLst>
                <a:path extrusionOk="0" h="923180" w="4816592">
                  <a:moveTo>
                    <a:pt x="0" y="0"/>
                  </a:moveTo>
                  <a:lnTo>
                    <a:pt x="4816592" y="0"/>
                  </a:lnTo>
                  <a:lnTo>
                    <a:pt x="4816592" y="923180"/>
                  </a:lnTo>
                  <a:lnTo>
                    <a:pt x="0" y="923180"/>
                  </a:lnTo>
                  <a:close/>
                </a:path>
              </a:pathLst>
            </a:custGeom>
            <a:solidFill>
              <a:srgbClr val="637D89">
                <a:alpha val="56862"/>
              </a:srgbClr>
            </a:solidFill>
            <a:ln>
              <a:noFill/>
            </a:ln>
          </p:spPr>
        </p:sp>
        <p:sp>
          <p:nvSpPr>
            <p:cNvPr id="130" name="Google Shape;130;p11"/>
            <p:cNvSpPr txBox="1"/>
            <p:nvPr/>
          </p:nvSpPr>
          <p:spPr>
            <a:xfrm>
              <a:off x="0" y="-38100"/>
              <a:ext cx="4816593" cy="961280"/>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1" name="Google Shape;131;p11"/>
          <p:cNvGrpSpPr/>
          <p:nvPr/>
        </p:nvGrpSpPr>
        <p:grpSpPr>
          <a:xfrm>
            <a:off x="0" y="2594670"/>
            <a:ext cx="9144000" cy="339030"/>
            <a:chOff x="0" y="-38100"/>
            <a:chExt cx="4816593" cy="178584"/>
          </a:xfrm>
        </p:grpSpPr>
        <p:sp>
          <p:nvSpPr>
            <p:cNvPr id="132" name="Google Shape;132;p11"/>
            <p:cNvSpPr/>
            <p:nvPr/>
          </p:nvSpPr>
          <p:spPr>
            <a:xfrm>
              <a:off x="0" y="0"/>
              <a:ext cx="4816592" cy="140484"/>
            </a:xfrm>
            <a:custGeom>
              <a:rect b="b" l="l" r="r" t="t"/>
              <a:pathLst>
                <a:path extrusionOk="0" h="140484" w="4816592">
                  <a:moveTo>
                    <a:pt x="0" y="0"/>
                  </a:moveTo>
                  <a:lnTo>
                    <a:pt x="4816592" y="0"/>
                  </a:lnTo>
                  <a:lnTo>
                    <a:pt x="4816592" y="140484"/>
                  </a:lnTo>
                  <a:lnTo>
                    <a:pt x="0" y="140484"/>
                  </a:lnTo>
                  <a:close/>
                </a:path>
              </a:pathLst>
            </a:custGeom>
            <a:solidFill>
              <a:srgbClr val="637D89"/>
            </a:solidFill>
            <a:ln>
              <a:noFill/>
            </a:ln>
          </p:spPr>
        </p:sp>
        <p:sp>
          <p:nvSpPr>
            <p:cNvPr id="133" name="Google Shape;133;p11"/>
            <p:cNvSpPr txBox="1"/>
            <p:nvPr/>
          </p:nvSpPr>
          <p:spPr>
            <a:xfrm>
              <a:off x="0" y="-38100"/>
              <a:ext cx="4816593" cy="178584"/>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4" name="Google Shape;134;p11"/>
          <p:cNvGrpSpPr/>
          <p:nvPr/>
        </p:nvGrpSpPr>
        <p:grpSpPr>
          <a:xfrm>
            <a:off x="0" y="575370"/>
            <a:ext cx="9144000" cy="339030"/>
            <a:chOff x="0" y="-38100"/>
            <a:chExt cx="4816593" cy="178584"/>
          </a:xfrm>
        </p:grpSpPr>
        <p:sp>
          <p:nvSpPr>
            <p:cNvPr id="135" name="Google Shape;135;p11"/>
            <p:cNvSpPr/>
            <p:nvPr/>
          </p:nvSpPr>
          <p:spPr>
            <a:xfrm>
              <a:off x="0" y="0"/>
              <a:ext cx="4816592" cy="140484"/>
            </a:xfrm>
            <a:custGeom>
              <a:rect b="b" l="l" r="r" t="t"/>
              <a:pathLst>
                <a:path extrusionOk="0" h="140484" w="4816592">
                  <a:moveTo>
                    <a:pt x="0" y="0"/>
                  </a:moveTo>
                  <a:lnTo>
                    <a:pt x="4816592" y="0"/>
                  </a:lnTo>
                  <a:lnTo>
                    <a:pt x="4816592" y="140484"/>
                  </a:lnTo>
                  <a:lnTo>
                    <a:pt x="0" y="140484"/>
                  </a:lnTo>
                  <a:close/>
                </a:path>
              </a:pathLst>
            </a:custGeom>
            <a:solidFill>
              <a:srgbClr val="637D89"/>
            </a:solidFill>
            <a:ln>
              <a:noFill/>
            </a:ln>
          </p:spPr>
        </p:sp>
        <p:sp>
          <p:nvSpPr>
            <p:cNvPr id="136" name="Google Shape;136;p11"/>
            <p:cNvSpPr txBox="1"/>
            <p:nvPr/>
          </p:nvSpPr>
          <p:spPr>
            <a:xfrm>
              <a:off x="0" y="-38100"/>
              <a:ext cx="4816593" cy="178584"/>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7" name="Google Shape;137;p11"/>
          <p:cNvSpPr/>
          <p:nvPr/>
        </p:nvSpPr>
        <p:spPr>
          <a:xfrm>
            <a:off x="-496543" y="2667000"/>
            <a:ext cx="10137087" cy="2603406"/>
          </a:xfrm>
          <a:custGeom>
            <a:rect b="b" l="l" r="r" t="t"/>
            <a:pathLst>
              <a:path extrusionOk="0" h="5206812" w="20274174">
                <a:moveTo>
                  <a:pt x="0" y="0"/>
                </a:moveTo>
                <a:lnTo>
                  <a:pt x="20274174" y="0"/>
                </a:lnTo>
                <a:lnTo>
                  <a:pt x="20274174" y="5206812"/>
                </a:lnTo>
                <a:lnTo>
                  <a:pt x="0" y="5206812"/>
                </a:lnTo>
                <a:lnTo>
                  <a:pt x="0" y="0"/>
                </a:lnTo>
                <a:close/>
              </a:path>
            </a:pathLst>
          </a:custGeom>
          <a:blipFill rotWithShape="1">
            <a:blip r:embed="rId4">
              <a:alphaModFix/>
            </a:blip>
            <a:stretch>
              <a:fillRect b="-149412" l="0" r="0" t="-334938"/>
            </a:stretch>
          </a:blipFill>
          <a:ln>
            <a:noFill/>
          </a:ln>
        </p:spPr>
      </p:sp>
      <p:grpSp>
        <p:nvGrpSpPr>
          <p:cNvPr id="138" name="Google Shape;138;p11"/>
          <p:cNvGrpSpPr/>
          <p:nvPr/>
        </p:nvGrpSpPr>
        <p:grpSpPr>
          <a:xfrm>
            <a:off x="806914" y="942923"/>
            <a:ext cx="7530172" cy="1965378"/>
            <a:chOff x="0" y="-95250"/>
            <a:chExt cx="20080457" cy="5241007"/>
          </a:xfrm>
        </p:grpSpPr>
        <p:sp>
          <p:nvSpPr>
            <p:cNvPr id="139" name="Google Shape;139;p11"/>
            <p:cNvSpPr txBox="1"/>
            <p:nvPr/>
          </p:nvSpPr>
          <p:spPr>
            <a:xfrm>
              <a:off x="1093313" y="-95250"/>
              <a:ext cx="17893800" cy="4022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900" u="none" cap="none" strike="noStrike">
                  <a:solidFill>
                    <a:srgbClr val="FFFFFF"/>
                  </a:solidFill>
                  <a:latin typeface="Amaranth"/>
                  <a:ea typeface="Amaranth"/>
                  <a:cs typeface="Amaranth"/>
                  <a:sym typeface="Amaranth"/>
                </a:rPr>
                <a:t>Environmental Pollution Consulting</a:t>
              </a:r>
              <a:endParaRPr sz="700"/>
            </a:p>
          </p:txBody>
        </p:sp>
        <p:sp>
          <p:nvSpPr>
            <p:cNvPr id="140" name="Google Shape;140;p11"/>
            <p:cNvSpPr txBox="1"/>
            <p:nvPr/>
          </p:nvSpPr>
          <p:spPr>
            <a:xfrm>
              <a:off x="0" y="4597698"/>
              <a:ext cx="20080457" cy="548059"/>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 DESIGN</a:t>
              </a:r>
              <a:endParaRPr sz="700"/>
            </a:p>
          </p:txBody>
        </p:sp>
      </p:grpSp>
      <p:sp>
        <p:nvSpPr>
          <p:cNvPr id="141" name="Google Shape;141;p11"/>
          <p:cNvSpPr txBox="1"/>
          <p:nvPr/>
        </p:nvSpPr>
        <p:spPr>
          <a:xfrm>
            <a:off x="3697672" y="676275"/>
            <a:ext cx="1748656" cy="211476"/>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PRESENTATION</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BAC3"/>
        </a:solidFill>
      </p:bgPr>
    </p:bg>
    <p:spTree>
      <p:nvGrpSpPr>
        <p:cNvPr id="383" name="Shape 383"/>
        <p:cNvGrpSpPr/>
        <p:nvPr/>
      </p:nvGrpSpPr>
      <p:grpSpPr>
        <a:xfrm>
          <a:off x="0" y="0"/>
          <a:ext cx="0" cy="0"/>
          <a:chOff x="0" y="0"/>
          <a:chExt cx="0" cy="0"/>
        </a:xfrm>
      </p:grpSpPr>
      <p:pic>
        <p:nvPicPr>
          <p:cNvPr id="384" name="Google Shape;384;p20"/>
          <p:cNvPicPr preferRelativeResize="0"/>
          <p:nvPr/>
        </p:nvPicPr>
        <p:blipFill>
          <a:blip r:embed="rId3">
            <a:alphaModFix/>
          </a:blip>
          <a:stretch>
            <a:fillRect/>
          </a:stretch>
        </p:blipFill>
        <p:spPr>
          <a:xfrm>
            <a:off x="-8900" y="0"/>
            <a:ext cx="4116575" cy="5143429"/>
          </a:xfrm>
          <a:prstGeom prst="rect">
            <a:avLst/>
          </a:prstGeom>
          <a:noFill/>
          <a:ln>
            <a:noFill/>
          </a:ln>
        </p:spPr>
      </p:pic>
      <p:sp>
        <p:nvSpPr>
          <p:cNvPr id="385" name="Google Shape;385;p20"/>
          <p:cNvSpPr txBox="1"/>
          <p:nvPr/>
        </p:nvSpPr>
        <p:spPr>
          <a:xfrm>
            <a:off x="4753970" y="446692"/>
            <a:ext cx="3678630" cy="713501"/>
          </a:xfrm>
          <a:prstGeom prst="rect">
            <a:avLst/>
          </a:prstGeom>
          <a:noFill/>
          <a:ln>
            <a:noFill/>
          </a:ln>
        </p:spPr>
        <p:txBody>
          <a:bodyPr anchorCtr="0" anchor="t" bIns="0" lIns="0" spcFirstLastPara="1" rIns="0" wrap="square" tIns="0">
            <a:spAutoFit/>
          </a:bodyPr>
          <a:lstStyle/>
          <a:p>
            <a:pPr indent="0" lvl="0" marL="0" marR="0" rtl="0" algn="ctr">
              <a:lnSpc>
                <a:spcPct val="114002"/>
              </a:lnSpc>
              <a:spcBef>
                <a:spcPts val="0"/>
              </a:spcBef>
              <a:spcAft>
                <a:spcPts val="0"/>
              </a:spcAft>
              <a:buNone/>
            </a:pPr>
            <a:r>
              <a:rPr b="1" i="0" lang="en" sz="4900" u="none" cap="none" strike="noStrike">
                <a:solidFill>
                  <a:srgbClr val="FFFFFF"/>
                </a:solidFill>
                <a:latin typeface="Amaranth"/>
                <a:ea typeface="Amaranth"/>
                <a:cs typeface="Amaranth"/>
                <a:sym typeface="Amaranth"/>
              </a:rPr>
              <a:t>Our Services</a:t>
            </a:r>
            <a:endParaRPr sz="700"/>
          </a:p>
        </p:txBody>
      </p:sp>
      <p:grpSp>
        <p:nvGrpSpPr>
          <p:cNvPr id="386" name="Google Shape;386;p20"/>
          <p:cNvGrpSpPr/>
          <p:nvPr/>
        </p:nvGrpSpPr>
        <p:grpSpPr>
          <a:xfrm>
            <a:off x="4642645" y="1298068"/>
            <a:ext cx="3901281" cy="3331082"/>
            <a:chOff x="0" y="-192881"/>
            <a:chExt cx="10403415" cy="8882887"/>
          </a:xfrm>
        </p:grpSpPr>
        <p:grpSp>
          <p:nvGrpSpPr>
            <p:cNvPr id="387" name="Google Shape;387;p20"/>
            <p:cNvGrpSpPr/>
            <p:nvPr/>
          </p:nvGrpSpPr>
          <p:grpSpPr>
            <a:xfrm>
              <a:off x="0" y="-192881"/>
              <a:ext cx="10403415" cy="8882887"/>
              <a:chOff x="0" y="-38100"/>
              <a:chExt cx="2054996" cy="1754644"/>
            </a:xfrm>
          </p:grpSpPr>
          <p:sp>
            <p:nvSpPr>
              <p:cNvPr id="388" name="Google Shape;388;p20"/>
              <p:cNvSpPr/>
              <p:nvPr/>
            </p:nvSpPr>
            <p:spPr>
              <a:xfrm>
                <a:off x="0" y="0"/>
                <a:ext cx="2054995" cy="1716544"/>
              </a:xfrm>
              <a:custGeom>
                <a:rect b="b" l="l" r="r" t="t"/>
                <a:pathLst>
                  <a:path extrusionOk="0" h="1716544" w="2054995">
                    <a:moveTo>
                      <a:pt x="0" y="0"/>
                    </a:moveTo>
                    <a:lnTo>
                      <a:pt x="2054995" y="0"/>
                    </a:lnTo>
                    <a:lnTo>
                      <a:pt x="2054995" y="1716544"/>
                    </a:lnTo>
                    <a:lnTo>
                      <a:pt x="0" y="1716544"/>
                    </a:lnTo>
                    <a:close/>
                  </a:path>
                </a:pathLst>
              </a:custGeom>
              <a:solidFill>
                <a:srgbClr val="637D89"/>
              </a:solidFill>
              <a:ln>
                <a:noFill/>
              </a:ln>
            </p:spPr>
          </p:sp>
          <p:sp>
            <p:nvSpPr>
              <p:cNvPr id="389" name="Google Shape;389;p20"/>
              <p:cNvSpPr txBox="1"/>
              <p:nvPr/>
            </p:nvSpPr>
            <p:spPr>
              <a:xfrm>
                <a:off x="0" y="-38100"/>
                <a:ext cx="2054996" cy="1754644"/>
              </a:xfrm>
              <a:prstGeom prst="rect">
                <a:avLst/>
              </a:prstGeom>
              <a:noFill/>
              <a:ln>
                <a:noFill/>
              </a:ln>
            </p:spPr>
            <p:txBody>
              <a:bodyPr anchorCtr="0" anchor="ctr" bIns="25400" lIns="25400" spcFirstLastPara="1" rIns="25400" wrap="square" tIns="25400">
                <a:noAutofit/>
              </a:bodyPr>
              <a:lstStyle/>
              <a:p>
                <a:pPr indent="0" lvl="0" marL="0" marR="0" rtl="0" algn="ctr">
                  <a:lnSpc>
                    <a:spcPct val="171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0" name="Google Shape;390;p20"/>
            <p:cNvSpPr txBox="1"/>
            <p:nvPr/>
          </p:nvSpPr>
          <p:spPr>
            <a:xfrm rot="-5400000">
              <a:off x="65288" y="1310146"/>
              <a:ext cx="1153561" cy="548059"/>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1200" u="none" cap="none" strike="noStrike">
                  <a:solidFill>
                    <a:srgbClr val="A8BAC3"/>
                  </a:solidFill>
                  <a:latin typeface="Caveat Brush"/>
                  <a:ea typeface="Caveat Brush"/>
                  <a:cs typeface="Caveat Brush"/>
                  <a:sym typeface="Caveat Brush"/>
                </a:rPr>
                <a:t>01</a:t>
              </a:r>
              <a:endParaRPr sz="700"/>
            </a:p>
          </p:txBody>
        </p:sp>
        <p:sp>
          <p:nvSpPr>
            <p:cNvPr id="391" name="Google Shape;391;p20"/>
            <p:cNvSpPr txBox="1"/>
            <p:nvPr/>
          </p:nvSpPr>
          <p:spPr>
            <a:xfrm rot="-5400000">
              <a:off x="65288" y="5366002"/>
              <a:ext cx="1153561" cy="548059"/>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1200" u="none" cap="none" strike="noStrike">
                  <a:solidFill>
                    <a:srgbClr val="A8BAC3"/>
                  </a:solidFill>
                  <a:latin typeface="Caveat Brush"/>
                  <a:ea typeface="Caveat Brush"/>
                  <a:cs typeface="Caveat Brush"/>
                  <a:sym typeface="Caveat Brush"/>
                </a:rPr>
                <a:t>03</a:t>
              </a:r>
              <a:endParaRPr sz="700"/>
            </a:p>
          </p:txBody>
        </p:sp>
        <p:sp>
          <p:nvSpPr>
            <p:cNvPr id="392" name="Google Shape;392;p20"/>
            <p:cNvSpPr txBox="1"/>
            <p:nvPr/>
          </p:nvSpPr>
          <p:spPr>
            <a:xfrm rot="-5400000">
              <a:off x="5506310" y="1310146"/>
              <a:ext cx="1153561" cy="548059"/>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1200" u="none" cap="none" strike="noStrike">
                  <a:solidFill>
                    <a:srgbClr val="A8BAC3"/>
                  </a:solidFill>
                  <a:latin typeface="Caveat Brush"/>
                  <a:ea typeface="Caveat Brush"/>
                  <a:cs typeface="Caveat Brush"/>
                  <a:sym typeface="Caveat Brush"/>
                </a:rPr>
                <a:t>02</a:t>
              </a:r>
              <a:endParaRPr sz="700"/>
            </a:p>
          </p:txBody>
        </p:sp>
        <p:sp>
          <p:nvSpPr>
            <p:cNvPr id="393" name="Google Shape;393;p20"/>
            <p:cNvSpPr txBox="1"/>
            <p:nvPr/>
          </p:nvSpPr>
          <p:spPr>
            <a:xfrm rot="-5400000">
              <a:off x="5506310" y="5366002"/>
              <a:ext cx="1153561" cy="548059"/>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1200" u="none" cap="none" strike="noStrike">
                  <a:solidFill>
                    <a:srgbClr val="A8BAC3"/>
                  </a:solidFill>
                  <a:latin typeface="Caveat Brush"/>
                  <a:ea typeface="Caveat Brush"/>
                  <a:cs typeface="Caveat Brush"/>
                  <a:sym typeface="Caveat Brush"/>
                </a:rPr>
                <a:t>04</a:t>
              </a:r>
              <a:endParaRPr sz="700"/>
            </a:p>
          </p:txBody>
        </p:sp>
        <p:sp>
          <p:nvSpPr>
            <p:cNvPr id="394" name="Google Shape;394;p20"/>
            <p:cNvSpPr txBox="1"/>
            <p:nvPr/>
          </p:nvSpPr>
          <p:spPr>
            <a:xfrm>
              <a:off x="1387669" y="1002621"/>
              <a:ext cx="3039719" cy="527643"/>
            </a:xfrm>
            <a:prstGeom prst="rect">
              <a:avLst/>
            </a:prstGeom>
            <a:noFill/>
            <a:ln>
              <a:noFill/>
            </a:ln>
          </p:spPr>
          <p:txBody>
            <a:bodyPr anchorCtr="0" anchor="t" bIns="0" lIns="0" spcFirstLastPara="1" rIns="0" wrap="square" tIns="0">
              <a:spAutoFit/>
            </a:bodyPr>
            <a:lstStyle/>
            <a:p>
              <a:pPr indent="0" lvl="0" marL="0" marR="0" rtl="0" algn="just">
                <a:lnSpc>
                  <a:spcPct val="140016"/>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SERVICE</a:t>
              </a:r>
              <a:endParaRPr sz="700"/>
            </a:p>
          </p:txBody>
        </p:sp>
        <p:sp>
          <p:nvSpPr>
            <p:cNvPr id="395" name="Google Shape;395;p20"/>
            <p:cNvSpPr txBox="1"/>
            <p:nvPr/>
          </p:nvSpPr>
          <p:spPr>
            <a:xfrm>
              <a:off x="1387669" y="5204784"/>
              <a:ext cx="3039719" cy="527643"/>
            </a:xfrm>
            <a:prstGeom prst="rect">
              <a:avLst/>
            </a:prstGeom>
            <a:noFill/>
            <a:ln>
              <a:noFill/>
            </a:ln>
          </p:spPr>
          <p:txBody>
            <a:bodyPr anchorCtr="0" anchor="t" bIns="0" lIns="0" spcFirstLastPara="1" rIns="0" wrap="square" tIns="0">
              <a:spAutoFit/>
            </a:bodyPr>
            <a:lstStyle/>
            <a:p>
              <a:pPr indent="0" lvl="0" marL="0" marR="0" rtl="0" algn="just">
                <a:lnSpc>
                  <a:spcPct val="140016"/>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SERVICE</a:t>
              </a:r>
              <a:endParaRPr sz="700"/>
            </a:p>
          </p:txBody>
        </p:sp>
        <p:sp>
          <p:nvSpPr>
            <p:cNvPr id="396" name="Google Shape;396;p20"/>
            <p:cNvSpPr txBox="1"/>
            <p:nvPr/>
          </p:nvSpPr>
          <p:spPr>
            <a:xfrm>
              <a:off x="6828691" y="1002621"/>
              <a:ext cx="3039719" cy="527643"/>
            </a:xfrm>
            <a:prstGeom prst="rect">
              <a:avLst/>
            </a:prstGeom>
            <a:noFill/>
            <a:ln>
              <a:noFill/>
            </a:ln>
          </p:spPr>
          <p:txBody>
            <a:bodyPr anchorCtr="0" anchor="t" bIns="0" lIns="0" spcFirstLastPara="1" rIns="0" wrap="square" tIns="0">
              <a:spAutoFit/>
            </a:bodyPr>
            <a:lstStyle/>
            <a:p>
              <a:pPr indent="0" lvl="0" marL="0" marR="0" rtl="0" algn="just">
                <a:lnSpc>
                  <a:spcPct val="140016"/>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SERVICE</a:t>
              </a:r>
              <a:endParaRPr sz="700"/>
            </a:p>
          </p:txBody>
        </p:sp>
        <p:sp>
          <p:nvSpPr>
            <p:cNvPr id="397" name="Google Shape;397;p20"/>
            <p:cNvSpPr txBox="1"/>
            <p:nvPr/>
          </p:nvSpPr>
          <p:spPr>
            <a:xfrm>
              <a:off x="6828691" y="5204784"/>
              <a:ext cx="3039719" cy="527643"/>
            </a:xfrm>
            <a:prstGeom prst="rect">
              <a:avLst/>
            </a:prstGeom>
            <a:noFill/>
            <a:ln>
              <a:noFill/>
            </a:ln>
          </p:spPr>
          <p:txBody>
            <a:bodyPr anchorCtr="0" anchor="t" bIns="0" lIns="0" spcFirstLastPara="1" rIns="0" wrap="square" tIns="0">
              <a:spAutoFit/>
            </a:bodyPr>
            <a:lstStyle/>
            <a:p>
              <a:pPr indent="0" lvl="0" marL="0" marR="0" rtl="0" algn="just">
                <a:lnSpc>
                  <a:spcPct val="140016"/>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SERVICE</a:t>
              </a:r>
              <a:endParaRPr sz="700"/>
            </a:p>
          </p:txBody>
        </p:sp>
        <p:sp>
          <p:nvSpPr>
            <p:cNvPr id="398" name="Google Shape;398;p20"/>
            <p:cNvSpPr txBox="1"/>
            <p:nvPr/>
          </p:nvSpPr>
          <p:spPr>
            <a:xfrm>
              <a:off x="6828691" y="1878507"/>
              <a:ext cx="2725200" cy="1490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Briefly elaborate on what you want to discuss. </a:t>
              </a:r>
              <a:endParaRPr sz="700"/>
            </a:p>
          </p:txBody>
        </p:sp>
        <p:sp>
          <p:nvSpPr>
            <p:cNvPr id="399" name="Google Shape;399;p20"/>
            <p:cNvSpPr txBox="1"/>
            <p:nvPr/>
          </p:nvSpPr>
          <p:spPr>
            <a:xfrm>
              <a:off x="6828691" y="6076905"/>
              <a:ext cx="2725200" cy="1490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Briefly elaborate on what you want to discuss. </a:t>
              </a:r>
              <a:endParaRPr sz="700"/>
            </a:p>
          </p:txBody>
        </p:sp>
        <p:sp>
          <p:nvSpPr>
            <p:cNvPr id="400" name="Google Shape;400;p20"/>
            <p:cNvSpPr txBox="1"/>
            <p:nvPr/>
          </p:nvSpPr>
          <p:spPr>
            <a:xfrm>
              <a:off x="1391735" y="1878507"/>
              <a:ext cx="2725200" cy="1490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Briefly elaborate on what you want to discuss. </a:t>
              </a:r>
              <a:endParaRPr sz="700"/>
            </a:p>
          </p:txBody>
        </p:sp>
        <p:sp>
          <p:nvSpPr>
            <p:cNvPr id="401" name="Google Shape;401;p20"/>
            <p:cNvSpPr txBox="1"/>
            <p:nvPr/>
          </p:nvSpPr>
          <p:spPr>
            <a:xfrm>
              <a:off x="1391735" y="6076905"/>
              <a:ext cx="2725200" cy="1490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Briefly elaborate on what you want to discuss. </a:t>
              </a:r>
              <a:endParaRPr sz="700"/>
            </a:p>
          </p:txBody>
        </p:sp>
      </p:grpSp>
      <p:grpSp>
        <p:nvGrpSpPr>
          <p:cNvPr id="402" name="Google Shape;402;p20"/>
          <p:cNvGrpSpPr/>
          <p:nvPr/>
        </p:nvGrpSpPr>
        <p:grpSpPr>
          <a:xfrm>
            <a:off x="-283733" y="4914977"/>
            <a:ext cx="4391442" cy="228523"/>
            <a:chOff x="0" y="-38100"/>
            <a:chExt cx="2313187" cy="120375"/>
          </a:xfrm>
        </p:grpSpPr>
        <p:sp>
          <p:nvSpPr>
            <p:cNvPr id="403" name="Google Shape;403;p20"/>
            <p:cNvSpPr/>
            <p:nvPr/>
          </p:nvSpPr>
          <p:spPr>
            <a:xfrm>
              <a:off x="0" y="0"/>
              <a:ext cx="2313187" cy="82275"/>
            </a:xfrm>
            <a:custGeom>
              <a:rect b="b" l="l" r="r" t="t"/>
              <a:pathLst>
                <a:path extrusionOk="0" h="82275" w="2313187">
                  <a:moveTo>
                    <a:pt x="0" y="0"/>
                  </a:moveTo>
                  <a:lnTo>
                    <a:pt x="2313187" y="0"/>
                  </a:lnTo>
                  <a:lnTo>
                    <a:pt x="2313187" y="82275"/>
                  </a:lnTo>
                  <a:lnTo>
                    <a:pt x="0" y="82275"/>
                  </a:lnTo>
                  <a:close/>
                </a:path>
              </a:pathLst>
            </a:custGeom>
            <a:solidFill>
              <a:srgbClr val="637D89"/>
            </a:solidFill>
            <a:ln>
              <a:noFill/>
            </a:ln>
          </p:spPr>
        </p:sp>
        <p:sp>
          <p:nvSpPr>
            <p:cNvPr id="404" name="Google Shape;404;p20"/>
            <p:cNvSpPr txBox="1"/>
            <p:nvPr/>
          </p:nvSpPr>
          <p:spPr>
            <a:xfrm>
              <a:off x="0" y="-38100"/>
              <a:ext cx="2313187" cy="120375"/>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5" name="Google Shape;405;p20"/>
          <p:cNvGrpSpPr/>
          <p:nvPr/>
        </p:nvGrpSpPr>
        <p:grpSpPr>
          <a:xfrm>
            <a:off x="-283733" y="-70149"/>
            <a:ext cx="4391442" cy="228523"/>
            <a:chOff x="0" y="-38100"/>
            <a:chExt cx="2313187" cy="120375"/>
          </a:xfrm>
        </p:grpSpPr>
        <p:sp>
          <p:nvSpPr>
            <p:cNvPr id="406" name="Google Shape;406;p20"/>
            <p:cNvSpPr/>
            <p:nvPr/>
          </p:nvSpPr>
          <p:spPr>
            <a:xfrm>
              <a:off x="0" y="0"/>
              <a:ext cx="2313187" cy="82275"/>
            </a:xfrm>
            <a:custGeom>
              <a:rect b="b" l="l" r="r" t="t"/>
              <a:pathLst>
                <a:path extrusionOk="0" h="82275" w="2313187">
                  <a:moveTo>
                    <a:pt x="0" y="0"/>
                  </a:moveTo>
                  <a:lnTo>
                    <a:pt x="2313187" y="0"/>
                  </a:lnTo>
                  <a:lnTo>
                    <a:pt x="2313187" y="82275"/>
                  </a:lnTo>
                  <a:lnTo>
                    <a:pt x="0" y="82275"/>
                  </a:lnTo>
                  <a:close/>
                </a:path>
              </a:pathLst>
            </a:custGeom>
            <a:solidFill>
              <a:srgbClr val="637D89"/>
            </a:solidFill>
            <a:ln>
              <a:noFill/>
            </a:ln>
          </p:spPr>
        </p:sp>
        <p:sp>
          <p:nvSpPr>
            <p:cNvPr id="407" name="Google Shape;407;p20"/>
            <p:cNvSpPr txBox="1"/>
            <p:nvPr/>
          </p:nvSpPr>
          <p:spPr>
            <a:xfrm>
              <a:off x="0" y="-38100"/>
              <a:ext cx="2313187" cy="120375"/>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8" name="Google Shape;408;p20"/>
          <p:cNvGrpSpPr/>
          <p:nvPr/>
        </p:nvGrpSpPr>
        <p:grpSpPr>
          <a:xfrm>
            <a:off x="4107709" y="-137369"/>
            <a:ext cx="5036291" cy="295743"/>
            <a:chOff x="0" y="-38100"/>
            <a:chExt cx="2652861" cy="155782"/>
          </a:xfrm>
        </p:grpSpPr>
        <p:sp>
          <p:nvSpPr>
            <p:cNvPr id="409" name="Google Shape;409;p20"/>
            <p:cNvSpPr/>
            <p:nvPr/>
          </p:nvSpPr>
          <p:spPr>
            <a:xfrm>
              <a:off x="0" y="0"/>
              <a:ext cx="2652861" cy="117682"/>
            </a:xfrm>
            <a:custGeom>
              <a:rect b="b" l="l" r="r" t="t"/>
              <a:pathLst>
                <a:path extrusionOk="0" h="117682" w="2652861">
                  <a:moveTo>
                    <a:pt x="0" y="0"/>
                  </a:moveTo>
                  <a:lnTo>
                    <a:pt x="2652861" y="0"/>
                  </a:lnTo>
                  <a:lnTo>
                    <a:pt x="2652861" y="117682"/>
                  </a:lnTo>
                  <a:lnTo>
                    <a:pt x="0" y="117682"/>
                  </a:lnTo>
                  <a:close/>
                </a:path>
              </a:pathLst>
            </a:custGeom>
            <a:solidFill>
              <a:srgbClr val="6E4E3E"/>
            </a:solidFill>
            <a:ln>
              <a:noFill/>
            </a:ln>
          </p:spPr>
        </p:sp>
        <p:sp>
          <p:nvSpPr>
            <p:cNvPr id="410" name="Google Shape;410;p20"/>
            <p:cNvSpPr txBox="1"/>
            <p:nvPr/>
          </p:nvSpPr>
          <p:spPr>
            <a:xfrm>
              <a:off x="0" y="-38100"/>
              <a:ext cx="2652861" cy="155782"/>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1" name="Google Shape;411;p20"/>
          <p:cNvGrpSpPr/>
          <p:nvPr/>
        </p:nvGrpSpPr>
        <p:grpSpPr>
          <a:xfrm>
            <a:off x="4107709" y="4914976"/>
            <a:ext cx="5312518" cy="523879"/>
            <a:chOff x="0" y="-38100"/>
            <a:chExt cx="2798363" cy="275952"/>
          </a:xfrm>
        </p:grpSpPr>
        <p:sp>
          <p:nvSpPr>
            <p:cNvPr id="412" name="Google Shape;412;p20"/>
            <p:cNvSpPr/>
            <p:nvPr/>
          </p:nvSpPr>
          <p:spPr>
            <a:xfrm>
              <a:off x="0" y="0"/>
              <a:ext cx="2798363" cy="237852"/>
            </a:xfrm>
            <a:custGeom>
              <a:rect b="b" l="l" r="r" t="t"/>
              <a:pathLst>
                <a:path extrusionOk="0" h="237852" w="2798363">
                  <a:moveTo>
                    <a:pt x="0" y="0"/>
                  </a:moveTo>
                  <a:lnTo>
                    <a:pt x="2798363" y="0"/>
                  </a:lnTo>
                  <a:lnTo>
                    <a:pt x="2798363" y="237852"/>
                  </a:lnTo>
                  <a:lnTo>
                    <a:pt x="0" y="237852"/>
                  </a:lnTo>
                  <a:close/>
                </a:path>
              </a:pathLst>
            </a:custGeom>
            <a:solidFill>
              <a:srgbClr val="6E4E3E"/>
            </a:solidFill>
            <a:ln>
              <a:noFill/>
            </a:ln>
          </p:spPr>
        </p:sp>
        <p:sp>
          <p:nvSpPr>
            <p:cNvPr id="413" name="Google Shape;413;p20"/>
            <p:cNvSpPr txBox="1"/>
            <p:nvPr/>
          </p:nvSpPr>
          <p:spPr>
            <a:xfrm>
              <a:off x="0" y="-38100"/>
              <a:ext cx="2798362" cy="275952"/>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BAC3"/>
        </a:solidFill>
      </p:bgPr>
    </p:bg>
    <p:spTree>
      <p:nvGrpSpPr>
        <p:cNvPr id="417" name="Shape 417"/>
        <p:cNvGrpSpPr/>
        <p:nvPr/>
      </p:nvGrpSpPr>
      <p:grpSpPr>
        <a:xfrm>
          <a:off x="0" y="0"/>
          <a:ext cx="0" cy="0"/>
          <a:chOff x="0" y="0"/>
          <a:chExt cx="0" cy="0"/>
        </a:xfrm>
      </p:grpSpPr>
      <p:pic>
        <p:nvPicPr>
          <p:cNvPr id="418" name="Google Shape;418;p21"/>
          <p:cNvPicPr preferRelativeResize="0"/>
          <p:nvPr/>
        </p:nvPicPr>
        <p:blipFill rotWithShape="1">
          <a:blip r:embed="rId3">
            <a:alphaModFix/>
          </a:blip>
          <a:srcRect b="0" l="16264" r="16265" t="0"/>
          <a:stretch/>
        </p:blipFill>
        <p:spPr>
          <a:xfrm>
            <a:off x="6539951" y="3263264"/>
            <a:ext cx="2604049" cy="2566660"/>
          </a:xfrm>
          <a:prstGeom prst="rect">
            <a:avLst/>
          </a:prstGeom>
          <a:noFill/>
          <a:ln>
            <a:noFill/>
          </a:ln>
        </p:spPr>
      </p:pic>
      <p:pic>
        <p:nvPicPr>
          <p:cNvPr id="419" name="Google Shape;419;p21"/>
          <p:cNvPicPr preferRelativeResize="0"/>
          <p:nvPr/>
        </p:nvPicPr>
        <p:blipFill rotWithShape="1">
          <a:blip r:embed="rId4">
            <a:alphaModFix/>
          </a:blip>
          <a:srcRect b="0" l="2458" r="2458" t="0"/>
          <a:stretch/>
        </p:blipFill>
        <p:spPr>
          <a:xfrm>
            <a:off x="3696849" y="3263264"/>
            <a:ext cx="2678304" cy="1880236"/>
          </a:xfrm>
          <a:prstGeom prst="rect">
            <a:avLst/>
          </a:prstGeom>
          <a:noFill/>
          <a:ln>
            <a:noFill/>
          </a:ln>
        </p:spPr>
      </p:pic>
      <p:pic>
        <p:nvPicPr>
          <p:cNvPr id="420" name="Google Shape;420;p21"/>
          <p:cNvPicPr preferRelativeResize="0"/>
          <p:nvPr/>
        </p:nvPicPr>
        <p:blipFill rotWithShape="1">
          <a:blip r:embed="rId5">
            <a:alphaModFix/>
          </a:blip>
          <a:srcRect b="0" l="11550" r="11549" t="0"/>
          <a:stretch/>
        </p:blipFill>
        <p:spPr>
          <a:xfrm>
            <a:off x="3380207" y="-497515"/>
            <a:ext cx="2678304" cy="2320446"/>
          </a:xfrm>
          <a:prstGeom prst="rect">
            <a:avLst/>
          </a:prstGeom>
          <a:noFill/>
          <a:ln>
            <a:noFill/>
          </a:ln>
        </p:spPr>
      </p:pic>
      <p:pic>
        <p:nvPicPr>
          <p:cNvPr id="421" name="Google Shape;421;p21"/>
          <p:cNvPicPr preferRelativeResize="0"/>
          <p:nvPr/>
        </p:nvPicPr>
        <p:blipFill rotWithShape="1">
          <a:blip r:embed="rId6">
            <a:alphaModFix/>
          </a:blip>
          <a:srcRect b="9117" l="0" r="0" t="9118"/>
          <a:stretch/>
        </p:blipFill>
        <p:spPr>
          <a:xfrm>
            <a:off x="6237702" y="0"/>
            <a:ext cx="2972733" cy="1822930"/>
          </a:xfrm>
          <a:prstGeom prst="rect">
            <a:avLst/>
          </a:prstGeom>
          <a:noFill/>
          <a:ln>
            <a:noFill/>
          </a:ln>
        </p:spPr>
      </p:pic>
      <p:pic>
        <p:nvPicPr>
          <p:cNvPr id="422" name="Google Shape;422;p21"/>
          <p:cNvPicPr preferRelativeResize="0"/>
          <p:nvPr/>
        </p:nvPicPr>
        <p:blipFill rotWithShape="1">
          <a:blip r:embed="rId7">
            <a:alphaModFix/>
          </a:blip>
          <a:srcRect b="10082" l="0" r="0" t="10082"/>
          <a:stretch/>
        </p:blipFill>
        <p:spPr>
          <a:xfrm>
            <a:off x="-708" y="3263264"/>
            <a:ext cx="3532758" cy="1880236"/>
          </a:xfrm>
          <a:prstGeom prst="rect">
            <a:avLst/>
          </a:prstGeom>
          <a:noFill/>
          <a:ln>
            <a:noFill/>
          </a:ln>
        </p:spPr>
      </p:pic>
      <p:pic>
        <p:nvPicPr>
          <p:cNvPr id="423" name="Google Shape;423;p21"/>
          <p:cNvPicPr preferRelativeResize="0"/>
          <p:nvPr/>
        </p:nvPicPr>
        <p:blipFill rotWithShape="1">
          <a:blip r:embed="rId8">
            <a:alphaModFix/>
          </a:blip>
          <a:srcRect b="10057" l="0" r="0" t="10057"/>
          <a:stretch/>
        </p:blipFill>
        <p:spPr>
          <a:xfrm>
            <a:off x="-333526" y="-57306"/>
            <a:ext cx="3532758" cy="1880236"/>
          </a:xfrm>
          <a:prstGeom prst="rect">
            <a:avLst/>
          </a:prstGeom>
          <a:noFill/>
          <a:ln>
            <a:noFill/>
          </a:ln>
        </p:spPr>
      </p:pic>
      <p:sp>
        <p:nvSpPr>
          <p:cNvPr id="424" name="Google Shape;424;p21"/>
          <p:cNvSpPr txBox="1"/>
          <p:nvPr/>
        </p:nvSpPr>
        <p:spPr>
          <a:xfrm>
            <a:off x="2249800" y="1999775"/>
            <a:ext cx="4644300" cy="754200"/>
          </a:xfrm>
          <a:prstGeom prst="rect">
            <a:avLst/>
          </a:prstGeom>
          <a:noFill/>
          <a:ln>
            <a:noFill/>
          </a:ln>
        </p:spPr>
        <p:txBody>
          <a:bodyPr anchorCtr="0" anchor="t" bIns="0" lIns="0" spcFirstLastPara="1" rIns="0" wrap="square" tIns="0">
            <a:spAutoFit/>
          </a:bodyPr>
          <a:lstStyle/>
          <a:p>
            <a:pPr indent="0" lvl="0" marL="0" marR="0" rtl="0" algn="ctr">
              <a:lnSpc>
                <a:spcPct val="114002"/>
              </a:lnSpc>
              <a:spcBef>
                <a:spcPts val="0"/>
              </a:spcBef>
              <a:spcAft>
                <a:spcPts val="0"/>
              </a:spcAft>
              <a:buNone/>
            </a:pPr>
            <a:r>
              <a:rPr b="1" i="0" lang="en" sz="4900" u="none" cap="none" strike="noStrike">
                <a:solidFill>
                  <a:srgbClr val="FFFFFF"/>
                </a:solidFill>
                <a:latin typeface="Amaranth"/>
                <a:ea typeface="Amaranth"/>
                <a:cs typeface="Amaranth"/>
                <a:sym typeface="Amaranth"/>
              </a:rPr>
              <a:t>Image Gallery</a:t>
            </a:r>
            <a:endParaRPr sz="700"/>
          </a:p>
        </p:txBody>
      </p:sp>
      <p:sp>
        <p:nvSpPr>
          <p:cNvPr id="425" name="Google Shape;425;p21"/>
          <p:cNvSpPr txBox="1"/>
          <p:nvPr/>
        </p:nvSpPr>
        <p:spPr>
          <a:xfrm>
            <a:off x="1311210" y="2786121"/>
            <a:ext cx="6521581" cy="18637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DFC"/>
                </a:solidFill>
                <a:latin typeface="Amaranth"/>
                <a:ea typeface="Amaranth"/>
                <a:cs typeface="Amaranth"/>
                <a:sym typeface="Amaranth"/>
              </a:rPr>
              <a:t>Briefly elaborate on what you want to discuss. </a:t>
            </a:r>
            <a:endParaRPr sz="700"/>
          </a:p>
        </p:txBody>
      </p:sp>
      <p:grpSp>
        <p:nvGrpSpPr>
          <p:cNvPr id="426" name="Google Shape;426;p21"/>
          <p:cNvGrpSpPr/>
          <p:nvPr/>
        </p:nvGrpSpPr>
        <p:grpSpPr>
          <a:xfrm>
            <a:off x="0" y="1641207"/>
            <a:ext cx="3199232" cy="181723"/>
            <a:chOff x="0" y="-38100"/>
            <a:chExt cx="1685192" cy="95722"/>
          </a:xfrm>
        </p:grpSpPr>
        <p:sp>
          <p:nvSpPr>
            <p:cNvPr id="427" name="Google Shape;427;p21"/>
            <p:cNvSpPr/>
            <p:nvPr/>
          </p:nvSpPr>
          <p:spPr>
            <a:xfrm>
              <a:off x="0" y="0"/>
              <a:ext cx="1685192" cy="57622"/>
            </a:xfrm>
            <a:custGeom>
              <a:rect b="b" l="l" r="r" t="t"/>
              <a:pathLst>
                <a:path extrusionOk="0" h="57622" w="1685192">
                  <a:moveTo>
                    <a:pt x="0" y="0"/>
                  </a:moveTo>
                  <a:lnTo>
                    <a:pt x="1685192" y="0"/>
                  </a:lnTo>
                  <a:lnTo>
                    <a:pt x="1685192" y="57622"/>
                  </a:lnTo>
                  <a:lnTo>
                    <a:pt x="0" y="57622"/>
                  </a:lnTo>
                  <a:close/>
                </a:path>
              </a:pathLst>
            </a:custGeom>
            <a:solidFill>
              <a:srgbClr val="6E4E3E"/>
            </a:solidFill>
            <a:ln>
              <a:noFill/>
            </a:ln>
          </p:spPr>
        </p:sp>
        <p:sp>
          <p:nvSpPr>
            <p:cNvPr id="428" name="Google Shape;428;p21"/>
            <p:cNvSpPr txBox="1"/>
            <p:nvPr/>
          </p:nvSpPr>
          <p:spPr>
            <a:xfrm>
              <a:off x="0" y="-38100"/>
              <a:ext cx="1685192" cy="95722"/>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9" name="Google Shape;429;p21"/>
          <p:cNvGrpSpPr/>
          <p:nvPr/>
        </p:nvGrpSpPr>
        <p:grpSpPr>
          <a:xfrm>
            <a:off x="0" y="3200742"/>
            <a:ext cx="3532050" cy="171914"/>
            <a:chOff x="0" y="-38100"/>
            <a:chExt cx="1860503" cy="90555"/>
          </a:xfrm>
        </p:grpSpPr>
        <p:sp>
          <p:nvSpPr>
            <p:cNvPr id="430" name="Google Shape;430;p21"/>
            <p:cNvSpPr/>
            <p:nvPr/>
          </p:nvSpPr>
          <p:spPr>
            <a:xfrm>
              <a:off x="0" y="0"/>
              <a:ext cx="1860503" cy="52455"/>
            </a:xfrm>
            <a:custGeom>
              <a:rect b="b" l="l" r="r" t="t"/>
              <a:pathLst>
                <a:path extrusionOk="0" h="52455" w="1860503">
                  <a:moveTo>
                    <a:pt x="0" y="0"/>
                  </a:moveTo>
                  <a:lnTo>
                    <a:pt x="1860503" y="0"/>
                  </a:lnTo>
                  <a:lnTo>
                    <a:pt x="1860503" y="52455"/>
                  </a:lnTo>
                  <a:lnTo>
                    <a:pt x="0" y="52455"/>
                  </a:lnTo>
                  <a:close/>
                </a:path>
              </a:pathLst>
            </a:custGeom>
            <a:solidFill>
              <a:srgbClr val="6E4E3E"/>
            </a:solidFill>
            <a:ln>
              <a:noFill/>
            </a:ln>
          </p:spPr>
        </p:sp>
        <p:sp>
          <p:nvSpPr>
            <p:cNvPr id="431" name="Google Shape;431;p21"/>
            <p:cNvSpPr txBox="1"/>
            <p:nvPr/>
          </p:nvSpPr>
          <p:spPr>
            <a:xfrm>
              <a:off x="0" y="-38100"/>
              <a:ext cx="1860503" cy="90555"/>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2" name="Google Shape;432;p21"/>
          <p:cNvGrpSpPr/>
          <p:nvPr/>
        </p:nvGrpSpPr>
        <p:grpSpPr>
          <a:xfrm>
            <a:off x="6233174" y="1641207"/>
            <a:ext cx="3199231" cy="181723"/>
            <a:chOff x="0" y="-38100"/>
            <a:chExt cx="1685192" cy="95722"/>
          </a:xfrm>
        </p:grpSpPr>
        <p:sp>
          <p:nvSpPr>
            <p:cNvPr id="433" name="Google Shape;433;p21"/>
            <p:cNvSpPr/>
            <p:nvPr/>
          </p:nvSpPr>
          <p:spPr>
            <a:xfrm>
              <a:off x="0" y="0"/>
              <a:ext cx="1685192" cy="57622"/>
            </a:xfrm>
            <a:custGeom>
              <a:rect b="b" l="l" r="r" t="t"/>
              <a:pathLst>
                <a:path extrusionOk="0" h="57622" w="1685192">
                  <a:moveTo>
                    <a:pt x="0" y="0"/>
                  </a:moveTo>
                  <a:lnTo>
                    <a:pt x="1685192" y="0"/>
                  </a:lnTo>
                  <a:lnTo>
                    <a:pt x="1685192" y="57622"/>
                  </a:lnTo>
                  <a:lnTo>
                    <a:pt x="0" y="57622"/>
                  </a:lnTo>
                  <a:close/>
                </a:path>
              </a:pathLst>
            </a:custGeom>
            <a:solidFill>
              <a:srgbClr val="6E4E3E"/>
            </a:solidFill>
            <a:ln>
              <a:noFill/>
            </a:ln>
          </p:spPr>
        </p:sp>
        <p:sp>
          <p:nvSpPr>
            <p:cNvPr id="434" name="Google Shape;434;p21"/>
            <p:cNvSpPr txBox="1"/>
            <p:nvPr/>
          </p:nvSpPr>
          <p:spPr>
            <a:xfrm>
              <a:off x="0" y="-38100"/>
              <a:ext cx="1685192" cy="95722"/>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5" name="Google Shape;435;p21"/>
          <p:cNvGrpSpPr/>
          <p:nvPr/>
        </p:nvGrpSpPr>
        <p:grpSpPr>
          <a:xfrm>
            <a:off x="6541839" y="3190933"/>
            <a:ext cx="2890567" cy="181723"/>
            <a:chOff x="0" y="-38100"/>
            <a:chExt cx="1522603" cy="95722"/>
          </a:xfrm>
        </p:grpSpPr>
        <p:sp>
          <p:nvSpPr>
            <p:cNvPr id="436" name="Google Shape;436;p21"/>
            <p:cNvSpPr/>
            <p:nvPr/>
          </p:nvSpPr>
          <p:spPr>
            <a:xfrm>
              <a:off x="0" y="0"/>
              <a:ext cx="1522603" cy="57622"/>
            </a:xfrm>
            <a:custGeom>
              <a:rect b="b" l="l" r="r" t="t"/>
              <a:pathLst>
                <a:path extrusionOk="0" h="57622" w="1522603">
                  <a:moveTo>
                    <a:pt x="0" y="0"/>
                  </a:moveTo>
                  <a:lnTo>
                    <a:pt x="1522603" y="0"/>
                  </a:lnTo>
                  <a:lnTo>
                    <a:pt x="1522603" y="57622"/>
                  </a:lnTo>
                  <a:lnTo>
                    <a:pt x="0" y="57622"/>
                  </a:lnTo>
                  <a:close/>
                </a:path>
              </a:pathLst>
            </a:custGeom>
            <a:solidFill>
              <a:srgbClr val="6E4E3E"/>
            </a:solidFill>
            <a:ln>
              <a:noFill/>
            </a:ln>
          </p:spPr>
        </p:sp>
        <p:sp>
          <p:nvSpPr>
            <p:cNvPr id="437" name="Google Shape;437;p21"/>
            <p:cNvSpPr txBox="1"/>
            <p:nvPr/>
          </p:nvSpPr>
          <p:spPr>
            <a:xfrm>
              <a:off x="0" y="-38100"/>
              <a:ext cx="1522603" cy="95722"/>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8" name="Google Shape;438;p21"/>
          <p:cNvGrpSpPr/>
          <p:nvPr/>
        </p:nvGrpSpPr>
        <p:grpSpPr>
          <a:xfrm>
            <a:off x="3696849" y="4971524"/>
            <a:ext cx="2678304" cy="171976"/>
            <a:chOff x="0" y="-38100"/>
            <a:chExt cx="1410794" cy="90588"/>
          </a:xfrm>
        </p:grpSpPr>
        <p:sp>
          <p:nvSpPr>
            <p:cNvPr id="439" name="Google Shape;439;p21"/>
            <p:cNvSpPr/>
            <p:nvPr/>
          </p:nvSpPr>
          <p:spPr>
            <a:xfrm>
              <a:off x="0" y="0"/>
              <a:ext cx="1410794" cy="52488"/>
            </a:xfrm>
            <a:custGeom>
              <a:rect b="b" l="l" r="r" t="t"/>
              <a:pathLst>
                <a:path extrusionOk="0" h="52488" w="1410794">
                  <a:moveTo>
                    <a:pt x="0" y="0"/>
                  </a:moveTo>
                  <a:lnTo>
                    <a:pt x="1410794" y="0"/>
                  </a:lnTo>
                  <a:lnTo>
                    <a:pt x="1410794" y="52488"/>
                  </a:lnTo>
                  <a:lnTo>
                    <a:pt x="0" y="52488"/>
                  </a:lnTo>
                  <a:close/>
                </a:path>
              </a:pathLst>
            </a:custGeom>
            <a:solidFill>
              <a:srgbClr val="637D89"/>
            </a:solidFill>
            <a:ln>
              <a:noFill/>
            </a:ln>
          </p:spPr>
        </p:sp>
        <p:sp>
          <p:nvSpPr>
            <p:cNvPr id="440" name="Google Shape;440;p21"/>
            <p:cNvSpPr txBox="1"/>
            <p:nvPr/>
          </p:nvSpPr>
          <p:spPr>
            <a:xfrm>
              <a:off x="0" y="-38100"/>
              <a:ext cx="1410794" cy="90588"/>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1" name="Google Shape;441;p21"/>
          <p:cNvGrpSpPr/>
          <p:nvPr/>
        </p:nvGrpSpPr>
        <p:grpSpPr>
          <a:xfrm>
            <a:off x="3379315" y="-72331"/>
            <a:ext cx="2678303" cy="171976"/>
            <a:chOff x="0" y="-38100"/>
            <a:chExt cx="1410794" cy="90588"/>
          </a:xfrm>
        </p:grpSpPr>
        <p:sp>
          <p:nvSpPr>
            <p:cNvPr id="442" name="Google Shape;442;p21"/>
            <p:cNvSpPr/>
            <p:nvPr/>
          </p:nvSpPr>
          <p:spPr>
            <a:xfrm>
              <a:off x="0" y="0"/>
              <a:ext cx="1410794" cy="52488"/>
            </a:xfrm>
            <a:custGeom>
              <a:rect b="b" l="l" r="r" t="t"/>
              <a:pathLst>
                <a:path extrusionOk="0" h="52488" w="1410794">
                  <a:moveTo>
                    <a:pt x="0" y="0"/>
                  </a:moveTo>
                  <a:lnTo>
                    <a:pt x="1410794" y="0"/>
                  </a:lnTo>
                  <a:lnTo>
                    <a:pt x="1410794" y="52488"/>
                  </a:lnTo>
                  <a:lnTo>
                    <a:pt x="0" y="52488"/>
                  </a:lnTo>
                  <a:close/>
                </a:path>
              </a:pathLst>
            </a:custGeom>
            <a:solidFill>
              <a:srgbClr val="637D89"/>
            </a:solidFill>
            <a:ln>
              <a:noFill/>
            </a:ln>
          </p:spPr>
        </p:sp>
        <p:sp>
          <p:nvSpPr>
            <p:cNvPr id="443" name="Google Shape;443;p21"/>
            <p:cNvSpPr txBox="1"/>
            <p:nvPr/>
          </p:nvSpPr>
          <p:spPr>
            <a:xfrm>
              <a:off x="0" y="-38100"/>
              <a:ext cx="1410794" cy="90588"/>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BAC3"/>
        </a:solidFill>
      </p:bgPr>
    </p:bg>
    <p:spTree>
      <p:nvGrpSpPr>
        <p:cNvPr id="447" name="Shape 447"/>
        <p:cNvGrpSpPr/>
        <p:nvPr/>
      </p:nvGrpSpPr>
      <p:grpSpPr>
        <a:xfrm>
          <a:off x="0" y="0"/>
          <a:ext cx="0" cy="0"/>
          <a:chOff x="0" y="0"/>
          <a:chExt cx="0" cy="0"/>
        </a:xfrm>
      </p:grpSpPr>
      <p:pic>
        <p:nvPicPr>
          <p:cNvPr id="448" name="Google Shape;448;p22"/>
          <p:cNvPicPr preferRelativeResize="0"/>
          <p:nvPr/>
        </p:nvPicPr>
        <p:blipFill>
          <a:blip r:embed="rId3">
            <a:alphaModFix/>
          </a:blip>
          <a:stretch>
            <a:fillRect/>
          </a:stretch>
        </p:blipFill>
        <p:spPr>
          <a:xfrm>
            <a:off x="292" y="11288"/>
            <a:ext cx="4390867" cy="5143501"/>
          </a:xfrm>
          <a:prstGeom prst="rect">
            <a:avLst/>
          </a:prstGeom>
          <a:noFill/>
          <a:ln>
            <a:noFill/>
          </a:ln>
        </p:spPr>
      </p:pic>
      <p:grpSp>
        <p:nvGrpSpPr>
          <p:cNvPr id="449" name="Google Shape;449;p22"/>
          <p:cNvGrpSpPr/>
          <p:nvPr/>
        </p:nvGrpSpPr>
        <p:grpSpPr>
          <a:xfrm>
            <a:off x="4391442" y="-271698"/>
            <a:ext cx="11866620" cy="5613545"/>
            <a:chOff x="0" y="-38100"/>
            <a:chExt cx="6070285" cy="2871569"/>
          </a:xfrm>
        </p:grpSpPr>
        <p:sp>
          <p:nvSpPr>
            <p:cNvPr id="450" name="Google Shape;450;p22"/>
            <p:cNvSpPr/>
            <p:nvPr/>
          </p:nvSpPr>
          <p:spPr>
            <a:xfrm>
              <a:off x="0" y="0"/>
              <a:ext cx="6070285" cy="2833469"/>
            </a:xfrm>
            <a:custGeom>
              <a:rect b="b" l="l" r="r" t="t"/>
              <a:pathLst>
                <a:path extrusionOk="0" h="2833469" w="6070285">
                  <a:moveTo>
                    <a:pt x="0" y="0"/>
                  </a:moveTo>
                  <a:lnTo>
                    <a:pt x="6070285" y="0"/>
                  </a:lnTo>
                  <a:lnTo>
                    <a:pt x="6070285" y="2833469"/>
                  </a:lnTo>
                  <a:lnTo>
                    <a:pt x="0" y="2833469"/>
                  </a:lnTo>
                  <a:close/>
                </a:path>
              </a:pathLst>
            </a:custGeom>
            <a:solidFill>
              <a:srgbClr val="637D89"/>
            </a:solidFill>
            <a:ln>
              <a:noFill/>
            </a:ln>
          </p:spPr>
        </p:sp>
        <p:sp>
          <p:nvSpPr>
            <p:cNvPr id="451" name="Google Shape;451;p22"/>
            <p:cNvSpPr txBox="1"/>
            <p:nvPr/>
          </p:nvSpPr>
          <p:spPr>
            <a:xfrm>
              <a:off x="0" y="-38100"/>
              <a:ext cx="6070285" cy="287156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2" name="Google Shape;452;p22"/>
          <p:cNvGrpSpPr/>
          <p:nvPr/>
        </p:nvGrpSpPr>
        <p:grpSpPr>
          <a:xfrm>
            <a:off x="4662384" y="515303"/>
            <a:ext cx="4183057" cy="4112895"/>
            <a:chOff x="0" y="0"/>
            <a:chExt cx="11154817" cy="10967720"/>
          </a:xfrm>
        </p:grpSpPr>
        <p:sp>
          <p:nvSpPr>
            <p:cNvPr id="453" name="Google Shape;453;p22"/>
            <p:cNvSpPr/>
            <p:nvPr/>
          </p:nvSpPr>
          <p:spPr>
            <a:xfrm>
              <a:off x="1414562" y="0"/>
              <a:ext cx="9537700" cy="10287000"/>
            </a:xfrm>
            <a:custGeom>
              <a:rect b="b" l="l" r="r" t="t"/>
              <a:pathLst>
                <a:path extrusionOk="0" h="10287000" w="9537700">
                  <a:moveTo>
                    <a:pt x="0" y="0"/>
                  </a:moveTo>
                  <a:lnTo>
                    <a:pt x="12700" y="0"/>
                  </a:lnTo>
                  <a:lnTo>
                    <a:pt x="12700" y="10287000"/>
                  </a:lnTo>
                  <a:lnTo>
                    <a:pt x="0" y="10287000"/>
                  </a:lnTo>
                  <a:close/>
                  <a:moveTo>
                    <a:pt x="1905000" y="0"/>
                  </a:moveTo>
                  <a:lnTo>
                    <a:pt x="1917700" y="0"/>
                  </a:lnTo>
                  <a:lnTo>
                    <a:pt x="1917700" y="10287000"/>
                  </a:lnTo>
                  <a:lnTo>
                    <a:pt x="1905000" y="10287000"/>
                  </a:lnTo>
                  <a:close/>
                  <a:moveTo>
                    <a:pt x="3810000" y="0"/>
                  </a:moveTo>
                  <a:lnTo>
                    <a:pt x="3822700" y="0"/>
                  </a:lnTo>
                  <a:lnTo>
                    <a:pt x="3822700" y="10287000"/>
                  </a:lnTo>
                  <a:lnTo>
                    <a:pt x="3810000" y="10287000"/>
                  </a:lnTo>
                  <a:close/>
                  <a:moveTo>
                    <a:pt x="5715000" y="0"/>
                  </a:moveTo>
                  <a:lnTo>
                    <a:pt x="5727700" y="0"/>
                  </a:lnTo>
                  <a:lnTo>
                    <a:pt x="5727700" y="10287000"/>
                  </a:lnTo>
                  <a:lnTo>
                    <a:pt x="5715000" y="10287000"/>
                  </a:lnTo>
                  <a:close/>
                  <a:moveTo>
                    <a:pt x="7620000" y="0"/>
                  </a:moveTo>
                  <a:lnTo>
                    <a:pt x="7632700" y="0"/>
                  </a:lnTo>
                  <a:lnTo>
                    <a:pt x="7632700" y="10287000"/>
                  </a:lnTo>
                  <a:lnTo>
                    <a:pt x="7620000" y="10287000"/>
                  </a:lnTo>
                  <a:close/>
                  <a:moveTo>
                    <a:pt x="9525000" y="0"/>
                  </a:moveTo>
                  <a:lnTo>
                    <a:pt x="9537700" y="0"/>
                  </a:lnTo>
                  <a:lnTo>
                    <a:pt x="9537700" y="10287000"/>
                  </a:lnTo>
                  <a:lnTo>
                    <a:pt x="9525000" y="10287000"/>
                  </a:lnTo>
                  <a:close/>
                </a:path>
              </a:pathLst>
            </a:custGeom>
            <a:solidFill>
              <a:srgbClr val="FFFFFF">
                <a:alpha val="24705"/>
              </a:srgbClr>
            </a:solidFill>
            <a:ln>
              <a:noFill/>
            </a:ln>
          </p:spPr>
        </p:sp>
        <p:sp>
          <p:nvSpPr>
            <p:cNvPr id="454" name="Google Shape;454;p22"/>
            <p:cNvSpPr txBox="1"/>
            <p:nvPr/>
          </p:nvSpPr>
          <p:spPr>
            <a:xfrm>
              <a:off x="1300162" y="10442575"/>
              <a:ext cx="241498" cy="52514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FFFFFF"/>
                  </a:solidFill>
                  <a:latin typeface="Amaranth"/>
                  <a:ea typeface="Amaranth"/>
                  <a:cs typeface="Amaranth"/>
                  <a:sym typeface="Amaranth"/>
                </a:rPr>
                <a:t>0</a:t>
              </a:r>
              <a:endParaRPr sz="700"/>
            </a:p>
          </p:txBody>
        </p:sp>
        <p:sp>
          <p:nvSpPr>
            <p:cNvPr id="455" name="Google Shape;455;p22"/>
            <p:cNvSpPr txBox="1"/>
            <p:nvPr/>
          </p:nvSpPr>
          <p:spPr>
            <a:xfrm>
              <a:off x="3219599" y="10442575"/>
              <a:ext cx="212626" cy="52514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FFFFFF"/>
                  </a:solidFill>
                  <a:latin typeface="Amaranth"/>
                  <a:ea typeface="Amaranth"/>
                  <a:cs typeface="Amaranth"/>
                  <a:sym typeface="Amaranth"/>
                </a:rPr>
                <a:t>5</a:t>
              </a:r>
              <a:endParaRPr sz="700"/>
            </a:p>
          </p:txBody>
        </p:sp>
        <p:sp>
          <p:nvSpPr>
            <p:cNvPr id="456" name="Google Shape;456;p22"/>
            <p:cNvSpPr txBox="1"/>
            <p:nvPr/>
          </p:nvSpPr>
          <p:spPr>
            <a:xfrm>
              <a:off x="5024636" y="10442575"/>
              <a:ext cx="412552" cy="52514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FFFFFF"/>
                  </a:solidFill>
                  <a:latin typeface="Amaranth"/>
                  <a:ea typeface="Amaranth"/>
                  <a:cs typeface="Amaranth"/>
                  <a:sym typeface="Amaranth"/>
                </a:rPr>
                <a:t>10</a:t>
              </a:r>
              <a:endParaRPr sz="700"/>
            </a:p>
          </p:txBody>
        </p:sp>
        <p:sp>
          <p:nvSpPr>
            <p:cNvPr id="457" name="Google Shape;457;p22"/>
            <p:cNvSpPr txBox="1"/>
            <p:nvPr/>
          </p:nvSpPr>
          <p:spPr>
            <a:xfrm>
              <a:off x="6944072" y="10442575"/>
              <a:ext cx="383679" cy="52514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FFFFFF"/>
                  </a:solidFill>
                  <a:latin typeface="Amaranth"/>
                  <a:ea typeface="Amaranth"/>
                  <a:cs typeface="Amaranth"/>
                  <a:sym typeface="Amaranth"/>
                </a:rPr>
                <a:t>15</a:t>
              </a:r>
              <a:endParaRPr sz="700"/>
            </a:p>
          </p:txBody>
        </p:sp>
        <p:sp>
          <p:nvSpPr>
            <p:cNvPr id="458" name="Google Shape;458;p22"/>
            <p:cNvSpPr txBox="1"/>
            <p:nvPr/>
          </p:nvSpPr>
          <p:spPr>
            <a:xfrm>
              <a:off x="8817570" y="10442575"/>
              <a:ext cx="446683" cy="52514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FFFFFF"/>
                  </a:solidFill>
                  <a:latin typeface="Amaranth"/>
                  <a:ea typeface="Amaranth"/>
                  <a:cs typeface="Amaranth"/>
                  <a:sym typeface="Amaranth"/>
                </a:rPr>
                <a:t>20</a:t>
              </a:r>
              <a:endParaRPr sz="700"/>
            </a:p>
          </p:txBody>
        </p:sp>
        <p:sp>
          <p:nvSpPr>
            <p:cNvPr id="459" name="Google Shape;459;p22"/>
            <p:cNvSpPr txBox="1"/>
            <p:nvPr/>
          </p:nvSpPr>
          <p:spPr>
            <a:xfrm>
              <a:off x="10737007" y="10442575"/>
              <a:ext cx="417810" cy="52514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FFFFFF"/>
                  </a:solidFill>
                  <a:latin typeface="Amaranth"/>
                  <a:ea typeface="Amaranth"/>
                  <a:cs typeface="Amaranth"/>
                  <a:sym typeface="Amaranth"/>
                </a:rPr>
                <a:t>25</a:t>
              </a:r>
              <a:endParaRPr sz="700"/>
            </a:p>
          </p:txBody>
        </p:sp>
        <p:sp>
          <p:nvSpPr>
            <p:cNvPr id="460" name="Google Shape;460;p22"/>
            <p:cNvSpPr txBox="1"/>
            <p:nvPr/>
          </p:nvSpPr>
          <p:spPr>
            <a:xfrm>
              <a:off x="43557" y="320548"/>
              <a:ext cx="1174155" cy="525145"/>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1" i="0" lang="en" sz="1200" u="none" cap="none" strike="noStrike">
                  <a:solidFill>
                    <a:srgbClr val="FFFFFF"/>
                  </a:solidFill>
                  <a:latin typeface="Amaranth"/>
                  <a:ea typeface="Amaranth"/>
                  <a:cs typeface="Amaranth"/>
                  <a:sym typeface="Amaranth"/>
                </a:rPr>
                <a:t>Item 1 </a:t>
              </a:r>
              <a:endParaRPr sz="700"/>
            </a:p>
          </p:txBody>
        </p:sp>
        <p:sp>
          <p:nvSpPr>
            <p:cNvPr id="461" name="Google Shape;461;p22"/>
            <p:cNvSpPr txBox="1"/>
            <p:nvPr/>
          </p:nvSpPr>
          <p:spPr>
            <a:xfrm>
              <a:off x="9426" y="2588831"/>
              <a:ext cx="1208286" cy="525145"/>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1" i="0" lang="en" sz="1200" u="none" cap="none" strike="noStrike">
                  <a:solidFill>
                    <a:srgbClr val="FFFFFF"/>
                  </a:solidFill>
                  <a:latin typeface="Amaranth"/>
                  <a:ea typeface="Amaranth"/>
                  <a:cs typeface="Amaranth"/>
                  <a:sym typeface="Amaranth"/>
                </a:rPr>
                <a:t>Item 2 </a:t>
              </a:r>
              <a:endParaRPr sz="700"/>
            </a:p>
          </p:txBody>
        </p:sp>
        <p:sp>
          <p:nvSpPr>
            <p:cNvPr id="462" name="Google Shape;462;p22"/>
            <p:cNvSpPr txBox="1"/>
            <p:nvPr/>
          </p:nvSpPr>
          <p:spPr>
            <a:xfrm>
              <a:off x="6945" y="4857115"/>
              <a:ext cx="1210766" cy="525145"/>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1" i="0" lang="en" sz="1200" u="none" cap="none" strike="noStrike">
                  <a:solidFill>
                    <a:srgbClr val="FFFFFF"/>
                  </a:solidFill>
                  <a:latin typeface="Amaranth"/>
                  <a:ea typeface="Amaranth"/>
                  <a:cs typeface="Amaranth"/>
                  <a:sym typeface="Amaranth"/>
                </a:rPr>
                <a:t>Item 3 </a:t>
              </a:r>
              <a:endParaRPr sz="700"/>
            </a:p>
          </p:txBody>
        </p:sp>
        <p:sp>
          <p:nvSpPr>
            <p:cNvPr id="463" name="Google Shape;463;p22"/>
            <p:cNvSpPr txBox="1"/>
            <p:nvPr/>
          </p:nvSpPr>
          <p:spPr>
            <a:xfrm>
              <a:off x="0" y="7125398"/>
              <a:ext cx="1217712" cy="525145"/>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1" i="0" lang="en" sz="1200" u="none" cap="none" strike="noStrike">
                  <a:solidFill>
                    <a:srgbClr val="FFFFFF"/>
                  </a:solidFill>
                  <a:latin typeface="Amaranth"/>
                  <a:ea typeface="Amaranth"/>
                  <a:cs typeface="Amaranth"/>
                  <a:sym typeface="Amaranth"/>
                </a:rPr>
                <a:t>Item 4 </a:t>
              </a:r>
              <a:endParaRPr sz="700"/>
            </a:p>
          </p:txBody>
        </p:sp>
        <p:sp>
          <p:nvSpPr>
            <p:cNvPr id="464" name="Google Shape;464;p22"/>
            <p:cNvSpPr txBox="1"/>
            <p:nvPr/>
          </p:nvSpPr>
          <p:spPr>
            <a:xfrm>
              <a:off x="2084" y="9393682"/>
              <a:ext cx="1215628" cy="525145"/>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1" i="0" lang="en" sz="1200" u="none" cap="none" strike="noStrike">
                  <a:solidFill>
                    <a:srgbClr val="FFFFFF"/>
                  </a:solidFill>
                  <a:latin typeface="Amaranth"/>
                  <a:ea typeface="Amaranth"/>
                  <a:cs typeface="Amaranth"/>
                  <a:sym typeface="Amaranth"/>
                </a:rPr>
                <a:t>Item 5 </a:t>
              </a:r>
              <a:endParaRPr sz="700"/>
            </a:p>
          </p:txBody>
        </p:sp>
        <p:grpSp>
          <p:nvGrpSpPr>
            <p:cNvPr id="465" name="Google Shape;465;p22"/>
            <p:cNvGrpSpPr/>
            <p:nvPr/>
          </p:nvGrpSpPr>
          <p:grpSpPr>
            <a:xfrm>
              <a:off x="1420912" y="0"/>
              <a:ext cx="8388350" cy="10287000"/>
              <a:chOff x="0" y="0"/>
              <a:chExt cx="8388350" cy="10287000"/>
            </a:xfrm>
          </p:grpSpPr>
          <p:sp>
            <p:nvSpPr>
              <p:cNvPr id="466" name="Google Shape;466;p22"/>
              <p:cNvSpPr/>
              <p:nvPr/>
            </p:nvSpPr>
            <p:spPr>
              <a:xfrm>
                <a:off x="0" y="0"/>
                <a:ext cx="0" cy="387689"/>
              </a:xfrm>
              <a:custGeom>
                <a:rect b="b" l="l" r="r" t="t"/>
                <a:pathLst>
                  <a:path extrusionOk="0" h="387689" w="120000">
                    <a:moveTo>
                      <a:pt x="0" y="0"/>
                    </a:moveTo>
                    <a:lnTo>
                      <a:pt x="0" y="0"/>
                    </a:lnTo>
                    <a:lnTo>
                      <a:pt x="0" y="387689"/>
                    </a:lnTo>
                    <a:lnTo>
                      <a:pt x="0" y="387689"/>
                    </a:lnTo>
                    <a:close/>
                  </a:path>
                </a:pathLst>
              </a:custGeom>
              <a:solidFill>
                <a:srgbClr val="FFFFFF"/>
              </a:solidFill>
              <a:ln>
                <a:noFill/>
              </a:ln>
            </p:spPr>
          </p:sp>
          <p:sp>
            <p:nvSpPr>
              <p:cNvPr id="467" name="Google Shape;467;p22"/>
              <p:cNvSpPr/>
              <p:nvPr/>
            </p:nvSpPr>
            <p:spPr>
              <a:xfrm>
                <a:off x="0" y="2268283"/>
                <a:ext cx="3054350" cy="387689"/>
              </a:xfrm>
              <a:custGeom>
                <a:rect b="b" l="l" r="r" t="t"/>
                <a:pathLst>
                  <a:path extrusionOk="0" h="387689" w="3054350">
                    <a:moveTo>
                      <a:pt x="0" y="0"/>
                    </a:moveTo>
                    <a:lnTo>
                      <a:pt x="2860506" y="0"/>
                    </a:lnTo>
                    <a:cubicBezTo>
                      <a:pt x="2911916" y="0"/>
                      <a:pt x="2961221" y="20423"/>
                      <a:pt x="2997574" y="56776"/>
                    </a:cubicBezTo>
                    <a:cubicBezTo>
                      <a:pt x="3033927" y="93129"/>
                      <a:pt x="3054350" y="142434"/>
                      <a:pt x="3054350" y="193845"/>
                    </a:cubicBezTo>
                    <a:lnTo>
                      <a:pt x="3054350" y="193845"/>
                    </a:lnTo>
                    <a:cubicBezTo>
                      <a:pt x="3054350" y="245256"/>
                      <a:pt x="3033927" y="294561"/>
                      <a:pt x="2997574" y="330914"/>
                    </a:cubicBezTo>
                    <a:cubicBezTo>
                      <a:pt x="2961221" y="367266"/>
                      <a:pt x="2911916" y="387689"/>
                      <a:pt x="2860506" y="387689"/>
                    </a:cubicBezTo>
                    <a:lnTo>
                      <a:pt x="0" y="387689"/>
                    </a:ln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8" name="Google Shape;468;p22"/>
              <p:cNvSpPr/>
              <p:nvPr/>
            </p:nvSpPr>
            <p:spPr>
              <a:xfrm>
                <a:off x="0" y="4536567"/>
                <a:ext cx="5721350" cy="387689"/>
              </a:xfrm>
              <a:custGeom>
                <a:rect b="b" l="l" r="r" t="t"/>
                <a:pathLst>
                  <a:path extrusionOk="0" h="387689" w="5721350">
                    <a:moveTo>
                      <a:pt x="0" y="0"/>
                    </a:moveTo>
                    <a:lnTo>
                      <a:pt x="5527506" y="0"/>
                    </a:lnTo>
                    <a:cubicBezTo>
                      <a:pt x="5578916" y="0"/>
                      <a:pt x="5628222" y="20423"/>
                      <a:pt x="5664574" y="56775"/>
                    </a:cubicBezTo>
                    <a:cubicBezTo>
                      <a:pt x="5700927" y="93128"/>
                      <a:pt x="5721350" y="142433"/>
                      <a:pt x="5721350" y="193844"/>
                    </a:cubicBezTo>
                    <a:lnTo>
                      <a:pt x="5721350" y="193844"/>
                    </a:lnTo>
                    <a:cubicBezTo>
                      <a:pt x="5721350" y="245255"/>
                      <a:pt x="5700927" y="294560"/>
                      <a:pt x="5664574" y="330913"/>
                    </a:cubicBezTo>
                    <a:cubicBezTo>
                      <a:pt x="5628222" y="367266"/>
                      <a:pt x="5578916" y="387689"/>
                      <a:pt x="5527506" y="387689"/>
                    </a:cubicBezTo>
                    <a:lnTo>
                      <a:pt x="0" y="387689"/>
                    </a:ln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9" name="Google Shape;469;p22"/>
              <p:cNvSpPr/>
              <p:nvPr/>
            </p:nvSpPr>
            <p:spPr>
              <a:xfrm>
                <a:off x="0" y="6804851"/>
                <a:ext cx="6864350" cy="387689"/>
              </a:xfrm>
              <a:custGeom>
                <a:rect b="b" l="l" r="r" t="t"/>
                <a:pathLst>
                  <a:path extrusionOk="0" h="387689" w="6864350">
                    <a:moveTo>
                      <a:pt x="0" y="0"/>
                    </a:moveTo>
                    <a:lnTo>
                      <a:pt x="6670506" y="0"/>
                    </a:lnTo>
                    <a:cubicBezTo>
                      <a:pt x="6777563" y="0"/>
                      <a:pt x="6864350" y="86786"/>
                      <a:pt x="6864350" y="193844"/>
                    </a:cubicBezTo>
                    <a:lnTo>
                      <a:pt x="6864350" y="193844"/>
                    </a:lnTo>
                    <a:cubicBezTo>
                      <a:pt x="6864350" y="245254"/>
                      <a:pt x="6843927" y="294559"/>
                      <a:pt x="6807574" y="330913"/>
                    </a:cubicBezTo>
                    <a:cubicBezTo>
                      <a:pt x="6771222" y="367265"/>
                      <a:pt x="6721917" y="387688"/>
                      <a:pt x="6670506" y="387688"/>
                    </a:cubicBezTo>
                    <a:lnTo>
                      <a:pt x="0" y="387688"/>
                    </a:ln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0" name="Google Shape;470;p22"/>
              <p:cNvSpPr/>
              <p:nvPr/>
            </p:nvSpPr>
            <p:spPr>
              <a:xfrm>
                <a:off x="0" y="9073134"/>
                <a:ext cx="8388350" cy="387689"/>
              </a:xfrm>
              <a:custGeom>
                <a:rect b="b" l="l" r="r" t="t"/>
                <a:pathLst>
                  <a:path extrusionOk="0" h="387689" w="8388350">
                    <a:moveTo>
                      <a:pt x="0" y="0"/>
                    </a:moveTo>
                    <a:lnTo>
                      <a:pt x="8194506" y="0"/>
                    </a:lnTo>
                    <a:cubicBezTo>
                      <a:pt x="8245917" y="0"/>
                      <a:pt x="8295222" y="20423"/>
                      <a:pt x="8331574" y="56775"/>
                    </a:cubicBezTo>
                    <a:cubicBezTo>
                      <a:pt x="8367927" y="93129"/>
                      <a:pt x="8388350" y="142434"/>
                      <a:pt x="8388350" y="193845"/>
                    </a:cubicBezTo>
                    <a:lnTo>
                      <a:pt x="8388350" y="193845"/>
                    </a:lnTo>
                    <a:cubicBezTo>
                      <a:pt x="8388350" y="300902"/>
                      <a:pt x="8301563" y="387689"/>
                      <a:pt x="8194506" y="387689"/>
                    </a:cubicBezTo>
                    <a:lnTo>
                      <a:pt x="0" y="387689"/>
                    </a:ln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1" name="Google Shape;471;p22"/>
              <p:cNvSpPr/>
              <p:nvPr/>
            </p:nvSpPr>
            <p:spPr>
              <a:xfrm>
                <a:off x="0" y="413089"/>
                <a:ext cx="1917700" cy="387689"/>
              </a:xfrm>
              <a:custGeom>
                <a:rect b="b" l="l" r="r" t="t"/>
                <a:pathLst>
                  <a:path extrusionOk="0" h="387689" w="1917700">
                    <a:moveTo>
                      <a:pt x="0" y="0"/>
                    </a:moveTo>
                    <a:lnTo>
                      <a:pt x="1723856" y="0"/>
                    </a:lnTo>
                    <a:cubicBezTo>
                      <a:pt x="1775266" y="0"/>
                      <a:pt x="1824571" y="20423"/>
                      <a:pt x="1860924" y="56775"/>
                    </a:cubicBezTo>
                    <a:cubicBezTo>
                      <a:pt x="1897277" y="93128"/>
                      <a:pt x="1917700" y="142433"/>
                      <a:pt x="1917700" y="193844"/>
                    </a:cubicBezTo>
                    <a:lnTo>
                      <a:pt x="1917700" y="193844"/>
                    </a:lnTo>
                    <a:cubicBezTo>
                      <a:pt x="1917700" y="245255"/>
                      <a:pt x="1897277" y="294560"/>
                      <a:pt x="1860924" y="330913"/>
                    </a:cubicBezTo>
                    <a:cubicBezTo>
                      <a:pt x="1824571" y="367265"/>
                      <a:pt x="1775266" y="387688"/>
                      <a:pt x="1723856" y="387688"/>
                    </a:cubicBezTo>
                    <a:lnTo>
                      <a:pt x="0" y="387688"/>
                    </a:lnTo>
                    <a:close/>
                  </a:path>
                </a:pathLst>
              </a:custGeom>
              <a:solidFill>
                <a:srgbClr val="A8BAC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2" name="Google Shape;472;p22"/>
              <p:cNvSpPr/>
              <p:nvPr/>
            </p:nvSpPr>
            <p:spPr>
              <a:xfrm>
                <a:off x="0" y="2681372"/>
                <a:ext cx="3054350" cy="387689"/>
              </a:xfrm>
              <a:custGeom>
                <a:rect b="b" l="l" r="r" t="t"/>
                <a:pathLst>
                  <a:path extrusionOk="0" h="387689" w="3054350">
                    <a:moveTo>
                      <a:pt x="0" y="0"/>
                    </a:moveTo>
                    <a:lnTo>
                      <a:pt x="2860506" y="0"/>
                    </a:lnTo>
                    <a:cubicBezTo>
                      <a:pt x="2911916" y="0"/>
                      <a:pt x="2961221" y="20423"/>
                      <a:pt x="2997574" y="56776"/>
                    </a:cubicBezTo>
                    <a:cubicBezTo>
                      <a:pt x="3033927" y="93129"/>
                      <a:pt x="3054350" y="142434"/>
                      <a:pt x="3054350" y="193845"/>
                    </a:cubicBezTo>
                    <a:lnTo>
                      <a:pt x="3054350" y="193845"/>
                    </a:lnTo>
                    <a:cubicBezTo>
                      <a:pt x="3054350" y="245255"/>
                      <a:pt x="3033927" y="294560"/>
                      <a:pt x="2997574" y="330913"/>
                    </a:cubicBezTo>
                    <a:cubicBezTo>
                      <a:pt x="2961221" y="367266"/>
                      <a:pt x="2911916" y="387689"/>
                      <a:pt x="2860506" y="387689"/>
                    </a:cubicBezTo>
                    <a:lnTo>
                      <a:pt x="0" y="387689"/>
                    </a:lnTo>
                    <a:close/>
                  </a:path>
                </a:pathLst>
              </a:custGeom>
              <a:solidFill>
                <a:srgbClr val="A8BAC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3" name="Google Shape;473;p22"/>
              <p:cNvSpPr/>
              <p:nvPr/>
            </p:nvSpPr>
            <p:spPr>
              <a:xfrm>
                <a:off x="0" y="4949656"/>
                <a:ext cx="3814233" cy="387689"/>
              </a:xfrm>
              <a:custGeom>
                <a:rect b="b" l="l" r="r" t="t"/>
                <a:pathLst>
                  <a:path extrusionOk="0" h="387689" w="3814233">
                    <a:moveTo>
                      <a:pt x="0" y="0"/>
                    </a:moveTo>
                    <a:lnTo>
                      <a:pt x="3620389" y="0"/>
                    </a:lnTo>
                    <a:cubicBezTo>
                      <a:pt x="3671800" y="0"/>
                      <a:pt x="3721105" y="20422"/>
                      <a:pt x="3757458" y="56775"/>
                    </a:cubicBezTo>
                    <a:cubicBezTo>
                      <a:pt x="3793811" y="93128"/>
                      <a:pt x="3814233" y="142433"/>
                      <a:pt x="3814233" y="193844"/>
                    </a:cubicBezTo>
                    <a:lnTo>
                      <a:pt x="3814233" y="193844"/>
                    </a:lnTo>
                    <a:cubicBezTo>
                      <a:pt x="3814233" y="245255"/>
                      <a:pt x="3793811" y="294560"/>
                      <a:pt x="3757458" y="330913"/>
                    </a:cubicBezTo>
                    <a:cubicBezTo>
                      <a:pt x="3721105" y="367266"/>
                      <a:pt x="3671800" y="387688"/>
                      <a:pt x="3620389" y="387688"/>
                    </a:cubicBezTo>
                    <a:lnTo>
                      <a:pt x="0" y="387688"/>
                    </a:lnTo>
                    <a:close/>
                  </a:path>
                </a:pathLst>
              </a:custGeom>
              <a:solidFill>
                <a:srgbClr val="A8BAC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4" name="Google Shape;474;p22"/>
              <p:cNvSpPr/>
              <p:nvPr/>
            </p:nvSpPr>
            <p:spPr>
              <a:xfrm>
                <a:off x="0" y="7217939"/>
                <a:ext cx="5338939" cy="387689"/>
              </a:xfrm>
              <a:custGeom>
                <a:rect b="b" l="l" r="r" t="t"/>
                <a:pathLst>
                  <a:path extrusionOk="0" h="387689" w="5338939">
                    <a:moveTo>
                      <a:pt x="0" y="0"/>
                    </a:moveTo>
                    <a:lnTo>
                      <a:pt x="5145094" y="0"/>
                    </a:lnTo>
                    <a:cubicBezTo>
                      <a:pt x="5252152" y="0"/>
                      <a:pt x="5338938" y="86787"/>
                      <a:pt x="5338939" y="193844"/>
                    </a:cubicBezTo>
                    <a:lnTo>
                      <a:pt x="5338939" y="193844"/>
                    </a:lnTo>
                    <a:cubicBezTo>
                      <a:pt x="5338939" y="245255"/>
                      <a:pt x="5318516" y="294561"/>
                      <a:pt x="5282163" y="330913"/>
                    </a:cubicBezTo>
                    <a:cubicBezTo>
                      <a:pt x="5245810" y="367266"/>
                      <a:pt x="5196505" y="387689"/>
                      <a:pt x="5145094" y="387689"/>
                    </a:cubicBezTo>
                    <a:lnTo>
                      <a:pt x="0" y="387689"/>
                    </a:lnTo>
                    <a:close/>
                  </a:path>
                </a:pathLst>
              </a:custGeom>
              <a:solidFill>
                <a:srgbClr val="A8BAC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5" name="Google Shape;475;p22"/>
              <p:cNvSpPr/>
              <p:nvPr/>
            </p:nvSpPr>
            <p:spPr>
              <a:xfrm>
                <a:off x="0" y="9486223"/>
                <a:ext cx="7625773" cy="387689"/>
              </a:xfrm>
              <a:custGeom>
                <a:rect b="b" l="l" r="r" t="t"/>
                <a:pathLst>
                  <a:path extrusionOk="0" h="387689" w="7625773">
                    <a:moveTo>
                      <a:pt x="0" y="0"/>
                    </a:moveTo>
                    <a:lnTo>
                      <a:pt x="7431929" y="0"/>
                    </a:lnTo>
                    <a:cubicBezTo>
                      <a:pt x="7483339" y="0"/>
                      <a:pt x="7532644" y="20422"/>
                      <a:pt x="7568997" y="56775"/>
                    </a:cubicBezTo>
                    <a:cubicBezTo>
                      <a:pt x="7605350" y="93129"/>
                      <a:pt x="7625773" y="142433"/>
                      <a:pt x="7625773" y="193844"/>
                    </a:cubicBezTo>
                    <a:lnTo>
                      <a:pt x="7625773" y="193844"/>
                    </a:lnTo>
                    <a:cubicBezTo>
                      <a:pt x="7625773" y="300901"/>
                      <a:pt x="7538986" y="387688"/>
                      <a:pt x="7431929" y="387688"/>
                    </a:cubicBezTo>
                    <a:lnTo>
                      <a:pt x="0" y="387688"/>
                    </a:lnTo>
                    <a:close/>
                  </a:path>
                </a:pathLst>
              </a:custGeom>
              <a:solidFill>
                <a:srgbClr val="A8BAC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6" name="Google Shape;476;p22"/>
              <p:cNvSpPr/>
              <p:nvPr/>
            </p:nvSpPr>
            <p:spPr>
              <a:xfrm>
                <a:off x="0" y="826177"/>
                <a:ext cx="1917700" cy="387689"/>
              </a:xfrm>
              <a:custGeom>
                <a:rect b="b" l="l" r="r" t="t"/>
                <a:pathLst>
                  <a:path extrusionOk="0" h="387689" w="1917700">
                    <a:moveTo>
                      <a:pt x="0" y="0"/>
                    </a:moveTo>
                    <a:lnTo>
                      <a:pt x="1723856" y="0"/>
                    </a:lnTo>
                    <a:cubicBezTo>
                      <a:pt x="1830913" y="0"/>
                      <a:pt x="1917700" y="86787"/>
                      <a:pt x="1917700" y="193845"/>
                    </a:cubicBezTo>
                    <a:lnTo>
                      <a:pt x="1917700" y="193845"/>
                    </a:lnTo>
                    <a:cubicBezTo>
                      <a:pt x="1917700" y="245255"/>
                      <a:pt x="1897277" y="294561"/>
                      <a:pt x="1860924" y="330913"/>
                    </a:cubicBezTo>
                    <a:cubicBezTo>
                      <a:pt x="1824571" y="367266"/>
                      <a:pt x="1775266" y="387689"/>
                      <a:pt x="1723856" y="387689"/>
                    </a:cubicBezTo>
                    <a:lnTo>
                      <a:pt x="0" y="387689"/>
                    </a:lnTo>
                    <a:close/>
                  </a:path>
                </a:pathLst>
              </a:custGeom>
              <a:solidFill>
                <a:srgbClr val="6E4E3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7" name="Google Shape;477;p22"/>
              <p:cNvSpPr/>
              <p:nvPr/>
            </p:nvSpPr>
            <p:spPr>
              <a:xfrm>
                <a:off x="0" y="3094461"/>
                <a:ext cx="1527175" cy="387689"/>
              </a:xfrm>
              <a:custGeom>
                <a:rect b="b" l="l" r="r" t="t"/>
                <a:pathLst>
                  <a:path extrusionOk="0" h="387689" w="1527175">
                    <a:moveTo>
                      <a:pt x="0" y="0"/>
                    </a:moveTo>
                    <a:lnTo>
                      <a:pt x="1333331" y="0"/>
                    </a:lnTo>
                    <a:cubicBezTo>
                      <a:pt x="1440388" y="0"/>
                      <a:pt x="1527175" y="86787"/>
                      <a:pt x="1527175" y="193844"/>
                    </a:cubicBezTo>
                    <a:lnTo>
                      <a:pt x="1527175" y="193844"/>
                    </a:lnTo>
                    <a:cubicBezTo>
                      <a:pt x="1527175" y="245255"/>
                      <a:pt x="1506752" y="294560"/>
                      <a:pt x="1470399" y="330913"/>
                    </a:cubicBezTo>
                    <a:cubicBezTo>
                      <a:pt x="1434046" y="367266"/>
                      <a:pt x="1384741" y="387688"/>
                      <a:pt x="1333331" y="387688"/>
                    </a:cubicBezTo>
                    <a:lnTo>
                      <a:pt x="0" y="387688"/>
                    </a:lnTo>
                    <a:close/>
                  </a:path>
                </a:pathLst>
              </a:custGeom>
              <a:solidFill>
                <a:srgbClr val="6E4E3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8" name="Google Shape;478;p22"/>
              <p:cNvSpPr/>
              <p:nvPr/>
            </p:nvSpPr>
            <p:spPr>
              <a:xfrm>
                <a:off x="0" y="5362744"/>
                <a:ext cx="1907117" cy="387689"/>
              </a:xfrm>
              <a:custGeom>
                <a:rect b="b" l="l" r="r" t="t"/>
                <a:pathLst>
                  <a:path extrusionOk="0" h="387689" w="1907117">
                    <a:moveTo>
                      <a:pt x="0" y="0"/>
                    </a:moveTo>
                    <a:lnTo>
                      <a:pt x="1713272" y="0"/>
                    </a:lnTo>
                    <a:cubicBezTo>
                      <a:pt x="1764683" y="0"/>
                      <a:pt x="1813988" y="20423"/>
                      <a:pt x="1850341" y="56776"/>
                    </a:cubicBezTo>
                    <a:cubicBezTo>
                      <a:pt x="1886694" y="93129"/>
                      <a:pt x="1907117" y="142434"/>
                      <a:pt x="1907117" y="193845"/>
                    </a:cubicBezTo>
                    <a:lnTo>
                      <a:pt x="1907117" y="193845"/>
                    </a:lnTo>
                    <a:cubicBezTo>
                      <a:pt x="1907117" y="245256"/>
                      <a:pt x="1886694" y="294561"/>
                      <a:pt x="1850341" y="330914"/>
                    </a:cubicBezTo>
                    <a:cubicBezTo>
                      <a:pt x="1813988" y="367266"/>
                      <a:pt x="1764683" y="387689"/>
                      <a:pt x="1713272" y="387689"/>
                    </a:cubicBezTo>
                    <a:lnTo>
                      <a:pt x="0" y="387689"/>
                    </a:lnTo>
                    <a:close/>
                  </a:path>
                </a:pathLst>
              </a:custGeom>
              <a:solidFill>
                <a:srgbClr val="6E4E3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9" name="Google Shape;479;p22"/>
              <p:cNvSpPr/>
              <p:nvPr/>
            </p:nvSpPr>
            <p:spPr>
              <a:xfrm>
                <a:off x="0" y="7631028"/>
                <a:ext cx="3050823" cy="387689"/>
              </a:xfrm>
              <a:custGeom>
                <a:rect b="b" l="l" r="r" t="t"/>
                <a:pathLst>
                  <a:path extrusionOk="0" h="387689" w="3050823">
                    <a:moveTo>
                      <a:pt x="0" y="0"/>
                    </a:moveTo>
                    <a:lnTo>
                      <a:pt x="2856978" y="0"/>
                    </a:lnTo>
                    <a:cubicBezTo>
                      <a:pt x="2964035" y="0"/>
                      <a:pt x="3050822" y="86787"/>
                      <a:pt x="3050822" y="193844"/>
                    </a:cubicBezTo>
                    <a:lnTo>
                      <a:pt x="3050822" y="193844"/>
                    </a:lnTo>
                    <a:cubicBezTo>
                      <a:pt x="3050823" y="245255"/>
                      <a:pt x="3030400" y="294560"/>
                      <a:pt x="2994047" y="330913"/>
                    </a:cubicBezTo>
                    <a:cubicBezTo>
                      <a:pt x="2957694" y="367266"/>
                      <a:pt x="2908389" y="387689"/>
                      <a:pt x="2856978" y="387689"/>
                    </a:cubicBezTo>
                    <a:lnTo>
                      <a:pt x="0" y="387689"/>
                    </a:lnTo>
                    <a:close/>
                  </a:path>
                </a:pathLst>
              </a:custGeom>
              <a:solidFill>
                <a:srgbClr val="6E4E3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0" name="Google Shape;480;p22"/>
              <p:cNvSpPr/>
              <p:nvPr/>
            </p:nvSpPr>
            <p:spPr>
              <a:xfrm>
                <a:off x="0" y="9899311"/>
                <a:ext cx="3050309" cy="387689"/>
              </a:xfrm>
              <a:custGeom>
                <a:rect b="b" l="l" r="r" t="t"/>
                <a:pathLst>
                  <a:path extrusionOk="0" h="387689" w="3050309">
                    <a:moveTo>
                      <a:pt x="0" y="0"/>
                    </a:moveTo>
                    <a:lnTo>
                      <a:pt x="2856465" y="0"/>
                    </a:lnTo>
                    <a:cubicBezTo>
                      <a:pt x="2907876" y="0"/>
                      <a:pt x="2957181" y="20423"/>
                      <a:pt x="2993534" y="56776"/>
                    </a:cubicBezTo>
                    <a:cubicBezTo>
                      <a:pt x="3029887" y="93129"/>
                      <a:pt x="3050309" y="142434"/>
                      <a:pt x="3050309" y="193845"/>
                    </a:cubicBezTo>
                    <a:lnTo>
                      <a:pt x="3050309" y="193845"/>
                    </a:lnTo>
                    <a:cubicBezTo>
                      <a:pt x="3050309" y="300902"/>
                      <a:pt x="2963522" y="387689"/>
                      <a:pt x="2856465" y="387689"/>
                    </a:cubicBezTo>
                    <a:lnTo>
                      <a:pt x="0" y="387689"/>
                    </a:lnTo>
                    <a:close/>
                  </a:path>
                </a:pathLst>
              </a:custGeom>
              <a:solidFill>
                <a:srgbClr val="6E4E3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grpSp>
        <p:nvGrpSpPr>
          <p:cNvPr id="481" name="Google Shape;481;p22"/>
          <p:cNvGrpSpPr/>
          <p:nvPr/>
        </p:nvGrpSpPr>
        <p:grpSpPr>
          <a:xfrm>
            <a:off x="300845" y="1708568"/>
            <a:ext cx="3877088" cy="1748925"/>
            <a:chOff x="0" y="57150"/>
            <a:chExt cx="10338900" cy="4663799"/>
          </a:xfrm>
        </p:grpSpPr>
        <p:sp>
          <p:nvSpPr>
            <p:cNvPr id="482" name="Google Shape;482;p22"/>
            <p:cNvSpPr txBox="1"/>
            <p:nvPr/>
          </p:nvSpPr>
          <p:spPr>
            <a:xfrm>
              <a:off x="0" y="57150"/>
              <a:ext cx="10338900" cy="4022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900" u="none" cap="none" strike="noStrike">
                  <a:solidFill>
                    <a:srgbClr val="FFFFFF"/>
                  </a:solidFill>
                  <a:latin typeface="Amaranth"/>
                  <a:ea typeface="Amaranth"/>
                  <a:cs typeface="Amaranth"/>
                  <a:sym typeface="Amaranth"/>
                </a:rPr>
                <a:t>Write Your Topic or Idea</a:t>
              </a:r>
              <a:endParaRPr sz="700"/>
            </a:p>
          </p:txBody>
        </p:sp>
        <p:sp>
          <p:nvSpPr>
            <p:cNvPr id="483" name="Google Shape;483;p22"/>
            <p:cNvSpPr txBox="1"/>
            <p:nvPr/>
          </p:nvSpPr>
          <p:spPr>
            <a:xfrm>
              <a:off x="1244766" y="4236656"/>
              <a:ext cx="7849378" cy="484293"/>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DFC"/>
                  </a:solidFill>
                  <a:latin typeface="Amaranth"/>
                  <a:ea typeface="Amaranth"/>
                  <a:cs typeface="Amaranth"/>
                  <a:sym typeface="Amaranth"/>
                </a:rPr>
                <a:t>Elaborate on what you want to discuss. </a:t>
              </a:r>
              <a:endParaRPr sz="700"/>
            </a:p>
          </p:txBody>
        </p:sp>
      </p:grpSp>
      <p:grpSp>
        <p:nvGrpSpPr>
          <p:cNvPr id="484" name="Google Shape;484;p22"/>
          <p:cNvGrpSpPr/>
          <p:nvPr/>
        </p:nvGrpSpPr>
        <p:grpSpPr>
          <a:xfrm>
            <a:off x="0" y="4914977"/>
            <a:ext cx="4391442" cy="228523"/>
            <a:chOff x="0" y="-38100"/>
            <a:chExt cx="2313187" cy="120375"/>
          </a:xfrm>
        </p:grpSpPr>
        <p:sp>
          <p:nvSpPr>
            <p:cNvPr id="485" name="Google Shape;485;p22"/>
            <p:cNvSpPr/>
            <p:nvPr/>
          </p:nvSpPr>
          <p:spPr>
            <a:xfrm>
              <a:off x="0" y="0"/>
              <a:ext cx="2313187" cy="82275"/>
            </a:xfrm>
            <a:custGeom>
              <a:rect b="b" l="l" r="r" t="t"/>
              <a:pathLst>
                <a:path extrusionOk="0" h="82275" w="2313187">
                  <a:moveTo>
                    <a:pt x="0" y="0"/>
                  </a:moveTo>
                  <a:lnTo>
                    <a:pt x="2313187" y="0"/>
                  </a:lnTo>
                  <a:lnTo>
                    <a:pt x="2313187" y="82275"/>
                  </a:lnTo>
                  <a:lnTo>
                    <a:pt x="0" y="82275"/>
                  </a:lnTo>
                  <a:close/>
                </a:path>
              </a:pathLst>
            </a:custGeom>
            <a:solidFill>
              <a:srgbClr val="637D89"/>
            </a:solidFill>
            <a:ln>
              <a:noFill/>
            </a:ln>
          </p:spPr>
        </p:sp>
        <p:sp>
          <p:nvSpPr>
            <p:cNvPr id="486" name="Google Shape;486;p22"/>
            <p:cNvSpPr txBox="1"/>
            <p:nvPr/>
          </p:nvSpPr>
          <p:spPr>
            <a:xfrm>
              <a:off x="0" y="-38100"/>
              <a:ext cx="2313187" cy="120375"/>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7" name="Google Shape;487;p22"/>
          <p:cNvGrpSpPr/>
          <p:nvPr/>
        </p:nvGrpSpPr>
        <p:grpSpPr>
          <a:xfrm>
            <a:off x="0" y="-70149"/>
            <a:ext cx="4391442" cy="228523"/>
            <a:chOff x="0" y="-38100"/>
            <a:chExt cx="2313187" cy="120375"/>
          </a:xfrm>
        </p:grpSpPr>
        <p:sp>
          <p:nvSpPr>
            <p:cNvPr id="488" name="Google Shape;488;p22"/>
            <p:cNvSpPr/>
            <p:nvPr/>
          </p:nvSpPr>
          <p:spPr>
            <a:xfrm>
              <a:off x="0" y="0"/>
              <a:ext cx="2313187" cy="82275"/>
            </a:xfrm>
            <a:custGeom>
              <a:rect b="b" l="l" r="r" t="t"/>
              <a:pathLst>
                <a:path extrusionOk="0" h="82275" w="2313187">
                  <a:moveTo>
                    <a:pt x="0" y="0"/>
                  </a:moveTo>
                  <a:lnTo>
                    <a:pt x="2313187" y="0"/>
                  </a:lnTo>
                  <a:lnTo>
                    <a:pt x="2313187" y="82275"/>
                  </a:lnTo>
                  <a:lnTo>
                    <a:pt x="0" y="82275"/>
                  </a:lnTo>
                  <a:close/>
                </a:path>
              </a:pathLst>
            </a:custGeom>
            <a:solidFill>
              <a:srgbClr val="637D89"/>
            </a:solidFill>
            <a:ln>
              <a:noFill/>
            </a:ln>
          </p:spPr>
        </p:sp>
        <p:sp>
          <p:nvSpPr>
            <p:cNvPr id="489" name="Google Shape;489;p22"/>
            <p:cNvSpPr txBox="1"/>
            <p:nvPr/>
          </p:nvSpPr>
          <p:spPr>
            <a:xfrm>
              <a:off x="0" y="-38100"/>
              <a:ext cx="2313187" cy="120375"/>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0" name="Google Shape;490;p22"/>
          <p:cNvGrpSpPr/>
          <p:nvPr/>
        </p:nvGrpSpPr>
        <p:grpSpPr>
          <a:xfrm>
            <a:off x="4386679" y="-70149"/>
            <a:ext cx="4757321" cy="228523"/>
            <a:chOff x="0" y="-38100"/>
            <a:chExt cx="2505914" cy="120375"/>
          </a:xfrm>
        </p:grpSpPr>
        <p:sp>
          <p:nvSpPr>
            <p:cNvPr id="491" name="Google Shape;491;p22"/>
            <p:cNvSpPr/>
            <p:nvPr/>
          </p:nvSpPr>
          <p:spPr>
            <a:xfrm>
              <a:off x="0" y="0"/>
              <a:ext cx="2505914" cy="82275"/>
            </a:xfrm>
            <a:custGeom>
              <a:rect b="b" l="l" r="r" t="t"/>
              <a:pathLst>
                <a:path extrusionOk="0" h="82275" w="2505914">
                  <a:moveTo>
                    <a:pt x="0" y="0"/>
                  </a:moveTo>
                  <a:lnTo>
                    <a:pt x="2505914" y="0"/>
                  </a:lnTo>
                  <a:lnTo>
                    <a:pt x="2505914" y="82275"/>
                  </a:lnTo>
                  <a:lnTo>
                    <a:pt x="0" y="82275"/>
                  </a:lnTo>
                  <a:close/>
                </a:path>
              </a:pathLst>
            </a:custGeom>
            <a:solidFill>
              <a:srgbClr val="6E4E3E"/>
            </a:solidFill>
            <a:ln>
              <a:noFill/>
            </a:ln>
          </p:spPr>
        </p:sp>
        <p:sp>
          <p:nvSpPr>
            <p:cNvPr id="492" name="Google Shape;492;p22"/>
            <p:cNvSpPr txBox="1"/>
            <p:nvPr/>
          </p:nvSpPr>
          <p:spPr>
            <a:xfrm>
              <a:off x="0" y="-38100"/>
              <a:ext cx="2505914" cy="120375"/>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3" name="Google Shape;493;p22"/>
          <p:cNvGrpSpPr/>
          <p:nvPr/>
        </p:nvGrpSpPr>
        <p:grpSpPr>
          <a:xfrm>
            <a:off x="4386679" y="4914977"/>
            <a:ext cx="4757321" cy="228523"/>
            <a:chOff x="0" y="-38100"/>
            <a:chExt cx="2505914" cy="120375"/>
          </a:xfrm>
        </p:grpSpPr>
        <p:sp>
          <p:nvSpPr>
            <p:cNvPr id="494" name="Google Shape;494;p22"/>
            <p:cNvSpPr/>
            <p:nvPr/>
          </p:nvSpPr>
          <p:spPr>
            <a:xfrm>
              <a:off x="0" y="0"/>
              <a:ext cx="2505914" cy="82275"/>
            </a:xfrm>
            <a:custGeom>
              <a:rect b="b" l="l" r="r" t="t"/>
              <a:pathLst>
                <a:path extrusionOk="0" h="82275" w="2505914">
                  <a:moveTo>
                    <a:pt x="0" y="0"/>
                  </a:moveTo>
                  <a:lnTo>
                    <a:pt x="2505914" y="0"/>
                  </a:lnTo>
                  <a:lnTo>
                    <a:pt x="2505914" y="82275"/>
                  </a:lnTo>
                  <a:lnTo>
                    <a:pt x="0" y="82275"/>
                  </a:lnTo>
                  <a:close/>
                </a:path>
              </a:pathLst>
            </a:custGeom>
            <a:solidFill>
              <a:srgbClr val="6E4E3E"/>
            </a:solidFill>
            <a:ln>
              <a:noFill/>
            </a:ln>
          </p:spPr>
        </p:sp>
        <p:sp>
          <p:nvSpPr>
            <p:cNvPr id="495" name="Google Shape;495;p22"/>
            <p:cNvSpPr txBox="1"/>
            <p:nvPr/>
          </p:nvSpPr>
          <p:spPr>
            <a:xfrm>
              <a:off x="0" y="-38100"/>
              <a:ext cx="2505914" cy="120375"/>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BAC3"/>
        </a:solidFill>
      </p:bgPr>
    </p:bg>
    <p:spTree>
      <p:nvGrpSpPr>
        <p:cNvPr id="499" name="Shape 499"/>
        <p:cNvGrpSpPr/>
        <p:nvPr/>
      </p:nvGrpSpPr>
      <p:grpSpPr>
        <a:xfrm>
          <a:off x="0" y="0"/>
          <a:ext cx="0" cy="0"/>
          <a:chOff x="0" y="0"/>
          <a:chExt cx="0" cy="0"/>
        </a:xfrm>
      </p:grpSpPr>
      <p:grpSp>
        <p:nvGrpSpPr>
          <p:cNvPr id="500" name="Google Shape;500;p23"/>
          <p:cNvGrpSpPr/>
          <p:nvPr/>
        </p:nvGrpSpPr>
        <p:grpSpPr>
          <a:xfrm>
            <a:off x="-111716" y="1246875"/>
            <a:ext cx="3238912" cy="3428692"/>
            <a:chOff x="0" y="-47625"/>
            <a:chExt cx="812800" cy="860425"/>
          </a:xfrm>
        </p:grpSpPr>
        <p:sp>
          <p:nvSpPr>
            <p:cNvPr id="501" name="Google Shape;50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E4E3E"/>
            </a:solidFill>
            <a:ln cap="sq" cmpd="sng" w="19050">
              <a:solidFill>
                <a:srgbClr val="6E4E3E"/>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2" name="Google Shape;502;p23"/>
            <p:cNvSpPr txBox="1"/>
            <p:nvPr/>
          </p:nvSpPr>
          <p:spPr>
            <a:xfrm>
              <a:off x="76200" y="-47625"/>
              <a:ext cx="660400" cy="784225"/>
            </a:xfrm>
            <a:prstGeom prst="rect">
              <a:avLst/>
            </a:prstGeom>
            <a:noFill/>
            <a:ln>
              <a:noFill/>
            </a:ln>
          </p:spPr>
          <p:txBody>
            <a:bodyPr anchorCtr="0" anchor="ctr" bIns="25400" lIns="25400" spcFirstLastPara="1" rIns="25400" wrap="square" tIns="25400">
              <a:noAutofit/>
            </a:bodyPr>
            <a:lstStyle/>
            <a:p>
              <a:pPr indent="0" lvl="0" marL="0" marR="0" rtl="0" algn="ctr">
                <a:lnSpc>
                  <a:spcPct val="5462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3" name="Google Shape;503;p23"/>
          <p:cNvGrpSpPr/>
          <p:nvPr/>
        </p:nvGrpSpPr>
        <p:grpSpPr>
          <a:xfrm>
            <a:off x="2952544" y="1246875"/>
            <a:ext cx="3238912" cy="3428692"/>
            <a:chOff x="0" y="-47625"/>
            <a:chExt cx="812800" cy="860425"/>
          </a:xfrm>
        </p:grpSpPr>
        <p:sp>
          <p:nvSpPr>
            <p:cNvPr id="504" name="Google Shape;50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E4E3E"/>
            </a:solidFill>
            <a:ln cap="sq" cmpd="sng" w="19050">
              <a:solidFill>
                <a:srgbClr val="6E4E3E"/>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5" name="Google Shape;505;p23"/>
            <p:cNvSpPr txBox="1"/>
            <p:nvPr/>
          </p:nvSpPr>
          <p:spPr>
            <a:xfrm>
              <a:off x="76200" y="-47625"/>
              <a:ext cx="660400" cy="784225"/>
            </a:xfrm>
            <a:prstGeom prst="rect">
              <a:avLst/>
            </a:prstGeom>
            <a:noFill/>
            <a:ln>
              <a:noFill/>
            </a:ln>
          </p:spPr>
          <p:txBody>
            <a:bodyPr anchorCtr="0" anchor="ctr" bIns="25400" lIns="25400" spcFirstLastPara="1" rIns="25400" wrap="square" tIns="25400">
              <a:noAutofit/>
            </a:bodyPr>
            <a:lstStyle/>
            <a:p>
              <a:pPr indent="0" lvl="0" marL="0" marR="0" rtl="0" algn="ctr">
                <a:lnSpc>
                  <a:spcPct val="5462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6" name="Google Shape;506;p23"/>
          <p:cNvGrpSpPr/>
          <p:nvPr/>
        </p:nvGrpSpPr>
        <p:grpSpPr>
          <a:xfrm>
            <a:off x="6018069" y="1246875"/>
            <a:ext cx="3238912" cy="3428692"/>
            <a:chOff x="0" y="-47625"/>
            <a:chExt cx="812800" cy="860425"/>
          </a:xfrm>
        </p:grpSpPr>
        <p:sp>
          <p:nvSpPr>
            <p:cNvPr id="507" name="Google Shape;50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E4E3E"/>
            </a:solidFill>
            <a:ln cap="sq" cmpd="sng" w="19050">
              <a:solidFill>
                <a:srgbClr val="6E4E3E"/>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8" name="Google Shape;508;p23"/>
            <p:cNvSpPr txBox="1"/>
            <p:nvPr/>
          </p:nvSpPr>
          <p:spPr>
            <a:xfrm>
              <a:off x="76200" y="-47625"/>
              <a:ext cx="660400" cy="784225"/>
            </a:xfrm>
            <a:prstGeom prst="rect">
              <a:avLst/>
            </a:prstGeom>
            <a:noFill/>
            <a:ln>
              <a:noFill/>
            </a:ln>
          </p:spPr>
          <p:txBody>
            <a:bodyPr anchorCtr="0" anchor="ctr" bIns="25400" lIns="25400" spcFirstLastPara="1" rIns="25400" wrap="square" tIns="25400">
              <a:noAutofit/>
            </a:bodyPr>
            <a:lstStyle/>
            <a:p>
              <a:pPr indent="0" lvl="0" marL="0" marR="0" rtl="0" algn="ctr">
                <a:lnSpc>
                  <a:spcPct val="5462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9" name="Google Shape;509;p23"/>
          <p:cNvGrpSpPr/>
          <p:nvPr/>
        </p:nvGrpSpPr>
        <p:grpSpPr>
          <a:xfrm>
            <a:off x="66930" y="1444225"/>
            <a:ext cx="2885614" cy="3054693"/>
            <a:chOff x="0" y="-47625"/>
            <a:chExt cx="812800" cy="860425"/>
          </a:xfrm>
        </p:grpSpPr>
        <p:sp>
          <p:nvSpPr>
            <p:cNvPr id="510" name="Google Shape;51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7D8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1" name="Google Shape;511;p23"/>
            <p:cNvSpPr txBox="1"/>
            <p:nvPr/>
          </p:nvSpPr>
          <p:spPr>
            <a:xfrm>
              <a:off x="76200" y="-47625"/>
              <a:ext cx="660400" cy="784225"/>
            </a:xfrm>
            <a:prstGeom prst="rect">
              <a:avLst/>
            </a:prstGeom>
            <a:noFill/>
            <a:ln>
              <a:noFill/>
            </a:ln>
          </p:spPr>
          <p:txBody>
            <a:bodyPr anchorCtr="0" anchor="ctr" bIns="25400" lIns="25400" spcFirstLastPara="1" rIns="25400" wrap="square" tIns="25400">
              <a:noAutofit/>
            </a:bodyPr>
            <a:lstStyle/>
            <a:p>
              <a:pPr indent="0" lvl="0" marL="0" marR="0" rtl="0" algn="ctr">
                <a:lnSpc>
                  <a:spcPct val="5462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2" name="Google Shape;512;p23"/>
          <p:cNvGrpSpPr/>
          <p:nvPr/>
        </p:nvGrpSpPr>
        <p:grpSpPr>
          <a:xfrm>
            <a:off x="3129193" y="1444225"/>
            <a:ext cx="2885614" cy="3054693"/>
            <a:chOff x="0" y="-47625"/>
            <a:chExt cx="812800" cy="860425"/>
          </a:xfrm>
        </p:grpSpPr>
        <p:sp>
          <p:nvSpPr>
            <p:cNvPr id="513" name="Google Shape;51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7D8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4" name="Google Shape;514;p23"/>
            <p:cNvSpPr txBox="1"/>
            <p:nvPr/>
          </p:nvSpPr>
          <p:spPr>
            <a:xfrm>
              <a:off x="76200" y="-47625"/>
              <a:ext cx="660400" cy="784225"/>
            </a:xfrm>
            <a:prstGeom prst="rect">
              <a:avLst/>
            </a:prstGeom>
            <a:noFill/>
            <a:ln>
              <a:noFill/>
            </a:ln>
          </p:spPr>
          <p:txBody>
            <a:bodyPr anchorCtr="0" anchor="ctr" bIns="25400" lIns="25400" spcFirstLastPara="1" rIns="25400" wrap="square" tIns="25400">
              <a:noAutofit/>
            </a:bodyPr>
            <a:lstStyle/>
            <a:p>
              <a:pPr indent="0" lvl="0" marL="0" marR="0" rtl="0" algn="ctr">
                <a:lnSpc>
                  <a:spcPct val="5462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5" name="Google Shape;515;p23"/>
          <p:cNvGrpSpPr/>
          <p:nvPr/>
        </p:nvGrpSpPr>
        <p:grpSpPr>
          <a:xfrm>
            <a:off x="6194717" y="1444225"/>
            <a:ext cx="2885614" cy="3054693"/>
            <a:chOff x="0" y="-47625"/>
            <a:chExt cx="812800" cy="860425"/>
          </a:xfrm>
        </p:grpSpPr>
        <p:sp>
          <p:nvSpPr>
            <p:cNvPr id="516" name="Google Shape;51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7D8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7" name="Google Shape;517;p23"/>
            <p:cNvSpPr txBox="1"/>
            <p:nvPr/>
          </p:nvSpPr>
          <p:spPr>
            <a:xfrm>
              <a:off x="76200" y="-47625"/>
              <a:ext cx="660400" cy="784225"/>
            </a:xfrm>
            <a:prstGeom prst="rect">
              <a:avLst/>
            </a:prstGeom>
            <a:noFill/>
            <a:ln>
              <a:noFill/>
            </a:ln>
          </p:spPr>
          <p:txBody>
            <a:bodyPr anchorCtr="0" anchor="ctr" bIns="25400" lIns="25400" spcFirstLastPara="1" rIns="25400" wrap="square" tIns="25400">
              <a:noAutofit/>
            </a:bodyPr>
            <a:lstStyle/>
            <a:p>
              <a:pPr indent="0" lvl="0" marL="0" marR="0" rtl="0" algn="ctr">
                <a:lnSpc>
                  <a:spcPct val="5462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18" name="Google Shape;518;p23"/>
          <p:cNvSpPr/>
          <p:nvPr/>
        </p:nvSpPr>
        <p:spPr>
          <a:xfrm>
            <a:off x="1052541" y="1857909"/>
            <a:ext cx="910399" cy="1028700"/>
          </a:xfrm>
          <a:custGeom>
            <a:rect b="b" l="l" r="r" t="t"/>
            <a:pathLst>
              <a:path extrusionOk="0" h="2057400" w="1820799">
                <a:moveTo>
                  <a:pt x="0" y="0"/>
                </a:moveTo>
                <a:lnTo>
                  <a:pt x="1820799" y="0"/>
                </a:lnTo>
                <a:lnTo>
                  <a:pt x="1820799" y="2057400"/>
                </a:lnTo>
                <a:lnTo>
                  <a:pt x="0" y="2057400"/>
                </a:lnTo>
                <a:lnTo>
                  <a:pt x="0" y="0"/>
                </a:lnTo>
                <a:close/>
              </a:path>
            </a:pathLst>
          </a:custGeom>
          <a:blipFill rotWithShape="1">
            <a:blip r:embed="rId3">
              <a:alphaModFix/>
            </a:blip>
            <a:stretch>
              <a:fillRect b="0" l="0" r="0" t="0"/>
            </a:stretch>
          </a:blipFill>
          <a:ln>
            <a:noFill/>
          </a:ln>
        </p:spPr>
      </p:sp>
      <p:sp>
        <p:nvSpPr>
          <p:cNvPr id="519" name="Google Shape;519;p23"/>
          <p:cNvSpPr/>
          <p:nvPr/>
        </p:nvSpPr>
        <p:spPr>
          <a:xfrm>
            <a:off x="4100295" y="1900553"/>
            <a:ext cx="943410" cy="943410"/>
          </a:xfrm>
          <a:custGeom>
            <a:rect b="b" l="l" r="r" t="t"/>
            <a:pathLst>
              <a:path extrusionOk="0" h="1886820" w="1886820">
                <a:moveTo>
                  <a:pt x="0" y="0"/>
                </a:moveTo>
                <a:lnTo>
                  <a:pt x="1886820" y="0"/>
                </a:lnTo>
                <a:lnTo>
                  <a:pt x="1886820" y="1886820"/>
                </a:lnTo>
                <a:lnTo>
                  <a:pt x="0" y="1886820"/>
                </a:lnTo>
                <a:lnTo>
                  <a:pt x="0" y="0"/>
                </a:lnTo>
                <a:close/>
              </a:path>
            </a:pathLst>
          </a:custGeom>
          <a:blipFill rotWithShape="1">
            <a:blip r:embed="rId4">
              <a:alphaModFix/>
            </a:blip>
            <a:stretch>
              <a:fillRect b="0" l="0" r="0" t="0"/>
            </a:stretch>
          </a:blipFill>
          <a:ln>
            <a:noFill/>
          </a:ln>
        </p:spPr>
      </p:sp>
      <p:sp>
        <p:nvSpPr>
          <p:cNvPr id="520" name="Google Shape;520;p23"/>
          <p:cNvSpPr/>
          <p:nvPr/>
        </p:nvSpPr>
        <p:spPr>
          <a:xfrm>
            <a:off x="7196386" y="1960796"/>
            <a:ext cx="882278" cy="822925"/>
          </a:xfrm>
          <a:custGeom>
            <a:rect b="b" l="l" r="r" t="t"/>
            <a:pathLst>
              <a:path extrusionOk="0" h="1645849" w="1764556">
                <a:moveTo>
                  <a:pt x="0" y="0"/>
                </a:moveTo>
                <a:lnTo>
                  <a:pt x="1764556" y="0"/>
                </a:lnTo>
                <a:lnTo>
                  <a:pt x="1764556" y="1645850"/>
                </a:lnTo>
                <a:lnTo>
                  <a:pt x="0" y="1645850"/>
                </a:lnTo>
                <a:lnTo>
                  <a:pt x="0" y="0"/>
                </a:lnTo>
                <a:close/>
              </a:path>
            </a:pathLst>
          </a:custGeom>
          <a:blipFill rotWithShape="1">
            <a:blip r:embed="rId5">
              <a:alphaModFix/>
            </a:blip>
            <a:stretch>
              <a:fillRect b="0" l="0" r="0" t="0"/>
            </a:stretch>
          </a:blipFill>
          <a:ln>
            <a:noFill/>
          </a:ln>
        </p:spPr>
      </p:sp>
      <p:sp>
        <p:nvSpPr>
          <p:cNvPr id="521" name="Google Shape;521;p23"/>
          <p:cNvSpPr txBox="1"/>
          <p:nvPr/>
        </p:nvSpPr>
        <p:spPr>
          <a:xfrm>
            <a:off x="514350" y="395940"/>
            <a:ext cx="8115300" cy="713501"/>
          </a:xfrm>
          <a:prstGeom prst="rect">
            <a:avLst/>
          </a:prstGeom>
          <a:noFill/>
          <a:ln>
            <a:noFill/>
          </a:ln>
        </p:spPr>
        <p:txBody>
          <a:bodyPr anchorCtr="0" anchor="t" bIns="0" lIns="0" spcFirstLastPara="1" rIns="0" wrap="square" tIns="0">
            <a:spAutoFit/>
          </a:bodyPr>
          <a:lstStyle/>
          <a:p>
            <a:pPr indent="0" lvl="0" marL="0" marR="0" rtl="0" algn="ctr">
              <a:lnSpc>
                <a:spcPct val="114002"/>
              </a:lnSpc>
              <a:spcBef>
                <a:spcPts val="0"/>
              </a:spcBef>
              <a:spcAft>
                <a:spcPts val="0"/>
              </a:spcAft>
              <a:buNone/>
            </a:pPr>
            <a:r>
              <a:rPr b="1" i="0" lang="en" sz="4900" u="none" cap="none" strike="noStrike">
                <a:solidFill>
                  <a:srgbClr val="FFFFFF"/>
                </a:solidFill>
                <a:latin typeface="Amaranth"/>
                <a:ea typeface="Amaranth"/>
                <a:cs typeface="Amaranth"/>
                <a:sym typeface="Amaranth"/>
              </a:rPr>
              <a:t>Write your topic or idea</a:t>
            </a:r>
            <a:endParaRPr sz="700"/>
          </a:p>
        </p:txBody>
      </p:sp>
      <p:sp>
        <p:nvSpPr>
          <p:cNvPr id="522" name="Google Shape;522;p23"/>
          <p:cNvSpPr txBox="1"/>
          <p:nvPr/>
        </p:nvSpPr>
        <p:spPr>
          <a:xfrm>
            <a:off x="3425969" y="3032298"/>
            <a:ext cx="2292000" cy="39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ADD A</a:t>
            </a:r>
            <a:endParaRPr sz="700"/>
          </a:p>
          <a:p>
            <a:pPr indent="0" lvl="0" marL="0" marR="0" rtl="0" algn="ctr">
              <a:lnSpc>
                <a:spcPct val="115000"/>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MAIN POINT</a:t>
            </a:r>
            <a:endParaRPr sz="700"/>
          </a:p>
        </p:txBody>
      </p:sp>
      <p:sp>
        <p:nvSpPr>
          <p:cNvPr id="523" name="Google Shape;523;p23"/>
          <p:cNvSpPr txBox="1"/>
          <p:nvPr/>
        </p:nvSpPr>
        <p:spPr>
          <a:xfrm>
            <a:off x="3425969" y="3569610"/>
            <a:ext cx="22920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Briefly elaborate on</a:t>
            </a:r>
            <a:endParaRPr sz="700"/>
          </a:p>
          <a:p>
            <a:pPr indent="0" lvl="1" marL="0" marR="0" rtl="0" algn="ctr">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what you want to discuss. </a:t>
            </a:r>
            <a:endParaRPr sz="700"/>
          </a:p>
        </p:txBody>
      </p:sp>
      <p:sp>
        <p:nvSpPr>
          <p:cNvPr id="524" name="Google Shape;524;p23"/>
          <p:cNvSpPr txBox="1"/>
          <p:nvPr/>
        </p:nvSpPr>
        <p:spPr>
          <a:xfrm>
            <a:off x="363706" y="3032298"/>
            <a:ext cx="2292000" cy="39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ADD A</a:t>
            </a:r>
            <a:endParaRPr sz="700"/>
          </a:p>
          <a:p>
            <a:pPr indent="0" lvl="0" marL="0" marR="0" rtl="0" algn="ctr">
              <a:lnSpc>
                <a:spcPct val="115000"/>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MAIN POINT</a:t>
            </a:r>
            <a:endParaRPr sz="700"/>
          </a:p>
        </p:txBody>
      </p:sp>
      <p:sp>
        <p:nvSpPr>
          <p:cNvPr id="525" name="Google Shape;525;p23"/>
          <p:cNvSpPr txBox="1"/>
          <p:nvPr/>
        </p:nvSpPr>
        <p:spPr>
          <a:xfrm>
            <a:off x="363706" y="3569610"/>
            <a:ext cx="22920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Briefly elaborate on</a:t>
            </a:r>
            <a:endParaRPr sz="700"/>
          </a:p>
          <a:p>
            <a:pPr indent="0" lvl="1" marL="0" marR="0" rtl="0" algn="ctr">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what you want to discuss. </a:t>
            </a:r>
            <a:endParaRPr sz="700"/>
          </a:p>
        </p:txBody>
      </p:sp>
      <p:sp>
        <p:nvSpPr>
          <p:cNvPr id="526" name="Google Shape;526;p23"/>
          <p:cNvSpPr txBox="1"/>
          <p:nvPr/>
        </p:nvSpPr>
        <p:spPr>
          <a:xfrm>
            <a:off x="6488232" y="3032298"/>
            <a:ext cx="2292000" cy="39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ADD A</a:t>
            </a:r>
            <a:endParaRPr sz="700"/>
          </a:p>
          <a:p>
            <a:pPr indent="0" lvl="0" marL="0" marR="0" rtl="0" algn="ctr">
              <a:lnSpc>
                <a:spcPct val="115000"/>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MAIN POINT</a:t>
            </a:r>
            <a:endParaRPr sz="700"/>
          </a:p>
        </p:txBody>
      </p:sp>
      <p:sp>
        <p:nvSpPr>
          <p:cNvPr id="527" name="Google Shape;527;p23"/>
          <p:cNvSpPr txBox="1"/>
          <p:nvPr/>
        </p:nvSpPr>
        <p:spPr>
          <a:xfrm>
            <a:off x="6488232" y="3569610"/>
            <a:ext cx="22920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Briefly elaborate on</a:t>
            </a:r>
            <a:endParaRPr sz="700"/>
          </a:p>
          <a:p>
            <a:pPr indent="0" lvl="1" marL="0" marR="0" rtl="0" algn="ctr">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what you want to discuss. </a:t>
            </a:r>
            <a:endParaRPr sz="700"/>
          </a:p>
        </p:txBody>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BAC3"/>
        </a:solidFill>
      </p:bgPr>
    </p:bg>
    <p:spTree>
      <p:nvGrpSpPr>
        <p:cNvPr id="531" name="Shape 531"/>
        <p:cNvGrpSpPr/>
        <p:nvPr/>
      </p:nvGrpSpPr>
      <p:grpSpPr>
        <a:xfrm>
          <a:off x="0" y="0"/>
          <a:ext cx="0" cy="0"/>
          <a:chOff x="0" y="0"/>
          <a:chExt cx="0" cy="0"/>
        </a:xfrm>
      </p:grpSpPr>
      <p:pic>
        <p:nvPicPr>
          <p:cNvPr id="532" name="Google Shape;532;p24"/>
          <p:cNvPicPr preferRelativeResize="0"/>
          <p:nvPr/>
        </p:nvPicPr>
        <p:blipFill>
          <a:blip r:embed="rId3">
            <a:alphaModFix/>
          </a:blip>
          <a:stretch>
            <a:fillRect/>
          </a:stretch>
        </p:blipFill>
        <p:spPr>
          <a:xfrm>
            <a:off x="395625" y="1612275"/>
            <a:ext cx="1762701" cy="2647098"/>
          </a:xfrm>
          <a:prstGeom prst="rect">
            <a:avLst/>
          </a:prstGeom>
          <a:noFill/>
          <a:ln>
            <a:noFill/>
          </a:ln>
        </p:spPr>
      </p:pic>
      <p:pic>
        <p:nvPicPr>
          <p:cNvPr id="533" name="Google Shape;533;p24"/>
          <p:cNvPicPr preferRelativeResize="0"/>
          <p:nvPr/>
        </p:nvPicPr>
        <p:blipFill>
          <a:blip r:embed="rId4">
            <a:alphaModFix/>
          </a:blip>
          <a:stretch>
            <a:fillRect/>
          </a:stretch>
        </p:blipFill>
        <p:spPr>
          <a:xfrm>
            <a:off x="2593475" y="1612275"/>
            <a:ext cx="1762701" cy="2647098"/>
          </a:xfrm>
          <a:prstGeom prst="rect">
            <a:avLst/>
          </a:prstGeom>
          <a:noFill/>
          <a:ln>
            <a:noFill/>
          </a:ln>
        </p:spPr>
      </p:pic>
      <p:pic>
        <p:nvPicPr>
          <p:cNvPr id="534" name="Google Shape;534;p24"/>
          <p:cNvPicPr preferRelativeResize="0"/>
          <p:nvPr/>
        </p:nvPicPr>
        <p:blipFill>
          <a:blip r:embed="rId5">
            <a:alphaModFix/>
          </a:blip>
          <a:stretch>
            <a:fillRect/>
          </a:stretch>
        </p:blipFill>
        <p:spPr>
          <a:xfrm>
            <a:off x="4791331" y="1612269"/>
            <a:ext cx="1762700" cy="2642515"/>
          </a:xfrm>
          <a:prstGeom prst="rect">
            <a:avLst/>
          </a:prstGeom>
          <a:noFill/>
          <a:ln>
            <a:noFill/>
          </a:ln>
        </p:spPr>
      </p:pic>
      <p:pic>
        <p:nvPicPr>
          <p:cNvPr id="535" name="Google Shape;535;p24"/>
          <p:cNvPicPr preferRelativeResize="0"/>
          <p:nvPr/>
        </p:nvPicPr>
        <p:blipFill>
          <a:blip r:embed="rId6">
            <a:alphaModFix/>
          </a:blip>
          <a:stretch>
            <a:fillRect/>
          </a:stretch>
        </p:blipFill>
        <p:spPr>
          <a:xfrm>
            <a:off x="6989175" y="1612275"/>
            <a:ext cx="1762701" cy="2647098"/>
          </a:xfrm>
          <a:prstGeom prst="rect">
            <a:avLst/>
          </a:prstGeom>
          <a:noFill/>
          <a:ln>
            <a:noFill/>
          </a:ln>
        </p:spPr>
      </p:pic>
      <p:sp>
        <p:nvSpPr>
          <p:cNvPr id="536" name="Google Shape;536;p24"/>
          <p:cNvSpPr txBox="1"/>
          <p:nvPr/>
        </p:nvSpPr>
        <p:spPr>
          <a:xfrm>
            <a:off x="2098704" y="450092"/>
            <a:ext cx="4946593" cy="713501"/>
          </a:xfrm>
          <a:prstGeom prst="rect">
            <a:avLst/>
          </a:prstGeom>
          <a:noFill/>
          <a:ln>
            <a:noFill/>
          </a:ln>
        </p:spPr>
        <p:txBody>
          <a:bodyPr anchorCtr="0" anchor="t" bIns="0" lIns="0" spcFirstLastPara="1" rIns="0" wrap="square" tIns="0">
            <a:spAutoFit/>
          </a:bodyPr>
          <a:lstStyle/>
          <a:p>
            <a:pPr indent="0" lvl="0" marL="0" marR="0" rtl="0" algn="ctr">
              <a:lnSpc>
                <a:spcPct val="114002"/>
              </a:lnSpc>
              <a:spcBef>
                <a:spcPts val="0"/>
              </a:spcBef>
              <a:spcAft>
                <a:spcPts val="0"/>
              </a:spcAft>
              <a:buNone/>
            </a:pPr>
            <a:r>
              <a:rPr b="1" i="0" lang="en" sz="4900" u="none" cap="none" strike="noStrike">
                <a:solidFill>
                  <a:srgbClr val="FFFFFF"/>
                </a:solidFill>
                <a:latin typeface="Amaranth"/>
                <a:ea typeface="Amaranth"/>
                <a:cs typeface="Amaranth"/>
                <a:sym typeface="Amaranth"/>
              </a:rPr>
              <a:t>Meet Our Team</a:t>
            </a:r>
            <a:endParaRPr sz="700"/>
          </a:p>
        </p:txBody>
      </p:sp>
      <p:sp>
        <p:nvSpPr>
          <p:cNvPr id="537" name="Google Shape;537;p24"/>
          <p:cNvSpPr txBox="1"/>
          <p:nvPr/>
        </p:nvSpPr>
        <p:spPr>
          <a:xfrm>
            <a:off x="648012" y="4280535"/>
            <a:ext cx="1257933" cy="211475"/>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NAME</a:t>
            </a:r>
            <a:endParaRPr sz="700"/>
          </a:p>
        </p:txBody>
      </p:sp>
      <p:sp>
        <p:nvSpPr>
          <p:cNvPr id="538" name="Google Shape;538;p24"/>
          <p:cNvSpPr txBox="1"/>
          <p:nvPr/>
        </p:nvSpPr>
        <p:spPr>
          <a:xfrm>
            <a:off x="425439" y="4545489"/>
            <a:ext cx="1703079" cy="18637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DFC"/>
                </a:solidFill>
                <a:latin typeface="Amaranth"/>
                <a:ea typeface="Amaranth"/>
                <a:cs typeface="Amaranth"/>
                <a:sym typeface="Amaranth"/>
              </a:rPr>
              <a:t>Title or Position</a:t>
            </a:r>
            <a:endParaRPr sz="700"/>
          </a:p>
        </p:txBody>
      </p:sp>
      <p:sp>
        <p:nvSpPr>
          <p:cNvPr id="539" name="Google Shape;539;p24"/>
          <p:cNvSpPr txBox="1"/>
          <p:nvPr/>
        </p:nvSpPr>
        <p:spPr>
          <a:xfrm>
            <a:off x="2845862" y="4280535"/>
            <a:ext cx="1257934" cy="211475"/>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NAME</a:t>
            </a:r>
            <a:endParaRPr sz="700"/>
          </a:p>
        </p:txBody>
      </p:sp>
      <p:sp>
        <p:nvSpPr>
          <p:cNvPr id="540" name="Google Shape;540;p24"/>
          <p:cNvSpPr txBox="1"/>
          <p:nvPr/>
        </p:nvSpPr>
        <p:spPr>
          <a:xfrm>
            <a:off x="2593476" y="4545489"/>
            <a:ext cx="1762708" cy="18637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DFC"/>
                </a:solidFill>
                <a:latin typeface="Amaranth"/>
                <a:ea typeface="Amaranth"/>
                <a:cs typeface="Amaranth"/>
                <a:sym typeface="Amaranth"/>
              </a:rPr>
              <a:t>Title or Position</a:t>
            </a:r>
            <a:endParaRPr sz="700"/>
          </a:p>
        </p:txBody>
      </p:sp>
      <p:sp>
        <p:nvSpPr>
          <p:cNvPr id="541" name="Google Shape;541;p24"/>
          <p:cNvSpPr txBox="1"/>
          <p:nvPr/>
        </p:nvSpPr>
        <p:spPr>
          <a:xfrm>
            <a:off x="5041959" y="4280535"/>
            <a:ext cx="1257934" cy="211475"/>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NAME</a:t>
            </a:r>
            <a:endParaRPr sz="700"/>
          </a:p>
        </p:txBody>
      </p:sp>
      <p:sp>
        <p:nvSpPr>
          <p:cNvPr id="542" name="Google Shape;542;p24"/>
          <p:cNvSpPr txBox="1"/>
          <p:nvPr/>
        </p:nvSpPr>
        <p:spPr>
          <a:xfrm>
            <a:off x="4789572" y="4545489"/>
            <a:ext cx="1762709" cy="18637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DFC"/>
                </a:solidFill>
                <a:latin typeface="Amaranth"/>
                <a:ea typeface="Amaranth"/>
                <a:cs typeface="Amaranth"/>
                <a:sym typeface="Amaranth"/>
              </a:rPr>
              <a:t>Title or Position</a:t>
            </a:r>
            <a:endParaRPr sz="700"/>
          </a:p>
        </p:txBody>
      </p:sp>
      <p:sp>
        <p:nvSpPr>
          <p:cNvPr id="543" name="Google Shape;543;p24"/>
          <p:cNvSpPr txBox="1"/>
          <p:nvPr/>
        </p:nvSpPr>
        <p:spPr>
          <a:xfrm>
            <a:off x="7238086" y="4280535"/>
            <a:ext cx="1257934" cy="211475"/>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NAME</a:t>
            </a:r>
            <a:endParaRPr sz="700"/>
          </a:p>
        </p:txBody>
      </p:sp>
      <p:sp>
        <p:nvSpPr>
          <p:cNvPr id="544" name="Google Shape;544;p24"/>
          <p:cNvSpPr txBox="1"/>
          <p:nvPr/>
        </p:nvSpPr>
        <p:spPr>
          <a:xfrm>
            <a:off x="6985698" y="4545489"/>
            <a:ext cx="1762709" cy="18637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DFC"/>
                </a:solidFill>
                <a:latin typeface="Amaranth"/>
                <a:ea typeface="Amaranth"/>
                <a:cs typeface="Amaranth"/>
                <a:sym typeface="Amaranth"/>
              </a:rPr>
              <a:t>Title or Position</a:t>
            </a:r>
            <a:endParaRPr sz="700"/>
          </a:p>
        </p:txBody>
      </p:sp>
      <p:grpSp>
        <p:nvGrpSpPr>
          <p:cNvPr id="545" name="Google Shape;545;p24"/>
          <p:cNvGrpSpPr/>
          <p:nvPr/>
        </p:nvGrpSpPr>
        <p:grpSpPr>
          <a:xfrm rot="5400000">
            <a:off x="-500968" y="2368147"/>
            <a:ext cx="1724794" cy="213051"/>
            <a:chOff x="0" y="-38100"/>
            <a:chExt cx="908533" cy="112225"/>
          </a:xfrm>
        </p:grpSpPr>
        <p:sp>
          <p:nvSpPr>
            <p:cNvPr id="546" name="Google Shape;546;p24"/>
            <p:cNvSpPr/>
            <p:nvPr/>
          </p:nvSpPr>
          <p:spPr>
            <a:xfrm>
              <a:off x="0" y="0"/>
              <a:ext cx="908533" cy="74125"/>
            </a:xfrm>
            <a:custGeom>
              <a:rect b="b" l="l" r="r" t="t"/>
              <a:pathLst>
                <a:path extrusionOk="0" h="74125" w="908533">
                  <a:moveTo>
                    <a:pt x="0" y="0"/>
                  </a:moveTo>
                  <a:lnTo>
                    <a:pt x="908533" y="0"/>
                  </a:lnTo>
                  <a:lnTo>
                    <a:pt x="908533" y="74125"/>
                  </a:lnTo>
                  <a:lnTo>
                    <a:pt x="0" y="74125"/>
                  </a:lnTo>
                  <a:close/>
                </a:path>
              </a:pathLst>
            </a:custGeom>
            <a:solidFill>
              <a:srgbClr val="637D89"/>
            </a:solidFill>
            <a:ln>
              <a:noFill/>
            </a:ln>
          </p:spPr>
        </p:sp>
        <p:sp>
          <p:nvSpPr>
            <p:cNvPr id="547" name="Google Shape;547;p24"/>
            <p:cNvSpPr txBox="1"/>
            <p:nvPr/>
          </p:nvSpPr>
          <p:spPr>
            <a:xfrm>
              <a:off x="0" y="-38100"/>
              <a:ext cx="908533" cy="112225"/>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48" name="Google Shape;548;p24"/>
          <p:cNvGrpSpPr/>
          <p:nvPr/>
        </p:nvGrpSpPr>
        <p:grpSpPr>
          <a:xfrm rot="5400000">
            <a:off x="1696006" y="2368147"/>
            <a:ext cx="1724794" cy="213051"/>
            <a:chOff x="0" y="-38100"/>
            <a:chExt cx="908533" cy="112225"/>
          </a:xfrm>
        </p:grpSpPr>
        <p:sp>
          <p:nvSpPr>
            <p:cNvPr id="549" name="Google Shape;549;p24"/>
            <p:cNvSpPr/>
            <p:nvPr/>
          </p:nvSpPr>
          <p:spPr>
            <a:xfrm>
              <a:off x="0" y="0"/>
              <a:ext cx="908533" cy="74125"/>
            </a:xfrm>
            <a:custGeom>
              <a:rect b="b" l="l" r="r" t="t"/>
              <a:pathLst>
                <a:path extrusionOk="0" h="74125" w="908533">
                  <a:moveTo>
                    <a:pt x="0" y="0"/>
                  </a:moveTo>
                  <a:lnTo>
                    <a:pt x="908533" y="0"/>
                  </a:lnTo>
                  <a:lnTo>
                    <a:pt x="908533" y="74125"/>
                  </a:lnTo>
                  <a:lnTo>
                    <a:pt x="0" y="74125"/>
                  </a:lnTo>
                  <a:close/>
                </a:path>
              </a:pathLst>
            </a:custGeom>
            <a:solidFill>
              <a:srgbClr val="637D89"/>
            </a:solidFill>
            <a:ln>
              <a:noFill/>
            </a:ln>
          </p:spPr>
        </p:sp>
        <p:sp>
          <p:nvSpPr>
            <p:cNvPr id="550" name="Google Shape;550;p24"/>
            <p:cNvSpPr txBox="1"/>
            <p:nvPr/>
          </p:nvSpPr>
          <p:spPr>
            <a:xfrm>
              <a:off x="0" y="-38100"/>
              <a:ext cx="908533" cy="112225"/>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1" name="Google Shape;551;p24"/>
          <p:cNvGrpSpPr/>
          <p:nvPr/>
        </p:nvGrpSpPr>
        <p:grpSpPr>
          <a:xfrm rot="5400000">
            <a:off x="3892556" y="2368147"/>
            <a:ext cx="1724794" cy="213051"/>
            <a:chOff x="0" y="-38100"/>
            <a:chExt cx="908533" cy="112225"/>
          </a:xfrm>
        </p:grpSpPr>
        <p:sp>
          <p:nvSpPr>
            <p:cNvPr id="552" name="Google Shape;552;p24"/>
            <p:cNvSpPr/>
            <p:nvPr/>
          </p:nvSpPr>
          <p:spPr>
            <a:xfrm>
              <a:off x="0" y="0"/>
              <a:ext cx="908533" cy="74125"/>
            </a:xfrm>
            <a:custGeom>
              <a:rect b="b" l="l" r="r" t="t"/>
              <a:pathLst>
                <a:path extrusionOk="0" h="74125" w="908533">
                  <a:moveTo>
                    <a:pt x="0" y="0"/>
                  </a:moveTo>
                  <a:lnTo>
                    <a:pt x="908533" y="0"/>
                  </a:lnTo>
                  <a:lnTo>
                    <a:pt x="908533" y="74125"/>
                  </a:lnTo>
                  <a:lnTo>
                    <a:pt x="0" y="74125"/>
                  </a:lnTo>
                  <a:close/>
                </a:path>
              </a:pathLst>
            </a:custGeom>
            <a:solidFill>
              <a:srgbClr val="637D89"/>
            </a:solidFill>
            <a:ln>
              <a:noFill/>
            </a:ln>
          </p:spPr>
        </p:sp>
        <p:sp>
          <p:nvSpPr>
            <p:cNvPr id="553" name="Google Shape;553;p24"/>
            <p:cNvSpPr txBox="1"/>
            <p:nvPr/>
          </p:nvSpPr>
          <p:spPr>
            <a:xfrm>
              <a:off x="0" y="-38100"/>
              <a:ext cx="908533" cy="112225"/>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4" name="Google Shape;554;p24"/>
          <p:cNvGrpSpPr/>
          <p:nvPr/>
        </p:nvGrpSpPr>
        <p:grpSpPr>
          <a:xfrm rot="5400000">
            <a:off x="1402462" y="2368147"/>
            <a:ext cx="1724794" cy="213051"/>
            <a:chOff x="0" y="-38100"/>
            <a:chExt cx="908533" cy="112225"/>
          </a:xfrm>
        </p:grpSpPr>
        <p:sp>
          <p:nvSpPr>
            <p:cNvPr id="555" name="Google Shape;555;p24"/>
            <p:cNvSpPr/>
            <p:nvPr/>
          </p:nvSpPr>
          <p:spPr>
            <a:xfrm>
              <a:off x="0" y="0"/>
              <a:ext cx="908533" cy="74125"/>
            </a:xfrm>
            <a:custGeom>
              <a:rect b="b" l="l" r="r" t="t"/>
              <a:pathLst>
                <a:path extrusionOk="0" h="74125" w="908533">
                  <a:moveTo>
                    <a:pt x="0" y="0"/>
                  </a:moveTo>
                  <a:lnTo>
                    <a:pt x="908533" y="0"/>
                  </a:lnTo>
                  <a:lnTo>
                    <a:pt x="908533" y="74125"/>
                  </a:lnTo>
                  <a:lnTo>
                    <a:pt x="0" y="74125"/>
                  </a:lnTo>
                  <a:close/>
                </a:path>
              </a:pathLst>
            </a:custGeom>
            <a:solidFill>
              <a:srgbClr val="637D89"/>
            </a:solidFill>
            <a:ln>
              <a:noFill/>
            </a:ln>
          </p:spPr>
        </p:sp>
        <p:sp>
          <p:nvSpPr>
            <p:cNvPr id="556" name="Google Shape;556;p24"/>
            <p:cNvSpPr txBox="1"/>
            <p:nvPr/>
          </p:nvSpPr>
          <p:spPr>
            <a:xfrm>
              <a:off x="0" y="-38100"/>
              <a:ext cx="908533" cy="112225"/>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7" name="Google Shape;557;p24"/>
          <p:cNvGrpSpPr/>
          <p:nvPr/>
        </p:nvGrpSpPr>
        <p:grpSpPr>
          <a:xfrm rot="5400000">
            <a:off x="3599435" y="2368147"/>
            <a:ext cx="1724794" cy="213051"/>
            <a:chOff x="0" y="-38100"/>
            <a:chExt cx="908533" cy="112225"/>
          </a:xfrm>
        </p:grpSpPr>
        <p:sp>
          <p:nvSpPr>
            <p:cNvPr id="558" name="Google Shape;558;p24"/>
            <p:cNvSpPr/>
            <p:nvPr/>
          </p:nvSpPr>
          <p:spPr>
            <a:xfrm>
              <a:off x="0" y="0"/>
              <a:ext cx="908533" cy="74125"/>
            </a:xfrm>
            <a:custGeom>
              <a:rect b="b" l="l" r="r" t="t"/>
              <a:pathLst>
                <a:path extrusionOk="0" h="74125" w="908533">
                  <a:moveTo>
                    <a:pt x="0" y="0"/>
                  </a:moveTo>
                  <a:lnTo>
                    <a:pt x="908533" y="0"/>
                  </a:lnTo>
                  <a:lnTo>
                    <a:pt x="908533" y="74125"/>
                  </a:lnTo>
                  <a:lnTo>
                    <a:pt x="0" y="74125"/>
                  </a:lnTo>
                  <a:close/>
                </a:path>
              </a:pathLst>
            </a:custGeom>
            <a:solidFill>
              <a:srgbClr val="637D89"/>
            </a:solidFill>
            <a:ln>
              <a:noFill/>
            </a:ln>
          </p:spPr>
        </p:sp>
        <p:sp>
          <p:nvSpPr>
            <p:cNvPr id="559" name="Google Shape;559;p24"/>
            <p:cNvSpPr txBox="1"/>
            <p:nvPr/>
          </p:nvSpPr>
          <p:spPr>
            <a:xfrm>
              <a:off x="0" y="-38100"/>
              <a:ext cx="908533" cy="112225"/>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60" name="Google Shape;560;p24"/>
          <p:cNvGrpSpPr/>
          <p:nvPr/>
        </p:nvGrpSpPr>
        <p:grpSpPr>
          <a:xfrm rot="5400000">
            <a:off x="5795986" y="2368147"/>
            <a:ext cx="1724794" cy="213051"/>
            <a:chOff x="0" y="-38100"/>
            <a:chExt cx="908533" cy="112225"/>
          </a:xfrm>
        </p:grpSpPr>
        <p:sp>
          <p:nvSpPr>
            <p:cNvPr id="561" name="Google Shape;561;p24"/>
            <p:cNvSpPr/>
            <p:nvPr/>
          </p:nvSpPr>
          <p:spPr>
            <a:xfrm>
              <a:off x="0" y="0"/>
              <a:ext cx="908533" cy="74125"/>
            </a:xfrm>
            <a:custGeom>
              <a:rect b="b" l="l" r="r" t="t"/>
              <a:pathLst>
                <a:path extrusionOk="0" h="74125" w="908533">
                  <a:moveTo>
                    <a:pt x="0" y="0"/>
                  </a:moveTo>
                  <a:lnTo>
                    <a:pt x="908533" y="0"/>
                  </a:lnTo>
                  <a:lnTo>
                    <a:pt x="908533" y="74125"/>
                  </a:lnTo>
                  <a:lnTo>
                    <a:pt x="0" y="74125"/>
                  </a:lnTo>
                  <a:close/>
                </a:path>
              </a:pathLst>
            </a:custGeom>
            <a:solidFill>
              <a:srgbClr val="637D89"/>
            </a:solidFill>
            <a:ln>
              <a:noFill/>
            </a:ln>
          </p:spPr>
        </p:sp>
        <p:sp>
          <p:nvSpPr>
            <p:cNvPr id="562" name="Google Shape;562;p24"/>
            <p:cNvSpPr txBox="1"/>
            <p:nvPr/>
          </p:nvSpPr>
          <p:spPr>
            <a:xfrm>
              <a:off x="0" y="-38100"/>
              <a:ext cx="908533" cy="112225"/>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63" name="Google Shape;563;p24"/>
          <p:cNvGrpSpPr/>
          <p:nvPr/>
        </p:nvGrpSpPr>
        <p:grpSpPr>
          <a:xfrm rot="5400000">
            <a:off x="6089107" y="2368147"/>
            <a:ext cx="1724794" cy="213051"/>
            <a:chOff x="0" y="-38100"/>
            <a:chExt cx="908533" cy="112225"/>
          </a:xfrm>
        </p:grpSpPr>
        <p:sp>
          <p:nvSpPr>
            <p:cNvPr id="564" name="Google Shape;564;p24"/>
            <p:cNvSpPr/>
            <p:nvPr/>
          </p:nvSpPr>
          <p:spPr>
            <a:xfrm>
              <a:off x="0" y="0"/>
              <a:ext cx="908533" cy="74125"/>
            </a:xfrm>
            <a:custGeom>
              <a:rect b="b" l="l" r="r" t="t"/>
              <a:pathLst>
                <a:path extrusionOk="0" h="74125" w="908533">
                  <a:moveTo>
                    <a:pt x="0" y="0"/>
                  </a:moveTo>
                  <a:lnTo>
                    <a:pt x="908533" y="0"/>
                  </a:lnTo>
                  <a:lnTo>
                    <a:pt x="908533" y="74125"/>
                  </a:lnTo>
                  <a:lnTo>
                    <a:pt x="0" y="74125"/>
                  </a:lnTo>
                  <a:close/>
                </a:path>
              </a:pathLst>
            </a:custGeom>
            <a:solidFill>
              <a:srgbClr val="637D89"/>
            </a:solidFill>
            <a:ln>
              <a:noFill/>
            </a:ln>
          </p:spPr>
        </p:sp>
        <p:sp>
          <p:nvSpPr>
            <p:cNvPr id="565" name="Google Shape;565;p24"/>
            <p:cNvSpPr txBox="1"/>
            <p:nvPr/>
          </p:nvSpPr>
          <p:spPr>
            <a:xfrm>
              <a:off x="0" y="-38100"/>
              <a:ext cx="908533" cy="112225"/>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66" name="Google Shape;566;p24"/>
          <p:cNvGrpSpPr/>
          <p:nvPr/>
        </p:nvGrpSpPr>
        <p:grpSpPr>
          <a:xfrm rot="5400000">
            <a:off x="7992536" y="2368147"/>
            <a:ext cx="1724794" cy="213051"/>
            <a:chOff x="0" y="-38100"/>
            <a:chExt cx="908533" cy="112225"/>
          </a:xfrm>
        </p:grpSpPr>
        <p:sp>
          <p:nvSpPr>
            <p:cNvPr id="567" name="Google Shape;567;p24"/>
            <p:cNvSpPr/>
            <p:nvPr/>
          </p:nvSpPr>
          <p:spPr>
            <a:xfrm>
              <a:off x="0" y="0"/>
              <a:ext cx="908533" cy="74125"/>
            </a:xfrm>
            <a:custGeom>
              <a:rect b="b" l="l" r="r" t="t"/>
              <a:pathLst>
                <a:path extrusionOk="0" h="74125" w="908533">
                  <a:moveTo>
                    <a:pt x="0" y="0"/>
                  </a:moveTo>
                  <a:lnTo>
                    <a:pt x="908533" y="0"/>
                  </a:lnTo>
                  <a:lnTo>
                    <a:pt x="908533" y="74125"/>
                  </a:lnTo>
                  <a:lnTo>
                    <a:pt x="0" y="74125"/>
                  </a:lnTo>
                  <a:close/>
                </a:path>
              </a:pathLst>
            </a:custGeom>
            <a:solidFill>
              <a:srgbClr val="637D89"/>
            </a:solidFill>
            <a:ln>
              <a:noFill/>
            </a:ln>
          </p:spPr>
        </p:sp>
        <p:sp>
          <p:nvSpPr>
            <p:cNvPr id="568" name="Google Shape;568;p24"/>
            <p:cNvSpPr txBox="1"/>
            <p:nvPr/>
          </p:nvSpPr>
          <p:spPr>
            <a:xfrm>
              <a:off x="0" y="-38100"/>
              <a:ext cx="908533" cy="112225"/>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BAC3"/>
        </a:solidFill>
      </p:bgPr>
    </p:bg>
    <p:spTree>
      <p:nvGrpSpPr>
        <p:cNvPr id="572" name="Shape 572"/>
        <p:cNvGrpSpPr/>
        <p:nvPr/>
      </p:nvGrpSpPr>
      <p:grpSpPr>
        <a:xfrm>
          <a:off x="0" y="0"/>
          <a:ext cx="0" cy="0"/>
          <a:chOff x="0" y="0"/>
          <a:chExt cx="0" cy="0"/>
        </a:xfrm>
      </p:grpSpPr>
      <p:pic>
        <p:nvPicPr>
          <p:cNvPr id="573" name="Google Shape;573;p25"/>
          <p:cNvPicPr preferRelativeResize="0"/>
          <p:nvPr/>
        </p:nvPicPr>
        <p:blipFill>
          <a:blip r:embed="rId3">
            <a:alphaModFix/>
          </a:blip>
          <a:stretch>
            <a:fillRect/>
          </a:stretch>
        </p:blipFill>
        <p:spPr>
          <a:xfrm>
            <a:off x="4574817" y="-83475"/>
            <a:ext cx="4569184" cy="2522200"/>
          </a:xfrm>
          <a:prstGeom prst="rect">
            <a:avLst/>
          </a:prstGeom>
          <a:noFill/>
          <a:ln>
            <a:noFill/>
          </a:ln>
        </p:spPr>
      </p:pic>
      <p:pic>
        <p:nvPicPr>
          <p:cNvPr id="574" name="Google Shape;574;p25"/>
          <p:cNvPicPr preferRelativeResize="0"/>
          <p:nvPr/>
        </p:nvPicPr>
        <p:blipFill>
          <a:blip r:embed="rId4">
            <a:alphaModFix/>
          </a:blip>
          <a:stretch>
            <a:fillRect/>
          </a:stretch>
        </p:blipFill>
        <p:spPr>
          <a:xfrm>
            <a:off x="-1" y="2441595"/>
            <a:ext cx="4569176" cy="2701904"/>
          </a:xfrm>
          <a:prstGeom prst="rect">
            <a:avLst/>
          </a:prstGeom>
          <a:noFill/>
          <a:ln>
            <a:noFill/>
          </a:ln>
        </p:spPr>
      </p:pic>
      <p:sp>
        <p:nvSpPr>
          <p:cNvPr id="575" name="Google Shape;575;p25"/>
          <p:cNvSpPr txBox="1"/>
          <p:nvPr/>
        </p:nvSpPr>
        <p:spPr>
          <a:xfrm>
            <a:off x="614108" y="326316"/>
            <a:ext cx="3343785" cy="713501"/>
          </a:xfrm>
          <a:prstGeom prst="rect">
            <a:avLst/>
          </a:prstGeom>
          <a:noFill/>
          <a:ln>
            <a:noFill/>
          </a:ln>
        </p:spPr>
        <p:txBody>
          <a:bodyPr anchorCtr="0" anchor="t" bIns="0" lIns="0" spcFirstLastPara="1" rIns="0" wrap="square" tIns="0">
            <a:spAutoFit/>
          </a:bodyPr>
          <a:lstStyle/>
          <a:p>
            <a:pPr indent="0" lvl="0" marL="0" marR="0" rtl="0" algn="ctr">
              <a:lnSpc>
                <a:spcPct val="114002"/>
              </a:lnSpc>
              <a:spcBef>
                <a:spcPts val="0"/>
              </a:spcBef>
              <a:spcAft>
                <a:spcPts val="0"/>
              </a:spcAft>
              <a:buNone/>
            </a:pPr>
            <a:r>
              <a:rPr b="1" i="0" lang="en" sz="4900" u="none" cap="none" strike="noStrike">
                <a:solidFill>
                  <a:srgbClr val="FFFFFF"/>
                </a:solidFill>
                <a:latin typeface="Amaranth"/>
                <a:ea typeface="Amaranth"/>
                <a:cs typeface="Amaranth"/>
                <a:sym typeface="Amaranth"/>
              </a:rPr>
              <a:t>Mission</a:t>
            </a:r>
            <a:endParaRPr sz="700"/>
          </a:p>
        </p:txBody>
      </p:sp>
      <p:sp>
        <p:nvSpPr>
          <p:cNvPr id="576" name="Google Shape;576;p25"/>
          <p:cNvSpPr txBox="1"/>
          <p:nvPr/>
        </p:nvSpPr>
        <p:spPr>
          <a:xfrm>
            <a:off x="5186108" y="2893993"/>
            <a:ext cx="3343785" cy="713501"/>
          </a:xfrm>
          <a:prstGeom prst="rect">
            <a:avLst/>
          </a:prstGeom>
          <a:noFill/>
          <a:ln>
            <a:noFill/>
          </a:ln>
        </p:spPr>
        <p:txBody>
          <a:bodyPr anchorCtr="0" anchor="t" bIns="0" lIns="0" spcFirstLastPara="1" rIns="0" wrap="square" tIns="0">
            <a:spAutoFit/>
          </a:bodyPr>
          <a:lstStyle/>
          <a:p>
            <a:pPr indent="0" lvl="0" marL="0" marR="0" rtl="0" algn="ctr">
              <a:lnSpc>
                <a:spcPct val="114002"/>
              </a:lnSpc>
              <a:spcBef>
                <a:spcPts val="0"/>
              </a:spcBef>
              <a:spcAft>
                <a:spcPts val="0"/>
              </a:spcAft>
              <a:buNone/>
            </a:pPr>
            <a:r>
              <a:rPr b="1" i="0" lang="en" sz="4900" u="none" cap="none" strike="noStrike">
                <a:solidFill>
                  <a:srgbClr val="FFFFFF"/>
                </a:solidFill>
                <a:latin typeface="Amaranth"/>
                <a:ea typeface="Amaranth"/>
                <a:cs typeface="Amaranth"/>
                <a:sym typeface="Amaranth"/>
              </a:rPr>
              <a:t>Vision</a:t>
            </a:r>
            <a:endParaRPr sz="700"/>
          </a:p>
        </p:txBody>
      </p:sp>
      <p:sp>
        <p:nvSpPr>
          <p:cNvPr id="577" name="Google Shape;577;p25"/>
          <p:cNvSpPr txBox="1"/>
          <p:nvPr/>
        </p:nvSpPr>
        <p:spPr>
          <a:xfrm>
            <a:off x="334499" y="1148081"/>
            <a:ext cx="3903000" cy="9483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Elaborate on your topic here. Lorem ipsum dolor sit amet, consectetur adipiscing elit, sed do eiusmod tempor incididunt ut labore et dolore magna aliqua. Ut enim ad minim veniam, quis nostrud exercitation ullamco laboris nisi ut aliquip ex ea commodo consequat.</a:t>
            </a:r>
            <a:endParaRPr sz="700"/>
          </a:p>
        </p:txBody>
      </p:sp>
      <p:sp>
        <p:nvSpPr>
          <p:cNvPr id="578" name="Google Shape;578;p25"/>
          <p:cNvSpPr txBox="1"/>
          <p:nvPr/>
        </p:nvSpPr>
        <p:spPr>
          <a:xfrm>
            <a:off x="4891034" y="3723493"/>
            <a:ext cx="3933900" cy="9483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Elaborate on your topic here. Lorem ipsum dolor sit amet, consectetur adipiscing elit, sed do eiusmod tempor incididunt ut labore et dolore magna aliqua. Ut enim ad minim veniam, quis nostrud exercitation ullamco laboris nisi ut aliquip ex ea commodo consequat.</a:t>
            </a:r>
            <a:endParaRPr sz="700"/>
          </a:p>
        </p:txBody>
      </p:sp>
      <p:grpSp>
        <p:nvGrpSpPr>
          <p:cNvPr id="579" name="Google Shape;579;p25"/>
          <p:cNvGrpSpPr/>
          <p:nvPr/>
        </p:nvGrpSpPr>
        <p:grpSpPr>
          <a:xfrm rot="5400000">
            <a:off x="-755871" y="2333758"/>
            <a:ext cx="1724794" cy="213051"/>
            <a:chOff x="0" y="-38100"/>
            <a:chExt cx="908533" cy="112225"/>
          </a:xfrm>
        </p:grpSpPr>
        <p:sp>
          <p:nvSpPr>
            <p:cNvPr id="580" name="Google Shape;580;p25"/>
            <p:cNvSpPr/>
            <p:nvPr/>
          </p:nvSpPr>
          <p:spPr>
            <a:xfrm>
              <a:off x="0" y="0"/>
              <a:ext cx="908533" cy="74125"/>
            </a:xfrm>
            <a:custGeom>
              <a:rect b="b" l="l" r="r" t="t"/>
              <a:pathLst>
                <a:path extrusionOk="0" h="74125" w="908533">
                  <a:moveTo>
                    <a:pt x="0" y="0"/>
                  </a:moveTo>
                  <a:lnTo>
                    <a:pt x="908533" y="0"/>
                  </a:lnTo>
                  <a:lnTo>
                    <a:pt x="908533" y="74125"/>
                  </a:lnTo>
                  <a:lnTo>
                    <a:pt x="0" y="74125"/>
                  </a:lnTo>
                  <a:close/>
                </a:path>
              </a:pathLst>
            </a:custGeom>
            <a:solidFill>
              <a:srgbClr val="637D89"/>
            </a:solidFill>
            <a:ln>
              <a:noFill/>
            </a:ln>
          </p:spPr>
        </p:sp>
        <p:sp>
          <p:nvSpPr>
            <p:cNvPr id="581" name="Google Shape;581;p25"/>
            <p:cNvSpPr txBox="1"/>
            <p:nvPr/>
          </p:nvSpPr>
          <p:spPr>
            <a:xfrm>
              <a:off x="0" y="-38100"/>
              <a:ext cx="908533" cy="112225"/>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82" name="Google Shape;582;p25"/>
          <p:cNvGrpSpPr/>
          <p:nvPr/>
        </p:nvGrpSpPr>
        <p:grpSpPr>
          <a:xfrm rot="5400000">
            <a:off x="8247408" y="2333758"/>
            <a:ext cx="1724794" cy="213051"/>
            <a:chOff x="0" y="-38100"/>
            <a:chExt cx="908533" cy="112225"/>
          </a:xfrm>
        </p:grpSpPr>
        <p:sp>
          <p:nvSpPr>
            <p:cNvPr id="583" name="Google Shape;583;p25"/>
            <p:cNvSpPr/>
            <p:nvPr/>
          </p:nvSpPr>
          <p:spPr>
            <a:xfrm>
              <a:off x="0" y="0"/>
              <a:ext cx="908533" cy="74125"/>
            </a:xfrm>
            <a:custGeom>
              <a:rect b="b" l="l" r="r" t="t"/>
              <a:pathLst>
                <a:path extrusionOk="0" h="74125" w="908533">
                  <a:moveTo>
                    <a:pt x="0" y="0"/>
                  </a:moveTo>
                  <a:lnTo>
                    <a:pt x="908533" y="0"/>
                  </a:lnTo>
                  <a:lnTo>
                    <a:pt x="908533" y="74125"/>
                  </a:lnTo>
                  <a:lnTo>
                    <a:pt x="0" y="74125"/>
                  </a:lnTo>
                  <a:close/>
                </a:path>
              </a:pathLst>
            </a:custGeom>
            <a:solidFill>
              <a:srgbClr val="637D89"/>
            </a:solidFill>
            <a:ln>
              <a:noFill/>
            </a:ln>
          </p:spPr>
        </p:sp>
        <p:sp>
          <p:nvSpPr>
            <p:cNvPr id="584" name="Google Shape;584;p25"/>
            <p:cNvSpPr txBox="1"/>
            <p:nvPr/>
          </p:nvSpPr>
          <p:spPr>
            <a:xfrm>
              <a:off x="0" y="-38100"/>
              <a:ext cx="908533" cy="112225"/>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BAC3"/>
        </a:solidFill>
      </p:bgPr>
    </p:bg>
    <p:spTree>
      <p:nvGrpSpPr>
        <p:cNvPr id="588" name="Shape 588"/>
        <p:cNvGrpSpPr/>
        <p:nvPr/>
      </p:nvGrpSpPr>
      <p:grpSpPr>
        <a:xfrm>
          <a:off x="0" y="0"/>
          <a:ext cx="0" cy="0"/>
          <a:chOff x="0" y="0"/>
          <a:chExt cx="0" cy="0"/>
        </a:xfrm>
      </p:grpSpPr>
      <p:pic>
        <p:nvPicPr>
          <p:cNvPr id="589" name="Google Shape;589;p26"/>
          <p:cNvPicPr preferRelativeResize="0"/>
          <p:nvPr/>
        </p:nvPicPr>
        <p:blipFill>
          <a:blip r:embed="rId3">
            <a:alphaModFix/>
          </a:blip>
          <a:stretch>
            <a:fillRect/>
          </a:stretch>
        </p:blipFill>
        <p:spPr>
          <a:xfrm>
            <a:off x="5114919" y="0"/>
            <a:ext cx="4028263" cy="5143501"/>
          </a:xfrm>
          <a:prstGeom prst="rect">
            <a:avLst/>
          </a:prstGeom>
          <a:noFill/>
          <a:ln>
            <a:noFill/>
          </a:ln>
        </p:spPr>
      </p:pic>
      <p:grpSp>
        <p:nvGrpSpPr>
          <p:cNvPr id="590" name="Google Shape;590;p26"/>
          <p:cNvGrpSpPr/>
          <p:nvPr/>
        </p:nvGrpSpPr>
        <p:grpSpPr>
          <a:xfrm>
            <a:off x="384642" y="1382002"/>
            <a:ext cx="4318088" cy="2598923"/>
            <a:chOff x="0" y="47625"/>
            <a:chExt cx="11514900" cy="6930462"/>
          </a:xfrm>
        </p:grpSpPr>
        <p:sp>
          <p:nvSpPr>
            <p:cNvPr id="591" name="Google Shape;591;p26"/>
            <p:cNvSpPr txBox="1"/>
            <p:nvPr/>
          </p:nvSpPr>
          <p:spPr>
            <a:xfrm>
              <a:off x="0" y="47625"/>
              <a:ext cx="11514900" cy="529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300" u="none" cap="none" strike="noStrike">
                  <a:solidFill>
                    <a:srgbClr val="FFFFFF"/>
                  </a:solidFill>
                  <a:latin typeface="Amaranth"/>
                  <a:ea typeface="Amaranth"/>
                  <a:cs typeface="Amaranth"/>
                  <a:sym typeface="Amaranth"/>
                </a:rPr>
                <a:t>Write an original statement or inspiring quote</a:t>
              </a:r>
              <a:endParaRPr sz="700"/>
            </a:p>
          </p:txBody>
        </p:sp>
        <p:sp>
          <p:nvSpPr>
            <p:cNvPr id="592" name="Google Shape;592;p26"/>
            <p:cNvSpPr txBox="1"/>
            <p:nvPr/>
          </p:nvSpPr>
          <p:spPr>
            <a:xfrm>
              <a:off x="1920251" y="6007287"/>
              <a:ext cx="7674600" cy="970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 Include a credit, citation,</a:t>
              </a:r>
              <a:endParaRPr sz="700"/>
            </a:p>
            <a:p>
              <a:pPr indent="0" lvl="1" marL="0" marR="0" rtl="0" algn="ctr">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or supporting message</a:t>
              </a:r>
              <a:endParaRPr sz="700"/>
            </a:p>
          </p:txBody>
        </p:sp>
      </p:grpSp>
      <p:grpSp>
        <p:nvGrpSpPr>
          <p:cNvPr id="593" name="Google Shape;593;p26"/>
          <p:cNvGrpSpPr/>
          <p:nvPr/>
        </p:nvGrpSpPr>
        <p:grpSpPr>
          <a:xfrm rot="5400000">
            <a:off x="2515887" y="-2515887"/>
            <a:ext cx="198024" cy="5229798"/>
            <a:chOff x="0" y="-38100"/>
            <a:chExt cx="65204" cy="1722027"/>
          </a:xfrm>
        </p:grpSpPr>
        <p:sp>
          <p:nvSpPr>
            <p:cNvPr id="594" name="Google Shape;594;p26"/>
            <p:cNvSpPr/>
            <p:nvPr/>
          </p:nvSpPr>
          <p:spPr>
            <a:xfrm>
              <a:off x="0" y="0"/>
              <a:ext cx="65204" cy="1683927"/>
            </a:xfrm>
            <a:custGeom>
              <a:rect b="b" l="l" r="r" t="t"/>
              <a:pathLst>
                <a:path extrusionOk="0" h="1683927" w="65204">
                  <a:moveTo>
                    <a:pt x="0" y="0"/>
                  </a:moveTo>
                  <a:lnTo>
                    <a:pt x="65204" y="0"/>
                  </a:lnTo>
                  <a:lnTo>
                    <a:pt x="65204" y="1683927"/>
                  </a:lnTo>
                  <a:lnTo>
                    <a:pt x="0" y="1683927"/>
                  </a:lnTo>
                  <a:close/>
                </a:path>
              </a:pathLst>
            </a:custGeom>
            <a:solidFill>
              <a:srgbClr val="637D89"/>
            </a:solidFill>
            <a:ln>
              <a:noFill/>
            </a:ln>
          </p:spPr>
        </p:sp>
        <p:sp>
          <p:nvSpPr>
            <p:cNvPr id="595" name="Google Shape;595;p26"/>
            <p:cNvSpPr txBox="1"/>
            <p:nvPr/>
          </p:nvSpPr>
          <p:spPr>
            <a:xfrm>
              <a:off x="0" y="-38100"/>
              <a:ext cx="65204" cy="172202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96" name="Google Shape;596;p26"/>
          <p:cNvGrpSpPr/>
          <p:nvPr/>
        </p:nvGrpSpPr>
        <p:grpSpPr>
          <a:xfrm rot="5400000">
            <a:off x="7087887" y="2971678"/>
            <a:ext cx="198024" cy="4145621"/>
            <a:chOff x="0" y="-38100"/>
            <a:chExt cx="65204" cy="1365038"/>
          </a:xfrm>
        </p:grpSpPr>
        <p:sp>
          <p:nvSpPr>
            <p:cNvPr id="597" name="Google Shape;597;p26"/>
            <p:cNvSpPr/>
            <p:nvPr/>
          </p:nvSpPr>
          <p:spPr>
            <a:xfrm>
              <a:off x="0" y="0"/>
              <a:ext cx="65204" cy="1326938"/>
            </a:xfrm>
            <a:custGeom>
              <a:rect b="b" l="l" r="r" t="t"/>
              <a:pathLst>
                <a:path extrusionOk="0" h="1326938" w="65204">
                  <a:moveTo>
                    <a:pt x="0" y="0"/>
                  </a:moveTo>
                  <a:lnTo>
                    <a:pt x="65204" y="0"/>
                  </a:lnTo>
                  <a:lnTo>
                    <a:pt x="65204" y="1326938"/>
                  </a:lnTo>
                  <a:lnTo>
                    <a:pt x="0" y="1326938"/>
                  </a:lnTo>
                  <a:close/>
                </a:path>
              </a:pathLst>
            </a:custGeom>
            <a:solidFill>
              <a:srgbClr val="637D89"/>
            </a:solidFill>
            <a:ln>
              <a:noFill/>
            </a:ln>
          </p:spPr>
        </p:sp>
        <p:sp>
          <p:nvSpPr>
            <p:cNvPr id="598" name="Google Shape;598;p26"/>
            <p:cNvSpPr txBox="1"/>
            <p:nvPr/>
          </p:nvSpPr>
          <p:spPr>
            <a:xfrm>
              <a:off x="0" y="-38100"/>
              <a:ext cx="65204" cy="136503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BAC3"/>
        </a:solidFill>
      </p:bgPr>
    </p:bg>
    <p:spTree>
      <p:nvGrpSpPr>
        <p:cNvPr id="602" name="Shape 602"/>
        <p:cNvGrpSpPr/>
        <p:nvPr/>
      </p:nvGrpSpPr>
      <p:grpSpPr>
        <a:xfrm>
          <a:off x="0" y="0"/>
          <a:ext cx="0" cy="0"/>
          <a:chOff x="0" y="0"/>
          <a:chExt cx="0" cy="0"/>
        </a:xfrm>
      </p:grpSpPr>
      <p:sp>
        <p:nvSpPr>
          <p:cNvPr id="603" name="Google Shape;603;p27"/>
          <p:cNvSpPr txBox="1"/>
          <p:nvPr/>
        </p:nvSpPr>
        <p:spPr>
          <a:xfrm>
            <a:off x="328558" y="511399"/>
            <a:ext cx="1725300" cy="9852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 sz="3200" u="none" cap="none" strike="noStrike">
                <a:solidFill>
                  <a:srgbClr val="FFFFFF"/>
                </a:solidFill>
                <a:latin typeface="Amaranth"/>
                <a:ea typeface="Amaranth"/>
                <a:cs typeface="Amaranth"/>
                <a:sym typeface="Amaranth"/>
              </a:rPr>
              <a:t>Resource </a:t>
            </a:r>
            <a:endParaRPr sz="700"/>
          </a:p>
          <a:p>
            <a:pPr indent="0" lvl="0" marL="0" marR="0" rtl="0" algn="just">
              <a:lnSpc>
                <a:spcPct val="100000"/>
              </a:lnSpc>
              <a:spcBef>
                <a:spcPts val="0"/>
              </a:spcBef>
              <a:spcAft>
                <a:spcPts val="0"/>
              </a:spcAft>
              <a:buNone/>
            </a:pPr>
            <a:r>
              <a:rPr b="1" i="0" lang="en" sz="3200" u="none" cap="none" strike="noStrike">
                <a:solidFill>
                  <a:srgbClr val="FFFFFF"/>
                </a:solidFill>
                <a:latin typeface="Amaranth"/>
                <a:ea typeface="Amaranth"/>
                <a:cs typeface="Amaranth"/>
                <a:sym typeface="Amaranth"/>
              </a:rPr>
              <a:t>Page</a:t>
            </a:r>
            <a:endParaRPr sz="700"/>
          </a:p>
        </p:txBody>
      </p:sp>
      <p:sp>
        <p:nvSpPr>
          <p:cNvPr id="604" name="Google Shape;604;p27"/>
          <p:cNvSpPr txBox="1"/>
          <p:nvPr/>
        </p:nvSpPr>
        <p:spPr>
          <a:xfrm>
            <a:off x="328558" y="1695736"/>
            <a:ext cx="1977000" cy="363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Use these design resources in your Canva Presentation.</a:t>
            </a:r>
            <a:endParaRPr sz="700"/>
          </a:p>
        </p:txBody>
      </p:sp>
      <p:sp>
        <p:nvSpPr>
          <p:cNvPr id="605" name="Google Shape;605;p27"/>
          <p:cNvSpPr txBox="1"/>
          <p:nvPr/>
        </p:nvSpPr>
        <p:spPr>
          <a:xfrm>
            <a:off x="328558" y="2323179"/>
            <a:ext cx="1798500" cy="363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This presentation template uses the following free fonts:</a:t>
            </a:r>
            <a:endParaRPr sz="700"/>
          </a:p>
        </p:txBody>
      </p:sp>
      <p:sp>
        <p:nvSpPr>
          <p:cNvPr id="606" name="Google Shape;606;p27"/>
          <p:cNvSpPr txBox="1"/>
          <p:nvPr/>
        </p:nvSpPr>
        <p:spPr>
          <a:xfrm>
            <a:off x="328558" y="2950623"/>
            <a:ext cx="2224800" cy="558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Titles: Amaranth Bold</a:t>
            </a:r>
            <a:endParaRPr sz="700"/>
          </a:p>
          <a:p>
            <a:pPr indent="0" lvl="1" marL="0" marR="0" rtl="0" algn="l">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Headers: Caveat Brush</a:t>
            </a:r>
            <a:endParaRPr sz="700"/>
          </a:p>
          <a:p>
            <a:pPr indent="0" lvl="1" marL="0" marR="0" rtl="0" algn="l">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Body Copy: Amaranth</a:t>
            </a:r>
            <a:endParaRPr sz="700"/>
          </a:p>
        </p:txBody>
      </p:sp>
      <p:sp>
        <p:nvSpPr>
          <p:cNvPr id="607" name="Google Shape;607;p27"/>
          <p:cNvSpPr txBox="1"/>
          <p:nvPr/>
        </p:nvSpPr>
        <p:spPr>
          <a:xfrm>
            <a:off x="328558" y="3754279"/>
            <a:ext cx="1909800" cy="9483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You can find these fonts online too. Happy designing! </a:t>
            </a:r>
            <a:endParaRPr sz="700"/>
          </a:p>
          <a:p>
            <a:pPr indent="0" lvl="1" marL="0" marR="0" rtl="0" algn="l">
              <a:lnSpc>
                <a:spcPct val="115000"/>
              </a:lnSpc>
              <a:spcBef>
                <a:spcPts val="0"/>
              </a:spcBef>
              <a:spcAft>
                <a:spcPts val="0"/>
              </a:spcAft>
              <a:buNone/>
            </a:pPr>
            <a:r>
              <a:t/>
            </a:r>
            <a:endParaRPr b="0" i="0" sz="1100" u="none" cap="none" strike="noStrike">
              <a:solidFill>
                <a:srgbClr val="FFFDFC"/>
              </a:solidFill>
              <a:latin typeface="Amaranth"/>
              <a:ea typeface="Amaranth"/>
              <a:cs typeface="Amaranth"/>
              <a:sym typeface="Amaranth"/>
            </a:endParaRPr>
          </a:p>
          <a:p>
            <a:pPr indent="0" lvl="1" marL="0" marR="0" rtl="0" algn="l">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Don't forget to delete this page before presenting. </a:t>
            </a:r>
            <a:endParaRPr sz="700"/>
          </a:p>
        </p:txBody>
      </p:sp>
      <p:sp>
        <p:nvSpPr>
          <p:cNvPr id="608" name="Google Shape;608;p27"/>
          <p:cNvSpPr/>
          <p:nvPr/>
        </p:nvSpPr>
        <p:spPr>
          <a:xfrm>
            <a:off x="3023394" y="492350"/>
            <a:ext cx="514032" cy="442068"/>
          </a:xfrm>
          <a:custGeom>
            <a:rect b="b" l="l" r="r" t="t"/>
            <a:pathLst>
              <a:path extrusionOk="0" h="884135" w="1028064">
                <a:moveTo>
                  <a:pt x="0" y="0"/>
                </a:moveTo>
                <a:lnTo>
                  <a:pt x="1028064" y="0"/>
                </a:lnTo>
                <a:lnTo>
                  <a:pt x="1028064" y="884135"/>
                </a:lnTo>
                <a:lnTo>
                  <a:pt x="0" y="884135"/>
                </a:lnTo>
                <a:lnTo>
                  <a:pt x="0" y="0"/>
                </a:lnTo>
                <a:close/>
              </a:path>
            </a:pathLst>
          </a:custGeom>
          <a:blipFill rotWithShape="1">
            <a:blip r:embed="rId3">
              <a:alphaModFix/>
            </a:blip>
            <a:stretch>
              <a:fillRect b="0" l="0" r="0" t="0"/>
            </a:stretch>
          </a:blipFill>
          <a:ln>
            <a:noFill/>
          </a:ln>
        </p:spPr>
      </p:sp>
      <p:sp>
        <p:nvSpPr>
          <p:cNvPr id="609" name="Google Shape;609;p27"/>
          <p:cNvSpPr/>
          <p:nvPr/>
        </p:nvSpPr>
        <p:spPr>
          <a:xfrm>
            <a:off x="8269246" y="492350"/>
            <a:ext cx="365343" cy="504871"/>
          </a:xfrm>
          <a:custGeom>
            <a:rect b="b" l="l" r="r" t="t"/>
            <a:pathLst>
              <a:path extrusionOk="0" h="1009743" w="730687">
                <a:moveTo>
                  <a:pt x="0" y="0"/>
                </a:moveTo>
                <a:lnTo>
                  <a:pt x="730687" y="0"/>
                </a:lnTo>
                <a:lnTo>
                  <a:pt x="730687" y="1009743"/>
                </a:lnTo>
                <a:lnTo>
                  <a:pt x="0" y="1009743"/>
                </a:lnTo>
                <a:lnTo>
                  <a:pt x="0" y="0"/>
                </a:lnTo>
                <a:close/>
              </a:path>
            </a:pathLst>
          </a:custGeom>
          <a:blipFill rotWithShape="1">
            <a:blip r:embed="rId4">
              <a:alphaModFix/>
            </a:blip>
            <a:stretch>
              <a:fillRect b="0" l="0" r="0" t="0"/>
            </a:stretch>
          </a:blipFill>
          <a:ln>
            <a:noFill/>
          </a:ln>
        </p:spPr>
      </p:sp>
      <p:sp>
        <p:nvSpPr>
          <p:cNvPr id="610" name="Google Shape;610;p27"/>
          <p:cNvSpPr/>
          <p:nvPr/>
        </p:nvSpPr>
        <p:spPr>
          <a:xfrm>
            <a:off x="7679255" y="519244"/>
            <a:ext cx="300995" cy="451083"/>
          </a:xfrm>
          <a:custGeom>
            <a:rect b="b" l="l" r="r" t="t"/>
            <a:pathLst>
              <a:path extrusionOk="0" h="902165" w="601990">
                <a:moveTo>
                  <a:pt x="0" y="0"/>
                </a:moveTo>
                <a:lnTo>
                  <a:pt x="601990" y="0"/>
                </a:lnTo>
                <a:lnTo>
                  <a:pt x="601990" y="902165"/>
                </a:lnTo>
                <a:lnTo>
                  <a:pt x="0" y="902165"/>
                </a:lnTo>
                <a:lnTo>
                  <a:pt x="0" y="0"/>
                </a:lnTo>
                <a:close/>
              </a:path>
            </a:pathLst>
          </a:custGeom>
          <a:blipFill rotWithShape="1">
            <a:blip r:embed="rId5">
              <a:alphaModFix/>
            </a:blip>
            <a:stretch>
              <a:fillRect b="0" l="0" r="0" t="0"/>
            </a:stretch>
          </a:blipFill>
          <a:ln>
            <a:noFill/>
          </a:ln>
        </p:spPr>
      </p:sp>
      <p:sp>
        <p:nvSpPr>
          <p:cNvPr id="611" name="Google Shape;611;p27"/>
          <p:cNvSpPr/>
          <p:nvPr/>
        </p:nvSpPr>
        <p:spPr>
          <a:xfrm>
            <a:off x="6893741" y="519244"/>
            <a:ext cx="499186" cy="451083"/>
          </a:xfrm>
          <a:custGeom>
            <a:rect b="b" l="l" r="r" t="t"/>
            <a:pathLst>
              <a:path extrusionOk="0" h="902165" w="998372">
                <a:moveTo>
                  <a:pt x="0" y="0"/>
                </a:moveTo>
                <a:lnTo>
                  <a:pt x="998372" y="0"/>
                </a:lnTo>
                <a:lnTo>
                  <a:pt x="998372" y="902165"/>
                </a:lnTo>
                <a:lnTo>
                  <a:pt x="0" y="902165"/>
                </a:lnTo>
                <a:lnTo>
                  <a:pt x="0" y="0"/>
                </a:lnTo>
                <a:close/>
              </a:path>
            </a:pathLst>
          </a:custGeom>
          <a:blipFill rotWithShape="1">
            <a:blip r:embed="rId6">
              <a:alphaModFix/>
            </a:blip>
            <a:stretch>
              <a:fillRect b="0" l="0" r="0" t="0"/>
            </a:stretch>
          </a:blipFill>
          <a:ln>
            <a:noFill/>
          </a:ln>
        </p:spPr>
      </p:sp>
      <p:sp>
        <p:nvSpPr>
          <p:cNvPr id="612" name="Google Shape;612;p27"/>
          <p:cNvSpPr/>
          <p:nvPr/>
        </p:nvSpPr>
        <p:spPr>
          <a:xfrm>
            <a:off x="6156330" y="519244"/>
            <a:ext cx="451082" cy="451083"/>
          </a:xfrm>
          <a:custGeom>
            <a:rect b="b" l="l" r="r" t="t"/>
            <a:pathLst>
              <a:path extrusionOk="0" h="902165" w="902165">
                <a:moveTo>
                  <a:pt x="0" y="0"/>
                </a:moveTo>
                <a:lnTo>
                  <a:pt x="902165" y="0"/>
                </a:lnTo>
                <a:lnTo>
                  <a:pt x="902165" y="902165"/>
                </a:lnTo>
                <a:lnTo>
                  <a:pt x="0" y="902165"/>
                </a:lnTo>
                <a:lnTo>
                  <a:pt x="0" y="0"/>
                </a:lnTo>
                <a:close/>
              </a:path>
            </a:pathLst>
          </a:custGeom>
          <a:blipFill rotWithShape="1">
            <a:blip r:embed="rId7">
              <a:alphaModFix/>
            </a:blip>
            <a:stretch>
              <a:fillRect b="0" l="0" r="0" t="0"/>
            </a:stretch>
          </a:blipFill>
          <a:ln>
            <a:noFill/>
          </a:ln>
        </p:spPr>
      </p:sp>
      <p:sp>
        <p:nvSpPr>
          <p:cNvPr id="613" name="Google Shape;613;p27"/>
          <p:cNvSpPr/>
          <p:nvPr/>
        </p:nvSpPr>
        <p:spPr>
          <a:xfrm>
            <a:off x="5252857" y="523751"/>
            <a:ext cx="617144" cy="379263"/>
          </a:xfrm>
          <a:custGeom>
            <a:rect b="b" l="l" r="r" t="t"/>
            <a:pathLst>
              <a:path extrusionOk="0" h="758526" w="1234288">
                <a:moveTo>
                  <a:pt x="0" y="0"/>
                </a:moveTo>
                <a:lnTo>
                  <a:pt x="1234289" y="0"/>
                </a:lnTo>
                <a:lnTo>
                  <a:pt x="1234289" y="758527"/>
                </a:lnTo>
                <a:lnTo>
                  <a:pt x="0" y="758527"/>
                </a:lnTo>
                <a:lnTo>
                  <a:pt x="0" y="0"/>
                </a:lnTo>
                <a:close/>
              </a:path>
            </a:pathLst>
          </a:custGeom>
          <a:blipFill rotWithShape="1">
            <a:blip r:embed="rId8">
              <a:alphaModFix/>
            </a:blip>
            <a:stretch>
              <a:fillRect b="0" l="0" r="0" t="0"/>
            </a:stretch>
          </a:blipFill>
          <a:ln>
            <a:noFill/>
          </a:ln>
        </p:spPr>
      </p:sp>
      <p:sp>
        <p:nvSpPr>
          <p:cNvPr id="614" name="Google Shape;614;p27"/>
          <p:cNvSpPr/>
          <p:nvPr/>
        </p:nvSpPr>
        <p:spPr>
          <a:xfrm>
            <a:off x="3823754" y="492350"/>
            <a:ext cx="504872" cy="504871"/>
          </a:xfrm>
          <a:custGeom>
            <a:rect b="b" l="l" r="r" t="t"/>
            <a:pathLst>
              <a:path extrusionOk="0" h="1009743" w="1009743">
                <a:moveTo>
                  <a:pt x="0" y="0"/>
                </a:moveTo>
                <a:lnTo>
                  <a:pt x="1009743" y="0"/>
                </a:lnTo>
                <a:lnTo>
                  <a:pt x="1009743" y="1009743"/>
                </a:lnTo>
                <a:lnTo>
                  <a:pt x="0" y="1009743"/>
                </a:lnTo>
                <a:lnTo>
                  <a:pt x="0" y="0"/>
                </a:lnTo>
                <a:close/>
              </a:path>
            </a:pathLst>
          </a:custGeom>
          <a:blipFill rotWithShape="1">
            <a:blip r:embed="rId9">
              <a:alphaModFix/>
            </a:blip>
            <a:stretch>
              <a:fillRect b="0" l="0" r="0" t="0"/>
            </a:stretch>
          </a:blipFill>
          <a:ln>
            <a:noFill/>
          </a:ln>
        </p:spPr>
      </p:sp>
      <p:sp>
        <p:nvSpPr>
          <p:cNvPr id="615" name="Google Shape;615;p27"/>
          <p:cNvSpPr/>
          <p:nvPr/>
        </p:nvSpPr>
        <p:spPr>
          <a:xfrm>
            <a:off x="4614954" y="492350"/>
            <a:ext cx="351574" cy="504871"/>
          </a:xfrm>
          <a:custGeom>
            <a:rect b="b" l="l" r="r" t="t"/>
            <a:pathLst>
              <a:path extrusionOk="0" h="1009743" w="703148">
                <a:moveTo>
                  <a:pt x="0" y="0"/>
                </a:moveTo>
                <a:lnTo>
                  <a:pt x="703149" y="0"/>
                </a:lnTo>
                <a:lnTo>
                  <a:pt x="703149" y="1009743"/>
                </a:lnTo>
                <a:lnTo>
                  <a:pt x="0" y="1009743"/>
                </a:lnTo>
                <a:lnTo>
                  <a:pt x="0" y="0"/>
                </a:lnTo>
                <a:close/>
              </a:path>
            </a:pathLst>
          </a:custGeom>
          <a:blipFill rotWithShape="1">
            <a:blip r:embed="rId10">
              <a:alphaModFix/>
            </a:blip>
            <a:stretch>
              <a:fillRect b="0" l="0" r="0" t="0"/>
            </a:stretch>
          </a:blipFill>
          <a:ln>
            <a:noFill/>
          </a:ln>
        </p:spPr>
      </p:sp>
      <p:sp>
        <p:nvSpPr>
          <p:cNvPr id="616" name="Google Shape;616;p27"/>
          <p:cNvSpPr/>
          <p:nvPr/>
        </p:nvSpPr>
        <p:spPr>
          <a:xfrm>
            <a:off x="6632687" y="1431968"/>
            <a:ext cx="443369" cy="504872"/>
          </a:xfrm>
          <a:custGeom>
            <a:rect b="b" l="l" r="r" t="t"/>
            <a:pathLst>
              <a:path extrusionOk="0" h="1009743" w="886738">
                <a:moveTo>
                  <a:pt x="0" y="0"/>
                </a:moveTo>
                <a:lnTo>
                  <a:pt x="886738" y="0"/>
                </a:lnTo>
                <a:lnTo>
                  <a:pt x="886738" y="1009743"/>
                </a:lnTo>
                <a:lnTo>
                  <a:pt x="0" y="1009743"/>
                </a:lnTo>
                <a:lnTo>
                  <a:pt x="0" y="0"/>
                </a:lnTo>
                <a:close/>
              </a:path>
            </a:pathLst>
          </a:custGeom>
          <a:blipFill rotWithShape="1">
            <a:blip r:embed="rId11">
              <a:alphaModFix/>
            </a:blip>
            <a:stretch>
              <a:fillRect b="0" l="0" r="0" t="0"/>
            </a:stretch>
          </a:blipFill>
          <a:ln>
            <a:noFill/>
          </a:ln>
        </p:spPr>
      </p:sp>
      <p:sp>
        <p:nvSpPr>
          <p:cNvPr id="617" name="Google Shape;617;p27"/>
          <p:cNvSpPr/>
          <p:nvPr/>
        </p:nvSpPr>
        <p:spPr>
          <a:xfrm>
            <a:off x="8097345" y="1523568"/>
            <a:ext cx="585364" cy="348026"/>
          </a:xfrm>
          <a:custGeom>
            <a:rect b="b" l="l" r="r" t="t"/>
            <a:pathLst>
              <a:path extrusionOk="0" h="696051" w="1170728">
                <a:moveTo>
                  <a:pt x="0" y="0"/>
                </a:moveTo>
                <a:lnTo>
                  <a:pt x="1170728" y="0"/>
                </a:lnTo>
                <a:lnTo>
                  <a:pt x="1170728" y="696051"/>
                </a:lnTo>
                <a:lnTo>
                  <a:pt x="0" y="696051"/>
                </a:lnTo>
                <a:lnTo>
                  <a:pt x="0" y="0"/>
                </a:lnTo>
                <a:close/>
              </a:path>
            </a:pathLst>
          </a:custGeom>
          <a:blipFill rotWithShape="1">
            <a:blip r:embed="rId12">
              <a:alphaModFix/>
            </a:blip>
            <a:stretch>
              <a:fillRect b="0" l="0" r="0" t="0"/>
            </a:stretch>
          </a:blipFill>
          <a:ln>
            <a:noFill/>
          </a:ln>
        </p:spPr>
      </p:sp>
      <p:sp>
        <p:nvSpPr>
          <p:cNvPr id="618" name="Google Shape;618;p27"/>
          <p:cNvSpPr/>
          <p:nvPr/>
        </p:nvSpPr>
        <p:spPr>
          <a:xfrm>
            <a:off x="3721980" y="1458862"/>
            <a:ext cx="451082" cy="451082"/>
          </a:xfrm>
          <a:custGeom>
            <a:rect b="b" l="l" r="r" t="t"/>
            <a:pathLst>
              <a:path extrusionOk="0" h="902165" w="902165">
                <a:moveTo>
                  <a:pt x="0" y="0"/>
                </a:moveTo>
                <a:lnTo>
                  <a:pt x="902165" y="0"/>
                </a:lnTo>
                <a:lnTo>
                  <a:pt x="902165" y="902166"/>
                </a:lnTo>
                <a:lnTo>
                  <a:pt x="0" y="902166"/>
                </a:lnTo>
                <a:lnTo>
                  <a:pt x="0" y="0"/>
                </a:lnTo>
                <a:close/>
              </a:path>
            </a:pathLst>
          </a:custGeom>
          <a:blipFill rotWithShape="1">
            <a:blip r:embed="rId13">
              <a:alphaModFix/>
            </a:blip>
            <a:stretch>
              <a:fillRect b="0" l="0" r="0" t="0"/>
            </a:stretch>
          </a:blipFill>
          <a:ln>
            <a:noFill/>
          </a:ln>
        </p:spPr>
      </p:sp>
      <p:sp>
        <p:nvSpPr>
          <p:cNvPr id="619" name="Google Shape;619;p27"/>
          <p:cNvSpPr/>
          <p:nvPr/>
        </p:nvSpPr>
        <p:spPr>
          <a:xfrm>
            <a:off x="3023394" y="1458862"/>
            <a:ext cx="451083" cy="451082"/>
          </a:xfrm>
          <a:custGeom>
            <a:rect b="b" l="l" r="r" t="t"/>
            <a:pathLst>
              <a:path extrusionOk="0" h="902165" w="902165">
                <a:moveTo>
                  <a:pt x="0" y="0"/>
                </a:moveTo>
                <a:lnTo>
                  <a:pt x="902165" y="0"/>
                </a:lnTo>
                <a:lnTo>
                  <a:pt x="902165" y="902166"/>
                </a:lnTo>
                <a:lnTo>
                  <a:pt x="0" y="902166"/>
                </a:lnTo>
                <a:lnTo>
                  <a:pt x="0" y="0"/>
                </a:lnTo>
                <a:close/>
              </a:path>
            </a:pathLst>
          </a:custGeom>
          <a:blipFill rotWithShape="1">
            <a:blip r:embed="rId14">
              <a:alphaModFix/>
            </a:blip>
            <a:stretch>
              <a:fillRect b="0" l="0" r="0" t="0"/>
            </a:stretch>
          </a:blipFill>
          <a:ln>
            <a:noFill/>
          </a:ln>
        </p:spPr>
      </p:sp>
      <p:sp>
        <p:nvSpPr>
          <p:cNvPr id="620" name="Google Shape;620;p27"/>
          <p:cNvSpPr/>
          <p:nvPr/>
        </p:nvSpPr>
        <p:spPr>
          <a:xfrm>
            <a:off x="5862730" y="1445485"/>
            <a:ext cx="500590" cy="477837"/>
          </a:xfrm>
          <a:custGeom>
            <a:rect b="b" l="l" r="r" t="t"/>
            <a:pathLst>
              <a:path extrusionOk="0" h="955673" w="1001181">
                <a:moveTo>
                  <a:pt x="0" y="0"/>
                </a:moveTo>
                <a:lnTo>
                  <a:pt x="1001181" y="0"/>
                </a:lnTo>
                <a:lnTo>
                  <a:pt x="1001181" y="955672"/>
                </a:lnTo>
                <a:lnTo>
                  <a:pt x="0" y="955672"/>
                </a:lnTo>
                <a:lnTo>
                  <a:pt x="0" y="0"/>
                </a:lnTo>
                <a:close/>
              </a:path>
            </a:pathLst>
          </a:custGeom>
          <a:blipFill rotWithShape="1">
            <a:blip r:embed="rId15">
              <a:alphaModFix/>
            </a:blip>
            <a:stretch>
              <a:fillRect b="0" l="0" r="0" t="0"/>
            </a:stretch>
          </a:blipFill>
          <a:ln>
            <a:noFill/>
          </a:ln>
        </p:spPr>
      </p:sp>
      <p:sp>
        <p:nvSpPr>
          <p:cNvPr id="621" name="Google Shape;621;p27"/>
          <p:cNvSpPr/>
          <p:nvPr/>
        </p:nvSpPr>
        <p:spPr>
          <a:xfrm>
            <a:off x="4430767" y="1431968"/>
            <a:ext cx="501200" cy="504872"/>
          </a:xfrm>
          <a:custGeom>
            <a:rect b="b" l="l" r="r" t="t"/>
            <a:pathLst>
              <a:path extrusionOk="0" h="1009743" w="1002399">
                <a:moveTo>
                  <a:pt x="0" y="0"/>
                </a:moveTo>
                <a:lnTo>
                  <a:pt x="1002400" y="0"/>
                </a:lnTo>
                <a:lnTo>
                  <a:pt x="1002400" y="1009743"/>
                </a:lnTo>
                <a:lnTo>
                  <a:pt x="0" y="1009743"/>
                </a:lnTo>
                <a:lnTo>
                  <a:pt x="0" y="0"/>
                </a:lnTo>
                <a:close/>
              </a:path>
            </a:pathLst>
          </a:custGeom>
          <a:blipFill rotWithShape="1">
            <a:blip r:embed="rId16">
              <a:alphaModFix/>
            </a:blip>
            <a:stretch>
              <a:fillRect b="0" l="0" r="0" t="0"/>
            </a:stretch>
          </a:blipFill>
          <a:ln>
            <a:noFill/>
          </a:ln>
        </p:spPr>
      </p:sp>
      <p:sp>
        <p:nvSpPr>
          <p:cNvPr id="622" name="Google Shape;622;p27"/>
          <p:cNvSpPr/>
          <p:nvPr/>
        </p:nvSpPr>
        <p:spPr>
          <a:xfrm>
            <a:off x="5184571" y="1427008"/>
            <a:ext cx="418062" cy="509832"/>
          </a:xfrm>
          <a:custGeom>
            <a:rect b="b" l="l" r="r" t="t"/>
            <a:pathLst>
              <a:path extrusionOk="0" h="1019664" w="836124">
                <a:moveTo>
                  <a:pt x="0" y="0"/>
                </a:moveTo>
                <a:lnTo>
                  <a:pt x="836124" y="0"/>
                </a:lnTo>
                <a:lnTo>
                  <a:pt x="836124" y="1019663"/>
                </a:lnTo>
                <a:lnTo>
                  <a:pt x="0" y="1019663"/>
                </a:lnTo>
                <a:lnTo>
                  <a:pt x="0" y="0"/>
                </a:lnTo>
                <a:close/>
              </a:path>
            </a:pathLst>
          </a:custGeom>
          <a:blipFill rotWithShape="1">
            <a:blip r:embed="rId17">
              <a:alphaModFix/>
            </a:blip>
            <a:stretch>
              <a:fillRect b="0" l="0" r="0" t="0"/>
            </a:stretch>
          </a:blipFill>
          <a:ln>
            <a:noFill/>
          </a:ln>
        </p:spPr>
      </p:sp>
      <p:sp>
        <p:nvSpPr>
          <p:cNvPr id="623" name="Google Shape;623;p27"/>
          <p:cNvSpPr/>
          <p:nvPr/>
        </p:nvSpPr>
        <p:spPr>
          <a:xfrm>
            <a:off x="7357295" y="1458862"/>
            <a:ext cx="474833" cy="477437"/>
          </a:xfrm>
          <a:custGeom>
            <a:rect b="b" l="l" r="r" t="t"/>
            <a:pathLst>
              <a:path extrusionOk="0" h="954874" w="949666">
                <a:moveTo>
                  <a:pt x="0" y="0"/>
                </a:moveTo>
                <a:lnTo>
                  <a:pt x="949666" y="0"/>
                </a:lnTo>
                <a:lnTo>
                  <a:pt x="949666" y="954875"/>
                </a:lnTo>
                <a:lnTo>
                  <a:pt x="0" y="954875"/>
                </a:lnTo>
                <a:lnTo>
                  <a:pt x="0" y="0"/>
                </a:lnTo>
                <a:close/>
              </a:path>
            </a:pathLst>
          </a:custGeom>
          <a:blipFill rotWithShape="1">
            <a:blip r:embed="rId18">
              <a:alphaModFix/>
            </a:blip>
            <a:stretch>
              <a:fillRect b="0" l="0" r="0" t="0"/>
            </a:stretch>
          </a:blipFill>
          <a:ln>
            <a:noFill/>
          </a:ln>
        </p:spPr>
      </p:sp>
      <p:sp>
        <p:nvSpPr>
          <p:cNvPr id="624" name="Google Shape;624;p27"/>
          <p:cNvSpPr/>
          <p:nvPr/>
        </p:nvSpPr>
        <p:spPr>
          <a:xfrm>
            <a:off x="7306542" y="2359810"/>
            <a:ext cx="407569" cy="504872"/>
          </a:xfrm>
          <a:custGeom>
            <a:rect b="b" l="l" r="r" t="t"/>
            <a:pathLst>
              <a:path extrusionOk="0" h="1009743" w="815138">
                <a:moveTo>
                  <a:pt x="0" y="0"/>
                </a:moveTo>
                <a:lnTo>
                  <a:pt x="815138" y="0"/>
                </a:lnTo>
                <a:lnTo>
                  <a:pt x="815138" y="1009743"/>
                </a:lnTo>
                <a:lnTo>
                  <a:pt x="0" y="1009743"/>
                </a:lnTo>
                <a:lnTo>
                  <a:pt x="0" y="0"/>
                </a:lnTo>
                <a:close/>
              </a:path>
            </a:pathLst>
          </a:custGeom>
          <a:blipFill rotWithShape="1">
            <a:blip r:embed="rId19">
              <a:alphaModFix/>
            </a:blip>
            <a:stretch>
              <a:fillRect b="0" l="0" r="0" t="0"/>
            </a:stretch>
          </a:blipFill>
          <a:ln>
            <a:noFill/>
          </a:ln>
        </p:spPr>
      </p:sp>
      <p:sp>
        <p:nvSpPr>
          <p:cNvPr id="625" name="Google Shape;625;p27"/>
          <p:cNvSpPr/>
          <p:nvPr/>
        </p:nvSpPr>
        <p:spPr>
          <a:xfrm>
            <a:off x="6428313" y="2359810"/>
            <a:ext cx="548773" cy="504872"/>
          </a:xfrm>
          <a:custGeom>
            <a:rect b="b" l="l" r="r" t="t"/>
            <a:pathLst>
              <a:path extrusionOk="0" h="1009743" w="1097547">
                <a:moveTo>
                  <a:pt x="0" y="0"/>
                </a:moveTo>
                <a:lnTo>
                  <a:pt x="1097547" y="0"/>
                </a:lnTo>
                <a:lnTo>
                  <a:pt x="1097547" y="1009743"/>
                </a:lnTo>
                <a:lnTo>
                  <a:pt x="0" y="1009743"/>
                </a:lnTo>
                <a:lnTo>
                  <a:pt x="0" y="0"/>
                </a:lnTo>
                <a:close/>
              </a:path>
            </a:pathLst>
          </a:custGeom>
          <a:blipFill rotWithShape="1">
            <a:blip r:embed="rId20">
              <a:alphaModFix/>
            </a:blip>
            <a:stretch>
              <a:fillRect b="0" l="0" r="0" t="0"/>
            </a:stretch>
          </a:blipFill>
          <a:ln>
            <a:noFill/>
          </a:ln>
        </p:spPr>
      </p:sp>
      <p:sp>
        <p:nvSpPr>
          <p:cNvPr id="626" name="Google Shape;626;p27"/>
          <p:cNvSpPr/>
          <p:nvPr/>
        </p:nvSpPr>
        <p:spPr>
          <a:xfrm>
            <a:off x="8077460" y="2474303"/>
            <a:ext cx="576958" cy="331489"/>
          </a:xfrm>
          <a:custGeom>
            <a:rect b="b" l="l" r="r" t="t"/>
            <a:pathLst>
              <a:path extrusionOk="0" h="662977" w="1153916">
                <a:moveTo>
                  <a:pt x="0" y="0"/>
                </a:moveTo>
                <a:lnTo>
                  <a:pt x="1153916" y="0"/>
                </a:lnTo>
                <a:lnTo>
                  <a:pt x="1153916" y="662977"/>
                </a:lnTo>
                <a:lnTo>
                  <a:pt x="0" y="662977"/>
                </a:lnTo>
                <a:lnTo>
                  <a:pt x="0" y="0"/>
                </a:lnTo>
                <a:close/>
              </a:path>
            </a:pathLst>
          </a:custGeom>
          <a:blipFill rotWithShape="1">
            <a:blip r:embed="rId21">
              <a:alphaModFix/>
            </a:blip>
            <a:stretch>
              <a:fillRect b="0" l="0" r="0" t="0"/>
            </a:stretch>
          </a:blipFill>
          <a:ln>
            <a:noFill/>
          </a:ln>
        </p:spPr>
      </p:sp>
      <p:sp>
        <p:nvSpPr>
          <p:cNvPr id="627" name="Google Shape;627;p27"/>
          <p:cNvSpPr/>
          <p:nvPr/>
        </p:nvSpPr>
        <p:spPr>
          <a:xfrm>
            <a:off x="4770752" y="2359810"/>
            <a:ext cx="504872" cy="504872"/>
          </a:xfrm>
          <a:custGeom>
            <a:rect b="b" l="l" r="r" t="t"/>
            <a:pathLst>
              <a:path extrusionOk="0" h="1009743" w="1009743">
                <a:moveTo>
                  <a:pt x="0" y="0"/>
                </a:moveTo>
                <a:lnTo>
                  <a:pt x="1009743" y="0"/>
                </a:lnTo>
                <a:lnTo>
                  <a:pt x="1009743" y="1009743"/>
                </a:lnTo>
                <a:lnTo>
                  <a:pt x="0" y="1009743"/>
                </a:lnTo>
                <a:lnTo>
                  <a:pt x="0" y="0"/>
                </a:lnTo>
                <a:close/>
              </a:path>
            </a:pathLst>
          </a:custGeom>
          <a:blipFill rotWithShape="1">
            <a:blip r:embed="rId22">
              <a:alphaModFix/>
            </a:blip>
            <a:stretch>
              <a:fillRect b="0" l="0" r="0" t="0"/>
            </a:stretch>
          </a:blipFill>
          <a:ln>
            <a:noFill/>
          </a:ln>
        </p:spPr>
      </p:sp>
      <p:sp>
        <p:nvSpPr>
          <p:cNvPr id="628" name="Google Shape;628;p27"/>
          <p:cNvSpPr/>
          <p:nvPr/>
        </p:nvSpPr>
        <p:spPr>
          <a:xfrm>
            <a:off x="3023394" y="2359810"/>
            <a:ext cx="587060" cy="504872"/>
          </a:xfrm>
          <a:custGeom>
            <a:rect b="b" l="l" r="r" t="t"/>
            <a:pathLst>
              <a:path extrusionOk="0" h="1009743" w="1174120">
                <a:moveTo>
                  <a:pt x="0" y="0"/>
                </a:moveTo>
                <a:lnTo>
                  <a:pt x="1174120" y="0"/>
                </a:lnTo>
                <a:lnTo>
                  <a:pt x="1174120" y="1009743"/>
                </a:lnTo>
                <a:lnTo>
                  <a:pt x="0" y="1009743"/>
                </a:lnTo>
                <a:lnTo>
                  <a:pt x="0" y="0"/>
                </a:lnTo>
                <a:close/>
              </a:path>
            </a:pathLst>
          </a:custGeom>
          <a:blipFill rotWithShape="1">
            <a:blip r:embed="rId23">
              <a:alphaModFix/>
            </a:blip>
            <a:stretch>
              <a:fillRect b="0" l="0" r="0" t="0"/>
            </a:stretch>
          </a:blipFill>
          <a:ln>
            <a:noFill/>
          </a:ln>
        </p:spPr>
      </p:sp>
      <p:sp>
        <p:nvSpPr>
          <p:cNvPr id="629" name="Google Shape;629;p27"/>
          <p:cNvSpPr/>
          <p:nvPr/>
        </p:nvSpPr>
        <p:spPr>
          <a:xfrm>
            <a:off x="5545396" y="2359810"/>
            <a:ext cx="503954" cy="504872"/>
          </a:xfrm>
          <a:custGeom>
            <a:rect b="b" l="l" r="r" t="t"/>
            <a:pathLst>
              <a:path extrusionOk="0" h="1009743" w="1007907">
                <a:moveTo>
                  <a:pt x="0" y="0"/>
                </a:moveTo>
                <a:lnTo>
                  <a:pt x="1007907" y="0"/>
                </a:lnTo>
                <a:lnTo>
                  <a:pt x="1007907" y="1009743"/>
                </a:lnTo>
                <a:lnTo>
                  <a:pt x="0" y="1009743"/>
                </a:lnTo>
                <a:lnTo>
                  <a:pt x="0" y="0"/>
                </a:lnTo>
                <a:close/>
              </a:path>
            </a:pathLst>
          </a:custGeom>
          <a:blipFill rotWithShape="1">
            <a:blip r:embed="rId24">
              <a:alphaModFix/>
            </a:blip>
            <a:stretch>
              <a:fillRect b="0" l="0" r="0" t="0"/>
            </a:stretch>
          </a:blipFill>
          <a:ln>
            <a:noFill/>
          </a:ln>
        </p:spPr>
      </p:sp>
      <p:sp>
        <p:nvSpPr>
          <p:cNvPr id="630" name="Google Shape;630;p27"/>
          <p:cNvSpPr/>
          <p:nvPr/>
        </p:nvSpPr>
        <p:spPr>
          <a:xfrm>
            <a:off x="3938168" y="2359810"/>
            <a:ext cx="504871" cy="504872"/>
          </a:xfrm>
          <a:custGeom>
            <a:rect b="b" l="l" r="r" t="t"/>
            <a:pathLst>
              <a:path extrusionOk="0" h="1009743" w="1009743">
                <a:moveTo>
                  <a:pt x="0" y="0"/>
                </a:moveTo>
                <a:lnTo>
                  <a:pt x="1009743" y="0"/>
                </a:lnTo>
                <a:lnTo>
                  <a:pt x="1009743" y="1009743"/>
                </a:lnTo>
                <a:lnTo>
                  <a:pt x="0" y="1009743"/>
                </a:lnTo>
                <a:lnTo>
                  <a:pt x="0" y="0"/>
                </a:lnTo>
                <a:close/>
              </a:path>
            </a:pathLst>
          </a:custGeom>
          <a:blipFill rotWithShape="1">
            <a:blip r:embed="rId25">
              <a:alphaModFix/>
            </a:blip>
            <a:stretch>
              <a:fillRect b="0" l="0" r="0" t="0"/>
            </a:stretch>
          </a:blipFill>
          <a:ln>
            <a:noFill/>
          </a:ln>
        </p:spPr>
      </p:sp>
      <p:sp>
        <p:nvSpPr>
          <p:cNvPr id="631" name="Google Shape;631;p27"/>
          <p:cNvSpPr/>
          <p:nvPr/>
        </p:nvSpPr>
        <p:spPr>
          <a:xfrm>
            <a:off x="6702485" y="3301530"/>
            <a:ext cx="553313" cy="436615"/>
          </a:xfrm>
          <a:custGeom>
            <a:rect b="b" l="l" r="r" t="t"/>
            <a:pathLst>
              <a:path extrusionOk="0" h="873229" w="1106626">
                <a:moveTo>
                  <a:pt x="0" y="0"/>
                </a:moveTo>
                <a:lnTo>
                  <a:pt x="1106627" y="0"/>
                </a:lnTo>
                <a:lnTo>
                  <a:pt x="1106627" y="873229"/>
                </a:lnTo>
                <a:lnTo>
                  <a:pt x="0" y="873229"/>
                </a:lnTo>
                <a:lnTo>
                  <a:pt x="0" y="0"/>
                </a:lnTo>
                <a:close/>
              </a:path>
            </a:pathLst>
          </a:custGeom>
          <a:blipFill rotWithShape="1">
            <a:blip r:embed="rId26">
              <a:alphaModFix/>
            </a:blip>
            <a:stretch>
              <a:fillRect b="0" l="0" r="0" t="0"/>
            </a:stretch>
          </a:blipFill>
          <a:ln>
            <a:noFill/>
          </a:ln>
        </p:spPr>
      </p:sp>
      <p:sp>
        <p:nvSpPr>
          <p:cNvPr id="632" name="Google Shape;632;p27"/>
          <p:cNvSpPr/>
          <p:nvPr/>
        </p:nvSpPr>
        <p:spPr>
          <a:xfrm>
            <a:off x="5854408" y="3322049"/>
            <a:ext cx="570640" cy="343422"/>
          </a:xfrm>
          <a:custGeom>
            <a:rect b="b" l="l" r="r" t="t"/>
            <a:pathLst>
              <a:path extrusionOk="0" h="686843" w="1141281">
                <a:moveTo>
                  <a:pt x="0" y="0"/>
                </a:moveTo>
                <a:lnTo>
                  <a:pt x="1141281" y="0"/>
                </a:lnTo>
                <a:lnTo>
                  <a:pt x="1141281" y="686843"/>
                </a:lnTo>
                <a:lnTo>
                  <a:pt x="0" y="686843"/>
                </a:lnTo>
                <a:lnTo>
                  <a:pt x="0" y="0"/>
                </a:lnTo>
                <a:close/>
              </a:path>
            </a:pathLst>
          </a:custGeom>
          <a:blipFill rotWithShape="1">
            <a:blip r:embed="rId27">
              <a:alphaModFix/>
            </a:blip>
            <a:stretch>
              <a:fillRect b="0" l="0" r="0" t="0"/>
            </a:stretch>
          </a:blipFill>
          <a:ln>
            <a:noFill/>
          </a:ln>
        </p:spPr>
      </p:sp>
      <p:sp>
        <p:nvSpPr>
          <p:cNvPr id="633" name="Google Shape;633;p27"/>
          <p:cNvSpPr/>
          <p:nvPr/>
        </p:nvSpPr>
        <p:spPr>
          <a:xfrm>
            <a:off x="4510855" y="3269590"/>
            <a:ext cx="469556" cy="500495"/>
          </a:xfrm>
          <a:custGeom>
            <a:rect b="b" l="l" r="r" t="t"/>
            <a:pathLst>
              <a:path extrusionOk="0" h="1000990" w="939111">
                <a:moveTo>
                  <a:pt x="0" y="0"/>
                </a:moveTo>
                <a:lnTo>
                  <a:pt x="939111" y="0"/>
                </a:lnTo>
                <a:lnTo>
                  <a:pt x="939111" y="1000989"/>
                </a:lnTo>
                <a:lnTo>
                  <a:pt x="0" y="1000989"/>
                </a:lnTo>
                <a:lnTo>
                  <a:pt x="0" y="0"/>
                </a:lnTo>
                <a:close/>
              </a:path>
            </a:pathLst>
          </a:custGeom>
          <a:blipFill rotWithShape="1">
            <a:blip r:embed="rId28">
              <a:alphaModFix/>
            </a:blip>
            <a:stretch>
              <a:fillRect b="0" l="0" r="0" t="0"/>
            </a:stretch>
          </a:blipFill>
          <a:ln>
            <a:noFill/>
          </a:ln>
        </p:spPr>
      </p:sp>
      <p:sp>
        <p:nvSpPr>
          <p:cNvPr id="634" name="Google Shape;634;p27"/>
          <p:cNvSpPr/>
          <p:nvPr/>
        </p:nvSpPr>
        <p:spPr>
          <a:xfrm>
            <a:off x="5257847" y="3275453"/>
            <a:ext cx="319125" cy="436615"/>
          </a:xfrm>
          <a:custGeom>
            <a:rect b="b" l="l" r="r" t="t"/>
            <a:pathLst>
              <a:path extrusionOk="0" h="873229" w="638251">
                <a:moveTo>
                  <a:pt x="0" y="0"/>
                </a:moveTo>
                <a:lnTo>
                  <a:pt x="638251" y="0"/>
                </a:lnTo>
                <a:lnTo>
                  <a:pt x="638251" y="873229"/>
                </a:lnTo>
                <a:lnTo>
                  <a:pt x="0" y="873229"/>
                </a:lnTo>
                <a:lnTo>
                  <a:pt x="0" y="0"/>
                </a:lnTo>
                <a:close/>
              </a:path>
            </a:pathLst>
          </a:custGeom>
          <a:blipFill rotWithShape="1">
            <a:blip r:embed="rId29">
              <a:alphaModFix/>
            </a:blip>
            <a:stretch>
              <a:fillRect b="0" l="0" r="0" t="0"/>
            </a:stretch>
          </a:blipFill>
          <a:ln>
            <a:noFill/>
          </a:ln>
        </p:spPr>
      </p:sp>
      <p:sp>
        <p:nvSpPr>
          <p:cNvPr id="635" name="Google Shape;635;p27"/>
          <p:cNvSpPr/>
          <p:nvPr/>
        </p:nvSpPr>
        <p:spPr>
          <a:xfrm>
            <a:off x="3867083" y="3269590"/>
            <a:ext cx="364907" cy="500495"/>
          </a:xfrm>
          <a:custGeom>
            <a:rect b="b" l="l" r="r" t="t"/>
            <a:pathLst>
              <a:path extrusionOk="0" h="1000990" w="729813">
                <a:moveTo>
                  <a:pt x="0" y="0"/>
                </a:moveTo>
                <a:lnTo>
                  <a:pt x="729813" y="0"/>
                </a:lnTo>
                <a:lnTo>
                  <a:pt x="729813" y="1000989"/>
                </a:lnTo>
                <a:lnTo>
                  <a:pt x="0" y="1000989"/>
                </a:lnTo>
                <a:lnTo>
                  <a:pt x="0" y="0"/>
                </a:lnTo>
                <a:close/>
              </a:path>
            </a:pathLst>
          </a:custGeom>
          <a:blipFill rotWithShape="1">
            <a:blip r:embed="rId30">
              <a:alphaModFix/>
            </a:blip>
            <a:stretch>
              <a:fillRect b="0" l="0" r="0" t="0"/>
            </a:stretch>
          </a:blipFill>
          <a:ln>
            <a:noFill/>
          </a:ln>
        </p:spPr>
      </p:sp>
      <p:sp>
        <p:nvSpPr>
          <p:cNvPr id="636" name="Google Shape;636;p27"/>
          <p:cNvSpPr/>
          <p:nvPr/>
        </p:nvSpPr>
        <p:spPr>
          <a:xfrm>
            <a:off x="8250144" y="3301530"/>
            <a:ext cx="436615" cy="436615"/>
          </a:xfrm>
          <a:custGeom>
            <a:rect b="b" l="l" r="r" t="t"/>
            <a:pathLst>
              <a:path extrusionOk="0" h="873229" w="873229">
                <a:moveTo>
                  <a:pt x="0" y="0"/>
                </a:moveTo>
                <a:lnTo>
                  <a:pt x="873228" y="0"/>
                </a:lnTo>
                <a:lnTo>
                  <a:pt x="873228" y="873229"/>
                </a:lnTo>
                <a:lnTo>
                  <a:pt x="0" y="873229"/>
                </a:lnTo>
                <a:lnTo>
                  <a:pt x="0" y="0"/>
                </a:lnTo>
                <a:close/>
              </a:path>
            </a:pathLst>
          </a:custGeom>
          <a:blipFill rotWithShape="1">
            <a:blip r:embed="rId31">
              <a:alphaModFix/>
            </a:blip>
            <a:stretch>
              <a:fillRect b="0" l="0" r="0" t="0"/>
            </a:stretch>
          </a:blipFill>
          <a:ln>
            <a:noFill/>
          </a:ln>
        </p:spPr>
      </p:sp>
      <p:sp>
        <p:nvSpPr>
          <p:cNvPr id="637" name="Google Shape;637;p27"/>
          <p:cNvSpPr/>
          <p:nvPr/>
        </p:nvSpPr>
        <p:spPr>
          <a:xfrm>
            <a:off x="7535378" y="3301530"/>
            <a:ext cx="436615" cy="436615"/>
          </a:xfrm>
          <a:custGeom>
            <a:rect b="b" l="l" r="r" t="t"/>
            <a:pathLst>
              <a:path extrusionOk="0" h="873229" w="873229">
                <a:moveTo>
                  <a:pt x="0" y="0"/>
                </a:moveTo>
                <a:lnTo>
                  <a:pt x="873229" y="0"/>
                </a:lnTo>
                <a:lnTo>
                  <a:pt x="873229" y="873229"/>
                </a:lnTo>
                <a:lnTo>
                  <a:pt x="0" y="873229"/>
                </a:lnTo>
                <a:lnTo>
                  <a:pt x="0" y="0"/>
                </a:lnTo>
                <a:close/>
              </a:path>
            </a:pathLst>
          </a:custGeom>
          <a:blipFill rotWithShape="1">
            <a:blip r:embed="rId32">
              <a:alphaModFix/>
            </a:blip>
            <a:stretch>
              <a:fillRect b="0" l="0" r="0" t="0"/>
            </a:stretch>
          </a:blipFill>
          <a:ln>
            <a:noFill/>
          </a:ln>
        </p:spPr>
      </p:sp>
      <p:sp>
        <p:nvSpPr>
          <p:cNvPr id="638" name="Google Shape;638;p27"/>
          <p:cNvSpPr/>
          <p:nvPr/>
        </p:nvSpPr>
        <p:spPr>
          <a:xfrm>
            <a:off x="3023394" y="3241325"/>
            <a:ext cx="565538" cy="504872"/>
          </a:xfrm>
          <a:custGeom>
            <a:rect b="b" l="l" r="r" t="t"/>
            <a:pathLst>
              <a:path extrusionOk="0" h="1009743" w="1131077">
                <a:moveTo>
                  <a:pt x="0" y="0"/>
                </a:moveTo>
                <a:lnTo>
                  <a:pt x="1131077" y="0"/>
                </a:lnTo>
                <a:lnTo>
                  <a:pt x="1131077" y="1009743"/>
                </a:lnTo>
                <a:lnTo>
                  <a:pt x="0" y="1009743"/>
                </a:lnTo>
                <a:lnTo>
                  <a:pt x="0" y="0"/>
                </a:lnTo>
                <a:close/>
              </a:path>
            </a:pathLst>
          </a:custGeom>
          <a:blipFill rotWithShape="1">
            <a:blip r:embed="rId33">
              <a:alphaModFix/>
            </a:blip>
            <a:stretch>
              <a:fillRect b="0" l="0" r="0" t="0"/>
            </a:stretch>
          </a:blipFill>
          <a:ln>
            <a:noFill/>
          </a:ln>
        </p:spPr>
      </p:sp>
      <p:sp>
        <p:nvSpPr>
          <p:cNvPr id="639" name="Google Shape;639;p27"/>
          <p:cNvSpPr/>
          <p:nvPr/>
        </p:nvSpPr>
        <p:spPr>
          <a:xfrm>
            <a:off x="8142787" y="4236413"/>
            <a:ext cx="432228" cy="494232"/>
          </a:xfrm>
          <a:custGeom>
            <a:rect b="b" l="l" r="r" t="t"/>
            <a:pathLst>
              <a:path extrusionOk="0" h="988463" w="864456">
                <a:moveTo>
                  <a:pt x="0" y="0"/>
                </a:moveTo>
                <a:lnTo>
                  <a:pt x="864456" y="0"/>
                </a:lnTo>
                <a:lnTo>
                  <a:pt x="864456" y="988463"/>
                </a:lnTo>
                <a:lnTo>
                  <a:pt x="0" y="988463"/>
                </a:lnTo>
                <a:lnTo>
                  <a:pt x="0" y="0"/>
                </a:lnTo>
                <a:close/>
              </a:path>
            </a:pathLst>
          </a:custGeom>
          <a:blipFill rotWithShape="1">
            <a:blip r:embed="rId34">
              <a:alphaModFix/>
            </a:blip>
            <a:stretch>
              <a:fillRect b="0" l="0" r="0" t="0"/>
            </a:stretch>
          </a:blipFill>
          <a:ln>
            <a:noFill/>
          </a:ln>
        </p:spPr>
      </p:sp>
      <p:sp>
        <p:nvSpPr>
          <p:cNvPr id="640" name="Google Shape;640;p27"/>
          <p:cNvSpPr/>
          <p:nvPr/>
        </p:nvSpPr>
        <p:spPr>
          <a:xfrm>
            <a:off x="7287183" y="4301400"/>
            <a:ext cx="520369" cy="364258"/>
          </a:xfrm>
          <a:custGeom>
            <a:rect b="b" l="l" r="r" t="t"/>
            <a:pathLst>
              <a:path extrusionOk="0" h="728517" w="1040739">
                <a:moveTo>
                  <a:pt x="0" y="0"/>
                </a:moveTo>
                <a:lnTo>
                  <a:pt x="1040739" y="0"/>
                </a:lnTo>
                <a:lnTo>
                  <a:pt x="1040739" y="728517"/>
                </a:lnTo>
                <a:lnTo>
                  <a:pt x="0" y="728517"/>
                </a:lnTo>
                <a:lnTo>
                  <a:pt x="0" y="0"/>
                </a:lnTo>
                <a:close/>
              </a:path>
            </a:pathLst>
          </a:custGeom>
          <a:blipFill rotWithShape="1">
            <a:blip r:embed="rId35">
              <a:alphaModFix/>
            </a:blip>
            <a:stretch>
              <a:fillRect b="0" l="0" r="0" t="0"/>
            </a:stretch>
          </a:blipFill>
          <a:ln>
            <a:noFill/>
          </a:ln>
        </p:spPr>
      </p:sp>
      <p:sp>
        <p:nvSpPr>
          <p:cNvPr id="641" name="Google Shape;641;p27"/>
          <p:cNvSpPr/>
          <p:nvPr/>
        </p:nvSpPr>
        <p:spPr>
          <a:xfrm>
            <a:off x="6502173" y="4301400"/>
            <a:ext cx="445205" cy="364258"/>
          </a:xfrm>
          <a:custGeom>
            <a:rect b="b" l="l" r="r" t="t"/>
            <a:pathLst>
              <a:path extrusionOk="0" h="728517" w="890410">
                <a:moveTo>
                  <a:pt x="0" y="0"/>
                </a:moveTo>
                <a:lnTo>
                  <a:pt x="890410" y="0"/>
                </a:lnTo>
                <a:lnTo>
                  <a:pt x="890410" y="728517"/>
                </a:lnTo>
                <a:lnTo>
                  <a:pt x="0" y="728517"/>
                </a:lnTo>
                <a:lnTo>
                  <a:pt x="0" y="0"/>
                </a:lnTo>
                <a:close/>
              </a:path>
            </a:pathLst>
          </a:custGeom>
          <a:blipFill rotWithShape="1">
            <a:blip r:embed="rId36">
              <a:alphaModFix/>
            </a:blip>
            <a:stretch>
              <a:fillRect b="0" l="0" r="0" t="0"/>
            </a:stretch>
          </a:blipFill>
          <a:ln>
            <a:noFill/>
          </a:ln>
        </p:spPr>
      </p:sp>
      <p:sp>
        <p:nvSpPr>
          <p:cNvPr id="642" name="Google Shape;642;p27"/>
          <p:cNvSpPr/>
          <p:nvPr/>
        </p:nvSpPr>
        <p:spPr>
          <a:xfrm>
            <a:off x="5218532" y="4236413"/>
            <a:ext cx="248913" cy="494232"/>
          </a:xfrm>
          <a:custGeom>
            <a:rect b="b" l="l" r="r" t="t"/>
            <a:pathLst>
              <a:path extrusionOk="0" h="988463" w="497826">
                <a:moveTo>
                  <a:pt x="0" y="0"/>
                </a:moveTo>
                <a:lnTo>
                  <a:pt x="497826" y="0"/>
                </a:lnTo>
                <a:lnTo>
                  <a:pt x="497826" y="988463"/>
                </a:lnTo>
                <a:lnTo>
                  <a:pt x="0" y="988463"/>
                </a:lnTo>
                <a:lnTo>
                  <a:pt x="0" y="0"/>
                </a:lnTo>
                <a:close/>
              </a:path>
            </a:pathLst>
          </a:custGeom>
          <a:blipFill rotWithShape="1">
            <a:blip r:embed="rId37">
              <a:alphaModFix/>
            </a:blip>
            <a:stretch>
              <a:fillRect b="0" l="0" r="0" t="0"/>
            </a:stretch>
          </a:blipFill>
          <a:ln>
            <a:noFill/>
          </a:ln>
        </p:spPr>
      </p:sp>
      <p:sp>
        <p:nvSpPr>
          <p:cNvPr id="643" name="Google Shape;643;p27"/>
          <p:cNvSpPr/>
          <p:nvPr/>
        </p:nvSpPr>
        <p:spPr>
          <a:xfrm>
            <a:off x="5802680" y="4301400"/>
            <a:ext cx="364258" cy="364258"/>
          </a:xfrm>
          <a:custGeom>
            <a:rect b="b" l="l" r="r" t="t"/>
            <a:pathLst>
              <a:path extrusionOk="0" h="728517" w="728517">
                <a:moveTo>
                  <a:pt x="0" y="0"/>
                </a:moveTo>
                <a:lnTo>
                  <a:pt x="728517" y="0"/>
                </a:lnTo>
                <a:lnTo>
                  <a:pt x="728517" y="728517"/>
                </a:lnTo>
                <a:lnTo>
                  <a:pt x="0" y="728517"/>
                </a:lnTo>
                <a:lnTo>
                  <a:pt x="0" y="0"/>
                </a:lnTo>
                <a:close/>
              </a:path>
            </a:pathLst>
          </a:custGeom>
          <a:blipFill rotWithShape="1">
            <a:blip r:embed="rId38">
              <a:alphaModFix/>
            </a:blip>
            <a:stretch>
              <a:fillRect b="0" l="0" r="0" t="0"/>
            </a:stretch>
          </a:blipFill>
          <a:ln>
            <a:noFill/>
          </a:ln>
        </p:spPr>
      </p:sp>
      <p:sp>
        <p:nvSpPr>
          <p:cNvPr id="644" name="Google Shape;644;p27"/>
          <p:cNvSpPr/>
          <p:nvPr/>
        </p:nvSpPr>
        <p:spPr>
          <a:xfrm>
            <a:off x="3019730" y="4192019"/>
            <a:ext cx="313771" cy="583020"/>
          </a:xfrm>
          <a:custGeom>
            <a:rect b="b" l="l" r="r" t="t"/>
            <a:pathLst>
              <a:path extrusionOk="0" h="1166040" w="627541">
                <a:moveTo>
                  <a:pt x="0" y="0"/>
                </a:moveTo>
                <a:lnTo>
                  <a:pt x="627542" y="0"/>
                </a:lnTo>
                <a:lnTo>
                  <a:pt x="627542" y="1166039"/>
                </a:lnTo>
                <a:lnTo>
                  <a:pt x="0" y="1166039"/>
                </a:lnTo>
                <a:lnTo>
                  <a:pt x="0" y="0"/>
                </a:lnTo>
                <a:close/>
              </a:path>
            </a:pathLst>
          </a:custGeom>
          <a:blipFill rotWithShape="1">
            <a:blip r:embed="rId39">
              <a:alphaModFix/>
            </a:blip>
            <a:stretch>
              <a:fillRect b="0" l="0" r="0" t="0"/>
            </a:stretch>
          </a:blipFill>
          <a:ln>
            <a:noFill/>
          </a:ln>
        </p:spPr>
      </p:sp>
      <p:sp>
        <p:nvSpPr>
          <p:cNvPr id="645" name="Google Shape;645;p27"/>
          <p:cNvSpPr/>
          <p:nvPr/>
        </p:nvSpPr>
        <p:spPr>
          <a:xfrm>
            <a:off x="3669650" y="4192019"/>
            <a:ext cx="451575" cy="583020"/>
          </a:xfrm>
          <a:custGeom>
            <a:rect b="b" l="l" r="r" t="t"/>
            <a:pathLst>
              <a:path extrusionOk="0" h="1166040" w="903151">
                <a:moveTo>
                  <a:pt x="0" y="0"/>
                </a:moveTo>
                <a:lnTo>
                  <a:pt x="903150" y="0"/>
                </a:lnTo>
                <a:lnTo>
                  <a:pt x="903150" y="1166039"/>
                </a:lnTo>
                <a:lnTo>
                  <a:pt x="0" y="1166039"/>
                </a:lnTo>
                <a:lnTo>
                  <a:pt x="0" y="0"/>
                </a:lnTo>
                <a:close/>
              </a:path>
            </a:pathLst>
          </a:custGeom>
          <a:blipFill rotWithShape="1">
            <a:blip r:embed="rId40">
              <a:alphaModFix/>
            </a:blip>
            <a:stretch>
              <a:fillRect b="0" l="0" r="0" t="0"/>
            </a:stretch>
          </a:blipFill>
          <a:ln>
            <a:noFill/>
          </a:ln>
        </p:spPr>
      </p:sp>
      <p:sp>
        <p:nvSpPr>
          <p:cNvPr id="646" name="Google Shape;646;p27"/>
          <p:cNvSpPr/>
          <p:nvPr/>
        </p:nvSpPr>
        <p:spPr>
          <a:xfrm>
            <a:off x="4456460" y="4236413"/>
            <a:ext cx="426836" cy="494232"/>
          </a:xfrm>
          <a:custGeom>
            <a:rect b="b" l="l" r="r" t="t"/>
            <a:pathLst>
              <a:path extrusionOk="0" h="988463" w="853673">
                <a:moveTo>
                  <a:pt x="0" y="0"/>
                </a:moveTo>
                <a:lnTo>
                  <a:pt x="853673" y="0"/>
                </a:lnTo>
                <a:lnTo>
                  <a:pt x="853673" y="988463"/>
                </a:lnTo>
                <a:lnTo>
                  <a:pt x="0" y="988463"/>
                </a:lnTo>
                <a:lnTo>
                  <a:pt x="0" y="0"/>
                </a:lnTo>
                <a:close/>
              </a:path>
            </a:pathLst>
          </a:custGeom>
          <a:blipFill rotWithShape="1">
            <a:blip r:embed="rId41">
              <a:alphaModFix/>
            </a:blip>
            <a:stretch>
              <a:fillRect b="0" l="0" r="0" t="0"/>
            </a:stretch>
          </a:blipFill>
          <a:ln>
            <a:noFill/>
          </a:ln>
        </p:spPr>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BAC3"/>
        </a:solidFill>
      </p:bgPr>
    </p:bg>
    <p:spTree>
      <p:nvGrpSpPr>
        <p:cNvPr id="650" name="Shape 650"/>
        <p:cNvGrpSpPr/>
        <p:nvPr/>
      </p:nvGrpSpPr>
      <p:grpSpPr>
        <a:xfrm>
          <a:off x="0" y="0"/>
          <a:ext cx="0" cy="0"/>
          <a:chOff x="0" y="0"/>
          <a:chExt cx="0" cy="0"/>
        </a:xfrm>
      </p:grpSpPr>
      <p:sp>
        <p:nvSpPr>
          <p:cNvPr id="651" name="Google Shape;651;p28"/>
          <p:cNvSpPr/>
          <p:nvPr/>
        </p:nvSpPr>
        <p:spPr>
          <a:xfrm>
            <a:off x="3592775" y="555763"/>
            <a:ext cx="1958283" cy="489571"/>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
        <p:nvSpPr>
          <p:cNvPr id="652" name="Google Shape;652;p28"/>
          <p:cNvSpPr txBox="1"/>
          <p:nvPr/>
        </p:nvSpPr>
        <p:spPr>
          <a:xfrm>
            <a:off x="1409013" y="1424366"/>
            <a:ext cx="6326100" cy="166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600" u="none" cap="none" strike="noStrike">
                <a:solidFill>
                  <a:srgbClr val="FFFFFF"/>
                </a:solidFill>
                <a:latin typeface="Amaranth"/>
                <a:ea typeface="Amaranth"/>
                <a:cs typeface="Amaranth"/>
                <a:sym typeface="Amaranth"/>
              </a:rPr>
              <a:t>This presentation template is free for everyone to use thanks to the following:</a:t>
            </a:r>
            <a:endParaRPr sz="700"/>
          </a:p>
        </p:txBody>
      </p:sp>
      <p:sp>
        <p:nvSpPr>
          <p:cNvPr id="653" name="Google Shape;653;p28"/>
          <p:cNvSpPr txBox="1"/>
          <p:nvPr/>
        </p:nvSpPr>
        <p:spPr>
          <a:xfrm>
            <a:off x="1409013" y="3318895"/>
            <a:ext cx="63261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SlidesCarnival for the presentation template</a:t>
            </a:r>
            <a:endParaRPr sz="700"/>
          </a:p>
          <a:p>
            <a:pPr indent="0" lvl="1" marL="0" marR="0" rtl="0" algn="ctr">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Pexels for the photos</a:t>
            </a:r>
            <a:endParaRPr sz="700"/>
          </a:p>
        </p:txBody>
      </p:sp>
      <p:sp>
        <p:nvSpPr>
          <p:cNvPr id="654" name="Google Shape;654;p28"/>
          <p:cNvSpPr txBox="1"/>
          <p:nvPr/>
        </p:nvSpPr>
        <p:spPr>
          <a:xfrm>
            <a:off x="1409013" y="4069892"/>
            <a:ext cx="6325974" cy="527501"/>
          </a:xfrm>
          <a:prstGeom prst="rect">
            <a:avLst/>
          </a:prstGeom>
          <a:noFill/>
          <a:ln>
            <a:noFill/>
          </a:ln>
        </p:spPr>
        <p:txBody>
          <a:bodyPr anchorCtr="0" anchor="t" bIns="0" lIns="0" spcFirstLastPara="1" rIns="0" wrap="square" tIns="0">
            <a:spAutoFit/>
          </a:bodyPr>
          <a:lstStyle/>
          <a:p>
            <a:pPr indent="0" lvl="0" marL="0" marR="0" rtl="0" algn="ctr">
              <a:lnSpc>
                <a:spcPct val="114011"/>
              </a:lnSpc>
              <a:spcBef>
                <a:spcPts val="0"/>
              </a:spcBef>
              <a:spcAft>
                <a:spcPts val="0"/>
              </a:spcAft>
              <a:buNone/>
            </a:pPr>
            <a:r>
              <a:rPr b="1" i="0" lang="en" sz="3600" u="none" cap="none" strike="noStrike">
                <a:solidFill>
                  <a:srgbClr val="FFFFFF"/>
                </a:solidFill>
                <a:latin typeface="Amaranth"/>
                <a:ea typeface="Amaranth"/>
                <a:cs typeface="Amaranth"/>
                <a:sym typeface="Amaranth"/>
              </a:rPr>
              <a:t>Happy designing! </a:t>
            </a:r>
            <a:endParaRPr sz="700"/>
          </a:p>
        </p:txBody>
      </p:sp>
      <p:grpSp>
        <p:nvGrpSpPr>
          <p:cNvPr id="655" name="Google Shape;655;p28"/>
          <p:cNvGrpSpPr/>
          <p:nvPr/>
        </p:nvGrpSpPr>
        <p:grpSpPr>
          <a:xfrm>
            <a:off x="0" y="-72330"/>
            <a:ext cx="9144000" cy="339030"/>
            <a:chOff x="0" y="-38100"/>
            <a:chExt cx="4816593" cy="178584"/>
          </a:xfrm>
        </p:grpSpPr>
        <p:sp>
          <p:nvSpPr>
            <p:cNvPr id="656" name="Google Shape;656;p28"/>
            <p:cNvSpPr/>
            <p:nvPr/>
          </p:nvSpPr>
          <p:spPr>
            <a:xfrm>
              <a:off x="0" y="0"/>
              <a:ext cx="4816592" cy="140484"/>
            </a:xfrm>
            <a:custGeom>
              <a:rect b="b" l="l" r="r" t="t"/>
              <a:pathLst>
                <a:path extrusionOk="0" h="140484" w="4816592">
                  <a:moveTo>
                    <a:pt x="0" y="0"/>
                  </a:moveTo>
                  <a:lnTo>
                    <a:pt x="4816592" y="0"/>
                  </a:lnTo>
                  <a:lnTo>
                    <a:pt x="4816592" y="140484"/>
                  </a:lnTo>
                  <a:lnTo>
                    <a:pt x="0" y="140484"/>
                  </a:lnTo>
                  <a:close/>
                </a:path>
              </a:pathLst>
            </a:custGeom>
            <a:solidFill>
              <a:srgbClr val="637D89"/>
            </a:solidFill>
            <a:ln>
              <a:noFill/>
            </a:ln>
          </p:spPr>
        </p:sp>
        <p:sp>
          <p:nvSpPr>
            <p:cNvPr id="657" name="Google Shape;657;p28"/>
            <p:cNvSpPr txBox="1"/>
            <p:nvPr/>
          </p:nvSpPr>
          <p:spPr>
            <a:xfrm>
              <a:off x="0" y="-38100"/>
              <a:ext cx="4816593" cy="178584"/>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58" name="Google Shape;658;p28"/>
          <p:cNvGrpSpPr/>
          <p:nvPr/>
        </p:nvGrpSpPr>
        <p:grpSpPr>
          <a:xfrm>
            <a:off x="0" y="4817039"/>
            <a:ext cx="9144000" cy="339030"/>
            <a:chOff x="0" y="-38100"/>
            <a:chExt cx="4816593" cy="178584"/>
          </a:xfrm>
        </p:grpSpPr>
        <p:sp>
          <p:nvSpPr>
            <p:cNvPr id="659" name="Google Shape;659;p28"/>
            <p:cNvSpPr/>
            <p:nvPr/>
          </p:nvSpPr>
          <p:spPr>
            <a:xfrm>
              <a:off x="0" y="0"/>
              <a:ext cx="4816592" cy="140484"/>
            </a:xfrm>
            <a:custGeom>
              <a:rect b="b" l="l" r="r" t="t"/>
              <a:pathLst>
                <a:path extrusionOk="0" h="140484" w="4816592">
                  <a:moveTo>
                    <a:pt x="0" y="0"/>
                  </a:moveTo>
                  <a:lnTo>
                    <a:pt x="4816592" y="0"/>
                  </a:lnTo>
                  <a:lnTo>
                    <a:pt x="4816592" y="140484"/>
                  </a:lnTo>
                  <a:lnTo>
                    <a:pt x="0" y="140484"/>
                  </a:lnTo>
                  <a:close/>
                </a:path>
              </a:pathLst>
            </a:custGeom>
            <a:solidFill>
              <a:srgbClr val="637D89"/>
            </a:solidFill>
            <a:ln>
              <a:noFill/>
            </a:ln>
          </p:spPr>
        </p:sp>
        <p:sp>
          <p:nvSpPr>
            <p:cNvPr id="660" name="Google Shape;660;p28"/>
            <p:cNvSpPr txBox="1"/>
            <p:nvPr/>
          </p:nvSpPr>
          <p:spPr>
            <a:xfrm>
              <a:off x="0" y="-38100"/>
              <a:ext cx="4816593" cy="178584"/>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7D89"/>
        </a:solidFill>
      </p:bgPr>
    </p:bg>
    <p:spTree>
      <p:nvGrpSpPr>
        <p:cNvPr id="145" name="Shape 145"/>
        <p:cNvGrpSpPr/>
        <p:nvPr/>
      </p:nvGrpSpPr>
      <p:grpSpPr>
        <a:xfrm>
          <a:off x="0" y="0"/>
          <a:ext cx="0" cy="0"/>
          <a:chOff x="0" y="0"/>
          <a:chExt cx="0" cy="0"/>
        </a:xfrm>
      </p:grpSpPr>
      <p:grpSp>
        <p:nvGrpSpPr>
          <p:cNvPr id="146" name="Google Shape;146;p12"/>
          <p:cNvGrpSpPr/>
          <p:nvPr/>
        </p:nvGrpSpPr>
        <p:grpSpPr>
          <a:xfrm>
            <a:off x="0" y="1677627"/>
            <a:ext cx="9144000" cy="339030"/>
            <a:chOff x="0" y="-38100"/>
            <a:chExt cx="4816593" cy="178584"/>
          </a:xfrm>
        </p:grpSpPr>
        <p:sp>
          <p:nvSpPr>
            <p:cNvPr id="147" name="Google Shape;147;p12"/>
            <p:cNvSpPr/>
            <p:nvPr/>
          </p:nvSpPr>
          <p:spPr>
            <a:xfrm>
              <a:off x="0" y="0"/>
              <a:ext cx="4816592" cy="140484"/>
            </a:xfrm>
            <a:custGeom>
              <a:rect b="b" l="l" r="r" t="t"/>
              <a:pathLst>
                <a:path extrusionOk="0" h="140484" w="4816592">
                  <a:moveTo>
                    <a:pt x="0" y="0"/>
                  </a:moveTo>
                  <a:lnTo>
                    <a:pt x="4816592" y="0"/>
                  </a:lnTo>
                  <a:lnTo>
                    <a:pt x="4816592" y="140484"/>
                  </a:lnTo>
                  <a:lnTo>
                    <a:pt x="0" y="140484"/>
                  </a:lnTo>
                  <a:close/>
                </a:path>
              </a:pathLst>
            </a:custGeom>
            <a:solidFill>
              <a:srgbClr val="A8BAC3"/>
            </a:solidFill>
            <a:ln>
              <a:noFill/>
            </a:ln>
          </p:spPr>
        </p:sp>
        <p:sp>
          <p:nvSpPr>
            <p:cNvPr id="148" name="Google Shape;148;p12"/>
            <p:cNvSpPr txBox="1"/>
            <p:nvPr/>
          </p:nvSpPr>
          <p:spPr>
            <a:xfrm>
              <a:off x="0" y="-38100"/>
              <a:ext cx="4816593" cy="178584"/>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9" name="Google Shape;149;p12"/>
          <p:cNvGrpSpPr/>
          <p:nvPr/>
        </p:nvGrpSpPr>
        <p:grpSpPr>
          <a:xfrm>
            <a:off x="0" y="134577"/>
            <a:ext cx="9296400" cy="1615380"/>
            <a:chOff x="0" y="-38100"/>
            <a:chExt cx="4896869" cy="850900"/>
          </a:xfrm>
        </p:grpSpPr>
        <p:sp>
          <p:nvSpPr>
            <p:cNvPr id="150" name="Google Shape;150;p12"/>
            <p:cNvSpPr/>
            <p:nvPr/>
          </p:nvSpPr>
          <p:spPr>
            <a:xfrm>
              <a:off x="0" y="0"/>
              <a:ext cx="4896869" cy="812800"/>
            </a:xfrm>
            <a:custGeom>
              <a:rect b="b" l="l" r="r" t="t"/>
              <a:pathLst>
                <a:path extrusionOk="0" h="812800" w="4896869">
                  <a:moveTo>
                    <a:pt x="0" y="0"/>
                  </a:moveTo>
                  <a:lnTo>
                    <a:pt x="4896869" y="0"/>
                  </a:lnTo>
                  <a:lnTo>
                    <a:pt x="4896869" y="812800"/>
                  </a:lnTo>
                  <a:lnTo>
                    <a:pt x="0" y="812800"/>
                  </a:lnTo>
                  <a:close/>
                </a:path>
              </a:pathLst>
            </a:custGeom>
            <a:solidFill>
              <a:srgbClr val="6E4E3E"/>
            </a:solidFill>
            <a:ln>
              <a:noFill/>
            </a:ln>
          </p:spPr>
        </p:sp>
        <p:sp>
          <p:nvSpPr>
            <p:cNvPr id="151" name="Google Shape;151;p12"/>
            <p:cNvSpPr txBox="1"/>
            <p:nvPr/>
          </p:nvSpPr>
          <p:spPr>
            <a:xfrm>
              <a:off x="0" y="-38100"/>
              <a:ext cx="4896869"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2" name="Google Shape;152;p12"/>
          <p:cNvGrpSpPr/>
          <p:nvPr/>
        </p:nvGrpSpPr>
        <p:grpSpPr>
          <a:xfrm>
            <a:off x="0" y="-72330"/>
            <a:ext cx="9144000" cy="339030"/>
            <a:chOff x="0" y="-38100"/>
            <a:chExt cx="4816593" cy="178584"/>
          </a:xfrm>
        </p:grpSpPr>
        <p:sp>
          <p:nvSpPr>
            <p:cNvPr id="153" name="Google Shape;153;p12"/>
            <p:cNvSpPr/>
            <p:nvPr/>
          </p:nvSpPr>
          <p:spPr>
            <a:xfrm>
              <a:off x="0" y="0"/>
              <a:ext cx="4816592" cy="140484"/>
            </a:xfrm>
            <a:custGeom>
              <a:rect b="b" l="l" r="r" t="t"/>
              <a:pathLst>
                <a:path extrusionOk="0" h="140484" w="4816592">
                  <a:moveTo>
                    <a:pt x="0" y="0"/>
                  </a:moveTo>
                  <a:lnTo>
                    <a:pt x="4816592" y="0"/>
                  </a:lnTo>
                  <a:lnTo>
                    <a:pt x="4816592" y="140484"/>
                  </a:lnTo>
                  <a:lnTo>
                    <a:pt x="0" y="140484"/>
                  </a:lnTo>
                  <a:close/>
                </a:path>
              </a:pathLst>
            </a:custGeom>
            <a:solidFill>
              <a:srgbClr val="A8BAC3"/>
            </a:solidFill>
            <a:ln>
              <a:noFill/>
            </a:ln>
          </p:spPr>
        </p:sp>
        <p:sp>
          <p:nvSpPr>
            <p:cNvPr id="154" name="Google Shape;154;p12"/>
            <p:cNvSpPr txBox="1"/>
            <p:nvPr/>
          </p:nvSpPr>
          <p:spPr>
            <a:xfrm>
              <a:off x="0" y="-38100"/>
              <a:ext cx="4816593" cy="178584"/>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5" name="Google Shape;155;p12"/>
          <p:cNvGrpSpPr/>
          <p:nvPr/>
        </p:nvGrpSpPr>
        <p:grpSpPr>
          <a:xfrm>
            <a:off x="0" y="4817039"/>
            <a:ext cx="9144000" cy="339030"/>
            <a:chOff x="0" y="-38100"/>
            <a:chExt cx="4816593" cy="178584"/>
          </a:xfrm>
        </p:grpSpPr>
        <p:sp>
          <p:nvSpPr>
            <p:cNvPr id="156" name="Google Shape;156;p12"/>
            <p:cNvSpPr/>
            <p:nvPr/>
          </p:nvSpPr>
          <p:spPr>
            <a:xfrm>
              <a:off x="0" y="0"/>
              <a:ext cx="4816592" cy="140484"/>
            </a:xfrm>
            <a:custGeom>
              <a:rect b="b" l="l" r="r" t="t"/>
              <a:pathLst>
                <a:path extrusionOk="0" h="140484" w="4816592">
                  <a:moveTo>
                    <a:pt x="0" y="0"/>
                  </a:moveTo>
                  <a:lnTo>
                    <a:pt x="4816592" y="0"/>
                  </a:lnTo>
                  <a:lnTo>
                    <a:pt x="4816592" y="140484"/>
                  </a:lnTo>
                  <a:lnTo>
                    <a:pt x="0" y="140484"/>
                  </a:lnTo>
                  <a:close/>
                </a:path>
              </a:pathLst>
            </a:custGeom>
            <a:solidFill>
              <a:srgbClr val="A8BAC3"/>
            </a:solidFill>
            <a:ln>
              <a:noFill/>
            </a:ln>
          </p:spPr>
        </p:sp>
        <p:sp>
          <p:nvSpPr>
            <p:cNvPr id="157" name="Google Shape;157;p12"/>
            <p:cNvSpPr txBox="1"/>
            <p:nvPr/>
          </p:nvSpPr>
          <p:spPr>
            <a:xfrm>
              <a:off x="0" y="-38100"/>
              <a:ext cx="4816593" cy="178584"/>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8" name="Google Shape;158;p12"/>
          <p:cNvSpPr/>
          <p:nvPr/>
        </p:nvSpPr>
        <p:spPr>
          <a:xfrm>
            <a:off x="6465538" y="3223537"/>
            <a:ext cx="1759928" cy="1799183"/>
          </a:xfrm>
          <a:custGeom>
            <a:rect b="b" l="l" r="r" t="t"/>
            <a:pathLst>
              <a:path extrusionOk="0" h="3598365" w="3519855">
                <a:moveTo>
                  <a:pt x="0" y="0"/>
                </a:moveTo>
                <a:lnTo>
                  <a:pt x="3519855" y="0"/>
                </a:lnTo>
                <a:lnTo>
                  <a:pt x="3519855" y="3598365"/>
                </a:lnTo>
                <a:lnTo>
                  <a:pt x="0" y="3598365"/>
                </a:lnTo>
                <a:lnTo>
                  <a:pt x="0" y="0"/>
                </a:lnTo>
                <a:close/>
              </a:path>
            </a:pathLst>
          </a:custGeom>
          <a:blipFill rotWithShape="1">
            <a:blip r:embed="rId3">
              <a:alphaModFix/>
            </a:blip>
            <a:stretch>
              <a:fillRect b="0" l="0" r="0" t="0"/>
            </a:stretch>
          </a:blipFill>
          <a:ln>
            <a:noFill/>
          </a:ln>
        </p:spPr>
      </p:sp>
      <p:sp>
        <p:nvSpPr>
          <p:cNvPr id="159" name="Google Shape;159;p12"/>
          <p:cNvSpPr txBox="1"/>
          <p:nvPr/>
        </p:nvSpPr>
        <p:spPr>
          <a:xfrm>
            <a:off x="3696615" y="2240639"/>
            <a:ext cx="2126100" cy="19218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Click on the "PowerPoint" button below this presentation preview. Start editing your presentation.</a:t>
            </a:r>
            <a:endParaRPr sz="700"/>
          </a:p>
          <a:p>
            <a:pPr indent="0" lvl="1" marL="0" marR="0" rtl="0" algn="ctr">
              <a:lnSpc>
                <a:spcPct val="115000"/>
              </a:lnSpc>
              <a:spcBef>
                <a:spcPts val="0"/>
              </a:spcBef>
              <a:spcAft>
                <a:spcPts val="0"/>
              </a:spcAft>
              <a:buNone/>
            </a:pPr>
            <a:r>
              <a:rPr b="0" i="0" lang="en" sz="1100" u="sng" cap="none" strike="noStrike">
                <a:solidFill>
                  <a:srgbClr val="FFFDFC"/>
                </a:solidFill>
                <a:latin typeface="Amaranth"/>
                <a:ea typeface="Amaranth"/>
                <a:cs typeface="Amaranth"/>
                <a:sym typeface="Amaranth"/>
              </a:rPr>
              <a:t>Alternative:</a:t>
            </a:r>
            <a:r>
              <a:rPr b="0" i="0" lang="en" sz="1100" u="none" cap="none" strike="noStrike">
                <a:solidFill>
                  <a:srgbClr val="FFFDFC"/>
                </a:solidFill>
                <a:latin typeface="Amaranth"/>
                <a:ea typeface="Amaranth"/>
                <a:cs typeface="Amaranth"/>
                <a:sym typeface="Amaranth"/>
              </a:rPr>
              <a:t> From Canva template file, Click on the "Share" button on the top right corner in Canva and click on "More" at the bottom of the menu. Enter "PowerPoint" in the search bar and click on the PowerPoint icon to download.</a:t>
            </a:r>
            <a:endParaRPr sz="700"/>
          </a:p>
        </p:txBody>
      </p:sp>
      <p:sp>
        <p:nvSpPr>
          <p:cNvPr id="160" name="Google Shape;160;p12"/>
          <p:cNvSpPr txBox="1"/>
          <p:nvPr/>
        </p:nvSpPr>
        <p:spPr>
          <a:xfrm>
            <a:off x="514350" y="593953"/>
            <a:ext cx="8115300" cy="789292"/>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 sz="4900" u="none" cap="none" strike="noStrike">
                <a:solidFill>
                  <a:srgbClr val="FFFFFF"/>
                </a:solidFill>
                <a:latin typeface="Amaranth"/>
                <a:ea typeface="Amaranth"/>
                <a:cs typeface="Amaranth"/>
                <a:sym typeface="Amaranth"/>
              </a:rPr>
              <a:t>How to Use This Presentation</a:t>
            </a:r>
            <a:endParaRPr sz="700"/>
          </a:p>
        </p:txBody>
      </p:sp>
      <p:sp>
        <p:nvSpPr>
          <p:cNvPr id="161" name="Google Shape;161;p12"/>
          <p:cNvSpPr txBox="1"/>
          <p:nvPr/>
        </p:nvSpPr>
        <p:spPr>
          <a:xfrm>
            <a:off x="429050" y="2240650"/>
            <a:ext cx="2741700" cy="192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Click on the "Google Slides" button below this presentation preview. Make sure to sign in to your Google account. Click on "Make a copy." Start editing your presentation.</a:t>
            </a:r>
            <a:endParaRPr sz="700"/>
          </a:p>
          <a:p>
            <a:pPr indent="0" lvl="0" marL="0" marR="0" rtl="0" algn="ctr">
              <a:lnSpc>
                <a:spcPct val="115000"/>
              </a:lnSpc>
              <a:spcBef>
                <a:spcPts val="0"/>
              </a:spcBef>
              <a:spcAft>
                <a:spcPts val="0"/>
              </a:spcAft>
              <a:buNone/>
            </a:pPr>
            <a:r>
              <a:rPr b="0" i="0" lang="en" sz="1100" u="sng" cap="none" strike="noStrike">
                <a:solidFill>
                  <a:srgbClr val="FFFDFC"/>
                </a:solidFill>
                <a:latin typeface="Amaranth"/>
                <a:ea typeface="Amaranth"/>
                <a:cs typeface="Amaranth"/>
                <a:sym typeface="Amaranth"/>
              </a:rPr>
              <a:t>Alternative:</a:t>
            </a:r>
            <a:r>
              <a:rPr b="0" i="0" lang="en" sz="1100" u="none" cap="none" strike="noStrike">
                <a:solidFill>
                  <a:srgbClr val="FFFDFC"/>
                </a:solidFill>
                <a:latin typeface="Amaranth"/>
                <a:ea typeface="Amaranth"/>
                <a:cs typeface="Amaranth"/>
                <a:sym typeface="Amaranth"/>
              </a:rPr>
              <a:t>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62" name="Google Shape;162;p12"/>
          <p:cNvSpPr txBox="1"/>
          <p:nvPr/>
        </p:nvSpPr>
        <p:spPr>
          <a:xfrm>
            <a:off x="484532" y="1769790"/>
            <a:ext cx="2570651" cy="211476"/>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1200" u="none" cap="none" strike="noStrike">
                <a:solidFill>
                  <a:srgbClr val="6E4E3E"/>
                </a:solidFill>
                <a:latin typeface="Caveat Brush"/>
                <a:ea typeface="Caveat Brush"/>
                <a:cs typeface="Caveat Brush"/>
                <a:sym typeface="Caveat Brush"/>
              </a:rPr>
              <a:t>GOOGLE SLIDES</a:t>
            </a:r>
            <a:endParaRPr sz="700"/>
          </a:p>
        </p:txBody>
      </p:sp>
      <p:sp>
        <p:nvSpPr>
          <p:cNvPr id="163" name="Google Shape;163;p12"/>
          <p:cNvSpPr txBox="1"/>
          <p:nvPr/>
        </p:nvSpPr>
        <p:spPr>
          <a:xfrm>
            <a:off x="3474282" y="1769790"/>
            <a:ext cx="2570651" cy="211476"/>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1200" u="none" cap="none" strike="noStrike">
                <a:solidFill>
                  <a:srgbClr val="6E4E3E"/>
                </a:solidFill>
                <a:latin typeface="Caveat Brush"/>
                <a:ea typeface="Caveat Brush"/>
                <a:cs typeface="Caveat Brush"/>
                <a:sym typeface="Caveat Brush"/>
              </a:rPr>
              <a:t>POWERPOINT</a:t>
            </a:r>
            <a:endParaRPr sz="700"/>
          </a:p>
        </p:txBody>
      </p:sp>
      <p:sp>
        <p:nvSpPr>
          <p:cNvPr id="164" name="Google Shape;164;p12"/>
          <p:cNvSpPr txBox="1"/>
          <p:nvPr/>
        </p:nvSpPr>
        <p:spPr>
          <a:xfrm>
            <a:off x="6250967" y="2240640"/>
            <a:ext cx="2186700" cy="7536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Click on the "Canva" button under this presentation preview. Start editing your presentation. You need to sign in to your Canva account.</a:t>
            </a:r>
            <a:endParaRPr sz="700"/>
          </a:p>
        </p:txBody>
      </p:sp>
      <p:sp>
        <p:nvSpPr>
          <p:cNvPr id="165" name="Google Shape;165;p12"/>
          <p:cNvSpPr txBox="1"/>
          <p:nvPr/>
        </p:nvSpPr>
        <p:spPr>
          <a:xfrm>
            <a:off x="6058999" y="1769790"/>
            <a:ext cx="2570650" cy="211476"/>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1200" u="none" cap="none" strike="noStrike">
                <a:solidFill>
                  <a:srgbClr val="6E4E3E"/>
                </a:solidFill>
                <a:latin typeface="Caveat Brush"/>
                <a:ea typeface="Caveat Brush"/>
                <a:cs typeface="Caveat Brush"/>
                <a:sym typeface="Caveat Brush"/>
              </a:rPr>
              <a:t>CANVA</a:t>
            </a:r>
            <a:endParaRPr sz="700"/>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4E3E"/>
        </a:solidFill>
      </p:bgPr>
    </p:bg>
    <p:spTree>
      <p:nvGrpSpPr>
        <p:cNvPr id="169" name="Shape 169"/>
        <p:cNvGrpSpPr/>
        <p:nvPr/>
      </p:nvGrpSpPr>
      <p:grpSpPr>
        <a:xfrm>
          <a:off x="0" y="0"/>
          <a:ext cx="0" cy="0"/>
          <a:chOff x="0" y="0"/>
          <a:chExt cx="0" cy="0"/>
        </a:xfrm>
      </p:grpSpPr>
      <p:pic>
        <p:nvPicPr>
          <p:cNvPr id="170" name="Google Shape;170;p13"/>
          <p:cNvPicPr preferRelativeResize="0"/>
          <p:nvPr/>
        </p:nvPicPr>
        <p:blipFill>
          <a:blip r:embed="rId3">
            <a:alphaModFix/>
          </a:blip>
          <a:stretch>
            <a:fillRect/>
          </a:stretch>
        </p:blipFill>
        <p:spPr>
          <a:xfrm>
            <a:off x="0" y="-136671"/>
            <a:ext cx="3819526" cy="5416820"/>
          </a:xfrm>
          <a:prstGeom prst="rect">
            <a:avLst/>
          </a:prstGeom>
          <a:noFill/>
          <a:ln>
            <a:noFill/>
          </a:ln>
        </p:spPr>
      </p:pic>
      <p:grpSp>
        <p:nvGrpSpPr>
          <p:cNvPr id="171" name="Google Shape;171;p13"/>
          <p:cNvGrpSpPr/>
          <p:nvPr/>
        </p:nvGrpSpPr>
        <p:grpSpPr>
          <a:xfrm>
            <a:off x="3762375" y="1858963"/>
            <a:ext cx="5381625" cy="843855"/>
            <a:chOff x="0" y="-38100"/>
            <a:chExt cx="2834765" cy="444500"/>
          </a:xfrm>
        </p:grpSpPr>
        <p:sp>
          <p:nvSpPr>
            <p:cNvPr id="172" name="Google Shape;172;p13"/>
            <p:cNvSpPr/>
            <p:nvPr/>
          </p:nvSpPr>
          <p:spPr>
            <a:xfrm>
              <a:off x="0" y="0"/>
              <a:ext cx="2834765" cy="406400"/>
            </a:xfrm>
            <a:custGeom>
              <a:rect b="b" l="l" r="r" t="t"/>
              <a:pathLst>
                <a:path extrusionOk="0" h="406400" w="2834765">
                  <a:moveTo>
                    <a:pt x="0" y="0"/>
                  </a:moveTo>
                  <a:lnTo>
                    <a:pt x="2834765" y="0"/>
                  </a:lnTo>
                  <a:lnTo>
                    <a:pt x="2834765" y="406400"/>
                  </a:lnTo>
                  <a:lnTo>
                    <a:pt x="0" y="406400"/>
                  </a:lnTo>
                  <a:close/>
                </a:path>
              </a:pathLst>
            </a:custGeom>
            <a:solidFill>
              <a:srgbClr val="637D89"/>
            </a:solidFill>
            <a:ln>
              <a:noFill/>
            </a:ln>
          </p:spPr>
        </p:sp>
        <p:sp>
          <p:nvSpPr>
            <p:cNvPr id="173" name="Google Shape;173;p13"/>
            <p:cNvSpPr txBox="1"/>
            <p:nvPr/>
          </p:nvSpPr>
          <p:spPr>
            <a:xfrm>
              <a:off x="0" y="-38100"/>
              <a:ext cx="2834765" cy="444500"/>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4" name="Google Shape;174;p13"/>
          <p:cNvGrpSpPr/>
          <p:nvPr/>
        </p:nvGrpSpPr>
        <p:grpSpPr>
          <a:xfrm>
            <a:off x="3762375" y="1858963"/>
            <a:ext cx="5381625" cy="160337"/>
            <a:chOff x="0" y="-38100"/>
            <a:chExt cx="2834765" cy="84458"/>
          </a:xfrm>
        </p:grpSpPr>
        <p:sp>
          <p:nvSpPr>
            <p:cNvPr id="175" name="Google Shape;175;p13"/>
            <p:cNvSpPr/>
            <p:nvPr/>
          </p:nvSpPr>
          <p:spPr>
            <a:xfrm>
              <a:off x="0" y="0"/>
              <a:ext cx="2834765" cy="46357"/>
            </a:xfrm>
            <a:custGeom>
              <a:rect b="b" l="l" r="r" t="t"/>
              <a:pathLst>
                <a:path extrusionOk="0" h="46357" w="2834765">
                  <a:moveTo>
                    <a:pt x="0" y="0"/>
                  </a:moveTo>
                  <a:lnTo>
                    <a:pt x="2834765" y="0"/>
                  </a:lnTo>
                  <a:lnTo>
                    <a:pt x="2834765" y="46357"/>
                  </a:lnTo>
                  <a:lnTo>
                    <a:pt x="0" y="46357"/>
                  </a:lnTo>
                  <a:close/>
                </a:path>
              </a:pathLst>
            </a:custGeom>
            <a:solidFill>
              <a:srgbClr val="A8BAC3"/>
            </a:solidFill>
            <a:ln>
              <a:noFill/>
            </a:ln>
          </p:spPr>
        </p:sp>
        <p:sp>
          <p:nvSpPr>
            <p:cNvPr id="176" name="Google Shape;176;p13"/>
            <p:cNvSpPr txBox="1"/>
            <p:nvPr/>
          </p:nvSpPr>
          <p:spPr>
            <a:xfrm>
              <a:off x="0" y="-38100"/>
              <a:ext cx="2834765" cy="84458"/>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7" name="Google Shape;177;p13"/>
          <p:cNvGrpSpPr/>
          <p:nvPr/>
        </p:nvGrpSpPr>
        <p:grpSpPr>
          <a:xfrm>
            <a:off x="-1581150" y="-84824"/>
            <a:ext cx="10725150" cy="255588"/>
            <a:chOff x="0" y="-38100"/>
            <a:chExt cx="5649462" cy="134630"/>
          </a:xfrm>
        </p:grpSpPr>
        <p:sp>
          <p:nvSpPr>
            <p:cNvPr id="178" name="Google Shape;178;p13"/>
            <p:cNvSpPr/>
            <p:nvPr/>
          </p:nvSpPr>
          <p:spPr>
            <a:xfrm>
              <a:off x="0" y="0"/>
              <a:ext cx="5649462" cy="96530"/>
            </a:xfrm>
            <a:custGeom>
              <a:rect b="b" l="l" r="r" t="t"/>
              <a:pathLst>
                <a:path extrusionOk="0" h="96530" w="5649462">
                  <a:moveTo>
                    <a:pt x="0" y="0"/>
                  </a:moveTo>
                  <a:lnTo>
                    <a:pt x="5649462" y="0"/>
                  </a:lnTo>
                  <a:lnTo>
                    <a:pt x="5649462" y="96530"/>
                  </a:lnTo>
                  <a:lnTo>
                    <a:pt x="0" y="96530"/>
                  </a:lnTo>
                  <a:close/>
                </a:path>
              </a:pathLst>
            </a:custGeom>
            <a:solidFill>
              <a:srgbClr val="A8BAC3"/>
            </a:solidFill>
            <a:ln>
              <a:noFill/>
            </a:ln>
          </p:spPr>
        </p:sp>
        <p:sp>
          <p:nvSpPr>
            <p:cNvPr id="179" name="Google Shape;179;p13"/>
            <p:cNvSpPr txBox="1"/>
            <p:nvPr/>
          </p:nvSpPr>
          <p:spPr>
            <a:xfrm>
              <a:off x="0" y="-38100"/>
              <a:ext cx="5649462" cy="134630"/>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0" name="Google Shape;180;p13"/>
          <p:cNvGrpSpPr/>
          <p:nvPr/>
        </p:nvGrpSpPr>
        <p:grpSpPr>
          <a:xfrm>
            <a:off x="3762375" y="2547805"/>
            <a:ext cx="5381625" cy="160337"/>
            <a:chOff x="0" y="-38100"/>
            <a:chExt cx="2834765" cy="84458"/>
          </a:xfrm>
        </p:grpSpPr>
        <p:sp>
          <p:nvSpPr>
            <p:cNvPr id="181" name="Google Shape;181;p13"/>
            <p:cNvSpPr/>
            <p:nvPr/>
          </p:nvSpPr>
          <p:spPr>
            <a:xfrm>
              <a:off x="0" y="0"/>
              <a:ext cx="2834765" cy="46357"/>
            </a:xfrm>
            <a:custGeom>
              <a:rect b="b" l="l" r="r" t="t"/>
              <a:pathLst>
                <a:path extrusionOk="0" h="46357" w="2834765">
                  <a:moveTo>
                    <a:pt x="0" y="0"/>
                  </a:moveTo>
                  <a:lnTo>
                    <a:pt x="2834765" y="0"/>
                  </a:lnTo>
                  <a:lnTo>
                    <a:pt x="2834765" y="46357"/>
                  </a:lnTo>
                  <a:lnTo>
                    <a:pt x="0" y="46357"/>
                  </a:lnTo>
                  <a:close/>
                </a:path>
              </a:pathLst>
            </a:custGeom>
            <a:solidFill>
              <a:srgbClr val="A8BAC3"/>
            </a:solidFill>
            <a:ln>
              <a:noFill/>
            </a:ln>
          </p:spPr>
        </p:sp>
        <p:sp>
          <p:nvSpPr>
            <p:cNvPr id="182" name="Google Shape;182;p13"/>
            <p:cNvSpPr txBox="1"/>
            <p:nvPr/>
          </p:nvSpPr>
          <p:spPr>
            <a:xfrm>
              <a:off x="0" y="-38100"/>
              <a:ext cx="2834765" cy="84458"/>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3" name="Google Shape;183;p13"/>
          <p:cNvGrpSpPr/>
          <p:nvPr/>
        </p:nvGrpSpPr>
        <p:grpSpPr>
          <a:xfrm>
            <a:off x="3762375" y="3035300"/>
            <a:ext cx="5381625" cy="843855"/>
            <a:chOff x="0" y="-38100"/>
            <a:chExt cx="2834765" cy="444500"/>
          </a:xfrm>
        </p:grpSpPr>
        <p:sp>
          <p:nvSpPr>
            <p:cNvPr id="184" name="Google Shape;184;p13"/>
            <p:cNvSpPr/>
            <p:nvPr/>
          </p:nvSpPr>
          <p:spPr>
            <a:xfrm>
              <a:off x="0" y="0"/>
              <a:ext cx="2834765" cy="406400"/>
            </a:xfrm>
            <a:custGeom>
              <a:rect b="b" l="l" r="r" t="t"/>
              <a:pathLst>
                <a:path extrusionOk="0" h="406400" w="2834765">
                  <a:moveTo>
                    <a:pt x="0" y="0"/>
                  </a:moveTo>
                  <a:lnTo>
                    <a:pt x="2834765" y="0"/>
                  </a:lnTo>
                  <a:lnTo>
                    <a:pt x="2834765" y="406400"/>
                  </a:lnTo>
                  <a:lnTo>
                    <a:pt x="0" y="406400"/>
                  </a:lnTo>
                  <a:close/>
                </a:path>
              </a:pathLst>
            </a:custGeom>
            <a:solidFill>
              <a:srgbClr val="637D89"/>
            </a:solidFill>
            <a:ln>
              <a:noFill/>
            </a:ln>
          </p:spPr>
        </p:sp>
        <p:sp>
          <p:nvSpPr>
            <p:cNvPr id="185" name="Google Shape;185;p13"/>
            <p:cNvSpPr txBox="1"/>
            <p:nvPr/>
          </p:nvSpPr>
          <p:spPr>
            <a:xfrm>
              <a:off x="0" y="-38100"/>
              <a:ext cx="2834765" cy="444500"/>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6" name="Google Shape;186;p13"/>
          <p:cNvGrpSpPr/>
          <p:nvPr/>
        </p:nvGrpSpPr>
        <p:grpSpPr>
          <a:xfrm>
            <a:off x="3762375" y="4211638"/>
            <a:ext cx="5381625" cy="843855"/>
            <a:chOff x="0" y="-38100"/>
            <a:chExt cx="2834765" cy="444500"/>
          </a:xfrm>
        </p:grpSpPr>
        <p:sp>
          <p:nvSpPr>
            <p:cNvPr id="187" name="Google Shape;187;p13"/>
            <p:cNvSpPr/>
            <p:nvPr/>
          </p:nvSpPr>
          <p:spPr>
            <a:xfrm>
              <a:off x="0" y="0"/>
              <a:ext cx="2834765" cy="406400"/>
            </a:xfrm>
            <a:custGeom>
              <a:rect b="b" l="l" r="r" t="t"/>
              <a:pathLst>
                <a:path extrusionOk="0" h="406400" w="2834765">
                  <a:moveTo>
                    <a:pt x="0" y="0"/>
                  </a:moveTo>
                  <a:lnTo>
                    <a:pt x="2834765" y="0"/>
                  </a:lnTo>
                  <a:lnTo>
                    <a:pt x="2834765" y="406400"/>
                  </a:lnTo>
                  <a:lnTo>
                    <a:pt x="0" y="406400"/>
                  </a:lnTo>
                  <a:close/>
                </a:path>
              </a:pathLst>
            </a:custGeom>
            <a:solidFill>
              <a:srgbClr val="637D89"/>
            </a:solidFill>
            <a:ln>
              <a:noFill/>
            </a:ln>
          </p:spPr>
        </p:sp>
        <p:sp>
          <p:nvSpPr>
            <p:cNvPr id="188" name="Google Shape;188;p13"/>
            <p:cNvSpPr txBox="1"/>
            <p:nvPr/>
          </p:nvSpPr>
          <p:spPr>
            <a:xfrm>
              <a:off x="0" y="-38100"/>
              <a:ext cx="2834765" cy="444500"/>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9" name="Google Shape;189;p13"/>
          <p:cNvGrpSpPr/>
          <p:nvPr/>
        </p:nvGrpSpPr>
        <p:grpSpPr>
          <a:xfrm>
            <a:off x="5428133" y="2008555"/>
            <a:ext cx="2050110" cy="548264"/>
            <a:chOff x="0" y="-38100"/>
            <a:chExt cx="1079893" cy="288797"/>
          </a:xfrm>
        </p:grpSpPr>
        <p:sp>
          <p:nvSpPr>
            <p:cNvPr id="190" name="Google Shape;190;p13"/>
            <p:cNvSpPr/>
            <p:nvPr/>
          </p:nvSpPr>
          <p:spPr>
            <a:xfrm>
              <a:off x="0" y="0"/>
              <a:ext cx="1079893" cy="250697"/>
            </a:xfrm>
            <a:custGeom>
              <a:rect b="b" l="l" r="r" t="t"/>
              <a:pathLst>
                <a:path extrusionOk="0" h="250697" w="1079893">
                  <a:moveTo>
                    <a:pt x="0" y="0"/>
                  </a:moveTo>
                  <a:lnTo>
                    <a:pt x="1079893" y="0"/>
                  </a:lnTo>
                  <a:lnTo>
                    <a:pt x="1079893" y="250697"/>
                  </a:lnTo>
                  <a:lnTo>
                    <a:pt x="0" y="250697"/>
                  </a:lnTo>
                  <a:close/>
                </a:path>
              </a:pathLst>
            </a:custGeom>
            <a:solidFill>
              <a:srgbClr val="000000">
                <a:alpha val="0"/>
              </a:srgbClr>
            </a:solidFill>
            <a:ln>
              <a:noFill/>
            </a:ln>
          </p:spPr>
        </p:sp>
        <p:sp>
          <p:nvSpPr>
            <p:cNvPr id="191" name="Google Shape;191;p13"/>
            <p:cNvSpPr txBox="1"/>
            <p:nvPr/>
          </p:nvSpPr>
          <p:spPr>
            <a:xfrm>
              <a:off x="0" y="-38100"/>
              <a:ext cx="1079893" cy="288797"/>
            </a:xfrm>
            <a:prstGeom prst="rect">
              <a:avLst/>
            </a:prstGeom>
            <a:noFill/>
            <a:ln>
              <a:noFill/>
            </a:ln>
          </p:spPr>
          <p:txBody>
            <a:bodyPr anchorCtr="0" anchor="ctr" bIns="25400" lIns="25400" spcFirstLastPara="1" rIns="25400" wrap="square" tIns="25400">
              <a:noAutofit/>
            </a:bodyPr>
            <a:lstStyle/>
            <a:p>
              <a:pPr indent="0" lvl="0" marL="0" marR="0" rtl="0" algn="ctr">
                <a:lnSpc>
                  <a:spcPct val="140024"/>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WRITE AN</a:t>
              </a:r>
              <a:endParaRPr sz="700"/>
            </a:p>
            <a:p>
              <a:pPr indent="0" lvl="0" marL="0" marR="0" rtl="0" algn="ctr">
                <a:lnSpc>
                  <a:spcPct val="140024"/>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AGENDA HERE.</a:t>
              </a:r>
              <a:endParaRPr sz="700"/>
            </a:p>
          </p:txBody>
        </p:sp>
      </p:grpSp>
      <p:grpSp>
        <p:nvGrpSpPr>
          <p:cNvPr id="192" name="Google Shape;192;p13"/>
          <p:cNvGrpSpPr/>
          <p:nvPr/>
        </p:nvGrpSpPr>
        <p:grpSpPr>
          <a:xfrm>
            <a:off x="5428133" y="3181299"/>
            <a:ext cx="2050110" cy="548264"/>
            <a:chOff x="0" y="-38100"/>
            <a:chExt cx="1079893" cy="288797"/>
          </a:xfrm>
        </p:grpSpPr>
        <p:sp>
          <p:nvSpPr>
            <p:cNvPr id="193" name="Google Shape;193;p13"/>
            <p:cNvSpPr/>
            <p:nvPr/>
          </p:nvSpPr>
          <p:spPr>
            <a:xfrm>
              <a:off x="0" y="0"/>
              <a:ext cx="1079893" cy="250697"/>
            </a:xfrm>
            <a:custGeom>
              <a:rect b="b" l="l" r="r" t="t"/>
              <a:pathLst>
                <a:path extrusionOk="0" h="250697" w="1079893">
                  <a:moveTo>
                    <a:pt x="0" y="0"/>
                  </a:moveTo>
                  <a:lnTo>
                    <a:pt x="1079893" y="0"/>
                  </a:lnTo>
                  <a:lnTo>
                    <a:pt x="1079893" y="250697"/>
                  </a:lnTo>
                  <a:lnTo>
                    <a:pt x="0" y="250697"/>
                  </a:lnTo>
                  <a:close/>
                </a:path>
              </a:pathLst>
            </a:custGeom>
            <a:solidFill>
              <a:srgbClr val="000000">
                <a:alpha val="0"/>
              </a:srgbClr>
            </a:solidFill>
            <a:ln>
              <a:noFill/>
            </a:ln>
          </p:spPr>
        </p:sp>
        <p:sp>
          <p:nvSpPr>
            <p:cNvPr id="194" name="Google Shape;194;p13"/>
            <p:cNvSpPr txBox="1"/>
            <p:nvPr/>
          </p:nvSpPr>
          <p:spPr>
            <a:xfrm>
              <a:off x="0" y="-38100"/>
              <a:ext cx="1079893" cy="288797"/>
            </a:xfrm>
            <a:prstGeom prst="rect">
              <a:avLst/>
            </a:prstGeom>
            <a:noFill/>
            <a:ln>
              <a:noFill/>
            </a:ln>
          </p:spPr>
          <p:txBody>
            <a:bodyPr anchorCtr="0" anchor="ctr" bIns="25400" lIns="25400" spcFirstLastPara="1" rIns="25400" wrap="square" tIns="25400">
              <a:noAutofit/>
            </a:bodyPr>
            <a:lstStyle/>
            <a:p>
              <a:pPr indent="0" lvl="0" marL="0" marR="0" rtl="0" algn="ctr">
                <a:lnSpc>
                  <a:spcPct val="140024"/>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WRITE AN</a:t>
              </a:r>
              <a:endParaRPr sz="700"/>
            </a:p>
            <a:p>
              <a:pPr indent="0" lvl="0" marL="0" marR="0" rtl="0" algn="ctr">
                <a:lnSpc>
                  <a:spcPct val="140024"/>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AGENDA HERE.</a:t>
              </a:r>
              <a:endParaRPr sz="700"/>
            </a:p>
          </p:txBody>
        </p:sp>
      </p:grpSp>
      <p:grpSp>
        <p:nvGrpSpPr>
          <p:cNvPr id="195" name="Google Shape;195;p13"/>
          <p:cNvGrpSpPr/>
          <p:nvPr/>
        </p:nvGrpSpPr>
        <p:grpSpPr>
          <a:xfrm>
            <a:off x="5428133" y="4357637"/>
            <a:ext cx="2050110" cy="548264"/>
            <a:chOff x="0" y="-38100"/>
            <a:chExt cx="1079893" cy="288797"/>
          </a:xfrm>
        </p:grpSpPr>
        <p:sp>
          <p:nvSpPr>
            <p:cNvPr id="196" name="Google Shape;196;p13"/>
            <p:cNvSpPr/>
            <p:nvPr/>
          </p:nvSpPr>
          <p:spPr>
            <a:xfrm>
              <a:off x="0" y="0"/>
              <a:ext cx="1079893" cy="250697"/>
            </a:xfrm>
            <a:custGeom>
              <a:rect b="b" l="l" r="r" t="t"/>
              <a:pathLst>
                <a:path extrusionOk="0" h="250697" w="1079893">
                  <a:moveTo>
                    <a:pt x="0" y="0"/>
                  </a:moveTo>
                  <a:lnTo>
                    <a:pt x="1079893" y="0"/>
                  </a:lnTo>
                  <a:lnTo>
                    <a:pt x="1079893" y="250697"/>
                  </a:lnTo>
                  <a:lnTo>
                    <a:pt x="0" y="250697"/>
                  </a:lnTo>
                  <a:close/>
                </a:path>
              </a:pathLst>
            </a:custGeom>
            <a:solidFill>
              <a:srgbClr val="000000">
                <a:alpha val="0"/>
              </a:srgbClr>
            </a:solidFill>
            <a:ln>
              <a:noFill/>
            </a:ln>
          </p:spPr>
        </p:sp>
        <p:sp>
          <p:nvSpPr>
            <p:cNvPr id="197" name="Google Shape;197;p13"/>
            <p:cNvSpPr txBox="1"/>
            <p:nvPr/>
          </p:nvSpPr>
          <p:spPr>
            <a:xfrm>
              <a:off x="0" y="-38100"/>
              <a:ext cx="1079893" cy="288797"/>
            </a:xfrm>
            <a:prstGeom prst="rect">
              <a:avLst/>
            </a:prstGeom>
            <a:noFill/>
            <a:ln>
              <a:noFill/>
            </a:ln>
          </p:spPr>
          <p:txBody>
            <a:bodyPr anchorCtr="0" anchor="ctr" bIns="25400" lIns="25400" spcFirstLastPara="1" rIns="25400" wrap="square" tIns="25400">
              <a:noAutofit/>
            </a:bodyPr>
            <a:lstStyle/>
            <a:p>
              <a:pPr indent="0" lvl="0" marL="0" marR="0" rtl="0" algn="ctr">
                <a:lnSpc>
                  <a:spcPct val="140024"/>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WRITE AN</a:t>
              </a:r>
              <a:endParaRPr sz="700"/>
            </a:p>
            <a:p>
              <a:pPr indent="0" lvl="0" marL="0" marR="0" rtl="0" algn="ctr">
                <a:lnSpc>
                  <a:spcPct val="140024"/>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AGENDA HERE.</a:t>
              </a:r>
              <a:endParaRPr sz="700"/>
            </a:p>
          </p:txBody>
        </p:sp>
      </p:grpSp>
      <p:grpSp>
        <p:nvGrpSpPr>
          <p:cNvPr id="198" name="Google Shape;198;p13"/>
          <p:cNvGrpSpPr/>
          <p:nvPr/>
        </p:nvGrpSpPr>
        <p:grpSpPr>
          <a:xfrm>
            <a:off x="3762375" y="3032639"/>
            <a:ext cx="5381625" cy="160337"/>
            <a:chOff x="0" y="-38100"/>
            <a:chExt cx="2834765" cy="84458"/>
          </a:xfrm>
        </p:grpSpPr>
        <p:sp>
          <p:nvSpPr>
            <p:cNvPr id="199" name="Google Shape;199;p13"/>
            <p:cNvSpPr/>
            <p:nvPr/>
          </p:nvSpPr>
          <p:spPr>
            <a:xfrm>
              <a:off x="0" y="0"/>
              <a:ext cx="2834765" cy="46357"/>
            </a:xfrm>
            <a:custGeom>
              <a:rect b="b" l="l" r="r" t="t"/>
              <a:pathLst>
                <a:path extrusionOk="0" h="46357" w="2834765">
                  <a:moveTo>
                    <a:pt x="0" y="0"/>
                  </a:moveTo>
                  <a:lnTo>
                    <a:pt x="2834765" y="0"/>
                  </a:lnTo>
                  <a:lnTo>
                    <a:pt x="2834765" y="46357"/>
                  </a:lnTo>
                  <a:lnTo>
                    <a:pt x="0" y="46357"/>
                  </a:lnTo>
                  <a:close/>
                </a:path>
              </a:pathLst>
            </a:custGeom>
            <a:solidFill>
              <a:srgbClr val="A8BAC3"/>
            </a:solidFill>
            <a:ln>
              <a:noFill/>
            </a:ln>
          </p:spPr>
        </p:sp>
        <p:sp>
          <p:nvSpPr>
            <p:cNvPr id="200" name="Google Shape;200;p13"/>
            <p:cNvSpPr txBox="1"/>
            <p:nvPr/>
          </p:nvSpPr>
          <p:spPr>
            <a:xfrm>
              <a:off x="0" y="-38100"/>
              <a:ext cx="2834765" cy="84458"/>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1" name="Google Shape;201;p13"/>
          <p:cNvGrpSpPr/>
          <p:nvPr/>
        </p:nvGrpSpPr>
        <p:grpSpPr>
          <a:xfrm>
            <a:off x="3762375" y="4204775"/>
            <a:ext cx="5381625" cy="160337"/>
            <a:chOff x="0" y="-38100"/>
            <a:chExt cx="2834765" cy="84458"/>
          </a:xfrm>
        </p:grpSpPr>
        <p:sp>
          <p:nvSpPr>
            <p:cNvPr id="202" name="Google Shape;202;p13"/>
            <p:cNvSpPr/>
            <p:nvPr/>
          </p:nvSpPr>
          <p:spPr>
            <a:xfrm>
              <a:off x="0" y="0"/>
              <a:ext cx="2834765" cy="46357"/>
            </a:xfrm>
            <a:custGeom>
              <a:rect b="b" l="l" r="r" t="t"/>
              <a:pathLst>
                <a:path extrusionOk="0" h="46357" w="2834765">
                  <a:moveTo>
                    <a:pt x="0" y="0"/>
                  </a:moveTo>
                  <a:lnTo>
                    <a:pt x="2834765" y="0"/>
                  </a:lnTo>
                  <a:lnTo>
                    <a:pt x="2834765" y="46357"/>
                  </a:lnTo>
                  <a:lnTo>
                    <a:pt x="0" y="46357"/>
                  </a:lnTo>
                  <a:close/>
                </a:path>
              </a:pathLst>
            </a:custGeom>
            <a:solidFill>
              <a:srgbClr val="A8BAC3"/>
            </a:solidFill>
            <a:ln>
              <a:noFill/>
            </a:ln>
          </p:spPr>
        </p:sp>
        <p:sp>
          <p:nvSpPr>
            <p:cNvPr id="203" name="Google Shape;203;p13"/>
            <p:cNvSpPr txBox="1"/>
            <p:nvPr/>
          </p:nvSpPr>
          <p:spPr>
            <a:xfrm>
              <a:off x="0" y="-38100"/>
              <a:ext cx="2834765" cy="84458"/>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4" name="Google Shape;204;p13"/>
          <p:cNvGrpSpPr/>
          <p:nvPr/>
        </p:nvGrpSpPr>
        <p:grpSpPr>
          <a:xfrm>
            <a:off x="3762375" y="3721481"/>
            <a:ext cx="5381625" cy="160337"/>
            <a:chOff x="0" y="-38100"/>
            <a:chExt cx="2834765" cy="84458"/>
          </a:xfrm>
        </p:grpSpPr>
        <p:sp>
          <p:nvSpPr>
            <p:cNvPr id="205" name="Google Shape;205;p13"/>
            <p:cNvSpPr/>
            <p:nvPr/>
          </p:nvSpPr>
          <p:spPr>
            <a:xfrm>
              <a:off x="0" y="0"/>
              <a:ext cx="2834765" cy="46357"/>
            </a:xfrm>
            <a:custGeom>
              <a:rect b="b" l="l" r="r" t="t"/>
              <a:pathLst>
                <a:path extrusionOk="0" h="46357" w="2834765">
                  <a:moveTo>
                    <a:pt x="0" y="0"/>
                  </a:moveTo>
                  <a:lnTo>
                    <a:pt x="2834765" y="0"/>
                  </a:lnTo>
                  <a:lnTo>
                    <a:pt x="2834765" y="46357"/>
                  </a:lnTo>
                  <a:lnTo>
                    <a:pt x="0" y="46357"/>
                  </a:lnTo>
                  <a:close/>
                </a:path>
              </a:pathLst>
            </a:custGeom>
            <a:solidFill>
              <a:srgbClr val="A8BAC3"/>
            </a:solidFill>
            <a:ln>
              <a:noFill/>
            </a:ln>
          </p:spPr>
        </p:sp>
        <p:sp>
          <p:nvSpPr>
            <p:cNvPr id="206" name="Google Shape;206;p13"/>
            <p:cNvSpPr txBox="1"/>
            <p:nvPr/>
          </p:nvSpPr>
          <p:spPr>
            <a:xfrm>
              <a:off x="0" y="-38100"/>
              <a:ext cx="2834765" cy="84458"/>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7" name="Google Shape;207;p13"/>
          <p:cNvGrpSpPr/>
          <p:nvPr/>
        </p:nvGrpSpPr>
        <p:grpSpPr>
          <a:xfrm>
            <a:off x="3762375" y="4893617"/>
            <a:ext cx="5381625" cy="160337"/>
            <a:chOff x="0" y="-38100"/>
            <a:chExt cx="2834765" cy="84458"/>
          </a:xfrm>
        </p:grpSpPr>
        <p:sp>
          <p:nvSpPr>
            <p:cNvPr id="208" name="Google Shape;208;p13"/>
            <p:cNvSpPr/>
            <p:nvPr/>
          </p:nvSpPr>
          <p:spPr>
            <a:xfrm>
              <a:off x="0" y="0"/>
              <a:ext cx="2834765" cy="46357"/>
            </a:xfrm>
            <a:custGeom>
              <a:rect b="b" l="l" r="r" t="t"/>
              <a:pathLst>
                <a:path extrusionOk="0" h="46357" w="2834765">
                  <a:moveTo>
                    <a:pt x="0" y="0"/>
                  </a:moveTo>
                  <a:lnTo>
                    <a:pt x="2834765" y="0"/>
                  </a:lnTo>
                  <a:lnTo>
                    <a:pt x="2834765" y="46357"/>
                  </a:lnTo>
                  <a:lnTo>
                    <a:pt x="0" y="46357"/>
                  </a:lnTo>
                  <a:close/>
                </a:path>
              </a:pathLst>
            </a:custGeom>
            <a:solidFill>
              <a:srgbClr val="A8BAC3"/>
            </a:solidFill>
            <a:ln>
              <a:noFill/>
            </a:ln>
          </p:spPr>
        </p:sp>
        <p:sp>
          <p:nvSpPr>
            <p:cNvPr id="209" name="Google Shape;209;p13"/>
            <p:cNvSpPr txBox="1"/>
            <p:nvPr/>
          </p:nvSpPr>
          <p:spPr>
            <a:xfrm>
              <a:off x="0" y="-38100"/>
              <a:ext cx="2834765" cy="84458"/>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0" name="Google Shape;210;p13"/>
          <p:cNvGrpSpPr/>
          <p:nvPr/>
        </p:nvGrpSpPr>
        <p:grpSpPr>
          <a:xfrm>
            <a:off x="3762375" y="3806826"/>
            <a:ext cx="5381625" cy="160337"/>
            <a:chOff x="0" y="-38100"/>
            <a:chExt cx="2834765" cy="84458"/>
          </a:xfrm>
        </p:grpSpPr>
        <p:sp>
          <p:nvSpPr>
            <p:cNvPr id="211" name="Google Shape;211;p13"/>
            <p:cNvSpPr/>
            <p:nvPr/>
          </p:nvSpPr>
          <p:spPr>
            <a:xfrm>
              <a:off x="0" y="0"/>
              <a:ext cx="2834765" cy="46357"/>
            </a:xfrm>
            <a:custGeom>
              <a:rect b="b" l="l" r="r" t="t"/>
              <a:pathLst>
                <a:path extrusionOk="0" h="46357" w="2834765">
                  <a:moveTo>
                    <a:pt x="0" y="0"/>
                  </a:moveTo>
                  <a:lnTo>
                    <a:pt x="2834765" y="0"/>
                  </a:lnTo>
                  <a:lnTo>
                    <a:pt x="2834765" y="46357"/>
                  </a:lnTo>
                  <a:lnTo>
                    <a:pt x="0" y="46357"/>
                  </a:lnTo>
                  <a:close/>
                </a:path>
              </a:pathLst>
            </a:custGeom>
            <a:solidFill>
              <a:srgbClr val="FFFDFC"/>
            </a:solidFill>
            <a:ln>
              <a:noFill/>
            </a:ln>
          </p:spPr>
        </p:sp>
        <p:sp>
          <p:nvSpPr>
            <p:cNvPr id="212" name="Google Shape;212;p13"/>
            <p:cNvSpPr txBox="1"/>
            <p:nvPr/>
          </p:nvSpPr>
          <p:spPr>
            <a:xfrm>
              <a:off x="0" y="-38100"/>
              <a:ext cx="2834765" cy="84458"/>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3" name="Google Shape;213;p13"/>
          <p:cNvGrpSpPr/>
          <p:nvPr/>
        </p:nvGrpSpPr>
        <p:grpSpPr>
          <a:xfrm>
            <a:off x="3762375" y="2634082"/>
            <a:ext cx="5381625" cy="160337"/>
            <a:chOff x="0" y="-38100"/>
            <a:chExt cx="2834765" cy="84458"/>
          </a:xfrm>
        </p:grpSpPr>
        <p:sp>
          <p:nvSpPr>
            <p:cNvPr id="214" name="Google Shape;214;p13"/>
            <p:cNvSpPr/>
            <p:nvPr/>
          </p:nvSpPr>
          <p:spPr>
            <a:xfrm>
              <a:off x="0" y="0"/>
              <a:ext cx="2834765" cy="46357"/>
            </a:xfrm>
            <a:custGeom>
              <a:rect b="b" l="l" r="r" t="t"/>
              <a:pathLst>
                <a:path extrusionOk="0" h="46357" w="2834765">
                  <a:moveTo>
                    <a:pt x="0" y="0"/>
                  </a:moveTo>
                  <a:lnTo>
                    <a:pt x="2834765" y="0"/>
                  </a:lnTo>
                  <a:lnTo>
                    <a:pt x="2834765" y="46357"/>
                  </a:lnTo>
                  <a:lnTo>
                    <a:pt x="0" y="46357"/>
                  </a:lnTo>
                  <a:close/>
                </a:path>
              </a:pathLst>
            </a:custGeom>
            <a:solidFill>
              <a:srgbClr val="FFFDFC"/>
            </a:solidFill>
            <a:ln>
              <a:noFill/>
            </a:ln>
          </p:spPr>
        </p:sp>
        <p:sp>
          <p:nvSpPr>
            <p:cNvPr id="215" name="Google Shape;215;p13"/>
            <p:cNvSpPr txBox="1"/>
            <p:nvPr/>
          </p:nvSpPr>
          <p:spPr>
            <a:xfrm>
              <a:off x="0" y="-38100"/>
              <a:ext cx="2834765" cy="84458"/>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6" name="Google Shape;216;p13"/>
          <p:cNvGrpSpPr/>
          <p:nvPr/>
        </p:nvGrpSpPr>
        <p:grpSpPr>
          <a:xfrm>
            <a:off x="3762375" y="4123632"/>
            <a:ext cx="5381625" cy="160337"/>
            <a:chOff x="0" y="-38100"/>
            <a:chExt cx="2834765" cy="84458"/>
          </a:xfrm>
        </p:grpSpPr>
        <p:sp>
          <p:nvSpPr>
            <p:cNvPr id="217" name="Google Shape;217;p13"/>
            <p:cNvSpPr/>
            <p:nvPr/>
          </p:nvSpPr>
          <p:spPr>
            <a:xfrm>
              <a:off x="0" y="0"/>
              <a:ext cx="2834765" cy="46357"/>
            </a:xfrm>
            <a:custGeom>
              <a:rect b="b" l="l" r="r" t="t"/>
              <a:pathLst>
                <a:path extrusionOk="0" h="46357" w="2834765">
                  <a:moveTo>
                    <a:pt x="0" y="0"/>
                  </a:moveTo>
                  <a:lnTo>
                    <a:pt x="2834765" y="0"/>
                  </a:lnTo>
                  <a:lnTo>
                    <a:pt x="2834765" y="46357"/>
                  </a:lnTo>
                  <a:lnTo>
                    <a:pt x="0" y="46357"/>
                  </a:lnTo>
                  <a:close/>
                </a:path>
              </a:pathLst>
            </a:custGeom>
            <a:solidFill>
              <a:srgbClr val="FFFDFC"/>
            </a:solidFill>
            <a:ln>
              <a:noFill/>
            </a:ln>
          </p:spPr>
        </p:sp>
        <p:sp>
          <p:nvSpPr>
            <p:cNvPr id="218" name="Google Shape;218;p13"/>
            <p:cNvSpPr txBox="1"/>
            <p:nvPr/>
          </p:nvSpPr>
          <p:spPr>
            <a:xfrm>
              <a:off x="0" y="-38100"/>
              <a:ext cx="2834765" cy="84458"/>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9" name="Google Shape;219;p13"/>
          <p:cNvGrpSpPr/>
          <p:nvPr/>
        </p:nvGrpSpPr>
        <p:grpSpPr>
          <a:xfrm>
            <a:off x="3762375" y="2947294"/>
            <a:ext cx="5381625" cy="160337"/>
            <a:chOff x="0" y="-38100"/>
            <a:chExt cx="2834765" cy="84458"/>
          </a:xfrm>
        </p:grpSpPr>
        <p:sp>
          <p:nvSpPr>
            <p:cNvPr id="220" name="Google Shape;220;p13"/>
            <p:cNvSpPr/>
            <p:nvPr/>
          </p:nvSpPr>
          <p:spPr>
            <a:xfrm>
              <a:off x="0" y="0"/>
              <a:ext cx="2834765" cy="46357"/>
            </a:xfrm>
            <a:custGeom>
              <a:rect b="b" l="l" r="r" t="t"/>
              <a:pathLst>
                <a:path extrusionOk="0" h="46357" w="2834765">
                  <a:moveTo>
                    <a:pt x="0" y="0"/>
                  </a:moveTo>
                  <a:lnTo>
                    <a:pt x="2834765" y="0"/>
                  </a:lnTo>
                  <a:lnTo>
                    <a:pt x="2834765" y="46357"/>
                  </a:lnTo>
                  <a:lnTo>
                    <a:pt x="0" y="46357"/>
                  </a:lnTo>
                  <a:close/>
                </a:path>
              </a:pathLst>
            </a:custGeom>
            <a:solidFill>
              <a:srgbClr val="FFFDFC"/>
            </a:solidFill>
            <a:ln>
              <a:noFill/>
            </a:ln>
          </p:spPr>
        </p:sp>
        <p:sp>
          <p:nvSpPr>
            <p:cNvPr id="221" name="Google Shape;221;p13"/>
            <p:cNvSpPr txBox="1"/>
            <p:nvPr/>
          </p:nvSpPr>
          <p:spPr>
            <a:xfrm>
              <a:off x="0" y="-38100"/>
              <a:ext cx="2834765" cy="84458"/>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2" name="Google Shape;222;p13"/>
          <p:cNvGrpSpPr/>
          <p:nvPr/>
        </p:nvGrpSpPr>
        <p:grpSpPr>
          <a:xfrm>
            <a:off x="3762375" y="1774550"/>
            <a:ext cx="5381625" cy="160337"/>
            <a:chOff x="0" y="-38100"/>
            <a:chExt cx="2834765" cy="84458"/>
          </a:xfrm>
        </p:grpSpPr>
        <p:sp>
          <p:nvSpPr>
            <p:cNvPr id="223" name="Google Shape;223;p13"/>
            <p:cNvSpPr/>
            <p:nvPr/>
          </p:nvSpPr>
          <p:spPr>
            <a:xfrm>
              <a:off x="0" y="0"/>
              <a:ext cx="2834765" cy="46357"/>
            </a:xfrm>
            <a:custGeom>
              <a:rect b="b" l="l" r="r" t="t"/>
              <a:pathLst>
                <a:path extrusionOk="0" h="46357" w="2834765">
                  <a:moveTo>
                    <a:pt x="0" y="0"/>
                  </a:moveTo>
                  <a:lnTo>
                    <a:pt x="2834765" y="0"/>
                  </a:lnTo>
                  <a:lnTo>
                    <a:pt x="2834765" y="46357"/>
                  </a:lnTo>
                  <a:lnTo>
                    <a:pt x="0" y="46357"/>
                  </a:lnTo>
                  <a:close/>
                </a:path>
              </a:pathLst>
            </a:custGeom>
            <a:solidFill>
              <a:srgbClr val="FFFDFC"/>
            </a:solidFill>
            <a:ln>
              <a:noFill/>
            </a:ln>
          </p:spPr>
        </p:sp>
        <p:sp>
          <p:nvSpPr>
            <p:cNvPr id="224" name="Google Shape;224;p13"/>
            <p:cNvSpPr txBox="1"/>
            <p:nvPr/>
          </p:nvSpPr>
          <p:spPr>
            <a:xfrm>
              <a:off x="0" y="-38100"/>
              <a:ext cx="2834765" cy="84458"/>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5" name="Google Shape;225;p13"/>
          <p:cNvGrpSpPr/>
          <p:nvPr/>
        </p:nvGrpSpPr>
        <p:grpSpPr>
          <a:xfrm>
            <a:off x="-266700" y="4983163"/>
            <a:ext cx="9410700" cy="1312862"/>
            <a:chOff x="0" y="-38100"/>
            <a:chExt cx="4957076" cy="691549"/>
          </a:xfrm>
        </p:grpSpPr>
        <p:sp>
          <p:nvSpPr>
            <p:cNvPr id="226" name="Google Shape;226;p13"/>
            <p:cNvSpPr/>
            <p:nvPr/>
          </p:nvSpPr>
          <p:spPr>
            <a:xfrm>
              <a:off x="0" y="0"/>
              <a:ext cx="4957076" cy="653449"/>
            </a:xfrm>
            <a:custGeom>
              <a:rect b="b" l="l" r="r" t="t"/>
              <a:pathLst>
                <a:path extrusionOk="0" h="653449" w="4957076">
                  <a:moveTo>
                    <a:pt x="0" y="0"/>
                  </a:moveTo>
                  <a:lnTo>
                    <a:pt x="4957076" y="0"/>
                  </a:lnTo>
                  <a:lnTo>
                    <a:pt x="4957076" y="653449"/>
                  </a:lnTo>
                  <a:lnTo>
                    <a:pt x="0" y="653449"/>
                  </a:lnTo>
                  <a:close/>
                </a:path>
              </a:pathLst>
            </a:custGeom>
            <a:solidFill>
              <a:srgbClr val="FFFDFC"/>
            </a:solidFill>
            <a:ln>
              <a:noFill/>
            </a:ln>
          </p:spPr>
        </p:sp>
        <p:sp>
          <p:nvSpPr>
            <p:cNvPr id="227" name="Google Shape;227;p13"/>
            <p:cNvSpPr txBox="1"/>
            <p:nvPr/>
          </p:nvSpPr>
          <p:spPr>
            <a:xfrm>
              <a:off x="0" y="-38100"/>
              <a:ext cx="4957076" cy="691549"/>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8" name="Google Shape;228;p13"/>
          <p:cNvGrpSpPr/>
          <p:nvPr/>
        </p:nvGrpSpPr>
        <p:grpSpPr>
          <a:xfrm>
            <a:off x="-962025" y="-445462"/>
            <a:ext cx="10106025" cy="531812"/>
            <a:chOff x="0" y="-38100"/>
            <a:chExt cx="5323338" cy="280132"/>
          </a:xfrm>
        </p:grpSpPr>
        <p:sp>
          <p:nvSpPr>
            <p:cNvPr id="229" name="Google Shape;229;p13"/>
            <p:cNvSpPr/>
            <p:nvPr/>
          </p:nvSpPr>
          <p:spPr>
            <a:xfrm>
              <a:off x="0" y="0"/>
              <a:ext cx="5323338" cy="242032"/>
            </a:xfrm>
            <a:custGeom>
              <a:rect b="b" l="l" r="r" t="t"/>
              <a:pathLst>
                <a:path extrusionOk="0" h="242032" w="5323338">
                  <a:moveTo>
                    <a:pt x="0" y="0"/>
                  </a:moveTo>
                  <a:lnTo>
                    <a:pt x="5323338" y="0"/>
                  </a:lnTo>
                  <a:lnTo>
                    <a:pt x="5323338" y="242032"/>
                  </a:lnTo>
                  <a:lnTo>
                    <a:pt x="0" y="242032"/>
                  </a:lnTo>
                  <a:close/>
                </a:path>
              </a:pathLst>
            </a:custGeom>
            <a:solidFill>
              <a:srgbClr val="FFFDFC"/>
            </a:solidFill>
            <a:ln>
              <a:noFill/>
            </a:ln>
          </p:spPr>
        </p:sp>
        <p:sp>
          <p:nvSpPr>
            <p:cNvPr id="230" name="Google Shape;230;p13"/>
            <p:cNvSpPr txBox="1"/>
            <p:nvPr/>
          </p:nvSpPr>
          <p:spPr>
            <a:xfrm>
              <a:off x="0" y="-38100"/>
              <a:ext cx="5323338" cy="280132"/>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1" name="Google Shape;231;p13"/>
          <p:cNvSpPr txBox="1"/>
          <p:nvPr/>
        </p:nvSpPr>
        <p:spPr>
          <a:xfrm>
            <a:off x="4510088" y="294588"/>
            <a:ext cx="3886200" cy="150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900" u="none" cap="none" strike="noStrike">
                <a:solidFill>
                  <a:srgbClr val="FFFFFF"/>
                </a:solidFill>
                <a:latin typeface="Amaranth"/>
                <a:ea typeface="Amaranth"/>
                <a:cs typeface="Amaranth"/>
                <a:sym typeface="Amaranth"/>
              </a:rPr>
              <a:t>Add an</a:t>
            </a:r>
            <a:endParaRPr sz="700"/>
          </a:p>
          <a:p>
            <a:pPr indent="0" lvl="0" marL="0" marR="0" rtl="0" algn="ctr">
              <a:lnSpc>
                <a:spcPct val="100000"/>
              </a:lnSpc>
              <a:spcBef>
                <a:spcPts val="0"/>
              </a:spcBef>
              <a:spcAft>
                <a:spcPts val="0"/>
              </a:spcAft>
              <a:buNone/>
            </a:pPr>
            <a:r>
              <a:rPr b="1" i="0" lang="en" sz="4900" u="none" cap="none" strike="noStrike">
                <a:solidFill>
                  <a:srgbClr val="FFFFFF"/>
                </a:solidFill>
                <a:latin typeface="Amaranth"/>
                <a:ea typeface="Amaranth"/>
                <a:cs typeface="Amaranth"/>
                <a:sym typeface="Amaranth"/>
              </a:rPr>
              <a:t>Agenda Page</a:t>
            </a:r>
            <a:endParaRPr sz="700"/>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BAC3"/>
        </a:solidFill>
      </p:bgPr>
    </p:bg>
    <p:spTree>
      <p:nvGrpSpPr>
        <p:cNvPr id="235" name="Shape 235"/>
        <p:cNvGrpSpPr/>
        <p:nvPr/>
      </p:nvGrpSpPr>
      <p:grpSpPr>
        <a:xfrm>
          <a:off x="0" y="0"/>
          <a:ext cx="0" cy="0"/>
          <a:chOff x="0" y="0"/>
          <a:chExt cx="0" cy="0"/>
        </a:xfrm>
      </p:grpSpPr>
      <p:pic>
        <p:nvPicPr>
          <p:cNvPr id="236" name="Google Shape;236;p14"/>
          <p:cNvPicPr preferRelativeResize="0"/>
          <p:nvPr/>
        </p:nvPicPr>
        <p:blipFill>
          <a:blip r:embed="rId3">
            <a:alphaModFix/>
          </a:blip>
          <a:stretch>
            <a:fillRect/>
          </a:stretch>
        </p:blipFill>
        <p:spPr>
          <a:xfrm>
            <a:off x="6315076" y="1203250"/>
            <a:ext cx="2314574" cy="4116818"/>
          </a:xfrm>
          <a:prstGeom prst="rect">
            <a:avLst/>
          </a:prstGeom>
          <a:noFill/>
          <a:ln>
            <a:noFill/>
          </a:ln>
        </p:spPr>
      </p:pic>
      <p:pic>
        <p:nvPicPr>
          <p:cNvPr id="237" name="Google Shape;237;p14"/>
          <p:cNvPicPr preferRelativeResize="0"/>
          <p:nvPr/>
        </p:nvPicPr>
        <p:blipFill>
          <a:blip r:embed="rId4">
            <a:alphaModFix/>
          </a:blip>
          <a:stretch>
            <a:fillRect/>
          </a:stretch>
        </p:blipFill>
        <p:spPr>
          <a:xfrm>
            <a:off x="514351" y="-171819"/>
            <a:ext cx="2314574" cy="4116818"/>
          </a:xfrm>
          <a:prstGeom prst="rect">
            <a:avLst/>
          </a:prstGeom>
          <a:noFill/>
          <a:ln>
            <a:noFill/>
          </a:ln>
        </p:spPr>
      </p:pic>
      <p:grpSp>
        <p:nvGrpSpPr>
          <p:cNvPr id="238" name="Google Shape;238;p14"/>
          <p:cNvGrpSpPr/>
          <p:nvPr/>
        </p:nvGrpSpPr>
        <p:grpSpPr>
          <a:xfrm>
            <a:off x="3169884" y="1330650"/>
            <a:ext cx="2804175" cy="2313200"/>
            <a:chOff x="0" y="85725"/>
            <a:chExt cx="7477800" cy="6168534"/>
          </a:xfrm>
        </p:grpSpPr>
        <p:sp>
          <p:nvSpPr>
            <p:cNvPr id="239" name="Google Shape;239;p14"/>
            <p:cNvSpPr txBox="1"/>
            <p:nvPr/>
          </p:nvSpPr>
          <p:spPr>
            <a:xfrm>
              <a:off x="0" y="85725"/>
              <a:ext cx="7477800" cy="4022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900" u="none" cap="none" strike="noStrike">
                  <a:solidFill>
                    <a:srgbClr val="FFFFFF"/>
                  </a:solidFill>
                  <a:latin typeface="Amaranth"/>
                  <a:ea typeface="Amaranth"/>
                  <a:cs typeface="Amaranth"/>
                  <a:sym typeface="Amaranth"/>
                </a:rPr>
                <a:t>Hello there!</a:t>
              </a:r>
              <a:endParaRPr sz="700"/>
            </a:p>
          </p:txBody>
        </p:sp>
        <p:sp>
          <p:nvSpPr>
            <p:cNvPr id="240" name="Google Shape;240;p14"/>
            <p:cNvSpPr txBox="1"/>
            <p:nvPr/>
          </p:nvSpPr>
          <p:spPr>
            <a:xfrm>
              <a:off x="567040" y="4764159"/>
              <a:ext cx="6343800" cy="14901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I'm Rain, and I'll be sharing with you my beautiful ideas. Follow me at @reallygreatsite to learn more. </a:t>
              </a:r>
              <a:endParaRPr sz="700"/>
            </a:p>
          </p:txBody>
        </p:sp>
      </p:grpSp>
      <p:grpSp>
        <p:nvGrpSpPr>
          <p:cNvPr id="241" name="Google Shape;241;p14"/>
          <p:cNvGrpSpPr/>
          <p:nvPr/>
        </p:nvGrpSpPr>
        <p:grpSpPr>
          <a:xfrm rot="5400000">
            <a:off x="7431128" y="-110978"/>
            <a:ext cx="198178" cy="2430285"/>
            <a:chOff x="0" y="-38100"/>
            <a:chExt cx="65255" cy="800225"/>
          </a:xfrm>
        </p:grpSpPr>
        <p:sp>
          <p:nvSpPr>
            <p:cNvPr id="242" name="Google Shape;242;p14"/>
            <p:cNvSpPr/>
            <p:nvPr/>
          </p:nvSpPr>
          <p:spPr>
            <a:xfrm>
              <a:off x="0" y="0"/>
              <a:ext cx="65255" cy="762125"/>
            </a:xfrm>
            <a:custGeom>
              <a:rect b="b" l="l" r="r" t="t"/>
              <a:pathLst>
                <a:path extrusionOk="0" h="762125" w="65255">
                  <a:moveTo>
                    <a:pt x="0" y="0"/>
                  </a:moveTo>
                  <a:lnTo>
                    <a:pt x="65255" y="0"/>
                  </a:lnTo>
                  <a:lnTo>
                    <a:pt x="65255" y="762125"/>
                  </a:lnTo>
                  <a:lnTo>
                    <a:pt x="0" y="762125"/>
                  </a:lnTo>
                  <a:close/>
                </a:path>
              </a:pathLst>
            </a:custGeom>
            <a:solidFill>
              <a:srgbClr val="637D89"/>
            </a:solidFill>
            <a:ln>
              <a:noFill/>
            </a:ln>
          </p:spPr>
        </p:sp>
        <p:sp>
          <p:nvSpPr>
            <p:cNvPr id="243" name="Google Shape;243;p14"/>
            <p:cNvSpPr txBox="1"/>
            <p:nvPr/>
          </p:nvSpPr>
          <p:spPr>
            <a:xfrm>
              <a:off x="0" y="-38100"/>
              <a:ext cx="65255" cy="80022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4" name="Google Shape;244;p14"/>
          <p:cNvGrpSpPr/>
          <p:nvPr/>
        </p:nvGrpSpPr>
        <p:grpSpPr>
          <a:xfrm rot="5400000">
            <a:off x="1630403" y="2828956"/>
            <a:ext cx="198179" cy="2430285"/>
            <a:chOff x="0" y="-38100"/>
            <a:chExt cx="65255" cy="800225"/>
          </a:xfrm>
        </p:grpSpPr>
        <p:sp>
          <p:nvSpPr>
            <p:cNvPr id="245" name="Google Shape;245;p14"/>
            <p:cNvSpPr/>
            <p:nvPr/>
          </p:nvSpPr>
          <p:spPr>
            <a:xfrm>
              <a:off x="0" y="0"/>
              <a:ext cx="65255" cy="762125"/>
            </a:xfrm>
            <a:custGeom>
              <a:rect b="b" l="l" r="r" t="t"/>
              <a:pathLst>
                <a:path extrusionOk="0" h="762125" w="65255">
                  <a:moveTo>
                    <a:pt x="0" y="0"/>
                  </a:moveTo>
                  <a:lnTo>
                    <a:pt x="65255" y="0"/>
                  </a:lnTo>
                  <a:lnTo>
                    <a:pt x="65255" y="762125"/>
                  </a:lnTo>
                  <a:lnTo>
                    <a:pt x="0" y="762125"/>
                  </a:lnTo>
                  <a:close/>
                </a:path>
              </a:pathLst>
            </a:custGeom>
            <a:solidFill>
              <a:srgbClr val="637D89"/>
            </a:solidFill>
            <a:ln>
              <a:noFill/>
            </a:ln>
          </p:spPr>
        </p:sp>
        <p:sp>
          <p:nvSpPr>
            <p:cNvPr id="246" name="Google Shape;246;p14"/>
            <p:cNvSpPr txBox="1"/>
            <p:nvPr/>
          </p:nvSpPr>
          <p:spPr>
            <a:xfrm>
              <a:off x="0" y="-38100"/>
              <a:ext cx="65255" cy="80022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BAC3"/>
        </a:solidFill>
      </p:bgPr>
    </p:bg>
    <p:spTree>
      <p:nvGrpSpPr>
        <p:cNvPr id="250" name="Shape 250"/>
        <p:cNvGrpSpPr/>
        <p:nvPr/>
      </p:nvGrpSpPr>
      <p:grpSpPr>
        <a:xfrm>
          <a:off x="0" y="0"/>
          <a:ext cx="0" cy="0"/>
          <a:chOff x="0" y="0"/>
          <a:chExt cx="0" cy="0"/>
        </a:xfrm>
      </p:grpSpPr>
      <p:pic>
        <p:nvPicPr>
          <p:cNvPr id="251" name="Google Shape;251;p15"/>
          <p:cNvPicPr preferRelativeResize="0"/>
          <p:nvPr/>
        </p:nvPicPr>
        <p:blipFill>
          <a:blip r:embed="rId3">
            <a:alphaModFix/>
          </a:blip>
          <a:stretch>
            <a:fillRect/>
          </a:stretch>
        </p:blipFill>
        <p:spPr>
          <a:xfrm>
            <a:off x="6298875" y="1937275"/>
            <a:ext cx="1704100" cy="2559230"/>
          </a:xfrm>
          <a:prstGeom prst="rect">
            <a:avLst/>
          </a:prstGeom>
          <a:noFill/>
          <a:ln>
            <a:noFill/>
          </a:ln>
        </p:spPr>
      </p:pic>
      <p:pic>
        <p:nvPicPr>
          <p:cNvPr id="252" name="Google Shape;252;p15"/>
          <p:cNvPicPr preferRelativeResize="0"/>
          <p:nvPr/>
        </p:nvPicPr>
        <p:blipFill>
          <a:blip r:embed="rId4">
            <a:alphaModFix/>
          </a:blip>
          <a:stretch>
            <a:fillRect/>
          </a:stretch>
        </p:blipFill>
        <p:spPr>
          <a:xfrm>
            <a:off x="3716474" y="1973068"/>
            <a:ext cx="1708850" cy="2566320"/>
          </a:xfrm>
          <a:prstGeom prst="rect">
            <a:avLst/>
          </a:prstGeom>
          <a:noFill/>
          <a:ln>
            <a:noFill/>
          </a:ln>
        </p:spPr>
      </p:pic>
      <p:pic>
        <p:nvPicPr>
          <p:cNvPr id="253" name="Google Shape;253;p15"/>
          <p:cNvPicPr preferRelativeResize="0"/>
          <p:nvPr/>
        </p:nvPicPr>
        <p:blipFill>
          <a:blip r:embed="rId5">
            <a:alphaModFix/>
          </a:blip>
          <a:stretch>
            <a:fillRect/>
          </a:stretch>
        </p:blipFill>
        <p:spPr>
          <a:xfrm>
            <a:off x="1143200" y="1951884"/>
            <a:ext cx="1704100" cy="2563803"/>
          </a:xfrm>
          <a:prstGeom prst="rect">
            <a:avLst/>
          </a:prstGeom>
          <a:noFill/>
          <a:ln>
            <a:noFill/>
          </a:ln>
        </p:spPr>
      </p:pic>
      <p:sp>
        <p:nvSpPr>
          <p:cNvPr id="254" name="Google Shape;254;p15"/>
          <p:cNvSpPr txBox="1"/>
          <p:nvPr/>
        </p:nvSpPr>
        <p:spPr>
          <a:xfrm>
            <a:off x="1138811" y="1411859"/>
            <a:ext cx="1706310" cy="416941"/>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ADD A</a:t>
            </a:r>
            <a:endParaRPr sz="700"/>
          </a:p>
          <a:p>
            <a:pPr indent="0" lvl="0" marL="0" marR="0" rtl="0" algn="ctr">
              <a:lnSpc>
                <a:spcPct val="140016"/>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MAIN POINT</a:t>
            </a:r>
            <a:endParaRPr sz="700"/>
          </a:p>
        </p:txBody>
      </p:sp>
      <p:sp>
        <p:nvSpPr>
          <p:cNvPr id="255" name="Google Shape;255;p15"/>
          <p:cNvSpPr txBox="1"/>
          <p:nvPr/>
        </p:nvSpPr>
        <p:spPr>
          <a:xfrm>
            <a:off x="3718846" y="1411859"/>
            <a:ext cx="1706310" cy="416941"/>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ADD A</a:t>
            </a:r>
            <a:endParaRPr sz="700"/>
          </a:p>
          <a:p>
            <a:pPr indent="0" lvl="0" marL="0" marR="0" rtl="0" algn="ctr">
              <a:lnSpc>
                <a:spcPct val="140016"/>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MAIN POINT</a:t>
            </a:r>
            <a:endParaRPr sz="700"/>
          </a:p>
        </p:txBody>
      </p:sp>
      <p:sp>
        <p:nvSpPr>
          <p:cNvPr id="256" name="Google Shape;256;p15"/>
          <p:cNvSpPr txBox="1"/>
          <p:nvPr/>
        </p:nvSpPr>
        <p:spPr>
          <a:xfrm>
            <a:off x="6296692" y="1411859"/>
            <a:ext cx="1706310" cy="416941"/>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ADD A</a:t>
            </a:r>
            <a:endParaRPr sz="700"/>
          </a:p>
          <a:p>
            <a:pPr indent="0" lvl="0" marL="0" marR="0" rtl="0" algn="ctr">
              <a:lnSpc>
                <a:spcPct val="140016"/>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MAIN POINT</a:t>
            </a:r>
            <a:endParaRPr sz="700"/>
          </a:p>
        </p:txBody>
      </p:sp>
      <p:grpSp>
        <p:nvGrpSpPr>
          <p:cNvPr id="257" name="Google Shape;257;p15"/>
          <p:cNvGrpSpPr/>
          <p:nvPr/>
        </p:nvGrpSpPr>
        <p:grpSpPr>
          <a:xfrm>
            <a:off x="1140999" y="4422309"/>
            <a:ext cx="1704122" cy="721191"/>
            <a:chOff x="0" y="-38100"/>
            <a:chExt cx="897645" cy="379887"/>
          </a:xfrm>
        </p:grpSpPr>
        <p:sp>
          <p:nvSpPr>
            <p:cNvPr id="258" name="Google Shape;258;p15"/>
            <p:cNvSpPr/>
            <p:nvPr/>
          </p:nvSpPr>
          <p:spPr>
            <a:xfrm>
              <a:off x="0" y="0"/>
              <a:ext cx="897645" cy="341787"/>
            </a:xfrm>
            <a:custGeom>
              <a:rect b="b" l="l" r="r" t="t"/>
              <a:pathLst>
                <a:path extrusionOk="0" h="341787" w="897645">
                  <a:moveTo>
                    <a:pt x="0" y="0"/>
                  </a:moveTo>
                  <a:lnTo>
                    <a:pt x="897645" y="0"/>
                  </a:lnTo>
                  <a:lnTo>
                    <a:pt x="897645" y="341787"/>
                  </a:lnTo>
                  <a:lnTo>
                    <a:pt x="0" y="341787"/>
                  </a:lnTo>
                  <a:close/>
                </a:path>
              </a:pathLst>
            </a:custGeom>
            <a:solidFill>
              <a:srgbClr val="637D89"/>
            </a:solidFill>
            <a:ln>
              <a:noFill/>
            </a:ln>
          </p:spPr>
        </p:sp>
        <p:sp>
          <p:nvSpPr>
            <p:cNvPr id="259" name="Google Shape;259;p15"/>
            <p:cNvSpPr txBox="1"/>
            <p:nvPr/>
          </p:nvSpPr>
          <p:spPr>
            <a:xfrm>
              <a:off x="0" y="-38100"/>
              <a:ext cx="897645" cy="379887"/>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0" name="Google Shape;260;p15"/>
          <p:cNvGrpSpPr/>
          <p:nvPr/>
        </p:nvGrpSpPr>
        <p:grpSpPr>
          <a:xfrm>
            <a:off x="3721032" y="4422309"/>
            <a:ext cx="1704122" cy="721191"/>
            <a:chOff x="0" y="-38100"/>
            <a:chExt cx="897645" cy="379887"/>
          </a:xfrm>
        </p:grpSpPr>
        <p:sp>
          <p:nvSpPr>
            <p:cNvPr id="261" name="Google Shape;261;p15"/>
            <p:cNvSpPr/>
            <p:nvPr/>
          </p:nvSpPr>
          <p:spPr>
            <a:xfrm>
              <a:off x="0" y="0"/>
              <a:ext cx="897645" cy="341787"/>
            </a:xfrm>
            <a:custGeom>
              <a:rect b="b" l="l" r="r" t="t"/>
              <a:pathLst>
                <a:path extrusionOk="0" h="341787" w="897645">
                  <a:moveTo>
                    <a:pt x="0" y="0"/>
                  </a:moveTo>
                  <a:lnTo>
                    <a:pt x="897645" y="0"/>
                  </a:lnTo>
                  <a:lnTo>
                    <a:pt x="897645" y="341787"/>
                  </a:lnTo>
                  <a:lnTo>
                    <a:pt x="0" y="341787"/>
                  </a:lnTo>
                  <a:close/>
                </a:path>
              </a:pathLst>
            </a:custGeom>
            <a:solidFill>
              <a:srgbClr val="637D89"/>
            </a:solidFill>
            <a:ln>
              <a:noFill/>
            </a:ln>
          </p:spPr>
        </p:sp>
        <p:sp>
          <p:nvSpPr>
            <p:cNvPr id="262" name="Google Shape;262;p15"/>
            <p:cNvSpPr txBox="1"/>
            <p:nvPr/>
          </p:nvSpPr>
          <p:spPr>
            <a:xfrm>
              <a:off x="0" y="-38100"/>
              <a:ext cx="897645" cy="379887"/>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3" name="Google Shape;263;p15"/>
          <p:cNvGrpSpPr/>
          <p:nvPr/>
        </p:nvGrpSpPr>
        <p:grpSpPr>
          <a:xfrm>
            <a:off x="6301455" y="4422309"/>
            <a:ext cx="1704122" cy="721191"/>
            <a:chOff x="0" y="-38100"/>
            <a:chExt cx="897645" cy="379887"/>
          </a:xfrm>
        </p:grpSpPr>
        <p:sp>
          <p:nvSpPr>
            <p:cNvPr id="264" name="Google Shape;264;p15"/>
            <p:cNvSpPr/>
            <p:nvPr/>
          </p:nvSpPr>
          <p:spPr>
            <a:xfrm>
              <a:off x="0" y="0"/>
              <a:ext cx="897645" cy="341787"/>
            </a:xfrm>
            <a:custGeom>
              <a:rect b="b" l="l" r="r" t="t"/>
              <a:pathLst>
                <a:path extrusionOk="0" h="341787" w="897645">
                  <a:moveTo>
                    <a:pt x="0" y="0"/>
                  </a:moveTo>
                  <a:lnTo>
                    <a:pt x="897645" y="0"/>
                  </a:lnTo>
                  <a:lnTo>
                    <a:pt x="897645" y="341787"/>
                  </a:lnTo>
                  <a:lnTo>
                    <a:pt x="0" y="341787"/>
                  </a:lnTo>
                  <a:close/>
                </a:path>
              </a:pathLst>
            </a:custGeom>
            <a:solidFill>
              <a:srgbClr val="637D89"/>
            </a:solidFill>
            <a:ln>
              <a:noFill/>
            </a:ln>
          </p:spPr>
        </p:sp>
        <p:sp>
          <p:nvSpPr>
            <p:cNvPr id="265" name="Google Shape;265;p15"/>
            <p:cNvSpPr txBox="1"/>
            <p:nvPr/>
          </p:nvSpPr>
          <p:spPr>
            <a:xfrm>
              <a:off x="0" y="-38100"/>
              <a:ext cx="897645" cy="379887"/>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6" name="Google Shape;266;p15"/>
          <p:cNvSpPr txBox="1"/>
          <p:nvPr/>
        </p:nvSpPr>
        <p:spPr>
          <a:xfrm>
            <a:off x="1138811" y="4638785"/>
            <a:ext cx="17064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Briefly elaborate on what you want to discuss. </a:t>
            </a:r>
            <a:endParaRPr sz="700"/>
          </a:p>
        </p:txBody>
      </p:sp>
      <p:sp>
        <p:nvSpPr>
          <p:cNvPr id="267" name="Google Shape;267;p15"/>
          <p:cNvSpPr txBox="1"/>
          <p:nvPr/>
        </p:nvSpPr>
        <p:spPr>
          <a:xfrm>
            <a:off x="3718846" y="4638785"/>
            <a:ext cx="17064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Briefly elaborate on what you want to discuss. </a:t>
            </a:r>
            <a:endParaRPr sz="700"/>
          </a:p>
        </p:txBody>
      </p:sp>
      <p:sp>
        <p:nvSpPr>
          <p:cNvPr id="268" name="Google Shape;268;p15"/>
          <p:cNvSpPr txBox="1"/>
          <p:nvPr/>
        </p:nvSpPr>
        <p:spPr>
          <a:xfrm>
            <a:off x="6296692" y="4638785"/>
            <a:ext cx="17064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Briefly elaborate on what you want to discuss. </a:t>
            </a:r>
            <a:endParaRPr sz="700"/>
          </a:p>
        </p:txBody>
      </p:sp>
      <p:sp>
        <p:nvSpPr>
          <p:cNvPr id="269" name="Google Shape;269;p15"/>
          <p:cNvSpPr txBox="1"/>
          <p:nvPr/>
        </p:nvSpPr>
        <p:spPr>
          <a:xfrm>
            <a:off x="1140999" y="357950"/>
            <a:ext cx="6862003" cy="790444"/>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 sz="4900" u="none" cap="none" strike="noStrike">
                <a:solidFill>
                  <a:srgbClr val="FFFFFF"/>
                </a:solidFill>
                <a:latin typeface="Amaranth"/>
                <a:ea typeface="Amaranth"/>
                <a:cs typeface="Amaranth"/>
                <a:sym typeface="Amaranth"/>
              </a:rPr>
              <a:t>Write your topic or idea</a:t>
            </a:r>
            <a:endParaRPr sz="700"/>
          </a:p>
        </p:txBody>
      </p:sp>
      <p:grpSp>
        <p:nvGrpSpPr>
          <p:cNvPr id="270" name="Google Shape;270;p15"/>
          <p:cNvGrpSpPr/>
          <p:nvPr/>
        </p:nvGrpSpPr>
        <p:grpSpPr>
          <a:xfrm>
            <a:off x="6296692" y="4388065"/>
            <a:ext cx="1708885" cy="169590"/>
            <a:chOff x="0" y="-38100"/>
            <a:chExt cx="900153" cy="89331"/>
          </a:xfrm>
        </p:grpSpPr>
        <p:sp>
          <p:nvSpPr>
            <p:cNvPr id="271" name="Google Shape;271;p15"/>
            <p:cNvSpPr/>
            <p:nvPr/>
          </p:nvSpPr>
          <p:spPr>
            <a:xfrm>
              <a:off x="0" y="0"/>
              <a:ext cx="900153" cy="51231"/>
            </a:xfrm>
            <a:custGeom>
              <a:rect b="b" l="l" r="r" t="t"/>
              <a:pathLst>
                <a:path extrusionOk="0" h="51231" w="900153">
                  <a:moveTo>
                    <a:pt x="0" y="0"/>
                  </a:moveTo>
                  <a:lnTo>
                    <a:pt x="900153" y="0"/>
                  </a:lnTo>
                  <a:lnTo>
                    <a:pt x="900153" y="51231"/>
                  </a:lnTo>
                  <a:lnTo>
                    <a:pt x="0" y="51231"/>
                  </a:lnTo>
                  <a:close/>
                </a:path>
              </a:pathLst>
            </a:custGeom>
            <a:solidFill>
              <a:srgbClr val="FFFDFC"/>
            </a:solidFill>
            <a:ln>
              <a:noFill/>
            </a:ln>
          </p:spPr>
        </p:sp>
        <p:sp>
          <p:nvSpPr>
            <p:cNvPr id="272" name="Google Shape;272;p15"/>
            <p:cNvSpPr txBox="1"/>
            <p:nvPr/>
          </p:nvSpPr>
          <p:spPr>
            <a:xfrm>
              <a:off x="0" y="-38100"/>
              <a:ext cx="900153" cy="89331"/>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3" name="Google Shape;273;p15"/>
          <p:cNvGrpSpPr/>
          <p:nvPr/>
        </p:nvGrpSpPr>
        <p:grpSpPr>
          <a:xfrm>
            <a:off x="6296692" y="1856482"/>
            <a:ext cx="1708885" cy="169590"/>
            <a:chOff x="0" y="-38100"/>
            <a:chExt cx="900153" cy="89331"/>
          </a:xfrm>
        </p:grpSpPr>
        <p:sp>
          <p:nvSpPr>
            <p:cNvPr id="274" name="Google Shape;274;p15"/>
            <p:cNvSpPr/>
            <p:nvPr/>
          </p:nvSpPr>
          <p:spPr>
            <a:xfrm>
              <a:off x="0" y="0"/>
              <a:ext cx="900153" cy="51231"/>
            </a:xfrm>
            <a:custGeom>
              <a:rect b="b" l="l" r="r" t="t"/>
              <a:pathLst>
                <a:path extrusionOk="0" h="51231" w="900153">
                  <a:moveTo>
                    <a:pt x="0" y="0"/>
                  </a:moveTo>
                  <a:lnTo>
                    <a:pt x="900153" y="0"/>
                  </a:lnTo>
                  <a:lnTo>
                    <a:pt x="900153" y="51231"/>
                  </a:lnTo>
                  <a:lnTo>
                    <a:pt x="0" y="51231"/>
                  </a:lnTo>
                  <a:close/>
                </a:path>
              </a:pathLst>
            </a:custGeom>
            <a:solidFill>
              <a:srgbClr val="FFFDFC"/>
            </a:solidFill>
            <a:ln>
              <a:noFill/>
            </a:ln>
          </p:spPr>
        </p:sp>
        <p:sp>
          <p:nvSpPr>
            <p:cNvPr id="275" name="Google Shape;275;p15"/>
            <p:cNvSpPr txBox="1"/>
            <p:nvPr/>
          </p:nvSpPr>
          <p:spPr>
            <a:xfrm>
              <a:off x="0" y="-38100"/>
              <a:ext cx="900153" cy="89331"/>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6" name="Google Shape;276;p15"/>
          <p:cNvGrpSpPr/>
          <p:nvPr/>
        </p:nvGrpSpPr>
        <p:grpSpPr>
          <a:xfrm>
            <a:off x="3721032" y="4388065"/>
            <a:ext cx="1708885" cy="169590"/>
            <a:chOff x="0" y="-38100"/>
            <a:chExt cx="900153" cy="89331"/>
          </a:xfrm>
        </p:grpSpPr>
        <p:sp>
          <p:nvSpPr>
            <p:cNvPr id="277" name="Google Shape;277;p15"/>
            <p:cNvSpPr/>
            <p:nvPr/>
          </p:nvSpPr>
          <p:spPr>
            <a:xfrm>
              <a:off x="0" y="0"/>
              <a:ext cx="900153" cy="51231"/>
            </a:xfrm>
            <a:custGeom>
              <a:rect b="b" l="l" r="r" t="t"/>
              <a:pathLst>
                <a:path extrusionOk="0" h="51231" w="900153">
                  <a:moveTo>
                    <a:pt x="0" y="0"/>
                  </a:moveTo>
                  <a:lnTo>
                    <a:pt x="900153" y="0"/>
                  </a:lnTo>
                  <a:lnTo>
                    <a:pt x="900153" y="51231"/>
                  </a:lnTo>
                  <a:lnTo>
                    <a:pt x="0" y="51231"/>
                  </a:lnTo>
                  <a:close/>
                </a:path>
              </a:pathLst>
            </a:custGeom>
            <a:solidFill>
              <a:srgbClr val="FFFDFC"/>
            </a:solidFill>
            <a:ln>
              <a:noFill/>
            </a:ln>
          </p:spPr>
        </p:sp>
        <p:sp>
          <p:nvSpPr>
            <p:cNvPr id="278" name="Google Shape;278;p15"/>
            <p:cNvSpPr txBox="1"/>
            <p:nvPr/>
          </p:nvSpPr>
          <p:spPr>
            <a:xfrm>
              <a:off x="0" y="-38100"/>
              <a:ext cx="900153" cy="89331"/>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9" name="Google Shape;279;p15"/>
          <p:cNvGrpSpPr/>
          <p:nvPr/>
        </p:nvGrpSpPr>
        <p:grpSpPr>
          <a:xfrm>
            <a:off x="3721032" y="1856482"/>
            <a:ext cx="1708885" cy="169590"/>
            <a:chOff x="0" y="-38100"/>
            <a:chExt cx="900153" cy="89331"/>
          </a:xfrm>
        </p:grpSpPr>
        <p:sp>
          <p:nvSpPr>
            <p:cNvPr id="280" name="Google Shape;280;p15"/>
            <p:cNvSpPr/>
            <p:nvPr/>
          </p:nvSpPr>
          <p:spPr>
            <a:xfrm>
              <a:off x="0" y="0"/>
              <a:ext cx="900153" cy="51231"/>
            </a:xfrm>
            <a:custGeom>
              <a:rect b="b" l="l" r="r" t="t"/>
              <a:pathLst>
                <a:path extrusionOk="0" h="51231" w="900153">
                  <a:moveTo>
                    <a:pt x="0" y="0"/>
                  </a:moveTo>
                  <a:lnTo>
                    <a:pt x="900153" y="0"/>
                  </a:lnTo>
                  <a:lnTo>
                    <a:pt x="900153" y="51231"/>
                  </a:lnTo>
                  <a:lnTo>
                    <a:pt x="0" y="51231"/>
                  </a:lnTo>
                  <a:close/>
                </a:path>
              </a:pathLst>
            </a:custGeom>
            <a:solidFill>
              <a:srgbClr val="FFFDFC"/>
            </a:solidFill>
            <a:ln>
              <a:noFill/>
            </a:ln>
          </p:spPr>
        </p:sp>
        <p:sp>
          <p:nvSpPr>
            <p:cNvPr id="281" name="Google Shape;281;p15"/>
            <p:cNvSpPr txBox="1"/>
            <p:nvPr/>
          </p:nvSpPr>
          <p:spPr>
            <a:xfrm>
              <a:off x="0" y="-38100"/>
              <a:ext cx="900153" cy="89331"/>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2" name="Google Shape;282;p15"/>
          <p:cNvGrpSpPr/>
          <p:nvPr/>
        </p:nvGrpSpPr>
        <p:grpSpPr>
          <a:xfrm>
            <a:off x="1143186" y="4388065"/>
            <a:ext cx="1708885" cy="169590"/>
            <a:chOff x="0" y="-38100"/>
            <a:chExt cx="900153" cy="89331"/>
          </a:xfrm>
        </p:grpSpPr>
        <p:sp>
          <p:nvSpPr>
            <p:cNvPr id="283" name="Google Shape;283;p15"/>
            <p:cNvSpPr/>
            <p:nvPr/>
          </p:nvSpPr>
          <p:spPr>
            <a:xfrm>
              <a:off x="0" y="0"/>
              <a:ext cx="900153" cy="51231"/>
            </a:xfrm>
            <a:custGeom>
              <a:rect b="b" l="l" r="r" t="t"/>
              <a:pathLst>
                <a:path extrusionOk="0" h="51231" w="900153">
                  <a:moveTo>
                    <a:pt x="0" y="0"/>
                  </a:moveTo>
                  <a:lnTo>
                    <a:pt x="900153" y="0"/>
                  </a:lnTo>
                  <a:lnTo>
                    <a:pt x="900153" y="51231"/>
                  </a:lnTo>
                  <a:lnTo>
                    <a:pt x="0" y="51231"/>
                  </a:lnTo>
                  <a:close/>
                </a:path>
              </a:pathLst>
            </a:custGeom>
            <a:solidFill>
              <a:srgbClr val="FFFDFC"/>
            </a:solidFill>
            <a:ln>
              <a:noFill/>
            </a:ln>
          </p:spPr>
        </p:sp>
        <p:sp>
          <p:nvSpPr>
            <p:cNvPr id="284" name="Google Shape;284;p15"/>
            <p:cNvSpPr txBox="1"/>
            <p:nvPr/>
          </p:nvSpPr>
          <p:spPr>
            <a:xfrm>
              <a:off x="0" y="-38100"/>
              <a:ext cx="900153" cy="89331"/>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5" name="Google Shape;285;p15"/>
          <p:cNvGrpSpPr/>
          <p:nvPr/>
        </p:nvGrpSpPr>
        <p:grpSpPr>
          <a:xfrm>
            <a:off x="1143186" y="1856482"/>
            <a:ext cx="1708885" cy="169590"/>
            <a:chOff x="0" y="-38100"/>
            <a:chExt cx="900153" cy="89331"/>
          </a:xfrm>
        </p:grpSpPr>
        <p:sp>
          <p:nvSpPr>
            <p:cNvPr id="286" name="Google Shape;286;p15"/>
            <p:cNvSpPr/>
            <p:nvPr/>
          </p:nvSpPr>
          <p:spPr>
            <a:xfrm>
              <a:off x="0" y="0"/>
              <a:ext cx="900153" cy="51231"/>
            </a:xfrm>
            <a:custGeom>
              <a:rect b="b" l="l" r="r" t="t"/>
              <a:pathLst>
                <a:path extrusionOk="0" h="51231" w="900153">
                  <a:moveTo>
                    <a:pt x="0" y="0"/>
                  </a:moveTo>
                  <a:lnTo>
                    <a:pt x="900153" y="0"/>
                  </a:lnTo>
                  <a:lnTo>
                    <a:pt x="900153" y="51231"/>
                  </a:lnTo>
                  <a:lnTo>
                    <a:pt x="0" y="51231"/>
                  </a:lnTo>
                  <a:close/>
                </a:path>
              </a:pathLst>
            </a:custGeom>
            <a:solidFill>
              <a:srgbClr val="FFFDFC"/>
            </a:solidFill>
            <a:ln>
              <a:noFill/>
            </a:ln>
          </p:spPr>
        </p:sp>
        <p:sp>
          <p:nvSpPr>
            <p:cNvPr id="287" name="Google Shape;287;p15"/>
            <p:cNvSpPr txBox="1"/>
            <p:nvPr/>
          </p:nvSpPr>
          <p:spPr>
            <a:xfrm>
              <a:off x="0" y="-38100"/>
              <a:ext cx="900153" cy="89331"/>
            </a:xfrm>
            <a:prstGeom prst="rect">
              <a:avLst/>
            </a:prstGeom>
            <a:noFill/>
            <a:ln>
              <a:noFill/>
            </a:ln>
          </p:spPr>
          <p:txBody>
            <a:bodyPr anchorCtr="0" anchor="ctr" bIns="25400" lIns="25400" spcFirstLastPara="1" rIns="25400" wrap="square" tIns="25400">
              <a:noAutofit/>
            </a:bodyPr>
            <a:lstStyle/>
            <a:p>
              <a:pPr indent="0" lvl="0" marL="0" marR="0" rtl="0" algn="ctr">
                <a:lnSpc>
                  <a:spcPct val="133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BAC3"/>
        </a:solidFill>
      </p:bgPr>
    </p:bg>
    <p:spTree>
      <p:nvGrpSpPr>
        <p:cNvPr id="291" name="Shape 291"/>
        <p:cNvGrpSpPr/>
        <p:nvPr/>
      </p:nvGrpSpPr>
      <p:grpSpPr>
        <a:xfrm>
          <a:off x="0" y="0"/>
          <a:ext cx="0" cy="0"/>
          <a:chOff x="0" y="0"/>
          <a:chExt cx="0" cy="0"/>
        </a:xfrm>
      </p:grpSpPr>
      <p:pic>
        <p:nvPicPr>
          <p:cNvPr id="292" name="Google Shape;292;p16"/>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293" name="Google Shape;293;p16"/>
          <p:cNvGrpSpPr/>
          <p:nvPr/>
        </p:nvGrpSpPr>
        <p:grpSpPr>
          <a:xfrm>
            <a:off x="0" y="1021723"/>
            <a:ext cx="6362700" cy="3027723"/>
            <a:chOff x="0" y="-38100"/>
            <a:chExt cx="3351546" cy="1594850"/>
          </a:xfrm>
        </p:grpSpPr>
        <p:sp>
          <p:nvSpPr>
            <p:cNvPr id="294" name="Google Shape;294;p16"/>
            <p:cNvSpPr/>
            <p:nvPr/>
          </p:nvSpPr>
          <p:spPr>
            <a:xfrm>
              <a:off x="0" y="0"/>
              <a:ext cx="3351546" cy="1556750"/>
            </a:xfrm>
            <a:custGeom>
              <a:rect b="b" l="l" r="r" t="t"/>
              <a:pathLst>
                <a:path extrusionOk="0" h="1556750" w="3351546">
                  <a:moveTo>
                    <a:pt x="0" y="0"/>
                  </a:moveTo>
                  <a:lnTo>
                    <a:pt x="3351546" y="0"/>
                  </a:lnTo>
                  <a:lnTo>
                    <a:pt x="3351546" y="1556750"/>
                  </a:lnTo>
                  <a:lnTo>
                    <a:pt x="0" y="1556750"/>
                  </a:lnTo>
                  <a:close/>
                </a:path>
              </a:pathLst>
            </a:custGeom>
            <a:solidFill>
              <a:srgbClr val="637D89"/>
            </a:solidFill>
            <a:ln>
              <a:noFill/>
            </a:ln>
          </p:spPr>
        </p:sp>
        <p:sp>
          <p:nvSpPr>
            <p:cNvPr id="295" name="Google Shape;295;p16"/>
            <p:cNvSpPr txBox="1"/>
            <p:nvPr/>
          </p:nvSpPr>
          <p:spPr>
            <a:xfrm>
              <a:off x="0" y="-38100"/>
              <a:ext cx="3351546" cy="1594850"/>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6" name="Google Shape;296;p16"/>
          <p:cNvSpPr txBox="1"/>
          <p:nvPr/>
        </p:nvSpPr>
        <p:spPr>
          <a:xfrm>
            <a:off x="753036" y="1327539"/>
            <a:ext cx="3243300" cy="226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900" u="none" cap="none" strike="noStrike">
                <a:solidFill>
                  <a:srgbClr val="FFFFFF"/>
                </a:solidFill>
                <a:latin typeface="Amaranth"/>
                <a:ea typeface="Amaranth"/>
                <a:cs typeface="Amaranth"/>
                <a:sym typeface="Amaranth"/>
              </a:rPr>
              <a:t>Write</a:t>
            </a:r>
            <a:endParaRPr sz="700"/>
          </a:p>
          <a:p>
            <a:pPr indent="0" lvl="0" marL="0" marR="0" rtl="0" algn="l">
              <a:lnSpc>
                <a:spcPct val="100000"/>
              </a:lnSpc>
              <a:spcBef>
                <a:spcPts val="0"/>
              </a:spcBef>
              <a:spcAft>
                <a:spcPts val="0"/>
              </a:spcAft>
              <a:buNone/>
            </a:pPr>
            <a:r>
              <a:rPr b="1" i="0" lang="en" sz="4900" u="none" cap="none" strike="noStrike">
                <a:solidFill>
                  <a:srgbClr val="FFFFFF"/>
                </a:solidFill>
                <a:latin typeface="Amaranth"/>
                <a:ea typeface="Amaranth"/>
                <a:cs typeface="Amaranth"/>
                <a:sym typeface="Amaranth"/>
              </a:rPr>
              <a:t>Your Topic or Idea</a:t>
            </a:r>
            <a:endParaRPr sz="700"/>
          </a:p>
        </p:txBody>
      </p:sp>
      <p:sp>
        <p:nvSpPr>
          <p:cNvPr id="297" name="Google Shape;297;p16"/>
          <p:cNvSpPr txBox="1"/>
          <p:nvPr/>
        </p:nvSpPr>
        <p:spPr>
          <a:xfrm>
            <a:off x="753037" y="3624826"/>
            <a:ext cx="3372259" cy="186372"/>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 sz="1100" u="none" cap="none" strike="noStrike">
                <a:solidFill>
                  <a:srgbClr val="FFFDFC"/>
                </a:solidFill>
                <a:latin typeface="Amaranth"/>
                <a:ea typeface="Amaranth"/>
                <a:cs typeface="Amaranth"/>
                <a:sym typeface="Amaranth"/>
              </a:rPr>
              <a:t>Elaborate on what you want to discuss. </a:t>
            </a:r>
            <a:endParaRPr sz="700"/>
          </a:p>
        </p:txBody>
      </p:sp>
      <p:grpSp>
        <p:nvGrpSpPr>
          <p:cNvPr id="298" name="Google Shape;298;p16"/>
          <p:cNvGrpSpPr/>
          <p:nvPr/>
        </p:nvGrpSpPr>
        <p:grpSpPr>
          <a:xfrm>
            <a:off x="0" y="755023"/>
            <a:ext cx="6362700" cy="339030"/>
            <a:chOff x="0" y="-38100"/>
            <a:chExt cx="3351546" cy="178584"/>
          </a:xfrm>
        </p:grpSpPr>
        <p:sp>
          <p:nvSpPr>
            <p:cNvPr id="299" name="Google Shape;299;p16"/>
            <p:cNvSpPr/>
            <p:nvPr/>
          </p:nvSpPr>
          <p:spPr>
            <a:xfrm>
              <a:off x="0" y="0"/>
              <a:ext cx="3351546" cy="140484"/>
            </a:xfrm>
            <a:custGeom>
              <a:rect b="b" l="l" r="r" t="t"/>
              <a:pathLst>
                <a:path extrusionOk="0" h="140484" w="3351546">
                  <a:moveTo>
                    <a:pt x="0" y="0"/>
                  </a:moveTo>
                  <a:lnTo>
                    <a:pt x="3351546" y="0"/>
                  </a:lnTo>
                  <a:lnTo>
                    <a:pt x="3351546" y="140484"/>
                  </a:lnTo>
                  <a:lnTo>
                    <a:pt x="0" y="140484"/>
                  </a:lnTo>
                  <a:close/>
                </a:path>
              </a:pathLst>
            </a:custGeom>
            <a:solidFill>
              <a:srgbClr val="A8BAC3"/>
            </a:solidFill>
            <a:ln>
              <a:noFill/>
            </a:ln>
          </p:spPr>
        </p:sp>
        <p:sp>
          <p:nvSpPr>
            <p:cNvPr id="300" name="Google Shape;300;p16"/>
            <p:cNvSpPr txBox="1"/>
            <p:nvPr/>
          </p:nvSpPr>
          <p:spPr>
            <a:xfrm>
              <a:off x="0" y="-38100"/>
              <a:ext cx="3351546" cy="178584"/>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1" name="Google Shape;301;p16"/>
          <p:cNvGrpSpPr/>
          <p:nvPr/>
        </p:nvGrpSpPr>
        <p:grpSpPr>
          <a:xfrm>
            <a:off x="0" y="3977116"/>
            <a:ext cx="6362700" cy="339030"/>
            <a:chOff x="0" y="-38100"/>
            <a:chExt cx="3351546" cy="178584"/>
          </a:xfrm>
        </p:grpSpPr>
        <p:sp>
          <p:nvSpPr>
            <p:cNvPr id="302" name="Google Shape;302;p16"/>
            <p:cNvSpPr/>
            <p:nvPr/>
          </p:nvSpPr>
          <p:spPr>
            <a:xfrm>
              <a:off x="0" y="0"/>
              <a:ext cx="3351546" cy="140484"/>
            </a:xfrm>
            <a:custGeom>
              <a:rect b="b" l="l" r="r" t="t"/>
              <a:pathLst>
                <a:path extrusionOk="0" h="140484" w="3351546">
                  <a:moveTo>
                    <a:pt x="0" y="0"/>
                  </a:moveTo>
                  <a:lnTo>
                    <a:pt x="3351546" y="0"/>
                  </a:lnTo>
                  <a:lnTo>
                    <a:pt x="3351546" y="140484"/>
                  </a:lnTo>
                  <a:lnTo>
                    <a:pt x="0" y="140484"/>
                  </a:lnTo>
                  <a:close/>
                </a:path>
              </a:pathLst>
            </a:custGeom>
            <a:solidFill>
              <a:srgbClr val="A8BAC3"/>
            </a:solidFill>
            <a:ln>
              <a:noFill/>
            </a:ln>
          </p:spPr>
        </p:sp>
        <p:sp>
          <p:nvSpPr>
            <p:cNvPr id="303" name="Google Shape;303;p16"/>
            <p:cNvSpPr txBox="1"/>
            <p:nvPr/>
          </p:nvSpPr>
          <p:spPr>
            <a:xfrm>
              <a:off x="0" y="-38100"/>
              <a:ext cx="3351546" cy="178584"/>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4" name="Google Shape;304;p16"/>
          <p:cNvSpPr/>
          <p:nvPr/>
        </p:nvSpPr>
        <p:spPr>
          <a:xfrm>
            <a:off x="4314825" y="0"/>
            <a:ext cx="3362325" cy="5143500"/>
          </a:xfrm>
          <a:custGeom>
            <a:rect b="b" l="l" r="r" t="t"/>
            <a:pathLst>
              <a:path extrusionOk="0" h="10287000" w="6724650">
                <a:moveTo>
                  <a:pt x="0" y="0"/>
                </a:moveTo>
                <a:lnTo>
                  <a:pt x="6724650" y="0"/>
                </a:lnTo>
                <a:lnTo>
                  <a:pt x="6724650" y="10287000"/>
                </a:lnTo>
                <a:lnTo>
                  <a:pt x="0" y="10287000"/>
                </a:lnTo>
                <a:lnTo>
                  <a:pt x="0" y="0"/>
                </a:lnTo>
                <a:close/>
              </a:path>
            </a:pathLst>
          </a:custGeom>
          <a:blipFill rotWithShape="1">
            <a:blip r:embed="rId4">
              <a:alphaModFix/>
            </a:blip>
            <a:stretch>
              <a:fillRect b="-11553" l="-128316" r="-43621" t="-11553"/>
            </a:stretch>
          </a:blipFill>
          <a:ln>
            <a:noFill/>
          </a:ln>
        </p:spPr>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BAC3"/>
        </a:solidFill>
      </p:bgPr>
    </p:bg>
    <p:spTree>
      <p:nvGrpSpPr>
        <p:cNvPr id="308" name="Shape 308"/>
        <p:cNvGrpSpPr/>
        <p:nvPr/>
      </p:nvGrpSpPr>
      <p:grpSpPr>
        <a:xfrm>
          <a:off x="0" y="0"/>
          <a:ext cx="0" cy="0"/>
          <a:chOff x="0" y="0"/>
          <a:chExt cx="0" cy="0"/>
        </a:xfrm>
      </p:grpSpPr>
      <p:pic>
        <p:nvPicPr>
          <p:cNvPr id="309" name="Google Shape;309;p17"/>
          <p:cNvPicPr preferRelativeResize="0"/>
          <p:nvPr/>
        </p:nvPicPr>
        <p:blipFill>
          <a:blip r:embed="rId3">
            <a:alphaModFix/>
          </a:blip>
          <a:stretch>
            <a:fillRect/>
          </a:stretch>
        </p:blipFill>
        <p:spPr>
          <a:xfrm>
            <a:off x="0" y="-906726"/>
            <a:ext cx="10748826" cy="4114800"/>
          </a:xfrm>
          <a:prstGeom prst="rect">
            <a:avLst/>
          </a:prstGeom>
          <a:noFill/>
          <a:ln>
            <a:noFill/>
          </a:ln>
        </p:spPr>
      </p:pic>
      <p:grpSp>
        <p:nvGrpSpPr>
          <p:cNvPr id="310" name="Google Shape;310;p17"/>
          <p:cNvGrpSpPr/>
          <p:nvPr/>
        </p:nvGrpSpPr>
        <p:grpSpPr>
          <a:xfrm>
            <a:off x="0" y="3112530"/>
            <a:ext cx="9144000" cy="181222"/>
            <a:chOff x="0" y="-38100"/>
            <a:chExt cx="4816593" cy="95459"/>
          </a:xfrm>
        </p:grpSpPr>
        <p:sp>
          <p:nvSpPr>
            <p:cNvPr id="311" name="Google Shape;311;p17"/>
            <p:cNvSpPr/>
            <p:nvPr/>
          </p:nvSpPr>
          <p:spPr>
            <a:xfrm>
              <a:off x="0" y="0"/>
              <a:ext cx="4816592" cy="57359"/>
            </a:xfrm>
            <a:custGeom>
              <a:rect b="b" l="l" r="r" t="t"/>
              <a:pathLst>
                <a:path extrusionOk="0" h="57359" w="4816592">
                  <a:moveTo>
                    <a:pt x="0" y="0"/>
                  </a:moveTo>
                  <a:lnTo>
                    <a:pt x="4816592" y="0"/>
                  </a:lnTo>
                  <a:lnTo>
                    <a:pt x="4816592" y="57359"/>
                  </a:lnTo>
                  <a:lnTo>
                    <a:pt x="0" y="57359"/>
                  </a:lnTo>
                  <a:close/>
                </a:path>
              </a:pathLst>
            </a:custGeom>
            <a:solidFill>
              <a:srgbClr val="637D89"/>
            </a:solidFill>
            <a:ln>
              <a:noFill/>
            </a:ln>
          </p:spPr>
        </p:sp>
        <p:sp>
          <p:nvSpPr>
            <p:cNvPr id="312" name="Google Shape;312;p17"/>
            <p:cNvSpPr txBox="1"/>
            <p:nvPr/>
          </p:nvSpPr>
          <p:spPr>
            <a:xfrm>
              <a:off x="0" y="-38100"/>
              <a:ext cx="4816593" cy="95459"/>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3" name="Google Shape;313;p17"/>
          <p:cNvGrpSpPr/>
          <p:nvPr/>
        </p:nvGrpSpPr>
        <p:grpSpPr>
          <a:xfrm>
            <a:off x="0" y="4962278"/>
            <a:ext cx="9144000" cy="181222"/>
            <a:chOff x="0" y="-38100"/>
            <a:chExt cx="4816593" cy="95459"/>
          </a:xfrm>
        </p:grpSpPr>
        <p:sp>
          <p:nvSpPr>
            <p:cNvPr id="314" name="Google Shape;314;p17"/>
            <p:cNvSpPr/>
            <p:nvPr/>
          </p:nvSpPr>
          <p:spPr>
            <a:xfrm>
              <a:off x="0" y="0"/>
              <a:ext cx="4816592" cy="57359"/>
            </a:xfrm>
            <a:custGeom>
              <a:rect b="b" l="l" r="r" t="t"/>
              <a:pathLst>
                <a:path extrusionOk="0" h="57359" w="4816592">
                  <a:moveTo>
                    <a:pt x="0" y="0"/>
                  </a:moveTo>
                  <a:lnTo>
                    <a:pt x="4816592" y="0"/>
                  </a:lnTo>
                  <a:lnTo>
                    <a:pt x="4816592" y="57359"/>
                  </a:lnTo>
                  <a:lnTo>
                    <a:pt x="0" y="57359"/>
                  </a:lnTo>
                  <a:close/>
                </a:path>
              </a:pathLst>
            </a:custGeom>
            <a:solidFill>
              <a:srgbClr val="637D89"/>
            </a:solidFill>
            <a:ln>
              <a:noFill/>
            </a:ln>
          </p:spPr>
        </p:sp>
        <p:sp>
          <p:nvSpPr>
            <p:cNvPr id="315" name="Google Shape;315;p17"/>
            <p:cNvSpPr txBox="1"/>
            <p:nvPr/>
          </p:nvSpPr>
          <p:spPr>
            <a:xfrm>
              <a:off x="0" y="-38100"/>
              <a:ext cx="4816593" cy="95459"/>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6" name="Google Shape;316;p17"/>
          <p:cNvGrpSpPr/>
          <p:nvPr/>
        </p:nvGrpSpPr>
        <p:grpSpPr>
          <a:xfrm rot="10800000">
            <a:off x="514350" y="3184860"/>
            <a:ext cx="327222" cy="286319"/>
            <a:chOff x="0" y="0"/>
            <a:chExt cx="812800" cy="711200"/>
          </a:xfrm>
        </p:grpSpPr>
        <p:sp>
          <p:nvSpPr>
            <p:cNvPr id="317" name="Google Shape;317;p1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37D89"/>
            </a:solidFill>
            <a:ln>
              <a:noFill/>
            </a:ln>
          </p:spPr>
        </p:sp>
        <p:sp>
          <p:nvSpPr>
            <p:cNvPr id="318" name="Google Shape;318;p17"/>
            <p:cNvSpPr txBox="1"/>
            <p:nvPr/>
          </p:nvSpPr>
          <p:spPr>
            <a:xfrm>
              <a:off x="127000" y="292100"/>
              <a:ext cx="558800" cy="368300"/>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9" name="Google Shape;319;p17"/>
          <p:cNvGrpSpPr/>
          <p:nvPr/>
        </p:nvGrpSpPr>
        <p:grpSpPr>
          <a:xfrm rot="10800000">
            <a:off x="2717557" y="3184860"/>
            <a:ext cx="327222" cy="286319"/>
            <a:chOff x="0" y="0"/>
            <a:chExt cx="812800" cy="711200"/>
          </a:xfrm>
        </p:grpSpPr>
        <p:sp>
          <p:nvSpPr>
            <p:cNvPr id="320" name="Google Shape;320;p1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37D89"/>
            </a:solidFill>
            <a:ln>
              <a:noFill/>
            </a:ln>
          </p:spPr>
        </p:sp>
        <p:sp>
          <p:nvSpPr>
            <p:cNvPr id="321" name="Google Shape;321;p17"/>
            <p:cNvSpPr txBox="1"/>
            <p:nvPr/>
          </p:nvSpPr>
          <p:spPr>
            <a:xfrm>
              <a:off x="127000" y="292100"/>
              <a:ext cx="558800" cy="368300"/>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2" name="Google Shape;322;p17"/>
          <p:cNvGrpSpPr/>
          <p:nvPr/>
        </p:nvGrpSpPr>
        <p:grpSpPr>
          <a:xfrm rot="10800000">
            <a:off x="4902095" y="3184860"/>
            <a:ext cx="327221" cy="286319"/>
            <a:chOff x="0" y="0"/>
            <a:chExt cx="812800" cy="711200"/>
          </a:xfrm>
        </p:grpSpPr>
        <p:sp>
          <p:nvSpPr>
            <p:cNvPr id="323" name="Google Shape;323;p1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37D89"/>
            </a:solidFill>
            <a:ln>
              <a:noFill/>
            </a:ln>
          </p:spPr>
        </p:sp>
        <p:sp>
          <p:nvSpPr>
            <p:cNvPr id="324" name="Google Shape;324;p17"/>
            <p:cNvSpPr txBox="1"/>
            <p:nvPr/>
          </p:nvSpPr>
          <p:spPr>
            <a:xfrm>
              <a:off x="127000" y="292100"/>
              <a:ext cx="558800" cy="368300"/>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5" name="Google Shape;325;p17"/>
          <p:cNvGrpSpPr/>
          <p:nvPr/>
        </p:nvGrpSpPr>
        <p:grpSpPr>
          <a:xfrm rot="10800000">
            <a:off x="7086633" y="3184860"/>
            <a:ext cx="327221" cy="286319"/>
            <a:chOff x="0" y="0"/>
            <a:chExt cx="812800" cy="711200"/>
          </a:xfrm>
        </p:grpSpPr>
        <p:sp>
          <p:nvSpPr>
            <p:cNvPr id="326" name="Google Shape;326;p1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37D89"/>
            </a:solidFill>
            <a:ln>
              <a:noFill/>
            </a:ln>
          </p:spPr>
        </p:sp>
        <p:sp>
          <p:nvSpPr>
            <p:cNvPr id="327" name="Google Shape;327;p17"/>
            <p:cNvSpPr txBox="1"/>
            <p:nvPr/>
          </p:nvSpPr>
          <p:spPr>
            <a:xfrm>
              <a:off x="127000" y="292100"/>
              <a:ext cx="558800" cy="368300"/>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8" name="Google Shape;328;p17"/>
          <p:cNvSpPr txBox="1"/>
          <p:nvPr/>
        </p:nvSpPr>
        <p:spPr>
          <a:xfrm>
            <a:off x="534492" y="1509771"/>
            <a:ext cx="4177800" cy="1508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900" u="none" cap="none" strike="noStrike">
                <a:solidFill>
                  <a:srgbClr val="FFFFFF"/>
                </a:solidFill>
                <a:latin typeface="Amaranth"/>
                <a:ea typeface="Amaranth"/>
                <a:cs typeface="Amaranth"/>
                <a:sym typeface="Amaranth"/>
              </a:rPr>
              <a:t>Write Your Topic or Idea</a:t>
            </a:r>
            <a:endParaRPr sz="700"/>
          </a:p>
        </p:txBody>
      </p:sp>
      <p:sp>
        <p:nvSpPr>
          <p:cNvPr id="329" name="Google Shape;329;p17"/>
          <p:cNvSpPr txBox="1"/>
          <p:nvPr/>
        </p:nvSpPr>
        <p:spPr>
          <a:xfrm>
            <a:off x="534492" y="4412998"/>
            <a:ext cx="1768800" cy="363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Briefly elaborate on what you want to discuss. </a:t>
            </a:r>
            <a:endParaRPr sz="700"/>
          </a:p>
        </p:txBody>
      </p:sp>
      <p:sp>
        <p:nvSpPr>
          <p:cNvPr id="330" name="Google Shape;330;p17"/>
          <p:cNvSpPr txBox="1"/>
          <p:nvPr/>
        </p:nvSpPr>
        <p:spPr>
          <a:xfrm>
            <a:off x="2717557" y="4412998"/>
            <a:ext cx="1768800" cy="363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Briefly elaborate on what you want to discuss. </a:t>
            </a:r>
            <a:endParaRPr sz="700"/>
          </a:p>
        </p:txBody>
      </p:sp>
      <p:sp>
        <p:nvSpPr>
          <p:cNvPr id="331" name="Google Shape;331;p17"/>
          <p:cNvSpPr txBox="1"/>
          <p:nvPr/>
        </p:nvSpPr>
        <p:spPr>
          <a:xfrm>
            <a:off x="4900568" y="4412998"/>
            <a:ext cx="1768800" cy="363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Briefly elaborate on what you want to discuss. </a:t>
            </a:r>
            <a:endParaRPr sz="700"/>
          </a:p>
        </p:txBody>
      </p:sp>
      <p:sp>
        <p:nvSpPr>
          <p:cNvPr id="332" name="Google Shape;332;p17"/>
          <p:cNvSpPr txBox="1"/>
          <p:nvPr/>
        </p:nvSpPr>
        <p:spPr>
          <a:xfrm>
            <a:off x="7088871" y="4412998"/>
            <a:ext cx="1768800" cy="363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Briefly elaborate on what you want to discuss. </a:t>
            </a:r>
            <a:endParaRPr sz="700"/>
          </a:p>
        </p:txBody>
      </p:sp>
      <p:sp>
        <p:nvSpPr>
          <p:cNvPr id="333" name="Google Shape;333;p17"/>
          <p:cNvSpPr txBox="1"/>
          <p:nvPr/>
        </p:nvSpPr>
        <p:spPr>
          <a:xfrm>
            <a:off x="534492" y="3812542"/>
            <a:ext cx="1593900" cy="3693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ADD A</a:t>
            </a:r>
            <a:endParaRPr sz="700"/>
          </a:p>
          <a:p>
            <a:pPr indent="0" lvl="0" marL="0" marR="0" rtl="0" algn="just">
              <a:lnSpc>
                <a:spcPct val="100000"/>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MAIN POINT</a:t>
            </a:r>
            <a:endParaRPr sz="700"/>
          </a:p>
        </p:txBody>
      </p:sp>
      <p:sp>
        <p:nvSpPr>
          <p:cNvPr id="334" name="Google Shape;334;p17"/>
          <p:cNvSpPr txBox="1"/>
          <p:nvPr/>
        </p:nvSpPr>
        <p:spPr>
          <a:xfrm>
            <a:off x="2717557" y="3812542"/>
            <a:ext cx="1593900" cy="3693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ADD A</a:t>
            </a:r>
            <a:endParaRPr sz="700"/>
          </a:p>
          <a:p>
            <a:pPr indent="0" lvl="0" marL="0" marR="0" rtl="0" algn="just">
              <a:lnSpc>
                <a:spcPct val="100000"/>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MAIN POINT</a:t>
            </a:r>
            <a:endParaRPr sz="700"/>
          </a:p>
        </p:txBody>
      </p:sp>
      <p:sp>
        <p:nvSpPr>
          <p:cNvPr id="335" name="Google Shape;335;p17"/>
          <p:cNvSpPr txBox="1"/>
          <p:nvPr/>
        </p:nvSpPr>
        <p:spPr>
          <a:xfrm>
            <a:off x="4902095" y="3812542"/>
            <a:ext cx="1593900" cy="3693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ADD A</a:t>
            </a:r>
            <a:endParaRPr sz="700"/>
          </a:p>
          <a:p>
            <a:pPr indent="0" lvl="0" marL="0" marR="0" rtl="0" algn="just">
              <a:lnSpc>
                <a:spcPct val="100000"/>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MAIN POINT</a:t>
            </a:r>
            <a:endParaRPr sz="700"/>
          </a:p>
        </p:txBody>
      </p:sp>
      <p:sp>
        <p:nvSpPr>
          <p:cNvPr id="336" name="Google Shape;336;p17"/>
          <p:cNvSpPr txBox="1"/>
          <p:nvPr/>
        </p:nvSpPr>
        <p:spPr>
          <a:xfrm>
            <a:off x="7086633" y="3812542"/>
            <a:ext cx="1593900" cy="3693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ADD A</a:t>
            </a:r>
            <a:endParaRPr sz="700"/>
          </a:p>
          <a:p>
            <a:pPr indent="0" lvl="0" marL="0" marR="0" rtl="0" algn="just">
              <a:lnSpc>
                <a:spcPct val="100000"/>
              </a:lnSpc>
              <a:spcBef>
                <a:spcPts val="0"/>
              </a:spcBef>
              <a:spcAft>
                <a:spcPts val="0"/>
              </a:spcAft>
              <a:buNone/>
            </a:pPr>
            <a:r>
              <a:rPr b="0" i="0" lang="en" sz="1200" u="none" cap="none" strike="noStrike">
                <a:solidFill>
                  <a:srgbClr val="FFFFFF"/>
                </a:solidFill>
                <a:latin typeface="Caveat Brush"/>
                <a:ea typeface="Caveat Brush"/>
                <a:cs typeface="Caveat Brush"/>
                <a:sym typeface="Caveat Brush"/>
              </a:rPr>
              <a:t>MAIN POINT</a:t>
            </a:r>
            <a:endParaRPr sz="700"/>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BAC3"/>
        </a:solidFill>
      </p:bgPr>
    </p:bg>
    <p:spTree>
      <p:nvGrpSpPr>
        <p:cNvPr id="340" name="Shape 340"/>
        <p:cNvGrpSpPr/>
        <p:nvPr/>
      </p:nvGrpSpPr>
      <p:grpSpPr>
        <a:xfrm>
          <a:off x="0" y="0"/>
          <a:ext cx="0" cy="0"/>
          <a:chOff x="0" y="0"/>
          <a:chExt cx="0" cy="0"/>
        </a:xfrm>
      </p:grpSpPr>
      <p:pic>
        <p:nvPicPr>
          <p:cNvPr id="341" name="Google Shape;341;p18"/>
          <p:cNvPicPr preferRelativeResize="0"/>
          <p:nvPr/>
        </p:nvPicPr>
        <p:blipFill rotWithShape="1">
          <a:blip r:embed="rId3">
            <a:alphaModFix/>
          </a:blip>
          <a:srcRect b="16902" l="0" r="0" t="16902"/>
          <a:stretch/>
        </p:blipFill>
        <p:spPr>
          <a:xfrm>
            <a:off x="514350" y="600894"/>
            <a:ext cx="2886725" cy="1433143"/>
          </a:xfrm>
          <a:prstGeom prst="rect">
            <a:avLst/>
          </a:prstGeom>
          <a:noFill/>
          <a:ln>
            <a:noFill/>
          </a:ln>
        </p:spPr>
      </p:pic>
      <p:pic>
        <p:nvPicPr>
          <p:cNvPr id="342" name="Google Shape;342;p18"/>
          <p:cNvPicPr preferRelativeResize="0"/>
          <p:nvPr/>
        </p:nvPicPr>
        <p:blipFill rotWithShape="1">
          <a:blip r:embed="rId4">
            <a:alphaModFix/>
          </a:blip>
          <a:srcRect b="16440" l="0" r="0" t="16441"/>
          <a:stretch/>
        </p:blipFill>
        <p:spPr>
          <a:xfrm>
            <a:off x="4031591" y="2571750"/>
            <a:ext cx="4598060" cy="2057400"/>
          </a:xfrm>
          <a:prstGeom prst="rect">
            <a:avLst/>
          </a:prstGeom>
          <a:noFill/>
          <a:ln>
            <a:noFill/>
          </a:ln>
        </p:spPr>
      </p:pic>
      <p:grpSp>
        <p:nvGrpSpPr>
          <p:cNvPr id="343" name="Google Shape;343;p18"/>
          <p:cNvGrpSpPr/>
          <p:nvPr/>
        </p:nvGrpSpPr>
        <p:grpSpPr>
          <a:xfrm rot="5400000">
            <a:off x="986867" y="2099233"/>
            <a:ext cx="2057400" cy="3002435"/>
            <a:chOff x="0" y="-38100"/>
            <a:chExt cx="677445" cy="988618"/>
          </a:xfrm>
        </p:grpSpPr>
        <p:sp>
          <p:nvSpPr>
            <p:cNvPr id="344" name="Google Shape;344;p18"/>
            <p:cNvSpPr/>
            <p:nvPr/>
          </p:nvSpPr>
          <p:spPr>
            <a:xfrm>
              <a:off x="0" y="0"/>
              <a:ext cx="677445" cy="950518"/>
            </a:xfrm>
            <a:custGeom>
              <a:rect b="b" l="l" r="r" t="t"/>
              <a:pathLst>
                <a:path extrusionOk="0" h="950518" w="677445">
                  <a:moveTo>
                    <a:pt x="0" y="0"/>
                  </a:moveTo>
                  <a:lnTo>
                    <a:pt x="677445" y="0"/>
                  </a:lnTo>
                  <a:lnTo>
                    <a:pt x="677445" y="950518"/>
                  </a:lnTo>
                  <a:lnTo>
                    <a:pt x="0" y="950518"/>
                  </a:lnTo>
                  <a:close/>
                </a:path>
              </a:pathLst>
            </a:custGeom>
            <a:solidFill>
              <a:srgbClr val="6E4E3E"/>
            </a:solidFill>
            <a:ln>
              <a:noFill/>
            </a:ln>
          </p:spPr>
        </p:sp>
        <p:sp>
          <p:nvSpPr>
            <p:cNvPr id="345" name="Google Shape;345;p18"/>
            <p:cNvSpPr txBox="1"/>
            <p:nvPr/>
          </p:nvSpPr>
          <p:spPr>
            <a:xfrm>
              <a:off x="0" y="-38100"/>
              <a:ext cx="677445" cy="98861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6" name="Google Shape;346;p18"/>
          <p:cNvSpPr txBox="1"/>
          <p:nvPr/>
        </p:nvSpPr>
        <p:spPr>
          <a:xfrm>
            <a:off x="514350" y="2905562"/>
            <a:ext cx="2886600" cy="150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900" u="none" cap="none" strike="noStrike">
                <a:solidFill>
                  <a:srgbClr val="FFFFFF"/>
                </a:solidFill>
                <a:latin typeface="Amaranth"/>
                <a:ea typeface="Amaranth"/>
                <a:cs typeface="Amaranth"/>
                <a:sym typeface="Amaranth"/>
              </a:rPr>
              <a:t>Project 2023</a:t>
            </a:r>
            <a:endParaRPr sz="700"/>
          </a:p>
        </p:txBody>
      </p:sp>
      <p:grpSp>
        <p:nvGrpSpPr>
          <p:cNvPr id="347" name="Google Shape;347;p18"/>
          <p:cNvGrpSpPr/>
          <p:nvPr/>
        </p:nvGrpSpPr>
        <p:grpSpPr>
          <a:xfrm rot="5400000">
            <a:off x="5671904" y="-1039420"/>
            <a:ext cx="1433143" cy="4713769"/>
            <a:chOff x="0" y="-38100"/>
            <a:chExt cx="471894" cy="1552113"/>
          </a:xfrm>
        </p:grpSpPr>
        <p:sp>
          <p:nvSpPr>
            <p:cNvPr id="348" name="Google Shape;348;p18"/>
            <p:cNvSpPr/>
            <p:nvPr/>
          </p:nvSpPr>
          <p:spPr>
            <a:xfrm>
              <a:off x="0" y="0"/>
              <a:ext cx="471894" cy="1514013"/>
            </a:xfrm>
            <a:custGeom>
              <a:rect b="b" l="l" r="r" t="t"/>
              <a:pathLst>
                <a:path extrusionOk="0" h="1514013" w="471894">
                  <a:moveTo>
                    <a:pt x="0" y="0"/>
                  </a:moveTo>
                  <a:lnTo>
                    <a:pt x="471894" y="0"/>
                  </a:lnTo>
                  <a:lnTo>
                    <a:pt x="471894" y="1514013"/>
                  </a:lnTo>
                  <a:lnTo>
                    <a:pt x="0" y="1514013"/>
                  </a:lnTo>
                  <a:close/>
                </a:path>
              </a:pathLst>
            </a:custGeom>
            <a:solidFill>
              <a:srgbClr val="637D89"/>
            </a:solidFill>
            <a:ln>
              <a:noFill/>
            </a:ln>
          </p:spPr>
        </p:sp>
        <p:sp>
          <p:nvSpPr>
            <p:cNvPr id="349" name="Google Shape;349;p18"/>
            <p:cNvSpPr txBox="1"/>
            <p:nvPr/>
          </p:nvSpPr>
          <p:spPr>
            <a:xfrm>
              <a:off x="0" y="-38100"/>
              <a:ext cx="471894" cy="155211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0" name="Google Shape;350;p18"/>
          <p:cNvSpPr txBox="1"/>
          <p:nvPr/>
        </p:nvSpPr>
        <p:spPr>
          <a:xfrm>
            <a:off x="4355441" y="824229"/>
            <a:ext cx="3950400" cy="9483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Elaborate on your topic here. Lorem ipsum dolor sit amet, consectetur adipiscing elit, sed do eiusmod tempor incididunt ut labore et dolore magna aliqua. Ut enim ad minim veniam, quis nostrud exercitation ullamco laboris nisi ut aliquip ex ea commodo consequat. </a:t>
            </a:r>
            <a:endParaRPr sz="700"/>
          </a:p>
        </p:txBody>
      </p:sp>
      <p:grpSp>
        <p:nvGrpSpPr>
          <p:cNvPr id="351" name="Google Shape;351;p18"/>
          <p:cNvGrpSpPr/>
          <p:nvPr/>
        </p:nvGrpSpPr>
        <p:grpSpPr>
          <a:xfrm>
            <a:off x="514350" y="4970941"/>
            <a:ext cx="2886725" cy="181723"/>
            <a:chOff x="0" y="-38100"/>
            <a:chExt cx="1520579" cy="95722"/>
          </a:xfrm>
        </p:grpSpPr>
        <p:sp>
          <p:nvSpPr>
            <p:cNvPr id="352" name="Google Shape;352;p18"/>
            <p:cNvSpPr/>
            <p:nvPr/>
          </p:nvSpPr>
          <p:spPr>
            <a:xfrm>
              <a:off x="0" y="0"/>
              <a:ext cx="1520579" cy="57622"/>
            </a:xfrm>
            <a:custGeom>
              <a:rect b="b" l="l" r="r" t="t"/>
              <a:pathLst>
                <a:path extrusionOk="0" h="57622" w="1520579">
                  <a:moveTo>
                    <a:pt x="0" y="0"/>
                  </a:moveTo>
                  <a:lnTo>
                    <a:pt x="1520579" y="0"/>
                  </a:lnTo>
                  <a:lnTo>
                    <a:pt x="1520579" y="57622"/>
                  </a:lnTo>
                  <a:lnTo>
                    <a:pt x="0" y="57622"/>
                  </a:lnTo>
                  <a:close/>
                </a:path>
              </a:pathLst>
            </a:custGeom>
            <a:solidFill>
              <a:srgbClr val="637D89"/>
            </a:solidFill>
            <a:ln>
              <a:noFill/>
            </a:ln>
          </p:spPr>
        </p:sp>
        <p:sp>
          <p:nvSpPr>
            <p:cNvPr id="353" name="Google Shape;353;p18"/>
            <p:cNvSpPr txBox="1"/>
            <p:nvPr/>
          </p:nvSpPr>
          <p:spPr>
            <a:xfrm>
              <a:off x="0" y="-38100"/>
              <a:ext cx="1520579" cy="95722"/>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4" name="Google Shape;354;p18"/>
          <p:cNvGrpSpPr/>
          <p:nvPr/>
        </p:nvGrpSpPr>
        <p:grpSpPr>
          <a:xfrm>
            <a:off x="4031591" y="4970941"/>
            <a:ext cx="4598060" cy="599368"/>
            <a:chOff x="0" y="-38100"/>
            <a:chExt cx="2422023" cy="315717"/>
          </a:xfrm>
        </p:grpSpPr>
        <p:sp>
          <p:nvSpPr>
            <p:cNvPr id="355" name="Google Shape;355;p18"/>
            <p:cNvSpPr/>
            <p:nvPr/>
          </p:nvSpPr>
          <p:spPr>
            <a:xfrm>
              <a:off x="0" y="0"/>
              <a:ext cx="2422023" cy="277617"/>
            </a:xfrm>
            <a:custGeom>
              <a:rect b="b" l="l" r="r" t="t"/>
              <a:pathLst>
                <a:path extrusionOk="0" h="277617" w="2422023">
                  <a:moveTo>
                    <a:pt x="0" y="0"/>
                  </a:moveTo>
                  <a:lnTo>
                    <a:pt x="2422023" y="0"/>
                  </a:lnTo>
                  <a:lnTo>
                    <a:pt x="2422023" y="277617"/>
                  </a:lnTo>
                  <a:lnTo>
                    <a:pt x="0" y="277617"/>
                  </a:lnTo>
                  <a:close/>
                </a:path>
              </a:pathLst>
            </a:custGeom>
            <a:solidFill>
              <a:srgbClr val="6E4E3E"/>
            </a:solidFill>
            <a:ln>
              <a:noFill/>
            </a:ln>
          </p:spPr>
        </p:sp>
        <p:sp>
          <p:nvSpPr>
            <p:cNvPr id="356" name="Google Shape;356;p18"/>
            <p:cNvSpPr txBox="1"/>
            <p:nvPr/>
          </p:nvSpPr>
          <p:spPr>
            <a:xfrm>
              <a:off x="0" y="-38100"/>
              <a:ext cx="2422023" cy="315717"/>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7" name="Google Shape;357;p18"/>
          <p:cNvGrpSpPr/>
          <p:nvPr/>
        </p:nvGrpSpPr>
        <p:grpSpPr>
          <a:xfrm>
            <a:off x="514350" y="-72331"/>
            <a:ext cx="2886725" cy="181723"/>
            <a:chOff x="0" y="-38100"/>
            <a:chExt cx="1520579" cy="95722"/>
          </a:xfrm>
        </p:grpSpPr>
        <p:sp>
          <p:nvSpPr>
            <p:cNvPr id="358" name="Google Shape;358;p18"/>
            <p:cNvSpPr/>
            <p:nvPr/>
          </p:nvSpPr>
          <p:spPr>
            <a:xfrm>
              <a:off x="0" y="0"/>
              <a:ext cx="1520579" cy="57622"/>
            </a:xfrm>
            <a:custGeom>
              <a:rect b="b" l="l" r="r" t="t"/>
              <a:pathLst>
                <a:path extrusionOk="0" h="57622" w="1520579">
                  <a:moveTo>
                    <a:pt x="0" y="0"/>
                  </a:moveTo>
                  <a:lnTo>
                    <a:pt x="1520579" y="0"/>
                  </a:lnTo>
                  <a:lnTo>
                    <a:pt x="1520579" y="57622"/>
                  </a:lnTo>
                  <a:lnTo>
                    <a:pt x="0" y="57622"/>
                  </a:lnTo>
                  <a:close/>
                </a:path>
              </a:pathLst>
            </a:custGeom>
            <a:solidFill>
              <a:srgbClr val="6E4E3E"/>
            </a:solidFill>
            <a:ln>
              <a:noFill/>
            </a:ln>
          </p:spPr>
        </p:sp>
        <p:sp>
          <p:nvSpPr>
            <p:cNvPr id="359" name="Google Shape;359;p18"/>
            <p:cNvSpPr txBox="1"/>
            <p:nvPr/>
          </p:nvSpPr>
          <p:spPr>
            <a:xfrm>
              <a:off x="0" y="-38100"/>
              <a:ext cx="1520579" cy="95722"/>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0" name="Google Shape;360;p18"/>
          <p:cNvGrpSpPr/>
          <p:nvPr/>
        </p:nvGrpSpPr>
        <p:grpSpPr>
          <a:xfrm>
            <a:off x="4031591" y="-224010"/>
            <a:ext cx="4598060" cy="333403"/>
            <a:chOff x="0" y="-38100"/>
            <a:chExt cx="2422023" cy="175619"/>
          </a:xfrm>
        </p:grpSpPr>
        <p:sp>
          <p:nvSpPr>
            <p:cNvPr id="361" name="Google Shape;361;p18"/>
            <p:cNvSpPr/>
            <p:nvPr/>
          </p:nvSpPr>
          <p:spPr>
            <a:xfrm>
              <a:off x="0" y="0"/>
              <a:ext cx="2422023" cy="137519"/>
            </a:xfrm>
            <a:custGeom>
              <a:rect b="b" l="l" r="r" t="t"/>
              <a:pathLst>
                <a:path extrusionOk="0" h="137519" w="2422023">
                  <a:moveTo>
                    <a:pt x="0" y="0"/>
                  </a:moveTo>
                  <a:lnTo>
                    <a:pt x="2422023" y="0"/>
                  </a:lnTo>
                  <a:lnTo>
                    <a:pt x="2422023" y="137519"/>
                  </a:lnTo>
                  <a:lnTo>
                    <a:pt x="0" y="137519"/>
                  </a:lnTo>
                  <a:close/>
                </a:path>
              </a:pathLst>
            </a:custGeom>
            <a:solidFill>
              <a:srgbClr val="637D89"/>
            </a:solidFill>
            <a:ln>
              <a:noFill/>
            </a:ln>
          </p:spPr>
        </p:sp>
        <p:sp>
          <p:nvSpPr>
            <p:cNvPr id="362" name="Google Shape;362;p18"/>
            <p:cNvSpPr txBox="1"/>
            <p:nvPr/>
          </p:nvSpPr>
          <p:spPr>
            <a:xfrm>
              <a:off x="0" y="-38100"/>
              <a:ext cx="2422023" cy="175619"/>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BAC3"/>
        </a:solidFill>
      </p:bgPr>
    </p:bg>
    <p:spTree>
      <p:nvGrpSpPr>
        <p:cNvPr id="366" name="Shape 366"/>
        <p:cNvGrpSpPr/>
        <p:nvPr/>
      </p:nvGrpSpPr>
      <p:grpSpPr>
        <a:xfrm>
          <a:off x="0" y="0"/>
          <a:ext cx="0" cy="0"/>
          <a:chOff x="0" y="0"/>
          <a:chExt cx="0" cy="0"/>
        </a:xfrm>
      </p:grpSpPr>
      <p:pic>
        <p:nvPicPr>
          <p:cNvPr id="367" name="Google Shape;367;p19"/>
          <p:cNvPicPr preferRelativeResize="0"/>
          <p:nvPr/>
        </p:nvPicPr>
        <p:blipFill rotWithShape="1">
          <a:blip r:embed="rId3">
            <a:alphaModFix/>
          </a:blip>
          <a:srcRect b="0" l="27022" r="27022" t="0"/>
          <a:stretch/>
        </p:blipFill>
        <p:spPr>
          <a:xfrm>
            <a:off x="4572000" y="201040"/>
            <a:ext cx="2178844" cy="4741420"/>
          </a:xfrm>
          <a:prstGeom prst="rect">
            <a:avLst/>
          </a:prstGeom>
          <a:noFill/>
          <a:ln>
            <a:noFill/>
          </a:ln>
        </p:spPr>
      </p:pic>
      <p:pic>
        <p:nvPicPr>
          <p:cNvPr id="368" name="Google Shape;368;p19"/>
          <p:cNvPicPr preferRelativeResize="0"/>
          <p:nvPr/>
        </p:nvPicPr>
        <p:blipFill rotWithShape="1">
          <a:blip r:embed="rId4">
            <a:alphaModFix/>
          </a:blip>
          <a:srcRect b="0" l="15513" r="15513" t="0"/>
          <a:stretch/>
        </p:blipFill>
        <p:spPr>
          <a:xfrm>
            <a:off x="6965156" y="201040"/>
            <a:ext cx="2178844" cy="4741420"/>
          </a:xfrm>
          <a:prstGeom prst="rect">
            <a:avLst/>
          </a:prstGeom>
          <a:noFill/>
          <a:ln>
            <a:noFill/>
          </a:ln>
        </p:spPr>
      </p:pic>
      <p:grpSp>
        <p:nvGrpSpPr>
          <p:cNvPr id="369" name="Google Shape;369;p19"/>
          <p:cNvGrpSpPr/>
          <p:nvPr/>
        </p:nvGrpSpPr>
        <p:grpSpPr>
          <a:xfrm>
            <a:off x="0" y="-72330"/>
            <a:ext cx="4572000" cy="5215830"/>
            <a:chOff x="0" y="-38100"/>
            <a:chExt cx="2408296" cy="2747433"/>
          </a:xfrm>
        </p:grpSpPr>
        <p:sp>
          <p:nvSpPr>
            <p:cNvPr id="370" name="Google Shape;370;p19"/>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637D89"/>
            </a:solidFill>
            <a:ln>
              <a:noFill/>
            </a:ln>
          </p:spPr>
        </p:sp>
        <p:sp>
          <p:nvSpPr>
            <p:cNvPr id="371" name="Google Shape;371;p19"/>
            <p:cNvSpPr txBox="1"/>
            <p:nvPr/>
          </p:nvSpPr>
          <p:spPr>
            <a:xfrm>
              <a:off x="0" y="-38100"/>
              <a:ext cx="24082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71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2" name="Google Shape;372;p19"/>
          <p:cNvSpPr txBox="1"/>
          <p:nvPr/>
        </p:nvSpPr>
        <p:spPr>
          <a:xfrm>
            <a:off x="587856" y="1425002"/>
            <a:ext cx="3396287" cy="713501"/>
          </a:xfrm>
          <a:prstGeom prst="rect">
            <a:avLst/>
          </a:prstGeom>
          <a:noFill/>
          <a:ln>
            <a:noFill/>
          </a:ln>
        </p:spPr>
        <p:txBody>
          <a:bodyPr anchorCtr="0" anchor="t" bIns="0" lIns="0" spcFirstLastPara="1" rIns="0" wrap="square" tIns="0">
            <a:spAutoFit/>
          </a:bodyPr>
          <a:lstStyle/>
          <a:p>
            <a:pPr indent="0" lvl="0" marL="0" marR="0" rtl="0" algn="ctr">
              <a:lnSpc>
                <a:spcPct val="114002"/>
              </a:lnSpc>
              <a:spcBef>
                <a:spcPts val="0"/>
              </a:spcBef>
              <a:spcAft>
                <a:spcPts val="0"/>
              </a:spcAft>
              <a:buNone/>
            </a:pPr>
            <a:r>
              <a:rPr b="1" i="0" lang="en" sz="4900" u="none" cap="none" strike="noStrike">
                <a:solidFill>
                  <a:srgbClr val="FFFFFF"/>
                </a:solidFill>
                <a:latin typeface="Amaranth"/>
                <a:ea typeface="Amaranth"/>
                <a:cs typeface="Amaranth"/>
                <a:sym typeface="Amaranth"/>
              </a:rPr>
              <a:t>Our Project</a:t>
            </a:r>
            <a:endParaRPr sz="700"/>
          </a:p>
        </p:txBody>
      </p:sp>
      <p:sp>
        <p:nvSpPr>
          <p:cNvPr id="373" name="Google Shape;373;p19"/>
          <p:cNvSpPr txBox="1"/>
          <p:nvPr/>
        </p:nvSpPr>
        <p:spPr>
          <a:xfrm>
            <a:off x="974043" y="2584388"/>
            <a:ext cx="2623800" cy="11430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FFFDFC"/>
                </a:solidFill>
                <a:latin typeface="Amaranth"/>
                <a:ea typeface="Amaranth"/>
                <a:cs typeface="Amaranth"/>
                <a:sym typeface="Amaranth"/>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grpSp>
        <p:nvGrpSpPr>
          <p:cNvPr id="374" name="Google Shape;374;p19"/>
          <p:cNvGrpSpPr/>
          <p:nvPr/>
        </p:nvGrpSpPr>
        <p:grpSpPr>
          <a:xfrm>
            <a:off x="0" y="-72330"/>
            <a:ext cx="4572000" cy="273370"/>
            <a:chOff x="0" y="-38100"/>
            <a:chExt cx="2408296" cy="143998"/>
          </a:xfrm>
        </p:grpSpPr>
        <p:sp>
          <p:nvSpPr>
            <p:cNvPr id="375" name="Google Shape;375;p19"/>
            <p:cNvSpPr/>
            <p:nvPr/>
          </p:nvSpPr>
          <p:spPr>
            <a:xfrm>
              <a:off x="0" y="0"/>
              <a:ext cx="2408296" cy="105898"/>
            </a:xfrm>
            <a:custGeom>
              <a:rect b="b" l="l" r="r" t="t"/>
              <a:pathLst>
                <a:path extrusionOk="0" h="105898" w="2408296">
                  <a:moveTo>
                    <a:pt x="0" y="0"/>
                  </a:moveTo>
                  <a:lnTo>
                    <a:pt x="2408296" y="0"/>
                  </a:lnTo>
                  <a:lnTo>
                    <a:pt x="2408296" y="105898"/>
                  </a:lnTo>
                  <a:lnTo>
                    <a:pt x="0" y="105898"/>
                  </a:lnTo>
                  <a:close/>
                </a:path>
              </a:pathLst>
            </a:custGeom>
            <a:solidFill>
              <a:srgbClr val="A8BAC3"/>
            </a:solidFill>
            <a:ln>
              <a:noFill/>
            </a:ln>
          </p:spPr>
        </p:sp>
        <p:sp>
          <p:nvSpPr>
            <p:cNvPr id="376" name="Google Shape;376;p19"/>
            <p:cNvSpPr txBox="1"/>
            <p:nvPr/>
          </p:nvSpPr>
          <p:spPr>
            <a:xfrm>
              <a:off x="0" y="-38100"/>
              <a:ext cx="2408296" cy="143998"/>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7" name="Google Shape;377;p19"/>
          <p:cNvGrpSpPr/>
          <p:nvPr/>
        </p:nvGrpSpPr>
        <p:grpSpPr>
          <a:xfrm>
            <a:off x="0" y="4870130"/>
            <a:ext cx="4572000" cy="272355"/>
            <a:chOff x="0" y="-38100"/>
            <a:chExt cx="2408296" cy="143463"/>
          </a:xfrm>
        </p:grpSpPr>
        <p:sp>
          <p:nvSpPr>
            <p:cNvPr id="378" name="Google Shape;378;p19"/>
            <p:cNvSpPr/>
            <p:nvPr/>
          </p:nvSpPr>
          <p:spPr>
            <a:xfrm>
              <a:off x="0" y="0"/>
              <a:ext cx="2408296" cy="105363"/>
            </a:xfrm>
            <a:custGeom>
              <a:rect b="b" l="l" r="r" t="t"/>
              <a:pathLst>
                <a:path extrusionOk="0" h="105363" w="2408296">
                  <a:moveTo>
                    <a:pt x="0" y="0"/>
                  </a:moveTo>
                  <a:lnTo>
                    <a:pt x="2408296" y="0"/>
                  </a:lnTo>
                  <a:lnTo>
                    <a:pt x="2408296" y="105363"/>
                  </a:lnTo>
                  <a:lnTo>
                    <a:pt x="0" y="105363"/>
                  </a:lnTo>
                  <a:close/>
                </a:path>
              </a:pathLst>
            </a:custGeom>
            <a:solidFill>
              <a:srgbClr val="A8BAC3"/>
            </a:solidFill>
            <a:ln>
              <a:noFill/>
            </a:ln>
          </p:spPr>
        </p:sp>
        <p:sp>
          <p:nvSpPr>
            <p:cNvPr id="379" name="Google Shape;379;p19"/>
            <p:cNvSpPr txBox="1"/>
            <p:nvPr/>
          </p:nvSpPr>
          <p:spPr>
            <a:xfrm>
              <a:off x="0" y="-38100"/>
              <a:ext cx="2408296" cy="143463"/>
            </a:xfrm>
            <a:prstGeom prst="rect">
              <a:avLst/>
            </a:prstGeom>
            <a:noFill/>
            <a:ln>
              <a:noFill/>
            </a:ln>
          </p:spPr>
          <p:txBody>
            <a:bodyPr anchorCtr="0" anchor="ctr" bIns="25400" lIns="25400" spcFirstLastPara="1" rIns="25400" wrap="square" tIns="25400">
              <a:noAutofit/>
            </a:bodyPr>
            <a:lstStyle/>
            <a:p>
              <a:pPr indent="0" lvl="0" marL="0" marR="0" rtl="0" algn="ctr">
                <a:lnSpc>
                  <a:spcPct val="153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fade thruBlk="1"/>
  </p:transition>
</p:sld>
</file>

<file path=ppt/theme/theme1.xml><?xml version="1.0" encoding="utf-8"?>
<a:theme xmlns:a="http://schemas.openxmlformats.org/drawingml/2006/main" xmlns:r="http://schemas.openxmlformats.org/officeDocument/2006/relationships" name="Simple Light">
  <a:themeElements>
    <a:clrScheme name="Simple Light">
      <a:dk1>
        <a:srgbClr val="FFFFFF"/>
      </a:dk1>
      <a:lt1>
        <a:srgbClr val="A8BAC3"/>
      </a:lt1>
      <a:dk2>
        <a:srgbClr val="FFFFFF"/>
      </a:dk2>
      <a:lt2>
        <a:srgbClr val="637D89"/>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