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Inknut Antiqua"/>
      <p:regular r:id="rId26"/>
      <p:bold r:id="rId27"/>
    </p:embeddedFont>
    <p:embeddedFont>
      <p:font typeface="Give You Glory"/>
      <p:regular r:id="rId28"/>
    </p:embeddedFont>
    <p:embeddedFont>
      <p:font typeface="Inknut Antiqua Light"/>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InknutAntiqua-regular.fntdata"/><Relationship Id="rId25" Type="http://schemas.openxmlformats.org/officeDocument/2006/relationships/slide" Target="slides/slide19.xml"/><Relationship Id="rId28" Type="http://schemas.openxmlformats.org/officeDocument/2006/relationships/font" Target="fonts/GiveYouGlory-regular.fntdata"/><Relationship Id="rId27" Type="http://schemas.openxmlformats.org/officeDocument/2006/relationships/font" Target="fonts/InknutAntiqua-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InknutAntiquaLight-regular.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InknutAntiquaLight-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98a07ce48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98a07ce48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8a07ce48c_1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98a07ce48c_1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98a07ce48c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98a07ce48c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98a07ce48c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98a07ce48c_1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98a07ce48c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98a07ce48c_1_2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98a07ce48c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98a07ce48c_1_3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98a07ce48c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98a07ce48c_1_3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98a07ce48c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98a07ce48c_1_3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98a07ce48c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98a07ce48c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98a07ce48c_1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98a07ce48c_1_3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98a07ce48c_1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98a07ce48c_1_3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8a07ce48c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98a07ce48c_1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98a07ce48c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98a07ce48c_1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98a07ce48c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98a07ce48c_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8a07ce48c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98a07ce48c_1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98a07ce48c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98a07ce48c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98a07ce48c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98a07ce48c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8a07ce48c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98a07ce48c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98a07ce48c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98a07ce48c_1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645649" y="-89753"/>
            <a:ext cx="10611510" cy="5323005"/>
            <a:chOff x="0" y="0"/>
            <a:chExt cx="28297359" cy="14194681"/>
          </a:xfrm>
        </p:grpSpPr>
        <p:sp>
          <p:nvSpPr>
            <p:cNvPr id="11" name="Google Shape;11;p2"/>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13" name="Google Shape;13;p2"/>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p:nvPr/>
        </p:nvSpPr>
        <p:spPr>
          <a:xfrm rot="-137437">
            <a:off x="-19804" y="4213427"/>
            <a:ext cx="893924" cy="1293199"/>
          </a:xfrm>
          <a:custGeom>
            <a:rect b="b" l="l" r="r" t="t"/>
            <a:pathLst>
              <a:path extrusionOk="0" h="2584332" w="1786420">
                <a:moveTo>
                  <a:pt x="0" y="0"/>
                </a:moveTo>
                <a:lnTo>
                  <a:pt x="1786419" y="0"/>
                </a:lnTo>
                <a:lnTo>
                  <a:pt x="1786419" y="2584333"/>
                </a:lnTo>
                <a:lnTo>
                  <a:pt x="0" y="2584333"/>
                </a:lnTo>
                <a:lnTo>
                  <a:pt x="0" y="0"/>
                </a:lnTo>
                <a:close/>
              </a:path>
            </a:pathLst>
          </a:custGeom>
          <a:blipFill rotWithShape="1">
            <a:blip r:embed="rId4">
              <a:alphaModFix/>
            </a:blip>
            <a:stretch>
              <a:fillRect b="0" l="0" r="0" t="0"/>
            </a:stretch>
          </a:blipFill>
          <a:ln>
            <a:noFill/>
          </a:ln>
        </p:spPr>
      </p:sp>
      <p:sp>
        <p:nvSpPr>
          <p:cNvPr id="18" name="Google Shape;18;p2"/>
          <p:cNvSpPr/>
          <p:nvPr/>
        </p:nvSpPr>
        <p:spPr>
          <a:xfrm rot="796396">
            <a:off x="7362225" y="386015"/>
            <a:ext cx="1193411" cy="1412321"/>
          </a:xfrm>
          <a:custGeom>
            <a:rect b="b" l="l" r="r" t="t"/>
            <a:pathLst>
              <a:path extrusionOk="0" h="2819677" w="2382627">
                <a:moveTo>
                  <a:pt x="0" y="0"/>
                </a:moveTo>
                <a:lnTo>
                  <a:pt x="2382627" y="0"/>
                </a:lnTo>
                <a:lnTo>
                  <a:pt x="2382627" y="2819677"/>
                </a:lnTo>
                <a:lnTo>
                  <a:pt x="0" y="281967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0" name="Shape 100"/>
        <p:cNvGrpSpPr/>
        <p:nvPr/>
      </p:nvGrpSpPr>
      <p:grpSpPr>
        <a:xfrm>
          <a:off x="0" y="0"/>
          <a:ext cx="0" cy="0"/>
          <a:chOff x="0" y="0"/>
          <a:chExt cx="0" cy="0"/>
        </a:xfrm>
      </p:grpSpPr>
      <p:sp>
        <p:nvSpPr>
          <p:cNvPr id="101" name="Google Shape;101;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03" name="Google Shape;10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09" name="Google Shape;109;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4" name="Google Shape;114;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15" name="Google Shape;115;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8" name="Shape 118"/>
        <p:cNvGrpSpPr/>
        <p:nvPr/>
      </p:nvGrpSpPr>
      <p:grpSpPr>
        <a:xfrm>
          <a:off x="0" y="0"/>
          <a:ext cx="0" cy="0"/>
          <a:chOff x="0" y="0"/>
          <a:chExt cx="0" cy="0"/>
        </a:xfrm>
      </p:grpSpPr>
      <p:sp>
        <p:nvSpPr>
          <p:cNvPr id="119" name="Google Shape;119;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21" name="Google Shape;121;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22" name="Google Shape;122;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5" name="Shape 125"/>
        <p:cNvGrpSpPr/>
        <p:nvPr/>
      </p:nvGrpSpPr>
      <p:grpSpPr>
        <a:xfrm>
          <a:off x="0" y="0"/>
          <a:ext cx="0" cy="0"/>
          <a:chOff x="0" y="0"/>
          <a:chExt cx="0" cy="0"/>
        </a:xfrm>
      </p:grpSpPr>
      <p:sp>
        <p:nvSpPr>
          <p:cNvPr id="126" name="Google Shape;126;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7" name="Google Shape;127;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8" name="Google Shape;128;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9" name="Google Shape;129;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30" name="Google Shape;130;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31" name="Google Shape;131;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7" name="Google Shape;137;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9" name="Shape 139"/>
        <p:cNvGrpSpPr/>
        <p:nvPr/>
      </p:nvGrpSpPr>
      <p:grpSpPr>
        <a:xfrm>
          <a:off x="0" y="0"/>
          <a:ext cx="0" cy="0"/>
          <a:chOff x="0" y="0"/>
          <a:chExt cx="0" cy="0"/>
        </a:xfrm>
      </p:grpSpPr>
      <p:sp>
        <p:nvSpPr>
          <p:cNvPr id="140" name="Google Shape;140;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1" name="Google Shape;141;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42" name="Google Shape;142;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43" name="Google Shape;143;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4" name="Google Shape;144;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5" name="Google Shape;145;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6" name="Shape 146"/>
        <p:cNvGrpSpPr/>
        <p:nvPr/>
      </p:nvGrpSpPr>
      <p:grpSpPr>
        <a:xfrm>
          <a:off x="0" y="0"/>
          <a:ext cx="0" cy="0"/>
          <a:chOff x="0" y="0"/>
          <a:chExt cx="0" cy="0"/>
        </a:xfrm>
      </p:grpSpPr>
      <p:sp>
        <p:nvSpPr>
          <p:cNvPr id="147" name="Google Shape;147;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8" name="Google Shape;148;p20"/>
          <p:cNvSpPr/>
          <p:nvPr>
            <p:ph idx="2" type="pic"/>
          </p:nvPr>
        </p:nvSpPr>
        <p:spPr>
          <a:xfrm>
            <a:off x="896144" y="306388"/>
            <a:ext cx="2743200" cy="2057400"/>
          </a:xfrm>
          <a:prstGeom prst="rect">
            <a:avLst/>
          </a:prstGeom>
          <a:noFill/>
          <a:ln>
            <a:noFill/>
          </a:ln>
        </p:spPr>
      </p:sp>
      <p:sp>
        <p:nvSpPr>
          <p:cNvPr id="149" name="Google Shape;149;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50" name="Google Shape;150;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1" name="Google Shape;151;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3" name="Shape 153"/>
        <p:cNvGrpSpPr/>
        <p:nvPr/>
      </p:nvGrpSpPr>
      <p:grpSpPr>
        <a:xfrm>
          <a:off x="0" y="0"/>
          <a:ext cx="0" cy="0"/>
          <a:chOff x="0" y="0"/>
          <a:chExt cx="0" cy="0"/>
        </a:xfrm>
      </p:grpSpPr>
      <p:sp>
        <p:nvSpPr>
          <p:cNvPr id="154" name="Google Shape;154;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5" name="Google Shape;155;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6" name="Google Shape;156;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7" name="Google Shape;157;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8" name="Google Shape;158;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645649" y="-89753"/>
            <a:ext cx="10611510" cy="5323005"/>
            <a:chOff x="0" y="0"/>
            <a:chExt cx="28297359" cy="14194681"/>
          </a:xfrm>
        </p:grpSpPr>
        <p:sp>
          <p:nvSpPr>
            <p:cNvPr id="21" name="Google Shape;21;p3"/>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22" name="Google Shape;22;p3"/>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23" name="Google Shape;23;p3"/>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
        <p:nvSpPr>
          <p:cNvPr id="24" name="Google Shape;2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p:nvPr/>
        </p:nvSpPr>
        <p:spPr>
          <a:xfrm>
            <a:off x="4376235" y="3450891"/>
            <a:ext cx="1006643" cy="1286445"/>
          </a:xfrm>
          <a:custGeom>
            <a:rect b="b" l="l" r="r" t="t"/>
            <a:pathLst>
              <a:path extrusionOk="0" h="2572890" w="2013286">
                <a:moveTo>
                  <a:pt x="0" y="0"/>
                </a:moveTo>
                <a:lnTo>
                  <a:pt x="2013286" y="0"/>
                </a:lnTo>
                <a:lnTo>
                  <a:pt x="2013286" y="2572890"/>
                </a:lnTo>
                <a:lnTo>
                  <a:pt x="0" y="2572890"/>
                </a:lnTo>
                <a:lnTo>
                  <a:pt x="0" y="0"/>
                </a:lnTo>
                <a:close/>
              </a:path>
            </a:pathLst>
          </a:custGeom>
          <a:blipFill rotWithShape="1">
            <a:blip r:embed="rId4">
              <a:alphaModFix/>
            </a:blip>
            <a:stretch>
              <a:fillRect b="0" l="0" r="0" t="0"/>
            </a:stretch>
          </a:blipFill>
          <a:ln>
            <a:noFill/>
          </a:ln>
        </p:spPr>
      </p:sp>
      <p:sp>
        <p:nvSpPr>
          <p:cNvPr id="27" name="Google Shape;27;p3"/>
          <p:cNvSpPr/>
          <p:nvPr/>
        </p:nvSpPr>
        <p:spPr>
          <a:xfrm rot="-499954">
            <a:off x="7606890" y="2039405"/>
            <a:ext cx="939537" cy="1222161"/>
          </a:xfrm>
          <a:custGeom>
            <a:rect b="b" l="l" r="r" t="t"/>
            <a:pathLst>
              <a:path extrusionOk="0" h="2442948" w="1878017">
                <a:moveTo>
                  <a:pt x="0" y="0"/>
                </a:moveTo>
                <a:lnTo>
                  <a:pt x="1878017" y="0"/>
                </a:lnTo>
                <a:lnTo>
                  <a:pt x="1878017" y="2442948"/>
                </a:lnTo>
                <a:lnTo>
                  <a:pt x="0" y="2442948"/>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9" name="Shape 159"/>
        <p:cNvGrpSpPr/>
        <p:nvPr/>
      </p:nvGrpSpPr>
      <p:grpSpPr>
        <a:xfrm>
          <a:off x="0" y="0"/>
          <a:ext cx="0" cy="0"/>
          <a:chOff x="0" y="0"/>
          <a:chExt cx="0" cy="0"/>
        </a:xfrm>
      </p:grpSpPr>
      <p:sp>
        <p:nvSpPr>
          <p:cNvPr id="160" name="Google Shape;160;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1" name="Google Shape;161;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62" name="Google Shape;162;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3" name="Google Shape;163;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4" name="Google Shape;164;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645649" y="-89753"/>
            <a:ext cx="10611510" cy="5323005"/>
            <a:chOff x="0" y="0"/>
            <a:chExt cx="28297359" cy="14194681"/>
          </a:xfrm>
        </p:grpSpPr>
        <p:sp>
          <p:nvSpPr>
            <p:cNvPr id="30" name="Google Shape;30;p4"/>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31" name="Google Shape;31;p4"/>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32" name="Google Shape;32;p4"/>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 name="Google Shape;3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4"/>
          <p:cNvSpPr/>
          <p:nvPr/>
        </p:nvSpPr>
        <p:spPr>
          <a:xfrm rot="-2095470">
            <a:off x="6281610" y="1669616"/>
            <a:ext cx="1702002" cy="2243166"/>
          </a:xfrm>
          <a:custGeom>
            <a:rect b="b" l="l" r="r" t="t"/>
            <a:pathLst>
              <a:path extrusionOk="0" h="2581316" w="1958574">
                <a:moveTo>
                  <a:pt x="0" y="0"/>
                </a:moveTo>
                <a:lnTo>
                  <a:pt x="1958574" y="0"/>
                </a:lnTo>
                <a:lnTo>
                  <a:pt x="1958574" y="2581316"/>
                </a:lnTo>
                <a:lnTo>
                  <a:pt x="0" y="2581316"/>
                </a:lnTo>
                <a:lnTo>
                  <a:pt x="0" y="0"/>
                </a:lnTo>
                <a:close/>
              </a:path>
            </a:pathLst>
          </a:custGeom>
          <a:blipFill rotWithShape="1">
            <a:blip r:embed="rId4">
              <a:alphaModFix/>
            </a:blip>
            <a:stretch>
              <a:fillRect b="0" l="0" r="0" t="0"/>
            </a:stretch>
          </a:blipFill>
          <a:ln>
            <a:noFill/>
          </a:ln>
        </p:spPr>
      </p:sp>
      <p:sp>
        <p:nvSpPr>
          <p:cNvPr id="37" name="Google Shape;37;p4"/>
          <p:cNvSpPr/>
          <p:nvPr/>
        </p:nvSpPr>
        <p:spPr>
          <a:xfrm rot="1601577">
            <a:off x="1399986" y="3406883"/>
            <a:ext cx="763158" cy="1258816"/>
          </a:xfrm>
          <a:custGeom>
            <a:rect b="b" l="l" r="r" t="t"/>
            <a:pathLst>
              <a:path extrusionOk="0" h="2513207" w="1523632">
                <a:moveTo>
                  <a:pt x="0" y="0"/>
                </a:moveTo>
                <a:lnTo>
                  <a:pt x="1523632" y="0"/>
                </a:lnTo>
                <a:lnTo>
                  <a:pt x="1523632" y="2513207"/>
                </a:lnTo>
                <a:lnTo>
                  <a:pt x="0" y="251320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grpSp>
        <p:nvGrpSpPr>
          <p:cNvPr id="39" name="Google Shape;39;p5"/>
          <p:cNvGrpSpPr/>
          <p:nvPr/>
        </p:nvGrpSpPr>
        <p:grpSpPr>
          <a:xfrm>
            <a:off x="-645649" y="-89753"/>
            <a:ext cx="10611510" cy="5323005"/>
            <a:chOff x="0" y="0"/>
            <a:chExt cx="28297359" cy="14194681"/>
          </a:xfrm>
        </p:grpSpPr>
        <p:sp>
          <p:nvSpPr>
            <p:cNvPr id="40" name="Google Shape;40;p5"/>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41" name="Google Shape;41;p5"/>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42" name="Google Shape;42;p5"/>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
        <p:nvSpPr>
          <p:cNvPr id="43" name="Google Shape;4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5"/>
          <p:cNvSpPr/>
          <p:nvPr/>
        </p:nvSpPr>
        <p:spPr>
          <a:xfrm rot="72874">
            <a:off x="4837478" y="2981147"/>
            <a:ext cx="1517991" cy="1483836"/>
          </a:xfrm>
          <a:custGeom>
            <a:rect b="b" l="l" r="r" t="t"/>
            <a:pathLst>
              <a:path extrusionOk="0" h="2096824" w="2145088">
                <a:moveTo>
                  <a:pt x="0" y="0"/>
                </a:moveTo>
                <a:lnTo>
                  <a:pt x="2145089" y="0"/>
                </a:lnTo>
                <a:lnTo>
                  <a:pt x="2145089" y="2096824"/>
                </a:lnTo>
                <a:lnTo>
                  <a:pt x="0" y="2096824"/>
                </a:lnTo>
                <a:lnTo>
                  <a:pt x="0" y="0"/>
                </a:lnTo>
                <a:close/>
              </a:path>
            </a:pathLst>
          </a:custGeom>
          <a:blipFill rotWithShape="1">
            <a:blip r:embed="rId4">
              <a:alphaModFix/>
            </a:blip>
            <a:stretch>
              <a:fillRect b="0" l="0" r="0" t="0"/>
            </a:stretch>
          </a:blipFill>
          <a:ln>
            <a:noFill/>
          </a:ln>
        </p:spPr>
      </p:sp>
      <p:sp>
        <p:nvSpPr>
          <p:cNvPr id="48" name="Google Shape;48;p5"/>
          <p:cNvSpPr/>
          <p:nvPr/>
        </p:nvSpPr>
        <p:spPr>
          <a:xfrm rot="-1920323">
            <a:off x="212610" y="3381544"/>
            <a:ext cx="1517754" cy="1483605"/>
          </a:xfrm>
          <a:custGeom>
            <a:rect b="b" l="l" r="r" t="t"/>
            <a:pathLst>
              <a:path extrusionOk="0" h="2096824" w="2145088">
                <a:moveTo>
                  <a:pt x="0" y="0"/>
                </a:moveTo>
                <a:lnTo>
                  <a:pt x="2145089" y="0"/>
                </a:lnTo>
                <a:lnTo>
                  <a:pt x="2145089" y="2096824"/>
                </a:lnTo>
                <a:lnTo>
                  <a:pt x="0" y="2096824"/>
                </a:lnTo>
                <a:lnTo>
                  <a:pt x="0" y="0"/>
                </a:lnTo>
                <a:close/>
              </a:path>
            </a:pathLst>
          </a:custGeom>
          <a:blipFill rotWithShape="1">
            <a:blip r:embed="rId4">
              <a:alphaModFix/>
            </a:blip>
            <a:stretch>
              <a:fillRect b="0" l="0" r="0" t="0"/>
            </a:stretch>
          </a:blipFill>
          <a:ln>
            <a:noFill/>
          </a:ln>
        </p:spPr>
      </p:sp>
      <p:sp>
        <p:nvSpPr>
          <p:cNvPr id="49" name="Google Shape;49;p5"/>
          <p:cNvSpPr/>
          <p:nvPr/>
        </p:nvSpPr>
        <p:spPr>
          <a:xfrm rot="2321485">
            <a:off x="7483466" y="311712"/>
            <a:ext cx="1518417" cy="1484253"/>
          </a:xfrm>
          <a:custGeom>
            <a:rect b="b" l="l" r="r" t="t"/>
            <a:pathLst>
              <a:path extrusionOk="0" h="2096824" w="2145088">
                <a:moveTo>
                  <a:pt x="0" y="0"/>
                </a:moveTo>
                <a:lnTo>
                  <a:pt x="2145089" y="0"/>
                </a:lnTo>
                <a:lnTo>
                  <a:pt x="2145089" y="2096824"/>
                </a:lnTo>
                <a:lnTo>
                  <a:pt x="0" y="209682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6"/>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2">
              <a:alphaModFix/>
            </a:blip>
            <a:stretch>
              <a:fillRect b="0" l="0" r="0" t="0"/>
            </a:stretch>
          </a:blipFill>
          <a:ln>
            <a:noFill/>
          </a:ln>
        </p:spPr>
      </p:sp>
      <p:sp>
        <p:nvSpPr>
          <p:cNvPr id="52" name="Google Shape;52;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6"/>
          <p:cNvSpPr/>
          <p:nvPr/>
        </p:nvSpPr>
        <p:spPr>
          <a:xfrm>
            <a:off x="7746138" y="3909698"/>
            <a:ext cx="961563" cy="1147124"/>
          </a:xfrm>
          <a:custGeom>
            <a:rect b="b" l="l" r="r" t="t"/>
            <a:pathLst>
              <a:path extrusionOk="0" h="2294247" w="1923126">
                <a:moveTo>
                  <a:pt x="0" y="0"/>
                </a:moveTo>
                <a:lnTo>
                  <a:pt x="1923126" y="0"/>
                </a:lnTo>
                <a:lnTo>
                  <a:pt x="1923126" y="2294247"/>
                </a:lnTo>
                <a:lnTo>
                  <a:pt x="0" y="2294247"/>
                </a:lnTo>
                <a:lnTo>
                  <a:pt x="0" y="0"/>
                </a:lnTo>
                <a:close/>
              </a:path>
            </a:pathLst>
          </a:custGeom>
          <a:blipFill rotWithShape="1">
            <a:blip r:embed="rId3">
              <a:alphaModFix/>
            </a:blip>
            <a:stretch>
              <a:fillRect b="0" l="-14219" r="-14229" t="0"/>
            </a:stretch>
          </a:blipFill>
          <a:ln>
            <a:noFill/>
          </a:ln>
        </p:spPr>
      </p:sp>
      <p:sp>
        <p:nvSpPr>
          <p:cNvPr id="55" name="Google Shape;55;p6"/>
          <p:cNvSpPr/>
          <p:nvPr/>
        </p:nvSpPr>
        <p:spPr>
          <a:xfrm>
            <a:off x="39974" y="4116248"/>
            <a:ext cx="970744" cy="1027242"/>
          </a:xfrm>
          <a:custGeom>
            <a:rect b="b" l="l" r="r" t="t"/>
            <a:pathLst>
              <a:path extrusionOk="0" h="2054484" w="1941487">
                <a:moveTo>
                  <a:pt x="0" y="0"/>
                </a:moveTo>
                <a:lnTo>
                  <a:pt x="1941488" y="0"/>
                </a:lnTo>
                <a:lnTo>
                  <a:pt x="1941488" y="2054484"/>
                </a:lnTo>
                <a:lnTo>
                  <a:pt x="0" y="205448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 name="Shape 56"/>
        <p:cNvGrpSpPr/>
        <p:nvPr/>
      </p:nvGrpSpPr>
      <p:grpSpPr>
        <a:xfrm>
          <a:off x="0" y="0"/>
          <a:ext cx="0" cy="0"/>
          <a:chOff x="0" y="0"/>
          <a:chExt cx="0" cy="0"/>
        </a:xfrm>
      </p:grpSpPr>
      <p:grpSp>
        <p:nvGrpSpPr>
          <p:cNvPr id="57" name="Google Shape;57;p7"/>
          <p:cNvGrpSpPr/>
          <p:nvPr/>
        </p:nvGrpSpPr>
        <p:grpSpPr>
          <a:xfrm>
            <a:off x="-645649" y="-89753"/>
            <a:ext cx="10611510" cy="5323005"/>
            <a:chOff x="0" y="0"/>
            <a:chExt cx="28297359" cy="14194681"/>
          </a:xfrm>
        </p:grpSpPr>
        <p:sp>
          <p:nvSpPr>
            <p:cNvPr id="58" name="Google Shape;58;p7"/>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59" name="Google Shape;59;p7"/>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60" name="Google Shape;60;p7"/>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
        <p:nvSpPr>
          <p:cNvPr id="61" name="Google Shape;6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2" name="Google Shape;6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7"/>
          <p:cNvSpPr/>
          <p:nvPr/>
        </p:nvSpPr>
        <p:spPr>
          <a:xfrm flipH="1">
            <a:off x="4970481" y="3343654"/>
            <a:ext cx="615112" cy="1197299"/>
          </a:xfrm>
          <a:custGeom>
            <a:rect b="b" l="l" r="r" t="t"/>
            <a:pathLst>
              <a:path extrusionOk="0" h="2394597" w="1230224">
                <a:moveTo>
                  <a:pt x="1230224" y="0"/>
                </a:moveTo>
                <a:lnTo>
                  <a:pt x="0" y="0"/>
                </a:lnTo>
                <a:lnTo>
                  <a:pt x="0" y="2394597"/>
                </a:lnTo>
                <a:lnTo>
                  <a:pt x="1230224" y="2394597"/>
                </a:lnTo>
                <a:lnTo>
                  <a:pt x="1230224" y="0"/>
                </a:lnTo>
                <a:close/>
              </a:path>
            </a:pathLst>
          </a:custGeom>
          <a:blipFill rotWithShape="1">
            <a:blip r:embed="rId4">
              <a:alphaModFix/>
            </a:blip>
            <a:stretch>
              <a:fillRect b="0" l="0" r="0" t="0"/>
            </a:stretch>
          </a:blipFill>
          <a:ln>
            <a:noFill/>
          </a:ln>
        </p:spPr>
      </p:sp>
      <p:sp>
        <p:nvSpPr>
          <p:cNvPr id="64" name="Google Shape;64;p7"/>
          <p:cNvSpPr/>
          <p:nvPr/>
        </p:nvSpPr>
        <p:spPr>
          <a:xfrm>
            <a:off x="5935381" y="2932679"/>
            <a:ext cx="615112" cy="1197299"/>
          </a:xfrm>
          <a:custGeom>
            <a:rect b="b" l="l" r="r" t="t"/>
            <a:pathLst>
              <a:path extrusionOk="0" h="2394597" w="1230224">
                <a:moveTo>
                  <a:pt x="1230224" y="0"/>
                </a:moveTo>
                <a:lnTo>
                  <a:pt x="0" y="0"/>
                </a:lnTo>
                <a:lnTo>
                  <a:pt x="0" y="2394597"/>
                </a:lnTo>
                <a:lnTo>
                  <a:pt x="1230224" y="2394597"/>
                </a:lnTo>
                <a:lnTo>
                  <a:pt x="1230224" y="0"/>
                </a:lnTo>
                <a:close/>
              </a:path>
            </a:pathLst>
          </a:custGeom>
          <a:blipFill rotWithShape="1">
            <a:blip r:embed="rId4">
              <a:alphaModFix/>
            </a:blip>
            <a:stretch>
              <a:fillRect b="0" l="0" r="0" t="0"/>
            </a:stretch>
          </a:blipFill>
          <a:ln>
            <a:noFill/>
          </a:ln>
        </p:spPr>
      </p:sp>
      <p:sp>
        <p:nvSpPr>
          <p:cNvPr id="65" name="Google Shape;65;p7"/>
          <p:cNvSpPr/>
          <p:nvPr/>
        </p:nvSpPr>
        <p:spPr>
          <a:xfrm flipH="1" rot="3545115">
            <a:off x="7748338" y="422866"/>
            <a:ext cx="616594" cy="1200184"/>
          </a:xfrm>
          <a:custGeom>
            <a:rect b="b" l="l" r="r" t="t"/>
            <a:pathLst>
              <a:path extrusionOk="0" h="2394597" w="1230224">
                <a:moveTo>
                  <a:pt x="1230224" y="0"/>
                </a:moveTo>
                <a:lnTo>
                  <a:pt x="0" y="0"/>
                </a:lnTo>
                <a:lnTo>
                  <a:pt x="0" y="2394597"/>
                </a:lnTo>
                <a:lnTo>
                  <a:pt x="1230224" y="2394597"/>
                </a:lnTo>
                <a:lnTo>
                  <a:pt x="1230224" y="0"/>
                </a:lnTo>
                <a:close/>
              </a:path>
            </a:pathLst>
          </a:custGeom>
          <a:blipFill rotWithShape="1">
            <a:blip r:embed="rId4">
              <a:alphaModFix/>
            </a:blip>
            <a:stretch>
              <a:fillRect b="0" l="0" r="0" t="0"/>
            </a:stretch>
          </a:blipFill>
          <a:ln>
            <a:noFill/>
          </a:ln>
        </p:spPr>
      </p:sp>
      <p:sp>
        <p:nvSpPr>
          <p:cNvPr id="66" name="Google Shape;66;p7"/>
          <p:cNvSpPr/>
          <p:nvPr/>
        </p:nvSpPr>
        <p:spPr>
          <a:xfrm rot="3545115">
            <a:off x="8597480" y="1040437"/>
            <a:ext cx="616594" cy="1200184"/>
          </a:xfrm>
          <a:custGeom>
            <a:rect b="b" l="l" r="r" t="t"/>
            <a:pathLst>
              <a:path extrusionOk="0" h="2394597" w="1230224">
                <a:moveTo>
                  <a:pt x="1230224" y="0"/>
                </a:moveTo>
                <a:lnTo>
                  <a:pt x="0" y="0"/>
                </a:lnTo>
                <a:lnTo>
                  <a:pt x="0" y="2394597"/>
                </a:lnTo>
                <a:lnTo>
                  <a:pt x="1230224" y="2394597"/>
                </a:lnTo>
                <a:lnTo>
                  <a:pt x="1230224"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 name="Shape 67"/>
        <p:cNvGrpSpPr/>
        <p:nvPr/>
      </p:nvGrpSpPr>
      <p:grpSpPr>
        <a:xfrm>
          <a:off x="0" y="0"/>
          <a:ext cx="0" cy="0"/>
          <a:chOff x="0" y="0"/>
          <a:chExt cx="0" cy="0"/>
        </a:xfrm>
      </p:grpSpPr>
      <p:grpSp>
        <p:nvGrpSpPr>
          <p:cNvPr id="68" name="Google Shape;68;p8"/>
          <p:cNvGrpSpPr/>
          <p:nvPr/>
        </p:nvGrpSpPr>
        <p:grpSpPr>
          <a:xfrm>
            <a:off x="-645649" y="-89753"/>
            <a:ext cx="10611510" cy="5323005"/>
            <a:chOff x="0" y="0"/>
            <a:chExt cx="28297359" cy="14194681"/>
          </a:xfrm>
        </p:grpSpPr>
        <p:sp>
          <p:nvSpPr>
            <p:cNvPr id="69" name="Google Shape;69;p8"/>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70" name="Google Shape;70;p8"/>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71" name="Google Shape;71;p8"/>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
        <p:nvSpPr>
          <p:cNvPr id="72" name="Google Shape;7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4" name="Google Shape;74;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5" name="Google Shape;7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8"/>
          <p:cNvSpPr/>
          <p:nvPr/>
        </p:nvSpPr>
        <p:spPr>
          <a:xfrm>
            <a:off x="4029215" y="3734975"/>
            <a:ext cx="1085568" cy="1321849"/>
          </a:xfrm>
          <a:custGeom>
            <a:rect b="b" l="l" r="r" t="t"/>
            <a:pathLst>
              <a:path extrusionOk="0" h="2643697" w="2171136">
                <a:moveTo>
                  <a:pt x="0" y="0"/>
                </a:moveTo>
                <a:lnTo>
                  <a:pt x="2171136" y="0"/>
                </a:lnTo>
                <a:lnTo>
                  <a:pt x="2171136" y="2643697"/>
                </a:lnTo>
                <a:lnTo>
                  <a:pt x="0" y="264369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0" name="Google Shape;8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1" name="Google Shape;81;p9"/>
          <p:cNvGrpSpPr/>
          <p:nvPr/>
        </p:nvGrpSpPr>
        <p:grpSpPr>
          <a:xfrm>
            <a:off x="-645649" y="-89753"/>
            <a:ext cx="10611510" cy="5323005"/>
            <a:chOff x="0" y="0"/>
            <a:chExt cx="28297359" cy="14194681"/>
          </a:xfrm>
        </p:grpSpPr>
        <p:sp>
          <p:nvSpPr>
            <p:cNvPr id="82" name="Google Shape;82;p9"/>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83" name="Google Shape;83;p9"/>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
        <p:nvSpPr>
          <p:cNvPr id="84" name="Google Shape;84;p9"/>
          <p:cNvSpPr/>
          <p:nvPr/>
        </p:nvSpPr>
        <p:spPr>
          <a:xfrm rot="5262563">
            <a:off x="1558955" y="-1261961"/>
            <a:ext cx="6018201" cy="8509025"/>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7" name="Google Shape;87;p10"/>
          <p:cNvGrpSpPr/>
          <p:nvPr/>
        </p:nvGrpSpPr>
        <p:grpSpPr>
          <a:xfrm>
            <a:off x="-645649" y="-89753"/>
            <a:ext cx="10611510" cy="5323005"/>
            <a:chOff x="0" y="0"/>
            <a:chExt cx="28297359" cy="14194681"/>
          </a:xfrm>
        </p:grpSpPr>
        <p:sp>
          <p:nvSpPr>
            <p:cNvPr id="88" name="Google Shape;88;p10"/>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sp>
          <p:nvSpPr>
            <p:cNvPr id="89" name="Google Shape;89;p10"/>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Inknut Antiqua"/>
              <a:buNone/>
              <a:defRPr sz="2800">
                <a:solidFill>
                  <a:schemeClr val="dk1"/>
                </a:solidFill>
                <a:latin typeface="Inknut Antiqua"/>
                <a:ea typeface="Inknut Antiqua"/>
                <a:cs typeface="Inknut Antiqua"/>
                <a:sym typeface="Inknut Antiqu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knut Antiqua"/>
              <a:buChar char="●"/>
              <a:defRPr sz="1800">
                <a:solidFill>
                  <a:schemeClr val="dk2"/>
                </a:solidFill>
                <a:latin typeface="Inknut Antiqua"/>
                <a:ea typeface="Inknut Antiqua"/>
                <a:cs typeface="Inknut Antiqua"/>
                <a:sym typeface="Inknut Antiqua"/>
              </a:defRPr>
            </a:lvl1pPr>
            <a:lvl2pPr indent="-317500" lvl="1" marL="914400">
              <a:lnSpc>
                <a:spcPct val="115000"/>
              </a:lnSpc>
              <a:spcBef>
                <a:spcPts val="0"/>
              </a:spcBef>
              <a:spcAft>
                <a:spcPts val="0"/>
              </a:spcAft>
              <a:buClr>
                <a:schemeClr val="dk2"/>
              </a:buClr>
              <a:buSzPts val="1400"/>
              <a:buFont typeface="Give You Glory"/>
              <a:buChar char="○"/>
              <a:defRPr>
                <a:solidFill>
                  <a:schemeClr val="dk2"/>
                </a:solidFill>
                <a:latin typeface="Give You Glory"/>
                <a:ea typeface="Give You Glory"/>
                <a:cs typeface="Give You Glory"/>
                <a:sym typeface="Give You Glory"/>
              </a:defRPr>
            </a:lvl2pPr>
            <a:lvl3pPr indent="-317500" lvl="2" marL="13716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3pPr>
            <a:lvl4pPr indent="-317500" lvl="3" marL="18288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4pPr>
            <a:lvl5pPr indent="-317500" lvl="4" marL="22860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5pPr>
            <a:lvl6pPr indent="-317500" lvl="5" marL="27432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6pPr>
            <a:lvl7pPr indent="-317500" lvl="6" marL="32004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7pPr>
            <a:lvl8pPr indent="-317500" lvl="7" marL="36576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8pPr>
            <a:lvl9pPr indent="-317500" lvl="8" marL="41148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92" name="Google Shape;92;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93" name="Google Shape;93;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94" name="Google Shape;94;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95" name="Google Shape;95;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56.jpg"/><Relationship Id="rId6" Type="http://schemas.openxmlformats.org/officeDocument/2006/relationships/image" Target="../media/image51.jpg"/><Relationship Id="rId7" Type="http://schemas.openxmlformats.org/officeDocument/2006/relationships/image" Target="../media/image47.jpg"/><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5.png"/><Relationship Id="rId7"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7.png"/><Relationship Id="rId6" Type="http://schemas.openxmlformats.org/officeDocument/2006/relationships/image" Target="../media/image1.png"/><Relationship Id="rId7"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53.png"/><Relationship Id="rId5" Type="http://schemas.openxmlformats.org/officeDocument/2006/relationships/image" Target="../media/image14.png"/><Relationship Id="rId6" Type="http://schemas.openxmlformats.org/officeDocument/2006/relationships/image" Target="../media/image58.png"/><Relationship Id="rId7" Type="http://schemas.openxmlformats.org/officeDocument/2006/relationships/image" Target="../media/image15.png"/></Relationships>
</file>

<file path=ppt/slides/_rels/slide1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1.png"/><Relationship Id="rId13"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8.png"/><Relationship Id="rId15" Type="http://schemas.openxmlformats.org/officeDocument/2006/relationships/image" Target="../media/image58.png"/><Relationship Id="rId14" Type="http://schemas.openxmlformats.org/officeDocument/2006/relationships/image" Target="../media/image23.png"/><Relationship Id="rId17" Type="http://schemas.openxmlformats.org/officeDocument/2006/relationships/image" Target="../media/image18.png"/><Relationship Id="rId16"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45.jp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14.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52.png"/><Relationship Id="rId6" Type="http://schemas.openxmlformats.org/officeDocument/2006/relationships/image" Target="../media/image37.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44.png"/><Relationship Id="rId6" Type="http://schemas.openxmlformats.org/officeDocument/2006/relationships/image" Target="../media/image14.png"/><Relationship Id="rId7" Type="http://schemas.openxmlformats.org/officeDocument/2006/relationships/image" Target="../media/image8.png"/><Relationship Id="rId8"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grpSp>
        <p:nvGrpSpPr>
          <p:cNvPr id="169" name="Google Shape;169;p23"/>
          <p:cNvGrpSpPr/>
          <p:nvPr/>
        </p:nvGrpSpPr>
        <p:grpSpPr>
          <a:xfrm>
            <a:off x="-645649" y="-89753"/>
            <a:ext cx="10611510" cy="5323006"/>
            <a:chOff x="0" y="0"/>
            <a:chExt cx="28297359" cy="14194681"/>
          </a:xfrm>
        </p:grpSpPr>
        <p:sp>
          <p:nvSpPr>
            <p:cNvPr id="170" name="Google Shape;170;p23"/>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171" name="Google Shape;171;p23"/>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172" name="Google Shape;172;p23"/>
          <p:cNvSpPr/>
          <p:nvPr/>
        </p:nvSpPr>
        <p:spPr>
          <a:xfrm rot="5261866">
            <a:off x="2236141" y="-730877"/>
            <a:ext cx="4671717" cy="6605255"/>
          </a:xfrm>
          <a:custGeom>
            <a:rect b="b" l="l" r="r" t="t"/>
            <a:pathLst>
              <a:path extrusionOk="0" h="13210511" w="9343434">
                <a:moveTo>
                  <a:pt x="0" y="0"/>
                </a:moveTo>
                <a:lnTo>
                  <a:pt x="9343434" y="0"/>
                </a:lnTo>
                <a:lnTo>
                  <a:pt x="9343434" y="13210510"/>
                </a:lnTo>
                <a:lnTo>
                  <a:pt x="0" y="13210510"/>
                </a:lnTo>
                <a:lnTo>
                  <a:pt x="0" y="0"/>
                </a:lnTo>
                <a:close/>
              </a:path>
            </a:pathLst>
          </a:custGeom>
          <a:blipFill rotWithShape="1">
            <a:blip r:embed="rId4">
              <a:alphaModFix/>
            </a:blip>
            <a:stretch>
              <a:fillRect b="0" l="0" r="0" t="0"/>
            </a:stretch>
          </a:blipFill>
          <a:ln>
            <a:noFill/>
          </a:ln>
        </p:spPr>
      </p:sp>
      <p:sp>
        <p:nvSpPr>
          <p:cNvPr id="173" name="Google Shape;173;p23"/>
          <p:cNvSpPr/>
          <p:nvPr/>
        </p:nvSpPr>
        <p:spPr>
          <a:xfrm rot="-1455864">
            <a:off x="329774" y="341596"/>
            <a:ext cx="2104757" cy="2057400"/>
          </a:xfrm>
          <a:custGeom>
            <a:rect b="b" l="l" r="r" t="t"/>
            <a:pathLst>
              <a:path extrusionOk="0" h="4114800" w="4209514">
                <a:moveTo>
                  <a:pt x="0" y="0"/>
                </a:moveTo>
                <a:lnTo>
                  <a:pt x="4209514" y="0"/>
                </a:lnTo>
                <a:lnTo>
                  <a:pt x="4209514" y="4114800"/>
                </a:lnTo>
                <a:lnTo>
                  <a:pt x="0" y="4114800"/>
                </a:lnTo>
                <a:lnTo>
                  <a:pt x="0" y="0"/>
                </a:lnTo>
                <a:close/>
              </a:path>
            </a:pathLst>
          </a:custGeom>
          <a:blipFill rotWithShape="1">
            <a:blip r:embed="rId5">
              <a:alphaModFix/>
            </a:blip>
            <a:stretch>
              <a:fillRect b="0" l="0" r="0" t="0"/>
            </a:stretch>
          </a:blipFill>
          <a:ln>
            <a:noFill/>
          </a:ln>
        </p:spPr>
      </p:sp>
      <p:sp>
        <p:nvSpPr>
          <p:cNvPr id="174" name="Google Shape;174;p23"/>
          <p:cNvSpPr/>
          <p:nvPr/>
        </p:nvSpPr>
        <p:spPr>
          <a:xfrm rot="2067060">
            <a:off x="6850410" y="-17553"/>
            <a:ext cx="1921749" cy="2532783"/>
          </a:xfrm>
          <a:custGeom>
            <a:rect b="b" l="l" r="r" t="t"/>
            <a:pathLst>
              <a:path extrusionOk="0" h="5065566" w="3843498">
                <a:moveTo>
                  <a:pt x="0" y="0"/>
                </a:moveTo>
                <a:lnTo>
                  <a:pt x="3843498" y="0"/>
                </a:lnTo>
                <a:lnTo>
                  <a:pt x="3843498" y="5065567"/>
                </a:lnTo>
                <a:lnTo>
                  <a:pt x="0" y="5065567"/>
                </a:lnTo>
                <a:lnTo>
                  <a:pt x="0" y="0"/>
                </a:lnTo>
                <a:close/>
              </a:path>
            </a:pathLst>
          </a:custGeom>
          <a:blipFill rotWithShape="1">
            <a:blip r:embed="rId6">
              <a:alphaModFix/>
            </a:blip>
            <a:stretch>
              <a:fillRect b="0" l="0" r="0" t="0"/>
            </a:stretch>
          </a:blipFill>
          <a:ln>
            <a:noFill/>
          </a:ln>
        </p:spPr>
      </p:sp>
      <p:sp>
        <p:nvSpPr>
          <p:cNvPr id="175" name="Google Shape;175;p23"/>
          <p:cNvSpPr/>
          <p:nvPr/>
        </p:nvSpPr>
        <p:spPr>
          <a:xfrm>
            <a:off x="7595514" y="2836687"/>
            <a:ext cx="2451296" cy="2924341"/>
          </a:xfrm>
          <a:custGeom>
            <a:rect b="b" l="l" r="r" t="t"/>
            <a:pathLst>
              <a:path extrusionOk="0" h="5848682" w="4902592">
                <a:moveTo>
                  <a:pt x="0" y="0"/>
                </a:moveTo>
                <a:lnTo>
                  <a:pt x="4902591" y="0"/>
                </a:lnTo>
                <a:lnTo>
                  <a:pt x="4902591" y="5848682"/>
                </a:lnTo>
                <a:lnTo>
                  <a:pt x="0" y="5848682"/>
                </a:lnTo>
                <a:lnTo>
                  <a:pt x="0" y="0"/>
                </a:lnTo>
                <a:close/>
              </a:path>
            </a:pathLst>
          </a:custGeom>
          <a:blipFill rotWithShape="1">
            <a:blip r:embed="rId7">
              <a:alphaModFix/>
            </a:blip>
            <a:stretch>
              <a:fillRect b="0" l="-14221" r="-14222" t="0"/>
            </a:stretch>
          </a:blipFill>
          <a:ln>
            <a:noFill/>
          </a:ln>
        </p:spPr>
      </p:sp>
      <p:sp>
        <p:nvSpPr>
          <p:cNvPr id="176" name="Google Shape;176;p23"/>
          <p:cNvSpPr/>
          <p:nvPr/>
        </p:nvSpPr>
        <p:spPr>
          <a:xfrm>
            <a:off x="160782" y="3399093"/>
            <a:ext cx="1904984" cy="2015856"/>
          </a:xfrm>
          <a:custGeom>
            <a:rect b="b" l="l" r="r" t="t"/>
            <a:pathLst>
              <a:path extrusionOk="0" h="4031712" w="3809968">
                <a:moveTo>
                  <a:pt x="0" y="0"/>
                </a:moveTo>
                <a:lnTo>
                  <a:pt x="3809968" y="0"/>
                </a:lnTo>
                <a:lnTo>
                  <a:pt x="3809968" y="4031711"/>
                </a:lnTo>
                <a:lnTo>
                  <a:pt x="0" y="4031711"/>
                </a:lnTo>
                <a:lnTo>
                  <a:pt x="0" y="0"/>
                </a:lnTo>
                <a:close/>
              </a:path>
            </a:pathLst>
          </a:custGeom>
          <a:blipFill rotWithShape="1">
            <a:blip r:embed="rId8">
              <a:alphaModFix/>
            </a:blip>
            <a:stretch>
              <a:fillRect b="0" l="0" r="0" t="0"/>
            </a:stretch>
          </a:blipFill>
          <a:ln>
            <a:noFill/>
          </a:ln>
        </p:spPr>
      </p:sp>
      <p:sp>
        <p:nvSpPr>
          <p:cNvPr id="177" name="Google Shape;177;p23"/>
          <p:cNvSpPr/>
          <p:nvPr/>
        </p:nvSpPr>
        <p:spPr>
          <a:xfrm rot="10497382">
            <a:off x="3408444" y="97671"/>
            <a:ext cx="2249955" cy="635612"/>
          </a:xfrm>
          <a:custGeom>
            <a:rect b="b" l="l" r="r" t="t"/>
            <a:pathLst>
              <a:path extrusionOk="0" h="1271224" w="4499909">
                <a:moveTo>
                  <a:pt x="0" y="0"/>
                </a:moveTo>
                <a:lnTo>
                  <a:pt x="4499909" y="0"/>
                </a:lnTo>
                <a:lnTo>
                  <a:pt x="4499909" y="1271224"/>
                </a:lnTo>
                <a:lnTo>
                  <a:pt x="0" y="1271224"/>
                </a:lnTo>
                <a:lnTo>
                  <a:pt x="0" y="0"/>
                </a:lnTo>
                <a:close/>
              </a:path>
            </a:pathLst>
          </a:custGeom>
          <a:blipFill rotWithShape="1">
            <a:blip r:embed="rId9">
              <a:alphaModFix/>
            </a:blip>
            <a:stretch>
              <a:fillRect b="0" l="0" r="0" t="0"/>
            </a:stretch>
          </a:blipFill>
          <a:ln>
            <a:noFill/>
          </a:ln>
        </p:spPr>
      </p:sp>
      <p:sp>
        <p:nvSpPr>
          <p:cNvPr id="178" name="Google Shape;178;p23"/>
          <p:cNvSpPr txBox="1"/>
          <p:nvPr/>
        </p:nvSpPr>
        <p:spPr>
          <a:xfrm>
            <a:off x="2136472" y="1089352"/>
            <a:ext cx="5047200" cy="258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600" u="none" cap="none" strike="noStrike">
                <a:solidFill>
                  <a:srgbClr val="077553"/>
                </a:solidFill>
                <a:latin typeface="Inknut Antiqua"/>
                <a:ea typeface="Inknut Antiqua"/>
                <a:cs typeface="Inknut Antiqua"/>
                <a:sym typeface="Inknut Antiqua"/>
              </a:rPr>
              <a:t>Global</a:t>
            </a:r>
            <a:endParaRPr sz="700"/>
          </a:p>
          <a:p>
            <a:pPr indent="0" lvl="0" marL="0" marR="0" rtl="0" algn="ctr">
              <a:lnSpc>
                <a:spcPct val="100000"/>
              </a:lnSpc>
              <a:spcBef>
                <a:spcPts val="0"/>
              </a:spcBef>
              <a:spcAft>
                <a:spcPts val="0"/>
              </a:spcAft>
              <a:buNone/>
            </a:pPr>
            <a:r>
              <a:rPr b="1" i="0" lang="en" sz="5600" u="none" cap="none" strike="noStrike">
                <a:solidFill>
                  <a:srgbClr val="077553"/>
                </a:solidFill>
                <a:latin typeface="Inknut Antiqua"/>
                <a:ea typeface="Inknut Antiqua"/>
                <a:cs typeface="Inknut Antiqua"/>
                <a:sym typeface="Inknut Antiqua"/>
              </a:rPr>
              <a:t>Recycling Day</a:t>
            </a:r>
            <a:endParaRPr sz="700"/>
          </a:p>
        </p:txBody>
      </p:sp>
      <p:grpSp>
        <p:nvGrpSpPr>
          <p:cNvPr id="179" name="Google Shape;179;p23"/>
          <p:cNvGrpSpPr/>
          <p:nvPr/>
        </p:nvGrpSpPr>
        <p:grpSpPr>
          <a:xfrm>
            <a:off x="3070900" y="3575248"/>
            <a:ext cx="3023044" cy="780954"/>
            <a:chOff x="0" y="-76200"/>
            <a:chExt cx="1592385" cy="411367"/>
          </a:xfrm>
        </p:grpSpPr>
        <p:sp>
          <p:nvSpPr>
            <p:cNvPr id="180" name="Google Shape;180;p23"/>
            <p:cNvSpPr/>
            <p:nvPr/>
          </p:nvSpPr>
          <p:spPr>
            <a:xfrm>
              <a:off x="0" y="0"/>
              <a:ext cx="1592385" cy="335167"/>
            </a:xfrm>
            <a:custGeom>
              <a:rect b="b" l="l" r="r" t="t"/>
              <a:pathLst>
                <a:path extrusionOk="0" h="335167" w="1592385">
                  <a:moveTo>
                    <a:pt x="0" y="0"/>
                  </a:moveTo>
                  <a:lnTo>
                    <a:pt x="1592385" y="0"/>
                  </a:lnTo>
                  <a:lnTo>
                    <a:pt x="1592385" y="335167"/>
                  </a:lnTo>
                  <a:lnTo>
                    <a:pt x="0" y="335167"/>
                  </a:lnTo>
                  <a:close/>
                </a:path>
              </a:pathLst>
            </a:custGeom>
            <a:solidFill>
              <a:srgbClr val="0E6749"/>
            </a:solidFill>
            <a:ln>
              <a:noFill/>
            </a:ln>
          </p:spPr>
        </p:sp>
        <p:sp>
          <p:nvSpPr>
            <p:cNvPr id="181" name="Google Shape;181;p23"/>
            <p:cNvSpPr txBox="1"/>
            <p:nvPr/>
          </p:nvSpPr>
          <p:spPr>
            <a:xfrm>
              <a:off x="0" y="-76200"/>
              <a:ext cx="1592385" cy="411367"/>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2" name="Google Shape;182;p23"/>
          <p:cNvSpPr txBox="1"/>
          <p:nvPr/>
        </p:nvSpPr>
        <p:spPr>
          <a:xfrm>
            <a:off x="2841950" y="3762125"/>
            <a:ext cx="34605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800" u="none" cap="none" strike="noStrike">
                <a:solidFill>
                  <a:srgbClr val="FFFFFF"/>
                </a:solidFill>
                <a:latin typeface="Give You Glory"/>
                <a:ea typeface="Give You Glory"/>
                <a:cs typeface="Give You Glory"/>
                <a:sym typeface="Give You Glory"/>
              </a:rPr>
              <a:t>Day at School</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grpSp>
        <p:nvGrpSpPr>
          <p:cNvPr id="336" name="Google Shape;336;p32"/>
          <p:cNvGrpSpPr/>
          <p:nvPr/>
        </p:nvGrpSpPr>
        <p:grpSpPr>
          <a:xfrm>
            <a:off x="-645649" y="-89753"/>
            <a:ext cx="10611510" cy="5323006"/>
            <a:chOff x="0" y="0"/>
            <a:chExt cx="28297359" cy="14194681"/>
          </a:xfrm>
        </p:grpSpPr>
        <p:sp>
          <p:nvSpPr>
            <p:cNvPr id="337" name="Google Shape;337;p32"/>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338" name="Google Shape;338;p32"/>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339" name="Google Shape;339;p32"/>
          <p:cNvSpPr/>
          <p:nvPr/>
        </p:nvSpPr>
        <p:spPr>
          <a:xfrm rot="5527685">
            <a:off x="1565304" y="-1260263"/>
            <a:ext cx="6013392" cy="8502226"/>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4">
              <a:alphaModFix/>
            </a:blip>
            <a:stretch>
              <a:fillRect b="0" l="0" r="0" t="0"/>
            </a:stretch>
          </a:blipFill>
          <a:ln>
            <a:noFill/>
          </a:ln>
        </p:spPr>
      </p:sp>
      <p:sp>
        <p:nvSpPr>
          <p:cNvPr id="340" name="Google Shape;340;p32"/>
          <p:cNvSpPr txBox="1"/>
          <p:nvPr/>
        </p:nvSpPr>
        <p:spPr>
          <a:xfrm>
            <a:off x="747051" y="700088"/>
            <a:ext cx="7649898" cy="576491"/>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Our planet, our future</a:t>
            </a:r>
            <a:endParaRPr sz="700"/>
          </a:p>
        </p:txBody>
      </p:sp>
      <p:sp>
        <p:nvSpPr>
          <p:cNvPr id="341" name="Google Shape;341;p32"/>
          <p:cNvSpPr/>
          <p:nvPr/>
        </p:nvSpPr>
        <p:spPr>
          <a:xfrm>
            <a:off x="3338646" y="1453455"/>
            <a:ext cx="2409559" cy="3175695"/>
          </a:xfrm>
          <a:custGeom>
            <a:rect b="b" l="l" r="r" t="t"/>
            <a:pathLst>
              <a:path extrusionOk="0" h="6351390" w="4819117">
                <a:moveTo>
                  <a:pt x="0" y="0"/>
                </a:moveTo>
                <a:lnTo>
                  <a:pt x="4819118" y="0"/>
                </a:lnTo>
                <a:lnTo>
                  <a:pt x="4819118" y="6351390"/>
                </a:lnTo>
                <a:lnTo>
                  <a:pt x="0" y="6351390"/>
                </a:lnTo>
                <a:lnTo>
                  <a:pt x="0" y="0"/>
                </a:lnTo>
                <a:close/>
              </a:path>
            </a:pathLst>
          </a:custGeom>
          <a:blipFill rotWithShape="1">
            <a:blip r:embed="rId5">
              <a:alphaModFix/>
            </a:blip>
            <a:stretch>
              <a:fillRect b="0" l="0" r="0" t="0"/>
            </a:stretch>
          </a:blipFill>
          <a:ln>
            <a:noFill/>
          </a:ln>
        </p:spPr>
      </p:sp>
      <p:sp>
        <p:nvSpPr>
          <p:cNvPr id="342" name="Google Shape;342;p32"/>
          <p:cNvSpPr txBox="1"/>
          <p:nvPr/>
        </p:nvSpPr>
        <p:spPr>
          <a:xfrm>
            <a:off x="747051" y="1949642"/>
            <a:ext cx="2411100" cy="2050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On Global Recycling Day at our school, we come together to celebrate the pivotal role recycling plays in safeguarding "Our planet, our future." Our commitment to a sustainable and environmentally responsible future is not just an individual choice; it's a collective responsibility that transcends generations. Through recycling, we take steps towards conserving valuable resources, reducing waste, and mitigating the harmful impacts of climate change.</a:t>
            </a:r>
            <a:endParaRPr sz="700"/>
          </a:p>
        </p:txBody>
      </p:sp>
      <p:sp>
        <p:nvSpPr>
          <p:cNvPr id="343" name="Google Shape;343;p32"/>
          <p:cNvSpPr txBox="1"/>
          <p:nvPr/>
        </p:nvSpPr>
        <p:spPr>
          <a:xfrm>
            <a:off x="5928652" y="1949642"/>
            <a:ext cx="2525400" cy="220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Recycling is s a symbol of our dedication to a cleaner, healthier world. It teaches us to be mindful consumers and responsible stewards of the Earth. As we celebrate Global Recycling Day, let us remember that the small actions we take today, whether it's recycling a plastic bottle or composting kitchen scraps, have a far-reaching impact on the health and vitality of our planet. By instilling the values of recycling in our hearts and minds, we pave the way for a brighter, more sustainable future for all.</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grpSp>
        <p:nvGrpSpPr>
          <p:cNvPr id="348" name="Google Shape;348;p33"/>
          <p:cNvGrpSpPr/>
          <p:nvPr/>
        </p:nvGrpSpPr>
        <p:grpSpPr>
          <a:xfrm>
            <a:off x="-645649" y="-89753"/>
            <a:ext cx="10611510" cy="5323006"/>
            <a:chOff x="0" y="0"/>
            <a:chExt cx="28297359" cy="14194681"/>
          </a:xfrm>
        </p:grpSpPr>
        <p:sp>
          <p:nvSpPr>
            <p:cNvPr id="349" name="Google Shape;349;p33"/>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350" name="Google Shape;350;p33"/>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351" name="Google Shape;351;p33"/>
          <p:cNvSpPr/>
          <p:nvPr/>
        </p:nvSpPr>
        <p:spPr>
          <a:xfrm rot="5261866">
            <a:off x="1429062" y="-1339338"/>
            <a:ext cx="6462088" cy="9136628"/>
          </a:xfrm>
          <a:custGeom>
            <a:rect b="b" l="l" r="r" t="t"/>
            <a:pathLst>
              <a:path extrusionOk="0" h="18273255" w="12924175">
                <a:moveTo>
                  <a:pt x="0" y="0"/>
                </a:moveTo>
                <a:lnTo>
                  <a:pt x="12924175" y="0"/>
                </a:lnTo>
                <a:lnTo>
                  <a:pt x="12924175" y="18273254"/>
                </a:lnTo>
                <a:lnTo>
                  <a:pt x="0" y="18273254"/>
                </a:lnTo>
                <a:lnTo>
                  <a:pt x="0" y="0"/>
                </a:lnTo>
                <a:close/>
              </a:path>
            </a:pathLst>
          </a:custGeom>
          <a:blipFill rotWithShape="1">
            <a:blip r:embed="rId4">
              <a:alphaModFix/>
            </a:blip>
            <a:stretch>
              <a:fillRect b="0" l="0" r="0" t="0"/>
            </a:stretch>
          </a:blipFill>
          <a:ln>
            <a:noFill/>
          </a:ln>
        </p:spPr>
      </p:sp>
      <p:grpSp>
        <p:nvGrpSpPr>
          <p:cNvPr id="352" name="Google Shape;352;p33"/>
          <p:cNvGrpSpPr/>
          <p:nvPr/>
        </p:nvGrpSpPr>
        <p:grpSpPr>
          <a:xfrm rot="-120000">
            <a:off x="387003" y="415920"/>
            <a:ext cx="2726051" cy="4681437"/>
            <a:chOff x="0" y="-76200"/>
            <a:chExt cx="1435945" cy="2465942"/>
          </a:xfrm>
        </p:grpSpPr>
        <p:sp>
          <p:nvSpPr>
            <p:cNvPr id="353" name="Google Shape;353;p33"/>
            <p:cNvSpPr/>
            <p:nvPr/>
          </p:nvSpPr>
          <p:spPr>
            <a:xfrm>
              <a:off x="0" y="0"/>
              <a:ext cx="1435945" cy="2389742"/>
            </a:xfrm>
            <a:custGeom>
              <a:rect b="b" l="l" r="r" t="t"/>
              <a:pathLst>
                <a:path extrusionOk="0" h="2389742" w="1435945">
                  <a:moveTo>
                    <a:pt x="0" y="0"/>
                  </a:moveTo>
                  <a:lnTo>
                    <a:pt x="1435945" y="0"/>
                  </a:lnTo>
                  <a:lnTo>
                    <a:pt x="1435945" y="2389742"/>
                  </a:lnTo>
                  <a:lnTo>
                    <a:pt x="0" y="2389742"/>
                  </a:lnTo>
                  <a:close/>
                </a:path>
              </a:pathLst>
            </a:custGeom>
            <a:solidFill>
              <a:srgbClr val="077553"/>
            </a:solidFill>
            <a:ln>
              <a:noFill/>
            </a:ln>
          </p:spPr>
        </p:sp>
        <p:sp>
          <p:nvSpPr>
            <p:cNvPr id="354" name="Google Shape;354;p33"/>
            <p:cNvSpPr txBox="1"/>
            <p:nvPr/>
          </p:nvSpPr>
          <p:spPr>
            <a:xfrm>
              <a:off x="0" y="-76200"/>
              <a:ext cx="1435945" cy="2465942"/>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5" name="Google Shape;355;p33"/>
          <p:cNvGrpSpPr/>
          <p:nvPr/>
        </p:nvGrpSpPr>
        <p:grpSpPr>
          <a:xfrm rot="-120000">
            <a:off x="3294556" y="300533"/>
            <a:ext cx="2726051" cy="4681437"/>
            <a:chOff x="0" y="-76200"/>
            <a:chExt cx="1435945" cy="2465942"/>
          </a:xfrm>
        </p:grpSpPr>
        <p:sp>
          <p:nvSpPr>
            <p:cNvPr id="356" name="Google Shape;356;p33"/>
            <p:cNvSpPr/>
            <p:nvPr/>
          </p:nvSpPr>
          <p:spPr>
            <a:xfrm>
              <a:off x="0" y="0"/>
              <a:ext cx="1435945" cy="2389742"/>
            </a:xfrm>
            <a:custGeom>
              <a:rect b="b" l="l" r="r" t="t"/>
              <a:pathLst>
                <a:path extrusionOk="0" h="2389742" w="1435945">
                  <a:moveTo>
                    <a:pt x="0" y="0"/>
                  </a:moveTo>
                  <a:lnTo>
                    <a:pt x="1435945" y="0"/>
                  </a:lnTo>
                  <a:lnTo>
                    <a:pt x="1435945" y="2389742"/>
                  </a:lnTo>
                  <a:lnTo>
                    <a:pt x="0" y="2389742"/>
                  </a:lnTo>
                  <a:close/>
                </a:path>
              </a:pathLst>
            </a:custGeom>
            <a:solidFill>
              <a:srgbClr val="077553"/>
            </a:solidFill>
            <a:ln>
              <a:noFill/>
            </a:ln>
          </p:spPr>
        </p:sp>
        <p:sp>
          <p:nvSpPr>
            <p:cNvPr id="357" name="Google Shape;357;p33"/>
            <p:cNvSpPr txBox="1"/>
            <p:nvPr/>
          </p:nvSpPr>
          <p:spPr>
            <a:xfrm>
              <a:off x="0" y="-76200"/>
              <a:ext cx="1435945" cy="2465942"/>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8" name="Google Shape;358;p33"/>
          <p:cNvGrpSpPr/>
          <p:nvPr/>
        </p:nvGrpSpPr>
        <p:grpSpPr>
          <a:xfrm rot="-120000">
            <a:off x="6201091" y="206370"/>
            <a:ext cx="2726051" cy="4681437"/>
            <a:chOff x="0" y="-76200"/>
            <a:chExt cx="1435945" cy="2465942"/>
          </a:xfrm>
        </p:grpSpPr>
        <p:sp>
          <p:nvSpPr>
            <p:cNvPr id="359" name="Google Shape;359;p33"/>
            <p:cNvSpPr/>
            <p:nvPr/>
          </p:nvSpPr>
          <p:spPr>
            <a:xfrm>
              <a:off x="0" y="0"/>
              <a:ext cx="1435945" cy="2389742"/>
            </a:xfrm>
            <a:custGeom>
              <a:rect b="b" l="l" r="r" t="t"/>
              <a:pathLst>
                <a:path extrusionOk="0" h="2389742" w="1435945">
                  <a:moveTo>
                    <a:pt x="0" y="0"/>
                  </a:moveTo>
                  <a:lnTo>
                    <a:pt x="1435945" y="0"/>
                  </a:lnTo>
                  <a:lnTo>
                    <a:pt x="1435945" y="2389742"/>
                  </a:lnTo>
                  <a:lnTo>
                    <a:pt x="0" y="2389742"/>
                  </a:lnTo>
                  <a:close/>
                </a:path>
              </a:pathLst>
            </a:custGeom>
            <a:solidFill>
              <a:srgbClr val="077553"/>
            </a:solidFill>
            <a:ln>
              <a:noFill/>
            </a:ln>
          </p:spPr>
        </p:sp>
        <p:sp>
          <p:nvSpPr>
            <p:cNvPr id="360" name="Google Shape;360;p33"/>
            <p:cNvSpPr txBox="1"/>
            <p:nvPr/>
          </p:nvSpPr>
          <p:spPr>
            <a:xfrm>
              <a:off x="0" y="-76200"/>
              <a:ext cx="1435945" cy="2465942"/>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1" name="Google Shape;361;p33"/>
          <p:cNvPicPr preferRelativeResize="0"/>
          <p:nvPr/>
        </p:nvPicPr>
        <p:blipFill rotWithShape="1">
          <a:blip r:embed="rId5">
            <a:alphaModFix/>
          </a:blip>
          <a:srcRect b="2029" l="0" r="0" t="2029"/>
          <a:stretch/>
        </p:blipFill>
        <p:spPr>
          <a:xfrm rot="-121524">
            <a:off x="452994" y="612370"/>
            <a:ext cx="2599117" cy="4433109"/>
          </a:xfrm>
          <a:prstGeom prst="rect">
            <a:avLst/>
          </a:prstGeom>
          <a:noFill/>
          <a:ln>
            <a:noFill/>
          </a:ln>
        </p:spPr>
      </p:pic>
      <p:pic>
        <p:nvPicPr>
          <p:cNvPr id="362" name="Google Shape;362;p33"/>
          <p:cNvPicPr preferRelativeResize="0"/>
          <p:nvPr/>
        </p:nvPicPr>
        <p:blipFill rotWithShape="1">
          <a:blip r:embed="rId6">
            <a:alphaModFix/>
          </a:blip>
          <a:srcRect b="2029" l="0" r="0" t="2029"/>
          <a:stretch/>
        </p:blipFill>
        <p:spPr>
          <a:xfrm rot="-121524">
            <a:off x="3360548" y="496983"/>
            <a:ext cx="2599117" cy="4433109"/>
          </a:xfrm>
          <a:prstGeom prst="rect">
            <a:avLst/>
          </a:prstGeom>
          <a:noFill/>
          <a:ln>
            <a:noFill/>
          </a:ln>
        </p:spPr>
      </p:pic>
      <p:pic>
        <p:nvPicPr>
          <p:cNvPr id="363" name="Google Shape;363;p33"/>
          <p:cNvPicPr preferRelativeResize="0"/>
          <p:nvPr/>
        </p:nvPicPr>
        <p:blipFill rotWithShape="1">
          <a:blip r:embed="rId7">
            <a:alphaModFix/>
          </a:blip>
          <a:srcRect b="2029" l="0" r="0" t="2029"/>
          <a:stretch/>
        </p:blipFill>
        <p:spPr>
          <a:xfrm rot="-121524">
            <a:off x="6262357" y="402820"/>
            <a:ext cx="2599117" cy="4433109"/>
          </a:xfrm>
          <a:prstGeom prst="rect">
            <a:avLst/>
          </a:prstGeom>
          <a:noFill/>
          <a:ln>
            <a:noFill/>
          </a:ln>
        </p:spPr>
      </p:pic>
      <p:sp>
        <p:nvSpPr>
          <p:cNvPr id="364" name="Google Shape;364;p33"/>
          <p:cNvSpPr/>
          <p:nvPr/>
        </p:nvSpPr>
        <p:spPr>
          <a:xfrm rot="-3225563">
            <a:off x="-350034" y="589453"/>
            <a:ext cx="1594543" cy="450458"/>
          </a:xfrm>
          <a:custGeom>
            <a:rect b="b" l="l" r="r" t="t"/>
            <a:pathLst>
              <a:path extrusionOk="0" h="900916" w="3189085">
                <a:moveTo>
                  <a:pt x="0" y="0"/>
                </a:moveTo>
                <a:lnTo>
                  <a:pt x="3189085" y="0"/>
                </a:lnTo>
                <a:lnTo>
                  <a:pt x="3189085" y="900916"/>
                </a:lnTo>
                <a:lnTo>
                  <a:pt x="0" y="900916"/>
                </a:lnTo>
                <a:lnTo>
                  <a:pt x="0" y="0"/>
                </a:lnTo>
                <a:close/>
              </a:path>
            </a:pathLst>
          </a:custGeom>
          <a:blipFill rotWithShape="1">
            <a:blip r:embed="rId8">
              <a:alphaModFix/>
            </a:blip>
            <a:stretch>
              <a:fillRect b="0" l="0" r="0" t="0"/>
            </a:stretch>
          </a:blipFill>
          <a:ln>
            <a:noFill/>
          </a:ln>
        </p:spPr>
      </p:sp>
      <p:sp>
        <p:nvSpPr>
          <p:cNvPr id="365" name="Google Shape;365;p33"/>
          <p:cNvSpPr/>
          <p:nvPr/>
        </p:nvSpPr>
        <p:spPr>
          <a:xfrm rot="1858945">
            <a:off x="7757792" y="288528"/>
            <a:ext cx="1594542" cy="450458"/>
          </a:xfrm>
          <a:custGeom>
            <a:rect b="b" l="l" r="r" t="t"/>
            <a:pathLst>
              <a:path extrusionOk="0" h="900916" w="3189085">
                <a:moveTo>
                  <a:pt x="0" y="0"/>
                </a:moveTo>
                <a:lnTo>
                  <a:pt x="3189084" y="0"/>
                </a:lnTo>
                <a:lnTo>
                  <a:pt x="3189084" y="900917"/>
                </a:lnTo>
                <a:lnTo>
                  <a:pt x="0" y="90091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grpSp>
        <p:nvGrpSpPr>
          <p:cNvPr id="370" name="Google Shape;370;p34"/>
          <p:cNvGrpSpPr/>
          <p:nvPr/>
        </p:nvGrpSpPr>
        <p:grpSpPr>
          <a:xfrm>
            <a:off x="-645649" y="-89753"/>
            <a:ext cx="10611510" cy="5323006"/>
            <a:chOff x="0" y="0"/>
            <a:chExt cx="28297359" cy="14194681"/>
          </a:xfrm>
        </p:grpSpPr>
        <p:sp>
          <p:nvSpPr>
            <p:cNvPr id="371" name="Google Shape;371;p34"/>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372" name="Google Shape;372;p34"/>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373" name="Google Shape;373;p34"/>
          <p:cNvSpPr/>
          <p:nvPr/>
        </p:nvSpPr>
        <p:spPr>
          <a:xfrm rot="5261866">
            <a:off x="1565304" y="-1260262"/>
            <a:ext cx="6013392" cy="8502226"/>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4">
              <a:alphaModFix/>
            </a:blip>
            <a:stretch>
              <a:fillRect b="0" l="0" r="0" t="0"/>
            </a:stretch>
          </a:blipFill>
          <a:ln>
            <a:noFill/>
          </a:ln>
        </p:spPr>
      </p:sp>
      <p:sp>
        <p:nvSpPr>
          <p:cNvPr id="374" name="Google Shape;374;p34"/>
          <p:cNvSpPr txBox="1"/>
          <p:nvPr/>
        </p:nvSpPr>
        <p:spPr>
          <a:xfrm>
            <a:off x="826342" y="1375693"/>
            <a:ext cx="3609300" cy="189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Living a Life with Zero Waste</a:t>
            </a:r>
            <a:endParaRPr sz="700"/>
          </a:p>
        </p:txBody>
      </p:sp>
      <p:sp>
        <p:nvSpPr>
          <p:cNvPr id="375" name="Google Shape;375;p34"/>
          <p:cNvSpPr/>
          <p:nvPr/>
        </p:nvSpPr>
        <p:spPr>
          <a:xfrm>
            <a:off x="4186838" y="2956328"/>
            <a:ext cx="2045228" cy="2056446"/>
          </a:xfrm>
          <a:custGeom>
            <a:rect b="b" l="l" r="r" t="t"/>
            <a:pathLst>
              <a:path extrusionOk="0" h="4112891" w="4090457">
                <a:moveTo>
                  <a:pt x="0" y="0"/>
                </a:moveTo>
                <a:lnTo>
                  <a:pt x="4090456" y="0"/>
                </a:lnTo>
                <a:lnTo>
                  <a:pt x="4090456" y="4112890"/>
                </a:lnTo>
                <a:lnTo>
                  <a:pt x="0" y="4112890"/>
                </a:lnTo>
                <a:lnTo>
                  <a:pt x="0" y="0"/>
                </a:lnTo>
                <a:close/>
              </a:path>
            </a:pathLst>
          </a:custGeom>
          <a:blipFill rotWithShape="1">
            <a:blip r:embed="rId5">
              <a:alphaModFix/>
            </a:blip>
            <a:stretch>
              <a:fillRect b="0" l="0" r="0" t="0"/>
            </a:stretch>
          </a:blipFill>
          <a:ln>
            <a:noFill/>
          </a:ln>
        </p:spPr>
      </p:sp>
      <p:sp>
        <p:nvSpPr>
          <p:cNvPr id="376" name="Google Shape;376;p34"/>
          <p:cNvSpPr/>
          <p:nvPr/>
        </p:nvSpPr>
        <p:spPr>
          <a:xfrm>
            <a:off x="6472838" y="130727"/>
            <a:ext cx="2045228" cy="2056446"/>
          </a:xfrm>
          <a:custGeom>
            <a:rect b="b" l="l" r="r" t="t"/>
            <a:pathLst>
              <a:path extrusionOk="0" h="4112891" w="4090457">
                <a:moveTo>
                  <a:pt x="0" y="0"/>
                </a:moveTo>
                <a:lnTo>
                  <a:pt x="4090456" y="0"/>
                </a:lnTo>
                <a:lnTo>
                  <a:pt x="4090456" y="4112890"/>
                </a:lnTo>
                <a:lnTo>
                  <a:pt x="0" y="4112890"/>
                </a:lnTo>
                <a:lnTo>
                  <a:pt x="0" y="0"/>
                </a:lnTo>
                <a:close/>
              </a:path>
            </a:pathLst>
          </a:custGeom>
          <a:blipFill rotWithShape="1">
            <a:blip r:embed="rId5">
              <a:alphaModFix/>
            </a:blip>
            <a:stretch>
              <a:fillRect b="0" l="0" r="0" t="0"/>
            </a:stretch>
          </a:blipFill>
          <a:ln>
            <a:noFill/>
          </a:ln>
        </p:spPr>
      </p:sp>
      <p:sp>
        <p:nvSpPr>
          <p:cNvPr id="377" name="Google Shape;377;p34"/>
          <p:cNvSpPr/>
          <p:nvPr/>
        </p:nvSpPr>
        <p:spPr>
          <a:xfrm rot="987339">
            <a:off x="4726782" y="3211330"/>
            <a:ext cx="983228" cy="1422391"/>
          </a:xfrm>
          <a:custGeom>
            <a:rect b="b" l="l" r="r" t="t"/>
            <a:pathLst>
              <a:path extrusionOk="0" h="2844781" w="1966455">
                <a:moveTo>
                  <a:pt x="0" y="0"/>
                </a:moveTo>
                <a:lnTo>
                  <a:pt x="1966455" y="0"/>
                </a:lnTo>
                <a:lnTo>
                  <a:pt x="1966455" y="2844781"/>
                </a:lnTo>
                <a:lnTo>
                  <a:pt x="0" y="2844781"/>
                </a:lnTo>
                <a:lnTo>
                  <a:pt x="0" y="0"/>
                </a:lnTo>
                <a:close/>
              </a:path>
            </a:pathLst>
          </a:custGeom>
          <a:blipFill rotWithShape="1">
            <a:blip r:embed="rId6">
              <a:alphaModFix/>
            </a:blip>
            <a:stretch>
              <a:fillRect b="0" l="0" r="0" t="0"/>
            </a:stretch>
          </a:blipFill>
          <a:ln>
            <a:noFill/>
          </a:ln>
        </p:spPr>
      </p:sp>
      <p:sp>
        <p:nvSpPr>
          <p:cNvPr id="378" name="Google Shape;378;p34"/>
          <p:cNvSpPr/>
          <p:nvPr/>
        </p:nvSpPr>
        <p:spPr>
          <a:xfrm>
            <a:off x="4186838" y="672204"/>
            <a:ext cx="2045228" cy="2056446"/>
          </a:xfrm>
          <a:custGeom>
            <a:rect b="b" l="l" r="r" t="t"/>
            <a:pathLst>
              <a:path extrusionOk="0" h="4112891" w="4090457">
                <a:moveTo>
                  <a:pt x="0" y="0"/>
                </a:moveTo>
                <a:lnTo>
                  <a:pt x="4090456" y="0"/>
                </a:lnTo>
                <a:lnTo>
                  <a:pt x="4090456" y="4112891"/>
                </a:lnTo>
                <a:lnTo>
                  <a:pt x="0" y="4112891"/>
                </a:lnTo>
                <a:lnTo>
                  <a:pt x="0" y="0"/>
                </a:lnTo>
                <a:close/>
              </a:path>
            </a:pathLst>
          </a:custGeom>
          <a:blipFill rotWithShape="1">
            <a:blip r:embed="rId5">
              <a:alphaModFix/>
            </a:blip>
            <a:stretch>
              <a:fillRect b="0" l="0" r="0" t="0"/>
            </a:stretch>
          </a:blipFill>
          <a:ln>
            <a:noFill/>
          </a:ln>
        </p:spPr>
      </p:sp>
      <p:sp>
        <p:nvSpPr>
          <p:cNvPr id="379" name="Google Shape;379;p34"/>
          <p:cNvSpPr/>
          <p:nvPr/>
        </p:nvSpPr>
        <p:spPr>
          <a:xfrm>
            <a:off x="6472838" y="2609999"/>
            <a:ext cx="2045228" cy="2056446"/>
          </a:xfrm>
          <a:custGeom>
            <a:rect b="b" l="l" r="r" t="t"/>
            <a:pathLst>
              <a:path extrusionOk="0" h="4112891" w="4090457">
                <a:moveTo>
                  <a:pt x="0" y="0"/>
                </a:moveTo>
                <a:lnTo>
                  <a:pt x="4090456" y="0"/>
                </a:lnTo>
                <a:lnTo>
                  <a:pt x="4090456" y="4112890"/>
                </a:lnTo>
                <a:lnTo>
                  <a:pt x="0" y="4112890"/>
                </a:lnTo>
                <a:lnTo>
                  <a:pt x="0" y="0"/>
                </a:lnTo>
                <a:close/>
              </a:path>
            </a:pathLst>
          </a:custGeom>
          <a:blipFill rotWithShape="1">
            <a:blip r:embed="rId5">
              <a:alphaModFix/>
            </a:blip>
            <a:stretch>
              <a:fillRect b="0" l="0" r="0" t="0"/>
            </a:stretch>
          </a:blipFill>
          <a:ln>
            <a:noFill/>
          </a:ln>
        </p:spPr>
      </p:sp>
      <p:sp>
        <p:nvSpPr>
          <p:cNvPr id="380" name="Google Shape;380;p34"/>
          <p:cNvSpPr/>
          <p:nvPr/>
        </p:nvSpPr>
        <p:spPr>
          <a:xfrm rot="798726">
            <a:off x="6976584" y="304001"/>
            <a:ext cx="1226927" cy="1451986"/>
          </a:xfrm>
          <a:custGeom>
            <a:rect b="b" l="l" r="r" t="t"/>
            <a:pathLst>
              <a:path extrusionOk="0" h="2903971" w="2453855">
                <a:moveTo>
                  <a:pt x="0" y="0"/>
                </a:moveTo>
                <a:lnTo>
                  <a:pt x="2453856" y="0"/>
                </a:lnTo>
                <a:lnTo>
                  <a:pt x="2453856" y="2903971"/>
                </a:lnTo>
                <a:lnTo>
                  <a:pt x="0" y="2903971"/>
                </a:lnTo>
                <a:lnTo>
                  <a:pt x="0" y="0"/>
                </a:lnTo>
                <a:close/>
              </a:path>
            </a:pathLst>
          </a:custGeom>
          <a:blipFill rotWithShape="1">
            <a:blip r:embed="rId7">
              <a:alphaModFix/>
            </a:blip>
            <a:stretch>
              <a:fillRect b="0" l="0" r="0" t="0"/>
            </a:stretch>
          </a:blipFill>
          <a:ln>
            <a:noFill/>
          </a:ln>
        </p:spPr>
      </p:sp>
      <p:sp>
        <p:nvSpPr>
          <p:cNvPr id="381" name="Google Shape;381;p34"/>
          <p:cNvSpPr txBox="1"/>
          <p:nvPr/>
        </p:nvSpPr>
        <p:spPr>
          <a:xfrm>
            <a:off x="815449" y="3379641"/>
            <a:ext cx="2586900" cy="6165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Lorem ipsum dolor sit amet, consectetur adipiscing elit. Nullam ut elementum erat. Proin eu dolor efficitur, bibendum dolor nec, dictum</a:t>
            </a:r>
            <a:endParaRPr sz="700"/>
          </a:p>
        </p:txBody>
      </p:sp>
      <p:sp>
        <p:nvSpPr>
          <p:cNvPr id="382" name="Google Shape;382;p34"/>
          <p:cNvSpPr txBox="1"/>
          <p:nvPr/>
        </p:nvSpPr>
        <p:spPr>
          <a:xfrm>
            <a:off x="4358929" y="1058569"/>
            <a:ext cx="1701046" cy="641857"/>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Main</a:t>
            </a:r>
            <a:endParaRPr sz="700"/>
          </a:p>
          <a:p>
            <a:pPr indent="0" lvl="0" marL="0" marR="0" rtl="0" algn="ctr">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point</a:t>
            </a:r>
            <a:endParaRPr sz="700"/>
          </a:p>
        </p:txBody>
      </p:sp>
      <p:sp>
        <p:nvSpPr>
          <p:cNvPr id="383" name="Google Shape;383;p34"/>
          <p:cNvSpPr txBox="1"/>
          <p:nvPr/>
        </p:nvSpPr>
        <p:spPr>
          <a:xfrm>
            <a:off x="6644929" y="2996364"/>
            <a:ext cx="1701046" cy="64185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Main</a:t>
            </a:r>
            <a:endParaRPr sz="700"/>
          </a:p>
          <a:p>
            <a:pPr indent="0" lvl="0" marL="0" marR="0" rtl="0" algn="ctr">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point</a:t>
            </a:r>
            <a:endParaRPr sz="700"/>
          </a:p>
        </p:txBody>
      </p:sp>
      <p:sp>
        <p:nvSpPr>
          <p:cNvPr id="384" name="Google Shape;384;p34"/>
          <p:cNvSpPr txBox="1"/>
          <p:nvPr/>
        </p:nvSpPr>
        <p:spPr>
          <a:xfrm>
            <a:off x="4539904" y="1805201"/>
            <a:ext cx="1339096" cy="545020"/>
          </a:xfrm>
          <a:prstGeom prst="rect">
            <a:avLst/>
          </a:prstGeom>
          <a:noFill/>
          <a:ln>
            <a:noFill/>
          </a:ln>
        </p:spPr>
        <p:txBody>
          <a:bodyPr anchorCtr="0" anchor="t" bIns="0" lIns="0" spcFirstLastPara="1" rIns="0" wrap="square" tIns="0">
            <a:spAutoFit/>
          </a:bodyPr>
          <a:lstStyle/>
          <a:p>
            <a:pPr indent="0" lvl="1" marL="0" marR="0" rtl="0" algn="ctr">
              <a:lnSpc>
                <a:spcPct val="164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385" name="Google Shape;385;p34"/>
          <p:cNvSpPr txBox="1"/>
          <p:nvPr/>
        </p:nvSpPr>
        <p:spPr>
          <a:xfrm>
            <a:off x="6825904" y="3742996"/>
            <a:ext cx="1339096" cy="545021"/>
          </a:xfrm>
          <a:prstGeom prst="rect">
            <a:avLst/>
          </a:prstGeom>
          <a:noFill/>
          <a:ln>
            <a:noFill/>
          </a:ln>
        </p:spPr>
        <p:txBody>
          <a:bodyPr anchorCtr="0" anchor="t" bIns="0" lIns="0" spcFirstLastPara="1" rIns="0" wrap="square" tIns="0">
            <a:spAutoFit/>
          </a:bodyPr>
          <a:lstStyle/>
          <a:p>
            <a:pPr indent="0" lvl="1" marL="0" marR="0" rtl="0" algn="ctr">
              <a:lnSpc>
                <a:spcPct val="164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grpSp>
        <p:nvGrpSpPr>
          <p:cNvPr id="390" name="Google Shape;390;p35"/>
          <p:cNvGrpSpPr/>
          <p:nvPr/>
        </p:nvGrpSpPr>
        <p:grpSpPr>
          <a:xfrm>
            <a:off x="-645649" y="-89753"/>
            <a:ext cx="10611510" cy="5323006"/>
            <a:chOff x="0" y="0"/>
            <a:chExt cx="28297359" cy="14194681"/>
          </a:xfrm>
        </p:grpSpPr>
        <p:sp>
          <p:nvSpPr>
            <p:cNvPr id="391" name="Google Shape;391;p35"/>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392" name="Google Shape;392;p35"/>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393" name="Google Shape;393;p35"/>
          <p:cNvSpPr/>
          <p:nvPr/>
        </p:nvSpPr>
        <p:spPr>
          <a:xfrm rot="5261866">
            <a:off x="1653410" y="-1165826"/>
            <a:ext cx="6013392" cy="8502226"/>
          </a:xfrm>
          <a:custGeom>
            <a:rect b="b" l="l" r="r" t="t"/>
            <a:pathLst>
              <a:path extrusionOk="0" h="17004451" w="12026784">
                <a:moveTo>
                  <a:pt x="0" y="0"/>
                </a:moveTo>
                <a:lnTo>
                  <a:pt x="12026785" y="0"/>
                </a:lnTo>
                <a:lnTo>
                  <a:pt x="12026785" y="17004451"/>
                </a:lnTo>
                <a:lnTo>
                  <a:pt x="0" y="17004451"/>
                </a:lnTo>
                <a:lnTo>
                  <a:pt x="0" y="0"/>
                </a:lnTo>
                <a:close/>
              </a:path>
            </a:pathLst>
          </a:custGeom>
          <a:blipFill rotWithShape="1">
            <a:blip r:embed="rId4">
              <a:alphaModFix/>
            </a:blip>
            <a:stretch>
              <a:fillRect b="0" l="0" r="0" t="0"/>
            </a:stretch>
          </a:blipFill>
          <a:ln>
            <a:noFill/>
          </a:ln>
        </p:spPr>
      </p:sp>
      <p:grpSp>
        <p:nvGrpSpPr>
          <p:cNvPr id="394" name="Google Shape;394;p35"/>
          <p:cNvGrpSpPr/>
          <p:nvPr/>
        </p:nvGrpSpPr>
        <p:grpSpPr>
          <a:xfrm>
            <a:off x="4986385" y="930825"/>
            <a:ext cx="3438429" cy="3433841"/>
            <a:chOff x="-215774" y="-7000"/>
            <a:chExt cx="9169145" cy="9156908"/>
          </a:xfrm>
        </p:grpSpPr>
        <p:sp>
          <p:nvSpPr>
            <p:cNvPr id="395" name="Google Shape;395;p35"/>
            <p:cNvSpPr txBox="1"/>
            <p:nvPr/>
          </p:nvSpPr>
          <p:spPr>
            <a:xfrm>
              <a:off x="3938831" y="4142168"/>
              <a:ext cx="859939" cy="42469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 sz="1000" u="none" cap="none" strike="noStrike">
                  <a:solidFill>
                    <a:srgbClr val="077553"/>
                  </a:solidFill>
                  <a:latin typeface="Inknut Antiqua"/>
                  <a:ea typeface="Inknut Antiqua"/>
                  <a:cs typeface="Inknut Antiqua"/>
                  <a:sym typeface="Inknut Antiqua"/>
                </a:rPr>
                <a:t>69%</a:t>
              </a:r>
              <a:endParaRPr sz="700"/>
            </a:p>
          </p:txBody>
        </p:sp>
        <p:grpSp>
          <p:nvGrpSpPr>
            <p:cNvPr id="396" name="Google Shape;396;p35"/>
            <p:cNvGrpSpPr/>
            <p:nvPr/>
          </p:nvGrpSpPr>
          <p:grpSpPr>
            <a:xfrm>
              <a:off x="-215774" y="-7000"/>
              <a:ext cx="9169145" cy="9156908"/>
              <a:chOff x="-62725" y="-2035"/>
              <a:chExt cx="2665449" cy="2661892"/>
            </a:xfrm>
          </p:grpSpPr>
          <p:sp>
            <p:nvSpPr>
              <p:cNvPr id="397" name="Google Shape;397;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54435"/>
                    </a:lnTo>
                    <a:cubicBezTo>
                      <a:pt x="932254" y="152644"/>
                      <a:pt x="561435" y="365265"/>
                      <a:pt x="360681" y="711787"/>
                    </a:cubicBezTo>
                    <a:cubicBezTo>
                      <a:pt x="159927" y="1058310"/>
                      <a:pt x="159927" y="1485760"/>
                      <a:pt x="360681" y="1832283"/>
                    </a:cubicBezTo>
                    <a:cubicBezTo>
                      <a:pt x="561435" y="2178805"/>
                      <a:pt x="932254" y="2391426"/>
                      <a:pt x="1332725" y="2389635"/>
                    </a:cubicBezTo>
                    <a:cubicBezTo>
                      <a:pt x="1733196" y="2391426"/>
                      <a:pt x="2104015" y="2178805"/>
                      <a:pt x="2304769" y="1832283"/>
                    </a:cubicBezTo>
                    <a:cubicBezTo>
                      <a:pt x="2505523" y="1485760"/>
                      <a:pt x="2505523" y="1058310"/>
                      <a:pt x="2304769" y="711787"/>
                    </a:cubicBezTo>
                    <a:cubicBezTo>
                      <a:pt x="2104015" y="365265"/>
                      <a:pt x="1733196" y="152644"/>
                      <a:pt x="1332725" y="1544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35"/>
              <p:cNvSpPr/>
              <p:nvPr/>
            </p:nvSpPr>
            <p:spPr>
              <a:xfrm>
                <a:off x="109671" y="725"/>
                <a:ext cx="2487942" cy="2659132"/>
              </a:xfrm>
              <a:custGeom>
                <a:rect b="b" l="l" r="r" t="t"/>
                <a:pathLst>
                  <a:path extrusionOk="0" h="2659132" w="2487942">
                    <a:moveTo>
                      <a:pt x="1241393" y="1865"/>
                    </a:moveTo>
                    <a:cubicBezTo>
                      <a:pt x="1859469" y="41397"/>
                      <a:pt x="2358893" y="520994"/>
                      <a:pt x="2423418" y="1136962"/>
                    </a:cubicBezTo>
                    <a:cubicBezTo>
                      <a:pt x="2487943" y="1752931"/>
                      <a:pt x="2098748" y="2325613"/>
                      <a:pt x="1502282" y="2492373"/>
                    </a:cubicBezTo>
                    <a:cubicBezTo>
                      <a:pt x="905816" y="2659132"/>
                      <a:pt x="276047" y="2371331"/>
                      <a:pt x="11762" y="1811211"/>
                    </a:cubicBezTo>
                    <a:cubicBezTo>
                      <a:pt x="0" y="1786569"/>
                      <a:pt x="2322" y="1757517"/>
                      <a:pt x="17849" y="1735056"/>
                    </a:cubicBezTo>
                    <a:cubicBezTo>
                      <a:pt x="33375" y="1712596"/>
                      <a:pt x="59733" y="1700159"/>
                      <a:pt x="86941" y="1702456"/>
                    </a:cubicBezTo>
                    <a:cubicBezTo>
                      <a:pt x="114150" y="1704753"/>
                      <a:pt x="138049" y="1721433"/>
                      <a:pt x="149590" y="1746179"/>
                    </a:cubicBezTo>
                    <a:cubicBezTo>
                      <a:pt x="382161" y="2239084"/>
                      <a:pt x="936357" y="2492350"/>
                      <a:pt x="1461247" y="2345601"/>
                    </a:cubicBezTo>
                    <a:cubicBezTo>
                      <a:pt x="1986138" y="2198853"/>
                      <a:pt x="2328629" y="1694892"/>
                      <a:pt x="2271847" y="1152840"/>
                    </a:cubicBezTo>
                    <a:cubicBezTo>
                      <a:pt x="2215065" y="610788"/>
                      <a:pt x="1775572" y="188742"/>
                      <a:pt x="1231665" y="153954"/>
                    </a:cubicBezTo>
                    <a:cubicBezTo>
                      <a:pt x="1204408" y="152333"/>
                      <a:pt x="1180102" y="136252"/>
                      <a:pt x="1167950" y="111800"/>
                    </a:cubicBezTo>
                    <a:cubicBezTo>
                      <a:pt x="1155798" y="87348"/>
                      <a:pt x="1157659" y="58263"/>
                      <a:pt x="1172827" y="35558"/>
                    </a:cubicBezTo>
                    <a:cubicBezTo>
                      <a:pt x="1187995" y="12854"/>
                      <a:pt x="1214151" y="0"/>
                      <a:pt x="1241393" y="1865"/>
                    </a:cubicBezTo>
                    <a:close/>
                  </a:path>
                </a:pathLst>
              </a:custGeom>
              <a:solidFill>
                <a:srgbClr val="07755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
        <p:nvSpPr>
          <p:cNvPr id="399" name="Google Shape;399;p35"/>
          <p:cNvSpPr/>
          <p:nvPr/>
        </p:nvSpPr>
        <p:spPr>
          <a:xfrm>
            <a:off x="5500820" y="1366838"/>
            <a:ext cx="2409559" cy="2409825"/>
          </a:xfrm>
          <a:custGeom>
            <a:rect b="b" l="l" r="r" t="t"/>
            <a:pathLst>
              <a:path extrusionOk="0" h="4819650" w="4819117">
                <a:moveTo>
                  <a:pt x="0" y="0"/>
                </a:moveTo>
                <a:lnTo>
                  <a:pt x="4819118" y="0"/>
                </a:lnTo>
                <a:lnTo>
                  <a:pt x="4819118" y="4819650"/>
                </a:lnTo>
                <a:lnTo>
                  <a:pt x="0" y="4819650"/>
                </a:lnTo>
                <a:lnTo>
                  <a:pt x="0" y="0"/>
                </a:lnTo>
                <a:close/>
              </a:path>
            </a:pathLst>
          </a:custGeom>
          <a:blipFill rotWithShape="1">
            <a:blip r:embed="rId5">
              <a:alphaModFix/>
            </a:blip>
            <a:stretch>
              <a:fillRect b="0" l="0" r="0" t="-31780"/>
            </a:stretch>
          </a:blipFill>
          <a:ln>
            <a:noFill/>
          </a:ln>
        </p:spPr>
      </p:sp>
      <p:sp>
        <p:nvSpPr>
          <p:cNvPr id="400" name="Google Shape;400;p35"/>
          <p:cNvSpPr txBox="1"/>
          <p:nvPr/>
        </p:nvSpPr>
        <p:spPr>
          <a:xfrm>
            <a:off x="5750302" y="4506659"/>
            <a:ext cx="19107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401" name="Google Shape;401;p35"/>
          <p:cNvSpPr txBox="1"/>
          <p:nvPr/>
        </p:nvSpPr>
        <p:spPr>
          <a:xfrm>
            <a:off x="902542" y="1205576"/>
            <a:ext cx="3609300" cy="189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Building</a:t>
            </a:r>
            <a:endParaRPr sz="700"/>
          </a:p>
          <a:p>
            <a:pPr indent="0" lvl="0" marL="0" marR="0" rtl="0" algn="l">
              <a:lnSpc>
                <a:spcPct val="100000"/>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a Greener Future</a:t>
            </a:r>
            <a:endParaRPr sz="700"/>
          </a:p>
        </p:txBody>
      </p:sp>
      <p:sp>
        <p:nvSpPr>
          <p:cNvPr id="402" name="Google Shape;402;p35"/>
          <p:cNvSpPr txBox="1"/>
          <p:nvPr/>
        </p:nvSpPr>
        <p:spPr>
          <a:xfrm>
            <a:off x="891649" y="3184017"/>
            <a:ext cx="1577100" cy="1094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Lorem ipsum dolor sit amet, consectetur adipiscing elit. Nullam ut elementum erat. Proin eu dolor efficitur, bibendum dolor nec, dictum</a:t>
            </a:r>
            <a:endParaRPr sz="700"/>
          </a:p>
        </p:txBody>
      </p:sp>
      <p:sp>
        <p:nvSpPr>
          <p:cNvPr id="403" name="Google Shape;403;p35"/>
          <p:cNvSpPr txBox="1"/>
          <p:nvPr/>
        </p:nvSpPr>
        <p:spPr>
          <a:xfrm>
            <a:off x="2934762" y="3184017"/>
            <a:ext cx="1577100" cy="1094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Lorem ipsum dolor sit amet, consectetur adipiscing elit. Nullam ut elementum erat. Proin eu dolor efficitur, bibendum dolor nec, dictum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grpSp>
        <p:nvGrpSpPr>
          <p:cNvPr id="408" name="Google Shape;408;p36"/>
          <p:cNvGrpSpPr/>
          <p:nvPr/>
        </p:nvGrpSpPr>
        <p:grpSpPr>
          <a:xfrm>
            <a:off x="-645649" y="-89753"/>
            <a:ext cx="10611510" cy="5323006"/>
            <a:chOff x="0" y="0"/>
            <a:chExt cx="28297359" cy="14194681"/>
          </a:xfrm>
        </p:grpSpPr>
        <p:sp>
          <p:nvSpPr>
            <p:cNvPr id="409" name="Google Shape;409;p36"/>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410" name="Google Shape;410;p36"/>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411" name="Google Shape;411;p36"/>
          <p:cNvSpPr/>
          <p:nvPr/>
        </p:nvSpPr>
        <p:spPr>
          <a:xfrm rot="5261866">
            <a:off x="3628374" y="-132746"/>
            <a:ext cx="5422120" cy="5734071"/>
          </a:xfrm>
          <a:custGeom>
            <a:rect b="b" l="l" r="r" t="t"/>
            <a:pathLst>
              <a:path extrusionOk="0" h="11468141" w="10844241">
                <a:moveTo>
                  <a:pt x="0" y="0"/>
                </a:moveTo>
                <a:lnTo>
                  <a:pt x="10844241" y="0"/>
                </a:lnTo>
                <a:lnTo>
                  <a:pt x="10844241" y="11468141"/>
                </a:lnTo>
                <a:lnTo>
                  <a:pt x="0" y="11468141"/>
                </a:lnTo>
                <a:lnTo>
                  <a:pt x="0" y="0"/>
                </a:lnTo>
                <a:close/>
              </a:path>
            </a:pathLst>
          </a:custGeom>
          <a:blipFill rotWithShape="1">
            <a:blip r:embed="rId4">
              <a:alphaModFix/>
            </a:blip>
            <a:stretch>
              <a:fillRect b="0" l="0" r="-1102" t="-35168"/>
            </a:stretch>
          </a:blipFill>
          <a:ln>
            <a:noFill/>
          </a:ln>
        </p:spPr>
      </p:sp>
      <p:sp>
        <p:nvSpPr>
          <p:cNvPr id="412" name="Google Shape;412;p36"/>
          <p:cNvSpPr/>
          <p:nvPr/>
        </p:nvSpPr>
        <p:spPr>
          <a:xfrm rot="-500746">
            <a:off x="254534" y="259885"/>
            <a:ext cx="3529534" cy="4591263"/>
          </a:xfrm>
          <a:custGeom>
            <a:rect b="b" l="l" r="r" t="t"/>
            <a:pathLst>
              <a:path extrusionOk="0" h="9182526" w="7059067">
                <a:moveTo>
                  <a:pt x="0" y="0"/>
                </a:moveTo>
                <a:lnTo>
                  <a:pt x="7059066" y="0"/>
                </a:lnTo>
                <a:lnTo>
                  <a:pt x="7059066" y="9182526"/>
                </a:lnTo>
                <a:lnTo>
                  <a:pt x="0" y="9182526"/>
                </a:lnTo>
                <a:lnTo>
                  <a:pt x="0" y="0"/>
                </a:lnTo>
                <a:close/>
              </a:path>
            </a:pathLst>
          </a:custGeom>
          <a:blipFill rotWithShape="1">
            <a:blip r:embed="rId5">
              <a:alphaModFix/>
            </a:blip>
            <a:stretch>
              <a:fillRect b="0" l="0" r="0" t="0"/>
            </a:stretch>
          </a:blipFill>
          <a:ln>
            <a:noFill/>
          </a:ln>
        </p:spPr>
      </p:sp>
      <p:sp>
        <p:nvSpPr>
          <p:cNvPr id="413" name="Google Shape;413;p36"/>
          <p:cNvSpPr/>
          <p:nvPr/>
        </p:nvSpPr>
        <p:spPr>
          <a:xfrm>
            <a:off x="2687077" y="668151"/>
            <a:ext cx="1357463" cy="1311649"/>
          </a:xfrm>
          <a:custGeom>
            <a:rect b="b" l="l" r="r" t="t"/>
            <a:pathLst>
              <a:path extrusionOk="0" h="2623297" w="2714925">
                <a:moveTo>
                  <a:pt x="0" y="0"/>
                </a:moveTo>
                <a:lnTo>
                  <a:pt x="2714926" y="0"/>
                </a:lnTo>
                <a:lnTo>
                  <a:pt x="2714926" y="2623296"/>
                </a:lnTo>
                <a:lnTo>
                  <a:pt x="0" y="2623296"/>
                </a:lnTo>
                <a:lnTo>
                  <a:pt x="0" y="0"/>
                </a:lnTo>
                <a:close/>
              </a:path>
            </a:pathLst>
          </a:custGeom>
          <a:blipFill rotWithShape="1">
            <a:blip r:embed="rId6">
              <a:alphaModFix/>
            </a:blip>
            <a:stretch>
              <a:fillRect b="0" l="0" r="0" t="0"/>
            </a:stretch>
          </a:blipFill>
          <a:ln>
            <a:noFill/>
          </a:ln>
        </p:spPr>
      </p:sp>
      <p:sp>
        <p:nvSpPr>
          <p:cNvPr id="414" name="Google Shape;414;p36"/>
          <p:cNvSpPr txBox="1"/>
          <p:nvPr/>
        </p:nvSpPr>
        <p:spPr>
          <a:xfrm>
            <a:off x="4308132" y="810690"/>
            <a:ext cx="4062600" cy="189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Recycling for a Sustainable Tomorrow</a:t>
            </a:r>
            <a:endParaRPr sz="700"/>
          </a:p>
        </p:txBody>
      </p:sp>
      <p:sp>
        <p:nvSpPr>
          <p:cNvPr id="415" name="Google Shape;415;p36"/>
          <p:cNvSpPr txBox="1"/>
          <p:nvPr/>
        </p:nvSpPr>
        <p:spPr>
          <a:xfrm>
            <a:off x="4098582" y="2877843"/>
            <a:ext cx="1720096" cy="327533"/>
          </a:xfrm>
          <a:prstGeom prst="rect">
            <a:avLst/>
          </a:prstGeom>
          <a:noFill/>
          <a:ln>
            <a:noFill/>
          </a:ln>
        </p:spPr>
        <p:txBody>
          <a:bodyPr anchorCtr="0" anchor="t" bIns="0" lIns="0" spcFirstLastPara="1" rIns="0" wrap="square" tIns="0">
            <a:spAutoFit/>
          </a:bodyPr>
          <a:lstStyle/>
          <a:p>
            <a:pPr indent="0" lvl="0" marL="0" marR="0" rtl="0" algn="l">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Main point</a:t>
            </a:r>
            <a:endParaRPr sz="700"/>
          </a:p>
        </p:txBody>
      </p:sp>
      <p:sp>
        <p:nvSpPr>
          <p:cNvPr id="416" name="Google Shape;416;p36"/>
          <p:cNvSpPr txBox="1"/>
          <p:nvPr/>
        </p:nvSpPr>
        <p:spPr>
          <a:xfrm>
            <a:off x="4098582" y="3581614"/>
            <a:ext cx="1720096" cy="327532"/>
          </a:xfrm>
          <a:prstGeom prst="rect">
            <a:avLst/>
          </a:prstGeom>
          <a:noFill/>
          <a:ln>
            <a:noFill/>
          </a:ln>
        </p:spPr>
        <p:txBody>
          <a:bodyPr anchorCtr="0" anchor="t" bIns="0" lIns="0" spcFirstLastPara="1" rIns="0" wrap="square" tIns="0">
            <a:spAutoFit/>
          </a:bodyPr>
          <a:lstStyle/>
          <a:p>
            <a:pPr indent="0" lvl="0" marL="0" marR="0" rtl="0" algn="l">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Main point</a:t>
            </a:r>
            <a:endParaRPr sz="700"/>
          </a:p>
        </p:txBody>
      </p:sp>
      <p:sp>
        <p:nvSpPr>
          <p:cNvPr id="417" name="Google Shape;417;p36"/>
          <p:cNvSpPr txBox="1"/>
          <p:nvPr/>
        </p:nvSpPr>
        <p:spPr>
          <a:xfrm>
            <a:off x="5641632" y="2958552"/>
            <a:ext cx="3644100" cy="138600"/>
          </a:xfrm>
          <a:prstGeom prst="rect">
            <a:avLst/>
          </a:prstGeom>
          <a:noFill/>
          <a:ln>
            <a:noFill/>
          </a:ln>
        </p:spPr>
        <p:txBody>
          <a:bodyPr anchorCtr="0" anchor="t" bIns="0" lIns="0" spcFirstLastPara="1" rIns="0" wrap="square" tIns="0">
            <a:spAutoFit/>
          </a:bodyPr>
          <a:lstStyle/>
          <a:p>
            <a:pPr indent="0" lvl="1" marL="0" marR="0" rtl="0" algn="l">
              <a:lnSpc>
                <a:spcPct val="164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418" name="Google Shape;418;p36"/>
          <p:cNvSpPr txBox="1"/>
          <p:nvPr/>
        </p:nvSpPr>
        <p:spPr>
          <a:xfrm>
            <a:off x="5641632" y="3662322"/>
            <a:ext cx="3644100" cy="138600"/>
          </a:xfrm>
          <a:prstGeom prst="rect">
            <a:avLst/>
          </a:prstGeom>
          <a:noFill/>
          <a:ln>
            <a:noFill/>
          </a:ln>
        </p:spPr>
        <p:txBody>
          <a:bodyPr anchorCtr="0" anchor="t" bIns="0" lIns="0" spcFirstLastPara="1" rIns="0" wrap="square" tIns="0">
            <a:spAutoFit/>
          </a:bodyPr>
          <a:lstStyle/>
          <a:p>
            <a:pPr indent="0" lvl="1" marL="0" marR="0" rtl="0" algn="l">
              <a:lnSpc>
                <a:spcPct val="164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419" name="Google Shape;419;p36"/>
          <p:cNvSpPr txBox="1"/>
          <p:nvPr/>
        </p:nvSpPr>
        <p:spPr>
          <a:xfrm>
            <a:off x="4098582" y="4285384"/>
            <a:ext cx="1720096" cy="327532"/>
          </a:xfrm>
          <a:prstGeom prst="rect">
            <a:avLst/>
          </a:prstGeom>
          <a:noFill/>
          <a:ln>
            <a:noFill/>
          </a:ln>
        </p:spPr>
        <p:txBody>
          <a:bodyPr anchorCtr="0" anchor="t" bIns="0" lIns="0" spcFirstLastPara="1" rIns="0" wrap="square" tIns="0">
            <a:spAutoFit/>
          </a:bodyPr>
          <a:lstStyle/>
          <a:p>
            <a:pPr indent="0" lvl="0" marL="0" marR="0" rtl="0" algn="l">
              <a:lnSpc>
                <a:spcPct val="106001"/>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Main point</a:t>
            </a:r>
            <a:endParaRPr sz="700"/>
          </a:p>
        </p:txBody>
      </p:sp>
      <p:sp>
        <p:nvSpPr>
          <p:cNvPr id="420" name="Google Shape;420;p36"/>
          <p:cNvSpPr txBox="1"/>
          <p:nvPr/>
        </p:nvSpPr>
        <p:spPr>
          <a:xfrm>
            <a:off x="5641632" y="4366092"/>
            <a:ext cx="3644100" cy="138600"/>
          </a:xfrm>
          <a:prstGeom prst="rect">
            <a:avLst/>
          </a:prstGeom>
          <a:noFill/>
          <a:ln>
            <a:noFill/>
          </a:ln>
        </p:spPr>
        <p:txBody>
          <a:bodyPr anchorCtr="0" anchor="t" bIns="0" lIns="0" spcFirstLastPara="1" rIns="0" wrap="square" tIns="0">
            <a:spAutoFit/>
          </a:bodyPr>
          <a:lstStyle/>
          <a:p>
            <a:pPr indent="0" lvl="1" marL="0" marR="0" rtl="0" algn="l">
              <a:lnSpc>
                <a:spcPct val="164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37"/>
          <p:cNvGrpSpPr/>
          <p:nvPr/>
        </p:nvGrpSpPr>
        <p:grpSpPr>
          <a:xfrm>
            <a:off x="-645649" y="-89753"/>
            <a:ext cx="10611510" cy="5323006"/>
            <a:chOff x="0" y="0"/>
            <a:chExt cx="28297359" cy="14194681"/>
          </a:xfrm>
        </p:grpSpPr>
        <p:sp>
          <p:nvSpPr>
            <p:cNvPr id="426" name="Google Shape;426;p37"/>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427" name="Google Shape;427;p37"/>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428" name="Google Shape;428;p37"/>
          <p:cNvSpPr/>
          <p:nvPr/>
        </p:nvSpPr>
        <p:spPr>
          <a:xfrm rot="5261866">
            <a:off x="1484968" y="-1373849"/>
            <a:ext cx="6174065" cy="8729398"/>
          </a:xfrm>
          <a:custGeom>
            <a:rect b="b" l="l" r="r" t="t"/>
            <a:pathLst>
              <a:path extrusionOk="0" h="17458795" w="12348130">
                <a:moveTo>
                  <a:pt x="0" y="0"/>
                </a:moveTo>
                <a:lnTo>
                  <a:pt x="12348130" y="0"/>
                </a:lnTo>
                <a:lnTo>
                  <a:pt x="12348130" y="17458796"/>
                </a:lnTo>
                <a:lnTo>
                  <a:pt x="0" y="17458796"/>
                </a:lnTo>
                <a:lnTo>
                  <a:pt x="0" y="0"/>
                </a:lnTo>
                <a:close/>
              </a:path>
            </a:pathLst>
          </a:custGeom>
          <a:blipFill rotWithShape="1">
            <a:blip r:embed="rId4">
              <a:alphaModFix/>
            </a:blip>
            <a:stretch>
              <a:fillRect b="0" l="0" r="0" t="0"/>
            </a:stretch>
          </a:blipFill>
          <a:ln>
            <a:noFill/>
          </a:ln>
        </p:spPr>
      </p:sp>
      <p:sp>
        <p:nvSpPr>
          <p:cNvPr id="429" name="Google Shape;429;p37"/>
          <p:cNvSpPr/>
          <p:nvPr/>
        </p:nvSpPr>
        <p:spPr>
          <a:xfrm>
            <a:off x="3367221" y="1614488"/>
            <a:ext cx="2409559" cy="2409825"/>
          </a:xfrm>
          <a:custGeom>
            <a:rect b="b" l="l" r="r" t="t"/>
            <a:pathLst>
              <a:path extrusionOk="0" h="4819650" w="4819117">
                <a:moveTo>
                  <a:pt x="0" y="0"/>
                </a:moveTo>
                <a:lnTo>
                  <a:pt x="4819118" y="0"/>
                </a:lnTo>
                <a:lnTo>
                  <a:pt x="4819118" y="4819650"/>
                </a:lnTo>
                <a:lnTo>
                  <a:pt x="0" y="4819650"/>
                </a:lnTo>
                <a:lnTo>
                  <a:pt x="0" y="0"/>
                </a:lnTo>
                <a:close/>
              </a:path>
            </a:pathLst>
          </a:custGeom>
          <a:blipFill rotWithShape="1">
            <a:blip r:embed="rId5">
              <a:alphaModFix/>
            </a:blip>
            <a:stretch>
              <a:fillRect b="0" l="0" r="0" t="-31780"/>
            </a:stretch>
          </a:blipFill>
          <a:ln>
            <a:noFill/>
          </a:ln>
        </p:spPr>
      </p:sp>
      <p:sp>
        <p:nvSpPr>
          <p:cNvPr id="430" name="Google Shape;430;p37"/>
          <p:cNvSpPr/>
          <p:nvPr/>
        </p:nvSpPr>
        <p:spPr>
          <a:xfrm>
            <a:off x="6399610" y="1614488"/>
            <a:ext cx="2409558" cy="2409825"/>
          </a:xfrm>
          <a:custGeom>
            <a:rect b="b" l="l" r="r" t="t"/>
            <a:pathLst>
              <a:path extrusionOk="0" h="4819650" w="4819117">
                <a:moveTo>
                  <a:pt x="0" y="0"/>
                </a:moveTo>
                <a:lnTo>
                  <a:pt x="4819117" y="0"/>
                </a:lnTo>
                <a:lnTo>
                  <a:pt x="4819117" y="4819650"/>
                </a:lnTo>
                <a:lnTo>
                  <a:pt x="0" y="4819650"/>
                </a:lnTo>
                <a:lnTo>
                  <a:pt x="0" y="0"/>
                </a:lnTo>
                <a:close/>
              </a:path>
            </a:pathLst>
          </a:custGeom>
          <a:blipFill rotWithShape="1">
            <a:blip r:embed="rId5">
              <a:alphaModFix/>
            </a:blip>
            <a:stretch>
              <a:fillRect b="0" l="0" r="0" t="-31780"/>
            </a:stretch>
          </a:blipFill>
          <a:ln>
            <a:noFill/>
          </a:ln>
        </p:spPr>
      </p:sp>
      <p:sp>
        <p:nvSpPr>
          <p:cNvPr id="431" name="Google Shape;431;p37"/>
          <p:cNvSpPr txBox="1"/>
          <p:nvPr/>
        </p:nvSpPr>
        <p:spPr>
          <a:xfrm>
            <a:off x="747051" y="700088"/>
            <a:ext cx="7650000" cy="631200"/>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Green Heroes</a:t>
            </a:r>
            <a:endParaRPr sz="700"/>
          </a:p>
        </p:txBody>
      </p:sp>
      <p:pic>
        <p:nvPicPr>
          <p:cNvPr id="432" name="Google Shape;432;p37"/>
          <p:cNvPicPr preferRelativeResize="0"/>
          <p:nvPr/>
        </p:nvPicPr>
        <p:blipFill>
          <a:blip r:embed="rId6">
            <a:alphaModFix/>
          </a:blip>
          <a:stretch>
            <a:fillRect/>
          </a:stretch>
        </p:blipFill>
        <p:spPr>
          <a:xfrm>
            <a:off x="3565195" y="1812600"/>
            <a:ext cx="2013600" cy="2013600"/>
          </a:xfrm>
          <a:prstGeom prst="ellipse">
            <a:avLst/>
          </a:prstGeom>
          <a:noFill/>
          <a:ln>
            <a:noFill/>
          </a:ln>
        </p:spPr>
      </p:pic>
      <p:pic>
        <p:nvPicPr>
          <p:cNvPr id="433" name="Google Shape;433;p37"/>
          <p:cNvPicPr preferRelativeResize="0"/>
          <p:nvPr/>
        </p:nvPicPr>
        <p:blipFill>
          <a:blip r:embed="rId7">
            <a:alphaModFix/>
          </a:blip>
          <a:stretch>
            <a:fillRect/>
          </a:stretch>
        </p:blipFill>
        <p:spPr>
          <a:xfrm>
            <a:off x="6597600" y="1812600"/>
            <a:ext cx="2013600" cy="2013600"/>
          </a:xfrm>
          <a:prstGeom prst="ellipse">
            <a:avLst/>
          </a:prstGeom>
          <a:noFill/>
          <a:ln>
            <a:noFill/>
          </a:ln>
        </p:spPr>
      </p:pic>
      <p:sp>
        <p:nvSpPr>
          <p:cNvPr id="434" name="Google Shape;434;p37"/>
          <p:cNvSpPr/>
          <p:nvPr/>
        </p:nvSpPr>
        <p:spPr>
          <a:xfrm>
            <a:off x="334832" y="1614488"/>
            <a:ext cx="2409559" cy="2409825"/>
          </a:xfrm>
          <a:custGeom>
            <a:rect b="b" l="l" r="r" t="t"/>
            <a:pathLst>
              <a:path extrusionOk="0" h="4819650" w="4819117">
                <a:moveTo>
                  <a:pt x="0" y="0"/>
                </a:moveTo>
                <a:lnTo>
                  <a:pt x="4819117" y="0"/>
                </a:lnTo>
                <a:lnTo>
                  <a:pt x="4819117" y="4819650"/>
                </a:lnTo>
                <a:lnTo>
                  <a:pt x="0" y="4819650"/>
                </a:lnTo>
                <a:lnTo>
                  <a:pt x="0" y="0"/>
                </a:lnTo>
                <a:close/>
              </a:path>
            </a:pathLst>
          </a:custGeom>
          <a:blipFill rotWithShape="1">
            <a:blip r:embed="rId5">
              <a:alphaModFix/>
            </a:blip>
            <a:stretch>
              <a:fillRect b="0" l="0" r="0" t="-31780"/>
            </a:stretch>
          </a:blipFill>
          <a:ln>
            <a:noFill/>
          </a:ln>
        </p:spPr>
      </p:sp>
      <p:pic>
        <p:nvPicPr>
          <p:cNvPr id="435" name="Google Shape;435;p37"/>
          <p:cNvPicPr preferRelativeResize="0"/>
          <p:nvPr/>
        </p:nvPicPr>
        <p:blipFill>
          <a:blip r:embed="rId8">
            <a:alphaModFix/>
          </a:blip>
          <a:stretch>
            <a:fillRect/>
          </a:stretch>
        </p:blipFill>
        <p:spPr>
          <a:xfrm>
            <a:off x="532800" y="1812600"/>
            <a:ext cx="2013600" cy="2013600"/>
          </a:xfrm>
          <a:prstGeom prst="ellipse">
            <a:avLst/>
          </a:prstGeom>
          <a:noFill/>
          <a:ln>
            <a:noFill/>
          </a:ln>
        </p:spPr>
      </p:pic>
      <p:sp>
        <p:nvSpPr>
          <p:cNvPr id="436" name="Google Shape;436;p37"/>
          <p:cNvSpPr txBox="1"/>
          <p:nvPr/>
        </p:nvSpPr>
        <p:spPr>
          <a:xfrm>
            <a:off x="774813" y="4122344"/>
            <a:ext cx="1529596"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Name</a:t>
            </a:r>
            <a:endParaRPr sz="700"/>
          </a:p>
        </p:txBody>
      </p:sp>
      <p:sp>
        <p:nvSpPr>
          <p:cNvPr id="437" name="Google Shape;437;p37"/>
          <p:cNvSpPr txBox="1"/>
          <p:nvPr/>
        </p:nvSpPr>
        <p:spPr>
          <a:xfrm>
            <a:off x="3895308" y="4122344"/>
            <a:ext cx="1529596"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Name</a:t>
            </a:r>
            <a:endParaRPr sz="700"/>
          </a:p>
        </p:txBody>
      </p:sp>
      <p:sp>
        <p:nvSpPr>
          <p:cNvPr id="438" name="Google Shape;438;p37"/>
          <p:cNvSpPr txBox="1"/>
          <p:nvPr/>
        </p:nvSpPr>
        <p:spPr>
          <a:xfrm>
            <a:off x="6900029" y="4122344"/>
            <a:ext cx="1529596"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Name</a:t>
            </a:r>
            <a:endParaRPr sz="700"/>
          </a:p>
        </p:txBody>
      </p:sp>
      <p:sp>
        <p:nvSpPr>
          <p:cNvPr id="439" name="Google Shape;439;p37"/>
          <p:cNvSpPr txBox="1"/>
          <p:nvPr/>
        </p:nvSpPr>
        <p:spPr>
          <a:xfrm>
            <a:off x="574788" y="4519613"/>
            <a:ext cx="19296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440" name="Google Shape;440;p37"/>
          <p:cNvSpPr txBox="1"/>
          <p:nvPr/>
        </p:nvSpPr>
        <p:spPr>
          <a:xfrm>
            <a:off x="3695283" y="4519613"/>
            <a:ext cx="19296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441" name="Google Shape;441;p37"/>
          <p:cNvSpPr txBox="1"/>
          <p:nvPr/>
        </p:nvSpPr>
        <p:spPr>
          <a:xfrm>
            <a:off x="6700004" y="4519613"/>
            <a:ext cx="19296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p38"/>
          <p:cNvGrpSpPr/>
          <p:nvPr/>
        </p:nvGrpSpPr>
        <p:grpSpPr>
          <a:xfrm>
            <a:off x="-645649" y="-89753"/>
            <a:ext cx="10611510" cy="5323006"/>
            <a:chOff x="0" y="0"/>
            <a:chExt cx="28297359" cy="14194681"/>
          </a:xfrm>
        </p:grpSpPr>
        <p:sp>
          <p:nvSpPr>
            <p:cNvPr id="447" name="Google Shape;447;p38"/>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448" name="Google Shape;448;p38"/>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449" name="Google Shape;449;p38"/>
          <p:cNvSpPr/>
          <p:nvPr/>
        </p:nvSpPr>
        <p:spPr>
          <a:xfrm>
            <a:off x="281178" y="695237"/>
            <a:ext cx="3933479" cy="3933914"/>
          </a:xfrm>
          <a:custGeom>
            <a:rect b="b" l="l" r="r" t="t"/>
            <a:pathLst>
              <a:path extrusionOk="0" h="7867827" w="7866957">
                <a:moveTo>
                  <a:pt x="0" y="0"/>
                </a:moveTo>
                <a:lnTo>
                  <a:pt x="7866957" y="0"/>
                </a:lnTo>
                <a:lnTo>
                  <a:pt x="7866957" y="7867827"/>
                </a:lnTo>
                <a:lnTo>
                  <a:pt x="0" y="7867827"/>
                </a:lnTo>
                <a:lnTo>
                  <a:pt x="0" y="0"/>
                </a:lnTo>
                <a:close/>
              </a:path>
            </a:pathLst>
          </a:custGeom>
          <a:blipFill rotWithShape="1">
            <a:blip r:embed="rId4">
              <a:alphaModFix/>
            </a:blip>
            <a:stretch>
              <a:fillRect b="0" l="0" r="0" t="-31780"/>
            </a:stretch>
          </a:blipFill>
          <a:ln>
            <a:noFill/>
          </a:ln>
        </p:spPr>
      </p:sp>
      <p:pic>
        <p:nvPicPr>
          <p:cNvPr id="450" name="Google Shape;450;p38"/>
          <p:cNvPicPr preferRelativeResize="0"/>
          <p:nvPr/>
        </p:nvPicPr>
        <p:blipFill>
          <a:blip r:embed="rId5">
            <a:alphaModFix/>
          </a:blip>
          <a:stretch>
            <a:fillRect/>
          </a:stretch>
        </p:blipFill>
        <p:spPr>
          <a:xfrm>
            <a:off x="604375" y="1018650"/>
            <a:ext cx="3287100" cy="3287100"/>
          </a:xfrm>
          <a:prstGeom prst="ellipse">
            <a:avLst/>
          </a:prstGeom>
          <a:noFill/>
          <a:ln>
            <a:noFill/>
          </a:ln>
        </p:spPr>
      </p:pic>
      <p:sp>
        <p:nvSpPr>
          <p:cNvPr id="451" name="Google Shape;451;p38"/>
          <p:cNvSpPr/>
          <p:nvPr/>
        </p:nvSpPr>
        <p:spPr>
          <a:xfrm rot="5571301">
            <a:off x="3370657" y="1052862"/>
            <a:ext cx="6013392" cy="3915739"/>
          </a:xfrm>
          <a:custGeom>
            <a:rect b="b" l="l" r="r" t="t"/>
            <a:pathLst>
              <a:path extrusionOk="0" h="7831477" w="12026784">
                <a:moveTo>
                  <a:pt x="0" y="0"/>
                </a:moveTo>
                <a:lnTo>
                  <a:pt x="12026784" y="0"/>
                </a:lnTo>
                <a:lnTo>
                  <a:pt x="12026784" y="7831476"/>
                </a:lnTo>
                <a:lnTo>
                  <a:pt x="0" y="7831476"/>
                </a:lnTo>
                <a:lnTo>
                  <a:pt x="0" y="0"/>
                </a:lnTo>
                <a:close/>
              </a:path>
            </a:pathLst>
          </a:custGeom>
          <a:blipFill rotWithShape="1">
            <a:blip r:embed="rId6">
              <a:alphaModFix/>
            </a:blip>
            <a:stretch>
              <a:fillRect b="0" l="0" r="0" t="-117122"/>
            </a:stretch>
          </a:blipFill>
          <a:ln>
            <a:noFill/>
          </a:ln>
        </p:spPr>
      </p:sp>
      <p:sp>
        <p:nvSpPr>
          <p:cNvPr id="452" name="Google Shape;452;p38"/>
          <p:cNvSpPr txBox="1"/>
          <p:nvPr/>
        </p:nvSpPr>
        <p:spPr>
          <a:xfrm>
            <a:off x="4346050" y="1138238"/>
            <a:ext cx="4062600" cy="12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Our Planet, Our Legacy</a:t>
            </a:r>
            <a:endParaRPr sz="700"/>
          </a:p>
        </p:txBody>
      </p:sp>
      <p:sp>
        <p:nvSpPr>
          <p:cNvPr id="453" name="Google Shape;453;p38"/>
          <p:cNvSpPr txBox="1"/>
          <p:nvPr/>
        </p:nvSpPr>
        <p:spPr>
          <a:xfrm>
            <a:off x="4717525" y="2881313"/>
            <a:ext cx="633606" cy="576491"/>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a:t>
            </a:r>
            <a:endParaRPr sz="700"/>
          </a:p>
        </p:txBody>
      </p:sp>
      <p:sp>
        <p:nvSpPr>
          <p:cNvPr id="454" name="Google Shape;454;p38"/>
          <p:cNvSpPr txBox="1"/>
          <p:nvPr/>
        </p:nvSpPr>
        <p:spPr>
          <a:xfrm>
            <a:off x="7830579" y="3975640"/>
            <a:ext cx="352127" cy="576491"/>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a:t>
            </a:r>
            <a:endParaRPr sz="700"/>
          </a:p>
        </p:txBody>
      </p:sp>
      <p:sp>
        <p:nvSpPr>
          <p:cNvPr id="455" name="Google Shape;455;p38"/>
          <p:cNvSpPr txBox="1"/>
          <p:nvPr/>
        </p:nvSpPr>
        <p:spPr>
          <a:xfrm>
            <a:off x="4572000" y="2982156"/>
            <a:ext cx="3610800" cy="116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Write an</a:t>
            </a:r>
            <a:endParaRPr sz="700"/>
          </a:p>
          <a:p>
            <a:pPr indent="0" lvl="0" marL="0" marR="0" rtl="0" algn="ctr">
              <a:lnSpc>
                <a:spcPct val="115000"/>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original statement</a:t>
            </a:r>
            <a:endParaRPr sz="700"/>
          </a:p>
          <a:p>
            <a:pPr indent="0" lvl="0" marL="0" marR="0" rtl="0" algn="ctr">
              <a:lnSpc>
                <a:spcPct val="115000"/>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or inspiring quote</a:t>
            </a:r>
            <a:endParaRPr sz="700"/>
          </a:p>
        </p:txBody>
      </p:sp>
      <p:sp>
        <p:nvSpPr>
          <p:cNvPr id="456" name="Google Shape;456;p38"/>
          <p:cNvSpPr/>
          <p:nvPr/>
        </p:nvSpPr>
        <p:spPr>
          <a:xfrm rot="9010218">
            <a:off x="3535129" y="-134439"/>
            <a:ext cx="2249955" cy="635612"/>
          </a:xfrm>
          <a:custGeom>
            <a:rect b="b" l="l" r="r" t="t"/>
            <a:pathLst>
              <a:path extrusionOk="0" h="1271224" w="4499909">
                <a:moveTo>
                  <a:pt x="0" y="0"/>
                </a:moveTo>
                <a:lnTo>
                  <a:pt x="4499909" y="0"/>
                </a:lnTo>
                <a:lnTo>
                  <a:pt x="4499909" y="1271225"/>
                </a:lnTo>
                <a:lnTo>
                  <a:pt x="0" y="1271225"/>
                </a:lnTo>
                <a:lnTo>
                  <a:pt x="0" y="0"/>
                </a:lnTo>
                <a:close/>
              </a:path>
            </a:pathLst>
          </a:custGeom>
          <a:blipFill rotWithShape="1">
            <a:blip r:embed="rId7">
              <a:alphaModFix/>
            </a:blip>
            <a:stretch>
              <a:fillRect b="0" l="0" r="0" t="0"/>
            </a:stretch>
          </a:blipFill>
          <a:ln>
            <a:noFill/>
          </a:ln>
        </p:spPr>
      </p:sp>
      <p:sp>
        <p:nvSpPr>
          <p:cNvPr id="457" name="Google Shape;457;p38"/>
          <p:cNvSpPr/>
          <p:nvPr/>
        </p:nvSpPr>
        <p:spPr>
          <a:xfrm rot="9010218">
            <a:off x="6881665" y="4570911"/>
            <a:ext cx="2249955" cy="635612"/>
          </a:xfrm>
          <a:custGeom>
            <a:rect b="b" l="l" r="r" t="t"/>
            <a:pathLst>
              <a:path extrusionOk="0" h="1271224" w="4499909">
                <a:moveTo>
                  <a:pt x="0" y="0"/>
                </a:moveTo>
                <a:lnTo>
                  <a:pt x="4499909" y="0"/>
                </a:lnTo>
                <a:lnTo>
                  <a:pt x="4499909" y="1271225"/>
                </a:lnTo>
                <a:lnTo>
                  <a:pt x="0" y="127122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39"/>
          <p:cNvGrpSpPr/>
          <p:nvPr/>
        </p:nvGrpSpPr>
        <p:grpSpPr>
          <a:xfrm>
            <a:off x="-645649" y="-89753"/>
            <a:ext cx="10611510" cy="5323006"/>
            <a:chOff x="0" y="0"/>
            <a:chExt cx="28297359" cy="14194681"/>
          </a:xfrm>
        </p:grpSpPr>
        <p:sp>
          <p:nvSpPr>
            <p:cNvPr id="463" name="Google Shape;463;p39"/>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464" name="Google Shape;464;p39"/>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465" name="Google Shape;465;p39"/>
          <p:cNvSpPr/>
          <p:nvPr/>
        </p:nvSpPr>
        <p:spPr>
          <a:xfrm>
            <a:off x="1413202" y="-604371"/>
            <a:ext cx="6317595" cy="6352243"/>
          </a:xfrm>
          <a:custGeom>
            <a:rect b="b" l="l" r="r" t="t"/>
            <a:pathLst>
              <a:path extrusionOk="0" h="12704486" w="12635189">
                <a:moveTo>
                  <a:pt x="0" y="0"/>
                </a:moveTo>
                <a:lnTo>
                  <a:pt x="12635190" y="0"/>
                </a:lnTo>
                <a:lnTo>
                  <a:pt x="12635190" y="12704486"/>
                </a:lnTo>
                <a:lnTo>
                  <a:pt x="0" y="12704486"/>
                </a:lnTo>
                <a:lnTo>
                  <a:pt x="0" y="0"/>
                </a:lnTo>
                <a:close/>
              </a:path>
            </a:pathLst>
          </a:custGeom>
          <a:blipFill rotWithShape="1">
            <a:blip r:embed="rId4">
              <a:alphaModFix/>
            </a:blip>
            <a:stretch>
              <a:fillRect b="0" l="0" r="0" t="0"/>
            </a:stretch>
          </a:blipFill>
          <a:ln>
            <a:noFill/>
          </a:ln>
        </p:spPr>
      </p:sp>
      <p:sp>
        <p:nvSpPr>
          <p:cNvPr id="466" name="Google Shape;466;p39"/>
          <p:cNvSpPr/>
          <p:nvPr/>
        </p:nvSpPr>
        <p:spPr>
          <a:xfrm rot="9010218">
            <a:off x="1334854" y="-86888"/>
            <a:ext cx="2249955" cy="635612"/>
          </a:xfrm>
          <a:custGeom>
            <a:rect b="b" l="l" r="r" t="t"/>
            <a:pathLst>
              <a:path extrusionOk="0" h="1271224" w="4499909">
                <a:moveTo>
                  <a:pt x="0" y="0"/>
                </a:moveTo>
                <a:lnTo>
                  <a:pt x="4499909" y="0"/>
                </a:lnTo>
                <a:lnTo>
                  <a:pt x="4499909" y="1271224"/>
                </a:lnTo>
                <a:lnTo>
                  <a:pt x="0" y="1271224"/>
                </a:lnTo>
                <a:lnTo>
                  <a:pt x="0" y="0"/>
                </a:lnTo>
                <a:close/>
              </a:path>
            </a:pathLst>
          </a:custGeom>
          <a:blipFill rotWithShape="1">
            <a:blip r:embed="rId5">
              <a:alphaModFix/>
            </a:blip>
            <a:stretch>
              <a:fillRect b="0" l="0" r="0" t="0"/>
            </a:stretch>
          </a:blipFill>
          <a:ln>
            <a:noFill/>
          </a:ln>
        </p:spPr>
      </p:sp>
      <p:sp>
        <p:nvSpPr>
          <p:cNvPr id="467" name="Google Shape;467;p39"/>
          <p:cNvSpPr/>
          <p:nvPr/>
        </p:nvSpPr>
        <p:spPr>
          <a:xfrm rot="9010218">
            <a:off x="5602054" y="4504162"/>
            <a:ext cx="2249955" cy="635612"/>
          </a:xfrm>
          <a:custGeom>
            <a:rect b="b" l="l" r="r" t="t"/>
            <a:pathLst>
              <a:path extrusionOk="0" h="1271224" w="4499909">
                <a:moveTo>
                  <a:pt x="0" y="0"/>
                </a:moveTo>
                <a:lnTo>
                  <a:pt x="4499909" y="0"/>
                </a:lnTo>
                <a:lnTo>
                  <a:pt x="4499909" y="1271224"/>
                </a:lnTo>
                <a:lnTo>
                  <a:pt x="0" y="1271224"/>
                </a:lnTo>
                <a:lnTo>
                  <a:pt x="0" y="0"/>
                </a:lnTo>
                <a:close/>
              </a:path>
            </a:pathLst>
          </a:custGeom>
          <a:blipFill rotWithShape="1">
            <a:blip r:embed="rId5">
              <a:alphaModFix/>
            </a:blip>
            <a:stretch>
              <a:fillRect b="0" l="0" r="0" t="0"/>
            </a:stretch>
          </a:blipFill>
          <a:ln>
            <a:noFill/>
          </a:ln>
        </p:spPr>
      </p:sp>
      <p:sp>
        <p:nvSpPr>
          <p:cNvPr id="468" name="Google Shape;468;p39"/>
          <p:cNvSpPr/>
          <p:nvPr/>
        </p:nvSpPr>
        <p:spPr>
          <a:xfrm rot="-419724">
            <a:off x="7438799" y="216829"/>
            <a:ext cx="1418197" cy="6409929"/>
          </a:xfrm>
          <a:custGeom>
            <a:rect b="b" l="l" r="r" t="t"/>
            <a:pathLst>
              <a:path extrusionOk="0" h="12819858" w="2836394">
                <a:moveTo>
                  <a:pt x="0" y="0"/>
                </a:moveTo>
                <a:lnTo>
                  <a:pt x="2836394" y="0"/>
                </a:lnTo>
                <a:lnTo>
                  <a:pt x="2836394" y="12819858"/>
                </a:lnTo>
                <a:lnTo>
                  <a:pt x="0" y="12819858"/>
                </a:lnTo>
                <a:lnTo>
                  <a:pt x="0" y="0"/>
                </a:lnTo>
                <a:close/>
              </a:path>
            </a:pathLst>
          </a:custGeom>
          <a:blipFill rotWithShape="1">
            <a:blip r:embed="rId6">
              <a:alphaModFix/>
            </a:blip>
            <a:stretch>
              <a:fillRect b="0" l="0" r="0" t="0"/>
            </a:stretch>
          </a:blipFill>
          <a:ln>
            <a:noFill/>
          </a:ln>
        </p:spPr>
      </p:sp>
      <p:sp>
        <p:nvSpPr>
          <p:cNvPr id="469" name="Google Shape;469;p39"/>
          <p:cNvSpPr/>
          <p:nvPr/>
        </p:nvSpPr>
        <p:spPr>
          <a:xfrm>
            <a:off x="53731" y="2201369"/>
            <a:ext cx="3753189" cy="3455888"/>
          </a:xfrm>
          <a:custGeom>
            <a:rect b="b" l="l" r="r" t="t"/>
            <a:pathLst>
              <a:path extrusionOk="0" h="6911776" w="7506379">
                <a:moveTo>
                  <a:pt x="0" y="0"/>
                </a:moveTo>
                <a:lnTo>
                  <a:pt x="7506378" y="0"/>
                </a:lnTo>
                <a:lnTo>
                  <a:pt x="7506378" y="6911776"/>
                </a:lnTo>
                <a:lnTo>
                  <a:pt x="0" y="6911776"/>
                </a:lnTo>
                <a:lnTo>
                  <a:pt x="0" y="0"/>
                </a:lnTo>
                <a:close/>
              </a:path>
            </a:pathLst>
          </a:custGeom>
          <a:blipFill rotWithShape="1">
            <a:blip r:embed="rId7">
              <a:alphaModFix/>
            </a:blip>
            <a:stretch>
              <a:fillRect b="0" l="0" r="0" t="-863"/>
            </a:stretch>
          </a:blipFill>
          <a:ln>
            <a:noFill/>
          </a:ln>
        </p:spPr>
      </p:sp>
      <p:grpSp>
        <p:nvGrpSpPr>
          <p:cNvPr id="470" name="Google Shape;470;p39"/>
          <p:cNvGrpSpPr/>
          <p:nvPr/>
        </p:nvGrpSpPr>
        <p:grpSpPr>
          <a:xfrm>
            <a:off x="1864537" y="1823213"/>
            <a:ext cx="5414927" cy="1527285"/>
            <a:chOff x="0" y="85725"/>
            <a:chExt cx="14439805" cy="4072760"/>
          </a:xfrm>
        </p:grpSpPr>
        <p:sp>
          <p:nvSpPr>
            <p:cNvPr id="471" name="Google Shape;471;p39"/>
            <p:cNvSpPr txBox="1"/>
            <p:nvPr/>
          </p:nvSpPr>
          <p:spPr>
            <a:xfrm>
              <a:off x="0" y="85725"/>
              <a:ext cx="14439805" cy="1565884"/>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Thank you!</a:t>
              </a:r>
              <a:endParaRPr sz="700"/>
            </a:p>
          </p:txBody>
        </p:sp>
        <p:sp>
          <p:nvSpPr>
            <p:cNvPr id="472" name="Google Shape;472;p39"/>
            <p:cNvSpPr txBox="1"/>
            <p:nvPr/>
          </p:nvSpPr>
          <p:spPr>
            <a:xfrm>
              <a:off x="2632993" y="2128685"/>
              <a:ext cx="9173700" cy="202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Write a closing statement or call-to-action here.</a:t>
              </a:r>
              <a:endParaRPr sz="7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grpSp>
        <p:nvGrpSpPr>
          <p:cNvPr id="477" name="Google Shape;477;p40"/>
          <p:cNvGrpSpPr/>
          <p:nvPr/>
        </p:nvGrpSpPr>
        <p:grpSpPr>
          <a:xfrm>
            <a:off x="-645649" y="-89753"/>
            <a:ext cx="10611510" cy="5323006"/>
            <a:chOff x="0" y="0"/>
            <a:chExt cx="28297359" cy="14194681"/>
          </a:xfrm>
        </p:grpSpPr>
        <p:sp>
          <p:nvSpPr>
            <p:cNvPr id="478" name="Google Shape;478;p40"/>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479" name="Google Shape;479;p40"/>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480" name="Google Shape;480;p40"/>
          <p:cNvSpPr/>
          <p:nvPr/>
        </p:nvSpPr>
        <p:spPr>
          <a:xfrm rot="5261866">
            <a:off x="1565304" y="-1260262"/>
            <a:ext cx="6013392" cy="8502226"/>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4">
              <a:alphaModFix/>
            </a:blip>
            <a:stretch>
              <a:fillRect b="0" l="0" r="0" t="0"/>
            </a:stretch>
          </a:blipFill>
          <a:ln>
            <a:noFill/>
          </a:ln>
        </p:spPr>
      </p:sp>
      <p:sp>
        <p:nvSpPr>
          <p:cNvPr id="481" name="Google Shape;481;p40"/>
          <p:cNvSpPr txBox="1"/>
          <p:nvPr/>
        </p:nvSpPr>
        <p:spPr>
          <a:xfrm>
            <a:off x="665151" y="771525"/>
            <a:ext cx="23670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700" u="none" cap="none" strike="noStrike">
                <a:solidFill>
                  <a:srgbClr val="077553"/>
                </a:solidFill>
                <a:latin typeface="Inknut Antiqua"/>
                <a:ea typeface="Inknut Antiqua"/>
                <a:cs typeface="Inknut Antiqua"/>
                <a:sym typeface="Inknut Antiqua"/>
              </a:rPr>
              <a:t>Resource </a:t>
            </a:r>
            <a:endParaRPr sz="700"/>
          </a:p>
          <a:p>
            <a:pPr indent="0" lvl="0" marL="0" marR="0" rtl="0" algn="l">
              <a:lnSpc>
                <a:spcPct val="100000"/>
              </a:lnSpc>
              <a:spcBef>
                <a:spcPts val="0"/>
              </a:spcBef>
              <a:spcAft>
                <a:spcPts val="0"/>
              </a:spcAft>
              <a:buNone/>
            </a:pPr>
            <a:r>
              <a:rPr b="1" i="0" lang="en" sz="2700" u="none" cap="none" strike="noStrike">
                <a:solidFill>
                  <a:srgbClr val="077553"/>
                </a:solidFill>
                <a:latin typeface="Inknut Antiqua"/>
                <a:ea typeface="Inknut Antiqua"/>
                <a:cs typeface="Inknut Antiqua"/>
                <a:sym typeface="Inknut Antiqua"/>
              </a:rPr>
              <a:t>Page</a:t>
            </a:r>
            <a:endParaRPr sz="700"/>
          </a:p>
        </p:txBody>
      </p:sp>
      <p:sp>
        <p:nvSpPr>
          <p:cNvPr id="482" name="Google Shape;482;p40"/>
          <p:cNvSpPr txBox="1"/>
          <p:nvPr/>
        </p:nvSpPr>
        <p:spPr>
          <a:xfrm>
            <a:off x="665151" y="1725772"/>
            <a:ext cx="2043900" cy="29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Use these design resources in your Canva Presentation.</a:t>
            </a:r>
            <a:endParaRPr sz="700"/>
          </a:p>
        </p:txBody>
      </p:sp>
      <p:sp>
        <p:nvSpPr>
          <p:cNvPr id="483" name="Google Shape;483;p40"/>
          <p:cNvSpPr txBox="1"/>
          <p:nvPr/>
        </p:nvSpPr>
        <p:spPr>
          <a:xfrm>
            <a:off x="665151" y="2375853"/>
            <a:ext cx="1798500" cy="457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This presentation template uses the following free fonts:</a:t>
            </a:r>
            <a:endParaRPr sz="700"/>
          </a:p>
        </p:txBody>
      </p:sp>
      <p:sp>
        <p:nvSpPr>
          <p:cNvPr id="484" name="Google Shape;484;p40"/>
          <p:cNvSpPr txBox="1"/>
          <p:nvPr/>
        </p:nvSpPr>
        <p:spPr>
          <a:xfrm>
            <a:off x="665151" y="3025934"/>
            <a:ext cx="1977000" cy="457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Titles: Inknut Antiqua</a:t>
            </a:r>
            <a:endParaRPr sz="700"/>
          </a:p>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Headers: GIve You Glory</a:t>
            </a:r>
            <a:endParaRPr sz="700"/>
          </a:p>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Body Copy:  Inknut Antiqua</a:t>
            </a:r>
            <a:endParaRPr sz="700"/>
          </a:p>
        </p:txBody>
      </p:sp>
      <p:sp>
        <p:nvSpPr>
          <p:cNvPr id="485" name="Google Shape;485;p40"/>
          <p:cNvSpPr txBox="1"/>
          <p:nvPr/>
        </p:nvSpPr>
        <p:spPr>
          <a:xfrm>
            <a:off x="665151" y="3871278"/>
            <a:ext cx="1977000" cy="775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You can find these fonts online too. Happy designing! </a:t>
            </a:r>
            <a:endParaRPr sz="700"/>
          </a:p>
          <a:p>
            <a:pPr indent="0" lvl="1" marL="0" marR="0" rtl="0" algn="l">
              <a:lnSpc>
                <a:spcPct val="115000"/>
              </a:lnSpc>
              <a:spcBef>
                <a:spcPts val="0"/>
              </a:spcBef>
              <a:spcAft>
                <a:spcPts val="0"/>
              </a:spcAft>
              <a:buNone/>
            </a:pPr>
            <a:r>
              <a:t/>
            </a:r>
            <a:endParaRPr b="0" i="0" sz="900" u="none" cap="none" strike="noStrike">
              <a:solidFill>
                <a:srgbClr val="000000"/>
              </a:solidFill>
              <a:latin typeface="Inknut Antiqua Light"/>
              <a:ea typeface="Inknut Antiqua Light"/>
              <a:cs typeface="Inknut Antiqua Light"/>
              <a:sym typeface="Inknut Antiqua Light"/>
            </a:endParaRPr>
          </a:p>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Don't forget to delete this page</a:t>
            </a:r>
            <a:endParaRPr sz="700"/>
          </a:p>
          <a:p>
            <a:pPr indent="0" lvl="1" marL="0" marR="0" rtl="0" algn="l">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before presenting. </a:t>
            </a:r>
            <a:endParaRPr sz="700"/>
          </a:p>
        </p:txBody>
      </p:sp>
      <p:sp>
        <p:nvSpPr>
          <p:cNvPr id="486" name="Google Shape;486;p40"/>
          <p:cNvSpPr/>
          <p:nvPr/>
        </p:nvSpPr>
        <p:spPr>
          <a:xfrm rot="60720">
            <a:off x="2979976" y="606163"/>
            <a:ext cx="1072544" cy="1048412"/>
          </a:xfrm>
          <a:custGeom>
            <a:rect b="b" l="l" r="r" t="t"/>
            <a:pathLst>
              <a:path extrusionOk="0" h="2096824" w="2145088">
                <a:moveTo>
                  <a:pt x="0" y="0"/>
                </a:moveTo>
                <a:lnTo>
                  <a:pt x="2145089" y="0"/>
                </a:lnTo>
                <a:lnTo>
                  <a:pt x="2145089" y="2096824"/>
                </a:lnTo>
                <a:lnTo>
                  <a:pt x="0" y="2096824"/>
                </a:lnTo>
                <a:lnTo>
                  <a:pt x="0" y="0"/>
                </a:lnTo>
                <a:close/>
              </a:path>
            </a:pathLst>
          </a:custGeom>
          <a:blipFill rotWithShape="1">
            <a:blip r:embed="rId5">
              <a:alphaModFix/>
            </a:blip>
            <a:stretch>
              <a:fillRect b="0" l="0" r="0" t="0"/>
            </a:stretch>
          </a:blipFill>
          <a:ln>
            <a:noFill/>
          </a:ln>
        </p:spPr>
      </p:sp>
      <p:sp>
        <p:nvSpPr>
          <p:cNvPr id="487" name="Google Shape;487;p40"/>
          <p:cNvSpPr/>
          <p:nvPr/>
        </p:nvSpPr>
        <p:spPr>
          <a:xfrm>
            <a:off x="5862247" y="485040"/>
            <a:ext cx="979287" cy="1290658"/>
          </a:xfrm>
          <a:custGeom>
            <a:rect b="b" l="l" r="r" t="t"/>
            <a:pathLst>
              <a:path extrusionOk="0" h="2581316" w="1958574">
                <a:moveTo>
                  <a:pt x="0" y="0"/>
                </a:moveTo>
                <a:lnTo>
                  <a:pt x="1958574" y="0"/>
                </a:lnTo>
                <a:lnTo>
                  <a:pt x="1958574" y="2581316"/>
                </a:lnTo>
                <a:lnTo>
                  <a:pt x="0" y="2581316"/>
                </a:lnTo>
                <a:lnTo>
                  <a:pt x="0" y="0"/>
                </a:lnTo>
                <a:close/>
              </a:path>
            </a:pathLst>
          </a:custGeom>
          <a:blipFill rotWithShape="1">
            <a:blip r:embed="rId6">
              <a:alphaModFix/>
            </a:blip>
            <a:stretch>
              <a:fillRect b="0" l="0" r="0" t="0"/>
            </a:stretch>
          </a:blipFill>
          <a:ln>
            <a:noFill/>
          </a:ln>
        </p:spPr>
      </p:sp>
      <p:sp>
        <p:nvSpPr>
          <p:cNvPr id="488" name="Google Shape;488;p40"/>
          <p:cNvSpPr/>
          <p:nvPr/>
        </p:nvSpPr>
        <p:spPr>
          <a:xfrm>
            <a:off x="7256438" y="616748"/>
            <a:ext cx="961563" cy="1147124"/>
          </a:xfrm>
          <a:custGeom>
            <a:rect b="b" l="l" r="r" t="t"/>
            <a:pathLst>
              <a:path extrusionOk="0" h="2294247" w="1923126">
                <a:moveTo>
                  <a:pt x="0" y="0"/>
                </a:moveTo>
                <a:lnTo>
                  <a:pt x="1923126" y="0"/>
                </a:lnTo>
                <a:lnTo>
                  <a:pt x="1923126" y="2294247"/>
                </a:lnTo>
                <a:lnTo>
                  <a:pt x="0" y="2294247"/>
                </a:lnTo>
                <a:lnTo>
                  <a:pt x="0" y="0"/>
                </a:lnTo>
                <a:close/>
              </a:path>
            </a:pathLst>
          </a:custGeom>
          <a:blipFill rotWithShape="1">
            <a:blip r:embed="rId7">
              <a:alphaModFix/>
            </a:blip>
            <a:stretch>
              <a:fillRect b="0" l="-14221" r="-14222" t="0"/>
            </a:stretch>
          </a:blipFill>
          <a:ln>
            <a:noFill/>
          </a:ln>
        </p:spPr>
      </p:sp>
      <p:sp>
        <p:nvSpPr>
          <p:cNvPr id="489" name="Google Shape;489;p40"/>
          <p:cNvSpPr/>
          <p:nvPr/>
        </p:nvSpPr>
        <p:spPr>
          <a:xfrm>
            <a:off x="4476599" y="616748"/>
            <a:ext cx="970743" cy="1027242"/>
          </a:xfrm>
          <a:custGeom>
            <a:rect b="b" l="l" r="r" t="t"/>
            <a:pathLst>
              <a:path extrusionOk="0" h="2054484" w="1941487">
                <a:moveTo>
                  <a:pt x="0" y="0"/>
                </a:moveTo>
                <a:lnTo>
                  <a:pt x="1941488" y="0"/>
                </a:lnTo>
                <a:lnTo>
                  <a:pt x="1941488" y="2054484"/>
                </a:lnTo>
                <a:lnTo>
                  <a:pt x="0" y="2054484"/>
                </a:lnTo>
                <a:lnTo>
                  <a:pt x="0" y="0"/>
                </a:lnTo>
                <a:close/>
              </a:path>
            </a:pathLst>
          </a:custGeom>
          <a:blipFill rotWithShape="1">
            <a:blip r:embed="rId8">
              <a:alphaModFix/>
            </a:blip>
            <a:stretch>
              <a:fillRect b="0" l="0" r="0" t="0"/>
            </a:stretch>
          </a:blipFill>
          <a:ln>
            <a:noFill/>
          </a:ln>
        </p:spPr>
      </p:sp>
      <p:sp>
        <p:nvSpPr>
          <p:cNvPr id="490" name="Google Shape;490;p40"/>
          <p:cNvSpPr/>
          <p:nvPr/>
        </p:nvSpPr>
        <p:spPr>
          <a:xfrm>
            <a:off x="6179546" y="2085087"/>
            <a:ext cx="1182888" cy="1142966"/>
          </a:xfrm>
          <a:custGeom>
            <a:rect b="b" l="l" r="r" t="t"/>
            <a:pathLst>
              <a:path extrusionOk="0" h="2285931" w="2365776">
                <a:moveTo>
                  <a:pt x="0" y="0"/>
                </a:moveTo>
                <a:lnTo>
                  <a:pt x="2365776" y="0"/>
                </a:lnTo>
                <a:lnTo>
                  <a:pt x="2365776" y="2285931"/>
                </a:lnTo>
                <a:lnTo>
                  <a:pt x="0" y="2285931"/>
                </a:lnTo>
                <a:lnTo>
                  <a:pt x="0" y="0"/>
                </a:lnTo>
                <a:close/>
              </a:path>
            </a:pathLst>
          </a:custGeom>
          <a:blipFill rotWithShape="1">
            <a:blip r:embed="rId9">
              <a:alphaModFix/>
            </a:blip>
            <a:stretch>
              <a:fillRect b="0" l="0" r="0" t="0"/>
            </a:stretch>
          </a:blipFill>
          <a:ln>
            <a:noFill/>
          </a:ln>
        </p:spPr>
      </p:sp>
      <p:sp>
        <p:nvSpPr>
          <p:cNvPr id="491" name="Google Shape;491;p40"/>
          <p:cNvSpPr/>
          <p:nvPr/>
        </p:nvSpPr>
        <p:spPr>
          <a:xfrm flipH="1">
            <a:off x="4440831" y="2030754"/>
            <a:ext cx="615112" cy="1197299"/>
          </a:xfrm>
          <a:custGeom>
            <a:rect b="b" l="l" r="r" t="t"/>
            <a:pathLst>
              <a:path extrusionOk="0" h="2394597" w="1230224">
                <a:moveTo>
                  <a:pt x="1230224" y="0"/>
                </a:moveTo>
                <a:lnTo>
                  <a:pt x="0" y="0"/>
                </a:lnTo>
                <a:lnTo>
                  <a:pt x="0" y="2394597"/>
                </a:lnTo>
                <a:lnTo>
                  <a:pt x="1230224" y="2394597"/>
                </a:lnTo>
                <a:lnTo>
                  <a:pt x="1230224" y="0"/>
                </a:lnTo>
                <a:close/>
              </a:path>
            </a:pathLst>
          </a:custGeom>
          <a:blipFill rotWithShape="1">
            <a:blip r:embed="rId10">
              <a:alphaModFix/>
            </a:blip>
            <a:stretch>
              <a:fillRect b="0" l="0" r="0" t="0"/>
            </a:stretch>
          </a:blipFill>
          <a:ln>
            <a:noFill/>
          </a:ln>
        </p:spPr>
      </p:sp>
      <p:sp>
        <p:nvSpPr>
          <p:cNvPr id="492" name="Google Shape;492;p40"/>
          <p:cNvSpPr/>
          <p:nvPr/>
        </p:nvSpPr>
        <p:spPr>
          <a:xfrm>
            <a:off x="3032102" y="2000625"/>
            <a:ext cx="1085568" cy="1321848"/>
          </a:xfrm>
          <a:custGeom>
            <a:rect b="b" l="l" r="r" t="t"/>
            <a:pathLst>
              <a:path extrusionOk="0" h="2643697" w="2171136">
                <a:moveTo>
                  <a:pt x="0" y="0"/>
                </a:moveTo>
                <a:lnTo>
                  <a:pt x="2171136" y="0"/>
                </a:lnTo>
                <a:lnTo>
                  <a:pt x="2171136" y="2643697"/>
                </a:lnTo>
                <a:lnTo>
                  <a:pt x="0" y="2643697"/>
                </a:lnTo>
                <a:lnTo>
                  <a:pt x="0" y="0"/>
                </a:lnTo>
                <a:close/>
              </a:path>
            </a:pathLst>
          </a:custGeom>
          <a:blipFill rotWithShape="1">
            <a:blip r:embed="rId11">
              <a:alphaModFix/>
            </a:blip>
            <a:stretch>
              <a:fillRect b="0" l="0" r="0" t="0"/>
            </a:stretch>
          </a:blipFill>
          <a:ln>
            <a:noFill/>
          </a:ln>
        </p:spPr>
      </p:sp>
      <p:sp>
        <p:nvSpPr>
          <p:cNvPr id="493" name="Google Shape;493;p40"/>
          <p:cNvSpPr/>
          <p:nvPr/>
        </p:nvSpPr>
        <p:spPr>
          <a:xfrm>
            <a:off x="4376235" y="3450891"/>
            <a:ext cx="1006643" cy="1286445"/>
          </a:xfrm>
          <a:custGeom>
            <a:rect b="b" l="l" r="r" t="t"/>
            <a:pathLst>
              <a:path extrusionOk="0" h="2572890" w="2013286">
                <a:moveTo>
                  <a:pt x="0" y="0"/>
                </a:moveTo>
                <a:lnTo>
                  <a:pt x="2013286" y="0"/>
                </a:lnTo>
                <a:lnTo>
                  <a:pt x="2013286" y="2572890"/>
                </a:lnTo>
                <a:lnTo>
                  <a:pt x="0" y="2572890"/>
                </a:lnTo>
                <a:lnTo>
                  <a:pt x="0" y="0"/>
                </a:lnTo>
                <a:close/>
              </a:path>
            </a:pathLst>
          </a:custGeom>
          <a:blipFill rotWithShape="1">
            <a:blip r:embed="rId12">
              <a:alphaModFix/>
            </a:blip>
            <a:stretch>
              <a:fillRect b="0" l="0" r="0" t="0"/>
            </a:stretch>
          </a:blipFill>
          <a:ln>
            <a:noFill/>
          </a:ln>
        </p:spPr>
      </p:sp>
      <p:sp>
        <p:nvSpPr>
          <p:cNvPr id="494" name="Google Shape;494;p40"/>
          <p:cNvSpPr/>
          <p:nvPr/>
        </p:nvSpPr>
        <p:spPr>
          <a:xfrm>
            <a:off x="3190217" y="3480733"/>
            <a:ext cx="761816" cy="1256604"/>
          </a:xfrm>
          <a:custGeom>
            <a:rect b="b" l="l" r="r" t="t"/>
            <a:pathLst>
              <a:path extrusionOk="0" h="2513207" w="1523632">
                <a:moveTo>
                  <a:pt x="0" y="0"/>
                </a:moveTo>
                <a:lnTo>
                  <a:pt x="1523632" y="0"/>
                </a:lnTo>
                <a:lnTo>
                  <a:pt x="1523632" y="2513207"/>
                </a:lnTo>
                <a:lnTo>
                  <a:pt x="0" y="2513207"/>
                </a:lnTo>
                <a:lnTo>
                  <a:pt x="0" y="0"/>
                </a:lnTo>
                <a:close/>
              </a:path>
            </a:pathLst>
          </a:custGeom>
          <a:blipFill rotWithShape="1">
            <a:blip r:embed="rId13">
              <a:alphaModFix/>
            </a:blip>
            <a:stretch>
              <a:fillRect b="0" l="0" r="0" t="0"/>
            </a:stretch>
          </a:blipFill>
          <a:ln>
            <a:noFill/>
          </a:ln>
        </p:spPr>
      </p:sp>
      <p:sp>
        <p:nvSpPr>
          <p:cNvPr id="495" name="Google Shape;495;p40"/>
          <p:cNvSpPr/>
          <p:nvPr/>
        </p:nvSpPr>
        <p:spPr>
          <a:xfrm rot="-500746">
            <a:off x="7606967" y="2039320"/>
            <a:ext cx="939008" cy="1221474"/>
          </a:xfrm>
          <a:custGeom>
            <a:rect b="b" l="l" r="r" t="t"/>
            <a:pathLst>
              <a:path extrusionOk="0" h="2442948" w="1878017">
                <a:moveTo>
                  <a:pt x="0" y="0"/>
                </a:moveTo>
                <a:lnTo>
                  <a:pt x="1878017" y="0"/>
                </a:lnTo>
                <a:lnTo>
                  <a:pt x="1878017" y="2442948"/>
                </a:lnTo>
                <a:lnTo>
                  <a:pt x="0" y="2442948"/>
                </a:lnTo>
                <a:lnTo>
                  <a:pt x="0" y="0"/>
                </a:lnTo>
                <a:close/>
              </a:path>
            </a:pathLst>
          </a:custGeom>
          <a:blipFill rotWithShape="1">
            <a:blip r:embed="rId14">
              <a:alphaModFix/>
            </a:blip>
            <a:stretch>
              <a:fillRect b="0" l="0" r="0" t="0"/>
            </a:stretch>
          </a:blipFill>
          <a:ln>
            <a:noFill/>
          </a:ln>
        </p:spPr>
      </p:sp>
      <p:sp>
        <p:nvSpPr>
          <p:cNvPr id="496" name="Google Shape;496;p40"/>
          <p:cNvSpPr/>
          <p:nvPr/>
        </p:nvSpPr>
        <p:spPr>
          <a:xfrm>
            <a:off x="5484568" y="1973417"/>
            <a:ext cx="265999" cy="1202254"/>
          </a:xfrm>
          <a:custGeom>
            <a:rect b="b" l="l" r="r" t="t"/>
            <a:pathLst>
              <a:path extrusionOk="0" h="2404508" w="531997">
                <a:moveTo>
                  <a:pt x="0" y="0"/>
                </a:moveTo>
                <a:lnTo>
                  <a:pt x="531997" y="0"/>
                </a:lnTo>
                <a:lnTo>
                  <a:pt x="531997" y="2404508"/>
                </a:lnTo>
                <a:lnTo>
                  <a:pt x="0" y="2404508"/>
                </a:lnTo>
                <a:lnTo>
                  <a:pt x="0" y="0"/>
                </a:lnTo>
                <a:close/>
              </a:path>
            </a:pathLst>
          </a:custGeom>
          <a:blipFill rotWithShape="1">
            <a:blip r:embed="rId15">
              <a:alphaModFix/>
            </a:blip>
            <a:stretch>
              <a:fillRect b="0" l="0" r="0" t="0"/>
            </a:stretch>
          </a:blipFill>
          <a:ln>
            <a:noFill/>
          </a:ln>
        </p:spPr>
      </p:sp>
      <p:sp>
        <p:nvSpPr>
          <p:cNvPr id="497" name="Google Shape;497;p40"/>
          <p:cNvSpPr/>
          <p:nvPr/>
        </p:nvSpPr>
        <p:spPr>
          <a:xfrm rot="-133174">
            <a:off x="5805597" y="3462951"/>
            <a:ext cx="893210" cy="1292166"/>
          </a:xfrm>
          <a:custGeom>
            <a:rect b="b" l="l" r="r" t="t"/>
            <a:pathLst>
              <a:path extrusionOk="0" h="2584332" w="1786420">
                <a:moveTo>
                  <a:pt x="0" y="0"/>
                </a:moveTo>
                <a:lnTo>
                  <a:pt x="1786419" y="0"/>
                </a:lnTo>
                <a:lnTo>
                  <a:pt x="1786419" y="2584333"/>
                </a:lnTo>
                <a:lnTo>
                  <a:pt x="0" y="2584333"/>
                </a:lnTo>
                <a:lnTo>
                  <a:pt x="0" y="0"/>
                </a:lnTo>
                <a:close/>
              </a:path>
            </a:pathLst>
          </a:custGeom>
          <a:blipFill rotWithShape="1">
            <a:blip r:embed="rId16">
              <a:alphaModFix/>
            </a:blip>
            <a:stretch>
              <a:fillRect b="0" l="0" r="0" t="0"/>
            </a:stretch>
          </a:blipFill>
          <a:ln>
            <a:noFill/>
          </a:ln>
        </p:spPr>
      </p:sp>
      <p:sp>
        <p:nvSpPr>
          <p:cNvPr id="498" name="Google Shape;498;p40"/>
          <p:cNvSpPr/>
          <p:nvPr/>
        </p:nvSpPr>
        <p:spPr>
          <a:xfrm rot="798726">
            <a:off x="7292030" y="3404116"/>
            <a:ext cx="1191314" cy="1409839"/>
          </a:xfrm>
          <a:custGeom>
            <a:rect b="b" l="l" r="r" t="t"/>
            <a:pathLst>
              <a:path extrusionOk="0" h="2819677" w="2382627">
                <a:moveTo>
                  <a:pt x="0" y="0"/>
                </a:moveTo>
                <a:lnTo>
                  <a:pt x="2382627" y="0"/>
                </a:lnTo>
                <a:lnTo>
                  <a:pt x="2382627" y="2819677"/>
                </a:lnTo>
                <a:lnTo>
                  <a:pt x="0" y="2819677"/>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grpSp>
        <p:nvGrpSpPr>
          <p:cNvPr id="503" name="Google Shape;503;p41"/>
          <p:cNvGrpSpPr/>
          <p:nvPr/>
        </p:nvGrpSpPr>
        <p:grpSpPr>
          <a:xfrm>
            <a:off x="-645649" y="-89753"/>
            <a:ext cx="10611510" cy="5323006"/>
            <a:chOff x="0" y="0"/>
            <a:chExt cx="28297359" cy="14194681"/>
          </a:xfrm>
        </p:grpSpPr>
        <p:sp>
          <p:nvSpPr>
            <p:cNvPr id="504" name="Google Shape;504;p41"/>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505" name="Google Shape;505;p41"/>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506" name="Google Shape;506;p41"/>
          <p:cNvSpPr/>
          <p:nvPr/>
        </p:nvSpPr>
        <p:spPr>
          <a:xfrm rot="5261866">
            <a:off x="1565304" y="-1260262"/>
            <a:ext cx="6013392" cy="8502226"/>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4">
              <a:alphaModFix/>
            </a:blip>
            <a:stretch>
              <a:fillRect b="0" l="0" r="0" t="0"/>
            </a:stretch>
          </a:blipFill>
          <a:ln>
            <a:noFill/>
          </a:ln>
        </p:spPr>
      </p:sp>
      <p:sp>
        <p:nvSpPr>
          <p:cNvPr id="507" name="Google Shape;507;p41"/>
          <p:cNvSpPr/>
          <p:nvPr/>
        </p:nvSpPr>
        <p:spPr>
          <a:xfrm>
            <a:off x="3583225" y="818163"/>
            <a:ext cx="1973347" cy="493337"/>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sp>
        <p:nvSpPr>
          <p:cNvPr id="508" name="Google Shape;508;p41"/>
          <p:cNvSpPr/>
          <p:nvPr/>
        </p:nvSpPr>
        <p:spPr>
          <a:xfrm flipH="1">
            <a:off x="6521908" y="2308912"/>
            <a:ext cx="3148685" cy="2924341"/>
          </a:xfrm>
          <a:custGeom>
            <a:rect b="b" l="l" r="r" t="t"/>
            <a:pathLst>
              <a:path extrusionOk="0" h="5848682" w="6297369">
                <a:moveTo>
                  <a:pt x="6297370" y="0"/>
                </a:moveTo>
                <a:lnTo>
                  <a:pt x="0" y="0"/>
                </a:lnTo>
                <a:lnTo>
                  <a:pt x="0" y="5848682"/>
                </a:lnTo>
                <a:lnTo>
                  <a:pt x="6297370" y="5848682"/>
                </a:lnTo>
                <a:lnTo>
                  <a:pt x="6297370" y="0"/>
                </a:lnTo>
                <a:close/>
              </a:path>
            </a:pathLst>
          </a:custGeom>
          <a:blipFill rotWithShape="1">
            <a:blip r:embed="rId6">
              <a:alphaModFix/>
            </a:blip>
            <a:stretch>
              <a:fillRect b="0" l="0" r="0" t="0"/>
            </a:stretch>
          </a:blipFill>
          <a:ln>
            <a:noFill/>
          </a:ln>
        </p:spPr>
      </p:sp>
      <p:sp>
        <p:nvSpPr>
          <p:cNvPr id="509" name="Google Shape;509;p41"/>
          <p:cNvSpPr/>
          <p:nvPr/>
        </p:nvSpPr>
        <p:spPr>
          <a:xfrm flipH="1" rot="1303844">
            <a:off x="-347339" y="2690381"/>
            <a:ext cx="2767825" cy="2928915"/>
          </a:xfrm>
          <a:custGeom>
            <a:rect b="b" l="l" r="r" t="t"/>
            <a:pathLst>
              <a:path extrusionOk="0" h="5857829" w="5535649">
                <a:moveTo>
                  <a:pt x="5535649" y="0"/>
                </a:moveTo>
                <a:lnTo>
                  <a:pt x="0" y="0"/>
                </a:lnTo>
                <a:lnTo>
                  <a:pt x="0" y="5857830"/>
                </a:lnTo>
                <a:lnTo>
                  <a:pt x="5535649" y="5857830"/>
                </a:lnTo>
                <a:lnTo>
                  <a:pt x="5535649" y="0"/>
                </a:lnTo>
                <a:close/>
              </a:path>
            </a:pathLst>
          </a:custGeom>
          <a:blipFill rotWithShape="1">
            <a:blip r:embed="rId7">
              <a:alphaModFix/>
            </a:blip>
            <a:stretch>
              <a:fillRect b="0" l="0" r="0" t="0"/>
            </a:stretch>
          </a:blipFill>
          <a:ln>
            <a:noFill/>
          </a:ln>
        </p:spPr>
      </p:sp>
      <p:sp>
        <p:nvSpPr>
          <p:cNvPr id="510" name="Google Shape;510;p41"/>
          <p:cNvSpPr txBox="1"/>
          <p:nvPr/>
        </p:nvSpPr>
        <p:spPr>
          <a:xfrm>
            <a:off x="1604185" y="1801391"/>
            <a:ext cx="5935500" cy="124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700" u="none" cap="none" strike="noStrike">
                <a:solidFill>
                  <a:srgbClr val="077553"/>
                </a:solidFill>
                <a:latin typeface="Inknut Antiqua"/>
                <a:ea typeface="Inknut Antiqua"/>
                <a:cs typeface="Inknut Antiqua"/>
                <a:sym typeface="Inknut Antiqua"/>
              </a:rPr>
              <a:t>This presentation template is free for everyone to use thanks to the following:</a:t>
            </a:r>
            <a:endParaRPr sz="700"/>
          </a:p>
        </p:txBody>
      </p:sp>
      <p:sp>
        <p:nvSpPr>
          <p:cNvPr id="511" name="Google Shape;511;p41"/>
          <p:cNvSpPr txBox="1"/>
          <p:nvPr/>
        </p:nvSpPr>
        <p:spPr>
          <a:xfrm>
            <a:off x="1844913" y="3335667"/>
            <a:ext cx="55062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SlidesCarnival for the presentation template</a:t>
            </a:r>
            <a:endParaRPr sz="700"/>
          </a:p>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Pexels for the photos</a:t>
            </a:r>
            <a:endParaRPr sz="700"/>
          </a:p>
        </p:txBody>
      </p:sp>
      <p:sp>
        <p:nvSpPr>
          <p:cNvPr id="512" name="Google Shape;512;p41"/>
          <p:cNvSpPr txBox="1"/>
          <p:nvPr/>
        </p:nvSpPr>
        <p:spPr>
          <a:xfrm>
            <a:off x="2864345" y="4183414"/>
            <a:ext cx="3467444" cy="379061"/>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 sz="2700" u="none" cap="none" strike="noStrike">
                <a:solidFill>
                  <a:srgbClr val="077553"/>
                </a:solidFill>
                <a:latin typeface="Inknut Antiqua"/>
                <a:ea typeface="Inknut Antiqua"/>
                <a:cs typeface="Inknut Antiqua"/>
                <a:sym typeface="Inknut Antiqua"/>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grpSp>
        <p:nvGrpSpPr>
          <p:cNvPr id="187" name="Google Shape;187;p24"/>
          <p:cNvGrpSpPr/>
          <p:nvPr/>
        </p:nvGrpSpPr>
        <p:grpSpPr>
          <a:xfrm>
            <a:off x="-645649" y="-89753"/>
            <a:ext cx="10611510" cy="5323006"/>
            <a:chOff x="0" y="0"/>
            <a:chExt cx="28297359" cy="14194681"/>
          </a:xfrm>
        </p:grpSpPr>
        <p:sp>
          <p:nvSpPr>
            <p:cNvPr id="188" name="Google Shape;188;p24"/>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189" name="Google Shape;189;p24"/>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190" name="Google Shape;190;p24"/>
          <p:cNvSpPr/>
          <p:nvPr/>
        </p:nvSpPr>
        <p:spPr>
          <a:xfrm rot="5261866">
            <a:off x="1565304" y="-1260262"/>
            <a:ext cx="6013392" cy="8502226"/>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4">
              <a:alphaModFix/>
            </a:blip>
            <a:stretch>
              <a:fillRect b="0" l="0" r="0" t="0"/>
            </a:stretch>
          </a:blipFill>
          <a:ln>
            <a:noFill/>
          </a:ln>
        </p:spPr>
      </p:sp>
      <p:sp>
        <p:nvSpPr>
          <p:cNvPr id="191" name="Google Shape;191;p24"/>
          <p:cNvSpPr/>
          <p:nvPr/>
        </p:nvSpPr>
        <p:spPr>
          <a:xfrm>
            <a:off x="6476523" y="3548063"/>
            <a:ext cx="1685777" cy="1628882"/>
          </a:xfrm>
          <a:custGeom>
            <a:rect b="b" l="l" r="r" t="t"/>
            <a:pathLst>
              <a:path extrusionOk="0" h="3257764" w="3371554">
                <a:moveTo>
                  <a:pt x="0" y="0"/>
                </a:moveTo>
                <a:lnTo>
                  <a:pt x="3371554" y="0"/>
                </a:lnTo>
                <a:lnTo>
                  <a:pt x="3371554" y="3257764"/>
                </a:lnTo>
                <a:lnTo>
                  <a:pt x="0" y="3257764"/>
                </a:lnTo>
                <a:lnTo>
                  <a:pt x="0" y="0"/>
                </a:lnTo>
                <a:close/>
              </a:path>
            </a:pathLst>
          </a:custGeom>
          <a:blipFill rotWithShape="1">
            <a:blip r:embed="rId5">
              <a:alphaModFix/>
            </a:blip>
            <a:stretch>
              <a:fillRect b="0" l="0" r="0" t="0"/>
            </a:stretch>
          </a:blipFill>
          <a:ln>
            <a:noFill/>
          </a:ln>
        </p:spPr>
      </p:sp>
      <p:sp>
        <p:nvSpPr>
          <p:cNvPr id="192" name="Google Shape;192;p24"/>
          <p:cNvSpPr txBox="1"/>
          <p:nvPr/>
        </p:nvSpPr>
        <p:spPr>
          <a:xfrm>
            <a:off x="6179022" y="2517267"/>
            <a:ext cx="2292600" cy="616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Click on the "Canva" button under this presentation preview. Start editing your presentation. You need to sign in to your Canva account.</a:t>
            </a:r>
            <a:endParaRPr sz="700"/>
          </a:p>
        </p:txBody>
      </p:sp>
      <p:sp>
        <p:nvSpPr>
          <p:cNvPr id="193" name="Google Shape;193;p24"/>
          <p:cNvSpPr txBox="1"/>
          <p:nvPr/>
        </p:nvSpPr>
        <p:spPr>
          <a:xfrm>
            <a:off x="1367757" y="658523"/>
            <a:ext cx="6408600" cy="12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How to Use This Presentation</a:t>
            </a:r>
            <a:endParaRPr sz="700"/>
          </a:p>
        </p:txBody>
      </p:sp>
      <p:sp>
        <p:nvSpPr>
          <p:cNvPr id="194" name="Google Shape;194;p24"/>
          <p:cNvSpPr txBox="1"/>
          <p:nvPr/>
        </p:nvSpPr>
        <p:spPr>
          <a:xfrm>
            <a:off x="672375" y="2517267"/>
            <a:ext cx="2436000" cy="189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Click on the "Google Slides" button below this presentation preview. Make sure to sign in to your Google account. Click on "Make a copy." Start editing your presentation.</a:t>
            </a:r>
            <a:endParaRPr sz="700"/>
          </a:p>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95" name="Google Shape;195;p24"/>
          <p:cNvSpPr txBox="1"/>
          <p:nvPr/>
        </p:nvSpPr>
        <p:spPr>
          <a:xfrm>
            <a:off x="932467" y="2032551"/>
            <a:ext cx="1915851"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Google Slides</a:t>
            </a:r>
            <a:endParaRPr sz="700"/>
          </a:p>
        </p:txBody>
      </p:sp>
      <p:grpSp>
        <p:nvGrpSpPr>
          <p:cNvPr id="196" name="Google Shape;196;p24"/>
          <p:cNvGrpSpPr/>
          <p:nvPr/>
        </p:nvGrpSpPr>
        <p:grpSpPr>
          <a:xfrm>
            <a:off x="3605629" y="2039694"/>
            <a:ext cx="2333925" cy="2218698"/>
            <a:chOff x="0" y="-57150"/>
            <a:chExt cx="6223800" cy="5916528"/>
          </a:xfrm>
        </p:grpSpPr>
        <p:sp>
          <p:nvSpPr>
            <p:cNvPr id="197" name="Google Shape;197;p24"/>
            <p:cNvSpPr txBox="1"/>
            <p:nvPr/>
          </p:nvSpPr>
          <p:spPr>
            <a:xfrm>
              <a:off x="0" y="1241778"/>
              <a:ext cx="6223800" cy="4617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Alternative: From Canva template file, Click on the "Share" button on the top right corner in Canva and click on "More" at the bottom of the menu. Enter "PowerPoint" in the search bar and click on the PowerPoint icon</a:t>
              </a:r>
              <a:endParaRPr sz="700"/>
            </a:p>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to download.</a:t>
              </a:r>
              <a:endParaRPr sz="700"/>
            </a:p>
          </p:txBody>
        </p:sp>
        <p:sp>
          <p:nvSpPr>
            <p:cNvPr id="198" name="Google Shape;198;p24"/>
            <p:cNvSpPr txBox="1"/>
            <p:nvPr/>
          </p:nvSpPr>
          <p:spPr>
            <a:xfrm>
              <a:off x="900444" y="-57150"/>
              <a:ext cx="4422900" cy="94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PowerPoint</a:t>
              </a:r>
              <a:endParaRPr sz="700"/>
            </a:p>
          </p:txBody>
        </p:sp>
      </p:grpSp>
      <p:sp>
        <p:nvSpPr>
          <p:cNvPr id="199" name="Google Shape;199;p24"/>
          <p:cNvSpPr txBox="1"/>
          <p:nvPr/>
        </p:nvSpPr>
        <p:spPr>
          <a:xfrm>
            <a:off x="6612949" y="2064155"/>
            <a:ext cx="1424751"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pSp>
        <p:nvGrpSpPr>
          <p:cNvPr id="204" name="Google Shape;204;p25"/>
          <p:cNvGrpSpPr/>
          <p:nvPr/>
        </p:nvGrpSpPr>
        <p:grpSpPr>
          <a:xfrm>
            <a:off x="-645649" y="-89753"/>
            <a:ext cx="10611510" cy="5323006"/>
            <a:chOff x="0" y="0"/>
            <a:chExt cx="28297359" cy="14194681"/>
          </a:xfrm>
        </p:grpSpPr>
        <p:sp>
          <p:nvSpPr>
            <p:cNvPr id="205" name="Google Shape;205;p25"/>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206" name="Google Shape;206;p25"/>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207" name="Google Shape;207;p25"/>
          <p:cNvSpPr/>
          <p:nvPr/>
        </p:nvSpPr>
        <p:spPr>
          <a:xfrm rot="5522725">
            <a:off x="1199765" y="-1354877"/>
            <a:ext cx="6739293" cy="9528564"/>
          </a:xfrm>
          <a:custGeom>
            <a:rect b="b" l="l" r="r" t="t"/>
            <a:pathLst>
              <a:path extrusionOk="0" h="17004451" w="12026784">
                <a:moveTo>
                  <a:pt x="0" y="0"/>
                </a:moveTo>
                <a:lnTo>
                  <a:pt x="12026784" y="0"/>
                </a:lnTo>
                <a:lnTo>
                  <a:pt x="12026784" y="17004450"/>
                </a:lnTo>
                <a:lnTo>
                  <a:pt x="0" y="17004450"/>
                </a:lnTo>
                <a:lnTo>
                  <a:pt x="0" y="0"/>
                </a:lnTo>
                <a:close/>
              </a:path>
            </a:pathLst>
          </a:custGeom>
          <a:blipFill rotWithShape="1">
            <a:blip r:embed="rId4">
              <a:alphaModFix/>
            </a:blip>
            <a:stretch>
              <a:fillRect b="0" l="0" r="0" t="0"/>
            </a:stretch>
          </a:blipFill>
          <a:ln>
            <a:noFill/>
          </a:ln>
        </p:spPr>
      </p:sp>
      <p:sp>
        <p:nvSpPr>
          <p:cNvPr id="208" name="Google Shape;208;p25"/>
          <p:cNvSpPr txBox="1"/>
          <p:nvPr/>
        </p:nvSpPr>
        <p:spPr>
          <a:xfrm>
            <a:off x="158150" y="670099"/>
            <a:ext cx="8827800" cy="631200"/>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Table Of Contents</a:t>
            </a:r>
            <a:endParaRPr sz="700"/>
          </a:p>
        </p:txBody>
      </p:sp>
      <p:sp>
        <p:nvSpPr>
          <p:cNvPr id="209" name="Google Shape;209;p25"/>
          <p:cNvSpPr/>
          <p:nvPr/>
        </p:nvSpPr>
        <p:spPr>
          <a:xfrm>
            <a:off x="-41142" y="1699106"/>
            <a:ext cx="3075428" cy="2930044"/>
          </a:xfrm>
          <a:custGeom>
            <a:rect b="b" l="l" r="r" t="t"/>
            <a:pathLst>
              <a:path extrusionOk="0" h="5860088" w="6150856">
                <a:moveTo>
                  <a:pt x="0" y="0"/>
                </a:moveTo>
                <a:lnTo>
                  <a:pt x="6150856" y="0"/>
                </a:lnTo>
                <a:lnTo>
                  <a:pt x="6150856" y="5860088"/>
                </a:lnTo>
                <a:lnTo>
                  <a:pt x="0" y="5860088"/>
                </a:lnTo>
                <a:lnTo>
                  <a:pt x="0" y="0"/>
                </a:lnTo>
                <a:close/>
              </a:path>
            </a:pathLst>
          </a:custGeom>
          <a:blipFill rotWithShape="1">
            <a:blip r:embed="rId5">
              <a:alphaModFix/>
            </a:blip>
            <a:stretch>
              <a:fillRect b="0" l="0" r="0" t="0"/>
            </a:stretch>
          </a:blipFill>
          <a:ln>
            <a:noFill/>
          </a:ln>
        </p:spPr>
      </p:sp>
      <p:sp>
        <p:nvSpPr>
          <p:cNvPr id="210" name="Google Shape;210;p25"/>
          <p:cNvSpPr/>
          <p:nvPr/>
        </p:nvSpPr>
        <p:spPr>
          <a:xfrm>
            <a:off x="3034286" y="1699106"/>
            <a:ext cx="3075428" cy="2930044"/>
          </a:xfrm>
          <a:custGeom>
            <a:rect b="b" l="l" r="r" t="t"/>
            <a:pathLst>
              <a:path extrusionOk="0" h="5860088" w="6150856">
                <a:moveTo>
                  <a:pt x="0" y="0"/>
                </a:moveTo>
                <a:lnTo>
                  <a:pt x="6150856" y="0"/>
                </a:lnTo>
                <a:lnTo>
                  <a:pt x="6150856" y="5860088"/>
                </a:lnTo>
                <a:lnTo>
                  <a:pt x="0" y="5860088"/>
                </a:lnTo>
                <a:lnTo>
                  <a:pt x="0" y="0"/>
                </a:lnTo>
                <a:close/>
              </a:path>
            </a:pathLst>
          </a:custGeom>
          <a:blipFill rotWithShape="1">
            <a:blip r:embed="rId5">
              <a:alphaModFix/>
            </a:blip>
            <a:stretch>
              <a:fillRect b="0" l="0" r="0" t="0"/>
            </a:stretch>
          </a:blipFill>
          <a:ln>
            <a:noFill/>
          </a:ln>
        </p:spPr>
      </p:sp>
      <p:sp>
        <p:nvSpPr>
          <p:cNvPr id="211" name="Google Shape;211;p25"/>
          <p:cNvSpPr txBox="1"/>
          <p:nvPr/>
        </p:nvSpPr>
        <p:spPr>
          <a:xfrm>
            <a:off x="418862" y="2678787"/>
            <a:ext cx="21576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300" u="none" cap="none" strike="noStrike">
                <a:solidFill>
                  <a:srgbClr val="ACD04B"/>
                </a:solidFill>
                <a:latin typeface="Inknut Antiqua"/>
                <a:ea typeface="Inknut Antiqua"/>
                <a:cs typeface="Inknut Antiqua"/>
                <a:sym typeface="Inknut Antiqua"/>
              </a:rPr>
              <a:t>Write an</a:t>
            </a:r>
            <a:endParaRPr sz="700"/>
          </a:p>
          <a:p>
            <a:pPr indent="0" lvl="0" marL="0" marR="0" rtl="0" algn="ctr">
              <a:lnSpc>
                <a:spcPct val="100000"/>
              </a:lnSpc>
              <a:spcBef>
                <a:spcPts val="0"/>
              </a:spcBef>
              <a:spcAft>
                <a:spcPts val="0"/>
              </a:spcAft>
              <a:buNone/>
            </a:pPr>
            <a:r>
              <a:rPr b="1" i="0" lang="en" sz="2300" u="none" cap="none" strike="noStrike">
                <a:solidFill>
                  <a:srgbClr val="ACD04B"/>
                </a:solidFill>
                <a:latin typeface="Inknut Antiqua"/>
                <a:ea typeface="Inknut Antiqua"/>
                <a:cs typeface="Inknut Antiqua"/>
                <a:sym typeface="Inknut Antiqua"/>
              </a:rPr>
              <a:t>agenda here</a:t>
            </a:r>
            <a:endParaRPr sz="700"/>
          </a:p>
        </p:txBody>
      </p:sp>
      <p:sp>
        <p:nvSpPr>
          <p:cNvPr id="212" name="Google Shape;212;p25"/>
          <p:cNvSpPr/>
          <p:nvPr/>
        </p:nvSpPr>
        <p:spPr>
          <a:xfrm>
            <a:off x="6109714" y="1699106"/>
            <a:ext cx="3075428" cy="2930044"/>
          </a:xfrm>
          <a:custGeom>
            <a:rect b="b" l="l" r="r" t="t"/>
            <a:pathLst>
              <a:path extrusionOk="0" h="5860088" w="6150856">
                <a:moveTo>
                  <a:pt x="0" y="0"/>
                </a:moveTo>
                <a:lnTo>
                  <a:pt x="6150856" y="0"/>
                </a:lnTo>
                <a:lnTo>
                  <a:pt x="6150856" y="5860088"/>
                </a:lnTo>
                <a:lnTo>
                  <a:pt x="0" y="5860088"/>
                </a:lnTo>
                <a:lnTo>
                  <a:pt x="0" y="0"/>
                </a:lnTo>
                <a:close/>
              </a:path>
            </a:pathLst>
          </a:custGeom>
          <a:blipFill rotWithShape="1">
            <a:blip r:embed="rId5">
              <a:alphaModFix/>
            </a:blip>
            <a:stretch>
              <a:fillRect b="0" l="0" r="0" t="0"/>
            </a:stretch>
          </a:blipFill>
          <a:ln>
            <a:noFill/>
          </a:ln>
        </p:spPr>
      </p:sp>
      <p:sp>
        <p:nvSpPr>
          <p:cNvPr id="213" name="Google Shape;213;p25"/>
          <p:cNvSpPr txBox="1"/>
          <p:nvPr/>
        </p:nvSpPr>
        <p:spPr>
          <a:xfrm>
            <a:off x="3494291" y="2678787"/>
            <a:ext cx="21576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300" u="none" cap="none" strike="noStrike">
                <a:solidFill>
                  <a:srgbClr val="ACD04B"/>
                </a:solidFill>
                <a:latin typeface="Inknut Antiqua"/>
                <a:ea typeface="Inknut Antiqua"/>
                <a:cs typeface="Inknut Antiqua"/>
                <a:sym typeface="Inknut Antiqua"/>
              </a:rPr>
              <a:t>Write an</a:t>
            </a:r>
            <a:endParaRPr sz="700"/>
          </a:p>
          <a:p>
            <a:pPr indent="0" lvl="0" marL="0" marR="0" rtl="0" algn="ctr">
              <a:lnSpc>
                <a:spcPct val="100000"/>
              </a:lnSpc>
              <a:spcBef>
                <a:spcPts val="0"/>
              </a:spcBef>
              <a:spcAft>
                <a:spcPts val="0"/>
              </a:spcAft>
              <a:buNone/>
            </a:pPr>
            <a:r>
              <a:rPr b="1" i="0" lang="en" sz="2300" u="none" cap="none" strike="noStrike">
                <a:solidFill>
                  <a:srgbClr val="ACD04B"/>
                </a:solidFill>
                <a:latin typeface="Inknut Antiqua"/>
                <a:ea typeface="Inknut Antiqua"/>
                <a:cs typeface="Inknut Antiqua"/>
                <a:sym typeface="Inknut Antiqua"/>
              </a:rPr>
              <a:t>agenda here</a:t>
            </a:r>
            <a:endParaRPr sz="700"/>
          </a:p>
        </p:txBody>
      </p:sp>
      <p:sp>
        <p:nvSpPr>
          <p:cNvPr id="214" name="Google Shape;214;p25"/>
          <p:cNvSpPr txBox="1"/>
          <p:nvPr/>
        </p:nvSpPr>
        <p:spPr>
          <a:xfrm>
            <a:off x="6569719" y="2678787"/>
            <a:ext cx="21576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300" u="none" cap="none" strike="noStrike">
                <a:solidFill>
                  <a:srgbClr val="ACD04B"/>
                </a:solidFill>
                <a:latin typeface="Inknut Antiqua"/>
                <a:ea typeface="Inknut Antiqua"/>
                <a:cs typeface="Inknut Antiqua"/>
                <a:sym typeface="Inknut Antiqua"/>
              </a:rPr>
              <a:t>Write an</a:t>
            </a:r>
            <a:endParaRPr sz="700"/>
          </a:p>
          <a:p>
            <a:pPr indent="0" lvl="0" marL="0" marR="0" rtl="0" algn="ctr">
              <a:lnSpc>
                <a:spcPct val="100000"/>
              </a:lnSpc>
              <a:spcBef>
                <a:spcPts val="0"/>
              </a:spcBef>
              <a:spcAft>
                <a:spcPts val="0"/>
              </a:spcAft>
              <a:buNone/>
            </a:pPr>
            <a:r>
              <a:rPr b="1" i="0" lang="en" sz="2300" u="none" cap="none" strike="noStrike">
                <a:solidFill>
                  <a:srgbClr val="ACD04B"/>
                </a:solidFill>
                <a:latin typeface="Inknut Antiqua"/>
                <a:ea typeface="Inknut Antiqua"/>
                <a:cs typeface="Inknut Antiqua"/>
                <a:sym typeface="Inknut Antiqua"/>
              </a:rPr>
              <a:t>agenda here</a:t>
            </a:r>
            <a:endParaRPr sz="700"/>
          </a:p>
        </p:txBody>
      </p:sp>
      <p:sp>
        <p:nvSpPr>
          <p:cNvPr id="215" name="Google Shape;215;p25"/>
          <p:cNvSpPr txBox="1"/>
          <p:nvPr/>
        </p:nvSpPr>
        <p:spPr>
          <a:xfrm>
            <a:off x="885587" y="1999675"/>
            <a:ext cx="1224002" cy="321924"/>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 sz="2300" u="none" cap="none" strike="noStrike">
                <a:solidFill>
                  <a:srgbClr val="077553"/>
                </a:solidFill>
                <a:latin typeface="Inknut Antiqua"/>
                <a:ea typeface="Inknut Antiqua"/>
                <a:cs typeface="Inknut Antiqua"/>
                <a:sym typeface="Inknut Antiqua"/>
              </a:rPr>
              <a:t>01. </a:t>
            </a:r>
            <a:endParaRPr sz="700"/>
          </a:p>
        </p:txBody>
      </p:sp>
      <p:sp>
        <p:nvSpPr>
          <p:cNvPr id="216" name="Google Shape;216;p25"/>
          <p:cNvSpPr txBox="1"/>
          <p:nvPr/>
        </p:nvSpPr>
        <p:spPr>
          <a:xfrm>
            <a:off x="3961016" y="1999675"/>
            <a:ext cx="1224002" cy="321924"/>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 sz="2300" u="none" cap="none" strike="noStrike">
                <a:solidFill>
                  <a:srgbClr val="077553"/>
                </a:solidFill>
                <a:latin typeface="Inknut Antiqua"/>
                <a:ea typeface="Inknut Antiqua"/>
                <a:cs typeface="Inknut Antiqua"/>
                <a:sym typeface="Inknut Antiqua"/>
              </a:rPr>
              <a:t>02. </a:t>
            </a:r>
            <a:endParaRPr sz="700"/>
          </a:p>
        </p:txBody>
      </p:sp>
      <p:sp>
        <p:nvSpPr>
          <p:cNvPr id="217" name="Google Shape;217;p25"/>
          <p:cNvSpPr txBox="1"/>
          <p:nvPr/>
        </p:nvSpPr>
        <p:spPr>
          <a:xfrm>
            <a:off x="7036444" y="1999675"/>
            <a:ext cx="1224002" cy="321924"/>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 sz="2300" u="none" cap="none" strike="noStrike">
                <a:solidFill>
                  <a:srgbClr val="077553"/>
                </a:solidFill>
                <a:latin typeface="Inknut Antiqua"/>
                <a:ea typeface="Inknut Antiqua"/>
                <a:cs typeface="Inknut Antiqua"/>
                <a:sym typeface="Inknut Antiqua"/>
              </a:rPr>
              <a:t>03. </a:t>
            </a:r>
            <a:endParaRPr sz="700"/>
          </a:p>
        </p:txBody>
      </p:sp>
      <p:sp>
        <p:nvSpPr>
          <p:cNvPr id="218" name="Google Shape;218;p25"/>
          <p:cNvSpPr txBox="1"/>
          <p:nvPr/>
        </p:nvSpPr>
        <p:spPr>
          <a:xfrm>
            <a:off x="770424" y="3605146"/>
            <a:ext cx="14544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Elaborate on what you want to discuss. </a:t>
            </a:r>
            <a:endParaRPr sz="700"/>
          </a:p>
        </p:txBody>
      </p:sp>
      <p:sp>
        <p:nvSpPr>
          <p:cNvPr id="219" name="Google Shape;219;p25"/>
          <p:cNvSpPr txBox="1"/>
          <p:nvPr/>
        </p:nvSpPr>
        <p:spPr>
          <a:xfrm>
            <a:off x="3845853" y="3605146"/>
            <a:ext cx="14544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Elaborate on what you want to discuss. </a:t>
            </a:r>
            <a:endParaRPr sz="700"/>
          </a:p>
        </p:txBody>
      </p:sp>
      <p:sp>
        <p:nvSpPr>
          <p:cNvPr id="220" name="Google Shape;220;p25"/>
          <p:cNvSpPr txBox="1"/>
          <p:nvPr/>
        </p:nvSpPr>
        <p:spPr>
          <a:xfrm>
            <a:off x="6921280" y="3605146"/>
            <a:ext cx="14544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Elaborate on what you want to discuss. </a:t>
            </a:r>
            <a:endParaRPr sz="700"/>
          </a:p>
        </p:txBody>
      </p:sp>
      <p:sp>
        <p:nvSpPr>
          <p:cNvPr id="221" name="Google Shape;221;p25"/>
          <p:cNvSpPr/>
          <p:nvPr/>
        </p:nvSpPr>
        <p:spPr>
          <a:xfrm rot="9010218">
            <a:off x="-1124977" y="320369"/>
            <a:ext cx="2249955" cy="635612"/>
          </a:xfrm>
          <a:custGeom>
            <a:rect b="b" l="l" r="r" t="t"/>
            <a:pathLst>
              <a:path extrusionOk="0" h="1271224" w="4499909">
                <a:moveTo>
                  <a:pt x="0" y="0"/>
                </a:moveTo>
                <a:lnTo>
                  <a:pt x="4499910" y="0"/>
                </a:lnTo>
                <a:lnTo>
                  <a:pt x="4499910" y="1271224"/>
                </a:lnTo>
                <a:lnTo>
                  <a:pt x="0" y="1271224"/>
                </a:lnTo>
                <a:lnTo>
                  <a:pt x="0" y="0"/>
                </a:lnTo>
                <a:close/>
              </a:path>
            </a:pathLst>
          </a:custGeom>
          <a:blipFill rotWithShape="1">
            <a:blip r:embed="rId6">
              <a:alphaModFix/>
            </a:blip>
            <a:stretch>
              <a:fillRect b="0" l="0" r="0" t="0"/>
            </a:stretch>
          </a:blipFill>
          <a:ln>
            <a:noFill/>
          </a:ln>
        </p:spPr>
      </p:sp>
      <p:sp>
        <p:nvSpPr>
          <p:cNvPr id="222" name="Google Shape;222;p25"/>
          <p:cNvSpPr/>
          <p:nvPr/>
        </p:nvSpPr>
        <p:spPr>
          <a:xfrm rot="-8663065">
            <a:off x="7741270" y="-634"/>
            <a:ext cx="2249955" cy="635612"/>
          </a:xfrm>
          <a:custGeom>
            <a:rect b="b" l="l" r="r" t="t"/>
            <a:pathLst>
              <a:path extrusionOk="0" h="1271224" w="4499909">
                <a:moveTo>
                  <a:pt x="0" y="0"/>
                </a:moveTo>
                <a:lnTo>
                  <a:pt x="4499909" y="0"/>
                </a:lnTo>
                <a:lnTo>
                  <a:pt x="4499909" y="1271225"/>
                </a:lnTo>
                <a:lnTo>
                  <a:pt x="0" y="127122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pSp>
        <p:nvGrpSpPr>
          <p:cNvPr id="227" name="Google Shape;227;p26"/>
          <p:cNvGrpSpPr/>
          <p:nvPr/>
        </p:nvGrpSpPr>
        <p:grpSpPr>
          <a:xfrm>
            <a:off x="-645649" y="-89753"/>
            <a:ext cx="10611510" cy="5323006"/>
            <a:chOff x="0" y="0"/>
            <a:chExt cx="28297359" cy="14194681"/>
          </a:xfrm>
        </p:grpSpPr>
        <p:sp>
          <p:nvSpPr>
            <p:cNvPr id="228" name="Google Shape;228;p26"/>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229" name="Google Shape;229;p26"/>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230" name="Google Shape;230;p26"/>
          <p:cNvSpPr/>
          <p:nvPr/>
        </p:nvSpPr>
        <p:spPr>
          <a:xfrm>
            <a:off x="2566346" y="294647"/>
            <a:ext cx="6277617" cy="4554206"/>
          </a:xfrm>
          <a:prstGeom prst="rect">
            <a:avLst/>
          </a:prstGeom>
          <a:solidFill>
            <a:srgbClr val="07755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31" name="Google Shape;231;p26"/>
          <p:cNvPicPr preferRelativeResize="0"/>
          <p:nvPr/>
        </p:nvPicPr>
        <p:blipFill rotWithShape="1">
          <a:blip r:embed="rId4">
            <a:alphaModFix/>
          </a:blip>
          <a:srcRect b="0" l="3921" r="3921" t="0"/>
          <a:stretch/>
        </p:blipFill>
        <p:spPr>
          <a:xfrm>
            <a:off x="2613971" y="332747"/>
            <a:ext cx="6182366" cy="4478006"/>
          </a:xfrm>
          <a:prstGeom prst="rect">
            <a:avLst/>
          </a:prstGeom>
          <a:noFill/>
          <a:ln>
            <a:noFill/>
          </a:ln>
        </p:spPr>
      </p:pic>
      <p:sp>
        <p:nvSpPr>
          <p:cNvPr id="232" name="Google Shape;232;p26"/>
          <p:cNvSpPr/>
          <p:nvPr/>
        </p:nvSpPr>
        <p:spPr>
          <a:xfrm rot="4977200">
            <a:off x="341836" y="594098"/>
            <a:ext cx="3332558" cy="3447671"/>
          </a:xfrm>
          <a:custGeom>
            <a:rect b="b" l="l" r="r" t="t"/>
            <a:pathLst>
              <a:path extrusionOk="0" h="6895341" w="6665116">
                <a:moveTo>
                  <a:pt x="0" y="0"/>
                </a:moveTo>
                <a:lnTo>
                  <a:pt x="6665116" y="0"/>
                </a:lnTo>
                <a:lnTo>
                  <a:pt x="6665116" y="6895341"/>
                </a:lnTo>
                <a:lnTo>
                  <a:pt x="0" y="6895341"/>
                </a:lnTo>
                <a:lnTo>
                  <a:pt x="0" y="0"/>
                </a:lnTo>
                <a:close/>
              </a:path>
            </a:pathLst>
          </a:custGeom>
          <a:blipFill rotWithShape="1">
            <a:blip r:embed="rId5">
              <a:alphaModFix/>
            </a:blip>
            <a:stretch>
              <a:fillRect b="0" l="0" r="-5405" t="-44056"/>
            </a:stretch>
          </a:blipFill>
          <a:ln>
            <a:noFill/>
          </a:ln>
        </p:spPr>
      </p:sp>
      <p:sp>
        <p:nvSpPr>
          <p:cNvPr id="233" name="Google Shape;233;p26"/>
          <p:cNvSpPr/>
          <p:nvPr/>
        </p:nvSpPr>
        <p:spPr>
          <a:xfrm rot="10074583">
            <a:off x="777471" y="348139"/>
            <a:ext cx="2175153" cy="614481"/>
          </a:xfrm>
          <a:custGeom>
            <a:rect b="b" l="l" r="r" t="t"/>
            <a:pathLst>
              <a:path extrusionOk="0" h="1228962" w="4350306">
                <a:moveTo>
                  <a:pt x="0" y="0"/>
                </a:moveTo>
                <a:lnTo>
                  <a:pt x="4350306" y="0"/>
                </a:lnTo>
                <a:lnTo>
                  <a:pt x="4350306" y="1228962"/>
                </a:lnTo>
                <a:lnTo>
                  <a:pt x="0" y="1228962"/>
                </a:lnTo>
                <a:lnTo>
                  <a:pt x="0" y="0"/>
                </a:lnTo>
                <a:close/>
              </a:path>
            </a:pathLst>
          </a:custGeom>
          <a:blipFill rotWithShape="1">
            <a:blip r:embed="rId6">
              <a:alphaModFix/>
            </a:blip>
            <a:stretch>
              <a:fillRect b="0" l="0" r="0" t="0"/>
            </a:stretch>
          </a:blipFill>
          <a:ln>
            <a:noFill/>
          </a:ln>
        </p:spPr>
      </p:sp>
      <p:sp>
        <p:nvSpPr>
          <p:cNvPr id="234" name="Google Shape;234;p26"/>
          <p:cNvSpPr/>
          <p:nvPr/>
        </p:nvSpPr>
        <p:spPr>
          <a:xfrm>
            <a:off x="-837100" y="2999196"/>
            <a:ext cx="3148685" cy="2924341"/>
          </a:xfrm>
          <a:custGeom>
            <a:rect b="b" l="l" r="r" t="t"/>
            <a:pathLst>
              <a:path extrusionOk="0" h="5848682" w="6297369">
                <a:moveTo>
                  <a:pt x="0" y="0"/>
                </a:moveTo>
                <a:lnTo>
                  <a:pt x="6297369" y="0"/>
                </a:lnTo>
                <a:lnTo>
                  <a:pt x="6297369" y="5848682"/>
                </a:lnTo>
                <a:lnTo>
                  <a:pt x="0" y="5848682"/>
                </a:lnTo>
                <a:lnTo>
                  <a:pt x="0" y="0"/>
                </a:lnTo>
                <a:close/>
              </a:path>
            </a:pathLst>
          </a:custGeom>
          <a:blipFill rotWithShape="1">
            <a:blip r:embed="rId7">
              <a:alphaModFix/>
            </a:blip>
            <a:stretch>
              <a:fillRect b="0" l="0" r="0" t="0"/>
            </a:stretch>
          </a:blipFill>
          <a:ln>
            <a:noFill/>
          </a:ln>
        </p:spPr>
      </p:sp>
      <p:sp>
        <p:nvSpPr>
          <p:cNvPr id="235" name="Google Shape;235;p26"/>
          <p:cNvSpPr txBox="1"/>
          <p:nvPr/>
        </p:nvSpPr>
        <p:spPr>
          <a:xfrm rot="-422722">
            <a:off x="-242162" y="1255779"/>
            <a:ext cx="4309641"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077553"/>
                </a:solidFill>
                <a:latin typeface="Inknut Antiqua"/>
                <a:ea typeface="Inknut Antiqua"/>
                <a:cs typeface="Inknut Antiqua"/>
                <a:sym typeface="Inknut Antiqua"/>
              </a:rPr>
              <a:t>Hello</a:t>
            </a:r>
            <a:endParaRPr sz="700"/>
          </a:p>
          <a:p>
            <a:pPr indent="0" lvl="0" marL="0" marR="0" rtl="0" algn="ctr">
              <a:lnSpc>
                <a:spcPct val="100000"/>
              </a:lnSpc>
              <a:spcBef>
                <a:spcPts val="0"/>
              </a:spcBef>
              <a:spcAft>
                <a:spcPts val="0"/>
              </a:spcAft>
              <a:buNone/>
            </a:pPr>
            <a:r>
              <a:rPr b="1" i="0" lang="en" sz="4900" u="none" cap="none" strike="noStrike">
                <a:solidFill>
                  <a:srgbClr val="077553"/>
                </a:solidFill>
                <a:latin typeface="Inknut Antiqua"/>
                <a:ea typeface="Inknut Antiqua"/>
                <a:cs typeface="Inknut Antiqua"/>
                <a:sym typeface="Inknut Antiqua"/>
              </a:rPr>
              <a:t>there!</a:t>
            </a:r>
            <a:endParaRPr sz="700"/>
          </a:p>
        </p:txBody>
      </p:sp>
      <p:sp>
        <p:nvSpPr>
          <p:cNvPr id="236" name="Google Shape;236;p26"/>
          <p:cNvSpPr txBox="1"/>
          <p:nvPr/>
        </p:nvSpPr>
        <p:spPr>
          <a:xfrm rot="-422944">
            <a:off x="807026" y="2882670"/>
            <a:ext cx="2610834" cy="558604"/>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000000"/>
                </a:solidFill>
                <a:latin typeface="Inknut Antiqua Light"/>
                <a:ea typeface="Inknut Antiqua Light"/>
                <a:cs typeface="Inknut Antiqua Light"/>
                <a:sym typeface="Inknut Antiqua Light"/>
              </a:rPr>
              <a:t>I'm Rain, and I'll be sharing with you my beautiful ideas. Follow me at @reallygreatsite to learn more.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27"/>
          <p:cNvGrpSpPr/>
          <p:nvPr/>
        </p:nvGrpSpPr>
        <p:grpSpPr>
          <a:xfrm>
            <a:off x="-645649" y="-89753"/>
            <a:ext cx="10611510" cy="5323006"/>
            <a:chOff x="0" y="0"/>
            <a:chExt cx="28297359" cy="14194681"/>
          </a:xfrm>
        </p:grpSpPr>
        <p:sp>
          <p:nvSpPr>
            <p:cNvPr id="242" name="Google Shape;242;p27"/>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243" name="Google Shape;243;p27"/>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244" name="Google Shape;244;p27"/>
          <p:cNvSpPr/>
          <p:nvPr/>
        </p:nvSpPr>
        <p:spPr>
          <a:xfrm rot="5527680">
            <a:off x="1653765" y="-1475510"/>
            <a:ext cx="5836470" cy="8252078"/>
          </a:xfrm>
          <a:custGeom>
            <a:rect b="b" l="l" r="r" t="t"/>
            <a:pathLst>
              <a:path extrusionOk="0" h="16504155" w="11672939">
                <a:moveTo>
                  <a:pt x="0" y="0"/>
                </a:moveTo>
                <a:lnTo>
                  <a:pt x="11672938" y="0"/>
                </a:lnTo>
                <a:lnTo>
                  <a:pt x="11672938" y="16504155"/>
                </a:lnTo>
                <a:lnTo>
                  <a:pt x="0" y="16504155"/>
                </a:lnTo>
                <a:lnTo>
                  <a:pt x="0" y="0"/>
                </a:lnTo>
                <a:close/>
              </a:path>
            </a:pathLst>
          </a:custGeom>
          <a:blipFill rotWithShape="1">
            <a:blip r:embed="rId4">
              <a:alphaModFix/>
            </a:blip>
            <a:stretch>
              <a:fillRect b="0" l="0" r="0" t="0"/>
            </a:stretch>
          </a:blipFill>
          <a:ln>
            <a:noFill/>
          </a:ln>
        </p:spPr>
      </p:sp>
      <p:grpSp>
        <p:nvGrpSpPr>
          <p:cNvPr id="245" name="Google Shape;245;p27"/>
          <p:cNvGrpSpPr/>
          <p:nvPr/>
        </p:nvGrpSpPr>
        <p:grpSpPr>
          <a:xfrm rot="317999">
            <a:off x="5141595" y="1455369"/>
            <a:ext cx="2063382" cy="2198817"/>
            <a:chOff x="0" y="-76200"/>
            <a:chExt cx="1086884" cy="1158225"/>
          </a:xfrm>
        </p:grpSpPr>
        <p:sp>
          <p:nvSpPr>
            <p:cNvPr id="246" name="Google Shape;246;p27"/>
            <p:cNvSpPr/>
            <p:nvPr/>
          </p:nvSpPr>
          <p:spPr>
            <a:xfrm>
              <a:off x="0" y="0"/>
              <a:ext cx="1086884" cy="1082025"/>
            </a:xfrm>
            <a:custGeom>
              <a:rect b="b" l="l" r="r" t="t"/>
              <a:pathLst>
                <a:path extrusionOk="0" h="1082025" w="1086884">
                  <a:moveTo>
                    <a:pt x="0" y="0"/>
                  </a:moveTo>
                  <a:lnTo>
                    <a:pt x="1086884" y="0"/>
                  </a:lnTo>
                  <a:lnTo>
                    <a:pt x="1086884" y="1082025"/>
                  </a:lnTo>
                  <a:lnTo>
                    <a:pt x="0" y="1082025"/>
                  </a:lnTo>
                  <a:close/>
                </a:path>
              </a:pathLst>
            </a:custGeom>
            <a:solidFill>
              <a:srgbClr val="077553"/>
            </a:solidFill>
            <a:ln>
              <a:noFill/>
            </a:ln>
          </p:spPr>
        </p:sp>
        <p:sp>
          <p:nvSpPr>
            <p:cNvPr id="247" name="Google Shape;247;p27"/>
            <p:cNvSpPr txBox="1"/>
            <p:nvPr/>
          </p:nvSpPr>
          <p:spPr>
            <a:xfrm>
              <a:off x="0" y="-76200"/>
              <a:ext cx="1086884" cy="1158225"/>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8" name="Google Shape;248;p27"/>
          <p:cNvPicPr preferRelativeResize="0"/>
          <p:nvPr/>
        </p:nvPicPr>
        <p:blipFill>
          <a:blip r:embed="rId5">
            <a:alphaModFix/>
          </a:blip>
          <a:stretch>
            <a:fillRect/>
          </a:stretch>
        </p:blipFill>
        <p:spPr>
          <a:xfrm>
            <a:off x="5101075" y="1571850"/>
            <a:ext cx="2128799" cy="2128799"/>
          </a:xfrm>
          <a:prstGeom prst="rect">
            <a:avLst/>
          </a:prstGeom>
          <a:noFill/>
          <a:ln>
            <a:noFill/>
          </a:ln>
        </p:spPr>
      </p:pic>
      <p:grpSp>
        <p:nvGrpSpPr>
          <p:cNvPr id="249" name="Google Shape;249;p27"/>
          <p:cNvGrpSpPr/>
          <p:nvPr/>
        </p:nvGrpSpPr>
        <p:grpSpPr>
          <a:xfrm rot="-180000">
            <a:off x="1769273" y="1493479"/>
            <a:ext cx="2063382" cy="2198817"/>
            <a:chOff x="0" y="-76200"/>
            <a:chExt cx="1086884" cy="1158225"/>
          </a:xfrm>
        </p:grpSpPr>
        <p:sp>
          <p:nvSpPr>
            <p:cNvPr id="250" name="Google Shape;250;p27"/>
            <p:cNvSpPr/>
            <p:nvPr/>
          </p:nvSpPr>
          <p:spPr>
            <a:xfrm>
              <a:off x="0" y="0"/>
              <a:ext cx="1086884" cy="1082025"/>
            </a:xfrm>
            <a:custGeom>
              <a:rect b="b" l="l" r="r" t="t"/>
              <a:pathLst>
                <a:path extrusionOk="0" h="1082025" w="1086884">
                  <a:moveTo>
                    <a:pt x="0" y="0"/>
                  </a:moveTo>
                  <a:lnTo>
                    <a:pt x="1086884" y="0"/>
                  </a:lnTo>
                  <a:lnTo>
                    <a:pt x="1086884" y="1082025"/>
                  </a:lnTo>
                  <a:lnTo>
                    <a:pt x="0" y="1082025"/>
                  </a:lnTo>
                  <a:close/>
                </a:path>
              </a:pathLst>
            </a:custGeom>
            <a:solidFill>
              <a:srgbClr val="077553"/>
            </a:solidFill>
            <a:ln>
              <a:noFill/>
            </a:ln>
          </p:spPr>
        </p:sp>
        <p:sp>
          <p:nvSpPr>
            <p:cNvPr id="251" name="Google Shape;251;p27"/>
            <p:cNvSpPr txBox="1"/>
            <p:nvPr/>
          </p:nvSpPr>
          <p:spPr>
            <a:xfrm>
              <a:off x="0" y="-76200"/>
              <a:ext cx="1086884" cy="1158225"/>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2" name="Google Shape;252;p27"/>
          <p:cNvPicPr preferRelativeResize="0"/>
          <p:nvPr/>
        </p:nvPicPr>
        <p:blipFill>
          <a:blip r:embed="rId6">
            <a:alphaModFix/>
          </a:blip>
          <a:stretch>
            <a:fillRect/>
          </a:stretch>
        </p:blipFill>
        <p:spPr>
          <a:xfrm>
            <a:off x="1804750" y="1659100"/>
            <a:ext cx="1982850" cy="1982850"/>
          </a:xfrm>
          <a:prstGeom prst="rect">
            <a:avLst/>
          </a:prstGeom>
          <a:noFill/>
          <a:ln>
            <a:noFill/>
          </a:ln>
        </p:spPr>
      </p:pic>
      <p:sp>
        <p:nvSpPr>
          <p:cNvPr id="253" name="Google Shape;253;p27"/>
          <p:cNvSpPr/>
          <p:nvPr/>
        </p:nvSpPr>
        <p:spPr>
          <a:xfrm rot="9010218">
            <a:off x="1212657" y="1822415"/>
            <a:ext cx="1462126" cy="413051"/>
          </a:xfrm>
          <a:custGeom>
            <a:rect b="b" l="l" r="r" t="t"/>
            <a:pathLst>
              <a:path extrusionOk="0" h="826101" w="2924252">
                <a:moveTo>
                  <a:pt x="0" y="0"/>
                </a:moveTo>
                <a:lnTo>
                  <a:pt x="2924252" y="0"/>
                </a:lnTo>
                <a:lnTo>
                  <a:pt x="2924252" y="826101"/>
                </a:lnTo>
                <a:lnTo>
                  <a:pt x="0" y="826101"/>
                </a:lnTo>
                <a:lnTo>
                  <a:pt x="0" y="0"/>
                </a:lnTo>
                <a:close/>
              </a:path>
            </a:pathLst>
          </a:custGeom>
          <a:blipFill rotWithShape="1">
            <a:blip r:embed="rId7">
              <a:alphaModFix/>
            </a:blip>
            <a:stretch>
              <a:fillRect b="0" l="0" r="0" t="0"/>
            </a:stretch>
          </a:blipFill>
          <a:ln>
            <a:noFill/>
          </a:ln>
        </p:spPr>
      </p:sp>
      <p:sp>
        <p:nvSpPr>
          <p:cNvPr id="254" name="Google Shape;254;p27"/>
          <p:cNvSpPr/>
          <p:nvPr/>
        </p:nvSpPr>
        <p:spPr>
          <a:xfrm rot="-8820075">
            <a:off x="6248674" y="1793863"/>
            <a:ext cx="1462126" cy="413051"/>
          </a:xfrm>
          <a:custGeom>
            <a:rect b="b" l="l" r="r" t="t"/>
            <a:pathLst>
              <a:path extrusionOk="0" h="826101" w="2924252">
                <a:moveTo>
                  <a:pt x="0" y="0"/>
                </a:moveTo>
                <a:lnTo>
                  <a:pt x="2924252" y="0"/>
                </a:lnTo>
                <a:lnTo>
                  <a:pt x="2924252" y="826101"/>
                </a:lnTo>
                <a:lnTo>
                  <a:pt x="0" y="826101"/>
                </a:lnTo>
                <a:lnTo>
                  <a:pt x="0" y="0"/>
                </a:lnTo>
                <a:close/>
              </a:path>
            </a:pathLst>
          </a:custGeom>
          <a:blipFill rotWithShape="1">
            <a:blip r:embed="rId7">
              <a:alphaModFix/>
            </a:blip>
            <a:stretch>
              <a:fillRect b="0" l="0" r="0" t="0"/>
            </a:stretch>
          </a:blipFill>
          <a:ln>
            <a:noFill/>
          </a:ln>
        </p:spPr>
      </p:sp>
      <p:sp>
        <p:nvSpPr>
          <p:cNvPr id="255" name="Google Shape;255;p27"/>
          <p:cNvSpPr/>
          <p:nvPr/>
        </p:nvSpPr>
        <p:spPr>
          <a:xfrm>
            <a:off x="7382014" y="2886313"/>
            <a:ext cx="1638023" cy="3188366"/>
          </a:xfrm>
          <a:custGeom>
            <a:rect b="b" l="l" r="r" t="t"/>
            <a:pathLst>
              <a:path extrusionOk="0" h="6376732" w="3276046">
                <a:moveTo>
                  <a:pt x="0" y="0"/>
                </a:moveTo>
                <a:lnTo>
                  <a:pt x="3276046" y="0"/>
                </a:lnTo>
                <a:lnTo>
                  <a:pt x="3276046" y="6376732"/>
                </a:lnTo>
                <a:lnTo>
                  <a:pt x="0" y="6376732"/>
                </a:lnTo>
                <a:lnTo>
                  <a:pt x="0" y="0"/>
                </a:lnTo>
                <a:close/>
              </a:path>
            </a:pathLst>
          </a:custGeom>
          <a:blipFill rotWithShape="1">
            <a:blip r:embed="rId8">
              <a:alphaModFix/>
            </a:blip>
            <a:stretch>
              <a:fillRect b="0" l="0" r="0" t="0"/>
            </a:stretch>
          </a:blipFill>
          <a:ln>
            <a:noFill/>
          </a:ln>
        </p:spPr>
      </p:sp>
      <p:sp>
        <p:nvSpPr>
          <p:cNvPr id="256" name="Google Shape;256;p27"/>
          <p:cNvSpPr/>
          <p:nvPr/>
        </p:nvSpPr>
        <p:spPr>
          <a:xfrm flipH="1">
            <a:off x="-431236" y="2410358"/>
            <a:ext cx="1638023" cy="3188366"/>
          </a:xfrm>
          <a:custGeom>
            <a:rect b="b" l="l" r="r" t="t"/>
            <a:pathLst>
              <a:path extrusionOk="0" h="6376732" w="3276046">
                <a:moveTo>
                  <a:pt x="3276047" y="0"/>
                </a:moveTo>
                <a:lnTo>
                  <a:pt x="0" y="0"/>
                </a:lnTo>
                <a:lnTo>
                  <a:pt x="0" y="6376732"/>
                </a:lnTo>
                <a:lnTo>
                  <a:pt x="3276047" y="6376732"/>
                </a:lnTo>
                <a:lnTo>
                  <a:pt x="3276047" y="0"/>
                </a:lnTo>
                <a:close/>
              </a:path>
            </a:pathLst>
          </a:custGeom>
          <a:blipFill rotWithShape="1">
            <a:blip r:embed="rId8">
              <a:alphaModFix/>
            </a:blip>
            <a:stretch>
              <a:fillRect b="0" l="0" r="0" t="0"/>
            </a:stretch>
          </a:blipFill>
          <a:ln>
            <a:noFill/>
          </a:ln>
        </p:spPr>
      </p:sp>
      <p:sp>
        <p:nvSpPr>
          <p:cNvPr id="257" name="Google Shape;257;p27"/>
          <p:cNvSpPr txBox="1"/>
          <p:nvPr/>
        </p:nvSpPr>
        <p:spPr>
          <a:xfrm>
            <a:off x="732240" y="728663"/>
            <a:ext cx="7679520" cy="576491"/>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Write your topic or idea</a:t>
            </a:r>
            <a:endParaRPr sz="700"/>
          </a:p>
        </p:txBody>
      </p:sp>
      <p:sp>
        <p:nvSpPr>
          <p:cNvPr id="258" name="Google Shape;258;p27"/>
          <p:cNvSpPr txBox="1"/>
          <p:nvPr/>
        </p:nvSpPr>
        <p:spPr>
          <a:xfrm>
            <a:off x="1355115" y="3788969"/>
            <a:ext cx="2882146"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Add a main point</a:t>
            </a:r>
            <a:endParaRPr sz="700"/>
          </a:p>
        </p:txBody>
      </p:sp>
      <p:sp>
        <p:nvSpPr>
          <p:cNvPr id="259" name="Google Shape;259;p27"/>
          <p:cNvSpPr txBox="1"/>
          <p:nvPr/>
        </p:nvSpPr>
        <p:spPr>
          <a:xfrm>
            <a:off x="1831365" y="4281805"/>
            <a:ext cx="19296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
        <p:nvSpPr>
          <p:cNvPr id="260" name="Google Shape;260;p27"/>
          <p:cNvSpPr txBox="1"/>
          <p:nvPr/>
        </p:nvSpPr>
        <p:spPr>
          <a:xfrm>
            <a:off x="5020573" y="3798007"/>
            <a:ext cx="2292063"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Add a main point</a:t>
            </a:r>
            <a:endParaRPr sz="700"/>
          </a:p>
        </p:txBody>
      </p:sp>
      <p:sp>
        <p:nvSpPr>
          <p:cNvPr id="261" name="Google Shape;261;p27"/>
          <p:cNvSpPr txBox="1"/>
          <p:nvPr/>
        </p:nvSpPr>
        <p:spPr>
          <a:xfrm>
            <a:off x="5264507" y="4272768"/>
            <a:ext cx="1804200" cy="29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Briefly elaborate on what 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p28"/>
          <p:cNvGrpSpPr/>
          <p:nvPr/>
        </p:nvGrpSpPr>
        <p:grpSpPr>
          <a:xfrm>
            <a:off x="-645649" y="-89753"/>
            <a:ext cx="10611510" cy="5323006"/>
            <a:chOff x="0" y="0"/>
            <a:chExt cx="28297359" cy="14194681"/>
          </a:xfrm>
        </p:grpSpPr>
        <p:sp>
          <p:nvSpPr>
            <p:cNvPr id="267" name="Google Shape;267;p28"/>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268" name="Google Shape;268;p28"/>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269" name="Google Shape;269;p28"/>
          <p:cNvSpPr/>
          <p:nvPr/>
        </p:nvSpPr>
        <p:spPr>
          <a:xfrm rot="5614544">
            <a:off x="1774054" y="-1327812"/>
            <a:ext cx="5772105" cy="8161074"/>
          </a:xfrm>
          <a:custGeom>
            <a:rect b="b" l="l" r="r" t="t"/>
            <a:pathLst>
              <a:path extrusionOk="0" h="16322147" w="11544209">
                <a:moveTo>
                  <a:pt x="0" y="0"/>
                </a:moveTo>
                <a:lnTo>
                  <a:pt x="11544209" y="0"/>
                </a:lnTo>
                <a:lnTo>
                  <a:pt x="11544209" y="16322146"/>
                </a:lnTo>
                <a:lnTo>
                  <a:pt x="0" y="16322146"/>
                </a:lnTo>
                <a:lnTo>
                  <a:pt x="0" y="0"/>
                </a:lnTo>
                <a:close/>
              </a:path>
            </a:pathLst>
          </a:custGeom>
          <a:blipFill rotWithShape="1">
            <a:blip r:embed="rId4">
              <a:alphaModFix/>
            </a:blip>
            <a:stretch>
              <a:fillRect b="0" l="0" r="0" t="0"/>
            </a:stretch>
          </a:blipFill>
          <a:ln>
            <a:noFill/>
          </a:ln>
        </p:spPr>
      </p:sp>
      <p:grpSp>
        <p:nvGrpSpPr>
          <p:cNvPr id="270" name="Google Shape;270;p28"/>
          <p:cNvGrpSpPr/>
          <p:nvPr/>
        </p:nvGrpSpPr>
        <p:grpSpPr>
          <a:xfrm rot="250807">
            <a:off x="744062" y="184818"/>
            <a:ext cx="7862552" cy="4191331"/>
            <a:chOff x="0" y="-76200"/>
            <a:chExt cx="4314719" cy="2300070"/>
          </a:xfrm>
        </p:grpSpPr>
        <p:sp>
          <p:nvSpPr>
            <p:cNvPr id="271" name="Google Shape;271;p28"/>
            <p:cNvSpPr/>
            <p:nvPr/>
          </p:nvSpPr>
          <p:spPr>
            <a:xfrm>
              <a:off x="0" y="0"/>
              <a:ext cx="4314719" cy="2223869"/>
            </a:xfrm>
            <a:custGeom>
              <a:rect b="b" l="l" r="r" t="t"/>
              <a:pathLst>
                <a:path extrusionOk="0" h="2223869" w="4314719">
                  <a:moveTo>
                    <a:pt x="0" y="0"/>
                  </a:moveTo>
                  <a:lnTo>
                    <a:pt x="4314719" y="0"/>
                  </a:lnTo>
                  <a:lnTo>
                    <a:pt x="4314719" y="2223869"/>
                  </a:lnTo>
                  <a:lnTo>
                    <a:pt x="0" y="2223869"/>
                  </a:lnTo>
                  <a:close/>
                </a:path>
              </a:pathLst>
            </a:custGeom>
            <a:solidFill>
              <a:srgbClr val="077553"/>
            </a:solidFill>
            <a:ln>
              <a:noFill/>
            </a:ln>
          </p:spPr>
        </p:sp>
        <p:sp>
          <p:nvSpPr>
            <p:cNvPr id="272" name="Google Shape;272;p28"/>
            <p:cNvSpPr txBox="1"/>
            <p:nvPr/>
          </p:nvSpPr>
          <p:spPr>
            <a:xfrm>
              <a:off x="0" y="-76200"/>
              <a:ext cx="4314719" cy="2300070"/>
            </a:xfrm>
            <a:prstGeom prst="rect">
              <a:avLst/>
            </a:prstGeom>
            <a:noFill/>
            <a:ln>
              <a:noFill/>
            </a:ln>
          </p:spPr>
          <p:txBody>
            <a:bodyPr anchorCtr="0" anchor="ctr" bIns="25400" lIns="25400" spcFirstLastPara="1" rIns="25400" wrap="square" tIns="25400">
              <a:noAutofit/>
            </a:bodyPr>
            <a:lstStyle/>
            <a:p>
              <a:pPr indent="0" lvl="0" marL="0" marR="0" rtl="0" algn="ctr">
                <a:lnSpc>
                  <a:spcPct val="16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3" name="Google Shape;273;p28"/>
          <p:cNvPicPr preferRelativeResize="0"/>
          <p:nvPr/>
        </p:nvPicPr>
        <p:blipFill rotWithShape="1">
          <a:blip r:embed="rId5">
            <a:alphaModFix/>
          </a:blip>
          <a:srcRect b="12154" l="9581" r="6666" t="14451"/>
          <a:stretch/>
        </p:blipFill>
        <p:spPr>
          <a:xfrm rot="251503">
            <a:off x="804870" y="419969"/>
            <a:ext cx="7744817" cy="3801863"/>
          </a:xfrm>
          <a:prstGeom prst="rect">
            <a:avLst/>
          </a:prstGeom>
          <a:noFill/>
          <a:ln>
            <a:noFill/>
          </a:ln>
        </p:spPr>
      </p:pic>
      <p:sp>
        <p:nvSpPr>
          <p:cNvPr id="274" name="Google Shape;274;p28"/>
          <p:cNvSpPr/>
          <p:nvPr/>
        </p:nvSpPr>
        <p:spPr>
          <a:xfrm rot="-363597">
            <a:off x="119878" y="2560294"/>
            <a:ext cx="1510540" cy="2351036"/>
          </a:xfrm>
          <a:custGeom>
            <a:rect b="b" l="l" r="r" t="t"/>
            <a:pathLst>
              <a:path extrusionOk="0" h="4702071" w="3021080">
                <a:moveTo>
                  <a:pt x="0" y="0"/>
                </a:moveTo>
                <a:lnTo>
                  <a:pt x="3021080" y="0"/>
                </a:lnTo>
                <a:lnTo>
                  <a:pt x="3021080" y="4702071"/>
                </a:lnTo>
                <a:lnTo>
                  <a:pt x="0" y="4702071"/>
                </a:lnTo>
                <a:lnTo>
                  <a:pt x="0" y="0"/>
                </a:lnTo>
                <a:close/>
              </a:path>
            </a:pathLst>
          </a:custGeom>
          <a:blipFill rotWithShape="1">
            <a:blip r:embed="rId6">
              <a:alphaModFix/>
            </a:blip>
            <a:stretch>
              <a:fillRect b="0" l="0" r="0" t="0"/>
            </a:stretch>
          </a:blipFill>
          <a:ln>
            <a:noFill/>
          </a:ln>
        </p:spPr>
      </p:sp>
      <p:sp>
        <p:nvSpPr>
          <p:cNvPr id="275" name="Google Shape;275;p28"/>
          <p:cNvSpPr txBox="1"/>
          <p:nvPr/>
        </p:nvSpPr>
        <p:spPr>
          <a:xfrm rot="252000">
            <a:off x="1093467" y="4504686"/>
            <a:ext cx="6959060"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a picture is worth a thousand words</a:t>
            </a:r>
            <a:endParaRPr sz="700"/>
          </a:p>
        </p:txBody>
      </p:sp>
      <p:sp>
        <p:nvSpPr>
          <p:cNvPr id="276" name="Google Shape;276;p28"/>
          <p:cNvSpPr/>
          <p:nvPr/>
        </p:nvSpPr>
        <p:spPr>
          <a:xfrm rot="-8414549">
            <a:off x="7504673" y="196544"/>
            <a:ext cx="2249955" cy="635612"/>
          </a:xfrm>
          <a:custGeom>
            <a:rect b="b" l="l" r="r" t="t"/>
            <a:pathLst>
              <a:path extrusionOk="0" h="1271224" w="4499909">
                <a:moveTo>
                  <a:pt x="0" y="0"/>
                </a:moveTo>
                <a:lnTo>
                  <a:pt x="4499910" y="0"/>
                </a:lnTo>
                <a:lnTo>
                  <a:pt x="4499910" y="1271224"/>
                </a:lnTo>
                <a:lnTo>
                  <a:pt x="0" y="12712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grpSp>
        <p:nvGrpSpPr>
          <p:cNvPr id="281" name="Google Shape;281;p29"/>
          <p:cNvGrpSpPr/>
          <p:nvPr/>
        </p:nvGrpSpPr>
        <p:grpSpPr>
          <a:xfrm>
            <a:off x="-645649" y="-89753"/>
            <a:ext cx="10611510" cy="5323006"/>
            <a:chOff x="0" y="0"/>
            <a:chExt cx="28297359" cy="14194681"/>
          </a:xfrm>
        </p:grpSpPr>
        <p:sp>
          <p:nvSpPr>
            <p:cNvPr id="282" name="Google Shape;282;p29"/>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283" name="Google Shape;283;p29"/>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284" name="Google Shape;284;p29"/>
          <p:cNvSpPr/>
          <p:nvPr/>
        </p:nvSpPr>
        <p:spPr>
          <a:xfrm rot="5337421">
            <a:off x="1565304" y="-1010317"/>
            <a:ext cx="6013392" cy="8502226"/>
          </a:xfrm>
          <a:custGeom>
            <a:rect b="b" l="l" r="r" t="t"/>
            <a:pathLst>
              <a:path extrusionOk="0" h="17004451" w="12026784">
                <a:moveTo>
                  <a:pt x="0" y="0"/>
                </a:moveTo>
                <a:lnTo>
                  <a:pt x="12026784" y="0"/>
                </a:lnTo>
                <a:lnTo>
                  <a:pt x="12026784" y="17004451"/>
                </a:lnTo>
                <a:lnTo>
                  <a:pt x="0" y="17004451"/>
                </a:lnTo>
                <a:lnTo>
                  <a:pt x="0" y="0"/>
                </a:lnTo>
                <a:close/>
              </a:path>
            </a:pathLst>
          </a:custGeom>
          <a:blipFill rotWithShape="1">
            <a:blip r:embed="rId4">
              <a:alphaModFix/>
            </a:blip>
            <a:stretch>
              <a:fillRect b="0" l="0" r="0" t="0"/>
            </a:stretch>
          </a:blipFill>
          <a:ln>
            <a:noFill/>
          </a:ln>
        </p:spPr>
      </p:sp>
      <p:sp>
        <p:nvSpPr>
          <p:cNvPr id="285" name="Google Shape;285;p29"/>
          <p:cNvSpPr/>
          <p:nvPr/>
        </p:nvSpPr>
        <p:spPr>
          <a:xfrm>
            <a:off x="776401" y="1695111"/>
            <a:ext cx="1627102" cy="1924529"/>
          </a:xfrm>
          <a:custGeom>
            <a:rect b="b" l="l" r="r" t="t"/>
            <a:pathLst>
              <a:path extrusionOk="0" h="3849058" w="3254204">
                <a:moveTo>
                  <a:pt x="0" y="0"/>
                </a:moveTo>
                <a:lnTo>
                  <a:pt x="3254204" y="0"/>
                </a:lnTo>
                <a:lnTo>
                  <a:pt x="3254204" y="3849058"/>
                </a:lnTo>
                <a:lnTo>
                  <a:pt x="0" y="3849058"/>
                </a:lnTo>
                <a:lnTo>
                  <a:pt x="0" y="0"/>
                </a:lnTo>
                <a:close/>
              </a:path>
            </a:pathLst>
          </a:custGeom>
          <a:blipFill rotWithShape="1">
            <a:blip r:embed="rId5">
              <a:alphaModFix/>
            </a:blip>
            <a:stretch>
              <a:fillRect b="0" l="0" r="0" t="0"/>
            </a:stretch>
          </a:blipFill>
          <a:ln>
            <a:noFill/>
          </a:ln>
        </p:spPr>
      </p:sp>
      <p:sp>
        <p:nvSpPr>
          <p:cNvPr id="286" name="Google Shape;286;p29"/>
          <p:cNvSpPr/>
          <p:nvPr/>
        </p:nvSpPr>
        <p:spPr>
          <a:xfrm>
            <a:off x="3758449" y="1695111"/>
            <a:ext cx="1627102" cy="1924529"/>
          </a:xfrm>
          <a:custGeom>
            <a:rect b="b" l="l" r="r" t="t"/>
            <a:pathLst>
              <a:path extrusionOk="0" h="3849058" w="3254204">
                <a:moveTo>
                  <a:pt x="0" y="0"/>
                </a:moveTo>
                <a:lnTo>
                  <a:pt x="3254204" y="0"/>
                </a:lnTo>
                <a:lnTo>
                  <a:pt x="3254204" y="3849058"/>
                </a:lnTo>
                <a:lnTo>
                  <a:pt x="0" y="3849058"/>
                </a:lnTo>
                <a:lnTo>
                  <a:pt x="0" y="0"/>
                </a:lnTo>
                <a:close/>
              </a:path>
            </a:pathLst>
          </a:custGeom>
          <a:blipFill rotWithShape="1">
            <a:blip r:embed="rId5">
              <a:alphaModFix/>
            </a:blip>
            <a:stretch>
              <a:fillRect b="0" l="0" r="0" t="0"/>
            </a:stretch>
          </a:blipFill>
          <a:ln>
            <a:noFill/>
          </a:ln>
        </p:spPr>
      </p:sp>
      <p:sp>
        <p:nvSpPr>
          <p:cNvPr id="287" name="Google Shape;287;p29"/>
          <p:cNvSpPr/>
          <p:nvPr/>
        </p:nvSpPr>
        <p:spPr>
          <a:xfrm>
            <a:off x="6740497" y="1695111"/>
            <a:ext cx="1627102" cy="1924529"/>
          </a:xfrm>
          <a:custGeom>
            <a:rect b="b" l="l" r="r" t="t"/>
            <a:pathLst>
              <a:path extrusionOk="0" h="3849058" w="3254204">
                <a:moveTo>
                  <a:pt x="0" y="0"/>
                </a:moveTo>
                <a:lnTo>
                  <a:pt x="3254204" y="0"/>
                </a:lnTo>
                <a:lnTo>
                  <a:pt x="3254204" y="3849058"/>
                </a:lnTo>
                <a:lnTo>
                  <a:pt x="0" y="3849058"/>
                </a:lnTo>
                <a:lnTo>
                  <a:pt x="0" y="0"/>
                </a:lnTo>
                <a:close/>
              </a:path>
            </a:pathLst>
          </a:custGeom>
          <a:blipFill rotWithShape="1">
            <a:blip r:embed="rId5">
              <a:alphaModFix/>
            </a:blip>
            <a:stretch>
              <a:fillRect b="0" l="0" r="0" t="0"/>
            </a:stretch>
          </a:blipFill>
          <a:ln>
            <a:noFill/>
          </a:ln>
        </p:spPr>
      </p:sp>
      <p:sp>
        <p:nvSpPr>
          <p:cNvPr id="288" name="Google Shape;288;p29"/>
          <p:cNvSpPr/>
          <p:nvPr/>
        </p:nvSpPr>
        <p:spPr>
          <a:xfrm>
            <a:off x="2265255" y="2847496"/>
            <a:ext cx="1627102" cy="1924529"/>
          </a:xfrm>
          <a:custGeom>
            <a:rect b="b" l="l" r="r" t="t"/>
            <a:pathLst>
              <a:path extrusionOk="0" h="3849058" w="3254204">
                <a:moveTo>
                  <a:pt x="0" y="0"/>
                </a:moveTo>
                <a:lnTo>
                  <a:pt x="3254203" y="0"/>
                </a:lnTo>
                <a:lnTo>
                  <a:pt x="3254203" y="3849058"/>
                </a:lnTo>
                <a:lnTo>
                  <a:pt x="0" y="3849058"/>
                </a:lnTo>
                <a:lnTo>
                  <a:pt x="0" y="0"/>
                </a:lnTo>
                <a:close/>
              </a:path>
            </a:pathLst>
          </a:custGeom>
          <a:blipFill rotWithShape="1">
            <a:blip r:embed="rId5">
              <a:alphaModFix/>
            </a:blip>
            <a:stretch>
              <a:fillRect b="0" l="0" r="0" t="0"/>
            </a:stretch>
          </a:blipFill>
          <a:ln>
            <a:noFill/>
          </a:ln>
        </p:spPr>
      </p:sp>
      <p:sp>
        <p:nvSpPr>
          <p:cNvPr id="289" name="Google Shape;289;p29"/>
          <p:cNvSpPr/>
          <p:nvPr/>
        </p:nvSpPr>
        <p:spPr>
          <a:xfrm>
            <a:off x="5251644" y="2847496"/>
            <a:ext cx="1627102" cy="1924529"/>
          </a:xfrm>
          <a:custGeom>
            <a:rect b="b" l="l" r="r" t="t"/>
            <a:pathLst>
              <a:path extrusionOk="0" h="3849058" w="3254204">
                <a:moveTo>
                  <a:pt x="0" y="0"/>
                </a:moveTo>
                <a:lnTo>
                  <a:pt x="3254203" y="0"/>
                </a:lnTo>
                <a:lnTo>
                  <a:pt x="3254203" y="3849058"/>
                </a:lnTo>
                <a:lnTo>
                  <a:pt x="0" y="3849058"/>
                </a:lnTo>
                <a:lnTo>
                  <a:pt x="0" y="0"/>
                </a:lnTo>
                <a:close/>
              </a:path>
            </a:pathLst>
          </a:custGeom>
          <a:blipFill rotWithShape="1">
            <a:blip r:embed="rId5">
              <a:alphaModFix/>
            </a:blip>
            <a:stretch>
              <a:fillRect b="0" l="0" r="0" t="0"/>
            </a:stretch>
          </a:blipFill>
          <a:ln>
            <a:noFill/>
          </a:ln>
        </p:spPr>
      </p:sp>
      <p:sp>
        <p:nvSpPr>
          <p:cNvPr id="290" name="Google Shape;290;p29"/>
          <p:cNvSpPr txBox="1"/>
          <p:nvPr/>
        </p:nvSpPr>
        <p:spPr>
          <a:xfrm>
            <a:off x="989011" y="980508"/>
            <a:ext cx="7165977" cy="576491"/>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How To Recycle</a:t>
            </a:r>
            <a:endParaRPr sz="700"/>
          </a:p>
        </p:txBody>
      </p:sp>
      <p:sp>
        <p:nvSpPr>
          <p:cNvPr id="291" name="Google Shape;291;p29"/>
          <p:cNvSpPr/>
          <p:nvPr/>
        </p:nvSpPr>
        <p:spPr>
          <a:xfrm rot="-5714286">
            <a:off x="7066305" y="1768307"/>
            <a:ext cx="975486" cy="275575"/>
          </a:xfrm>
          <a:custGeom>
            <a:rect b="b" l="l" r="r" t="t"/>
            <a:pathLst>
              <a:path extrusionOk="0" h="551150" w="1950972">
                <a:moveTo>
                  <a:pt x="0" y="0"/>
                </a:moveTo>
                <a:lnTo>
                  <a:pt x="1950972" y="0"/>
                </a:lnTo>
                <a:lnTo>
                  <a:pt x="1950972" y="551149"/>
                </a:lnTo>
                <a:lnTo>
                  <a:pt x="0" y="551149"/>
                </a:lnTo>
                <a:lnTo>
                  <a:pt x="0" y="0"/>
                </a:lnTo>
                <a:close/>
              </a:path>
            </a:pathLst>
          </a:custGeom>
          <a:blipFill rotWithShape="1">
            <a:blip r:embed="rId6">
              <a:alphaModFix/>
            </a:blip>
            <a:stretch>
              <a:fillRect b="0" l="0" r="0" t="0"/>
            </a:stretch>
          </a:blipFill>
          <a:ln>
            <a:noFill/>
          </a:ln>
        </p:spPr>
      </p:sp>
      <p:sp>
        <p:nvSpPr>
          <p:cNvPr id="292" name="Google Shape;292;p29"/>
          <p:cNvSpPr/>
          <p:nvPr/>
        </p:nvSpPr>
        <p:spPr>
          <a:xfrm rot="-5714286">
            <a:off x="4084257" y="1862355"/>
            <a:ext cx="975486" cy="275575"/>
          </a:xfrm>
          <a:custGeom>
            <a:rect b="b" l="l" r="r" t="t"/>
            <a:pathLst>
              <a:path extrusionOk="0" h="551150" w="1950972">
                <a:moveTo>
                  <a:pt x="0" y="0"/>
                </a:moveTo>
                <a:lnTo>
                  <a:pt x="1950972" y="0"/>
                </a:lnTo>
                <a:lnTo>
                  <a:pt x="1950972" y="551150"/>
                </a:lnTo>
                <a:lnTo>
                  <a:pt x="0" y="551150"/>
                </a:lnTo>
                <a:lnTo>
                  <a:pt x="0" y="0"/>
                </a:lnTo>
                <a:close/>
              </a:path>
            </a:pathLst>
          </a:custGeom>
          <a:blipFill rotWithShape="1">
            <a:blip r:embed="rId6">
              <a:alphaModFix/>
            </a:blip>
            <a:stretch>
              <a:fillRect b="0" l="0" r="0" t="0"/>
            </a:stretch>
          </a:blipFill>
          <a:ln>
            <a:noFill/>
          </a:ln>
        </p:spPr>
      </p:sp>
      <p:sp>
        <p:nvSpPr>
          <p:cNvPr id="293" name="Google Shape;293;p29"/>
          <p:cNvSpPr/>
          <p:nvPr/>
        </p:nvSpPr>
        <p:spPr>
          <a:xfrm rot="-5714286">
            <a:off x="5524356" y="2948201"/>
            <a:ext cx="975486" cy="275575"/>
          </a:xfrm>
          <a:custGeom>
            <a:rect b="b" l="l" r="r" t="t"/>
            <a:pathLst>
              <a:path extrusionOk="0" h="551150" w="1950972">
                <a:moveTo>
                  <a:pt x="0" y="0"/>
                </a:moveTo>
                <a:lnTo>
                  <a:pt x="1950972" y="0"/>
                </a:lnTo>
                <a:lnTo>
                  <a:pt x="1950972" y="551150"/>
                </a:lnTo>
                <a:lnTo>
                  <a:pt x="0" y="551150"/>
                </a:lnTo>
                <a:lnTo>
                  <a:pt x="0" y="0"/>
                </a:lnTo>
                <a:close/>
              </a:path>
            </a:pathLst>
          </a:custGeom>
          <a:blipFill rotWithShape="1">
            <a:blip r:embed="rId6">
              <a:alphaModFix/>
            </a:blip>
            <a:stretch>
              <a:fillRect b="0" l="0" r="0" t="0"/>
            </a:stretch>
          </a:blipFill>
          <a:ln>
            <a:noFill/>
          </a:ln>
        </p:spPr>
      </p:sp>
      <p:sp>
        <p:nvSpPr>
          <p:cNvPr id="294" name="Google Shape;294;p29"/>
          <p:cNvSpPr/>
          <p:nvPr/>
        </p:nvSpPr>
        <p:spPr>
          <a:xfrm rot="-5714286">
            <a:off x="2541278" y="2935457"/>
            <a:ext cx="975486" cy="275575"/>
          </a:xfrm>
          <a:custGeom>
            <a:rect b="b" l="l" r="r" t="t"/>
            <a:pathLst>
              <a:path extrusionOk="0" h="551150" w="1950972">
                <a:moveTo>
                  <a:pt x="0" y="0"/>
                </a:moveTo>
                <a:lnTo>
                  <a:pt x="1950972" y="0"/>
                </a:lnTo>
                <a:lnTo>
                  <a:pt x="1950972" y="551150"/>
                </a:lnTo>
                <a:lnTo>
                  <a:pt x="0" y="551150"/>
                </a:lnTo>
                <a:lnTo>
                  <a:pt x="0" y="0"/>
                </a:lnTo>
                <a:close/>
              </a:path>
            </a:pathLst>
          </a:custGeom>
          <a:blipFill rotWithShape="1">
            <a:blip r:embed="rId6">
              <a:alphaModFix/>
            </a:blip>
            <a:stretch>
              <a:fillRect b="0" l="0" r="0" t="0"/>
            </a:stretch>
          </a:blipFill>
          <a:ln>
            <a:noFill/>
          </a:ln>
        </p:spPr>
      </p:sp>
      <p:sp>
        <p:nvSpPr>
          <p:cNvPr id="295" name="Google Shape;295;p29"/>
          <p:cNvSpPr/>
          <p:nvPr/>
        </p:nvSpPr>
        <p:spPr>
          <a:xfrm rot="-5714286">
            <a:off x="1102209" y="1862355"/>
            <a:ext cx="975486" cy="275575"/>
          </a:xfrm>
          <a:custGeom>
            <a:rect b="b" l="l" r="r" t="t"/>
            <a:pathLst>
              <a:path extrusionOk="0" h="551150" w="1950972">
                <a:moveTo>
                  <a:pt x="0" y="0"/>
                </a:moveTo>
                <a:lnTo>
                  <a:pt x="1950972" y="0"/>
                </a:lnTo>
                <a:lnTo>
                  <a:pt x="1950972" y="551150"/>
                </a:lnTo>
                <a:lnTo>
                  <a:pt x="0" y="551150"/>
                </a:lnTo>
                <a:lnTo>
                  <a:pt x="0" y="0"/>
                </a:lnTo>
                <a:close/>
              </a:path>
            </a:pathLst>
          </a:custGeom>
          <a:blipFill rotWithShape="1">
            <a:blip r:embed="rId6">
              <a:alphaModFix/>
            </a:blip>
            <a:stretch>
              <a:fillRect b="0" l="0" r="0" t="0"/>
            </a:stretch>
          </a:blipFill>
          <a:ln>
            <a:noFill/>
          </a:ln>
        </p:spPr>
      </p:sp>
      <p:sp>
        <p:nvSpPr>
          <p:cNvPr id="296" name="Google Shape;296;p29"/>
          <p:cNvSpPr/>
          <p:nvPr/>
        </p:nvSpPr>
        <p:spPr>
          <a:xfrm rot="-1273860">
            <a:off x="7253460" y="3253977"/>
            <a:ext cx="1904984" cy="2015856"/>
          </a:xfrm>
          <a:custGeom>
            <a:rect b="b" l="l" r="r" t="t"/>
            <a:pathLst>
              <a:path extrusionOk="0" h="4031712" w="3809968">
                <a:moveTo>
                  <a:pt x="0" y="0"/>
                </a:moveTo>
                <a:lnTo>
                  <a:pt x="3809967" y="0"/>
                </a:lnTo>
                <a:lnTo>
                  <a:pt x="3809967" y="4031711"/>
                </a:lnTo>
                <a:lnTo>
                  <a:pt x="0" y="4031711"/>
                </a:lnTo>
                <a:lnTo>
                  <a:pt x="0" y="0"/>
                </a:lnTo>
                <a:close/>
              </a:path>
            </a:pathLst>
          </a:custGeom>
          <a:blipFill rotWithShape="1">
            <a:blip r:embed="rId7">
              <a:alphaModFix/>
            </a:blip>
            <a:stretch>
              <a:fillRect b="0" l="0" r="0" t="0"/>
            </a:stretch>
          </a:blipFill>
          <a:ln>
            <a:noFill/>
          </a:ln>
        </p:spPr>
      </p:sp>
      <p:sp>
        <p:nvSpPr>
          <p:cNvPr id="297" name="Google Shape;297;p29"/>
          <p:cNvSpPr/>
          <p:nvPr/>
        </p:nvSpPr>
        <p:spPr>
          <a:xfrm>
            <a:off x="0" y="3763195"/>
            <a:ext cx="1385501" cy="1380306"/>
          </a:xfrm>
          <a:custGeom>
            <a:rect b="b" l="l" r="r" t="t"/>
            <a:pathLst>
              <a:path extrusionOk="0" h="2760611" w="2771002">
                <a:moveTo>
                  <a:pt x="0" y="0"/>
                </a:moveTo>
                <a:lnTo>
                  <a:pt x="2771002" y="0"/>
                </a:lnTo>
                <a:lnTo>
                  <a:pt x="2771002" y="2760611"/>
                </a:lnTo>
                <a:lnTo>
                  <a:pt x="0" y="2760611"/>
                </a:lnTo>
                <a:lnTo>
                  <a:pt x="0" y="0"/>
                </a:lnTo>
                <a:close/>
              </a:path>
            </a:pathLst>
          </a:custGeom>
          <a:blipFill rotWithShape="1">
            <a:blip r:embed="rId8">
              <a:alphaModFix/>
            </a:blip>
            <a:stretch>
              <a:fillRect b="0" l="0" r="0" t="0"/>
            </a:stretch>
          </a:blipFill>
          <a:ln>
            <a:noFill/>
          </a:ln>
        </p:spPr>
      </p:sp>
      <p:sp>
        <p:nvSpPr>
          <p:cNvPr id="298" name="Google Shape;298;p29"/>
          <p:cNvSpPr txBox="1"/>
          <p:nvPr/>
        </p:nvSpPr>
        <p:spPr>
          <a:xfrm>
            <a:off x="4072910" y="2460328"/>
            <a:ext cx="998100" cy="616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Clean recyclables to prevent contamination.</a:t>
            </a:r>
            <a:endParaRPr sz="700"/>
          </a:p>
        </p:txBody>
      </p:sp>
      <p:sp>
        <p:nvSpPr>
          <p:cNvPr id="299" name="Google Shape;299;p29"/>
          <p:cNvSpPr txBox="1"/>
          <p:nvPr/>
        </p:nvSpPr>
        <p:spPr>
          <a:xfrm>
            <a:off x="1086541" y="2536859"/>
            <a:ext cx="1006800" cy="457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Know your local recycling guidelines. </a:t>
            </a:r>
            <a:endParaRPr sz="700"/>
          </a:p>
        </p:txBody>
      </p:sp>
      <p:sp>
        <p:nvSpPr>
          <p:cNvPr id="300" name="Google Shape;300;p29"/>
          <p:cNvSpPr txBox="1"/>
          <p:nvPr/>
        </p:nvSpPr>
        <p:spPr>
          <a:xfrm>
            <a:off x="6953108" y="2460328"/>
            <a:ext cx="1201800" cy="775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Support recycling by choosing products with recyclable packaging.</a:t>
            </a:r>
            <a:endParaRPr sz="700"/>
          </a:p>
        </p:txBody>
      </p:sp>
      <p:sp>
        <p:nvSpPr>
          <p:cNvPr id="301" name="Google Shape;301;p29"/>
          <p:cNvSpPr txBox="1"/>
          <p:nvPr/>
        </p:nvSpPr>
        <p:spPr>
          <a:xfrm>
            <a:off x="2399163" y="3616567"/>
            <a:ext cx="1359300" cy="616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Remember the three R's: Reduce, Reuse, and Recycle, in that order of priority.</a:t>
            </a:r>
            <a:endParaRPr sz="700"/>
          </a:p>
        </p:txBody>
      </p:sp>
      <p:sp>
        <p:nvSpPr>
          <p:cNvPr id="302" name="Google Shape;302;p29"/>
          <p:cNvSpPr txBox="1"/>
          <p:nvPr/>
        </p:nvSpPr>
        <p:spPr>
          <a:xfrm>
            <a:off x="5389891" y="3719653"/>
            <a:ext cx="1350600" cy="457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Sort your recyclables into the correct categories.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grpSp>
        <p:nvGrpSpPr>
          <p:cNvPr id="307" name="Google Shape;307;p30"/>
          <p:cNvGrpSpPr/>
          <p:nvPr/>
        </p:nvGrpSpPr>
        <p:grpSpPr>
          <a:xfrm>
            <a:off x="-645649" y="-89753"/>
            <a:ext cx="10611510" cy="5323006"/>
            <a:chOff x="0" y="0"/>
            <a:chExt cx="28297359" cy="14194681"/>
          </a:xfrm>
        </p:grpSpPr>
        <p:sp>
          <p:nvSpPr>
            <p:cNvPr id="308" name="Google Shape;308;p30"/>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309" name="Google Shape;309;p30"/>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310" name="Google Shape;310;p30"/>
          <p:cNvSpPr/>
          <p:nvPr/>
        </p:nvSpPr>
        <p:spPr>
          <a:xfrm rot="5261866">
            <a:off x="274229" y="218970"/>
            <a:ext cx="5481961" cy="4907070"/>
          </a:xfrm>
          <a:custGeom>
            <a:rect b="b" l="l" r="r" t="t"/>
            <a:pathLst>
              <a:path extrusionOk="0" h="9814140" w="10963922">
                <a:moveTo>
                  <a:pt x="0" y="0"/>
                </a:moveTo>
                <a:lnTo>
                  <a:pt x="10963922" y="0"/>
                </a:lnTo>
                <a:lnTo>
                  <a:pt x="10963922" y="9814141"/>
                </a:lnTo>
                <a:lnTo>
                  <a:pt x="0" y="9814141"/>
                </a:lnTo>
                <a:lnTo>
                  <a:pt x="0" y="0"/>
                </a:lnTo>
                <a:close/>
              </a:path>
            </a:pathLst>
          </a:custGeom>
          <a:blipFill rotWithShape="1">
            <a:blip r:embed="rId4">
              <a:alphaModFix/>
            </a:blip>
            <a:stretch>
              <a:fillRect b="0" l="0" r="0" t="-57950"/>
            </a:stretch>
          </a:blipFill>
          <a:ln>
            <a:noFill/>
          </a:ln>
        </p:spPr>
      </p:sp>
      <p:sp>
        <p:nvSpPr>
          <p:cNvPr id="311" name="Google Shape;311;p30"/>
          <p:cNvSpPr/>
          <p:nvPr/>
        </p:nvSpPr>
        <p:spPr>
          <a:xfrm>
            <a:off x="5046513" y="266121"/>
            <a:ext cx="3786996" cy="4611258"/>
          </a:xfrm>
          <a:custGeom>
            <a:rect b="b" l="l" r="r" t="t"/>
            <a:pathLst>
              <a:path extrusionOk="0" h="9222515" w="7573991">
                <a:moveTo>
                  <a:pt x="0" y="0"/>
                </a:moveTo>
                <a:lnTo>
                  <a:pt x="7573991" y="0"/>
                </a:lnTo>
                <a:lnTo>
                  <a:pt x="7573991" y="9222516"/>
                </a:lnTo>
                <a:lnTo>
                  <a:pt x="0" y="9222516"/>
                </a:lnTo>
                <a:lnTo>
                  <a:pt x="0" y="0"/>
                </a:lnTo>
                <a:close/>
              </a:path>
            </a:pathLst>
          </a:custGeom>
          <a:blipFill rotWithShape="1">
            <a:blip r:embed="rId5">
              <a:alphaModFix/>
            </a:blip>
            <a:stretch>
              <a:fillRect b="0" l="0" r="0" t="0"/>
            </a:stretch>
          </a:blipFill>
          <a:ln>
            <a:noFill/>
          </a:ln>
        </p:spPr>
      </p:sp>
      <p:sp>
        <p:nvSpPr>
          <p:cNvPr id="312" name="Google Shape;312;p30"/>
          <p:cNvSpPr txBox="1"/>
          <p:nvPr/>
        </p:nvSpPr>
        <p:spPr>
          <a:xfrm>
            <a:off x="983907" y="938213"/>
            <a:ext cx="4062606" cy="1133704"/>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Empowering Change</a:t>
            </a:r>
            <a:endParaRPr sz="700"/>
          </a:p>
        </p:txBody>
      </p:sp>
      <p:sp>
        <p:nvSpPr>
          <p:cNvPr id="313" name="Google Shape;313;p30"/>
          <p:cNvSpPr txBox="1"/>
          <p:nvPr/>
        </p:nvSpPr>
        <p:spPr>
          <a:xfrm>
            <a:off x="1047397" y="2407730"/>
            <a:ext cx="39357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Recycling is a vital practice that helps conserve our planet's resources and reduce the environmental impact of waste. By separating recyclable materials like paper, plastic, glass, and aluminum from our trash and sending them to recycling facilities, we can contribute to a more sustainable future.</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Inknut Antiqua Light"/>
              <a:ea typeface="Inknut Antiqua Light"/>
              <a:cs typeface="Inknut Antiqua Light"/>
              <a:sym typeface="Inknut Antiqua Light"/>
            </a:endParaRPr>
          </a:p>
          <a:p>
            <a:pPr indent="0" lvl="1" marL="0" marR="0" rtl="0" algn="ctr">
              <a:lnSpc>
                <a:spcPct val="115000"/>
              </a:lnSpc>
              <a:spcBef>
                <a:spcPts val="0"/>
              </a:spcBef>
              <a:spcAft>
                <a:spcPts val="0"/>
              </a:spcAft>
              <a:buNone/>
            </a:pPr>
            <a:r>
              <a:rPr b="0" i="0" lang="en" sz="900" u="none" cap="none" strike="noStrike">
                <a:solidFill>
                  <a:srgbClr val="000000"/>
                </a:solidFill>
                <a:latin typeface="Inknut Antiqua Light"/>
                <a:ea typeface="Inknut Antiqua Light"/>
                <a:cs typeface="Inknut Antiqua Light"/>
                <a:sym typeface="Inknut Antiqua Light"/>
              </a:rPr>
              <a:t>Recycling not only conserves energy and reduces greenhouse gas emissions but also helps create new products from old ones, promoting a circular economy. So, on School Recycling Day, let's all join hands to make recycling a habit and protect our environment for generations to come.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grpSp>
        <p:nvGrpSpPr>
          <p:cNvPr id="318" name="Google Shape;318;p31"/>
          <p:cNvGrpSpPr/>
          <p:nvPr/>
        </p:nvGrpSpPr>
        <p:grpSpPr>
          <a:xfrm>
            <a:off x="-645649" y="-89753"/>
            <a:ext cx="10611510" cy="5323006"/>
            <a:chOff x="0" y="0"/>
            <a:chExt cx="28297359" cy="14194681"/>
          </a:xfrm>
        </p:grpSpPr>
        <p:sp>
          <p:nvSpPr>
            <p:cNvPr id="319" name="Google Shape;319;p31"/>
            <p:cNvSpPr/>
            <p:nvPr/>
          </p:nvSpPr>
          <p:spPr>
            <a:xfrm>
              <a:off x="0"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sp>
          <p:nvSpPr>
            <p:cNvPr id="320" name="Google Shape;320;p31"/>
            <p:cNvSpPr/>
            <p:nvPr/>
          </p:nvSpPr>
          <p:spPr>
            <a:xfrm>
              <a:off x="14102678" y="0"/>
              <a:ext cx="14194681" cy="14194681"/>
            </a:xfrm>
            <a:custGeom>
              <a:rect b="b" l="l" r="r" t="t"/>
              <a:pathLst>
                <a:path extrusionOk="0" h="14194681" w="14194681">
                  <a:moveTo>
                    <a:pt x="0" y="0"/>
                  </a:moveTo>
                  <a:lnTo>
                    <a:pt x="14194681" y="0"/>
                  </a:lnTo>
                  <a:lnTo>
                    <a:pt x="14194681" y="14194681"/>
                  </a:lnTo>
                  <a:lnTo>
                    <a:pt x="0" y="14194681"/>
                  </a:lnTo>
                  <a:lnTo>
                    <a:pt x="0" y="0"/>
                  </a:lnTo>
                  <a:close/>
                </a:path>
              </a:pathLst>
            </a:custGeom>
            <a:blipFill rotWithShape="1">
              <a:blip r:embed="rId3">
                <a:alphaModFix/>
              </a:blip>
              <a:stretch>
                <a:fillRect b="0" l="0" r="0" t="0"/>
              </a:stretch>
            </a:blipFill>
            <a:ln>
              <a:noFill/>
            </a:ln>
          </p:spPr>
        </p:sp>
      </p:grpSp>
      <p:sp>
        <p:nvSpPr>
          <p:cNvPr id="321" name="Google Shape;321;p31"/>
          <p:cNvSpPr/>
          <p:nvPr/>
        </p:nvSpPr>
        <p:spPr>
          <a:xfrm rot="5586780">
            <a:off x="1565304" y="-1165826"/>
            <a:ext cx="6013392" cy="8502225"/>
          </a:xfrm>
          <a:custGeom>
            <a:rect b="b" l="l" r="r" t="t"/>
            <a:pathLst>
              <a:path extrusionOk="0" h="17004451" w="12026784">
                <a:moveTo>
                  <a:pt x="0" y="0"/>
                </a:moveTo>
                <a:lnTo>
                  <a:pt x="12026784" y="0"/>
                </a:lnTo>
                <a:lnTo>
                  <a:pt x="12026784" y="17004451"/>
                </a:lnTo>
                <a:lnTo>
                  <a:pt x="0" y="17004451"/>
                </a:lnTo>
                <a:lnTo>
                  <a:pt x="0" y="0"/>
                </a:lnTo>
                <a:close/>
              </a:path>
            </a:pathLst>
          </a:custGeom>
          <a:blipFill rotWithShape="1">
            <a:blip r:embed="rId4">
              <a:alphaModFix/>
            </a:blip>
            <a:stretch>
              <a:fillRect b="0" l="0" r="0" t="0"/>
            </a:stretch>
          </a:blipFill>
          <a:ln>
            <a:noFill/>
          </a:ln>
        </p:spPr>
      </p:sp>
      <p:sp>
        <p:nvSpPr>
          <p:cNvPr id="322" name="Google Shape;322;p31"/>
          <p:cNvSpPr/>
          <p:nvPr/>
        </p:nvSpPr>
        <p:spPr>
          <a:xfrm>
            <a:off x="514350" y="2238655"/>
            <a:ext cx="2377456" cy="2390495"/>
          </a:xfrm>
          <a:custGeom>
            <a:rect b="b" l="l" r="r" t="t"/>
            <a:pathLst>
              <a:path extrusionOk="0" h="4780989" w="4754911">
                <a:moveTo>
                  <a:pt x="0" y="0"/>
                </a:moveTo>
                <a:lnTo>
                  <a:pt x="4754911" y="0"/>
                </a:lnTo>
                <a:lnTo>
                  <a:pt x="4754911" y="4780989"/>
                </a:lnTo>
                <a:lnTo>
                  <a:pt x="0" y="4780989"/>
                </a:lnTo>
                <a:lnTo>
                  <a:pt x="0" y="0"/>
                </a:lnTo>
                <a:close/>
              </a:path>
            </a:pathLst>
          </a:custGeom>
          <a:blipFill rotWithShape="1">
            <a:blip r:embed="rId5">
              <a:alphaModFix/>
            </a:blip>
            <a:stretch>
              <a:fillRect b="0" l="0" r="0" t="0"/>
            </a:stretch>
          </a:blipFill>
          <a:ln>
            <a:noFill/>
          </a:ln>
        </p:spPr>
      </p:sp>
      <p:sp>
        <p:nvSpPr>
          <p:cNvPr id="323" name="Google Shape;323;p31"/>
          <p:cNvSpPr/>
          <p:nvPr/>
        </p:nvSpPr>
        <p:spPr>
          <a:xfrm>
            <a:off x="3383273" y="2238655"/>
            <a:ext cx="2377456" cy="2390495"/>
          </a:xfrm>
          <a:custGeom>
            <a:rect b="b" l="l" r="r" t="t"/>
            <a:pathLst>
              <a:path extrusionOk="0" h="4780989" w="4754911">
                <a:moveTo>
                  <a:pt x="0" y="0"/>
                </a:moveTo>
                <a:lnTo>
                  <a:pt x="4754910" y="0"/>
                </a:lnTo>
                <a:lnTo>
                  <a:pt x="4754910" y="4780989"/>
                </a:lnTo>
                <a:lnTo>
                  <a:pt x="0" y="4780989"/>
                </a:lnTo>
                <a:lnTo>
                  <a:pt x="0" y="0"/>
                </a:lnTo>
                <a:close/>
              </a:path>
            </a:pathLst>
          </a:custGeom>
          <a:blipFill rotWithShape="1">
            <a:blip r:embed="rId5">
              <a:alphaModFix/>
            </a:blip>
            <a:stretch>
              <a:fillRect b="0" l="0" r="0" t="0"/>
            </a:stretch>
          </a:blipFill>
          <a:ln>
            <a:noFill/>
          </a:ln>
        </p:spPr>
      </p:sp>
      <p:sp>
        <p:nvSpPr>
          <p:cNvPr id="324" name="Google Shape;324;p31"/>
          <p:cNvSpPr/>
          <p:nvPr/>
        </p:nvSpPr>
        <p:spPr>
          <a:xfrm>
            <a:off x="6214095" y="2238655"/>
            <a:ext cx="2377456" cy="2390495"/>
          </a:xfrm>
          <a:custGeom>
            <a:rect b="b" l="l" r="r" t="t"/>
            <a:pathLst>
              <a:path extrusionOk="0" h="4780989" w="4754911">
                <a:moveTo>
                  <a:pt x="0" y="0"/>
                </a:moveTo>
                <a:lnTo>
                  <a:pt x="4754911" y="0"/>
                </a:lnTo>
                <a:lnTo>
                  <a:pt x="4754911" y="4780989"/>
                </a:lnTo>
                <a:lnTo>
                  <a:pt x="0" y="4780989"/>
                </a:lnTo>
                <a:lnTo>
                  <a:pt x="0" y="0"/>
                </a:lnTo>
                <a:close/>
              </a:path>
            </a:pathLst>
          </a:custGeom>
          <a:blipFill rotWithShape="1">
            <a:blip r:embed="rId5">
              <a:alphaModFix/>
            </a:blip>
            <a:stretch>
              <a:fillRect b="0" l="0" r="0" t="0"/>
            </a:stretch>
          </a:blipFill>
          <a:ln>
            <a:noFill/>
          </a:ln>
        </p:spPr>
      </p:sp>
      <p:sp>
        <p:nvSpPr>
          <p:cNvPr id="325" name="Google Shape;325;p31"/>
          <p:cNvSpPr/>
          <p:nvPr/>
        </p:nvSpPr>
        <p:spPr>
          <a:xfrm rot="507682">
            <a:off x="4035891" y="2512070"/>
            <a:ext cx="1174697" cy="1501210"/>
          </a:xfrm>
          <a:custGeom>
            <a:rect b="b" l="l" r="r" t="t"/>
            <a:pathLst>
              <a:path extrusionOk="0" h="3002420" w="2349394">
                <a:moveTo>
                  <a:pt x="0" y="0"/>
                </a:moveTo>
                <a:lnTo>
                  <a:pt x="2349394" y="0"/>
                </a:lnTo>
                <a:lnTo>
                  <a:pt x="2349394" y="3002419"/>
                </a:lnTo>
                <a:lnTo>
                  <a:pt x="0" y="3002419"/>
                </a:lnTo>
                <a:lnTo>
                  <a:pt x="0" y="0"/>
                </a:lnTo>
                <a:close/>
              </a:path>
            </a:pathLst>
          </a:custGeom>
          <a:blipFill rotWithShape="1">
            <a:blip r:embed="rId6">
              <a:alphaModFix/>
            </a:blip>
            <a:stretch>
              <a:fillRect b="0" l="0" r="0" t="0"/>
            </a:stretch>
          </a:blipFill>
          <a:ln>
            <a:noFill/>
          </a:ln>
        </p:spPr>
      </p:sp>
      <p:sp>
        <p:nvSpPr>
          <p:cNvPr id="326" name="Google Shape;326;p31"/>
          <p:cNvSpPr/>
          <p:nvPr/>
        </p:nvSpPr>
        <p:spPr>
          <a:xfrm rot="1222276">
            <a:off x="1274234" y="2571750"/>
            <a:ext cx="857688" cy="1414743"/>
          </a:xfrm>
          <a:custGeom>
            <a:rect b="b" l="l" r="r" t="t"/>
            <a:pathLst>
              <a:path extrusionOk="0" h="2829486" w="1715376">
                <a:moveTo>
                  <a:pt x="0" y="0"/>
                </a:moveTo>
                <a:lnTo>
                  <a:pt x="1715375" y="0"/>
                </a:lnTo>
                <a:lnTo>
                  <a:pt x="1715375" y="2829486"/>
                </a:lnTo>
                <a:lnTo>
                  <a:pt x="0" y="2829486"/>
                </a:lnTo>
                <a:lnTo>
                  <a:pt x="0" y="0"/>
                </a:lnTo>
                <a:close/>
              </a:path>
            </a:pathLst>
          </a:custGeom>
          <a:blipFill rotWithShape="1">
            <a:blip r:embed="rId7">
              <a:alphaModFix/>
            </a:blip>
            <a:stretch>
              <a:fillRect b="0" l="0" r="0" t="0"/>
            </a:stretch>
          </a:blipFill>
          <a:ln>
            <a:noFill/>
          </a:ln>
        </p:spPr>
      </p:sp>
      <p:sp>
        <p:nvSpPr>
          <p:cNvPr id="327" name="Google Shape;327;p31"/>
          <p:cNvSpPr/>
          <p:nvPr/>
        </p:nvSpPr>
        <p:spPr>
          <a:xfrm rot="-536035">
            <a:off x="6709350" y="2649854"/>
            <a:ext cx="1386944" cy="1258534"/>
          </a:xfrm>
          <a:custGeom>
            <a:rect b="b" l="l" r="r" t="t"/>
            <a:pathLst>
              <a:path extrusionOk="0" h="2517068" w="2773889">
                <a:moveTo>
                  <a:pt x="0" y="0"/>
                </a:moveTo>
                <a:lnTo>
                  <a:pt x="2773889" y="0"/>
                </a:lnTo>
                <a:lnTo>
                  <a:pt x="2773889" y="2517068"/>
                </a:lnTo>
                <a:lnTo>
                  <a:pt x="0" y="2517068"/>
                </a:lnTo>
                <a:lnTo>
                  <a:pt x="0" y="0"/>
                </a:lnTo>
                <a:close/>
              </a:path>
            </a:pathLst>
          </a:custGeom>
          <a:blipFill rotWithShape="1">
            <a:blip r:embed="rId8">
              <a:alphaModFix/>
            </a:blip>
            <a:stretch>
              <a:fillRect b="-7722" l="0" r="0" t="0"/>
            </a:stretch>
          </a:blipFill>
          <a:ln>
            <a:noFill/>
          </a:ln>
        </p:spPr>
      </p:sp>
      <p:sp>
        <p:nvSpPr>
          <p:cNvPr id="328" name="Google Shape;328;p31"/>
          <p:cNvSpPr txBox="1"/>
          <p:nvPr/>
        </p:nvSpPr>
        <p:spPr>
          <a:xfrm>
            <a:off x="2064450" y="795390"/>
            <a:ext cx="5015099" cy="1133704"/>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4100" u="none" cap="none" strike="noStrike">
                <a:solidFill>
                  <a:srgbClr val="077553"/>
                </a:solidFill>
                <a:latin typeface="Inknut Antiqua"/>
                <a:ea typeface="Inknut Antiqua"/>
                <a:cs typeface="Inknut Antiqua"/>
                <a:sym typeface="Inknut Antiqua"/>
              </a:rPr>
              <a:t>School Recycling Day</a:t>
            </a:r>
            <a:endParaRPr sz="700"/>
          </a:p>
        </p:txBody>
      </p:sp>
      <p:sp>
        <p:nvSpPr>
          <p:cNvPr id="329" name="Google Shape;329;p31"/>
          <p:cNvSpPr txBox="1"/>
          <p:nvPr/>
        </p:nvSpPr>
        <p:spPr>
          <a:xfrm>
            <a:off x="1113845" y="4091063"/>
            <a:ext cx="1178467"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Reduce</a:t>
            </a:r>
            <a:endParaRPr sz="700"/>
          </a:p>
        </p:txBody>
      </p:sp>
      <p:sp>
        <p:nvSpPr>
          <p:cNvPr id="330" name="Google Shape;330;p31"/>
          <p:cNvSpPr txBox="1"/>
          <p:nvPr/>
        </p:nvSpPr>
        <p:spPr>
          <a:xfrm>
            <a:off x="3829358" y="4091063"/>
            <a:ext cx="1485283"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Reuse</a:t>
            </a:r>
            <a:endParaRPr sz="700"/>
          </a:p>
        </p:txBody>
      </p:sp>
      <p:sp>
        <p:nvSpPr>
          <p:cNvPr id="331" name="Google Shape;331;p31"/>
          <p:cNvSpPr txBox="1"/>
          <p:nvPr/>
        </p:nvSpPr>
        <p:spPr>
          <a:xfrm>
            <a:off x="6723016" y="4091063"/>
            <a:ext cx="1435813" cy="384493"/>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 sz="2300" u="none" cap="none" strike="noStrike">
                <a:solidFill>
                  <a:srgbClr val="000000"/>
                </a:solidFill>
                <a:latin typeface="Give You Glory"/>
                <a:ea typeface="Give You Glory"/>
                <a:cs typeface="Give You Glory"/>
                <a:sym typeface="Give You Glory"/>
              </a:rPr>
              <a:t>Recycle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E6749"/>
      </a:dk1>
      <a:lt1>
        <a:srgbClr val="FFFFFF"/>
      </a:lt1>
      <a:dk2>
        <a:srgbClr val="000000"/>
      </a:dk2>
      <a:lt2>
        <a:srgbClr val="07755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